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275" r:id="rId2"/>
    <p:sldId id="293" r:id="rId3"/>
    <p:sldId id="268" r:id="rId4"/>
    <p:sldId id="279" r:id="rId5"/>
    <p:sldId id="297" r:id="rId6"/>
    <p:sldId id="266" r:id="rId7"/>
    <p:sldId id="296" r:id="rId8"/>
    <p:sldId id="280" r:id="rId9"/>
    <p:sldId id="292" r:id="rId10"/>
  </p:sldIdLst>
  <p:sldSz cx="9144000" cy="6858000" type="screen4x3"/>
  <p:notesSz cx="6858000" cy="9144000"/>
  <p:defaultTextStyle>
    <a:defPPr>
      <a:defRPr lang="de-DE"/>
    </a:defPPr>
    <a:lvl1pPr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478"/>
    <a:srgbClr val="85C714"/>
    <a:srgbClr val="1F497D"/>
    <a:srgbClr val="0CC6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01" autoAdjust="0"/>
    <p:restoredTop sz="88723" autoAdjust="0"/>
  </p:normalViewPr>
  <p:slideViewPr>
    <p:cSldViewPr snapToObjects="1">
      <p:cViewPr varScale="1">
        <p:scale>
          <a:sx n="98" d="100"/>
          <a:sy n="98" d="100"/>
        </p:scale>
        <p:origin x="1674" y="96"/>
      </p:cViewPr>
      <p:guideLst>
        <p:guide orient="horz" pos="2160"/>
        <p:guide pos="3120"/>
      </p:guideLst>
    </p:cSldViewPr>
  </p:slideViewPr>
  <p:notesTextViewPr>
    <p:cViewPr>
      <p:scale>
        <a:sx n="3" d="2"/>
        <a:sy n="3" d="2"/>
      </p:scale>
      <p:origin x="0" y="0"/>
    </p:cViewPr>
  </p:notesTextViewPr>
  <p:sorterViewPr>
    <p:cViewPr varScale="1">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DE" dirty="0" err="1" smtClean="0"/>
              <a:t>Students</a:t>
            </a:r>
            <a:endParaRPr lang="de-DE"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0"/>
          <c:order val="0"/>
          <c:tx>
            <c:strRef>
              <c:f>Tabelle1!$B$1</c:f>
              <c:strCache>
                <c:ptCount val="1"/>
                <c:pt idx="0">
                  <c:v>Students</c:v>
                </c:pt>
              </c:strCache>
            </c:strRef>
          </c:tx>
          <c:spPr>
            <a:solidFill>
              <a:srgbClr val="003478"/>
            </a:solidFill>
            <a:ln>
              <a:noFill/>
            </a:ln>
            <a:effectLst/>
          </c:spPr>
          <c:invertIfNegative val="0"/>
          <c:cat>
            <c:numRef>
              <c:f>Tabelle1!$A$2:$A$16</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Tabelle1!$B$2:$B$16</c:f>
              <c:numCache>
                <c:formatCode>General</c:formatCode>
                <c:ptCount val="15"/>
                <c:pt idx="0">
                  <c:v>3000</c:v>
                </c:pt>
                <c:pt idx="1">
                  <c:v>3100</c:v>
                </c:pt>
                <c:pt idx="2">
                  <c:v>4600</c:v>
                </c:pt>
                <c:pt idx="3">
                  <c:v>4900</c:v>
                </c:pt>
                <c:pt idx="4">
                  <c:v>5600</c:v>
                </c:pt>
                <c:pt idx="5">
                  <c:v>6000</c:v>
                </c:pt>
                <c:pt idx="6">
                  <c:v>8000</c:v>
                </c:pt>
                <c:pt idx="7">
                  <c:v>9000</c:v>
                </c:pt>
                <c:pt idx="8" formatCode="#,##0">
                  <c:v>10000</c:v>
                </c:pt>
                <c:pt idx="9" formatCode="#,##0">
                  <c:v>10500</c:v>
                </c:pt>
                <c:pt idx="10" formatCode="#,##0">
                  <c:v>10500</c:v>
                </c:pt>
                <c:pt idx="11" formatCode="#,##0">
                  <c:v>12000</c:v>
                </c:pt>
                <c:pt idx="12" formatCode="#,##0">
                  <c:v>13000</c:v>
                </c:pt>
                <c:pt idx="13" formatCode="#,##0">
                  <c:v>14000</c:v>
                </c:pt>
                <c:pt idx="14" formatCode="#,##0">
                  <c:v>15000</c:v>
                </c:pt>
              </c:numCache>
            </c:numRef>
          </c:val>
          <c:extLst>
            <c:ext xmlns:c16="http://schemas.microsoft.com/office/drawing/2014/chart" uri="{C3380CC4-5D6E-409C-BE32-E72D297353CC}">
              <c16:uniqueId val="{00000000-1BED-4C5C-98E5-D6A4BF0CCBAC}"/>
            </c:ext>
          </c:extLst>
        </c:ser>
        <c:dLbls>
          <c:showLegendKey val="0"/>
          <c:showVal val="0"/>
          <c:showCatName val="0"/>
          <c:showSerName val="0"/>
          <c:showPercent val="0"/>
          <c:showBubbleSize val="0"/>
        </c:dLbls>
        <c:gapWidth val="150"/>
        <c:overlap val="100"/>
        <c:axId val="910757887"/>
        <c:axId val="910757471"/>
      </c:barChart>
      <c:catAx>
        <c:axId val="91075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471"/>
        <c:crosses val="autoZero"/>
        <c:auto val="1"/>
        <c:lblAlgn val="ctr"/>
        <c:lblOffset val="100"/>
        <c:noMultiLvlLbl val="0"/>
      </c:catAx>
      <c:valAx>
        <c:axId val="910757471"/>
        <c:scaling>
          <c:orientation val="minMax"/>
          <c:max val="16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887"/>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DE" dirty="0" smtClean="0"/>
              <a:t>Institutes</a:t>
            </a:r>
            <a:endParaRPr lang="de-DE"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0"/>
          <c:order val="0"/>
          <c:tx>
            <c:strRef>
              <c:f>Tabelle1!$B$1</c:f>
              <c:strCache>
                <c:ptCount val="1"/>
                <c:pt idx="0">
                  <c:v>CERN-Inst.</c:v>
                </c:pt>
              </c:strCache>
            </c:strRef>
          </c:tx>
          <c:spPr>
            <a:solidFill>
              <a:schemeClr val="accent1"/>
            </a:solidFill>
            <a:ln>
              <a:noFill/>
            </a:ln>
            <a:effectLst/>
          </c:spPr>
          <c:invertIfNegative val="0"/>
          <c:cat>
            <c:numRef>
              <c:f>Tabelle1!$A$2:$A$16</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Tabelle1!$B$2:$B$16</c:f>
              <c:numCache>
                <c:formatCode>General</c:formatCode>
                <c:ptCount val="15"/>
                <c:pt idx="0">
                  <c:v>58</c:v>
                </c:pt>
                <c:pt idx="1">
                  <c:v>59</c:v>
                </c:pt>
                <c:pt idx="2">
                  <c:v>64</c:v>
                </c:pt>
                <c:pt idx="3">
                  <c:v>74</c:v>
                </c:pt>
                <c:pt idx="4">
                  <c:v>79</c:v>
                </c:pt>
                <c:pt idx="5">
                  <c:v>84</c:v>
                </c:pt>
                <c:pt idx="6">
                  <c:v>99</c:v>
                </c:pt>
                <c:pt idx="7">
                  <c:v>117</c:v>
                </c:pt>
                <c:pt idx="8">
                  <c:v>130</c:v>
                </c:pt>
                <c:pt idx="9">
                  <c:v>144</c:v>
                </c:pt>
                <c:pt idx="10">
                  <c:v>154</c:v>
                </c:pt>
                <c:pt idx="11">
                  <c:v>169</c:v>
                </c:pt>
                <c:pt idx="12">
                  <c:v>173</c:v>
                </c:pt>
                <c:pt idx="13">
                  <c:v>177</c:v>
                </c:pt>
                <c:pt idx="14">
                  <c:v>188</c:v>
                </c:pt>
              </c:numCache>
            </c:numRef>
          </c:val>
          <c:extLst>
            <c:ext xmlns:c16="http://schemas.microsoft.com/office/drawing/2014/chart" uri="{C3380CC4-5D6E-409C-BE32-E72D297353CC}">
              <c16:uniqueId val="{00000000-C98B-4E73-9AD9-986BD7EEE762}"/>
            </c:ext>
          </c:extLst>
        </c:ser>
        <c:ser>
          <c:idx val="1"/>
          <c:order val="1"/>
          <c:tx>
            <c:strRef>
              <c:f>Tabelle1!$C$1</c:f>
              <c:strCache>
                <c:ptCount val="1"/>
                <c:pt idx="0">
                  <c:v>Fermilab-Inst.</c:v>
                </c:pt>
              </c:strCache>
            </c:strRef>
          </c:tx>
          <c:spPr>
            <a:solidFill>
              <a:schemeClr val="accent2"/>
            </a:solidFill>
            <a:ln>
              <a:noFill/>
            </a:ln>
            <a:effectLst/>
          </c:spPr>
          <c:invertIfNegative val="0"/>
          <c:cat>
            <c:numRef>
              <c:f>Tabelle1!$A$2:$A$16</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Tabelle1!$C$2:$C$16</c:f>
              <c:numCache>
                <c:formatCode>General</c:formatCode>
                <c:ptCount val="15"/>
                <c:pt idx="0">
                  <c:v>0</c:v>
                </c:pt>
                <c:pt idx="1">
                  <c:v>0</c:v>
                </c:pt>
                <c:pt idx="2">
                  <c:v>10</c:v>
                </c:pt>
                <c:pt idx="3">
                  <c:v>13</c:v>
                </c:pt>
                <c:pt idx="4">
                  <c:v>23</c:v>
                </c:pt>
                <c:pt idx="5">
                  <c:v>25</c:v>
                </c:pt>
                <c:pt idx="6">
                  <c:v>30</c:v>
                </c:pt>
                <c:pt idx="7">
                  <c:v>30</c:v>
                </c:pt>
                <c:pt idx="8">
                  <c:v>30</c:v>
                </c:pt>
                <c:pt idx="9">
                  <c:v>38</c:v>
                </c:pt>
                <c:pt idx="10">
                  <c:v>42</c:v>
                </c:pt>
                <c:pt idx="11">
                  <c:v>43</c:v>
                </c:pt>
                <c:pt idx="12">
                  <c:v>43</c:v>
                </c:pt>
                <c:pt idx="13">
                  <c:v>48</c:v>
                </c:pt>
                <c:pt idx="14">
                  <c:v>51</c:v>
                </c:pt>
              </c:numCache>
            </c:numRef>
          </c:val>
          <c:extLst>
            <c:ext xmlns:c16="http://schemas.microsoft.com/office/drawing/2014/chart" uri="{C3380CC4-5D6E-409C-BE32-E72D297353CC}">
              <c16:uniqueId val="{00000001-C98B-4E73-9AD9-986BD7EEE762}"/>
            </c:ext>
          </c:extLst>
        </c:ser>
        <c:dLbls>
          <c:showLegendKey val="0"/>
          <c:showVal val="0"/>
          <c:showCatName val="0"/>
          <c:showSerName val="0"/>
          <c:showPercent val="0"/>
          <c:showBubbleSize val="0"/>
        </c:dLbls>
        <c:gapWidth val="150"/>
        <c:overlap val="100"/>
        <c:axId val="910757887"/>
        <c:axId val="910757471"/>
      </c:barChart>
      <c:catAx>
        <c:axId val="91075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471"/>
        <c:crosses val="autoZero"/>
        <c:auto val="1"/>
        <c:lblAlgn val="ctr"/>
        <c:lblOffset val="100"/>
        <c:noMultiLvlLbl val="0"/>
      </c:catAx>
      <c:valAx>
        <c:axId val="910757471"/>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887"/>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de-DE"/>
          </a:p>
        </p:txBody>
      </p:sp>
      <p:sp>
        <p:nvSpPr>
          <p:cNvPr id="143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1D0EF8AD-D3A8-4CB2-AB6E-AF1FA73E417C}" type="datetimeFigureOut">
              <a:rPr lang="de-DE" altLang="de-DE"/>
              <a:pPr/>
              <a:t>07.02.2024</a:t>
            </a:fld>
            <a:endParaRPr lang="de-DE" altLang="de-DE"/>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smtClean="0"/>
              <a:t>Textmasterformate durch Klicken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de-DE"/>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056FA6D-C57C-4406-BB77-D45CD62F6C10}" type="slidenum">
              <a:rPr lang="de-DE" altLang="de-DE"/>
              <a:pPr/>
              <a:t>‹Nr.›</a:t>
            </a:fld>
            <a:endParaRPr lang="de-DE" altLang="de-DE"/>
          </a:p>
        </p:txBody>
      </p:sp>
    </p:spTree>
    <p:extLst>
      <p:ext uri="{BB962C8B-B14F-4D97-AF65-F5344CB8AC3E}">
        <p14:creationId xmlns:p14="http://schemas.microsoft.com/office/powerpoint/2010/main" val="407213027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fontAlgn="base">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fontAlgn="base">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fontAlgn="base">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fontAlgn="base">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347423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975" indent="-180975" defTabSz="180975" eaLnBrk="1" hangingPunct="1">
              <a:spcBef>
                <a:spcPts val="1200"/>
              </a:spcBef>
              <a:defRPr/>
            </a:pPr>
            <a:r>
              <a:rPr lang="de-DE" altLang="de-DE" sz="1200" dirty="0" err="1" smtClean="0"/>
              <a:t>get</a:t>
            </a:r>
            <a:r>
              <a:rPr lang="de-DE" altLang="de-DE" sz="1200" dirty="0" smtClean="0"/>
              <a:t> </a:t>
            </a:r>
            <a:r>
              <a:rPr lang="de-DE" altLang="de-DE" sz="1200" dirty="0" err="1" smtClean="0"/>
              <a:t>insight</a:t>
            </a:r>
            <a:r>
              <a:rPr lang="de-DE" altLang="de-DE" sz="1200" dirty="0" smtClean="0"/>
              <a:t> </a:t>
            </a:r>
            <a:r>
              <a:rPr lang="de-DE" altLang="de-DE" sz="1200" dirty="0" err="1" smtClean="0"/>
              <a:t>into</a:t>
            </a:r>
            <a:r>
              <a:rPr lang="de-DE" altLang="de-DE" sz="1200" dirty="0" smtClean="0"/>
              <a:t> </a:t>
            </a:r>
            <a:r>
              <a:rPr lang="de-DE" altLang="de-DE" sz="1200" dirty="0" err="1" smtClean="0"/>
              <a:t>methods</a:t>
            </a:r>
            <a:r>
              <a:rPr lang="de-DE" altLang="de-DE" sz="1200" dirty="0" smtClean="0"/>
              <a:t> </a:t>
            </a:r>
            <a:r>
              <a:rPr lang="de-DE" altLang="de-DE" sz="1200" dirty="0" err="1" smtClean="0"/>
              <a:t>and</a:t>
            </a:r>
            <a:r>
              <a:rPr lang="de-DE" altLang="de-DE" sz="1200" dirty="0" smtClean="0"/>
              <a:t> </a:t>
            </a:r>
            <a:r>
              <a:rPr lang="de-DE" altLang="de-DE" sz="1200" dirty="0" err="1" smtClean="0"/>
              <a:t>organisation</a:t>
            </a:r>
            <a:r>
              <a:rPr lang="de-DE" altLang="de-DE" sz="1200" dirty="0" smtClean="0"/>
              <a:t> of HEP </a:t>
            </a:r>
            <a:r>
              <a:rPr lang="de-DE" altLang="de-DE" sz="1200" dirty="0" err="1" smtClean="0"/>
              <a:t>research</a:t>
            </a:r>
            <a:r>
              <a:rPr lang="de-DE" altLang="de-DE" sz="1200" dirty="0" smtClean="0"/>
              <a:t> (international </a:t>
            </a:r>
            <a:r>
              <a:rPr lang="de-DE" altLang="de-DE" sz="1200" dirty="0" err="1" smtClean="0"/>
              <a:t>collaborations</a:t>
            </a:r>
            <a:r>
              <a:rPr lang="de-DE" altLang="de-DE" sz="1200" dirty="0" smtClean="0"/>
              <a:t>)</a:t>
            </a:r>
          </a:p>
          <a:p>
            <a:pPr marL="180975" indent="-180975" defTabSz="180975" eaLnBrk="1" hangingPunct="1">
              <a:spcBef>
                <a:spcPts val="1200"/>
              </a:spcBef>
              <a:defRPr/>
            </a:pPr>
            <a:r>
              <a:rPr lang="de-DE" altLang="de-DE" sz="1200" dirty="0" err="1" smtClean="0"/>
              <a:t>learn</a:t>
            </a:r>
            <a:r>
              <a:rPr lang="de-DE" altLang="de-DE" sz="1200" dirty="0" smtClean="0"/>
              <a:t> </a:t>
            </a:r>
            <a:r>
              <a:rPr lang="de-DE" altLang="de-DE" sz="1200" dirty="0" err="1" smtClean="0"/>
              <a:t>to</a:t>
            </a:r>
            <a:r>
              <a:rPr lang="de-DE" altLang="de-DE" sz="1200" dirty="0" smtClean="0"/>
              <a:t> </a:t>
            </a:r>
            <a:r>
              <a:rPr lang="de-DE" altLang="de-DE" sz="1200" dirty="0" err="1" smtClean="0"/>
              <a:t>identify</a:t>
            </a:r>
            <a:r>
              <a:rPr lang="de-DE" altLang="de-DE" sz="1200" dirty="0" smtClean="0"/>
              <a:t> different </a:t>
            </a:r>
            <a:r>
              <a:rPr lang="de-DE" altLang="de-DE" sz="1200" dirty="0" err="1" smtClean="0"/>
              <a:t>particles</a:t>
            </a:r>
            <a:r>
              <a:rPr lang="de-DE" altLang="de-DE" sz="1200" dirty="0" smtClean="0"/>
              <a:t>, </a:t>
            </a:r>
            <a:r>
              <a:rPr lang="de-DE" altLang="de-DE" sz="1200" dirty="0" err="1" smtClean="0"/>
              <a:t>categorize</a:t>
            </a:r>
            <a:r>
              <a:rPr lang="de-DE" altLang="de-DE" sz="1200" dirty="0" smtClean="0"/>
              <a:t> </a:t>
            </a:r>
            <a:r>
              <a:rPr lang="de-DE" altLang="de-DE" sz="1200" dirty="0" err="1" smtClean="0"/>
              <a:t>events</a:t>
            </a:r>
            <a:r>
              <a:rPr lang="de-DE" altLang="de-DE" sz="1200" dirty="0" smtClean="0"/>
              <a:t>, do a </a:t>
            </a:r>
            <a:r>
              <a:rPr lang="de-DE" altLang="de-DE" sz="1200" dirty="0" err="1" smtClean="0"/>
              <a:t>measurement</a:t>
            </a:r>
            <a:r>
              <a:rPr lang="de-DE" altLang="de-DE" sz="1200" dirty="0" smtClean="0"/>
              <a:t> of a </a:t>
            </a:r>
            <a:r>
              <a:rPr lang="de-DE" altLang="de-DE" sz="1200" dirty="0" err="1" smtClean="0"/>
              <a:t>physics</a:t>
            </a:r>
            <a:r>
              <a:rPr lang="de-DE" altLang="de-DE" sz="1200" dirty="0" smtClean="0"/>
              <a:t> variable, </a:t>
            </a:r>
            <a:r>
              <a:rPr lang="de-DE" altLang="de-DE" sz="1200" dirty="0" err="1" smtClean="0"/>
              <a:t>combine</a:t>
            </a:r>
            <a:r>
              <a:rPr lang="de-DE" altLang="de-DE" sz="1200" dirty="0" smtClean="0"/>
              <a:t> </a:t>
            </a:r>
            <a:r>
              <a:rPr lang="de-DE" altLang="de-DE" sz="1200" dirty="0" err="1" smtClean="0"/>
              <a:t>results</a:t>
            </a:r>
            <a:r>
              <a:rPr lang="de-DE" altLang="de-DE" sz="1200" dirty="0" smtClean="0"/>
              <a:t> </a:t>
            </a:r>
            <a:r>
              <a:rPr lang="de-DE" altLang="de-DE" sz="1200" dirty="0" err="1" smtClean="0"/>
              <a:t>to</a:t>
            </a:r>
            <a:r>
              <a:rPr lang="de-DE" altLang="de-DE" sz="1200" dirty="0" smtClean="0"/>
              <a:t> </a:t>
            </a:r>
            <a:r>
              <a:rPr lang="de-DE" altLang="de-DE" sz="1200" dirty="0" err="1" smtClean="0"/>
              <a:t>improve</a:t>
            </a:r>
            <a:r>
              <a:rPr lang="de-DE" altLang="de-DE" sz="1200" dirty="0" smtClean="0"/>
              <a:t> </a:t>
            </a:r>
            <a:r>
              <a:rPr lang="de-DE" altLang="de-DE" sz="1200" dirty="0" err="1" smtClean="0"/>
              <a:t>results</a:t>
            </a:r>
            <a:r>
              <a:rPr lang="de-DE" altLang="de-DE" sz="1200" dirty="0" smtClean="0"/>
              <a:t>, </a:t>
            </a:r>
            <a:r>
              <a:rPr lang="de-DE" altLang="de-DE" sz="1200" dirty="0" err="1" smtClean="0"/>
              <a:t>understand</a:t>
            </a:r>
            <a:r>
              <a:rPr lang="de-DE" altLang="de-DE" sz="1200" dirty="0" smtClean="0"/>
              <a:t> </a:t>
            </a:r>
            <a:r>
              <a:rPr lang="de-DE" altLang="de-DE" sz="1200" dirty="0" err="1" smtClean="0"/>
              <a:t>pre-conditions</a:t>
            </a:r>
            <a:r>
              <a:rPr lang="de-DE" altLang="de-DE" sz="1200" dirty="0" smtClean="0"/>
              <a:t> for </a:t>
            </a:r>
            <a:r>
              <a:rPr lang="de-DE" altLang="de-DE" sz="1200" dirty="0" err="1" smtClean="0"/>
              <a:t>claiming</a:t>
            </a:r>
            <a:r>
              <a:rPr lang="de-DE" altLang="de-DE" sz="1200" dirty="0" smtClean="0"/>
              <a:t> a </a:t>
            </a:r>
            <a:r>
              <a:rPr lang="de-DE" altLang="de-DE" sz="1200" dirty="0" err="1" smtClean="0"/>
              <a:t>discovery</a:t>
            </a:r>
            <a:endParaRPr lang="de-DE" altLang="de-DE" sz="1200" dirty="0" smtClean="0"/>
          </a:p>
          <a:p>
            <a:endParaRPr lang="de-DE" dirty="0"/>
          </a:p>
        </p:txBody>
      </p:sp>
      <p:sp>
        <p:nvSpPr>
          <p:cNvPr id="4" name="Foliennummernplatzhalter 3"/>
          <p:cNvSpPr>
            <a:spLocks noGrp="1"/>
          </p:cNvSpPr>
          <p:nvPr>
            <p:ph type="sldNum" sz="quarter" idx="10"/>
          </p:nvPr>
        </p:nvSpPr>
        <p:spPr/>
        <p:txBody>
          <a:bodyPr/>
          <a:lstStyle/>
          <a:p>
            <a:fld id="{8056FA6D-C57C-4406-BB77-D45CD62F6C10}" type="slidenum">
              <a:rPr lang="de-DE" altLang="de-DE" smtClean="0"/>
              <a:pPr/>
              <a:t>3</a:t>
            </a:fld>
            <a:endParaRPr lang="de-DE" altLang="de-DE"/>
          </a:p>
        </p:txBody>
      </p:sp>
    </p:spTree>
    <p:extLst>
      <p:ext uri="{BB962C8B-B14F-4D97-AF65-F5344CB8AC3E}">
        <p14:creationId xmlns:p14="http://schemas.microsoft.com/office/powerpoint/2010/main" val="3420937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992188" y="768350"/>
            <a:ext cx="5114925" cy="3836988"/>
          </a:xfrm>
          <a:ln/>
        </p:spPr>
      </p:sp>
      <p:sp>
        <p:nvSpPr>
          <p:cNvPr id="25603"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326208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bildplatzhalter 1"/>
          <p:cNvSpPr>
            <a:spLocks noGrp="1" noRot="1" noChangeAspect="1" noTextEdit="1"/>
          </p:cNvSpPr>
          <p:nvPr>
            <p:ph type="sldImg"/>
          </p:nvPr>
        </p:nvSpPr>
        <p:spPr>
          <a:ln/>
        </p:spPr>
      </p:sp>
      <p:sp>
        <p:nvSpPr>
          <p:cNvPr id="19459" name="Notizenplatzhalter 2"/>
          <p:cNvSpPr>
            <a:spLocks noGrp="1"/>
          </p:cNvSpPr>
          <p:nvPr>
            <p:ph type="body" idx="1"/>
          </p:nvPr>
        </p:nvSpPr>
        <p:spPr>
          <a:noFill/>
        </p:spPr>
        <p:txBody>
          <a:bodyPr/>
          <a:lstStyle/>
          <a:p>
            <a:endParaRPr lang="de-DE" altLang="de-DE" dirty="0" smtClean="0"/>
          </a:p>
        </p:txBody>
      </p:sp>
      <p:sp>
        <p:nvSpPr>
          <p:cNvPr id="19460" name="Foliennummernplatzhalt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B6FEE08-C06C-4EF8-970B-3F9B9D0EBA77}" type="slidenum">
              <a:rPr lang="de-DE" altLang="de-DE" smtClean="0"/>
              <a:pPr/>
              <a:t>5</a:t>
            </a:fld>
            <a:endParaRPr lang="de-DE" altLang="de-DE" smtClean="0"/>
          </a:p>
        </p:txBody>
      </p:sp>
    </p:spTree>
    <p:extLst>
      <p:ext uri="{BB962C8B-B14F-4D97-AF65-F5344CB8AC3E}">
        <p14:creationId xmlns:p14="http://schemas.microsoft.com/office/powerpoint/2010/main" val="1628025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056FA6D-C57C-4406-BB77-D45CD62F6C10}" type="slidenum">
              <a:rPr lang="de-DE" altLang="de-DE" smtClean="0"/>
              <a:pPr/>
              <a:t>6</a:t>
            </a:fld>
            <a:endParaRPr lang="de-DE" altLang="de-DE"/>
          </a:p>
        </p:txBody>
      </p:sp>
    </p:spTree>
    <p:extLst>
      <p:ext uri="{BB962C8B-B14F-4D97-AF65-F5344CB8AC3E}">
        <p14:creationId xmlns:p14="http://schemas.microsoft.com/office/powerpoint/2010/main" val="174423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p:spPr>
        <p:txBody>
          <a:bodyPr/>
          <a:lstStyle/>
          <a:p>
            <a:endParaRPr lang="de-DE" altLang="de-DE" dirty="0" smtClean="0"/>
          </a:p>
        </p:txBody>
      </p:sp>
    </p:spTree>
    <p:extLst>
      <p:ext uri="{BB962C8B-B14F-4D97-AF65-F5344CB8AC3E}">
        <p14:creationId xmlns:p14="http://schemas.microsoft.com/office/powerpoint/2010/main" val="4077183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969AC09-DF60-43F4-96BF-67D4D9A74094}" type="slidenum">
              <a:rPr lang="de-DE" smtClean="0"/>
              <a:t>9</a:t>
            </a:fld>
            <a:endParaRPr lang="de-DE"/>
          </a:p>
        </p:txBody>
      </p:sp>
    </p:spTree>
    <p:extLst>
      <p:ext uri="{BB962C8B-B14F-4D97-AF65-F5344CB8AC3E}">
        <p14:creationId xmlns:p14="http://schemas.microsoft.com/office/powerpoint/2010/main" val="843771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2" name="Bild 8" descr="hg-home.jpg"/>
          <p:cNvPicPr>
            <a:picLocks noChangeAspect="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Bild 9" descr="mc-logo.png"/>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6019800" y="5564188"/>
            <a:ext cx="2895600" cy="11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Bild 10" descr="ipogg.png"/>
          <p:cNvPicPr>
            <a:picLocks noChangeAspect="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4572000" y="5791200"/>
            <a:ext cx="1268413"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platzhalter 10"/>
          <p:cNvSpPr>
            <a:spLocks noGrp="1"/>
          </p:cNvSpPr>
          <p:nvPr>
            <p:ph type="body" sz="quarter" idx="10"/>
          </p:nvPr>
        </p:nvSpPr>
        <p:spPr>
          <a:xfrm>
            <a:off x="468313" y="5157788"/>
            <a:ext cx="3887787" cy="1366837"/>
          </a:xfrm>
        </p:spPr>
        <p:txBody>
          <a:bodyPr/>
          <a:lstStyle>
            <a:lvl1pPr marL="0" indent="0">
              <a:buNone/>
              <a:defRPr/>
            </a:lvl1pPr>
          </a:lstStyle>
          <a:p>
            <a:pPr lvl="0"/>
            <a:r>
              <a:rPr lang="de-DE" dirty="0" smtClean="0"/>
              <a:t>Textmasterformat bearbeiten</a:t>
            </a:r>
            <a:endParaRPr lang="de-DE" dirty="0"/>
          </a:p>
        </p:txBody>
      </p:sp>
    </p:spTree>
    <p:extLst>
      <p:ext uri="{BB962C8B-B14F-4D97-AF65-F5344CB8AC3E}">
        <p14:creationId xmlns:p14="http://schemas.microsoft.com/office/powerpoint/2010/main" val="112177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pic>
        <p:nvPicPr>
          <p:cNvPr id="4" name="Bild 6" descr="hg neutral.png"/>
          <p:cNvPicPr>
            <a:picLocks noChangeAspect="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88925" y="-7938"/>
            <a:ext cx="9721850" cy="687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Inhaltsplatzhalter 2"/>
          <p:cNvSpPr>
            <a:spLocks noGrp="1"/>
          </p:cNvSpPr>
          <p:nvPr>
            <p:ph idx="1" hasCustomPrompt="1"/>
          </p:nvPr>
        </p:nvSpPr>
        <p:spPr>
          <a:xfrm>
            <a:off x="457200" y="1287465"/>
            <a:ext cx="8229600" cy="4579936"/>
          </a:xfrm>
        </p:spPr>
        <p:txBody>
          <a:bodyPr/>
          <a:lstStyle>
            <a:lvl1pPr>
              <a:defRPr>
                <a:solidFill>
                  <a:srgbClr val="003478"/>
                </a:solidFill>
              </a:defRPr>
            </a:lvl1pPr>
            <a:lvl2pPr>
              <a:defRPr>
                <a:solidFill>
                  <a:srgbClr val="003478"/>
                </a:solidFill>
              </a:defRPr>
            </a:lvl2pPr>
            <a:lvl3pPr>
              <a:defRPr>
                <a:solidFill>
                  <a:srgbClr val="85C714"/>
                </a:solidFill>
              </a:defRPr>
            </a:lvl3pPr>
            <a:lvl4pPr>
              <a:defRPr>
                <a:solidFill>
                  <a:schemeClr val="tx2">
                    <a:lumMod val="50000"/>
                  </a:schemeClr>
                </a:solidFill>
              </a:defRPr>
            </a:lvl4pPr>
            <a:lvl5pPr>
              <a:defRPr>
                <a:solidFill>
                  <a:schemeClr val="tx2">
                    <a:lumMod val="50000"/>
                  </a:schemeClr>
                </a:solidFill>
              </a:defRPr>
            </a:lvl5pPr>
          </a:lstStyle>
          <a:p>
            <a:pPr lvl="0"/>
            <a:r>
              <a:rPr lang="de-DE" dirty="0" smtClean="0"/>
              <a:t>Mastertextformat bearbeiten</a:t>
            </a:r>
          </a:p>
          <a:p>
            <a:pPr lvl="1"/>
            <a:r>
              <a:rPr lang="de-DE" dirty="0" smtClean="0"/>
              <a:t>Zweite Ebene</a:t>
            </a:r>
          </a:p>
          <a:p>
            <a:pPr lvl="2"/>
            <a:r>
              <a:rPr lang="de-DE" dirty="0" smtClean="0"/>
              <a:t>Dritte Ebene</a:t>
            </a:r>
          </a:p>
        </p:txBody>
      </p:sp>
      <p:sp>
        <p:nvSpPr>
          <p:cNvPr id="8"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smtClean="0"/>
              <a:t>Mastertitelformat bearbeiten</a:t>
            </a:r>
            <a:endParaRPr lang="de-DE" dirty="0"/>
          </a:p>
        </p:txBody>
      </p:sp>
      <p:sp>
        <p:nvSpPr>
          <p:cNvPr id="9" name="Foliennummernplatzhalter 3"/>
          <p:cNvSpPr>
            <a:spLocks noGrp="1"/>
          </p:cNvSpPr>
          <p:nvPr>
            <p:ph type="sldNum" sz="quarter" idx="4"/>
          </p:nvPr>
        </p:nvSpPr>
        <p:spPr>
          <a:xfrm>
            <a:off x="6619056" y="6356350"/>
            <a:ext cx="2057400" cy="365125"/>
          </a:xfrm>
          <a:prstGeom prst="rect">
            <a:avLst/>
          </a:prstGeom>
        </p:spPr>
        <p:txBody>
          <a:bodyPr vert="horz" lIns="91440" tIns="45720" rIns="91440" bIns="45720" rtlCol="0" anchor="ctr"/>
          <a:lstStyle>
            <a:lvl1pPr algn="r">
              <a:defRPr sz="1200">
                <a:solidFill>
                  <a:srgbClr val="003478"/>
                </a:solidFill>
              </a:defRPr>
            </a:lvl1pPr>
          </a:lstStyle>
          <a:p>
            <a:fld id="{37E3BC05-FAFE-4AC8-BE3C-DB615240BD44}" type="slidenum">
              <a:rPr lang="de-DE" smtClean="0"/>
              <a:pPr/>
              <a:t>‹Nr.›</a:t>
            </a:fld>
            <a:endParaRPr lang="de-DE" dirty="0"/>
          </a:p>
        </p:txBody>
      </p:sp>
      <p:pic>
        <p:nvPicPr>
          <p:cNvPr id="10" name="Bild 8" descr="mc-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60145" y="6390962"/>
            <a:ext cx="743000" cy="29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Datumsplatzhalter 1"/>
          <p:cNvSpPr>
            <a:spLocks noGrp="1"/>
          </p:cNvSpPr>
          <p:nvPr>
            <p:ph type="dt" sz="half" idx="2"/>
          </p:nvPr>
        </p:nvSpPr>
        <p:spPr>
          <a:xfrm>
            <a:off x="467544" y="6356350"/>
            <a:ext cx="2057400" cy="365125"/>
          </a:xfrm>
          <a:prstGeom prst="rect">
            <a:avLst/>
          </a:prstGeom>
        </p:spPr>
        <p:txBody>
          <a:bodyPr vert="horz" lIns="91440" tIns="45720" rIns="91440" bIns="45720" rtlCol="0" anchor="ctr"/>
          <a:lstStyle>
            <a:lvl1pPr algn="l">
              <a:defRPr sz="1200">
                <a:solidFill>
                  <a:srgbClr val="003478"/>
                </a:solidFill>
              </a:defRPr>
            </a:lvl1pPr>
          </a:lstStyle>
          <a:p>
            <a:fld id="{3FB19A9A-9123-4B44-8FDF-846C0968F3A4}" type="datetime1">
              <a:rPr lang="de-DE" smtClean="0"/>
              <a:t>07.02.2024</a:t>
            </a:fld>
            <a:endParaRPr lang="de-DE" dirty="0"/>
          </a:p>
        </p:txBody>
      </p:sp>
      <p:sp>
        <p:nvSpPr>
          <p:cNvPr id="13" name="Fußzeilenplatzhalt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478"/>
                </a:solidFill>
              </a:defRPr>
            </a:lvl1pPr>
          </a:lstStyle>
          <a:p>
            <a:endParaRPr lang="de-DE" dirty="0"/>
          </a:p>
        </p:txBody>
      </p:sp>
      <p:pic>
        <p:nvPicPr>
          <p:cNvPr id="2" name="Grafik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36638" y="6273956"/>
            <a:ext cx="530135" cy="529911"/>
          </a:xfrm>
          <a:prstGeom prst="rect">
            <a:avLst/>
          </a:prstGeom>
        </p:spPr>
      </p:pic>
    </p:spTree>
    <p:extLst>
      <p:ext uri="{BB962C8B-B14F-4D97-AF65-F5344CB8AC3E}">
        <p14:creationId xmlns:p14="http://schemas.microsoft.com/office/powerpoint/2010/main" val="2931423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überschrift">
    <p:spTree>
      <p:nvGrpSpPr>
        <p:cNvPr id="1" name=""/>
        <p:cNvGrpSpPr/>
        <p:nvPr/>
      </p:nvGrpSpPr>
      <p:grpSpPr>
        <a:xfrm>
          <a:off x="0" y="0"/>
          <a:ext cx="0" cy="0"/>
          <a:chOff x="0" y="0"/>
          <a:chExt cx="0" cy="0"/>
        </a:xfrm>
      </p:grpSpPr>
      <p:pic>
        <p:nvPicPr>
          <p:cNvPr id="4" name="Bild 6" descr="hg neutral.png"/>
          <p:cNvPicPr>
            <a:picLocks noChangeAspect="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88925" y="-7938"/>
            <a:ext cx="9721850" cy="687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smtClean="0"/>
              <a:t>Mastertitelformat bearbeiten</a:t>
            </a:r>
            <a:endParaRPr lang="de-DE" dirty="0"/>
          </a:p>
        </p:txBody>
      </p:sp>
      <p:sp>
        <p:nvSpPr>
          <p:cNvPr id="13" name="Inhaltsplatzhalter 12"/>
          <p:cNvSpPr>
            <a:spLocks noGrp="1"/>
          </p:cNvSpPr>
          <p:nvPr>
            <p:ph sz="quarter" idx="11"/>
          </p:nvPr>
        </p:nvSpPr>
        <p:spPr>
          <a:xfrm>
            <a:off x="465156" y="1377295"/>
            <a:ext cx="3898776" cy="4723013"/>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4" name="Inhaltsplatzhalter 12"/>
          <p:cNvSpPr>
            <a:spLocks noGrp="1"/>
          </p:cNvSpPr>
          <p:nvPr>
            <p:ph sz="quarter" idx="12"/>
          </p:nvPr>
        </p:nvSpPr>
        <p:spPr>
          <a:xfrm>
            <a:off x="4788024" y="1377296"/>
            <a:ext cx="3898776" cy="472301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15" name="Foliennummernplatzhalter 3"/>
          <p:cNvSpPr>
            <a:spLocks noGrp="1"/>
          </p:cNvSpPr>
          <p:nvPr>
            <p:ph type="sldNum" sz="quarter" idx="4"/>
          </p:nvPr>
        </p:nvSpPr>
        <p:spPr>
          <a:xfrm>
            <a:off x="6619056" y="6356350"/>
            <a:ext cx="2057400" cy="365125"/>
          </a:xfrm>
          <a:prstGeom prst="rect">
            <a:avLst/>
          </a:prstGeom>
        </p:spPr>
        <p:txBody>
          <a:bodyPr vert="horz" lIns="91440" tIns="45720" rIns="91440" bIns="45720" rtlCol="0" anchor="ctr"/>
          <a:lstStyle>
            <a:lvl1pPr algn="r">
              <a:defRPr sz="1200">
                <a:solidFill>
                  <a:srgbClr val="003478"/>
                </a:solidFill>
              </a:defRPr>
            </a:lvl1pPr>
          </a:lstStyle>
          <a:p>
            <a:fld id="{37E3BC05-FAFE-4AC8-BE3C-DB615240BD44}" type="slidenum">
              <a:rPr lang="de-DE" smtClean="0"/>
              <a:pPr/>
              <a:t>‹Nr.›</a:t>
            </a:fld>
            <a:endParaRPr lang="de-DE" dirty="0"/>
          </a:p>
        </p:txBody>
      </p:sp>
      <p:pic>
        <p:nvPicPr>
          <p:cNvPr id="16" name="Bild 8" descr="mc-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60145" y="6390962"/>
            <a:ext cx="743000" cy="29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Bild 9" descr="ipogg.png"/>
          <p:cNvPicPr>
            <a:picLocks noChangeAspect="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6457950" y="6380131"/>
            <a:ext cx="432990" cy="3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Datumsplatzhalter 1"/>
          <p:cNvSpPr>
            <a:spLocks noGrp="1"/>
          </p:cNvSpPr>
          <p:nvPr>
            <p:ph type="dt" sz="half" idx="2"/>
          </p:nvPr>
        </p:nvSpPr>
        <p:spPr>
          <a:xfrm>
            <a:off x="467544" y="6356350"/>
            <a:ext cx="2057400" cy="365125"/>
          </a:xfrm>
          <a:prstGeom prst="rect">
            <a:avLst/>
          </a:prstGeom>
        </p:spPr>
        <p:txBody>
          <a:bodyPr vert="horz" lIns="91440" tIns="45720" rIns="91440" bIns="45720" rtlCol="0" anchor="ctr"/>
          <a:lstStyle>
            <a:lvl1pPr algn="l">
              <a:defRPr sz="1200">
                <a:solidFill>
                  <a:srgbClr val="003478"/>
                </a:solidFill>
              </a:defRPr>
            </a:lvl1pPr>
          </a:lstStyle>
          <a:p>
            <a:fld id="{BA258D5F-E9A3-4C0B-9BB5-1C5FEC847A49}" type="datetime1">
              <a:rPr lang="de-DE" smtClean="0"/>
              <a:t>07.02.2024</a:t>
            </a:fld>
            <a:endParaRPr lang="de-DE" dirty="0"/>
          </a:p>
        </p:txBody>
      </p:sp>
      <p:sp>
        <p:nvSpPr>
          <p:cNvPr id="19" name="Fußzeilenplatzhalt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478"/>
                </a:solidFill>
              </a:defRPr>
            </a:lvl1pPr>
          </a:lstStyle>
          <a:p>
            <a:endParaRPr lang="de-DE" dirty="0"/>
          </a:p>
        </p:txBody>
      </p:sp>
    </p:spTree>
    <p:extLst>
      <p:ext uri="{BB962C8B-B14F-4D97-AF65-F5344CB8AC3E}">
        <p14:creationId xmlns:p14="http://schemas.microsoft.com/office/powerpoint/2010/main" val="1944520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2" name="Bild 4" descr="hg neutral.png"/>
          <p:cNvPicPr>
            <a:picLocks noChangeAspect="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88925" y="-7938"/>
            <a:ext cx="9721850" cy="687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smtClean="0"/>
              <a:t>Mastertitelformat bearbeiten</a:t>
            </a:r>
            <a:endParaRPr lang="de-DE" dirty="0"/>
          </a:p>
        </p:txBody>
      </p:sp>
      <p:sp>
        <p:nvSpPr>
          <p:cNvPr id="11" name="Medienplatzhalter 10"/>
          <p:cNvSpPr>
            <a:spLocks noGrp="1"/>
          </p:cNvSpPr>
          <p:nvPr>
            <p:ph type="media" sz="quarter" idx="11"/>
          </p:nvPr>
        </p:nvSpPr>
        <p:spPr>
          <a:xfrm>
            <a:off x="1403648" y="1287465"/>
            <a:ext cx="6336704" cy="4445791"/>
          </a:xfrm>
        </p:spPr>
        <p:txBody>
          <a:bodyPr/>
          <a:lstStyle/>
          <a:p>
            <a:endParaRPr lang="de-DE"/>
          </a:p>
        </p:txBody>
      </p:sp>
      <p:sp>
        <p:nvSpPr>
          <p:cNvPr id="14" name="Foliennummernplatzhalter 3"/>
          <p:cNvSpPr>
            <a:spLocks noGrp="1"/>
          </p:cNvSpPr>
          <p:nvPr>
            <p:ph type="sldNum" sz="quarter" idx="4"/>
          </p:nvPr>
        </p:nvSpPr>
        <p:spPr>
          <a:xfrm>
            <a:off x="6619056" y="6356350"/>
            <a:ext cx="2057400" cy="365125"/>
          </a:xfrm>
          <a:prstGeom prst="rect">
            <a:avLst/>
          </a:prstGeom>
        </p:spPr>
        <p:txBody>
          <a:bodyPr vert="horz" lIns="91440" tIns="45720" rIns="91440" bIns="45720" rtlCol="0" anchor="ctr"/>
          <a:lstStyle>
            <a:lvl1pPr algn="r">
              <a:defRPr sz="1200">
                <a:solidFill>
                  <a:srgbClr val="003478"/>
                </a:solidFill>
              </a:defRPr>
            </a:lvl1pPr>
          </a:lstStyle>
          <a:p>
            <a:fld id="{37E3BC05-FAFE-4AC8-BE3C-DB615240BD44}" type="slidenum">
              <a:rPr lang="de-DE" smtClean="0"/>
              <a:pPr/>
              <a:t>‹Nr.›</a:t>
            </a:fld>
            <a:endParaRPr lang="de-DE" dirty="0"/>
          </a:p>
        </p:txBody>
      </p:sp>
      <p:pic>
        <p:nvPicPr>
          <p:cNvPr id="15" name="Bild 8" descr="mc-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60145" y="6390962"/>
            <a:ext cx="743000" cy="29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Bild 9" descr="ipogg.png"/>
          <p:cNvPicPr>
            <a:picLocks noChangeAspect="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6457950" y="6380131"/>
            <a:ext cx="432990" cy="3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Datumsplatzhalter 1"/>
          <p:cNvSpPr>
            <a:spLocks noGrp="1"/>
          </p:cNvSpPr>
          <p:nvPr>
            <p:ph type="dt" sz="half" idx="2"/>
          </p:nvPr>
        </p:nvSpPr>
        <p:spPr>
          <a:xfrm>
            <a:off x="467544" y="6356350"/>
            <a:ext cx="2057400" cy="365125"/>
          </a:xfrm>
          <a:prstGeom prst="rect">
            <a:avLst/>
          </a:prstGeom>
        </p:spPr>
        <p:txBody>
          <a:bodyPr vert="horz" lIns="91440" tIns="45720" rIns="91440" bIns="45720" rtlCol="0" anchor="ctr"/>
          <a:lstStyle>
            <a:lvl1pPr algn="l">
              <a:defRPr sz="1200">
                <a:solidFill>
                  <a:srgbClr val="003478"/>
                </a:solidFill>
              </a:defRPr>
            </a:lvl1pPr>
          </a:lstStyle>
          <a:p>
            <a:fld id="{7FB2C92E-3B09-4B1B-B201-68862B4D46EA}" type="datetime1">
              <a:rPr lang="de-DE" smtClean="0"/>
              <a:t>07.02.2024</a:t>
            </a:fld>
            <a:endParaRPr lang="de-DE" dirty="0"/>
          </a:p>
        </p:txBody>
      </p:sp>
      <p:sp>
        <p:nvSpPr>
          <p:cNvPr id="18" name="Fußzeilenplatzhalt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478"/>
                </a:solidFill>
              </a:defRPr>
            </a:lvl1pPr>
          </a:lstStyle>
          <a:p>
            <a:endParaRPr lang="de-DE" dirty="0"/>
          </a:p>
        </p:txBody>
      </p:sp>
    </p:spTree>
    <p:extLst>
      <p:ext uri="{BB962C8B-B14F-4D97-AF65-F5344CB8AC3E}">
        <p14:creationId xmlns:p14="http://schemas.microsoft.com/office/powerpoint/2010/main" val="1293175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pic>
        <p:nvPicPr>
          <p:cNvPr id="2" name="Bild 4" descr="hg neutral.png"/>
          <p:cNvPicPr>
            <a:picLocks noChangeAspect="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88925" y="-7938"/>
            <a:ext cx="9721850" cy="687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smtClean="0"/>
              <a:t>Mastertitelformat bearbeiten</a:t>
            </a:r>
            <a:endParaRPr lang="de-DE" dirty="0"/>
          </a:p>
        </p:txBody>
      </p:sp>
      <p:sp>
        <p:nvSpPr>
          <p:cNvPr id="4" name="Onlinebild-Platzhalter 3"/>
          <p:cNvSpPr>
            <a:spLocks noGrp="1"/>
          </p:cNvSpPr>
          <p:nvPr>
            <p:ph type="clipArt" sz="quarter" idx="11"/>
          </p:nvPr>
        </p:nvSpPr>
        <p:spPr>
          <a:xfrm>
            <a:off x="2195513" y="1628775"/>
            <a:ext cx="4752975" cy="3816350"/>
          </a:xfrm>
        </p:spPr>
        <p:txBody>
          <a:bodyPr/>
          <a:lstStyle/>
          <a:p>
            <a:endParaRPr lang="de-DE"/>
          </a:p>
        </p:txBody>
      </p:sp>
      <p:sp>
        <p:nvSpPr>
          <p:cNvPr id="15" name="Foliennummernplatzhalter 3"/>
          <p:cNvSpPr>
            <a:spLocks noGrp="1"/>
          </p:cNvSpPr>
          <p:nvPr>
            <p:ph type="sldNum" sz="quarter" idx="4"/>
          </p:nvPr>
        </p:nvSpPr>
        <p:spPr>
          <a:xfrm>
            <a:off x="6619056" y="6356350"/>
            <a:ext cx="2057400" cy="365125"/>
          </a:xfrm>
          <a:prstGeom prst="rect">
            <a:avLst/>
          </a:prstGeom>
        </p:spPr>
        <p:txBody>
          <a:bodyPr vert="horz" lIns="91440" tIns="45720" rIns="91440" bIns="45720" rtlCol="0" anchor="ctr"/>
          <a:lstStyle>
            <a:lvl1pPr algn="r">
              <a:defRPr sz="1200">
                <a:solidFill>
                  <a:srgbClr val="003478"/>
                </a:solidFill>
              </a:defRPr>
            </a:lvl1pPr>
          </a:lstStyle>
          <a:p>
            <a:fld id="{37E3BC05-FAFE-4AC8-BE3C-DB615240BD44}" type="slidenum">
              <a:rPr lang="de-DE" smtClean="0"/>
              <a:pPr/>
              <a:t>‹Nr.›</a:t>
            </a:fld>
            <a:endParaRPr lang="de-DE" dirty="0"/>
          </a:p>
        </p:txBody>
      </p:sp>
      <p:pic>
        <p:nvPicPr>
          <p:cNvPr id="16" name="Bild 8" descr="mc-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60145" y="6390962"/>
            <a:ext cx="743000" cy="29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Bild 9" descr="ipogg.png"/>
          <p:cNvPicPr>
            <a:picLocks noChangeAspect="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6457950" y="6380131"/>
            <a:ext cx="432990" cy="3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Datumsplatzhalter 1"/>
          <p:cNvSpPr>
            <a:spLocks noGrp="1"/>
          </p:cNvSpPr>
          <p:nvPr>
            <p:ph type="dt" sz="half" idx="2"/>
          </p:nvPr>
        </p:nvSpPr>
        <p:spPr>
          <a:xfrm>
            <a:off x="467544" y="6356350"/>
            <a:ext cx="2057400" cy="365125"/>
          </a:xfrm>
          <a:prstGeom prst="rect">
            <a:avLst/>
          </a:prstGeom>
        </p:spPr>
        <p:txBody>
          <a:bodyPr vert="horz" lIns="91440" tIns="45720" rIns="91440" bIns="45720" rtlCol="0" anchor="ctr"/>
          <a:lstStyle>
            <a:lvl1pPr algn="l">
              <a:defRPr sz="1200">
                <a:solidFill>
                  <a:srgbClr val="003478"/>
                </a:solidFill>
              </a:defRPr>
            </a:lvl1pPr>
          </a:lstStyle>
          <a:p>
            <a:fld id="{5D91ADBA-71DE-4776-8274-C18A8A2951BB}" type="datetime1">
              <a:rPr lang="de-DE" smtClean="0"/>
              <a:t>07.02.2024</a:t>
            </a:fld>
            <a:endParaRPr lang="de-DE" dirty="0"/>
          </a:p>
        </p:txBody>
      </p:sp>
      <p:sp>
        <p:nvSpPr>
          <p:cNvPr id="19" name="Fußzeilenplatzhalt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478"/>
                </a:solidFill>
              </a:defRPr>
            </a:lvl1pPr>
          </a:lstStyle>
          <a:p>
            <a:endParaRPr lang="de-DE" dirty="0"/>
          </a:p>
        </p:txBody>
      </p:sp>
    </p:spTree>
    <p:extLst>
      <p:ext uri="{BB962C8B-B14F-4D97-AF65-F5344CB8AC3E}">
        <p14:creationId xmlns:p14="http://schemas.microsoft.com/office/powerpoint/2010/main" val="407786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pic>
        <p:nvPicPr>
          <p:cNvPr id="2" name="Bild 8" descr="hg-hom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Bild 9" descr="mc-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83322" y="5949280"/>
            <a:ext cx="1932077" cy="77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umsplatzhalter 3"/>
          <p:cNvSpPr>
            <a:spLocks noGrp="1"/>
          </p:cNvSpPr>
          <p:nvPr>
            <p:ph type="dt" sz="half" idx="10"/>
          </p:nvPr>
        </p:nvSpPr>
        <p:spPr/>
        <p:txBody>
          <a:bodyPr/>
          <a:lstStyle>
            <a:lvl1pPr>
              <a:defRPr/>
            </a:lvl1pPr>
          </a:lstStyle>
          <a:p>
            <a:pPr>
              <a:defRPr/>
            </a:pPr>
            <a:fld id="{E9160C10-2346-4BE8-9029-27BBD6129049}" type="datetime1">
              <a:rPr lang="de-DE" smtClean="0"/>
              <a:t>07.02.2024</a:t>
            </a:fld>
            <a:r>
              <a:rPr lang="de-DE" smtClean="0"/>
              <a:t>www.physicsmasterclasses.org</a:t>
            </a:r>
            <a:endParaRPr lang="de-DE"/>
          </a:p>
        </p:txBody>
      </p:sp>
      <p:pic>
        <p:nvPicPr>
          <p:cNvPr id="6" name="Grafik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00092" y="5658527"/>
            <a:ext cx="1249027" cy="1249027"/>
          </a:xfrm>
          <a:prstGeom prst="rect">
            <a:avLst/>
          </a:prstGeom>
        </p:spPr>
      </p:pic>
    </p:spTree>
    <p:extLst>
      <p:ext uri="{BB962C8B-B14F-4D97-AF65-F5344CB8AC3E}">
        <p14:creationId xmlns:p14="http://schemas.microsoft.com/office/powerpoint/2010/main" val="15902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57155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2_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7C1BA99-3890-4FD5-8BB9-BFA6CC851B88}" type="datetime1">
              <a:rPr lang="de-DE" smtClean="0"/>
              <a:t>07.02.2024</a:t>
            </a:fld>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2451060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a:xfrm>
            <a:off x="6619056" y="6356350"/>
            <a:ext cx="2057400" cy="365125"/>
          </a:xfrm>
          <a:prstGeom prst="rect">
            <a:avLst/>
          </a:prstGeom>
        </p:spPr>
        <p:txBody>
          <a:bodyPr vert="horz" lIns="91440" tIns="45720" rIns="91440" bIns="45720" rtlCol="0" anchor="ctr"/>
          <a:lstStyle>
            <a:lvl1pPr algn="r">
              <a:defRPr sz="1200">
                <a:solidFill>
                  <a:srgbClr val="003478"/>
                </a:solidFill>
              </a:defRPr>
            </a:lvl1pPr>
          </a:lstStyle>
          <a:p>
            <a:fld id="{37E3BC05-FAFE-4AC8-BE3C-DB615240BD44}" type="slidenum">
              <a:rPr lang="de-DE" smtClean="0"/>
              <a:pPr/>
              <a:t>‹Nr.›</a:t>
            </a:fld>
            <a:endParaRPr lang="de-DE" dirty="0"/>
          </a:p>
        </p:txBody>
      </p:sp>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dirty="0" smtClean="0"/>
              <a:t>Mastertitelformat bearbeiten</a:t>
            </a:r>
          </a:p>
        </p:txBody>
      </p:sp>
      <p:sp>
        <p:nvSpPr>
          <p:cNvPr id="1027" name="Textplatzhalter 2"/>
          <p:cNvSpPr>
            <a:spLocks noGrp="1"/>
          </p:cNvSpPr>
          <p:nvPr>
            <p:ph type="body" idx="1"/>
          </p:nvPr>
        </p:nvSpPr>
        <p:spPr bwMode="auto">
          <a:xfrm>
            <a:off x="457200" y="1600200"/>
            <a:ext cx="8229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dirty="0" smtClean="0"/>
              <a:t>Mastertextformat bearbeiten</a:t>
            </a:r>
          </a:p>
          <a:p>
            <a:pPr lvl="1"/>
            <a:r>
              <a:rPr lang="de-DE" altLang="de-DE" dirty="0" smtClean="0"/>
              <a:t>Zweite Ebene</a:t>
            </a:r>
          </a:p>
          <a:p>
            <a:pPr lvl="2"/>
            <a:r>
              <a:rPr lang="de-DE" altLang="de-DE" dirty="0" smtClean="0"/>
              <a:t>Dritte Ebene</a:t>
            </a:r>
          </a:p>
          <a:p>
            <a:pPr lvl="3"/>
            <a:r>
              <a:rPr lang="de-DE" altLang="de-DE" dirty="0" smtClean="0"/>
              <a:t>Vierte Ebene</a:t>
            </a:r>
          </a:p>
        </p:txBody>
      </p:sp>
      <p:pic>
        <p:nvPicPr>
          <p:cNvPr id="1028" name="Bild 8" descr="mc-logo.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960145" y="6390962"/>
            <a:ext cx="743000" cy="29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umsplatzhalter 1"/>
          <p:cNvSpPr>
            <a:spLocks noGrp="1"/>
          </p:cNvSpPr>
          <p:nvPr>
            <p:ph type="dt" sz="half" idx="2"/>
          </p:nvPr>
        </p:nvSpPr>
        <p:spPr>
          <a:xfrm>
            <a:off x="467544" y="6356350"/>
            <a:ext cx="2057400" cy="365125"/>
          </a:xfrm>
          <a:prstGeom prst="rect">
            <a:avLst/>
          </a:prstGeom>
        </p:spPr>
        <p:txBody>
          <a:bodyPr vert="horz" lIns="91440" tIns="45720" rIns="91440" bIns="45720" rtlCol="0" anchor="ctr"/>
          <a:lstStyle>
            <a:lvl1pPr algn="l">
              <a:defRPr sz="1200">
                <a:solidFill>
                  <a:srgbClr val="003478"/>
                </a:solidFill>
              </a:defRPr>
            </a:lvl1pPr>
          </a:lstStyle>
          <a:p>
            <a:fld id="{24583E21-F3F4-4E4B-9388-73829BCDAA27}" type="datetime1">
              <a:rPr lang="de-DE" smtClean="0"/>
              <a:t>07.02.2024</a:t>
            </a:fld>
            <a:endParaRPr lang="de-DE" dirty="0"/>
          </a:p>
        </p:txBody>
      </p:sp>
      <p:sp>
        <p:nvSpPr>
          <p:cNvPr id="3" name="Fußzeilenplatzhalt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478"/>
                </a:solidFill>
              </a:defRPr>
            </a:lvl1pPr>
          </a:lstStyle>
          <a:p>
            <a:endParaRPr lang="de-DE" dirty="0"/>
          </a:p>
        </p:txBody>
      </p:sp>
      <p:pic>
        <p:nvPicPr>
          <p:cNvPr id="5" name="Grafik 4"/>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6289477" y="6187616"/>
            <a:ext cx="670668" cy="670384"/>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60" r:id="rId6"/>
    <p:sldLayoutId id="2147483661" r:id="rId7"/>
    <p:sldLayoutId id="2147483662" r:id="rId8"/>
  </p:sldLayoutIdLst>
  <p:hf hdr="0" ftr="0"/>
  <p:txStyles>
    <p:titleStyle>
      <a:lvl1pPr algn="ctr" defTabSz="457200" rtl="0" fontAlgn="base">
        <a:spcBef>
          <a:spcPct val="0"/>
        </a:spcBef>
        <a:spcAft>
          <a:spcPct val="0"/>
        </a:spcAft>
        <a:defRPr sz="4400" kern="1200">
          <a:solidFill>
            <a:srgbClr val="0CC6DE"/>
          </a:solidFill>
          <a:latin typeface="+mj-lt"/>
          <a:ea typeface="+mj-ea"/>
          <a:cs typeface="+mj-cs"/>
        </a:defRPr>
      </a:lvl1pPr>
      <a:lvl2pPr algn="ctr" defTabSz="457200" rtl="0" fontAlgn="base">
        <a:spcBef>
          <a:spcPct val="0"/>
        </a:spcBef>
        <a:spcAft>
          <a:spcPct val="0"/>
        </a:spcAft>
        <a:defRPr sz="4400">
          <a:solidFill>
            <a:srgbClr val="0CC6DE"/>
          </a:solidFill>
          <a:latin typeface="Arial" panose="020B0604020202020204" pitchFamily="34" charset="0"/>
        </a:defRPr>
      </a:lvl2pPr>
      <a:lvl3pPr algn="ctr" defTabSz="457200" rtl="0" fontAlgn="base">
        <a:spcBef>
          <a:spcPct val="0"/>
        </a:spcBef>
        <a:spcAft>
          <a:spcPct val="0"/>
        </a:spcAft>
        <a:defRPr sz="4400">
          <a:solidFill>
            <a:srgbClr val="0CC6DE"/>
          </a:solidFill>
          <a:latin typeface="Arial" panose="020B0604020202020204" pitchFamily="34" charset="0"/>
        </a:defRPr>
      </a:lvl3pPr>
      <a:lvl4pPr algn="ctr" defTabSz="457200" rtl="0" fontAlgn="base">
        <a:spcBef>
          <a:spcPct val="0"/>
        </a:spcBef>
        <a:spcAft>
          <a:spcPct val="0"/>
        </a:spcAft>
        <a:defRPr sz="4400">
          <a:solidFill>
            <a:srgbClr val="0CC6DE"/>
          </a:solidFill>
          <a:latin typeface="Arial" panose="020B0604020202020204" pitchFamily="34" charset="0"/>
        </a:defRPr>
      </a:lvl4pPr>
      <a:lvl5pPr algn="ctr" defTabSz="457200" rtl="0" fontAlgn="base">
        <a:spcBef>
          <a:spcPct val="0"/>
        </a:spcBef>
        <a:spcAft>
          <a:spcPct val="0"/>
        </a:spcAft>
        <a:defRPr sz="4400">
          <a:solidFill>
            <a:srgbClr val="0CC6DE"/>
          </a:solidFill>
          <a:latin typeface="Arial" panose="020B0604020202020204" pitchFamily="34" charset="0"/>
        </a:defRPr>
      </a:lvl5pPr>
      <a:lvl6pPr marL="457200" algn="ctr" defTabSz="457200" rtl="0" fontAlgn="base">
        <a:spcBef>
          <a:spcPct val="0"/>
        </a:spcBef>
        <a:spcAft>
          <a:spcPct val="0"/>
        </a:spcAft>
        <a:defRPr sz="4400">
          <a:solidFill>
            <a:srgbClr val="0CC6DE"/>
          </a:solidFill>
          <a:latin typeface="Arial" panose="020B0604020202020204" pitchFamily="34" charset="0"/>
        </a:defRPr>
      </a:lvl6pPr>
      <a:lvl7pPr marL="914400" algn="ctr" defTabSz="457200" rtl="0" fontAlgn="base">
        <a:spcBef>
          <a:spcPct val="0"/>
        </a:spcBef>
        <a:spcAft>
          <a:spcPct val="0"/>
        </a:spcAft>
        <a:defRPr sz="4400">
          <a:solidFill>
            <a:srgbClr val="0CC6DE"/>
          </a:solidFill>
          <a:latin typeface="Arial" panose="020B0604020202020204" pitchFamily="34" charset="0"/>
        </a:defRPr>
      </a:lvl7pPr>
      <a:lvl8pPr marL="1371600" algn="ctr" defTabSz="457200" rtl="0" fontAlgn="base">
        <a:spcBef>
          <a:spcPct val="0"/>
        </a:spcBef>
        <a:spcAft>
          <a:spcPct val="0"/>
        </a:spcAft>
        <a:defRPr sz="4400">
          <a:solidFill>
            <a:srgbClr val="0CC6DE"/>
          </a:solidFill>
          <a:latin typeface="Arial" panose="020B0604020202020204" pitchFamily="34" charset="0"/>
        </a:defRPr>
      </a:lvl8pPr>
      <a:lvl9pPr marL="1828800" algn="ctr" defTabSz="457200" rtl="0" fontAlgn="base">
        <a:spcBef>
          <a:spcPct val="0"/>
        </a:spcBef>
        <a:spcAft>
          <a:spcPct val="0"/>
        </a:spcAft>
        <a:defRPr sz="4400">
          <a:solidFill>
            <a:srgbClr val="0CC6DE"/>
          </a:solidFill>
          <a:latin typeface="Arial" panose="020B0604020202020204" pitchFamily="34" charset="0"/>
        </a:defRPr>
      </a:lvl9pPr>
    </p:titleStyle>
    <p:bodyStyle>
      <a:lvl1pPr marL="342900" indent="-342900" algn="l" defTabSz="457200" rtl="0" fontAlgn="base">
        <a:spcBef>
          <a:spcPct val="20000"/>
        </a:spcBef>
        <a:spcAft>
          <a:spcPct val="0"/>
        </a:spcAft>
        <a:buFont typeface="Arial" panose="020B0604020202020204" pitchFamily="34" charset="0"/>
        <a:buChar char="•"/>
        <a:defRPr sz="2000" kern="1200">
          <a:solidFill>
            <a:srgbClr val="003478"/>
          </a:solidFill>
          <a:latin typeface="+mn-lt"/>
          <a:ea typeface="+mn-ea"/>
          <a:cs typeface="+mn-cs"/>
        </a:defRPr>
      </a:lvl1pPr>
      <a:lvl2pPr marL="742950" indent="-285750" algn="l" defTabSz="457200" rtl="0" fontAlgn="base">
        <a:spcBef>
          <a:spcPct val="20000"/>
        </a:spcBef>
        <a:spcAft>
          <a:spcPct val="0"/>
        </a:spcAft>
        <a:buFont typeface="Arial" panose="020B0604020202020204" pitchFamily="34" charset="0"/>
        <a:buChar char="–"/>
        <a:defRPr sz="2000" kern="1200">
          <a:solidFill>
            <a:srgbClr val="003478"/>
          </a:solidFill>
          <a:latin typeface="+mn-lt"/>
          <a:ea typeface="+mn-ea"/>
          <a:cs typeface="+mn-cs"/>
        </a:defRPr>
      </a:lvl2pPr>
      <a:lvl3pPr marL="1143000" indent="-228600" algn="l" defTabSz="457200" rtl="0" fontAlgn="base">
        <a:spcBef>
          <a:spcPct val="20000"/>
        </a:spcBef>
        <a:spcAft>
          <a:spcPct val="0"/>
        </a:spcAft>
        <a:buFont typeface="Arial" panose="020B0604020202020204" pitchFamily="34" charset="0"/>
        <a:buChar char="•"/>
        <a:defRPr sz="1800" kern="1200">
          <a:solidFill>
            <a:srgbClr val="85C714"/>
          </a:solidFill>
          <a:latin typeface="+mn-lt"/>
          <a:ea typeface="+mn-ea"/>
          <a:cs typeface="+mn-cs"/>
        </a:defRPr>
      </a:lvl3pPr>
      <a:lvl4pPr marL="1600200" indent="-228600" algn="l" defTabSz="457200" rtl="0" fontAlgn="base">
        <a:spcBef>
          <a:spcPct val="20000"/>
        </a:spcBef>
        <a:spcAft>
          <a:spcPct val="0"/>
        </a:spcAft>
        <a:buFont typeface="Arial" panose="020B0604020202020204" pitchFamily="34" charset="0"/>
        <a:buChar char="–"/>
        <a:defRPr sz="1800" kern="1200">
          <a:solidFill>
            <a:srgbClr val="85C714"/>
          </a:solidFill>
          <a:latin typeface="+mn-lt"/>
          <a:ea typeface="+mn-ea"/>
          <a:cs typeface="+mn-cs"/>
        </a:defRPr>
      </a:lvl4pPr>
      <a:lvl5pPr marL="2057400" indent="-228600" algn="l" defTabSz="457200" rtl="0" fontAlgn="base">
        <a:spcBef>
          <a:spcPct val="20000"/>
        </a:spcBef>
        <a:spcAft>
          <a:spcPct val="0"/>
        </a:spcAft>
        <a:buFont typeface="Arial" panose="020B0604020202020204" pitchFamily="34" charset="0"/>
        <a:buChar char="»"/>
        <a:defRPr sz="1800" kern="1200">
          <a:solidFill>
            <a:srgbClr val="85C71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ppog.org/imc-international-masterclasse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physicsmasterclasses.org/index.php?cat=schedule&amp;page=schedule_2024" TargetMode="External"/><Relationship Id="rId5" Type="http://schemas.openxmlformats.org/officeDocument/2006/relationships/hyperlink" Target="mailto:ippog-masterclass-moderators@cern.ch" TargetMode="External"/><Relationship Id="rId4" Type="http://schemas.openxmlformats.org/officeDocument/2006/relationships/hyperlink" Target="http://www.physicsmasterclasses.org/index.php?cat=schedule#moderator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85738" y="5229225"/>
            <a:ext cx="4176712" cy="132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85C714"/>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defTabSz="914400" eaLnBrk="1" hangingPunct="1">
              <a:buFontTx/>
              <a:buNone/>
            </a:pPr>
            <a:r>
              <a:rPr lang="de-DE" altLang="de-DE" sz="2000" b="1" dirty="0">
                <a:solidFill>
                  <a:srgbClr val="003478"/>
                </a:solidFill>
              </a:rPr>
              <a:t>Moderators´ </a:t>
            </a:r>
            <a:r>
              <a:rPr lang="de-DE" altLang="de-DE" sz="2000" b="1" dirty="0" err="1">
                <a:solidFill>
                  <a:srgbClr val="003478"/>
                </a:solidFill>
              </a:rPr>
              <a:t>orientation</a:t>
            </a:r>
            <a:endParaRPr lang="de-DE" altLang="de-DE" sz="2000" b="1" dirty="0">
              <a:solidFill>
                <a:srgbClr val="003478"/>
              </a:solidFill>
            </a:endParaRPr>
          </a:p>
          <a:p>
            <a:pPr algn="ctr" defTabSz="914400" eaLnBrk="1" hangingPunct="1">
              <a:buFontTx/>
              <a:buNone/>
            </a:pPr>
            <a:endParaRPr lang="de-DE" altLang="de-DE" sz="2000" b="1" dirty="0">
              <a:solidFill>
                <a:srgbClr val="003478"/>
              </a:solidFill>
            </a:endParaRPr>
          </a:p>
          <a:p>
            <a:pPr algn="ctr" defTabSz="914400" eaLnBrk="1" hangingPunct="1">
              <a:lnSpc>
                <a:spcPct val="60000"/>
              </a:lnSpc>
              <a:spcBef>
                <a:spcPct val="50000"/>
              </a:spcBef>
              <a:buFontTx/>
              <a:buNone/>
            </a:pPr>
            <a:r>
              <a:rPr lang="de-DE" altLang="de-DE" sz="1600" dirty="0">
                <a:solidFill>
                  <a:srgbClr val="0CC6DE"/>
                </a:solidFill>
              </a:rPr>
              <a:t>Uta Bilow, TU Dresden</a:t>
            </a:r>
          </a:p>
          <a:p>
            <a:pPr algn="ctr" defTabSz="914400" eaLnBrk="1" hangingPunct="1">
              <a:lnSpc>
                <a:spcPct val="60000"/>
              </a:lnSpc>
              <a:spcBef>
                <a:spcPct val="50000"/>
              </a:spcBef>
              <a:buFontTx/>
              <a:buNone/>
            </a:pPr>
            <a:r>
              <a:rPr lang="de-DE" altLang="de-DE" sz="1600" dirty="0">
                <a:solidFill>
                  <a:srgbClr val="0CC6DE"/>
                </a:solidFill>
              </a:rPr>
              <a:t>CERN, </a:t>
            </a:r>
            <a:r>
              <a:rPr lang="de-DE" altLang="de-DE" sz="1600" dirty="0" smtClean="0">
                <a:solidFill>
                  <a:srgbClr val="0CC6DE"/>
                </a:solidFill>
              </a:rPr>
              <a:t>12.02.2024</a:t>
            </a:r>
            <a:endParaRPr lang="de-DE" altLang="de-DE" sz="1600" dirty="0">
              <a:solidFill>
                <a:srgbClr val="0CC6DE"/>
              </a:solidFill>
            </a:endParaRPr>
          </a:p>
        </p:txBody>
      </p:sp>
    </p:spTree>
    <p:extLst>
      <p:ext uri="{BB962C8B-B14F-4D97-AF65-F5344CB8AC3E}">
        <p14:creationId xmlns:p14="http://schemas.microsoft.com/office/powerpoint/2010/main" val="2983011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47395" y="1285553"/>
            <a:ext cx="4574009" cy="4604707"/>
          </a:xfrm>
        </p:spPr>
      </p:pic>
      <p:sp>
        <p:nvSpPr>
          <p:cNvPr id="3" name="Titel 2"/>
          <p:cNvSpPr>
            <a:spLocks noGrp="1"/>
          </p:cNvSpPr>
          <p:nvPr>
            <p:ph type="title"/>
          </p:nvPr>
        </p:nvSpPr>
        <p:spPr/>
        <p:txBody>
          <a:bodyPr/>
          <a:lstStyle/>
          <a:p>
            <a:r>
              <a:rPr lang="de-DE" dirty="0" err="1" smtClean="0"/>
              <a:t>Inspiring</a:t>
            </a:r>
            <a:r>
              <a:rPr lang="de-DE" dirty="0" smtClean="0"/>
              <a:t> the </a:t>
            </a:r>
            <a:r>
              <a:rPr lang="de-DE" dirty="0" err="1" smtClean="0"/>
              <a:t>next</a:t>
            </a:r>
            <a:r>
              <a:rPr lang="de-DE" dirty="0" smtClean="0"/>
              <a:t> </a:t>
            </a:r>
            <a:r>
              <a:rPr lang="de-DE" dirty="0" err="1" smtClean="0"/>
              <a:t>generation</a:t>
            </a:r>
            <a:endParaRPr lang="de-DE" dirty="0"/>
          </a:p>
        </p:txBody>
      </p:sp>
      <p:sp>
        <p:nvSpPr>
          <p:cNvPr id="4" name="Datumsplatzhalter 3"/>
          <p:cNvSpPr>
            <a:spLocks noGrp="1"/>
          </p:cNvSpPr>
          <p:nvPr>
            <p:ph type="dt" sz="half" idx="2"/>
          </p:nvPr>
        </p:nvSpPr>
        <p:spPr/>
        <p:txBody>
          <a:bodyPr/>
          <a:lstStyle/>
          <a:p>
            <a:fld id="{704E77BD-8F29-43F3-B9AF-1D3BA7D7E3FB}" type="datetime1">
              <a:rPr lang="de-DE" smtClean="0"/>
              <a:t>07.02.2024</a:t>
            </a:fld>
            <a:endParaRPr lang="de-DE" dirty="0"/>
          </a:p>
        </p:txBody>
      </p:sp>
      <p:sp>
        <p:nvSpPr>
          <p:cNvPr id="7" name="Textfeld 6"/>
          <p:cNvSpPr txBox="1"/>
          <p:nvPr/>
        </p:nvSpPr>
        <p:spPr>
          <a:xfrm>
            <a:off x="467544" y="2240868"/>
            <a:ext cx="3708412" cy="3367589"/>
          </a:xfrm>
          <a:prstGeom prst="rect">
            <a:avLst/>
          </a:prstGeom>
          <a:noFill/>
        </p:spPr>
        <p:txBody>
          <a:bodyPr wrap="square" rtlCol="0">
            <a:spAutoFit/>
          </a:bodyPr>
          <a:lstStyle/>
          <a:p>
            <a:pPr>
              <a:lnSpc>
                <a:spcPts val="120"/>
              </a:lnSpc>
            </a:pPr>
            <a:r>
              <a:rPr lang="en-US" sz="4400" b="1" dirty="0">
                <a:solidFill>
                  <a:srgbClr val="003478"/>
                </a:solidFill>
              </a:rPr>
              <a:t>“</a:t>
            </a:r>
          </a:p>
          <a:p>
            <a:r>
              <a:rPr lang="en-US" sz="2400" i="1" dirty="0">
                <a:solidFill>
                  <a:srgbClr val="003478"/>
                </a:solidFill>
              </a:rPr>
              <a:t>I did this masterclass in 2012 when in high school and that's why I decided to study physics so I would love to encourage people to join our community.</a:t>
            </a:r>
          </a:p>
          <a:p>
            <a:r>
              <a:rPr lang="en-US" sz="4400" b="1" dirty="0">
                <a:solidFill>
                  <a:srgbClr val="003478"/>
                </a:solidFill>
              </a:rPr>
              <a:t>”</a:t>
            </a:r>
            <a:r>
              <a:rPr lang="en-US" sz="2000" b="1" dirty="0">
                <a:solidFill>
                  <a:srgbClr val="003478"/>
                </a:solidFill>
              </a:rPr>
              <a:t> </a:t>
            </a:r>
            <a:endParaRPr lang="de-DE" sz="2000" b="1" dirty="0">
              <a:solidFill>
                <a:srgbClr val="003478"/>
              </a:solidFill>
            </a:endParaRPr>
          </a:p>
        </p:txBody>
      </p:sp>
      <p:sp>
        <p:nvSpPr>
          <p:cNvPr id="2" name="Foliennummernplatzhalter 1"/>
          <p:cNvSpPr>
            <a:spLocks noGrp="1"/>
          </p:cNvSpPr>
          <p:nvPr>
            <p:ph type="sldNum" sz="quarter" idx="4"/>
          </p:nvPr>
        </p:nvSpPr>
        <p:spPr/>
        <p:txBody>
          <a:bodyPr/>
          <a:lstStyle/>
          <a:p>
            <a:fld id="{37E3BC05-FAFE-4AC8-BE3C-DB615240BD44}" type="slidenum">
              <a:rPr lang="de-DE" smtClean="0"/>
              <a:pPr/>
              <a:t>2</a:t>
            </a:fld>
            <a:endParaRPr lang="de-DE" dirty="0"/>
          </a:p>
        </p:txBody>
      </p:sp>
      <p:sp>
        <p:nvSpPr>
          <p:cNvPr id="8" name="Textfeld 7"/>
          <p:cNvSpPr txBox="1"/>
          <p:nvPr/>
        </p:nvSpPr>
        <p:spPr>
          <a:xfrm>
            <a:off x="4481148" y="5890260"/>
            <a:ext cx="3168352" cy="307777"/>
          </a:xfrm>
          <a:prstGeom prst="rect">
            <a:avLst/>
          </a:prstGeom>
          <a:noFill/>
        </p:spPr>
        <p:txBody>
          <a:bodyPr wrap="square" rtlCol="0">
            <a:spAutoFit/>
          </a:bodyPr>
          <a:lstStyle/>
          <a:p>
            <a:r>
              <a:rPr lang="de-DE" sz="1400" dirty="0" smtClean="0">
                <a:solidFill>
                  <a:srgbClr val="003478"/>
                </a:solidFill>
              </a:rPr>
              <a:t>Moderator in 2021, 2022, 2024</a:t>
            </a:r>
            <a:endParaRPr lang="de-DE" sz="1400" dirty="0">
              <a:solidFill>
                <a:srgbClr val="003478"/>
              </a:solidFill>
            </a:endParaRPr>
          </a:p>
        </p:txBody>
      </p:sp>
    </p:spTree>
    <p:extLst>
      <p:ext uri="{BB962C8B-B14F-4D97-AF65-F5344CB8AC3E}">
        <p14:creationId xmlns:p14="http://schemas.microsoft.com/office/powerpoint/2010/main" val="1643290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1520" y="1287464"/>
            <a:ext cx="3816424" cy="5273884"/>
          </a:xfrm>
        </p:spPr>
        <p:txBody>
          <a:bodyPr/>
          <a:lstStyle/>
          <a:p>
            <a:pPr marL="0" indent="0" defTabSz="180975" eaLnBrk="1" hangingPunct="1">
              <a:spcBef>
                <a:spcPts val="600"/>
              </a:spcBef>
              <a:buNone/>
              <a:defRPr/>
            </a:pPr>
            <a:r>
              <a:rPr lang="de-DE" altLang="de-DE" sz="2000" dirty="0" smtClean="0"/>
              <a:t>High </a:t>
            </a:r>
            <a:r>
              <a:rPr lang="de-DE" altLang="de-DE" sz="2000" dirty="0" err="1"/>
              <a:t>school</a:t>
            </a:r>
            <a:r>
              <a:rPr lang="de-DE" altLang="de-DE" sz="2000" dirty="0"/>
              <a:t> </a:t>
            </a:r>
            <a:r>
              <a:rPr lang="de-DE" altLang="de-DE" sz="2000" dirty="0" err="1"/>
              <a:t>students</a:t>
            </a:r>
            <a:r>
              <a:rPr lang="de-DE" altLang="de-DE" sz="2000" dirty="0"/>
              <a:t> (</a:t>
            </a:r>
            <a:r>
              <a:rPr lang="de-DE" altLang="de-DE" sz="2000" dirty="0" smtClean="0"/>
              <a:t>16-19y) at </a:t>
            </a:r>
            <a:r>
              <a:rPr lang="de-DE" altLang="de-DE" sz="2000" dirty="0"/>
              <a:t>a </a:t>
            </a:r>
            <a:r>
              <a:rPr lang="de-DE" altLang="de-DE" sz="2000" dirty="0" err="1" smtClean="0"/>
              <a:t>university</a:t>
            </a:r>
            <a:r>
              <a:rPr lang="de-DE" altLang="de-DE" sz="2000" dirty="0" smtClean="0"/>
              <a:t> </a:t>
            </a:r>
            <a:r>
              <a:rPr lang="de-DE" altLang="de-DE" sz="2000" dirty="0" err="1" smtClean="0"/>
              <a:t>or</a:t>
            </a:r>
            <a:r>
              <a:rPr lang="de-DE" altLang="de-DE" sz="2000" dirty="0" smtClean="0"/>
              <a:t> </a:t>
            </a:r>
            <a:r>
              <a:rPr lang="de-DE" altLang="de-DE" sz="2000" dirty="0" err="1" smtClean="0"/>
              <a:t>research</a:t>
            </a:r>
            <a:r>
              <a:rPr lang="de-DE" altLang="de-DE" sz="2000" dirty="0" smtClean="0"/>
              <a:t> </a:t>
            </a:r>
            <a:r>
              <a:rPr lang="de-DE" altLang="de-DE" sz="2000" dirty="0"/>
              <a:t>lab </a:t>
            </a:r>
          </a:p>
          <a:p>
            <a:pPr marL="0" indent="0" defTabSz="180975" eaLnBrk="1" hangingPunct="1">
              <a:spcBef>
                <a:spcPts val="600"/>
              </a:spcBef>
              <a:buNone/>
              <a:defRPr/>
            </a:pPr>
            <a:r>
              <a:rPr lang="de-DE" altLang="de-DE" sz="2000" dirty="0" smtClean="0"/>
              <a:t>Act </a:t>
            </a:r>
            <a:r>
              <a:rPr lang="de-DE" altLang="de-DE" sz="2000" dirty="0" err="1" smtClean="0"/>
              <a:t>as</a:t>
            </a:r>
            <a:r>
              <a:rPr lang="de-DE" altLang="de-DE" sz="2000" dirty="0" smtClean="0"/>
              <a:t> a „</a:t>
            </a:r>
            <a:r>
              <a:rPr lang="de-DE" altLang="de-DE" sz="2000" dirty="0" err="1" smtClean="0"/>
              <a:t>scientists</a:t>
            </a:r>
            <a:r>
              <a:rPr lang="de-DE" altLang="de-DE" sz="2000" dirty="0" smtClean="0"/>
              <a:t> </a:t>
            </a:r>
            <a:r>
              <a:rPr lang="de-DE" altLang="de-DE" sz="2000" dirty="0"/>
              <a:t>for </a:t>
            </a:r>
            <a:r>
              <a:rPr lang="de-DE" altLang="de-DE" sz="2000" dirty="0" err="1"/>
              <a:t>one</a:t>
            </a:r>
            <a:r>
              <a:rPr lang="de-DE" altLang="de-DE" sz="2000" dirty="0"/>
              <a:t> </a:t>
            </a:r>
            <a:r>
              <a:rPr lang="de-DE" altLang="de-DE" sz="2000" dirty="0" err="1"/>
              <a:t>day</a:t>
            </a:r>
            <a:r>
              <a:rPr lang="de-DE" altLang="de-DE" sz="2000" dirty="0" smtClean="0"/>
              <a:t>“</a:t>
            </a:r>
          </a:p>
          <a:p>
            <a:pPr defTabSz="180975">
              <a:spcBef>
                <a:spcPts val="600"/>
              </a:spcBef>
              <a:defRPr/>
            </a:pPr>
            <a:r>
              <a:rPr lang="de-DE" altLang="de-DE" sz="1800" dirty="0" smtClean="0"/>
              <a:t>Close </a:t>
            </a:r>
            <a:r>
              <a:rPr lang="de-DE" altLang="de-DE" sz="1800" dirty="0" err="1" smtClean="0"/>
              <a:t>to</a:t>
            </a:r>
            <a:r>
              <a:rPr lang="de-DE" altLang="de-DE" sz="1800" dirty="0" smtClean="0"/>
              <a:t> </a:t>
            </a:r>
            <a:r>
              <a:rPr lang="de-DE" altLang="de-DE" sz="1800" dirty="0" err="1" smtClean="0"/>
              <a:t>current</a:t>
            </a:r>
            <a:r>
              <a:rPr lang="de-DE" altLang="de-DE" sz="1800" dirty="0" smtClean="0"/>
              <a:t> </a:t>
            </a:r>
            <a:r>
              <a:rPr lang="de-DE" altLang="de-DE" sz="1800" dirty="0" err="1" smtClean="0"/>
              <a:t>research</a:t>
            </a:r>
            <a:endParaRPr lang="de-DE" altLang="de-DE" sz="1800" dirty="0" smtClean="0"/>
          </a:p>
          <a:p>
            <a:pPr defTabSz="180975">
              <a:spcBef>
                <a:spcPts val="600"/>
              </a:spcBef>
              <a:defRPr/>
            </a:pPr>
            <a:r>
              <a:rPr lang="de-DE" altLang="de-DE" sz="1800" dirty="0" smtClean="0"/>
              <a:t>Hands-on </a:t>
            </a:r>
            <a:r>
              <a:rPr lang="de-DE" altLang="de-DE" sz="1800" dirty="0" err="1" smtClean="0"/>
              <a:t>activity</a:t>
            </a:r>
            <a:endParaRPr lang="de-DE" altLang="de-DE" sz="1800" dirty="0" smtClean="0"/>
          </a:p>
          <a:p>
            <a:pPr defTabSz="180975">
              <a:spcBef>
                <a:spcPts val="600"/>
              </a:spcBef>
              <a:defRPr/>
            </a:pPr>
            <a:r>
              <a:rPr lang="de-DE" altLang="de-DE" sz="1800" dirty="0" smtClean="0"/>
              <a:t>Real </a:t>
            </a:r>
            <a:r>
              <a:rPr lang="de-DE" altLang="de-DE" sz="1800" dirty="0" err="1" smtClean="0"/>
              <a:t>scientific</a:t>
            </a:r>
            <a:r>
              <a:rPr lang="de-DE" altLang="de-DE" sz="1800" dirty="0" smtClean="0"/>
              <a:t> </a:t>
            </a:r>
            <a:r>
              <a:rPr lang="de-DE" altLang="de-DE" sz="1800" dirty="0" err="1" smtClean="0"/>
              <a:t>data</a:t>
            </a:r>
            <a:endParaRPr lang="de-DE" altLang="de-DE" sz="1800" dirty="0" smtClean="0"/>
          </a:p>
          <a:p>
            <a:pPr defTabSz="180975">
              <a:spcBef>
                <a:spcPts val="600"/>
              </a:spcBef>
              <a:defRPr/>
            </a:pPr>
            <a:r>
              <a:rPr lang="de-DE" altLang="de-DE" sz="1800" dirty="0" smtClean="0"/>
              <a:t>Relevant </a:t>
            </a:r>
            <a:r>
              <a:rPr lang="de-DE" altLang="de-DE" sz="1800" dirty="0" err="1" smtClean="0"/>
              <a:t>methods</a:t>
            </a:r>
            <a:r>
              <a:rPr lang="de-DE" altLang="de-DE" sz="1800" dirty="0" smtClean="0"/>
              <a:t> </a:t>
            </a:r>
            <a:r>
              <a:rPr lang="de-DE" altLang="de-DE" sz="1800" dirty="0" err="1" smtClean="0"/>
              <a:t>and</a:t>
            </a:r>
            <a:r>
              <a:rPr lang="de-DE" altLang="de-DE" sz="1800" dirty="0" smtClean="0"/>
              <a:t> </a:t>
            </a:r>
            <a:r>
              <a:rPr lang="de-DE" altLang="de-DE" sz="1800" dirty="0" err="1" smtClean="0"/>
              <a:t>tools</a:t>
            </a:r>
            <a:endParaRPr lang="de-DE" altLang="de-DE" sz="1800" dirty="0" smtClean="0"/>
          </a:p>
          <a:p>
            <a:pPr defTabSz="180975">
              <a:spcBef>
                <a:spcPts val="600"/>
              </a:spcBef>
              <a:defRPr/>
            </a:pPr>
            <a:r>
              <a:rPr lang="de-DE" altLang="de-DE" sz="1800" dirty="0" smtClean="0"/>
              <a:t>Nature of </a:t>
            </a:r>
            <a:r>
              <a:rPr lang="de-DE" altLang="de-DE" sz="1800" dirty="0" err="1" smtClean="0"/>
              <a:t>science</a:t>
            </a:r>
            <a:endParaRPr lang="de-DE" altLang="de-DE" sz="1800" dirty="0" smtClean="0"/>
          </a:p>
          <a:p>
            <a:pPr defTabSz="180975">
              <a:spcBef>
                <a:spcPts val="600"/>
              </a:spcBef>
              <a:defRPr/>
            </a:pPr>
            <a:r>
              <a:rPr lang="de-DE" altLang="de-DE" sz="1800" dirty="0" smtClean="0"/>
              <a:t>Organisation of HEP </a:t>
            </a:r>
            <a:r>
              <a:rPr lang="de-DE" altLang="de-DE" sz="1800" dirty="0" err="1" smtClean="0"/>
              <a:t>research</a:t>
            </a:r>
            <a:endParaRPr lang="de-DE" altLang="de-DE" sz="1800" dirty="0" smtClean="0"/>
          </a:p>
          <a:p>
            <a:pPr defTabSz="180975">
              <a:spcBef>
                <a:spcPts val="600"/>
              </a:spcBef>
              <a:defRPr/>
            </a:pPr>
            <a:r>
              <a:rPr lang="de-DE" altLang="de-DE" sz="1800" dirty="0" smtClean="0"/>
              <a:t>Meeting </a:t>
            </a:r>
            <a:r>
              <a:rPr lang="de-DE" altLang="de-DE" sz="1800" dirty="0" err="1" smtClean="0"/>
              <a:t>and</a:t>
            </a:r>
            <a:r>
              <a:rPr lang="de-DE" altLang="de-DE" sz="1800" dirty="0" smtClean="0"/>
              <a:t> </a:t>
            </a:r>
            <a:r>
              <a:rPr lang="de-DE" altLang="de-DE" sz="1800" dirty="0" err="1" smtClean="0"/>
              <a:t>discussion</a:t>
            </a:r>
            <a:r>
              <a:rPr lang="de-DE" altLang="de-DE" sz="1800" dirty="0" smtClean="0"/>
              <a:t> </a:t>
            </a:r>
            <a:r>
              <a:rPr lang="de-DE" altLang="de-DE" sz="1800" dirty="0" err="1" smtClean="0"/>
              <a:t>with</a:t>
            </a:r>
            <a:r>
              <a:rPr lang="de-DE" altLang="de-DE" sz="1800" dirty="0" smtClean="0"/>
              <a:t> </a:t>
            </a:r>
            <a:r>
              <a:rPr lang="de-DE" altLang="de-DE" sz="1800" dirty="0" err="1" smtClean="0"/>
              <a:t>scientists</a:t>
            </a:r>
            <a:endParaRPr lang="de-DE" altLang="de-DE" sz="1800" dirty="0"/>
          </a:p>
        </p:txBody>
      </p:sp>
      <p:sp>
        <p:nvSpPr>
          <p:cNvPr id="3" name="Titel 2"/>
          <p:cNvSpPr>
            <a:spLocks noGrp="1"/>
          </p:cNvSpPr>
          <p:nvPr>
            <p:ph type="title"/>
          </p:nvPr>
        </p:nvSpPr>
        <p:spPr/>
        <p:txBody>
          <a:bodyPr/>
          <a:lstStyle/>
          <a:p>
            <a:r>
              <a:rPr lang="de-DE" dirty="0" smtClean="0"/>
              <a:t>The </a:t>
            </a:r>
            <a:r>
              <a:rPr lang="de-DE" dirty="0" err="1" smtClean="0"/>
              <a:t>idea</a:t>
            </a:r>
            <a:r>
              <a:rPr lang="de-DE" dirty="0" smtClean="0"/>
              <a:t> </a:t>
            </a:r>
            <a:r>
              <a:rPr lang="de-DE" dirty="0" err="1" smtClean="0"/>
              <a:t>behind</a:t>
            </a:r>
            <a:r>
              <a:rPr lang="de-DE" dirty="0" smtClean="0"/>
              <a:t> Masterclasses </a:t>
            </a:r>
            <a:endParaRPr lang="de-DE" dirty="0"/>
          </a:p>
        </p:txBody>
      </p:sp>
      <p:sp>
        <p:nvSpPr>
          <p:cNvPr id="4" name="Foliennummernplatzhalter 3"/>
          <p:cNvSpPr>
            <a:spLocks noGrp="1"/>
          </p:cNvSpPr>
          <p:nvPr>
            <p:ph type="sldNum" sz="quarter" idx="4"/>
          </p:nvPr>
        </p:nvSpPr>
        <p:spPr/>
        <p:txBody>
          <a:bodyPr/>
          <a:lstStyle/>
          <a:p>
            <a:fld id="{37E3BC05-FAFE-4AC8-BE3C-DB615240BD44}" type="slidenum">
              <a:rPr lang="de-DE" smtClean="0"/>
              <a:pPr/>
              <a:t>3</a:t>
            </a:fld>
            <a:endParaRPr lang="de-DE" dirty="0"/>
          </a:p>
        </p:txBody>
      </p:sp>
      <p:sp>
        <p:nvSpPr>
          <p:cNvPr id="5" name="Datumsplatzhalter 4"/>
          <p:cNvSpPr>
            <a:spLocks noGrp="1"/>
          </p:cNvSpPr>
          <p:nvPr>
            <p:ph type="dt" sz="half" idx="2"/>
          </p:nvPr>
        </p:nvSpPr>
        <p:spPr/>
        <p:txBody>
          <a:bodyPr/>
          <a:lstStyle/>
          <a:p>
            <a:fld id="{E7F988EF-A072-4CDC-AA65-1F4ABAB0E73D}" type="datetime1">
              <a:rPr lang="de-DE" smtClean="0"/>
              <a:t>07.02.2024</a:t>
            </a:fld>
            <a:endParaRPr lang="de-DE" dirty="0"/>
          </a:p>
        </p:txBody>
      </p:sp>
      <p:pic>
        <p:nvPicPr>
          <p:cNvPr id="11" name="Grafik 10"/>
          <p:cNvPicPr>
            <a:picLocks noChangeAspect="1"/>
          </p:cNvPicPr>
          <p:nvPr/>
        </p:nvPicPr>
        <p:blipFill rotWithShape="1">
          <a:blip r:embed="rId3">
            <a:extLst>
              <a:ext uri="{28A0092B-C50C-407E-A947-70E740481C1C}">
                <a14:useLocalDpi xmlns:a14="http://schemas.microsoft.com/office/drawing/2010/main" val="0"/>
              </a:ext>
            </a:extLst>
          </a:blip>
          <a:srcRect l="-285" r="-1"/>
          <a:stretch/>
        </p:blipFill>
        <p:spPr>
          <a:xfrm>
            <a:off x="4067945" y="1287463"/>
            <a:ext cx="4980528" cy="2096417"/>
          </a:xfrm>
          <a:prstGeom prst="rect">
            <a:avLst/>
          </a:prstGeom>
        </p:spPr>
      </p:pic>
      <p:pic>
        <p:nvPicPr>
          <p:cNvPr id="9" name="Picture 9" descr="pic_Netzwerk_Teilchenwelt_PR_21"/>
          <p:cNvPicPr>
            <a:picLocks noChangeAspect="1" noChangeArrowheads="1"/>
          </p:cNvPicPr>
          <p:nvPr/>
        </p:nvPicPr>
        <p:blipFill rotWithShape="1">
          <a:blip r:embed="rId4">
            <a:extLst>
              <a:ext uri="{28A0092B-C50C-407E-A947-70E740481C1C}">
                <a14:useLocalDpi xmlns:a14="http://schemas.microsoft.com/office/drawing/2010/main" val="0"/>
              </a:ext>
            </a:extLst>
          </a:blip>
          <a:srcRect b="-1"/>
          <a:stretch/>
        </p:blipFill>
        <p:spPr bwMode="auto">
          <a:xfrm>
            <a:off x="4067946" y="3709324"/>
            <a:ext cx="2684573" cy="20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717F2036-51A5-4869-9697-49B367F5B0A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76256" y="3709324"/>
            <a:ext cx="2172217" cy="2088000"/>
          </a:xfrm>
          <a:prstGeom prst="rect">
            <a:avLst/>
          </a:prstGeom>
        </p:spPr>
      </p:pic>
    </p:spTree>
    <p:extLst>
      <p:ext uri="{BB962C8B-B14F-4D97-AF65-F5344CB8AC3E}">
        <p14:creationId xmlns:p14="http://schemas.microsoft.com/office/powerpoint/2010/main" val="1896439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256076" y="4579351"/>
            <a:ext cx="4072570" cy="1629028"/>
          </a:xfrm>
          <a:prstGeom prst="rect">
            <a:avLst/>
          </a:prstGeom>
        </p:spPr>
      </p:pic>
      <p:sp>
        <p:nvSpPr>
          <p:cNvPr id="24578" name="Titel 1"/>
          <p:cNvSpPr>
            <a:spLocks noGrp="1"/>
          </p:cNvSpPr>
          <p:nvPr>
            <p:ph type="title"/>
          </p:nvPr>
        </p:nvSpPr>
        <p:spPr/>
        <p:txBody>
          <a:bodyPr anchor="t"/>
          <a:lstStyle/>
          <a:p>
            <a:pPr eaLnBrk="1" hangingPunct="1"/>
            <a:r>
              <a:rPr lang="de-DE" altLang="de-DE" dirty="0" smtClean="0"/>
              <a:t>Sample Agenda</a:t>
            </a:r>
          </a:p>
        </p:txBody>
      </p:sp>
      <p:sp>
        <p:nvSpPr>
          <p:cNvPr id="24579" name="Textplatzhalter 2"/>
          <p:cNvSpPr>
            <a:spLocks noGrp="1"/>
          </p:cNvSpPr>
          <p:nvPr>
            <p:ph type="body" idx="4294967295"/>
          </p:nvPr>
        </p:nvSpPr>
        <p:spPr>
          <a:xfrm>
            <a:off x="7749" y="1108482"/>
            <a:ext cx="5860395" cy="4515245"/>
          </a:xfrm>
        </p:spPr>
        <p:txBody>
          <a:bodyPr/>
          <a:lstStyle/>
          <a:p>
            <a:pPr marL="182563" indent="-182563" eaLnBrk="1" hangingPunct="1">
              <a:lnSpc>
                <a:spcPct val="90000"/>
              </a:lnSpc>
              <a:spcAft>
                <a:spcPts val="600"/>
              </a:spcAft>
              <a:buFont typeface="Arial" panose="020B0604020202020204" pitchFamily="34" charset="0"/>
              <a:buNone/>
            </a:pPr>
            <a:r>
              <a:rPr lang="en-US" altLang="de-DE" sz="2000" i="1" dirty="0" smtClean="0">
                <a:sym typeface="Wingdings" panose="05000000000000000000" pitchFamily="2" charset="2"/>
              </a:rPr>
              <a:t>    </a:t>
            </a:r>
            <a:r>
              <a:rPr lang="en-US" altLang="de-DE" sz="2000" dirty="0" smtClean="0">
                <a:sym typeface="Wingdings" panose="05000000000000000000" pitchFamily="2" charset="2"/>
              </a:rPr>
              <a:t>8:30 - 9:00</a:t>
            </a:r>
            <a:r>
              <a:rPr lang="en-US" altLang="de-DE" sz="2000" i="1" dirty="0" smtClean="0">
                <a:sym typeface="Wingdings" panose="05000000000000000000" pitchFamily="2" charset="2"/>
              </a:rPr>
              <a:t>	registration &amp; welcome </a:t>
            </a:r>
          </a:p>
          <a:p>
            <a:pPr marL="182563" indent="-182563" eaLnBrk="1" hangingPunct="1">
              <a:lnSpc>
                <a:spcPct val="90000"/>
              </a:lnSpc>
              <a:spcAft>
                <a:spcPts val="600"/>
              </a:spcAft>
              <a:buFont typeface="Arial" panose="020B0604020202020204" pitchFamily="34" charset="0"/>
              <a:buNone/>
            </a:pPr>
            <a:r>
              <a:rPr lang="en-US" altLang="de-DE" sz="2000" dirty="0" smtClean="0">
                <a:sym typeface="Wingdings" panose="05000000000000000000" pitchFamily="2" charset="2"/>
              </a:rPr>
              <a:t>  9:00 - 10:00	introduction to Particle Physics 					</a:t>
            </a:r>
            <a:r>
              <a:rPr lang="de-DE" altLang="de-DE" sz="2000" dirty="0" smtClean="0"/>
              <a:t>(</a:t>
            </a:r>
            <a:r>
              <a:rPr lang="de-DE" altLang="de-DE" sz="2000" dirty="0" err="1"/>
              <a:t>standard</a:t>
            </a:r>
            <a:r>
              <a:rPr lang="de-DE" altLang="de-DE" sz="2000" dirty="0"/>
              <a:t> </a:t>
            </a:r>
            <a:r>
              <a:rPr lang="de-DE" altLang="de-DE" sz="2000" dirty="0" err="1"/>
              <a:t>model</a:t>
            </a:r>
            <a:r>
              <a:rPr lang="de-DE" altLang="de-DE" sz="2000" dirty="0"/>
              <a:t>, </a:t>
            </a:r>
            <a:r>
              <a:rPr lang="de-DE" altLang="de-DE" sz="2000" dirty="0" err="1"/>
              <a:t>detectors</a:t>
            </a:r>
            <a:r>
              <a:rPr lang="de-DE" altLang="de-DE" sz="2000" dirty="0"/>
              <a:t>, </a:t>
            </a:r>
            <a:r>
              <a:rPr lang="de-DE" altLang="de-DE" sz="2000" dirty="0" smtClean="0"/>
              <a:t>						</a:t>
            </a:r>
            <a:r>
              <a:rPr lang="de-DE" altLang="de-DE" sz="2000" dirty="0" err="1" smtClean="0"/>
              <a:t>accelerators</a:t>
            </a:r>
            <a:r>
              <a:rPr lang="de-DE" altLang="de-DE" sz="2000" dirty="0"/>
              <a:t>)</a:t>
            </a:r>
          </a:p>
          <a:p>
            <a:pPr marL="182563" indent="-182563" eaLnBrk="1" hangingPunct="1">
              <a:lnSpc>
                <a:spcPct val="90000"/>
              </a:lnSpc>
              <a:spcAft>
                <a:spcPts val="600"/>
              </a:spcAft>
              <a:buFont typeface="Arial" panose="020B0604020202020204" pitchFamily="34" charset="0"/>
              <a:buNone/>
            </a:pPr>
            <a:r>
              <a:rPr lang="en-US" altLang="de-DE" sz="2000" dirty="0" smtClean="0">
                <a:sym typeface="Wingdings" panose="05000000000000000000" pitchFamily="2" charset="2"/>
              </a:rPr>
              <a:t>10:30 - 11:30	second talk or tour</a:t>
            </a:r>
          </a:p>
          <a:p>
            <a:pPr marL="182563" indent="-182563" eaLnBrk="1" hangingPunct="1">
              <a:lnSpc>
                <a:spcPct val="90000"/>
              </a:lnSpc>
              <a:spcAft>
                <a:spcPts val="600"/>
              </a:spcAft>
              <a:buFont typeface="Arial" panose="020B0604020202020204" pitchFamily="34" charset="0"/>
              <a:buNone/>
            </a:pPr>
            <a:r>
              <a:rPr lang="en-US" altLang="de-DE" sz="2000" dirty="0" smtClean="0">
                <a:sym typeface="Wingdings" panose="05000000000000000000" pitchFamily="2" charset="2"/>
              </a:rPr>
              <a:t>12:00 - 13:00</a:t>
            </a:r>
            <a:r>
              <a:rPr lang="en-US" altLang="de-DE" sz="2000" i="1" dirty="0" smtClean="0">
                <a:sym typeface="Wingdings" panose="05000000000000000000" pitchFamily="2" charset="2"/>
              </a:rPr>
              <a:t>	lunch</a:t>
            </a:r>
          </a:p>
          <a:p>
            <a:pPr marL="182563" indent="-182563" eaLnBrk="1" hangingPunct="1">
              <a:lnSpc>
                <a:spcPct val="90000"/>
              </a:lnSpc>
              <a:spcAft>
                <a:spcPts val="600"/>
              </a:spcAft>
              <a:buFont typeface="Arial" panose="020B0604020202020204" pitchFamily="34" charset="0"/>
              <a:buNone/>
            </a:pPr>
            <a:r>
              <a:rPr lang="en-US" altLang="de-DE" sz="2000" dirty="0" smtClean="0">
                <a:sym typeface="Wingdings" panose="05000000000000000000" pitchFamily="2" charset="2"/>
              </a:rPr>
              <a:t>13:00 - 15:00	</a:t>
            </a:r>
            <a:r>
              <a:rPr lang="en-US" altLang="de-DE" sz="2000" dirty="0">
                <a:sym typeface="Wingdings" panose="05000000000000000000" pitchFamily="2" charset="2"/>
              </a:rPr>
              <a:t>d</a:t>
            </a:r>
            <a:r>
              <a:rPr lang="en-US" altLang="de-DE" sz="2000" dirty="0" smtClean="0">
                <a:sym typeface="Wingdings" panose="05000000000000000000" pitchFamily="2" charset="2"/>
              </a:rPr>
              <a:t>ata analysis: </a:t>
            </a:r>
            <a:r>
              <a:rPr lang="de-DE" altLang="de-DE" sz="2000" dirty="0" err="1" smtClean="0"/>
              <a:t>measurement</a:t>
            </a:r>
            <a:r>
              <a:rPr lang="de-DE" altLang="de-DE" sz="2000" dirty="0" smtClean="0"/>
              <a:t> 					</a:t>
            </a:r>
            <a:r>
              <a:rPr lang="de-DE" altLang="de-DE" sz="2000" dirty="0" err="1" smtClean="0"/>
              <a:t>with</a:t>
            </a:r>
            <a:r>
              <a:rPr lang="de-DE" altLang="de-DE" sz="2000" dirty="0" smtClean="0"/>
              <a:t> </a:t>
            </a:r>
            <a:r>
              <a:rPr lang="de-DE" altLang="de-DE" sz="2000" dirty="0"/>
              <a:t>LHC </a:t>
            </a:r>
            <a:r>
              <a:rPr lang="de-DE" altLang="de-DE" sz="2000" dirty="0" err="1"/>
              <a:t>data</a:t>
            </a:r>
            <a:r>
              <a:rPr lang="de-DE" altLang="de-DE" sz="2000" dirty="0"/>
              <a:t> </a:t>
            </a:r>
            <a:r>
              <a:rPr lang="de-DE" altLang="de-DE" sz="1800" dirty="0"/>
              <a:t>(ALICE, ATLAS, </a:t>
            </a:r>
            <a:r>
              <a:rPr lang="de-DE" altLang="de-DE" sz="1800" dirty="0" smtClean="0"/>
              <a:t>					CMS</a:t>
            </a:r>
            <a:r>
              <a:rPr lang="de-DE" altLang="de-DE" sz="1800" dirty="0"/>
              <a:t>, </a:t>
            </a:r>
            <a:r>
              <a:rPr lang="de-DE" altLang="de-DE" sz="1800" dirty="0" err="1"/>
              <a:t>LHCb</a:t>
            </a:r>
            <a:r>
              <a:rPr lang="de-DE" altLang="de-DE" sz="1800" dirty="0"/>
              <a:t>)</a:t>
            </a:r>
          </a:p>
          <a:p>
            <a:pPr marL="182563" indent="-182563" eaLnBrk="1" hangingPunct="1">
              <a:lnSpc>
                <a:spcPct val="90000"/>
              </a:lnSpc>
              <a:spcAft>
                <a:spcPts val="600"/>
              </a:spcAft>
              <a:buFont typeface="Arial" panose="020B0604020202020204" pitchFamily="34" charset="0"/>
              <a:buNone/>
            </a:pPr>
            <a:r>
              <a:rPr lang="en-US" altLang="de-DE" sz="2000" dirty="0" smtClean="0">
                <a:sym typeface="Wingdings" panose="05000000000000000000" pitchFamily="2" charset="2"/>
              </a:rPr>
              <a:t>15:00 - 16:00	local combination + discussion</a:t>
            </a:r>
          </a:p>
          <a:p>
            <a:pPr marL="182563" indent="-182563" eaLnBrk="1" hangingPunct="1">
              <a:lnSpc>
                <a:spcPct val="90000"/>
              </a:lnSpc>
              <a:spcAft>
                <a:spcPts val="0"/>
              </a:spcAft>
              <a:buFont typeface="Arial" panose="020B0604020202020204" pitchFamily="34" charset="0"/>
              <a:buNone/>
            </a:pPr>
            <a:r>
              <a:rPr lang="en-US" altLang="de-DE" sz="2000" dirty="0" smtClean="0">
                <a:sym typeface="Wingdings" panose="05000000000000000000" pitchFamily="2" charset="2"/>
              </a:rPr>
              <a:t>16:00 - 17:00	video conference with CERN</a:t>
            </a:r>
          </a:p>
          <a:p>
            <a:pPr marL="182563" indent="-182563" eaLnBrk="1" hangingPunct="1">
              <a:lnSpc>
                <a:spcPct val="90000"/>
              </a:lnSpc>
              <a:spcAft>
                <a:spcPts val="600"/>
              </a:spcAft>
              <a:buFont typeface="Arial" panose="020B0604020202020204" pitchFamily="34" charset="0"/>
              <a:buNone/>
            </a:pPr>
            <a:r>
              <a:rPr lang="en-US" altLang="de-DE" sz="2000" dirty="0">
                <a:sym typeface="Wingdings" panose="05000000000000000000" pitchFamily="2" charset="2"/>
              </a:rPr>
              <a:t>	</a:t>
            </a:r>
            <a:r>
              <a:rPr lang="en-US" altLang="de-DE" sz="2000" dirty="0" smtClean="0">
                <a:sym typeface="Wingdings" panose="05000000000000000000" pitchFamily="2" charset="2"/>
              </a:rPr>
              <a:t>				</a:t>
            </a:r>
            <a:r>
              <a:rPr lang="en-US" altLang="de-DE" sz="1600" dirty="0" smtClean="0">
                <a:sym typeface="Wingdings" panose="05000000000000000000" pitchFamily="2" charset="2"/>
              </a:rPr>
              <a:t>(3-5 groups from different countries 					= international collaboration)</a:t>
            </a:r>
          </a:p>
          <a:p>
            <a:pPr marL="0" indent="0" eaLnBrk="1" hangingPunct="1">
              <a:lnSpc>
                <a:spcPct val="110000"/>
              </a:lnSpc>
              <a:buNone/>
            </a:pPr>
            <a:endParaRPr lang="de-DE" altLang="de-DE" sz="2400" dirty="0" smtClean="0">
              <a:solidFill>
                <a:srgbClr val="333399"/>
              </a:solidFill>
            </a:endParaRPr>
          </a:p>
          <a:p>
            <a:pPr marL="182563" indent="-182563" eaLnBrk="1" hangingPunct="1">
              <a:lnSpc>
                <a:spcPct val="80000"/>
              </a:lnSpc>
            </a:pPr>
            <a:endParaRPr lang="de-DE" altLang="de-DE" sz="300" b="1" dirty="0" smtClean="0"/>
          </a:p>
          <a:p>
            <a:pPr marL="182563" indent="-182563" eaLnBrk="1" hangingPunct="1">
              <a:lnSpc>
                <a:spcPct val="80000"/>
              </a:lnSpc>
            </a:pPr>
            <a:endParaRPr lang="de-DE" altLang="de-DE" sz="300" b="1" dirty="0" smtClean="0"/>
          </a:p>
          <a:p>
            <a:pPr marL="182563" indent="-182563" eaLnBrk="1" hangingPunct="1">
              <a:lnSpc>
                <a:spcPct val="80000"/>
              </a:lnSpc>
            </a:pPr>
            <a:endParaRPr lang="de-DE" altLang="de-DE" sz="800" b="1" dirty="0" smtClean="0"/>
          </a:p>
          <a:p>
            <a:pPr marL="182563" indent="-182563" eaLnBrk="1" hangingPunct="1">
              <a:lnSpc>
                <a:spcPct val="80000"/>
              </a:lnSpc>
            </a:pPr>
            <a:endParaRPr lang="de-DE" altLang="de-DE" sz="800" b="1" dirty="0" smtClean="0"/>
          </a:p>
          <a:p>
            <a:pPr marL="182563" indent="-182563" eaLnBrk="1" hangingPunct="1">
              <a:lnSpc>
                <a:spcPct val="80000"/>
              </a:lnSpc>
              <a:buFont typeface="Arial" panose="020B0604020202020204" pitchFamily="34" charset="0"/>
              <a:buNone/>
            </a:pPr>
            <a:endParaRPr lang="de-DE" altLang="de-DE" sz="800" b="1" dirty="0" smtClean="0"/>
          </a:p>
          <a:p>
            <a:pPr marL="182563" indent="-182563" eaLnBrk="1" hangingPunct="1">
              <a:lnSpc>
                <a:spcPct val="80000"/>
              </a:lnSpc>
              <a:buFont typeface="Arial" panose="020B0604020202020204" pitchFamily="34" charset="0"/>
              <a:buNone/>
            </a:pPr>
            <a:endParaRPr lang="de-DE" altLang="de-DE" sz="300" dirty="0" smtClean="0"/>
          </a:p>
        </p:txBody>
      </p:sp>
      <p:sp>
        <p:nvSpPr>
          <p:cNvPr id="2" name="Datumsplatzhalter 1"/>
          <p:cNvSpPr>
            <a:spLocks noGrp="1"/>
          </p:cNvSpPr>
          <p:nvPr>
            <p:ph type="dt" sz="half" idx="2"/>
          </p:nvPr>
        </p:nvSpPr>
        <p:spPr/>
        <p:txBody>
          <a:bodyPr/>
          <a:lstStyle/>
          <a:p>
            <a:fld id="{402C391C-313B-4585-AC53-525D0B7F0B3D}" type="datetime1">
              <a:rPr lang="de-DE" smtClean="0"/>
              <a:t>07.02.2024</a:t>
            </a:fld>
            <a:endParaRPr lang="de-DE" dirty="0"/>
          </a:p>
        </p:txBody>
      </p:sp>
      <p:sp>
        <p:nvSpPr>
          <p:cNvPr id="3" name="Foliennummernplatzhalter 2"/>
          <p:cNvSpPr>
            <a:spLocks noGrp="1"/>
          </p:cNvSpPr>
          <p:nvPr>
            <p:ph type="sldNum" sz="quarter" idx="4"/>
          </p:nvPr>
        </p:nvSpPr>
        <p:spPr/>
        <p:txBody>
          <a:bodyPr/>
          <a:lstStyle/>
          <a:p>
            <a:fld id="{37E3BC05-FAFE-4AC8-BE3C-DB615240BD44}" type="slidenum">
              <a:rPr lang="de-DE" smtClean="0"/>
              <a:pPr/>
              <a:t>4</a:t>
            </a:fld>
            <a:endParaRPr lang="de-DE" dirty="0"/>
          </a:p>
        </p:txBody>
      </p:sp>
      <p:pic>
        <p:nvPicPr>
          <p:cNvPr id="5" name="Grafik 4"/>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6084168" y="2680110"/>
            <a:ext cx="3058437" cy="1800200"/>
          </a:xfrm>
          <a:prstGeom prst="rect">
            <a:avLst/>
          </a:prstGeom>
        </p:spPr>
      </p:pic>
      <p:pic>
        <p:nvPicPr>
          <p:cNvPr id="6" name="Grafik 5"/>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6084168" y="539312"/>
            <a:ext cx="3060000" cy="2026753"/>
          </a:xfrm>
          <a:prstGeom prst="rect">
            <a:avLst/>
          </a:prstGeom>
        </p:spPr>
      </p:pic>
      <p:sp>
        <p:nvSpPr>
          <p:cNvPr id="12" name="Textfeld 11"/>
          <p:cNvSpPr txBox="1"/>
          <p:nvPr/>
        </p:nvSpPr>
        <p:spPr>
          <a:xfrm>
            <a:off x="863588" y="5746714"/>
            <a:ext cx="4060195" cy="461665"/>
          </a:xfrm>
          <a:prstGeom prst="rect">
            <a:avLst/>
          </a:prstGeom>
          <a:noFill/>
        </p:spPr>
        <p:txBody>
          <a:bodyPr wrap="square" rtlCol="0">
            <a:spAutoFit/>
          </a:bodyPr>
          <a:lstStyle/>
          <a:p>
            <a:r>
              <a:rPr lang="de-DE" sz="2400" b="1" u="sng" dirty="0" err="1" smtClean="0">
                <a:solidFill>
                  <a:srgbClr val="85C714"/>
                </a:solidFill>
              </a:rPr>
              <a:t>You</a:t>
            </a:r>
            <a:r>
              <a:rPr lang="de-DE" sz="2400" b="1" dirty="0" smtClean="0">
                <a:solidFill>
                  <a:srgbClr val="85C714"/>
                </a:solidFill>
              </a:rPr>
              <a:t> </a:t>
            </a:r>
            <a:r>
              <a:rPr lang="de-DE" sz="2400" b="1" dirty="0" err="1" smtClean="0">
                <a:solidFill>
                  <a:srgbClr val="85C714"/>
                </a:solidFill>
              </a:rPr>
              <a:t>might</a:t>
            </a:r>
            <a:r>
              <a:rPr lang="de-DE" sz="2400" b="1" dirty="0" smtClean="0">
                <a:solidFill>
                  <a:srgbClr val="85C714"/>
                </a:solidFill>
              </a:rPr>
              <a:t> </a:t>
            </a:r>
            <a:r>
              <a:rPr lang="de-DE" sz="2400" b="1" dirty="0" err="1" smtClean="0">
                <a:solidFill>
                  <a:srgbClr val="85C714"/>
                </a:solidFill>
              </a:rPr>
              <a:t>be</a:t>
            </a:r>
            <a:r>
              <a:rPr lang="de-DE" sz="2400" b="1" dirty="0" smtClean="0">
                <a:solidFill>
                  <a:srgbClr val="85C714"/>
                </a:solidFill>
              </a:rPr>
              <a:t> </a:t>
            </a:r>
            <a:r>
              <a:rPr lang="de-DE" sz="2400" b="1" dirty="0" err="1" smtClean="0">
                <a:solidFill>
                  <a:srgbClr val="85C714"/>
                </a:solidFill>
              </a:rPr>
              <a:t>sitting</a:t>
            </a:r>
            <a:r>
              <a:rPr lang="de-DE" sz="2400" b="1" dirty="0" smtClean="0">
                <a:solidFill>
                  <a:srgbClr val="85C714"/>
                </a:solidFill>
              </a:rPr>
              <a:t> </a:t>
            </a:r>
            <a:r>
              <a:rPr lang="de-DE" sz="2400" b="1" dirty="0" err="1" smtClean="0">
                <a:solidFill>
                  <a:srgbClr val="85C714"/>
                </a:solidFill>
              </a:rPr>
              <a:t>here</a:t>
            </a:r>
            <a:r>
              <a:rPr lang="de-DE" sz="2400" b="1" dirty="0" smtClean="0">
                <a:solidFill>
                  <a:srgbClr val="85C714"/>
                </a:solidFill>
              </a:rPr>
              <a:t>!</a:t>
            </a:r>
          </a:p>
        </p:txBody>
      </p:sp>
      <p:cxnSp>
        <p:nvCxnSpPr>
          <p:cNvPr id="13" name="Gerade Verbindung mit Pfeil 12"/>
          <p:cNvCxnSpPr/>
          <p:nvPr/>
        </p:nvCxnSpPr>
        <p:spPr>
          <a:xfrm flipV="1">
            <a:off x="4813208" y="5301208"/>
            <a:ext cx="1805848" cy="652392"/>
          </a:xfrm>
          <a:prstGeom prst="straightConnector1">
            <a:avLst/>
          </a:prstGeom>
          <a:ln w="762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2869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467524" y="1088740"/>
            <a:ext cx="4320480" cy="1015663"/>
          </a:xfrm>
          <a:prstGeom prst="rect">
            <a:avLst/>
          </a:prstGeom>
          <a:noFill/>
        </p:spPr>
        <p:txBody>
          <a:bodyPr wrap="square" rtlCol="0">
            <a:spAutoFit/>
          </a:bodyPr>
          <a:lstStyle/>
          <a:p>
            <a:r>
              <a:rPr lang="de-DE" altLang="de-DE" sz="2000" dirty="0" err="1">
                <a:solidFill>
                  <a:srgbClr val="003478"/>
                </a:solidFill>
              </a:rPr>
              <a:t>Typical</a:t>
            </a:r>
            <a:r>
              <a:rPr lang="de-DE" altLang="de-DE" sz="2000" dirty="0">
                <a:solidFill>
                  <a:srgbClr val="003478"/>
                </a:solidFill>
              </a:rPr>
              <a:t> </a:t>
            </a:r>
            <a:r>
              <a:rPr lang="de-DE" altLang="de-DE" sz="2000" dirty="0" err="1">
                <a:solidFill>
                  <a:srgbClr val="003478"/>
                </a:solidFill>
              </a:rPr>
              <a:t>situation</a:t>
            </a:r>
            <a:r>
              <a:rPr lang="de-DE" altLang="de-DE" sz="2000" dirty="0">
                <a:solidFill>
                  <a:srgbClr val="003478"/>
                </a:solidFill>
              </a:rPr>
              <a:t>: </a:t>
            </a:r>
            <a:endParaRPr lang="de-DE" altLang="de-DE" sz="2000" dirty="0" smtClean="0">
              <a:solidFill>
                <a:srgbClr val="003478"/>
              </a:solidFill>
            </a:endParaRPr>
          </a:p>
          <a:p>
            <a:pPr marL="342900" indent="-342900">
              <a:buFont typeface="Arial" panose="020B0604020202020204" pitchFamily="34" charset="0"/>
              <a:buChar char="•"/>
            </a:pPr>
            <a:r>
              <a:rPr lang="de-DE" altLang="de-DE" sz="2000" dirty="0">
                <a:solidFill>
                  <a:srgbClr val="003478"/>
                </a:solidFill>
              </a:rPr>
              <a:t>2</a:t>
            </a:r>
            <a:r>
              <a:rPr lang="de-DE" altLang="de-DE" sz="2000" dirty="0" smtClean="0">
                <a:solidFill>
                  <a:srgbClr val="003478"/>
                </a:solidFill>
              </a:rPr>
              <a:t> </a:t>
            </a:r>
            <a:r>
              <a:rPr lang="de-DE" altLang="de-DE" sz="2000" dirty="0" err="1">
                <a:solidFill>
                  <a:srgbClr val="003478"/>
                </a:solidFill>
              </a:rPr>
              <a:t>moderators</a:t>
            </a:r>
            <a:endParaRPr lang="de-DE" altLang="de-DE" sz="2000" dirty="0">
              <a:solidFill>
                <a:srgbClr val="003478"/>
              </a:solidFill>
            </a:endParaRPr>
          </a:p>
          <a:p>
            <a:pPr marL="342900" indent="-342900">
              <a:buFont typeface="Arial" panose="020B0604020202020204" pitchFamily="34" charset="0"/>
              <a:buChar char="•"/>
            </a:pPr>
            <a:r>
              <a:rPr lang="de-DE" altLang="de-DE" sz="2000" dirty="0" err="1" smtClean="0">
                <a:solidFill>
                  <a:srgbClr val="003478"/>
                </a:solidFill>
              </a:rPr>
              <a:t>groups</a:t>
            </a:r>
            <a:r>
              <a:rPr lang="de-DE" altLang="de-DE" sz="2000" dirty="0" smtClean="0">
                <a:solidFill>
                  <a:srgbClr val="003478"/>
                </a:solidFill>
              </a:rPr>
              <a:t> </a:t>
            </a:r>
            <a:r>
              <a:rPr lang="de-DE" altLang="de-DE" sz="2000" dirty="0">
                <a:solidFill>
                  <a:srgbClr val="003478"/>
                </a:solidFill>
              </a:rPr>
              <a:t>of </a:t>
            </a:r>
            <a:r>
              <a:rPr lang="de-DE" altLang="de-DE" sz="2000" dirty="0" err="1" smtClean="0">
                <a:solidFill>
                  <a:srgbClr val="003478"/>
                </a:solidFill>
              </a:rPr>
              <a:t>students</a:t>
            </a:r>
            <a:r>
              <a:rPr lang="de-DE" altLang="de-DE" sz="2000" dirty="0" smtClean="0">
                <a:solidFill>
                  <a:srgbClr val="003478"/>
                </a:solidFill>
              </a:rPr>
              <a:t> (16-19 y)</a:t>
            </a:r>
            <a:endParaRPr lang="de-DE" altLang="de-DE" sz="2000" dirty="0">
              <a:solidFill>
                <a:srgbClr val="003478"/>
              </a:solidFill>
            </a:endParaRPr>
          </a:p>
        </p:txBody>
      </p:sp>
      <p:sp>
        <p:nvSpPr>
          <p:cNvPr id="7" name="Textfeld 6"/>
          <p:cNvSpPr txBox="1"/>
          <p:nvPr/>
        </p:nvSpPr>
        <p:spPr>
          <a:xfrm>
            <a:off x="484332" y="4255345"/>
            <a:ext cx="4051664" cy="3170099"/>
          </a:xfrm>
          <a:prstGeom prst="rect">
            <a:avLst/>
          </a:prstGeom>
          <a:noFill/>
        </p:spPr>
        <p:txBody>
          <a:bodyPr wrap="square" rtlCol="0">
            <a:spAutoFit/>
          </a:bodyPr>
          <a:lstStyle/>
          <a:p>
            <a:r>
              <a:rPr lang="de-DE" altLang="de-DE" sz="2000" b="1" dirty="0" err="1" smtClean="0">
                <a:solidFill>
                  <a:srgbClr val="003478"/>
                </a:solidFill>
              </a:rPr>
              <a:t>Challenges</a:t>
            </a:r>
            <a:endParaRPr lang="de-DE" altLang="de-DE" sz="2000" b="1" dirty="0" smtClean="0">
              <a:solidFill>
                <a:srgbClr val="003478"/>
              </a:solidFill>
            </a:endParaRPr>
          </a:p>
          <a:p>
            <a:pPr marL="342900" indent="-342900">
              <a:buFont typeface="Arial" panose="020B0604020202020204" pitchFamily="34" charset="0"/>
              <a:buChar char="•"/>
            </a:pPr>
            <a:r>
              <a:rPr lang="de-DE" altLang="de-DE" sz="2000" dirty="0" smtClean="0">
                <a:solidFill>
                  <a:srgbClr val="003478"/>
                </a:solidFill>
              </a:rPr>
              <a:t>English not </a:t>
            </a:r>
            <a:r>
              <a:rPr lang="de-DE" altLang="de-DE" sz="2000" dirty="0" err="1" smtClean="0">
                <a:solidFill>
                  <a:srgbClr val="003478"/>
                </a:solidFill>
              </a:rPr>
              <a:t>mother</a:t>
            </a:r>
            <a:r>
              <a:rPr lang="de-DE" altLang="de-DE" sz="2000" dirty="0" smtClean="0">
                <a:solidFill>
                  <a:srgbClr val="003478"/>
                </a:solidFill>
              </a:rPr>
              <a:t> </a:t>
            </a:r>
            <a:r>
              <a:rPr lang="de-DE" altLang="de-DE" sz="2000" dirty="0" err="1" smtClean="0">
                <a:solidFill>
                  <a:srgbClr val="003478"/>
                </a:solidFill>
              </a:rPr>
              <a:t>tongue</a:t>
            </a:r>
            <a:endParaRPr lang="de-DE" altLang="de-DE" sz="2000" dirty="0" smtClean="0">
              <a:solidFill>
                <a:srgbClr val="003478"/>
              </a:solidFill>
            </a:endParaRPr>
          </a:p>
          <a:p>
            <a:pPr marL="342900" indent="-342900">
              <a:buFont typeface="Arial" panose="020B0604020202020204" pitchFamily="34" charset="0"/>
              <a:buChar char="•"/>
            </a:pPr>
            <a:r>
              <a:rPr lang="de-DE" altLang="de-DE" sz="2000" dirty="0" err="1" smtClean="0">
                <a:solidFill>
                  <a:srgbClr val="003478"/>
                </a:solidFill>
              </a:rPr>
              <a:t>shy</a:t>
            </a:r>
            <a:r>
              <a:rPr lang="de-DE" altLang="de-DE" sz="2000" dirty="0" smtClean="0">
                <a:solidFill>
                  <a:srgbClr val="003478"/>
                </a:solidFill>
              </a:rPr>
              <a:t> </a:t>
            </a:r>
            <a:r>
              <a:rPr lang="de-DE" altLang="de-DE" sz="2000" dirty="0" err="1" smtClean="0">
                <a:solidFill>
                  <a:srgbClr val="003478"/>
                </a:solidFill>
              </a:rPr>
              <a:t>to</a:t>
            </a:r>
            <a:r>
              <a:rPr lang="de-DE" altLang="de-DE" sz="2000" dirty="0" smtClean="0">
                <a:solidFill>
                  <a:srgbClr val="003478"/>
                </a:solidFill>
              </a:rPr>
              <a:t> </a:t>
            </a:r>
            <a:r>
              <a:rPr lang="de-DE" altLang="de-DE" sz="2000" dirty="0" err="1" smtClean="0">
                <a:solidFill>
                  <a:srgbClr val="003478"/>
                </a:solidFill>
              </a:rPr>
              <a:t>speak</a:t>
            </a:r>
            <a:endParaRPr lang="de-DE" altLang="de-DE" sz="2000" dirty="0" smtClean="0">
              <a:solidFill>
                <a:srgbClr val="003478"/>
              </a:solidFill>
            </a:endParaRPr>
          </a:p>
          <a:p>
            <a:pPr marL="342900" indent="-342900">
              <a:buFont typeface="Arial" panose="020B0604020202020204" pitchFamily="34" charset="0"/>
              <a:buChar char="•"/>
            </a:pPr>
            <a:r>
              <a:rPr lang="de-DE" altLang="de-DE" sz="2000" dirty="0" err="1" smtClean="0">
                <a:solidFill>
                  <a:srgbClr val="003478"/>
                </a:solidFill>
              </a:rPr>
              <a:t>groups</a:t>
            </a:r>
            <a:r>
              <a:rPr lang="de-DE" altLang="de-DE" sz="2000" dirty="0" smtClean="0">
                <a:solidFill>
                  <a:srgbClr val="003478"/>
                </a:solidFill>
              </a:rPr>
              <a:t> </a:t>
            </a:r>
            <a:r>
              <a:rPr lang="de-DE" altLang="de-DE" sz="2000" dirty="0" err="1" smtClean="0">
                <a:solidFill>
                  <a:srgbClr val="003478"/>
                </a:solidFill>
              </a:rPr>
              <a:t>should</a:t>
            </a:r>
            <a:r>
              <a:rPr lang="de-DE" altLang="de-DE" sz="2000" dirty="0" smtClean="0">
                <a:solidFill>
                  <a:srgbClr val="003478"/>
                </a:solidFill>
              </a:rPr>
              <a:t> </a:t>
            </a:r>
            <a:r>
              <a:rPr lang="de-DE" altLang="de-DE" sz="2000" dirty="0" err="1" smtClean="0">
                <a:solidFill>
                  <a:srgbClr val="003478"/>
                </a:solidFill>
              </a:rPr>
              <a:t>predefine</a:t>
            </a:r>
            <a:r>
              <a:rPr lang="de-DE" altLang="de-DE" sz="2000" dirty="0" smtClean="0">
                <a:solidFill>
                  <a:srgbClr val="003478"/>
                </a:solidFill>
              </a:rPr>
              <a:t> </a:t>
            </a:r>
            <a:r>
              <a:rPr lang="de-DE" altLang="de-DE" sz="2000" dirty="0" err="1" smtClean="0">
                <a:solidFill>
                  <a:srgbClr val="003478"/>
                </a:solidFill>
              </a:rPr>
              <a:t>speakers</a:t>
            </a:r>
            <a:r>
              <a:rPr lang="de-DE" altLang="de-DE" sz="2000" dirty="0" smtClean="0">
                <a:solidFill>
                  <a:srgbClr val="003478"/>
                </a:solidFill>
              </a:rPr>
              <a:t>, but…</a:t>
            </a:r>
          </a:p>
          <a:p>
            <a:pPr marL="342900" indent="-342900">
              <a:buFont typeface="Arial" panose="020B0604020202020204" pitchFamily="34" charset="0"/>
              <a:buChar char="•"/>
            </a:pPr>
            <a:r>
              <a:rPr lang="de-DE" altLang="de-DE" sz="2000" dirty="0" err="1" smtClean="0">
                <a:solidFill>
                  <a:srgbClr val="003478"/>
                </a:solidFill>
              </a:rPr>
              <a:t>poor</a:t>
            </a:r>
            <a:r>
              <a:rPr lang="de-DE" altLang="de-DE" sz="2000" dirty="0" smtClean="0">
                <a:solidFill>
                  <a:srgbClr val="003478"/>
                </a:solidFill>
              </a:rPr>
              <a:t> </a:t>
            </a:r>
            <a:r>
              <a:rPr lang="de-DE" altLang="de-DE" sz="2000" dirty="0" err="1" smtClean="0">
                <a:solidFill>
                  <a:srgbClr val="003478"/>
                </a:solidFill>
              </a:rPr>
              <a:t>sound</a:t>
            </a:r>
            <a:r>
              <a:rPr lang="de-DE" altLang="de-DE" sz="2000" dirty="0" smtClean="0">
                <a:solidFill>
                  <a:srgbClr val="003478"/>
                </a:solidFill>
              </a:rPr>
              <a:t> </a:t>
            </a:r>
            <a:r>
              <a:rPr lang="de-DE" altLang="de-DE" sz="2000" dirty="0" err="1" smtClean="0">
                <a:solidFill>
                  <a:srgbClr val="003478"/>
                </a:solidFill>
              </a:rPr>
              <a:t>quality</a:t>
            </a:r>
            <a:endParaRPr lang="de-DE" altLang="de-DE" sz="2000" dirty="0" smtClean="0">
              <a:solidFill>
                <a:srgbClr val="003478"/>
              </a:solidFill>
            </a:endParaRPr>
          </a:p>
          <a:p>
            <a:endParaRPr lang="de-DE" altLang="de-DE" sz="2000" dirty="0" smtClean="0">
              <a:solidFill>
                <a:srgbClr val="003478"/>
              </a:solidFill>
            </a:endParaRPr>
          </a:p>
          <a:p>
            <a:pPr marL="342900" indent="-342900">
              <a:buFont typeface="Arial" panose="020B0604020202020204" pitchFamily="34" charset="0"/>
              <a:buChar char="•"/>
            </a:pPr>
            <a:endParaRPr lang="de-DE" altLang="de-DE" sz="2000" dirty="0" smtClean="0">
              <a:solidFill>
                <a:srgbClr val="003478"/>
              </a:solidFill>
            </a:endParaRPr>
          </a:p>
          <a:p>
            <a:pPr marL="342900" indent="-342900">
              <a:buFont typeface="Arial" panose="020B0604020202020204" pitchFamily="34" charset="0"/>
              <a:buChar char="•"/>
            </a:pPr>
            <a:endParaRPr lang="de-DE" altLang="de-DE" sz="2000" dirty="0">
              <a:solidFill>
                <a:srgbClr val="003478"/>
              </a:solidFill>
            </a:endParaRPr>
          </a:p>
          <a:p>
            <a:pPr marL="342900" indent="-342900">
              <a:buFont typeface="Arial" panose="020B0604020202020204" pitchFamily="34" charset="0"/>
              <a:buChar char="•"/>
            </a:pPr>
            <a:endParaRPr lang="de-DE" altLang="de-DE" sz="2000" dirty="0">
              <a:solidFill>
                <a:srgbClr val="003478"/>
              </a:solidFill>
            </a:endParaRPr>
          </a:p>
        </p:txBody>
      </p:sp>
      <p:sp>
        <p:nvSpPr>
          <p:cNvPr id="8" name="Textfeld 7"/>
          <p:cNvSpPr txBox="1"/>
          <p:nvPr/>
        </p:nvSpPr>
        <p:spPr>
          <a:xfrm>
            <a:off x="467524" y="2672916"/>
            <a:ext cx="2726236" cy="1015663"/>
          </a:xfrm>
          <a:prstGeom prst="rect">
            <a:avLst/>
          </a:prstGeom>
          <a:noFill/>
        </p:spPr>
        <p:txBody>
          <a:bodyPr wrap="square" rtlCol="0">
            <a:spAutoFit/>
          </a:bodyPr>
          <a:lstStyle/>
          <a:p>
            <a:endParaRPr lang="de-DE" altLang="de-DE" sz="2000" dirty="0" smtClean="0">
              <a:solidFill>
                <a:srgbClr val="003478"/>
              </a:solidFill>
            </a:endParaRPr>
          </a:p>
          <a:p>
            <a:r>
              <a:rPr lang="de-DE" altLang="de-DE" sz="2000" dirty="0" err="1" smtClean="0">
                <a:solidFill>
                  <a:srgbClr val="003478"/>
                </a:solidFill>
              </a:rPr>
              <a:t>Students</a:t>
            </a:r>
            <a:r>
              <a:rPr lang="de-DE" altLang="de-DE" sz="2000" dirty="0" smtClean="0">
                <a:solidFill>
                  <a:srgbClr val="003478"/>
                </a:solidFill>
              </a:rPr>
              <a:t> </a:t>
            </a:r>
            <a:r>
              <a:rPr lang="de-DE" altLang="de-DE" sz="2000" dirty="0" err="1" smtClean="0">
                <a:solidFill>
                  <a:srgbClr val="003478"/>
                </a:solidFill>
              </a:rPr>
              <a:t>are</a:t>
            </a:r>
            <a:r>
              <a:rPr lang="de-DE" altLang="de-DE" sz="2000" dirty="0" smtClean="0">
                <a:solidFill>
                  <a:srgbClr val="003478"/>
                </a:solidFill>
              </a:rPr>
              <a:t> </a:t>
            </a:r>
            <a:r>
              <a:rPr lang="de-DE" altLang="de-DE" sz="2000" dirty="0" err="1" smtClean="0">
                <a:solidFill>
                  <a:srgbClr val="003478"/>
                </a:solidFill>
              </a:rPr>
              <a:t>exited</a:t>
            </a:r>
            <a:r>
              <a:rPr lang="de-DE" altLang="de-DE" sz="2000" dirty="0" smtClean="0">
                <a:solidFill>
                  <a:srgbClr val="003478"/>
                </a:solidFill>
              </a:rPr>
              <a:t> ... </a:t>
            </a:r>
            <a:r>
              <a:rPr lang="de-DE" altLang="de-DE" sz="2000" dirty="0" err="1">
                <a:solidFill>
                  <a:srgbClr val="003478"/>
                </a:solidFill>
              </a:rPr>
              <a:t>a</a:t>
            </a:r>
            <a:r>
              <a:rPr lang="de-DE" altLang="de-DE" sz="2000" dirty="0" err="1" smtClean="0">
                <a:solidFill>
                  <a:srgbClr val="003478"/>
                </a:solidFill>
              </a:rPr>
              <a:t>nd</a:t>
            </a:r>
            <a:r>
              <a:rPr lang="de-DE" altLang="de-DE" sz="2000" dirty="0" smtClean="0">
                <a:solidFill>
                  <a:srgbClr val="003478"/>
                </a:solidFill>
              </a:rPr>
              <a:t> a </a:t>
            </a:r>
            <a:r>
              <a:rPr lang="de-DE" altLang="de-DE" sz="2000" dirty="0" err="1" smtClean="0">
                <a:solidFill>
                  <a:srgbClr val="003478"/>
                </a:solidFill>
              </a:rPr>
              <a:t>bit</a:t>
            </a:r>
            <a:r>
              <a:rPr lang="de-DE" altLang="de-DE" sz="2000" dirty="0" smtClean="0">
                <a:solidFill>
                  <a:srgbClr val="003478"/>
                </a:solidFill>
              </a:rPr>
              <a:t> </a:t>
            </a:r>
            <a:r>
              <a:rPr lang="de-DE" altLang="de-DE" sz="2000" dirty="0" err="1" smtClean="0">
                <a:solidFill>
                  <a:srgbClr val="003478"/>
                </a:solidFill>
              </a:rPr>
              <a:t>exhausted</a:t>
            </a:r>
            <a:r>
              <a:rPr lang="de-DE" altLang="de-DE" sz="2000" dirty="0" smtClean="0">
                <a:solidFill>
                  <a:srgbClr val="003478"/>
                </a:solidFill>
              </a:rPr>
              <a:t> ...</a:t>
            </a:r>
            <a:endParaRPr lang="de-DE" altLang="de-DE" sz="2000" dirty="0">
              <a:solidFill>
                <a:srgbClr val="003478"/>
              </a:solidFill>
            </a:endParaRPr>
          </a:p>
        </p:txBody>
      </p:sp>
      <p:sp>
        <p:nvSpPr>
          <p:cNvPr id="2" name="Titel 1"/>
          <p:cNvSpPr>
            <a:spLocks noGrp="1"/>
          </p:cNvSpPr>
          <p:nvPr>
            <p:ph type="title"/>
          </p:nvPr>
        </p:nvSpPr>
        <p:spPr/>
        <p:txBody>
          <a:bodyPr/>
          <a:lstStyle/>
          <a:p>
            <a:r>
              <a:rPr lang="de-DE" dirty="0" smtClean="0"/>
              <a:t>Key </a:t>
            </a:r>
            <a:r>
              <a:rPr lang="de-DE" dirty="0" err="1" smtClean="0"/>
              <a:t>points</a:t>
            </a:r>
            <a:r>
              <a:rPr lang="de-DE" dirty="0" smtClean="0"/>
              <a:t> of the </a:t>
            </a:r>
            <a:r>
              <a:rPr lang="de-DE" dirty="0" err="1" smtClean="0"/>
              <a:t>video</a:t>
            </a:r>
            <a:r>
              <a:rPr lang="de-DE" dirty="0" smtClean="0"/>
              <a:t> </a:t>
            </a:r>
            <a:r>
              <a:rPr lang="de-DE" dirty="0" err="1" smtClean="0"/>
              <a:t>confeence</a:t>
            </a:r>
            <a:endParaRPr lang="de-DE" dirty="0"/>
          </a:p>
        </p:txBody>
      </p:sp>
      <p:sp>
        <p:nvSpPr>
          <p:cNvPr id="4" name="Foliennummernplatzhalter 3"/>
          <p:cNvSpPr>
            <a:spLocks noGrp="1"/>
          </p:cNvSpPr>
          <p:nvPr>
            <p:ph type="sldNum" sz="quarter" idx="4"/>
          </p:nvPr>
        </p:nvSpPr>
        <p:spPr/>
        <p:txBody>
          <a:bodyPr/>
          <a:lstStyle/>
          <a:p>
            <a:fld id="{37E3BC05-FAFE-4AC8-BE3C-DB615240BD44}" type="slidenum">
              <a:rPr lang="de-DE" smtClean="0"/>
              <a:pPr/>
              <a:t>5</a:t>
            </a:fld>
            <a:endParaRPr lang="de-DE" dirty="0"/>
          </a:p>
        </p:txBody>
      </p:sp>
      <p:sp>
        <p:nvSpPr>
          <p:cNvPr id="6" name="Textfeld 5"/>
          <p:cNvSpPr txBox="1"/>
          <p:nvPr/>
        </p:nvSpPr>
        <p:spPr>
          <a:xfrm>
            <a:off x="5363580" y="4240879"/>
            <a:ext cx="3564396" cy="2215991"/>
          </a:xfrm>
          <a:prstGeom prst="rect">
            <a:avLst/>
          </a:prstGeom>
          <a:noFill/>
        </p:spPr>
        <p:txBody>
          <a:bodyPr wrap="square" rtlCol="0">
            <a:spAutoFit/>
          </a:bodyPr>
          <a:lstStyle/>
          <a:p>
            <a:r>
              <a:rPr lang="de-DE" altLang="de-DE" sz="2000" b="1" dirty="0" err="1">
                <a:solidFill>
                  <a:srgbClr val="003478"/>
                </a:solidFill>
              </a:rPr>
              <a:t>To</a:t>
            </a:r>
            <a:r>
              <a:rPr lang="de-DE" altLang="de-DE" sz="2000" b="1" dirty="0">
                <a:solidFill>
                  <a:srgbClr val="003478"/>
                </a:solidFill>
              </a:rPr>
              <a:t> </a:t>
            </a:r>
            <a:r>
              <a:rPr lang="de-DE" altLang="de-DE" sz="2000" b="1" dirty="0" err="1">
                <a:solidFill>
                  <a:srgbClr val="003478"/>
                </a:solidFill>
              </a:rPr>
              <a:t>meet</a:t>
            </a:r>
            <a:r>
              <a:rPr lang="de-DE" altLang="de-DE" sz="2000" b="1" dirty="0">
                <a:solidFill>
                  <a:srgbClr val="003478"/>
                </a:solidFill>
              </a:rPr>
              <a:t> the </a:t>
            </a:r>
            <a:r>
              <a:rPr lang="de-DE" altLang="de-DE" sz="2000" b="1" dirty="0" err="1" smtClean="0">
                <a:solidFill>
                  <a:srgbClr val="003478"/>
                </a:solidFill>
              </a:rPr>
              <a:t>challenges</a:t>
            </a:r>
            <a:r>
              <a:rPr lang="de-DE" altLang="de-DE" sz="2000" b="1" dirty="0" smtClean="0">
                <a:solidFill>
                  <a:srgbClr val="003478"/>
                </a:solidFill>
              </a:rPr>
              <a:t> </a:t>
            </a:r>
            <a:endParaRPr lang="de-DE" altLang="de-DE" sz="2000" b="1" dirty="0">
              <a:solidFill>
                <a:srgbClr val="003478"/>
              </a:solidFill>
            </a:endParaRPr>
          </a:p>
          <a:p>
            <a:pPr marL="342900" indent="-342900">
              <a:buFont typeface="Arial" panose="020B0604020202020204" pitchFamily="34" charset="0"/>
              <a:buChar char="•"/>
            </a:pPr>
            <a:r>
              <a:rPr lang="de-DE" altLang="de-DE" sz="2000" dirty="0" err="1">
                <a:solidFill>
                  <a:srgbClr val="003478"/>
                </a:solidFill>
              </a:rPr>
              <a:t>this</a:t>
            </a:r>
            <a:r>
              <a:rPr lang="de-DE" altLang="de-DE" sz="2000" dirty="0">
                <a:solidFill>
                  <a:srgbClr val="003478"/>
                </a:solidFill>
              </a:rPr>
              <a:t> </a:t>
            </a:r>
            <a:r>
              <a:rPr lang="de-DE" altLang="de-DE" sz="2000" dirty="0" err="1">
                <a:solidFill>
                  <a:srgbClr val="003478"/>
                </a:solidFill>
              </a:rPr>
              <a:t>training</a:t>
            </a:r>
            <a:endParaRPr lang="de-DE" altLang="de-DE" sz="2000" dirty="0">
              <a:solidFill>
                <a:srgbClr val="003478"/>
              </a:solidFill>
            </a:endParaRPr>
          </a:p>
          <a:p>
            <a:pPr marL="342900" indent="-342900">
              <a:buFont typeface="Arial" panose="020B0604020202020204" pitchFamily="34" charset="0"/>
              <a:buChar char="•"/>
            </a:pPr>
            <a:r>
              <a:rPr lang="de-DE" altLang="de-DE" sz="2000" dirty="0" err="1">
                <a:solidFill>
                  <a:srgbClr val="003478"/>
                </a:solidFill>
              </a:rPr>
              <a:t>strict</a:t>
            </a:r>
            <a:r>
              <a:rPr lang="de-DE" altLang="de-DE" sz="2000" dirty="0">
                <a:solidFill>
                  <a:srgbClr val="003478"/>
                </a:solidFill>
              </a:rPr>
              <a:t> </a:t>
            </a:r>
            <a:r>
              <a:rPr lang="de-DE" altLang="de-DE" sz="2000" dirty="0" err="1" smtClean="0">
                <a:solidFill>
                  <a:srgbClr val="003478"/>
                </a:solidFill>
              </a:rPr>
              <a:t>agenda</a:t>
            </a:r>
            <a:r>
              <a:rPr lang="de-DE" altLang="de-DE" sz="2000" dirty="0" smtClean="0">
                <a:solidFill>
                  <a:srgbClr val="003478"/>
                </a:solidFill>
              </a:rPr>
              <a:t> (</a:t>
            </a:r>
            <a:r>
              <a:rPr lang="de-DE" altLang="de-DE" sz="2000" dirty="0" err="1" smtClean="0">
                <a:solidFill>
                  <a:srgbClr val="003478"/>
                </a:solidFill>
              </a:rPr>
              <a:t>script</a:t>
            </a:r>
            <a:r>
              <a:rPr lang="de-DE" altLang="de-DE" sz="2000" dirty="0" smtClean="0">
                <a:solidFill>
                  <a:srgbClr val="003478"/>
                </a:solidFill>
              </a:rPr>
              <a:t>)</a:t>
            </a:r>
            <a:endParaRPr lang="de-DE" altLang="de-DE" sz="2000" dirty="0">
              <a:solidFill>
                <a:srgbClr val="003478"/>
              </a:solidFill>
            </a:endParaRPr>
          </a:p>
          <a:p>
            <a:pPr marL="342900" indent="-342900">
              <a:buFont typeface="Arial" panose="020B0604020202020204" pitchFamily="34" charset="0"/>
              <a:buChar char="•"/>
            </a:pPr>
            <a:r>
              <a:rPr lang="de-DE" altLang="de-DE" sz="2000" dirty="0" err="1">
                <a:solidFill>
                  <a:srgbClr val="003478"/>
                </a:solidFill>
              </a:rPr>
              <a:t>rich</a:t>
            </a:r>
            <a:r>
              <a:rPr lang="de-DE" altLang="de-DE" sz="2000" dirty="0">
                <a:solidFill>
                  <a:srgbClr val="003478"/>
                </a:solidFill>
              </a:rPr>
              <a:t> </a:t>
            </a:r>
            <a:r>
              <a:rPr lang="de-DE" altLang="de-DE" sz="2000" dirty="0" err="1">
                <a:solidFill>
                  <a:srgbClr val="003478"/>
                </a:solidFill>
              </a:rPr>
              <a:t>documentation</a:t>
            </a:r>
            <a:endParaRPr lang="de-DE" altLang="de-DE" sz="2000" dirty="0">
              <a:solidFill>
                <a:srgbClr val="003478"/>
              </a:solidFill>
            </a:endParaRPr>
          </a:p>
          <a:p>
            <a:pPr marL="342900" indent="-342900">
              <a:buFont typeface="Arial" panose="020B0604020202020204" pitchFamily="34" charset="0"/>
              <a:buChar char="•"/>
            </a:pPr>
            <a:r>
              <a:rPr lang="de-DE" altLang="de-DE" sz="2000" dirty="0" err="1" smtClean="0">
                <a:solidFill>
                  <a:srgbClr val="003478"/>
                </a:solidFill>
              </a:rPr>
              <a:t>support</a:t>
            </a:r>
            <a:r>
              <a:rPr lang="de-DE" altLang="de-DE" sz="2000" dirty="0" smtClean="0">
                <a:solidFill>
                  <a:srgbClr val="003478"/>
                </a:solidFill>
              </a:rPr>
              <a:t> </a:t>
            </a:r>
            <a:r>
              <a:rPr lang="de-DE" altLang="de-DE" sz="2000" dirty="0" err="1">
                <a:solidFill>
                  <a:srgbClr val="003478"/>
                </a:solidFill>
              </a:rPr>
              <a:t>by</a:t>
            </a:r>
            <a:r>
              <a:rPr lang="de-DE" altLang="de-DE" sz="2000" dirty="0">
                <a:solidFill>
                  <a:srgbClr val="003478"/>
                </a:solidFill>
              </a:rPr>
              <a:t> </a:t>
            </a:r>
            <a:r>
              <a:rPr lang="de-DE" altLang="de-DE" sz="2000" dirty="0" smtClean="0">
                <a:solidFill>
                  <a:srgbClr val="003478"/>
                </a:solidFill>
              </a:rPr>
              <a:t>CERN IT</a:t>
            </a:r>
            <a:endParaRPr lang="de-DE" altLang="de-DE" sz="2000" dirty="0">
              <a:solidFill>
                <a:srgbClr val="003478"/>
              </a:solidFill>
            </a:endParaRPr>
          </a:p>
          <a:p>
            <a:pPr marL="342900" indent="-342900">
              <a:buFont typeface="Arial" panose="020B0604020202020204" pitchFamily="34" charset="0"/>
              <a:buChar char="•"/>
            </a:pPr>
            <a:r>
              <a:rPr lang="de-DE" altLang="de-DE" sz="2000" dirty="0" err="1">
                <a:solidFill>
                  <a:srgbClr val="003478"/>
                </a:solidFill>
              </a:rPr>
              <a:t>moderators</a:t>
            </a:r>
            <a:r>
              <a:rPr lang="de-DE" altLang="de-DE" sz="2000" dirty="0">
                <a:solidFill>
                  <a:srgbClr val="003478"/>
                </a:solidFill>
              </a:rPr>
              <a:t> </a:t>
            </a:r>
            <a:r>
              <a:rPr lang="de-DE" altLang="de-DE" sz="2000" dirty="0" err="1">
                <a:solidFill>
                  <a:srgbClr val="003478"/>
                </a:solidFill>
              </a:rPr>
              <a:t>work</a:t>
            </a:r>
            <a:r>
              <a:rPr lang="de-DE" altLang="de-DE" sz="2000" dirty="0">
                <a:solidFill>
                  <a:srgbClr val="003478"/>
                </a:solidFill>
              </a:rPr>
              <a:t> in </a:t>
            </a:r>
            <a:r>
              <a:rPr lang="de-DE" altLang="de-DE" sz="2000" dirty="0" err="1">
                <a:solidFill>
                  <a:srgbClr val="003478"/>
                </a:solidFill>
              </a:rPr>
              <a:t>pairs</a:t>
            </a:r>
            <a:endParaRPr lang="de-DE" altLang="de-DE" sz="2000" dirty="0">
              <a:solidFill>
                <a:srgbClr val="003478"/>
              </a:solidFill>
            </a:endParaRPr>
          </a:p>
          <a:p>
            <a:endParaRPr lang="de-DE" dirty="0"/>
          </a:p>
        </p:txBody>
      </p:sp>
      <p:sp>
        <p:nvSpPr>
          <p:cNvPr id="10" name="Datumsplatzhalter 1"/>
          <p:cNvSpPr>
            <a:spLocks noGrp="1"/>
          </p:cNvSpPr>
          <p:nvPr>
            <p:ph type="dt" sz="half" idx="2"/>
          </p:nvPr>
        </p:nvSpPr>
        <p:spPr>
          <a:xfrm>
            <a:off x="467544" y="6356350"/>
            <a:ext cx="2057400" cy="365125"/>
          </a:xfrm>
        </p:spPr>
        <p:txBody>
          <a:bodyPr/>
          <a:lstStyle/>
          <a:p>
            <a:fld id="{DC7AB070-2A8A-4C3E-AA04-0E75DE85DDFF}" type="datetime1">
              <a:rPr lang="de-DE" smtClean="0"/>
              <a:t>07.02.2024</a:t>
            </a:fld>
            <a:endParaRPr lang="de-DE" dirty="0"/>
          </a:p>
        </p:txBody>
      </p:sp>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7931" y="1448780"/>
            <a:ext cx="4418575" cy="2312848"/>
          </a:xfrm>
          <a:prstGeom prst="rect">
            <a:avLst/>
          </a:prstGeom>
        </p:spPr>
      </p:pic>
      <p:sp>
        <p:nvSpPr>
          <p:cNvPr id="11" name="Wolkenförmige Legende 10"/>
          <p:cNvSpPr/>
          <p:nvPr/>
        </p:nvSpPr>
        <p:spPr>
          <a:xfrm>
            <a:off x="2843696" y="2305467"/>
            <a:ext cx="1620180" cy="841158"/>
          </a:xfrm>
          <a:prstGeom prst="cloudCallout">
            <a:avLst>
              <a:gd name="adj1" fmla="val -58058"/>
              <a:gd name="adj2" fmla="val 3590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Textfeld 11"/>
          <p:cNvSpPr txBox="1"/>
          <p:nvPr/>
        </p:nvSpPr>
        <p:spPr>
          <a:xfrm>
            <a:off x="3120084" y="2430436"/>
            <a:ext cx="1080120" cy="584775"/>
          </a:xfrm>
          <a:prstGeom prst="rect">
            <a:avLst/>
          </a:prstGeom>
          <a:noFill/>
        </p:spPr>
        <p:txBody>
          <a:bodyPr wrap="square" rtlCol="0">
            <a:spAutoFit/>
          </a:bodyPr>
          <a:lstStyle/>
          <a:p>
            <a:r>
              <a:rPr lang="de-DE" sz="1600" dirty="0" smtClean="0">
                <a:solidFill>
                  <a:srgbClr val="003478"/>
                </a:solidFill>
              </a:rPr>
              <a:t>Connect </a:t>
            </a:r>
            <a:r>
              <a:rPr lang="de-DE" sz="1600" dirty="0" err="1" smtClean="0">
                <a:solidFill>
                  <a:srgbClr val="003478"/>
                </a:solidFill>
              </a:rPr>
              <a:t>to</a:t>
            </a:r>
            <a:r>
              <a:rPr lang="de-DE" sz="1600" dirty="0" smtClean="0">
                <a:solidFill>
                  <a:srgbClr val="003478"/>
                </a:solidFill>
              </a:rPr>
              <a:t> CERN</a:t>
            </a:r>
            <a:endParaRPr lang="de-DE" sz="1600" dirty="0">
              <a:solidFill>
                <a:srgbClr val="003478"/>
              </a:solidFill>
            </a:endParaRPr>
          </a:p>
        </p:txBody>
      </p:sp>
      <p:sp>
        <p:nvSpPr>
          <p:cNvPr id="14" name="Wolkenförmige Legende 13"/>
          <p:cNvSpPr/>
          <p:nvPr/>
        </p:nvSpPr>
        <p:spPr>
          <a:xfrm>
            <a:off x="2845828" y="3485179"/>
            <a:ext cx="1620180" cy="841158"/>
          </a:xfrm>
          <a:prstGeom prst="cloudCallout">
            <a:avLst>
              <a:gd name="adj1" fmla="val -54456"/>
              <a:gd name="adj2" fmla="val -33486"/>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5" name="Textfeld 14"/>
          <p:cNvSpPr txBox="1"/>
          <p:nvPr/>
        </p:nvSpPr>
        <p:spPr>
          <a:xfrm>
            <a:off x="3099793" y="3688579"/>
            <a:ext cx="1080120" cy="338554"/>
          </a:xfrm>
          <a:prstGeom prst="rect">
            <a:avLst/>
          </a:prstGeom>
          <a:noFill/>
        </p:spPr>
        <p:txBody>
          <a:bodyPr wrap="square" rtlCol="0">
            <a:spAutoFit/>
          </a:bodyPr>
          <a:lstStyle/>
          <a:p>
            <a:r>
              <a:rPr lang="de-DE" sz="1600" dirty="0" smtClean="0">
                <a:solidFill>
                  <a:srgbClr val="003478"/>
                </a:solidFill>
              </a:rPr>
              <a:t>Long </a:t>
            </a:r>
            <a:r>
              <a:rPr lang="de-DE" sz="1600" dirty="0" err="1" smtClean="0">
                <a:solidFill>
                  <a:srgbClr val="003478"/>
                </a:solidFill>
              </a:rPr>
              <a:t>day</a:t>
            </a:r>
            <a:endParaRPr lang="de-DE" sz="1600" dirty="0">
              <a:solidFill>
                <a:srgbClr val="003478"/>
              </a:solidFill>
            </a:endParaRPr>
          </a:p>
        </p:txBody>
      </p:sp>
    </p:spTree>
    <p:extLst>
      <p:ext uri="{BB962C8B-B14F-4D97-AF65-F5344CB8AC3E}">
        <p14:creationId xmlns:p14="http://schemas.microsoft.com/office/powerpoint/2010/main" val="264830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137984" y="974727"/>
            <a:ext cx="9036496" cy="1518169"/>
          </a:xfrm>
        </p:spPr>
        <p:txBody>
          <a:bodyPr/>
          <a:lstStyle/>
          <a:p>
            <a:r>
              <a:rPr lang="de-DE" sz="1800" dirty="0" err="1" smtClean="0"/>
              <a:t>key</a:t>
            </a:r>
            <a:r>
              <a:rPr lang="de-DE" sz="1800" dirty="0" smtClean="0"/>
              <a:t> </a:t>
            </a:r>
            <a:r>
              <a:rPr lang="de-DE" sz="1800" dirty="0" err="1" smtClean="0"/>
              <a:t>activity</a:t>
            </a:r>
            <a:r>
              <a:rPr lang="de-DE" sz="1800" dirty="0" smtClean="0"/>
              <a:t> of IPPOG (International Particle Physics Outreach Group)</a:t>
            </a:r>
          </a:p>
          <a:p>
            <a:r>
              <a:rPr lang="de-DE" sz="1800" dirty="0" smtClean="0"/>
              <a:t>Masterclasses: LHC, Belle II, Neutrinos </a:t>
            </a:r>
            <a:r>
              <a:rPr lang="de-DE" sz="1800" dirty="0" err="1" smtClean="0"/>
              <a:t>experiments</a:t>
            </a:r>
            <a:r>
              <a:rPr lang="de-DE" sz="1800" dirty="0" smtClean="0"/>
              <a:t>, </a:t>
            </a:r>
            <a:r>
              <a:rPr lang="de-DE" sz="1800" dirty="0" err="1" smtClean="0"/>
              <a:t>Auger</a:t>
            </a:r>
            <a:r>
              <a:rPr lang="de-DE" sz="1800" dirty="0" smtClean="0"/>
              <a:t>, </a:t>
            </a:r>
            <a:r>
              <a:rPr lang="de-DE" sz="1800" dirty="0" err="1" smtClean="0"/>
              <a:t>Particle</a:t>
            </a:r>
            <a:r>
              <a:rPr lang="de-DE" sz="1800" dirty="0" smtClean="0"/>
              <a:t> </a:t>
            </a:r>
            <a:r>
              <a:rPr lang="de-DE" sz="1800" dirty="0" err="1" smtClean="0"/>
              <a:t>Therapy</a:t>
            </a:r>
            <a:r>
              <a:rPr lang="de-DE" sz="1800" dirty="0" smtClean="0"/>
              <a:t>, ...</a:t>
            </a:r>
          </a:p>
          <a:p>
            <a:r>
              <a:rPr lang="de-DE" sz="1800" dirty="0" smtClean="0"/>
              <a:t>Moderation </a:t>
            </a:r>
            <a:r>
              <a:rPr lang="de-DE" sz="1800" dirty="0" err="1" smtClean="0"/>
              <a:t>centers</a:t>
            </a:r>
            <a:r>
              <a:rPr lang="de-DE" sz="1800" dirty="0" smtClean="0"/>
              <a:t>: CERN, </a:t>
            </a:r>
            <a:r>
              <a:rPr lang="de-DE" sz="1800" dirty="0" err="1" smtClean="0"/>
              <a:t>Fermilab</a:t>
            </a:r>
            <a:r>
              <a:rPr lang="de-DE" sz="1800" dirty="0" smtClean="0"/>
              <a:t>, KEK, GSI, </a:t>
            </a:r>
            <a:r>
              <a:rPr lang="de-DE" sz="1800" dirty="0" err="1" smtClean="0"/>
              <a:t>Malargue</a:t>
            </a:r>
            <a:endParaRPr lang="de-DE" sz="1800" dirty="0" smtClean="0"/>
          </a:p>
          <a:p>
            <a:r>
              <a:rPr lang="de-DE" sz="1800" dirty="0" smtClean="0"/>
              <a:t>63 countries, &gt;220 </a:t>
            </a:r>
            <a:r>
              <a:rPr lang="de-DE" sz="1800" dirty="0" err="1" smtClean="0"/>
              <a:t>institutes</a:t>
            </a:r>
            <a:endParaRPr lang="de-DE" sz="1800" dirty="0" smtClean="0"/>
          </a:p>
          <a:p>
            <a:r>
              <a:rPr lang="de-DE" sz="1800" dirty="0"/>
              <a:t>More at </a:t>
            </a:r>
            <a:r>
              <a:rPr lang="de-DE" sz="1800" dirty="0">
                <a:hlinkClick r:id="rId3"/>
              </a:rPr>
              <a:t>https://</a:t>
            </a:r>
            <a:r>
              <a:rPr lang="de-DE" sz="1800" dirty="0" smtClean="0">
                <a:hlinkClick r:id="rId3"/>
              </a:rPr>
              <a:t>ippog.org/imc-international-masterclasses</a:t>
            </a:r>
            <a:r>
              <a:rPr lang="de-DE" sz="1800" dirty="0" smtClean="0"/>
              <a:t> </a:t>
            </a:r>
          </a:p>
          <a:p>
            <a:endParaRPr lang="de-DE" sz="1800" dirty="0" smtClean="0"/>
          </a:p>
        </p:txBody>
      </p:sp>
      <p:sp>
        <p:nvSpPr>
          <p:cNvPr id="3" name="Titel 2"/>
          <p:cNvSpPr>
            <a:spLocks noGrp="1"/>
          </p:cNvSpPr>
          <p:nvPr>
            <p:ph type="title"/>
          </p:nvPr>
        </p:nvSpPr>
        <p:spPr/>
        <p:txBody>
          <a:bodyPr/>
          <a:lstStyle/>
          <a:p>
            <a:r>
              <a:rPr lang="de-DE" dirty="0" smtClean="0"/>
              <a:t>International Masterclasses</a:t>
            </a:r>
            <a:endParaRPr lang="de-DE" dirty="0"/>
          </a:p>
        </p:txBody>
      </p:sp>
      <p:sp>
        <p:nvSpPr>
          <p:cNvPr id="4" name="Foliennummernplatzhalter 3"/>
          <p:cNvSpPr>
            <a:spLocks noGrp="1"/>
          </p:cNvSpPr>
          <p:nvPr>
            <p:ph type="sldNum" sz="quarter" idx="4"/>
          </p:nvPr>
        </p:nvSpPr>
        <p:spPr/>
        <p:txBody>
          <a:bodyPr/>
          <a:lstStyle/>
          <a:p>
            <a:fld id="{37E3BC05-FAFE-4AC8-BE3C-DB615240BD44}" type="slidenum">
              <a:rPr lang="de-DE" smtClean="0"/>
              <a:pPr/>
              <a:t>6</a:t>
            </a:fld>
            <a:endParaRPr lang="de-DE" dirty="0"/>
          </a:p>
        </p:txBody>
      </p:sp>
      <p:sp>
        <p:nvSpPr>
          <p:cNvPr id="5" name="Datumsplatzhalter 4"/>
          <p:cNvSpPr>
            <a:spLocks noGrp="1"/>
          </p:cNvSpPr>
          <p:nvPr>
            <p:ph type="dt" sz="half" idx="2"/>
          </p:nvPr>
        </p:nvSpPr>
        <p:spPr/>
        <p:txBody>
          <a:bodyPr/>
          <a:lstStyle/>
          <a:p>
            <a:fld id="{51AA3D8A-ADBC-4E96-8E0A-C5317AC92981}" type="datetime1">
              <a:rPr lang="de-DE" smtClean="0"/>
              <a:t>07.02.2024</a:t>
            </a:fld>
            <a:endParaRPr lang="de-DE" dirty="0"/>
          </a:p>
        </p:txBody>
      </p:sp>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5131" y="2816932"/>
            <a:ext cx="6493737" cy="3420772"/>
          </a:xfrm>
          <a:prstGeom prst="rect">
            <a:avLst/>
          </a:prstGeom>
        </p:spPr>
      </p:pic>
    </p:spTree>
    <p:extLst>
      <p:ext uri="{BB962C8B-B14F-4D97-AF65-F5344CB8AC3E}">
        <p14:creationId xmlns:p14="http://schemas.microsoft.com/office/powerpoint/2010/main" val="2452135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 5"/>
          <p:cNvGraphicFramePr/>
          <p:nvPr>
            <p:extLst>
              <p:ext uri="{D42A27DB-BD31-4B8C-83A1-F6EECF244321}">
                <p14:modId xmlns:p14="http://schemas.microsoft.com/office/powerpoint/2010/main" val="3639905042"/>
              </p:ext>
            </p:extLst>
          </p:nvPr>
        </p:nvGraphicFramePr>
        <p:xfrm>
          <a:off x="467544" y="2225092"/>
          <a:ext cx="3996444" cy="38682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Diagramm 6"/>
          <p:cNvGraphicFramePr/>
          <p:nvPr>
            <p:extLst>
              <p:ext uri="{D42A27DB-BD31-4B8C-83A1-F6EECF244321}">
                <p14:modId xmlns:p14="http://schemas.microsoft.com/office/powerpoint/2010/main" val="2357430252"/>
              </p:ext>
            </p:extLst>
          </p:nvPr>
        </p:nvGraphicFramePr>
        <p:xfrm>
          <a:off x="4644008" y="2225092"/>
          <a:ext cx="4104456" cy="3868204"/>
        </p:xfrm>
        <a:graphic>
          <a:graphicData uri="http://schemas.openxmlformats.org/drawingml/2006/chart">
            <c:chart xmlns:c="http://schemas.openxmlformats.org/drawingml/2006/chart" xmlns:r="http://schemas.openxmlformats.org/officeDocument/2006/relationships" r:id="rId3"/>
          </a:graphicData>
        </a:graphic>
      </p:graphicFrame>
      <p:sp>
        <p:nvSpPr>
          <p:cNvPr id="4" name="Titel 3"/>
          <p:cNvSpPr>
            <a:spLocks noGrp="1"/>
          </p:cNvSpPr>
          <p:nvPr>
            <p:ph type="title"/>
          </p:nvPr>
        </p:nvSpPr>
        <p:spPr/>
        <p:txBody>
          <a:bodyPr/>
          <a:lstStyle/>
          <a:p>
            <a:r>
              <a:rPr lang="de-DE" dirty="0" smtClean="0"/>
              <a:t>IMC: a </a:t>
            </a:r>
            <a:r>
              <a:rPr lang="de-DE" dirty="0" err="1" smtClean="0"/>
              <a:t>growing</a:t>
            </a:r>
            <a:r>
              <a:rPr lang="de-DE" dirty="0" smtClean="0"/>
              <a:t> </a:t>
            </a:r>
            <a:r>
              <a:rPr lang="de-DE" dirty="0" err="1" smtClean="0"/>
              <a:t>program</a:t>
            </a:r>
            <a:endParaRPr lang="de-DE" dirty="0"/>
          </a:p>
        </p:txBody>
      </p:sp>
      <p:sp>
        <p:nvSpPr>
          <p:cNvPr id="5" name="Inhaltsplatzhalter 4"/>
          <p:cNvSpPr>
            <a:spLocks noGrp="1"/>
          </p:cNvSpPr>
          <p:nvPr>
            <p:ph idx="1"/>
          </p:nvPr>
        </p:nvSpPr>
        <p:spPr>
          <a:xfrm>
            <a:off x="457200" y="1287465"/>
            <a:ext cx="8147248" cy="521355"/>
          </a:xfrm>
        </p:spPr>
        <p:txBody>
          <a:bodyPr/>
          <a:lstStyle/>
          <a:p>
            <a:pPr marL="0" indent="0">
              <a:buNone/>
            </a:pPr>
            <a:r>
              <a:rPr lang="de-DE" sz="1800" dirty="0" smtClean="0"/>
              <a:t>2005: 18 countries		2024: 63 countries</a:t>
            </a:r>
            <a:endParaRPr lang="de-DE" sz="1800" dirty="0"/>
          </a:p>
        </p:txBody>
      </p:sp>
      <p:cxnSp>
        <p:nvCxnSpPr>
          <p:cNvPr id="3" name="Gerade Verbindung mit Pfeil 2"/>
          <p:cNvCxnSpPr/>
          <p:nvPr/>
        </p:nvCxnSpPr>
        <p:spPr>
          <a:xfrm>
            <a:off x="2591780" y="1476048"/>
            <a:ext cx="576000" cy="0"/>
          </a:xfrm>
          <a:prstGeom prst="straightConnector1">
            <a:avLst/>
          </a:prstGeom>
          <a:ln>
            <a:solidFill>
              <a:srgbClr val="003478"/>
            </a:solidFill>
            <a:tailEnd type="triangle"/>
          </a:ln>
          <a:effectLst/>
        </p:spPr>
        <p:style>
          <a:lnRef idx="2">
            <a:schemeClr val="accent1"/>
          </a:lnRef>
          <a:fillRef idx="0">
            <a:schemeClr val="accent1"/>
          </a:fillRef>
          <a:effectRef idx="1">
            <a:schemeClr val="accent1"/>
          </a:effectRef>
          <a:fontRef idx="minor">
            <a:schemeClr val="tx1"/>
          </a:fontRef>
        </p:style>
      </p:cxnSp>
      <p:sp>
        <p:nvSpPr>
          <p:cNvPr id="2" name="Datumsplatzhalter 1"/>
          <p:cNvSpPr>
            <a:spLocks noGrp="1"/>
          </p:cNvSpPr>
          <p:nvPr>
            <p:ph type="dt" sz="half" idx="2"/>
          </p:nvPr>
        </p:nvSpPr>
        <p:spPr/>
        <p:txBody>
          <a:bodyPr/>
          <a:lstStyle/>
          <a:p>
            <a:fld id="{BB80067E-9C3B-4769-AE51-897DB66DB912}" type="datetime1">
              <a:rPr lang="de-DE" smtClean="0"/>
              <a:t>07.02.2024</a:t>
            </a:fld>
            <a:endParaRPr lang="de-DE" dirty="0"/>
          </a:p>
        </p:txBody>
      </p:sp>
      <p:sp>
        <p:nvSpPr>
          <p:cNvPr id="8" name="Foliennummernplatzhalter 7"/>
          <p:cNvSpPr>
            <a:spLocks noGrp="1"/>
          </p:cNvSpPr>
          <p:nvPr>
            <p:ph type="sldNum" sz="quarter" idx="4"/>
          </p:nvPr>
        </p:nvSpPr>
        <p:spPr/>
        <p:txBody>
          <a:bodyPr/>
          <a:lstStyle/>
          <a:p>
            <a:fld id="{37E3BC05-FAFE-4AC8-BE3C-DB615240BD44}" type="slidenum">
              <a:rPr lang="de-DE" smtClean="0"/>
              <a:pPr/>
              <a:t>7</a:t>
            </a:fld>
            <a:endParaRPr lang="de-DE" dirty="0"/>
          </a:p>
        </p:txBody>
      </p:sp>
    </p:spTree>
    <p:extLst>
      <p:ext uri="{BB962C8B-B14F-4D97-AF65-F5344CB8AC3E}">
        <p14:creationId xmlns:p14="http://schemas.microsoft.com/office/powerpoint/2010/main" val="3815602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0052" y="4545124"/>
            <a:ext cx="567750" cy="567750"/>
          </a:xfrm>
          <a:prstGeom prst="rect">
            <a:avLst/>
          </a:prstGeom>
        </p:spPr>
      </p:pic>
      <p:sp>
        <p:nvSpPr>
          <p:cNvPr id="26627" name="Text Box 12"/>
          <p:cNvSpPr txBox="1">
            <a:spLocks noChangeArrowheads="1"/>
          </p:cNvSpPr>
          <p:nvPr/>
        </p:nvSpPr>
        <p:spPr bwMode="auto">
          <a:xfrm>
            <a:off x="4968044" y="3467149"/>
            <a:ext cx="4104456"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rgbClr val="85C714"/>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defTabSz="914400" eaLnBrk="1" hangingPunct="1">
              <a:spcBef>
                <a:spcPct val="50000"/>
              </a:spcBef>
              <a:buFontTx/>
              <a:buNone/>
            </a:pPr>
            <a:r>
              <a:rPr lang="de-DE" altLang="de-DE" sz="1600" dirty="0" smtClean="0">
                <a:solidFill>
                  <a:srgbClr val="003478"/>
                </a:solidFill>
              </a:rPr>
              <a:t>Team of ~ 60 </a:t>
            </a:r>
            <a:r>
              <a:rPr lang="de-DE" altLang="de-DE" sz="1600" dirty="0" err="1" smtClean="0">
                <a:solidFill>
                  <a:srgbClr val="003478"/>
                </a:solidFill>
              </a:rPr>
              <a:t>moderators</a:t>
            </a:r>
            <a:r>
              <a:rPr lang="de-DE" altLang="de-DE" sz="1600" dirty="0" smtClean="0">
                <a:solidFill>
                  <a:srgbClr val="003478"/>
                </a:solidFill>
              </a:rPr>
              <a:t> </a:t>
            </a:r>
          </a:p>
          <a:p>
            <a:pPr defTabSz="914400" eaLnBrk="1" hangingPunct="1">
              <a:spcBef>
                <a:spcPct val="50000"/>
              </a:spcBef>
              <a:buFontTx/>
              <a:buNone/>
            </a:pPr>
            <a:endParaRPr lang="de-DE" altLang="de-DE" sz="1200" dirty="0" smtClean="0">
              <a:solidFill>
                <a:srgbClr val="003478"/>
              </a:solidFill>
            </a:endParaRPr>
          </a:p>
          <a:p>
            <a:pPr defTabSz="914400">
              <a:spcBef>
                <a:spcPct val="50000"/>
              </a:spcBef>
              <a:buNone/>
            </a:pPr>
            <a:r>
              <a:rPr lang="de-DE" altLang="de-DE" sz="1000" dirty="0">
                <a:solidFill>
                  <a:srgbClr val="003478"/>
                </a:solidFill>
                <a:hlinkClick r:id="rId4"/>
              </a:rPr>
              <a:t>www.physicsmasterclasses.org/index.php?cat=schedule#moderators</a:t>
            </a:r>
            <a:endParaRPr lang="de-DE" altLang="de-DE" sz="1000" dirty="0">
              <a:solidFill>
                <a:srgbClr val="003478"/>
              </a:solidFill>
            </a:endParaRPr>
          </a:p>
          <a:p>
            <a:pPr defTabSz="914400" eaLnBrk="1" hangingPunct="1">
              <a:spcBef>
                <a:spcPct val="50000"/>
              </a:spcBef>
              <a:buFontTx/>
              <a:buNone/>
            </a:pPr>
            <a:endParaRPr lang="de-DE" altLang="de-DE" sz="1400" dirty="0" smtClean="0">
              <a:solidFill>
                <a:srgbClr val="003478"/>
              </a:solidFill>
            </a:endParaRPr>
          </a:p>
          <a:p>
            <a:pPr defTabSz="914400" eaLnBrk="1" hangingPunct="1">
              <a:spcBef>
                <a:spcPct val="50000"/>
              </a:spcBef>
              <a:buFontTx/>
              <a:buNone/>
            </a:pPr>
            <a:endParaRPr lang="de-DE" altLang="de-DE" sz="1400" dirty="0">
              <a:solidFill>
                <a:srgbClr val="003478"/>
              </a:solidFill>
            </a:endParaRPr>
          </a:p>
          <a:p>
            <a:pPr defTabSz="914400" eaLnBrk="1" hangingPunct="1">
              <a:spcBef>
                <a:spcPct val="50000"/>
              </a:spcBef>
              <a:buFontTx/>
              <a:buNone/>
            </a:pPr>
            <a:r>
              <a:rPr lang="de-DE" altLang="de-DE" sz="1400" dirty="0" smtClean="0">
                <a:solidFill>
                  <a:srgbClr val="003478"/>
                </a:solidFill>
              </a:rPr>
              <a:t>e-group: </a:t>
            </a:r>
            <a:r>
              <a:rPr lang="de-DE" altLang="de-DE" sz="1400" dirty="0" smtClean="0">
                <a:solidFill>
                  <a:srgbClr val="003478"/>
                </a:solidFill>
                <a:hlinkClick r:id="rId5"/>
              </a:rPr>
              <a:t>ippog-masterclass-moderators@cern.ch</a:t>
            </a:r>
            <a:endParaRPr lang="de-DE" altLang="de-DE" sz="1400" dirty="0" smtClean="0">
              <a:solidFill>
                <a:srgbClr val="003478"/>
              </a:solidFill>
            </a:endParaRPr>
          </a:p>
          <a:p>
            <a:pPr defTabSz="914400" eaLnBrk="1" hangingPunct="1">
              <a:spcBef>
                <a:spcPct val="50000"/>
              </a:spcBef>
              <a:buFontTx/>
              <a:buNone/>
            </a:pPr>
            <a:endParaRPr lang="de-DE" altLang="de-DE" sz="1200" dirty="0" smtClean="0">
              <a:solidFill>
                <a:srgbClr val="003478"/>
              </a:solidFill>
            </a:endParaRPr>
          </a:p>
          <a:p>
            <a:pPr defTabSz="914400" eaLnBrk="1" hangingPunct="1">
              <a:spcBef>
                <a:spcPct val="50000"/>
              </a:spcBef>
              <a:buFontTx/>
              <a:buNone/>
            </a:pPr>
            <a:endParaRPr lang="de-DE" altLang="de-DE" sz="1600" dirty="0">
              <a:solidFill>
                <a:srgbClr val="003478"/>
              </a:solidFill>
            </a:endParaRPr>
          </a:p>
        </p:txBody>
      </p:sp>
      <p:sp>
        <p:nvSpPr>
          <p:cNvPr id="26626" name="Titel 1"/>
          <p:cNvSpPr>
            <a:spLocks noGrp="1"/>
          </p:cNvSpPr>
          <p:nvPr>
            <p:ph type="title"/>
          </p:nvPr>
        </p:nvSpPr>
        <p:spPr/>
        <p:txBody>
          <a:bodyPr anchor="t"/>
          <a:lstStyle/>
          <a:p>
            <a:pPr algn="l" eaLnBrk="1" hangingPunct="1"/>
            <a:r>
              <a:rPr lang="de-DE" altLang="de-DE" sz="3600" dirty="0" smtClean="0">
                <a:solidFill>
                  <a:srgbClr val="0CC6DE"/>
                </a:solidFill>
              </a:rPr>
              <a:t>Schedule ...                  and </a:t>
            </a:r>
            <a:r>
              <a:rPr lang="de-DE" altLang="de-DE" sz="3600" dirty="0" err="1" smtClean="0">
                <a:solidFill>
                  <a:srgbClr val="0CC6DE"/>
                </a:solidFill>
              </a:rPr>
              <a:t>moderators</a:t>
            </a:r>
            <a:endParaRPr lang="de-DE" altLang="de-DE" sz="3600" dirty="0" smtClean="0">
              <a:solidFill>
                <a:srgbClr val="0CC6DE"/>
              </a:solidFill>
            </a:endParaRPr>
          </a:p>
        </p:txBody>
      </p:sp>
      <p:sp>
        <p:nvSpPr>
          <p:cNvPr id="5" name="Datumsplatzhalter 4"/>
          <p:cNvSpPr>
            <a:spLocks noGrp="1"/>
          </p:cNvSpPr>
          <p:nvPr>
            <p:ph type="dt" sz="half" idx="2"/>
          </p:nvPr>
        </p:nvSpPr>
        <p:spPr/>
        <p:txBody>
          <a:bodyPr/>
          <a:lstStyle/>
          <a:p>
            <a:fld id="{A9B81D3E-5BFE-4C01-B2AE-F6DE13D675F5}" type="datetime1">
              <a:rPr lang="de-DE" smtClean="0"/>
              <a:t>07.02.2024</a:t>
            </a:fld>
            <a:endParaRPr lang="de-DE" dirty="0"/>
          </a:p>
        </p:txBody>
      </p:sp>
      <p:sp>
        <p:nvSpPr>
          <p:cNvPr id="6" name="Foliennummernplatzhalter 5"/>
          <p:cNvSpPr>
            <a:spLocks noGrp="1"/>
          </p:cNvSpPr>
          <p:nvPr>
            <p:ph type="sldNum" sz="quarter" idx="4"/>
          </p:nvPr>
        </p:nvSpPr>
        <p:spPr/>
        <p:txBody>
          <a:bodyPr/>
          <a:lstStyle/>
          <a:p>
            <a:fld id="{37E3BC05-FAFE-4AC8-BE3C-DB615240BD44}" type="slidenum">
              <a:rPr lang="de-DE" smtClean="0"/>
              <a:pPr/>
              <a:t>8</a:t>
            </a:fld>
            <a:endParaRPr lang="de-DE" dirty="0"/>
          </a:p>
        </p:txBody>
      </p:sp>
      <p:sp>
        <p:nvSpPr>
          <p:cNvPr id="4" name="Textfeld 3"/>
          <p:cNvSpPr txBox="1"/>
          <p:nvPr/>
        </p:nvSpPr>
        <p:spPr>
          <a:xfrm>
            <a:off x="-49722" y="5428428"/>
            <a:ext cx="4976812" cy="246221"/>
          </a:xfrm>
          <a:prstGeom prst="rect">
            <a:avLst/>
          </a:prstGeom>
          <a:noFill/>
        </p:spPr>
        <p:txBody>
          <a:bodyPr wrap="square" rtlCol="0">
            <a:spAutoFit/>
          </a:bodyPr>
          <a:lstStyle/>
          <a:p>
            <a:r>
              <a:rPr lang="de-DE" sz="1000" dirty="0">
                <a:hlinkClick r:id="rId6"/>
              </a:rPr>
              <a:t>https://</a:t>
            </a:r>
            <a:r>
              <a:rPr lang="de-DE" sz="1000" dirty="0" smtClean="0">
                <a:hlinkClick r:id="rId6"/>
              </a:rPr>
              <a:t>physicsmasterclasses.org/index.php?cat=schedule&amp;page=schedule_2024</a:t>
            </a:r>
            <a:r>
              <a:rPr lang="de-DE" sz="1000" dirty="0" smtClean="0"/>
              <a:t> </a:t>
            </a:r>
            <a:endParaRPr lang="de-DE" sz="1000" dirty="0"/>
          </a:p>
        </p:txBody>
      </p:sp>
      <p:pic>
        <p:nvPicPr>
          <p:cNvPr id="2" name="Grafik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961610"/>
            <a:ext cx="4644008" cy="4308008"/>
          </a:xfrm>
          <a:prstGeom prst="rect">
            <a:avLst/>
          </a:prstGeom>
        </p:spPr>
      </p:pic>
      <p:pic>
        <p:nvPicPr>
          <p:cNvPr id="3" name="Grafik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68044" y="1153518"/>
            <a:ext cx="3713933" cy="2188654"/>
          </a:xfrm>
          <a:prstGeom prst="rect">
            <a:avLst/>
          </a:prstGeom>
        </p:spPr>
      </p:pic>
    </p:spTree>
    <p:extLst>
      <p:ext uri="{BB962C8B-B14F-4D97-AF65-F5344CB8AC3E}">
        <p14:creationId xmlns:p14="http://schemas.microsoft.com/office/powerpoint/2010/main" val="2039201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87524" y="944724"/>
            <a:ext cx="4071849" cy="3539430"/>
          </a:xfrm>
          <a:prstGeom prst="rect">
            <a:avLst/>
          </a:prstGeom>
        </p:spPr>
        <p:txBody>
          <a:bodyPr wrap="square">
            <a:spAutoFit/>
          </a:bodyPr>
          <a:lstStyle/>
          <a:p>
            <a:pPr>
              <a:spcAft>
                <a:spcPts val="0"/>
              </a:spcAft>
            </a:pPr>
            <a:r>
              <a:rPr lang="en-US" sz="1600" b="1" dirty="0">
                <a:solidFill>
                  <a:srgbClr val="003478"/>
                </a:solidFill>
                <a:ea typeface="Calibri" panose="020F0502020204030204" pitchFamily="34" charset="0"/>
              </a:rPr>
              <a:t>Quotes from Masterclasses moderators:</a:t>
            </a:r>
          </a:p>
          <a:p>
            <a:pPr>
              <a:spcAft>
                <a:spcPts val="0"/>
              </a:spcAft>
            </a:pPr>
            <a:endParaRPr lang="en-US" sz="1600" i="1" dirty="0">
              <a:solidFill>
                <a:srgbClr val="003478"/>
              </a:solidFill>
              <a:ea typeface="Calibri" panose="020F0502020204030204" pitchFamily="34" charset="0"/>
            </a:endParaRPr>
          </a:p>
          <a:p>
            <a:pPr>
              <a:spcAft>
                <a:spcPts val="0"/>
              </a:spcAft>
            </a:pPr>
            <a:r>
              <a:rPr lang="en-US" sz="1600" i="1" dirty="0">
                <a:solidFill>
                  <a:srgbClr val="003478"/>
                </a:solidFill>
                <a:ea typeface="Calibri" panose="020F0502020204030204" pitchFamily="34" charset="0"/>
              </a:rPr>
              <a:t>“The best thing is actually answering the questions and seeing how excited and how happy they are, waving at the camera. They're really excited to be talking to physicists based at CERN!”</a:t>
            </a:r>
          </a:p>
          <a:p>
            <a:pPr>
              <a:spcAft>
                <a:spcPts val="0"/>
              </a:spcAft>
            </a:pPr>
            <a:endParaRPr lang="de-DE" sz="1600" dirty="0">
              <a:solidFill>
                <a:srgbClr val="003478"/>
              </a:solidFill>
              <a:ea typeface="Calibri" panose="020F0502020204030204" pitchFamily="34" charset="0"/>
            </a:endParaRPr>
          </a:p>
          <a:p>
            <a:pPr>
              <a:spcAft>
                <a:spcPts val="0"/>
              </a:spcAft>
            </a:pPr>
            <a:r>
              <a:rPr lang="en-US" sz="1600" i="1" dirty="0">
                <a:solidFill>
                  <a:srgbClr val="003478"/>
                </a:solidFill>
                <a:ea typeface="Calibri" panose="020F0502020204030204" pitchFamily="34" charset="0"/>
              </a:rPr>
              <a:t> </a:t>
            </a:r>
            <a:endParaRPr lang="de-DE" sz="1600" dirty="0">
              <a:solidFill>
                <a:srgbClr val="003478"/>
              </a:solidFill>
              <a:ea typeface="Calibri" panose="020F0502020204030204" pitchFamily="34" charset="0"/>
            </a:endParaRPr>
          </a:p>
          <a:p>
            <a:pPr>
              <a:spcAft>
                <a:spcPts val="0"/>
              </a:spcAft>
            </a:pPr>
            <a:r>
              <a:rPr lang="en-US" sz="1600" i="1" dirty="0">
                <a:solidFill>
                  <a:srgbClr val="003478"/>
                </a:solidFill>
                <a:ea typeface="Calibri" panose="020F0502020204030204" pitchFamily="34" charset="0"/>
              </a:rPr>
              <a:t>“It is very satisfying, because we do many video conferences and rarely do people cheer on the other side if you say something. Here they do!”</a:t>
            </a:r>
            <a:endParaRPr lang="de-DE" sz="1600" dirty="0">
              <a:solidFill>
                <a:srgbClr val="003478"/>
              </a:solidFill>
              <a:ea typeface="Calibri" panose="020F0502020204030204" pitchFamily="34" charset="0"/>
            </a:endParaRPr>
          </a:p>
        </p:txBody>
      </p:sp>
      <p:pic>
        <p:nvPicPr>
          <p:cNvPr id="15" name="Picture 5" descr="DSC045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7151" y="1173695"/>
            <a:ext cx="4107745" cy="308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p:cNvSpPr txBox="1"/>
          <p:nvPr/>
        </p:nvSpPr>
        <p:spPr>
          <a:xfrm>
            <a:off x="755576" y="5265204"/>
            <a:ext cx="8496944" cy="461665"/>
          </a:xfrm>
          <a:prstGeom prst="rect">
            <a:avLst/>
          </a:prstGeom>
          <a:noFill/>
        </p:spPr>
        <p:txBody>
          <a:bodyPr wrap="square" rtlCol="0">
            <a:spAutoFit/>
          </a:bodyPr>
          <a:lstStyle/>
          <a:p>
            <a:r>
              <a:rPr lang="de-DE" sz="2400" dirty="0" err="1" smtClean="0">
                <a:solidFill>
                  <a:srgbClr val="003478"/>
                </a:solidFill>
              </a:rPr>
              <a:t>Thank</a:t>
            </a:r>
            <a:r>
              <a:rPr lang="de-DE" sz="2400" dirty="0" smtClean="0">
                <a:solidFill>
                  <a:srgbClr val="003478"/>
                </a:solidFill>
              </a:rPr>
              <a:t> </a:t>
            </a:r>
            <a:r>
              <a:rPr lang="de-DE" sz="2400" dirty="0" err="1" smtClean="0">
                <a:solidFill>
                  <a:srgbClr val="003478"/>
                </a:solidFill>
              </a:rPr>
              <a:t>you</a:t>
            </a:r>
            <a:r>
              <a:rPr lang="de-DE" sz="2400" dirty="0" smtClean="0">
                <a:solidFill>
                  <a:srgbClr val="003478"/>
                </a:solidFill>
              </a:rPr>
              <a:t> for </a:t>
            </a:r>
            <a:r>
              <a:rPr lang="de-DE" sz="2400" dirty="0" err="1" smtClean="0">
                <a:solidFill>
                  <a:srgbClr val="003478"/>
                </a:solidFill>
              </a:rPr>
              <a:t>being</a:t>
            </a:r>
            <a:r>
              <a:rPr lang="de-DE" sz="2400" dirty="0" smtClean="0">
                <a:solidFill>
                  <a:srgbClr val="003478"/>
                </a:solidFill>
              </a:rPr>
              <a:t> </a:t>
            </a:r>
            <a:r>
              <a:rPr lang="de-DE" sz="2400" dirty="0" err="1" smtClean="0">
                <a:solidFill>
                  <a:srgbClr val="003478"/>
                </a:solidFill>
              </a:rPr>
              <a:t>part</a:t>
            </a:r>
            <a:r>
              <a:rPr lang="de-DE" sz="2400" dirty="0" smtClean="0">
                <a:solidFill>
                  <a:srgbClr val="003478"/>
                </a:solidFill>
              </a:rPr>
              <a:t> of IMC24 – </a:t>
            </a:r>
            <a:r>
              <a:rPr lang="de-DE" sz="2400" dirty="0" err="1" smtClean="0">
                <a:solidFill>
                  <a:srgbClr val="003478"/>
                </a:solidFill>
              </a:rPr>
              <a:t>enjoy</a:t>
            </a:r>
            <a:r>
              <a:rPr lang="de-DE" sz="2400" dirty="0" smtClean="0">
                <a:solidFill>
                  <a:srgbClr val="003478"/>
                </a:solidFill>
              </a:rPr>
              <a:t> </a:t>
            </a:r>
            <a:r>
              <a:rPr lang="de-DE" sz="2400" dirty="0" err="1" smtClean="0">
                <a:solidFill>
                  <a:srgbClr val="003478"/>
                </a:solidFill>
              </a:rPr>
              <a:t>your</a:t>
            </a:r>
            <a:r>
              <a:rPr lang="de-DE" sz="2400" dirty="0" smtClean="0">
                <a:solidFill>
                  <a:srgbClr val="003478"/>
                </a:solidFill>
              </a:rPr>
              <a:t> </a:t>
            </a:r>
            <a:r>
              <a:rPr lang="de-DE" sz="2400" dirty="0" err="1" smtClean="0">
                <a:solidFill>
                  <a:srgbClr val="003478"/>
                </a:solidFill>
              </a:rPr>
              <a:t>sessions</a:t>
            </a:r>
            <a:r>
              <a:rPr lang="de-DE" sz="2400" dirty="0" smtClean="0">
                <a:solidFill>
                  <a:srgbClr val="003478"/>
                </a:solidFill>
              </a:rPr>
              <a:t>!</a:t>
            </a:r>
            <a:endParaRPr lang="de-DE" sz="2400" dirty="0">
              <a:solidFill>
                <a:srgbClr val="003478"/>
              </a:solidFill>
            </a:endParaRPr>
          </a:p>
        </p:txBody>
      </p:sp>
      <p:sp>
        <p:nvSpPr>
          <p:cNvPr id="4" name="Datumsplatzhalter 3"/>
          <p:cNvSpPr>
            <a:spLocks noGrp="1"/>
          </p:cNvSpPr>
          <p:nvPr>
            <p:ph type="dt" sz="half" idx="2"/>
          </p:nvPr>
        </p:nvSpPr>
        <p:spPr/>
        <p:txBody>
          <a:bodyPr/>
          <a:lstStyle/>
          <a:p>
            <a:fld id="{D6E2EA12-DB31-4B1F-958F-70F8187B57C8}" type="datetime1">
              <a:rPr lang="de-DE" smtClean="0"/>
              <a:t>07.02.2024</a:t>
            </a:fld>
            <a:endParaRPr lang="de-DE" dirty="0"/>
          </a:p>
        </p:txBody>
      </p:sp>
      <p:sp>
        <p:nvSpPr>
          <p:cNvPr id="5" name="Foliennummernplatzhalter 4"/>
          <p:cNvSpPr>
            <a:spLocks noGrp="1"/>
          </p:cNvSpPr>
          <p:nvPr>
            <p:ph type="sldNum" sz="quarter" idx="4"/>
          </p:nvPr>
        </p:nvSpPr>
        <p:spPr/>
        <p:txBody>
          <a:bodyPr/>
          <a:lstStyle/>
          <a:p>
            <a:fld id="{37E3BC05-FAFE-4AC8-BE3C-DB615240BD44}" type="slidenum">
              <a:rPr lang="de-DE" smtClean="0"/>
              <a:pPr/>
              <a:t>9</a:t>
            </a:fld>
            <a:endParaRPr lang="de-DE" dirty="0"/>
          </a:p>
        </p:txBody>
      </p:sp>
    </p:spTree>
    <p:extLst>
      <p:ext uri="{BB962C8B-B14F-4D97-AF65-F5344CB8AC3E}">
        <p14:creationId xmlns:p14="http://schemas.microsoft.com/office/powerpoint/2010/main" val="2587843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Benutzerdefiniert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3478"/>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529</Words>
  <Application>Microsoft Office PowerPoint</Application>
  <PresentationFormat>Bildschirmpräsentation (4:3)</PresentationFormat>
  <Paragraphs>102</Paragraphs>
  <Slides>9</Slides>
  <Notes>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Wingdings</vt:lpstr>
      <vt:lpstr>Office-Design</vt:lpstr>
      <vt:lpstr>PowerPoint-Präsentation</vt:lpstr>
      <vt:lpstr>Inspiring the next generation</vt:lpstr>
      <vt:lpstr>The idea behind Masterclasses </vt:lpstr>
      <vt:lpstr>Sample Agenda</vt:lpstr>
      <vt:lpstr>Key points of the video confeence</vt:lpstr>
      <vt:lpstr>International Masterclasses</vt:lpstr>
      <vt:lpstr>IMC: a growing program</vt:lpstr>
      <vt:lpstr>Schedule ...                  and moderators</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Uta Bilow</dc:creator>
  <cp:lastModifiedBy>Uta Bilow</cp:lastModifiedBy>
  <cp:revision>226</cp:revision>
  <dcterms:created xsi:type="dcterms:W3CDTF">2011-11-01T11:56:59Z</dcterms:created>
  <dcterms:modified xsi:type="dcterms:W3CDTF">2024-02-07T08:06:49Z</dcterms:modified>
</cp:coreProperties>
</file>