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6"/>
  </p:notesMasterIdLst>
  <p:handoutMasterIdLst>
    <p:handoutMasterId r:id="rId7"/>
  </p:handoutMasterIdLst>
  <p:sldIdLst>
    <p:sldId id="260" r:id="rId2"/>
    <p:sldId id="261" r:id="rId3"/>
    <p:sldId id="262" r:id="rId4"/>
    <p:sldId id="263" r:id="rId5"/>
  </p:sldIdLst>
  <p:sldSz cx="9906000" cy="6858000" type="A4"/>
  <p:notesSz cx="6797675" cy="9928225"/>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lo Giugni" initials="DG" lastIdx="1" clrIdx="0">
    <p:extLst>
      <p:ext uri="{19B8F6BF-5375-455C-9EA6-DF929625EA0E}">
        <p15:presenceInfo xmlns:p15="http://schemas.microsoft.com/office/powerpoint/2012/main" userId="S-1-5-21-1526224874-1540688658-1361462980-623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CC"/>
    <a:srgbClr val="FFFF00"/>
    <a:srgbClr val="00CC00"/>
    <a:srgbClr val="FFFF99"/>
    <a:srgbClr val="66CCFF"/>
    <a:srgbClr val="FFFF66"/>
    <a:srgbClr val="FF9900"/>
    <a:srgbClr val="00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38" autoAdjust="0"/>
    <p:restoredTop sz="96677" autoAdjust="0"/>
  </p:normalViewPr>
  <p:slideViewPr>
    <p:cSldViewPr>
      <p:cViewPr>
        <p:scale>
          <a:sx n="89" d="100"/>
          <a:sy n="89" d="100"/>
        </p:scale>
        <p:origin x="927" y="27"/>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1"/>
            <a:ext cx="2945346" cy="495379"/>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lvl1pPr defTabSz="955074">
              <a:defRPr sz="1300"/>
            </a:lvl1pPr>
          </a:lstStyle>
          <a:p>
            <a:endParaRPr lang="en-US"/>
          </a:p>
        </p:txBody>
      </p:sp>
      <p:sp>
        <p:nvSpPr>
          <p:cNvPr id="81923" name="Rectangle 3"/>
          <p:cNvSpPr>
            <a:spLocks noGrp="1" noChangeArrowheads="1"/>
          </p:cNvSpPr>
          <p:nvPr>
            <p:ph type="dt" sz="quarter" idx="1"/>
          </p:nvPr>
        </p:nvSpPr>
        <p:spPr bwMode="auto">
          <a:xfrm>
            <a:off x="3852331" y="1"/>
            <a:ext cx="2945345" cy="495379"/>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lvl1pPr algn="r" defTabSz="955074">
              <a:defRPr sz="1300"/>
            </a:lvl1pPr>
          </a:lstStyle>
          <a:p>
            <a:endParaRPr lang="en-US"/>
          </a:p>
        </p:txBody>
      </p:sp>
      <p:sp>
        <p:nvSpPr>
          <p:cNvPr id="81924" name="Rectangle 4"/>
          <p:cNvSpPr>
            <a:spLocks noGrp="1" noChangeArrowheads="1"/>
          </p:cNvSpPr>
          <p:nvPr>
            <p:ph type="ftr" sz="quarter" idx="2"/>
          </p:nvPr>
        </p:nvSpPr>
        <p:spPr bwMode="auto">
          <a:xfrm>
            <a:off x="0" y="9432846"/>
            <a:ext cx="2945346" cy="495379"/>
          </a:xfrm>
          <a:prstGeom prst="rect">
            <a:avLst/>
          </a:prstGeom>
          <a:noFill/>
          <a:ln w="9525">
            <a:noFill/>
            <a:miter lim="800000"/>
            <a:headEnd/>
            <a:tailEnd/>
          </a:ln>
          <a:effectLst/>
        </p:spPr>
        <p:txBody>
          <a:bodyPr vert="horz" wrap="square" lIns="95555" tIns="47778" rIns="95555" bIns="47778" numCol="1" anchor="b" anchorCtr="0" compatLnSpc="1">
            <a:prstTxWarp prst="textNoShape">
              <a:avLst/>
            </a:prstTxWarp>
          </a:bodyPr>
          <a:lstStyle>
            <a:lvl1pPr defTabSz="955074">
              <a:defRPr sz="1300"/>
            </a:lvl1pPr>
          </a:lstStyle>
          <a:p>
            <a:endParaRPr lang="en-US"/>
          </a:p>
        </p:txBody>
      </p:sp>
      <p:sp>
        <p:nvSpPr>
          <p:cNvPr id="81925" name="Rectangle 5"/>
          <p:cNvSpPr>
            <a:spLocks noGrp="1" noChangeArrowheads="1"/>
          </p:cNvSpPr>
          <p:nvPr>
            <p:ph type="sldNum" sz="quarter" idx="3"/>
          </p:nvPr>
        </p:nvSpPr>
        <p:spPr bwMode="auto">
          <a:xfrm>
            <a:off x="3852331" y="9432846"/>
            <a:ext cx="2945345" cy="495379"/>
          </a:xfrm>
          <a:prstGeom prst="rect">
            <a:avLst/>
          </a:prstGeom>
          <a:noFill/>
          <a:ln w="9525">
            <a:noFill/>
            <a:miter lim="800000"/>
            <a:headEnd/>
            <a:tailEnd/>
          </a:ln>
          <a:effectLst/>
        </p:spPr>
        <p:txBody>
          <a:bodyPr vert="horz" wrap="square" lIns="95555" tIns="47778" rIns="95555" bIns="47778" numCol="1" anchor="b" anchorCtr="0" compatLnSpc="1">
            <a:prstTxWarp prst="textNoShape">
              <a:avLst/>
            </a:prstTxWarp>
          </a:bodyPr>
          <a:lstStyle>
            <a:lvl1pPr algn="r" defTabSz="955074">
              <a:defRPr sz="1300"/>
            </a:lvl1pPr>
          </a:lstStyle>
          <a:p>
            <a:fld id="{84CF0367-3104-42B0-98B8-DD93354ADCC5}" type="slidenum">
              <a:rPr lang="en-US"/>
              <a:pPr/>
              <a:t>‹#›</a:t>
            </a:fld>
            <a:endParaRPr lang="en-US"/>
          </a:p>
        </p:txBody>
      </p:sp>
    </p:spTree>
    <p:extLst>
      <p:ext uri="{BB962C8B-B14F-4D97-AF65-F5344CB8AC3E}">
        <p14:creationId xmlns:p14="http://schemas.microsoft.com/office/powerpoint/2010/main" val="15085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2945346" cy="495379"/>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lvl1pPr defTabSz="955074">
              <a:defRPr sz="1300"/>
            </a:lvl1pPr>
          </a:lstStyle>
          <a:p>
            <a:endParaRPr lang="en-US"/>
          </a:p>
        </p:txBody>
      </p:sp>
      <p:sp>
        <p:nvSpPr>
          <p:cNvPr id="5123" name="Rectangle 3"/>
          <p:cNvSpPr>
            <a:spLocks noGrp="1" noChangeArrowheads="1"/>
          </p:cNvSpPr>
          <p:nvPr>
            <p:ph type="dt" idx="1"/>
          </p:nvPr>
        </p:nvSpPr>
        <p:spPr bwMode="auto">
          <a:xfrm>
            <a:off x="3852331" y="1"/>
            <a:ext cx="2945345" cy="495379"/>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lvl1pPr algn="r" defTabSz="955074">
              <a:defRPr sz="1300"/>
            </a:lvl1pPr>
          </a:lstStyle>
          <a:p>
            <a:endParaRPr lang="en-US"/>
          </a:p>
        </p:txBody>
      </p:sp>
      <p:sp>
        <p:nvSpPr>
          <p:cNvPr id="5124" name="Rectangle 4"/>
          <p:cNvSpPr>
            <a:spLocks noGrp="1" noRot="1" noChangeAspect="1" noChangeArrowheads="1" noTextEdit="1"/>
          </p:cNvSpPr>
          <p:nvPr>
            <p:ph type="sldImg" idx="2"/>
          </p:nvPr>
        </p:nvSpPr>
        <p:spPr bwMode="auto">
          <a:xfrm>
            <a:off x="711200" y="746125"/>
            <a:ext cx="5375275" cy="3722688"/>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05416" y="4716423"/>
            <a:ext cx="4986845" cy="4467014"/>
          </a:xfrm>
          <a:prstGeom prst="rect">
            <a:avLst/>
          </a:prstGeom>
          <a:noFill/>
          <a:ln w="9525">
            <a:noFill/>
            <a:miter lim="800000"/>
            <a:headEnd/>
            <a:tailEnd/>
          </a:ln>
          <a:effectLst/>
        </p:spPr>
        <p:txBody>
          <a:bodyPr vert="horz" wrap="square" lIns="95555" tIns="47778" rIns="95555" bIns="4777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6" name="Rectangle 6"/>
          <p:cNvSpPr>
            <a:spLocks noGrp="1" noChangeArrowheads="1"/>
          </p:cNvSpPr>
          <p:nvPr>
            <p:ph type="ftr" sz="quarter" idx="4"/>
          </p:nvPr>
        </p:nvSpPr>
        <p:spPr bwMode="auto">
          <a:xfrm>
            <a:off x="0" y="9432846"/>
            <a:ext cx="2945346" cy="495379"/>
          </a:xfrm>
          <a:prstGeom prst="rect">
            <a:avLst/>
          </a:prstGeom>
          <a:noFill/>
          <a:ln w="9525">
            <a:noFill/>
            <a:miter lim="800000"/>
            <a:headEnd/>
            <a:tailEnd/>
          </a:ln>
          <a:effectLst/>
        </p:spPr>
        <p:txBody>
          <a:bodyPr vert="horz" wrap="square" lIns="95555" tIns="47778" rIns="95555" bIns="47778" numCol="1" anchor="b" anchorCtr="0" compatLnSpc="1">
            <a:prstTxWarp prst="textNoShape">
              <a:avLst/>
            </a:prstTxWarp>
          </a:bodyPr>
          <a:lstStyle>
            <a:lvl1pPr defTabSz="955074">
              <a:defRPr sz="1300"/>
            </a:lvl1pPr>
          </a:lstStyle>
          <a:p>
            <a:endParaRPr lang="en-US"/>
          </a:p>
        </p:txBody>
      </p:sp>
      <p:sp>
        <p:nvSpPr>
          <p:cNvPr id="5127" name="Rectangle 7"/>
          <p:cNvSpPr>
            <a:spLocks noGrp="1" noChangeArrowheads="1"/>
          </p:cNvSpPr>
          <p:nvPr>
            <p:ph type="sldNum" sz="quarter" idx="5"/>
          </p:nvPr>
        </p:nvSpPr>
        <p:spPr bwMode="auto">
          <a:xfrm>
            <a:off x="3852331" y="9432846"/>
            <a:ext cx="2945345" cy="495379"/>
          </a:xfrm>
          <a:prstGeom prst="rect">
            <a:avLst/>
          </a:prstGeom>
          <a:noFill/>
          <a:ln w="9525">
            <a:noFill/>
            <a:miter lim="800000"/>
            <a:headEnd/>
            <a:tailEnd/>
          </a:ln>
          <a:effectLst/>
        </p:spPr>
        <p:txBody>
          <a:bodyPr vert="horz" wrap="square" lIns="95555" tIns="47778" rIns="95555" bIns="47778" numCol="1" anchor="b" anchorCtr="0" compatLnSpc="1">
            <a:prstTxWarp prst="textNoShape">
              <a:avLst/>
            </a:prstTxWarp>
          </a:bodyPr>
          <a:lstStyle>
            <a:lvl1pPr algn="r" defTabSz="955074">
              <a:defRPr sz="1300"/>
            </a:lvl1pPr>
          </a:lstStyle>
          <a:p>
            <a:fld id="{5FDCA0FC-1B0C-4646-8560-B9EE4CF19134}" type="slidenum">
              <a:rPr lang="en-US"/>
              <a:pPr/>
              <a:t>‹#›</a:t>
            </a:fld>
            <a:endParaRPr lang="en-US"/>
          </a:p>
        </p:txBody>
      </p:sp>
    </p:spTree>
    <p:extLst>
      <p:ext uri="{BB962C8B-B14F-4D97-AF65-F5344CB8AC3E}">
        <p14:creationId xmlns:p14="http://schemas.microsoft.com/office/powerpoint/2010/main" val="40255901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FDCA0FC-1B0C-4646-8560-B9EE4CF19134}" type="slidenum">
              <a:rPr lang="en-US" smtClean="0"/>
              <a:pPr/>
              <a:t>1</a:t>
            </a:fld>
            <a:endParaRPr lang="en-US"/>
          </a:p>
        </p:txBody>
      </p:sp>
    </p:spTree>
    <p:extLst>
      <p:ext uri="{BB962C8B-B14F-4D97-AF65-F5344CB8AC3E}">
        <p14:creationId xmlns:p14="http://schemas.microsoft.com/office/powerpoint/2010/main" val="1054457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8"/>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xfrm>
            <a:off x="742950" y="6477000"/>
            <a:ext cx="1689770" cy="457200"/>
          </a:xfrm>
        </p:spPr>
        <p:txBody>
          <a:bodyPr/>
          <a:lstStyle>
            <a:lvl1pPr>
              <a:defRPr/>
            </a:lvl1pPr>
          </a:lstStyle>
          <a:p>
            <a:r>
              <a:rPr lang="en-US"/>
              <a:t>D. Giugni</a:t>
            </a:r>
          </a:p>
        </p:txBody>
      </p:sp>
      <p:sp>
        <p:nvSpPr>
          <p:cNvPr id="5" name="Footer Placeholder 4"/>
          <p:cNvSpPr>
            <a:spLocks noGrp="1"/>
          </p:cNvSpPr>
          <p:nvPr>
            <p:ph type="ftr" sz="quarter" idx="11"/>
          </p:nvPr>
        </p:nvSpPr>
        <p:spPr>
          <a:xfrm>
            <a:off x="2504728" y="6477000"/>
            <a:ext cx="4594572" cy="457200"/>
          </a:xfrm>
        </p:spPr>
        <p:txBody>
          <a:bodyPr/>
          <a:lstStyle>
            <a:lvl1pPr>
              <a:defRPr/>
            </a:lvl1pPr>
          </a:lstStyle>
          <a:p>
            <a:r>
              <a:rPr lang="en-GB"/>
              <a:t>OEC WorkShop –Frascati- 01-02-2024</a:t>
            </a:r>
            <a:endParaRPr lang="en-US" dirty="0"/>
          </a:p>
        </p:txBody>
      </p:sp>
      <p:sp>
        <p:nvSpPr>
          <p:cNvPr id="6" name="Slide Number Placeholder 5"/>
          <p:cNvSpPr>
            <a:spLocks noGrp="1"/>
          </p:cNvSpPr>
          <p:nvPr>
            <p:ph type="sldNum" sz="quarter" idx="12"/>
          </p:nvPr>
        </p:nvSpPr>
        <p:spPr>
          <a:xfrm>
            <a:off x="7171308" y="6477000"/>
            <a:ext cx="1991742" cy="457200"/>
          </a:xfrm>
        </p:spPr>
        <p:txBody>
          <a:bodyPr/>
          <a:lstStyle>
            <a:lvl1pPr>
              <a:defRPr/>
            </a:lvl1pPr>
          </a:lstStyle>
          <a:p>
            <a:fld id="{CEFB715D-AB7F-4539-A994-B3E93A3BAC8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77850" y="6553200"/>
            <a:ext cx="1350814" cy="304800"/>
          </a:xfrm>
        </p:spPr>
        <p:txBody>
          <a:bodyPr/>
          <a:lstStyle>
            <a:lvl1pPr>
              <a:defRPr/>
            </a:lvl1pPr>
          </a:lstStyle>
          <a:p>
            <a:r>
              <a:rPr lang="en-US"/>
              <a:t>D. Giugni</a:t>
            </a:r>
          </a:p>
        </p:txBody>
      </p:sp>
      <p:sp>
        <p:nvSpPr>
          <p:cNvPr id="5" name="Footer Placeholder 4"/>
          <p:cNvSpPr>
            <a:spLocks noGrp="1"/>
          </p:cNvSpPr>
          <p:nvPr>
            <p:ph type="ftr" sz="quarter" idx="11"/>
          </p:nvPr>
        </p:nvSpPr>
        <p:spPr>
          <a:xfrm>
            <a:off x="2144688" y="6553200"/>
            <a:ext cx="5256584" cy="304800"/>
          </a:xfrm>
        </p:spPr>
        <p:txBody>
          <a:bodyPr/>
          <a:lstStyle>
            <a:lvl1pPr>
              <a:defRPr/>
            </a:lvl1pPr>
          </a:lstStyle>
          <a:p>
            <a:r>
              <a:rPr lang="en-GB"/>
              <a:t>OEC WorkShop –Frascati- 01-02-2024</a:t>
            </a:r>
            <a:endParaRPr lang="en-US" dirty="0"/>
          </a:p>
        </p:txBody>
      </p:sp>
      <p:sp>
        <p:nvSpPr>
          <p:cNvPr id="6" name="Slide Number Placeholder 5"/>
          <p:cNvSpPr>
            <a:spLocks noGrp="1"/>
          </p:cNvSpPr>
          <p:nvPr>
            <p:ph type="sldNum" sz="quarter" idx="12"/>
          </p:nvPr>
        </p:nvSpPr>
        <p:spPr/>
        <p:txBody>
          <a:bodyPr/>
          <a:lstStyle>
            <a:lvl1pPr>
              <a:defRPr/>
            </a:lvl1pPr>
          </a:lstStyle>
          <a:p>
            <a:fld id="{A64755EC-E3A8-4F34-BB88-3A17559C947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02487" y="228600"/>
            <a:ext cx="2290763" cy="5867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200" y="228600"/>
            <a:ext cx="6707188"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77850" y="6553200"/>
            <a:ext cx="1206798" cy="304800"/>
          </a:xfrm>
        </p:spPr>
        <p:txBody>
          <a:bodyPr/>
          <a:lstStyle>
            <a:lvl1pPr>
              <a:defRPr/>
            </a:lvl1pPr>
          </a:lstStyle>
          <a:p>
            <a:r>
              <a:rPr lang="en-US"/>
              <a:t>D. Giugni</a:t>
            </a:r>
          </a:p>
        </p:txBody>
      </p:sp>
      <p:sp>
        <p:nvSpPr>
          <p:cNvPr id="5" name="Footer Placeholder 4"/>
          <p:cNvSpPr>
            <a:spLocks noGrp="1"/>
          </p:cNvSpPr>
          <p:nvPr>
            <p:ph type="ftr" sz="quarter" idx="11"/>
          </p:nvPr>
        </p:nvSpPr>
        <p:spPr>
          <a:xfrm>
            <a:off x="2072680" y="6553200"/>
            <a:ext cx="5472608" cy="304800"/>
          </a:xfrm>
        </p:spPr>
        <p:txBody>
          <a:bodyPr/>
          <a:lstStyle>
            <a:lvl1pPr>
              <a:defRPr/>
            </a:lvl1pPr>
          </a:lstStyle>
          <a:p>
            <a:r>
              <a:rPr lang="en-GB"/>
              <a:t>OEC WorkShop –Frascati- 01-02-2024</a:t>
            </a:r>
            <a:endParaRPr lang="en-US" dirty="0"/>
          </a:p>
        </p:txBody>
      </p:sp>
      <p:sp>
        <p:nvSpPr>
          <p:cNvPr id="6" name="Slide Number Placeholder 5"/>
          <p:cNvSpPr>
            <a:spLocks noGrp="1"/>
          </p:cNvSpPr>
          <p:nvPr>
            <p:ph type="sldNum" sz="quarter" idx="12"/>
          </p:nvPr>
        </p:nvSpPr>
        <p:spPr/>
        <p:txBody>
          <a:bodyPr/>
          <a:lstStyle>
            <a:lvl1pPr>
              <a:defRPr/>
            </a:lvl1pPr>
          </a:lstStyle>
          <a:p>
            <a:fld id="{4AEAAB3D-1D72-42A4-BAB8-C41EB29ABFD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77850" y="6553200"/>
            <a:ext cx="1422822" cy="304800"/>
          </a:xfrm>
        </p:spPr>
        <p:txBody>
          <a:bodyPr/>
          <a:lstStyle>
            <a:lvl1pPr>
              <a:defRPr/>
            </a:lvl1pPr>
          </a:lstStyle>
          <a:p>
            <a:r>
              <a:rPr lang="en-US"/>
              <a:t>D. Giugni</a:t>
            </a:r>
          </a:p>
        </p:txBody>
      </p:sp>
      <p:sp>
        <p:nvSpPr>
          <p:cNvPr id="5" name="Footer Placeholder 4"/>
          <p:cNvSpPr>
            <a:spLocks noGrp="1"/>
          </p:cNvSpPr>
          <p:nvPr>
            <p:ph type="ftr" sz="quarter" idx="11"/>
          </p:nvPr>
        </p:nvSpPr>
        <p:spPr>
          <a:xfrm>
            <a:off x="2432720" y="6553200"/>
            <a:ext cx="5256584" cy="304800"/>
          </a:xfrm>
        </p:spPr>
        <p:txBody>
          <a:bodyPr/>
          <a:lstStyle>
            <a:lvl1pPr>
              <a:defRPr/>
            </a:lvl1pPr>
          </a:lstStyle>
          <a:p>
            <a:r>
              <a:rPr lang="en-GB"/>
              <a:t>OEC WorkShop –Frascati- 01-02-2024</a:t>
            </a:r>
            <a:endParaRPr lang="en-US"/>
          </a:p>
        </p:txBody>
      </p:sp>
      <p:sp>
        <p:nvSpPr>
          <p:cNvPr id="6" name="Slide Number Placeholder 5"/>
          <p:cNvSpPr>
            <a:spLocks noGrp="1"/>
          </p:cNvSpPr>
          <p:nvPr>
            <p:ph type="sldNum" sz="quarter" idx="12"/>
          </p:nvPr>
        </p:nvSpPr>
        <p:spPr/>
        <p:txBody>
          <a:bodyPr/>
          <a:lstStyle>
            <a:lvl1pPr>
              <a:defRPr/>
            </a:lvl1pPr>
          </a:lstStyle>
          <a:p>
            <a:fld id="{B803A517-7325-449A-942F-622D6F9A41B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3"/>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xfrm>
            <a:off x="577850" y="6553200"/>
            <a:ext cx="1134790" cy="304800"/>
          </a:xfrm>
        </p:spPr>
        <p:txBody>
          <a:bodyPr/>
          <a:lstStyle>
            <a:lvl1pPr>
              <a:defRPr/>
            </a:lvl1pPr>
          </a:lstStyle>
          <a:p>
            <a:r>
              <a:rPr lang="en-US"/>
              <a:t>D. Giugni</a:t>
            </a:r>
            <a:endParaRPr lang="en-US" dirty="0"/>
          </a:p>
        </p:txBody>
      </p:sp>
      <p:sp>
        <p:nvSpPr>
          <p:cNvPr id="5" name="Footer Placeholder 4"/>
          <p:cNvSpPr>
            <a:spLocks noGrp="1"/>
          </p:cNvSpPr>
          <p:nvPr>
            <p:ph type="ftr" sz="quarter" idx="11"/>
          </p:nvPr>
        </p:nvSpPr>
        <p:spPr>
          <a:xfrm>
            <a:off x="2144688" y="6553200"/>
            <a:ext cx="5040560" cy="304800"/>
          </a:xfrm>
        </p:spPr>
        <p:txBody>
          <a:bodyPr/>
          <a:lstStyle>
            <a:lvl1pPr>
              <a:defRPr/>
            </a:lvl1pPr>
          </a:lstStyle>
          <a:p>
            <a:r>
              <a:rPr lang="en-GB"/>
              <a:t>OEC WorkShop –Frascati- 01-02-2024</a:t>
            </a:r>
            <a:endParaRPr lang="en-US" dirty="0"/>
          </a:p>
        </p:txBody>
      </p:sp>
      <p:sp>
        <p:nvSpPr>
          <p:cNvPr id="6" name="Slide Number Placeholder 5"/>
          <p:cNvSpPr>
            <a:spLocks noGrp="1"/>
          </p:cNvSpPr>
          <p:nvPr>
            <p:ph type="sldNum" sz="quarter" idx="12"/>
          </p:nvPr>
        </p:nvSpPr>
        <p:spPr/>
        <p:txBody>
          <a:bodyPr/>
          <a:lstStyle>
            <a:lvl1pPr>
              <a:defRPr/>
            </a:lvl1pPr>
          </a:lstStyle>
          <a:p>
            <a:fld id="{8399111C-1E76-424A-85C0-930EFB2B355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200" y="1447800"/>
            <a:ext cx="44989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94275" y="1447800"/>
            <a:ext cx="44989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577850" y="6553200"/>
            <a:ext cx="1485900" cy="304800"/>
          </a:xfrm>
        </p:spPr>
        <p:txBody>
          <a:bodyPr/>
          <a:lstStyle>
            <a:lvl1pPr>
              <a:defRPr/>
            </a:lvl1pPr>
          </a:lstStyle>
          <a:p>
            <a:r>
              <a:rPr lang="en-US"/>
              <a:t>D. Giugni</a:t>
            </a:r>
            <a:endParaRPr lang="en-US" dirty="0"/>
          </a:p>
        </p:txBody>
      </p:sp>
      <p:sp>
        <p:nvSpPr>
          <p:cNvPr id="6" name="Footer Placeholder 5"/>
          <p:cNvSpPr>
            <a:spLocks noGrp="1"/>
          </p:cNvSpPr>
          <p:nvPr>
            <p:ph type="ftr" sz="quarter" idx="11"/>
          </p:nvPr>
        </p:nvSpPr>
        <p:spPr>
          <a:xfrm>
            <a:off x="2432720" y="6553200"/>
            <a:ext cx="5040560" cy="304800"/>
          </a:xfrm>
        </p:spPr>
        <p:txBody>
          <a:bodyPr/>
          <a:lstStyle>
            <a:lvl1pPr>
              <a:defRPr/>
            </a:lvl1pPr>
          </a:lstStyle>
          <a:p>
            <a:r>
              <a:rPr lang="en-GB"/>
              <a:t>OEC WorkShop –Frascati- 01-02-2024</a:t>
            </a:r>
            <a:endParaRPr lang="en-US" dirty="0"/>
          </a:p>
        </p:txBody>
      </p:sp>
      <p:sp>
        <p:nvSpPr>
          <p:cNvPr id="7" name="Slide Number Placeholder 6"/>
          <p:cNvSpPr>
            <a:spLocks noGrp="1"/>
          </p:cNvSpPr>
          <p:nvPr>
            <p:ph type="sldNum" sz="quarter" idx="12"/>
          </p:nvPr>
        </p:nvSpPr>
        <p:spPr/>
        <p:txBody>
          <a:bodyPr/>
          <a:lstStyle>
            <a:lvl1pPr>
              <a:defRPr/>
            </a:lvl1pPr>
          </a:lstStyle>
          <a:p>
            <a:fld id="{E017D613-7D6D-4AE5-B212-DCF7A791318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577850" y="6553200"/>
            <a:ext cx="1485900" cy="304800"/>
          </a:xfrm>
        </p:spPr>
        <p:txBody>
          <a:bodyPr/>
          <a:lstStyle>
            <a:lvl1pPr>
              <a:defRPr/>
            </a:lvl1pPr>
          </a:lstStyle>
          <a:p>
            <a:r>
              <a:rPr lang="en-US"/>
              <a:t>D. Giugni</a:t>
            </a:r>
          </a:p>
        </p:txBody>
      </p:sp>
      <p:sp>
        <p:nvSpPr>
          <p:cNvPr id="8" name="Footer Placeholder 7"/>
          <p:cNvSpPr>
            <a:spLocks noGrp="1"/>
          </p:cNvSpPr>
          <p:nvPr>
            <p:ph type="ftr" sz="quarter" idx="11"/>
          </p:nvPr>
        </p:nvSpPr>
        <p:spPr>
          <a:xfrm>
            <a:off x="2432720" y="6553200"/>
            <a:ext cx="5112568" cy="304800"/>
          </a:xfrm>
        </p:spPr>
        <p:txBody>
          <a:bodyPr/>
          <a:lstStyle>
            <a:lvl1pPr>
              <a:defRPr/>
            </a:lvl1pPr>
          </a:lstStyle>
          <a:p>
            <a:r>
              <a:rPr lang="en-GB"/>
              <a:t>OEC WorkShop –Frascati- 01-02-2024</a:t>
            </a:r>
            <a:endParaRPr lang="en-US" dirty="0"/>
          </a:p>
        </p:txBody>
      </p:sp>
      <p:sp>
        <p:nvSpPr>
          <p:cNvPr id="9" name="Slide Number Placeholder 8"/>
          <p:cNvSpPr>
            <a:spLocks noGrp="1"/>
          </p:cNvSpPr>
          <p:nvPr>
            <p:ph type="sldNum" sz="quarter" idx="12"/>
          </p:nvPr>
        </p:nvSpPr>
        <p:spPr/>
        <p:txBody>
          <a:bodyPr/>
          <a:lstStyle>
            <a:lvl1pPr>
              <a:defRPr/>
            </a:lvl1pPr>
          </a:lstStyle>
          <a:p>
            <a:fld id="{C18F7230-1D92-4ECA-8E12-39BD46CC925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577850" y="6553200"/>
            <a:ext cx="1485900" cy="304800"/>
          </a:xfrm>
        </p:spPr>
        <p:txBody>
          <a:bodyPr/>
          <a:lstStyle>
            <a:lvl1pPr>
              <a:defRPr/>
            </a:lvl1pPr>
          </a:lstStyle>
          <a:p>
            <a:r>
              <a:rPr lang="en-US"/>
              <a:t>D. Giugni</a:t>
            </a:r>
            <a:endParaRPr lang="en-US" dirty="0"/>
          </a:p>
        </p:txBody>
      </p:sp>
      <p:sp>
        <p:nvSpPr>
          <p:cNvPr id="4" name="Footer Placeholder 3"/>
          <p:cNvSpPr>
            <a:spLocks noGrp="1"/>
          </p:cNvSpPr>
          <p:nvPr>
            <p:ph type="ftr" sz="quarter" idx="11"/>
          </p:nvPr>
        </p:nvSpPr>
        <p:spPr>
          <a:xfrm>
            <a:off x="2288704" y="6553200"/>
            <a:ext cx="5328592" cy="304800"/>
          </a:xfrm>
        </p:spPr>
        <p:txBody>
          <a:bodyPr/>
          <a:lstStyle>
            <a:lvl1pPr>
              <a:defRPr/>
            </a:lvl1pPr>
          </a:lstStyle>
          <a:p>
            <a:r>
              <a:rPr lang="en-GB"/>
              <a:t>OEC WorkShop –Frascati- 01-02-2024</a:t>
            </a:r>
            <a:endParaRPr lang="en-US" dirty="0"/>
          </a:p>
        </p:txBody>
      </p:sp>
      <p:sp>
        <p:nvSpPr>
          <p:cNvPr id="5" name="Slide Number Placeholder 4"/>
          <p:cNvSpPr>
            <a:spLocks noGrp="1"/>
          </p:cNvSpPr>
          <p:nvPr>
            <p:ph type="sldNum" sz="quarter" idx="12"/>
          </p:nvPr>
        </p:nvSpPr>
        <p:spPr/>
        <p:txBody>
          <a:bodyPr/>
          <a:lstStyle>
            <a:lvl1pPr>
              <a:defRPr/>
            </a:lvl1pPr>
          </a:lstStyle>
          <a:p>
            <a:fld id="{3D6384A3-8869-4243-85F6-5E046475E49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77850" y="6553200"/>
            <a:ext cx="1206798" cy="304800"/>
          </a:xfrm>
        </p:spPr>
        <p:txBody>
          <a:bodyPr/>
          <a:lstStyle>
            <a:lvl1pPr>
              <a:defRPr/>
            </a:lvl1pPr>
          </a:lstStyle>
          <a:p>
            <a:r>
              <a:rPr lang="en-US"/>
              <a:t>D. Giugni</a:t>
            </a:r>
          </a:p>
        </p:txBody>
      </p:sp>
      <p:sp>
        <p:nvSpPr>
          <p:cNvPr id="3" name="Footer Placeholder 2"/>
          <p:cNvSpPr>
            <a:spLocks noGrp="1"/>
          </p:cNvSpPr>
          <p:nvPr>
            <p:ph type="ftr" sz="quarter" idx="11"/>
          </p:nvPr>
        </p:nvSpPr>
        <p:spPr>
          <a:xfrm>
            <a:off x="2072680" y="6553200"/>
            <a:ext cx="5328592" cy="304800"/>
          </a:xfrm>
        </p:spPr>
        <p:txBody>
          <a:bodyPr/>
          <a:lstStyle>
            <a:lvl1pPr>
              <a:defRPr/>
            </a:lvl1pPr>
          </a:lstStyle>
          <a:p>
            <a:r>
              <a:rPr lang="en-GB"/>
              <a:t>OEC WorkShop –Frascati- 01-02-2024</a:t>
            </a:r>
            <a:endParaRPr lang="en-US" dirty="0"/>
          </a:p>
        </p:txBody>
      </p:sp>
      <p:sp>
        <p:nvSpPr>
          <p:cNvPr id="4" name="Slide Number Placeholder 3"/>
          <p:cNvSpPr>
            <a:spLocks noGrp="1"/>
          </p:cNvSpPr>
          <p:nvPr>
            <p:ph type="sldNum" sz="quarter" idx="12"/>
          </p:nvPr>
        </p:nvSpPr>
        <p:spPr/>
        <p:txBody>
          <a:bodyPr/>
          <a:lstStyle>
            <a:lvl1pPr>
              <a:defRPr/>
            </a:lvl1pPr>
          </a:lstStyle>
          <a:p>
            <a:fld id="{9610B0BF-73A0-434D-9979-B7EECA2F51B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77850" y="6553200"/>
            <a:ext cx="1278806" cy="304800"/>
          </a:xfrm>
        </p:spPr>
        <p:txBody>
          <a:bodyPr/>
          <a:lstStyle>
            <a:lvl1pPr>
              <a:defRPr/>
            </a:lvl1pPr>
          </a:lstStyle>
          <a:p>
            <a:r>
              <a:rPr lang="en-US"/>
              <a:t>D. Giugni</a:t>
            </a:r>
          </a:p>
        </p:txBody>
      </p:sp>
      <p:sp>
        <p:nvSpPr>
          <p:cNvPr id="6" name="Footer Placeholder 5"/>
          <p:cNvSpPr>
            <a:spLocks noGrp="1"/>
          </p:cNvSpPr>
          <p:nvPr>
            <p:ph type="ftr" sz="quarter" idx="11"/>
          </p:nvPr>
        </p:nvSpPr>
        <p:spPr>
          <a:xfrm>
            <a:off x="2288704" y="6553200"/>
            <a:ext cx="5256584" cy="304800"/>
          </a:xfrm>
        </p:spPr>
        <p:txBody>
          <a:bodyPr/>
          <a:lstStyle>
            <a:lvl1pPr>
              <a:defRPr/>
            </a:lvl1pPr>
          </a:lstStyle>
          <a:p>
            <a:r>
              <a:rPr lang="en-GB"/>
              <a:t>OEC WorkShop –Frascati- 01-02-2024</a:t>
            </a:r>
            <a:endParaRPr lang="en-US" dirty="0"/>
          </a:p>
        </p:txBody>
      </p:sp>
      <p:sp>
        <p:nvSpPr>
          <p:cNvPr id="7" name="Slide Number Placeholder 6"/>
          <p:cNvSpPr>
            <a:spLocks noGrp="1"/>
          </p:cNvSpPr>
          <p:nvPr>
            <p:ph type="sldNum" sz="quarter" idx="12"/>
          </p:nvPr>
        </p:nvSpPr>
        <p:spPr/>
        <p:txBody>
          <a:bodyPr/>
          <a:lstStyle>
            <a:lvl1pPr>
              <a:defRPr/>
            </a:lvl1pPr>
          </a:lstStyle>
          <a:p>
            <a:fld id="{74519B52-B3CB-437C-95AB-A5BB4ACF869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77850" y="6553200"/>
            <a:ext cx="1363795" cy="304800"/>
          </a:xfrm>
        </p:spPr>
        <p:txBody>
          <a:bodyPr/>
          <a:lstStyle>
            <a:lvl1pPr>
              <a:defRPr/>
            </a:lvl1pPr>
          </a:lstStyle>
          <a:p>
            <a:r>
              <a:rPr lang="en-US"/>
              <a:t>D. Giugni</a:t>
            </a:r>
          </a:p>
        </p:txBody>
      </p:sp>
      <p:sp>
        <p:nvSpPr>
          <p:cNvPr id="6" name="Footer Placeholder 5"/>
          <p:cNvSpPr>
            <a:spLocks noGrp="1"/>
          </p:cNvSpPr>
          <p:nvPr>
            <p:ph type="ftr" sz="quarter" idx="11"/>
          </p:nvPr>
        </p:nvSpPr>
        <p:spPr>
          <a:xfrm>
            <a:off x="2288704" y="6553200"/>
            <a:ext cx="5256584" cy="304800"/>
          </a:xfrm>
        </p:spPr>
        <p:txBody>
          <a:bodyPr/>
          <a:lstStyle>
            <a:lvl1pPr>
              <a:defRPr/>
            </a:lvl1pPr>
          </a:lstStyle>
          <a:p>
            <a:r>
              <a:rPr lang="en-GB"/>
              <a:t>OEC WorkShop –Frascati- 01-02-2024</a:t>
            </a:r>
            <a:endParaRPr lang="en-US" dirty="0"/>
          </a:p>
        </p:txBody>
      </p:sp>
      <p:sp>
        <p:nvSpPr>
          <p:cNvPr id="7" name="Slide Number Placeholder 6"/>
          <p:cNvSpPr>
            <a:spLocks noGrp="1"/>
          </p:cNvSpPr>
          <p:nvPr>
            <p:ph type="sldNum" sz="quarter" idx="12"/>
          </p:nvPr>
        </p:nvSpPr>
        <p:spPr/>
        <p:txBody>
          <a:bodyPr/>
          <a:lstStyle>
            <a:lvl1pPr>
              <a:defRPr/>
            </a:lvl1pPr>
          </a:lstStyle>
          <a:p>
            <a:fld id="{B1908873-1F07-483A-82F9-38CB5413FCA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cstate="print"/>
          <a:tile tx="0" ty="0" sx="100000" sy="100000" flip="none" algn="tl"/>
        </a:blipFill>
        <a:effectLst/>
      </p:bgPr>
    </p:bg>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bwMode="auto">
          <a:xfrm>
            <a:off x="825500" y="0"/>
            <a:ext cx="80899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82275" name="Rectangle 3"/>
          <p:cNvSpPr>
            <a:spLocks noGrp="1" noChangeArrowheads="1"/>
          </p:cNvSpPr>
          <p:nvPr>
            <p:ph type="body" idx="1"/>
          </p:nvPr>
        </p:nvSpPr>
        <p:spPr bwMode="auto">
          <a:xfrm>
            <a:off x="330200" y="1447800"/>
            <a:ext cx="9163050" cy="464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2276" name="Rectangle 4"/>
          <p:cNvSpPr>
            <a:spLocks noGrp="1" noChangeArrowheads="1"/>
          </p:cNvSpPr>
          <p:nvPr>
            <p:ph type="dt" sz="half" idx="2"/>
          </p:nvPr>
        </p:nvSpPr>
        <p:spPr bwMode="auto">
          <a:xfrm>
            <a:off x="577850" y="6553200"/>
            <a:ext cx="20637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aseline="0">
                <a:solidFill>
                  <a:srgbClr val="0000CC"/>
                </a:solidFill>
              </a:defRPr>
            </a:lvl1pPr>
          </a:lstStyle>
          <a:p>
            <a:r>
              <a:rPr lang="en-US"/>
              <a:t>D. Giugni</a:t>
            </a:r>
            <a:endParaRPr lang="en-US" dirty="0"/>
          </a:p>
        </p:txBody>
      </p:sp>
      <p:sp>
        <p:nvSpPr>
          <p:cNvPr id="182277" name="Rectangle 5"/>
          <p:cNvSpPr>
            <a:spLocks noGrp="1" noChangeArrowheads="1"/>
          </p:cNvSpPr>
          <p:nvPr>
            <p:ph type="ftr" sz="quarter" idx="3"/>
          </p:nvPr>
        </p:nvSpPr>
        <p:spPr bwMode="auto">
          <a:xfrm>
            <a:off x="3080792" y="6553200"/>
            <a:ext cx="3744416"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aseline="0">
                <a:solidFill>
                  <a:srgbClr val="0000CC"/>
                </a:solidFill>
              </a:defRPr>
            </a:lvl1pPr>
          </a:lstStyle>
          <a:p>
            <a:r>
              <a:rPr lang="en-GB"/>
              <a:t>OEC WorkShop –Frascati- 01-02-2024</a:t>
            </a:r>
            <a:endParaRPr lang="en-US" dirty="0"/>
          </a:p>
        </p:txBody>
      </p:sp>
      <p:sp>
        <p:nvSpPr>
          <p:cNvPr id="182278" name="Rectangle 6"/>
          <p:cNvSpPr>
            <a:spLocks noGrp="1" noChangeArrowheads="1"/>
          </p:cNvSpPr>
          <p:nvPr>
            <p:ph type="sldNum" sz="quarter" idx="4"/>
          </p:nvPr>
        </p:nvSpPr>
        <p:spPr bwMode="auto">
          <a:xfrm>
            <a:off x="7842250" y="6553200"/>
            <a:ext cx="206375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aseline="0">
                <a:solidFill>
                  <a:srgbClr val="0000CC"/>
                </a:solidFill>
              </a:defRPr>
            </a:lvl1pPr>
          </a:lstStyle>
          <a:p>
            <a:fld id="{EA850F94-9D0E-4A1E-B5F9-F9593A58F947}" type="slidenum">
              <a:rPr lang="en-US" smtClean="0"/>
              <a:pPr/>
              <a:t>‹#›</a:t>
            </a:fld>
            <a:endParaRPr lang="en-US" dirty="0"/>
          </a:p>
        </p:txBody>
      </p:sp>
      <p:pic>
        <p:nvPicPr>
          <p:cNvPr id="1026" name="Picture 2"/>
          <p:cNvPicPr>
            <a:picLocks noChangeAspect="1" noChangeArrowheads="1"/>
          </p:cNvPicPr>
          <p:nvPr/>
        </p:nvPicPr>
        <p:blipFill>
          <a:blip r:embed="rId14" cstate="print"/>
          <a:srcRect/>
          <a:stretch>
            <a:fillRect/>
          </a:stretch>
        </p:blipFill>
        <p:spPr bwMode="auto">
          <a:xfrm>
            <a:off x="0" y="0"/>
            <a:ext cx="809625" cy="809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p:txStyles>
    <p:titleStyle>
      <a:lvl1pPr algn="ctr" rtl="0" eaLnBrk="1" fontAlgn="base" hangingPunct="1">
        <a:spcBef>
          <a:spcPct val="0"/>
        </a:spcBef>
        <a:spcAft>
          <a:spcPct val="0"/>
        </a:spcAft>
        <a:defRPr sz="4000" baseline="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2400" baseline="0">
          <a:solidFill>
            <a:srgbClr val="3333CC"/>
          </a:solidFill>
          <a:latin typeface="Times New Roman" pitchFamily="18" charset="0"/>
          <a:ea typeface="+mn-ea"/>
          <a:cs typeface="+mn-cs"/>
        </a:defRPr>
      </a:lvl1pPr>
      <a:lvl2pPr marL="742950" indent="-285750" algn="l" rtl="0" eaLnBrk="1" fontAlgn="base" hangingPunct="1">
        <a:spcBef>
          <a:spcPct val="20000"/>
        </a:spcBef>
        <a:spcAft>
          <a:spcPct val="0"/>
        </a:spcAft>
        <a:buChar char="–"/>
        <a:defRPr sz="2200" baseline="0">
          <a:solidFill>
            <a:srgbClr val="00AC00"/>
          </a:solidFill>
          <a:latin typeface="Times New Roman" pitchFamily="18" charset="0"/>
        </a:defRPr>
      </a:lvl2pPr>
      <a:lvl3pPr marL="1143000" indent="-228600" algn="l" rtl="0" eaLnBrk="1" fontAlgn="base" hangingPunct="1">
        <a:spcBef>
          <a:spcPct val="20000"/>
        </a:spcBef>
        <a:spcAft>
          <a:spcPct val="0"/>
        </a:spcAft>
        <a:buChar char="•"/>
        <a:defRPr sz="2200" baseline="0">
          <a:solidFill>
            <a:srgbClr val="CC00CC"/>
          </a:solidFill>
          <a:latin typeface="Times New Roman" pitchFamily="18" charset="0"/>
        </a:defRPr>
      </a:lvl3pPr>
      <a:lvl4pPr marL="1600200" indent="-228600" algn="l" rtl="0" eaLnBrk="1" fontAlgn="base" hangingPunct="1">
        <a:spcBef>
          <a:spcPct val="20000"/>
        </a:spcBef>
        <a:spcAft>
          <a:spcPct val="0"/>
        </a:spcAft>
        <a:buChar char="–"/>
        <a:defRPr sz="2200" baseline="0">
          <a:solidFill>
            <a:srgbClr val="CC9900"/>
          </a:solidFill>
          <a:latin typeface="Times New Roman" pitchFamily="18" charset="0"/>
        </a:defRPr>
      </a:lvl4pPr>
      <a:lvl5pPr marL="2057400" indent="-228600" algn="l" rtl="0" eaLnBrk="1" fontAlgn="base" hangingPunct="1">
        <a:spcBef>
          <a:spcPct val="20000"/>
        </a:spcBef>
        <a:spcAft>
          <a:spcPct val="0"/>
        </a:spcAft>
        <a:buChar char="»"/>
        <a:defRPr sz="2200" baseline="0">
          <a:solidFill>
            <a:schemeClr val="tx1"/>
          </a:solidFill>
          <a:latin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828801"/>
            <a:ext cx="8420100" cy="1771650"/>
          </a:xfrm>
        </p:spPr>
        <p:txBody>
          <a:bodyPr/>
          <a:lstStyle/>
          <a:p>
            <a:r>
              <a:rPr lang="en-GB" dirty="0"/>
              <a:t>Shipping box and detector shipping</a:t>
            </a:r>
            <a:endParaRPr lang="en-US" dirty="0"/>
          </a:p>
        </p:txBody>
      </p:sp>
      <p:sp>
        <p:nvSpPr>
          <p:cNvPr id="3" name="Subtitle 2"/>
          <p:cNvSpPr>
            <a:spLocks noGrp="1"/>
          </p:cNvSpPr>
          <p:nvPr>
            <p:ph type="subTitle" idx="1"/>
          </p:nvPr>
        </p:nvSpPr>
        <p:spPr>
          <a:xfrm>
            <a:off x="2133972" y="3260576"/>
            <a:ext cx="5627340" cy="1752600"/>
          </a:xfrm>
        </p:spPr>
        <p:txBody>
          <a:bodyPr/>
          <a:lstStyle/>
          <a:p>
            <a:endParaRPr lang="en-US" dirty="0"/>
          </a:p>
          <a:p>
            <a:endParaRPr lang="en-US" dirty="0"/>
          </a:p>
          <a:p>
            <a:r>
              <a:rPr lang="en-US" dirty="0"/>
              <a:t>D. Giugni</a:t>
            </a:r>
          </a:p>
          <a:p>
            <a:endParaRPr lang="en-US" dirty="0"/>
          </a:p>
        </p:txBody>
      </p:sp>
      <p:sp>
        <p:nvSpPr>
          <p:cNvPr id="4" name="Date Placeholder 3"/>
          <p:cNvSpPr>
            <a:spLocks noGrp="1"/>
          </p:cNvSpPr>
          <p:nvPr>
            <p:ph type="dt" sz="half" idx="10"/>
          </p:nvPr>
        </p:nvSpPr>
        <p:spPr/>
        <p:txBody>
          <a:bodyPr/>
          <a:lstStyle/>
          <a:p>
            <a:pPr>
              <a:defRPr/>
            </a:pPr>
            <a:r>
              <a:rPr lang="en-US"/>
              <a:t>D. Giugni</a:t>
            </a:r>
          </a:p>
        </p:txBody>
      </p:sp>
      <p:sp>
        <p:nvSpPr>
          <p:cNvPr id="5" name="Footer Placeholder 4"/>
          <p:cNvSpPr>
            <a:spLocks noGrp="1"/>
          </p:cNvSpPr>
          <p:nvPr>
            <p:ph type="ftr" sz="quarter" idx="11"/>
          </p:nvPr>
        </p:nvSpPr>
        <p:spPr>
          <a:xfrm>
            <a:off x="2072680" y="6500192"/>
            <a:ext cx="5400600" cy="357808"/>
          </a:xfrm>
        </p:spPr>
        <p:txBody>
          <a:bodyPr/>
          <a:lstStyle/>
          <a:p>
            <a:pPr>
              <a:defRPr/>
            </a:pPr>
            <a:r>
              <a:rPr lang="en-GB" dirty="0"/>
              <a:t>OEC </a:t>
            </a:r>
            <a:r>
              <a:rPr lang="en-GB" dirty="0" err="1"/>
              <a:t>WorkShop</a:t>
            </a:r>
            <a:r>
              <a:rPr lang="en-GB" dirty="0"/>
              <a:t> –Frascati- 01-02-2024</a:t>
            </a:r>
            <a:endParaRPr lang="en-US" dirty="0"/>
          </a:p>
        </p:txBody>
      </p:sp>
      <p:sp>
        <p:nvSpPr>
          <p:cNvPr id="6" name="Slide Number Placeholder 5"/>
          <p:cNvSpPr>
            <a:spLocks noGrp="1"/>
          </p:cNvSpPr>
          <p:nvPr>
            <p:ph type="sldNum" sz="quarter" idx="12"/>
          </p:nvPr>
        </p:nvSpPr>
        <p:spPr/>
        <p:txBody>
          <a:bodyPr/>
          <a:lstStyle/>
          <a:p>
            <a:pPr>
              <a:defRPr/>
            </a:pPr>
            <a:fld id="{433CBD3A-0569-430C-88CA-A94EDA2A8E89}" type="slidenum">
              <a:rPr lang="en-US" smtClean="0"/>
              <a:pPr>
                <a:defRPr/>
              </a:pPr>
              <a:t>1</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6A93C-0D72-F36C-44C3-AFE5045E2044}"/>
              </a:ext>
            </a:extLst>
          </p:cNvPr>
          <p:cNvSpPr>
            <a:spLocks noGrp="1"/>
          </p:cNvSpPr>
          <p:nvPr>
            <p:ph type="title"/>
          </p:nvPr>
        </p:nvSpPr>
        <p:spPr/>
        <p:txBody>
          <a:bodyPr/>
          <a:lstStyle/>
          <a:p>
            <a:r>
              <a:rPr lang="en-US" dirty="0"/>
              <a:t>The issue</a:t>
            </a:r>
          </a:p>
        </p:txBody>
      </p:sp>
      <p:sp>
        <p:nvSpPr>
          <p:cNvPr id="3" name="Content Placeholder 2">
            <a:extLst>
              <a:ext uri="{FF2B5EF4-FFF2-40B4-BE49-F238E27FC236}">
                <a16:creationId xmlns:a16="http://schemas.microsoft.com/office/drawing/2014/main" id="{566C29E1-AD01-D5AC-4F95-CD22F15D5397}"/>
              </a:ext>
            </a:extLst>
          </p:cNvPr>
          <p:cNvSpPr>
            <a:spLocks noGrp="1"/>
          </p:cNvSpPr>
          <p:nvPr>
            <p:ph idx="1"/>
          </p:nvPr>
        </p:nvSpPr>
        <p:spPr>
          <a:xfrm>
            <a:off x="330200" y="908720"/>
            <a:ext cx="9163050" cy="5187280"/>
          </a:xfrm>
        </p:spPr>
        <p:txBody>
          <a:bodyPr/>
          <a:lstStyle/>
          <a:p>
            <a:r>
              <a:rPr lang="en-US" sz="2000" dirty="0"/>
              <a:t>Although the specifications for the design of the shipping box were available since the LS PDR, for various reason the work did not advance enough on this topic.</a:t>
            </a:r>
          </a:p>
          <a:p>
            <a:r>
              <a:rPr lang="en-US" sz="2000" dirty="0"/>
              <a:t>As you know, there is a reference shipping PSD (Power Spectral Density) and the design acceptance criteria has been defined(stress from shipping  &lt; 1/10 admissible stress in the structure)</a:t>
            </a:r>
          </a:p>
          <a:p>
            <a:pPr lvl="1"/>
            <a:r>
              <a:rPr lang="en-US" sz="2000" dirty="0"/>
              <a:t>The work seems to be easy: design a shipping box and its dumping system so that the reference shipping excitation spectrum does not generate in the detector structures stresses above what specified.</a:t>
            </a:r>
          </a:p>
          <a:p>
            <a:pPr lvl="1"/>
            <a:r>
              <a:rPr lang="en-US" sz="2000" dirty="0"/>
              <a:t>Needs to design the shipping box, evaluate its dynamic response and, finally, tune up the dumping mechanism to isolate the frequencies that might cause high stresses. </a:t>
            </a:r>
          </a:p>
          <a:p>
            <a:r>
              <a:rPr lang="en-US" sz="2000" dirty="0"/>
              <a:t>All we have at the moment is a preliminary design of the bottom box panel. Some crude estimate of its resonance frequency but no work has been done on the dumping system nor on the stresses estimate in the detector.</a:t>
            </a:r>
          </a:p>
          <a:p>
            <a:pPr lvl="1"/>
            <a:r>
              <a:rPr lang="en-US" sz="1800" dirty="0"/>
              <a:t>Since the bottom panel of the box is part of the assembly tool (which is embedded in the floating floor of the clean room) the structures below it became now urgent</a:t>
            </a:r>
          </a:p>
        </p:txBody>
      </p:sp>
      <p:sp>
        <p:nvSpPr>
          <p:cNvPr id="4" name="Date Placeholder 3">
            <a:extLst>
              <a:ext uri="{FF2B5EF4-FFF2-40B4-BE49-F238E27FC236}">
                <a16:creationId xmlns:a16="http://schemas.microsoft.com/office/drawing/2014/main" id="{F1DFE309-F114-5C22-E6DD-428BCB97BCE2}"/>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CDA244C8-1C7C-7093-5627-BC807F5FBD4A}"/>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34AC3183-3220-D4D7-8594-375559104ADB}"/>
              </a:ext>
            </a:extLst>
          </p:cNvPr>
          <p:cNvSpPr>
            <a:spLocks noGrp="1"/>
          </p:cNvSpPr>
          <p:nvPr>
            <p:ph type="sldNum" sz="quarter" idx="12"/>
          </p:nvPr>
        </p:nvSpPr>
        <p:spPr/>
        <p:txBody>
          <a:bodyPr/>
          <a:lstStyle/>
          <a:p>
            <a:fld id="{B803A517-7325-449A-942F-622D6F9A41BF}" type="slidenum">
              <a:rPr lang="en-US" smtClean="0"/>
              <a:pPr/>
              <a:t>2</a:t>
            </a:fld>
            <a:endParaRPr lang="en-US"/>
          </a:p>
        </p:txBody>
      </p:sp>
    </p:spTree>
    <p:extLst>
      <p:ext uri="{BB962C8B-B14F-4D97-AF65-F5344CB8AC3E}">
        <p14:creationId xmlns:p14="http://schemas.microsoft.com/office/powerpoint/2010/main" val="2746835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47A63-E6B3-48C4-AE26-099463A51832}"/>
              </a:ext>
            </a:extLst>
          </p:cNvPr>
          <p:cNvSpPr>
            <a:spLocks noGrp="1"/>
          </p:cNvSpPr>
          <p:nvPr>
            <p:ph type="title"/>
          </p:nvPr>
        </p:nvSpPr>
        <p:spPr/>
        <p:txBody>
          <a:bodyPr/>
          <a:lstStyle/>
          <a:p>
            <a:r>
              <a:rPr lang="en-US" dirty="0"/>
              <a:t>Historical</a:t>
            </a:r>
          </a:p>
        </p:txBody>
      </p:sp>
      <p:sp>
        <p:nvSpPr>
          <p:cNvPr id="3" name="Content Placeholder 2">
            <a:extLst>
              <a:ext uri="{FF2B5EF4-FFF2-40B4-BE49-F238E27FC236}">
                <a16:creationId xmlns:a16="http://schemas.microsoft.com/office/drawing/2014/main" id="{7EA9E50D-D4C5-C023-4FC0-E8418D505162}"/>
              </a:ext>
            </a:extLst>
          </p:cNvPr>
          <p:cNvSpPr>
            <a:spLocks noGrp="1"/>
          </p:cNvSpPr>
          <p:nvPr>
            <p:ph idx="1"/>
          </p:nvPr>
        </p:nvSpPr>
        <p:spPr>
          <a:xfrm>
            <a:off x="330200" y="980728"/>
            <a:ext cx="9163050" cy="5115272"/>
          </a:xfrm>
        </p:spPr>
        <p:txBody>
          <a:bodyPr/>
          <a:lstStyle/>
          <a:p>
            <a:r>
              <a:rPr lang="en-US" dirty="0"/>
              <a:t>After the preliminary calculations made by Sandro both the design and calculation work have stopped.</a:t>
            </a:r>
          </a:p>
          <a:p>
            <a:r>
              <a:rPr lang="en-US" dirty="0"/>
              <a:t>This type of simulations needs experts in the fields. I tried to get help approaching experts and I also inquired the new engineers working for us at CERN. </a:t>
            </a:r>
          </a:p>
          <a:p>
            <a:r>
              <a:rPr lang="en-US" dirty="0"/>
              <a:t>Unfortunately, none of the solutions worked out.</a:t>
            </a:r>
          </a:p>
          <a:p>
            <a:endParaRPr lang="en-US" dirty="0"/>
          </a:p>
        </p:txBody>
      </p:sp>
      <p:sp>
        <p:nvSpPr>
          <p:cNvPr id="4" name="Date Placeholder 3">
            <a:extLst>
              <a:ext uri="{FF2B5EF4-FFF2-40B4-BE49-F238E27FC236}">
                <a16:creationId xmlns:a16="http://schemas.microsoft.com/office/drawing/2014/main" id="{268DFF4A-6240-E7E4-C7C1-71C58B3A0C22}"/>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7C3B1D6D-34AD-AC76-AB2D-840AE90509DF}"/>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EA690E6C-6D0D-59DB-E56B-2BC08D3AF7C4}"/>
              </a:ext>
            </a:extLst>
          </p:cNvPr>
          <p:cNvSpPr>
            <a:spLocks noGrp="1"/>
          </p:cNvSpPr>
          <p:nvPr>
            <p:ph type="sldNum" sz="quarter" idx="12"/>
          </p:nvPr>
        </p:nvSpPr>
        <p:spPr/>
        <p:txBody>
          <a:bodyPr/>
          <a:lstStyle/>
          <a:p>
            <a:fld id="{B803A517-7325-449A-942F-622D6F9A41BF}" type="slidenum">
              <a:rPr lang="en-US" smtClean="0"/>
              <a:pPr/>
              <a:t>3</a:t>
            </a:fld>
            <a:endParaRPr lang="en-US"/>
          </a:p>
        </p:txBody>
      </p:sp>
    </p:spTree>
    <p:extLst>
      <p:ext uri="{BB962C8B-B14F-4D97-AF65-F5344CB8AC3E}">
        <p14:creationId xmlns:p14="http://schemas.microsoft.com/office/powerpoint/2010/main" val="1790278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47BF4-9DE5-AB5D-97D4-6C5F3C08546E}"/>
              </a:ext>
            </a:extLst>
          </p:cNvPr>
          <p:cNvSpPr>
            <a:spLocks noGrp="1"/>
          </p:cNvSpPr>
          <p:nvPr>
            <p:ph type="title"/>
          </p:nvPr>
        </p:nvSpPr>
        <p:spPr/>
        <p:txBody>
          <a:bodyPr/>
          <a:lstStyle/>
          <a:p>
            <a:r>
              <a:rPr lang="en-US" dirty="0"/>
              <a:t>My proposal</a:t>
            </a:r>
          </a:p>
        </p:txBody>
      </p:sp>
      <p:sp>
        <p:nvSpPr>
          <p:cNvPr id="3" name="Content Placeholder 2">
            <a:extLst>
              <a:ext uri="{FF2B5EF4-FFF2-40B4-BE49-F238E27FC236}">
                <a16:creationId xmlns:a16="http://schemas.microsoft.com/office/drawing/2014/main" id="{18725B34-10CB-86B8-4567-F83A4901380B}"/>
              </a:ext>
            </a:extLst>
          </p:cNvPr>
          <p:cNvSpPr>
            <a:spLocks noGrp="1"/>
          </p:cNvSpPr>
          <p:nvPr>
            <p:ph idx="1"/>
          </p:nvPr>
        </p:nvSpPr>
        <p:spPr>
          <a:xfrm>
            <a:off x="330200" y="914400"/>
            <a:ext cx="9163050" cy="5181600"/>
          </a:xfrm>
        </p:spPr>
        <p:txBody>
          <a:bodyPr/>
          <a:lstStyle/>
          <a:p>
            <a:r>
              <a:rPr lang="en-US" sz="2000" dirty="0"/>
              <a:t>Milano is actually looking forward to a full simulation of the entire </a:t>
            </a:r>
            <a:r>
              <a:rPr lang="en-US" sz="2000" dirty="0" err="1"/>
              <a:t>EndCap</a:t>
            </a:r>
            <a:r>
              <a:rPr lang="en-US" sz="2000" dirty="0"/>
              <a:t> under gravitational and thermal loads.</a:t>
            </a:r>
          </a:p>
          <a:p>
            <a:r>
              <a:rPr lang="en-US" sz="2000" dirty="0"/>
              <a:t>To handle such a large model new hardware is required. Mainly a powerful enough computer to fit the numbers of “nodes” of such a model. The ordering process is already in place.</a:t>
            </a:r>
          </a:p>
          <a:p>
            <a:endParaRPr lang="en-US" sz="2000" dirty="0"/>
          </a:p>
          <a:p>
            <a:r>
              <a:rPr lang="en-US" sz="2000" dirty="0"/>
              <a:t>Given that fact that Milano (Mauro) has already the expertise on complex simulations and shortly should have also the computational power to handle large models, I really would like they take over also this computational task.</a:t>
            </a:r>
          </a:p>
          <a:p>
            <a:pPr lvl="1"/>
            <a:r>
              <a:rPr lang="en-US" sz="1800" dirty="0"/>
              <a:t>On top of the ones that Milano is already following</a:t>
            </a:r>
          </a:p>
          <a:p>
            <a:pPr lvl="1"/>
            <a:endParaRPr lang="en-US" sz="1800" dirty="0"/>
          </a:p>
          <a:p>
            <a:r>
              <a:rPr lang="en-US" sz="2000" dirty="0"/>
              <a:t>Please note that the design work of the shipping box is not covered yet. FEA are based on designs and, at the moment, the design is not available yet.</a:t>
            </a:r>
          </a:p>
          <a:p>
            <a:endParaRPr lang="en-US" sz="2000" dirty="0"/>
          </a:p>
          <a:p>
            <a:r>
              <a:rPr lang="en-US" sz="2000" dirty="0"/>
              <a:t>I therefore would like to trigger an open discussion to try to cover </a:t>
            </a:r>
            <a:r>
              <a:rPr lang="en-US" sz="2000"/>
              <a:t>this tasks.</a:t>
            </a:r>
            <a:endParaRPr lang="en-US" sz="2000" dirty="0"/>
          </a:p>
          <a:p>
            <a:endParaRPr lang="en-US" sz="2000" dirty="0"/>
          </a:p>
        </p:txBody>
      </p:sp>
      <p:sp>
        <p:nvSpPr>
          <p:cNvPr id="4" name="Date Placeholder 3">
            <a:extLst>
              <a:ext uri="{FF2B5EF4-FFF2-40B4-BE49-F238E27FC236}">
                <a16:creationId xmlns:a16="http://schemas.microsoft.com/office/drawing/2014/main" id="{3BE43564-D940-5559-CDF9-67444371D8BF}"/>
              </a:ext>
            </a:extLst>
          </p:cNvPr>
          <p:cNvSpPr>
            <a:spLocks noGrp="1"/>
          </p:cNvSpPr>
          <p:nvPr>
            <p:ph type="dt" sz="half" idx="10"/>
          </p:nvPr>
        </p:nvSpPr>
        <p:spPr/>
        <p:txBody>
          <a:bodyPr/>
          <a:lstStyle/>
          <a:p>
            <a:r>
              <a:rPr lang="en-US"/>
              <a:t>D. Giugni</a:t>
            </a:r>
          </a:p>
        </p:txBody>
      </p:sp>
      <p:sp>
        <p:nvSpPr>
          <p:cNvPr id="5" name="Footer Placeholder 4">
            <a:extLst>
              <a:ext uri="{FF2B5EF4-FFF2-40B4-BE49-F238E27FC236}">
                <a16:creationId xmlns:a16="http://schemas.microsoft.com/office/drawing/2014/main" id="{CE53BEF0-8A89-8DC4-6FFB-41BD226780E8}"/>
              </a:ext>
            </a:extLst>
          </p:cNvPr>
          <p:cNvSpPr>
            <a:spLocks noGrp="1"/>
          </p:cNvSpPr>
          <p:nvPr>
            <p:ph type="ftr" sz="quarter" idx="11"/>
          </p:nvPr>
        </p:nvSpPr>
        <p:spPr/>
        <p:txBody>
          <a:bodyPr/>
          <a:lstStyle/>
          <a:p>
            <a:r>
              <a:rPr lang="en-GB"/>
              <a:t>OEC WorkShop –Frascati- 01-02-2024</a:t>
            </a:r>
            <a:endParaRPr lang="en-US"/>
          </a:p>
        </p:txBody>
      </p:sp>
      <p:sp>
        <p:nvSpPr>
          <p:cNvPr id="6" name="Slide Number Placeholder 5">
            <a:extLst>
              <a:ext uri="{FF2B5EF4-FFF2-40B4-BE49-F238E27FC236}">
                <a16:creationId xmlns:a16="http://schemas.microsoft.com/office/drawing/2014/main" id="{7E835F6B-43D4-3FD5-4C7B-5278286E2EBC}"/>
              </a:ext>
            </a:extLst>
          </p:cNvPr>
          <p:cNvSpPr>
            <a:spLocks noGrp="1"/>
          </p:cNvSpPr>
          <p:nvPr>
            <p:ph type="sldNum" sz="quarter" idx="12"/>
          </p:nvPr>
        </p:nvSpPr>
        <p:spPr/>
        <p:txBody>
          <a:bodyPr/>
          <a:lstStyle/>
          <a:p>
            <a:fld id="{B803A517-7325-449A-942F-622D6F9A41BF}" type="slidenum">
              <a:rPr lang="en-US" smtClean="0"/>
              <a:pPr/>
              <a:t>4</a:t>
            </a:fld>
            <a:endParaRPr lang="en-US"/>
          </a:p>
        </p:txBody>
      </p:sp>
    </p:spTree>
    <p:extLst>
      <p:ext uri="{BB962C8B-B14F-4D97-AF65-F5344CB8AC3E}">
        <p14:creationId xmlns:p14="http://schemas.microsoft.com/office/powerpoint/2010/main" val="1894796261"/>
      </p:ext>
    </p:extLst>
  </p:cSld>
  <p:clrMapOvr>
    <a:masterClrMapping/>
  </p:clrMapOvr>
</p:sld>
</file>

<file path=ppt/theme/theme1.xml><?xml version="1.0" encoding="utf-8"?>
<a:theme xmlns:a="http://schemas.openxmlformats.org/drawingml/2006/main" name="nSQP Template">
  <a:themeElements>
    <a:clrScheme name="">
      <a:dk1>
        <a:srgbClr val="3333FF"/>
      </a:dk1>
      <a:lt1>
        <a:srgbClr val="FFFFFF"/>
      </a:lt1>
      <a:dk2>
        <a:srgbClr val="FF0000"/>
      </a:dk2>
      <a:lt2>
        <a:srgbClr val="808080"/>
      </a:lt2>
      <a:accent1>
        <a:srgbClr val="C0C0C0"/>
      </a:accent1>
      <a:accent2>
        <a:srgbClr val="FF0000"/>
      </a:accent2>
      <a:accent3>
        <a:srgbClr val="FFFFFF"/>
      </a:accent3>
      <a:accent4>
        <a:srgbClr val="2A2ADA"/>
      </a:accent4>
      <a:accent5>
        <a:srgbClr val="DCDCDC"/>
      </a:accent5>
      <a:accent6>
        <a:srgbClr val="E70000"/>
      </a:accent6>
      <a:hlink>
        <a:srgbClr val="FF0000"/>
      </a:hlink>
      <a:folHlink>
        <a:srgbClr val="009900"/>
      </a:folHlink>
    </a:clrScheme>
    <a:fontScheme name="PIXEL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rgbClr val="FF0000"/>
          </a:solidFill>
          <a:headEnd type="none"/>
          <a:tailEnd type="triangle"/>
        </a:ln>
      </a:spPr>
      <a:bodyPr rtlCol="0" anchor="ctr"/>
      <a:lstStyle>
        <a:defPPr algn="ctr">
          <a:defRPr sz="12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FF0000"/>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PIXEL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IXEL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IXEL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IXEL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IXEL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IXEL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IXEL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IXEL Presentation 8">
        <a:dk1>
          <a:srgbClr val="FF0000"/>
        </a:dk1>
        <a:lt1>
          <a:srgbClr val="FFFFFF"/>
        </a:lt1>
        <a:dk2>
          <a:srgbClr val="3333FF"/>
        </a:dk2>
        <a:lt2>
          <a:srgbClr val="808080"/>
        </a:lt2>
        <a:accent1>
          <a:srgbClr val="C0C0C0"/>
        </a:accent1>
        <a:accent2>
          <a:srgbClr val="0066FF"/>
        </a:accent2>
        <a:accent3>
          <a:srgbClr val="FFFFFF"/>
        </a:accent3>
        <a:accent4>
          <a:srgbClr val="DA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nSQP Template</Template>
  <TotalTime>12907</TotalTime>
  <Words>464</Words>
  <Application>Microsoft Office PowerPoint</Application>
  <PresentationFormat>A4 Paper (210x297 mm)</PresentationFormat>
  <Paragraphs>38</Paragraphs>
  <Slides>4</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4</vt:i4>
      </vt:variant>
    </vt:vector>
  </HeadingPairs>
  <TitlesOfParts>
    <vt:vector size="6" baseType="lpstr">
      <vt:lpstr>Times New Roman</vt:lpstr>
      <vt:lpstr>nSQP Template</vt:lpstr>
      <vt:lpstr>Shipping box and detector shipping</vt:lpstr>
      <vt:lpstr>The issue</vt:lpstr>
      <vt:lpstr>Historical</vt:lpstr>
      <vt:lpstr>My proposal</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Production documents (and issues)  for the prototype boards</dc:title>
  <dc:creator>dgiugni</dc:creator>
  <cp:lastModifiedBy>Danilo</cp:lastModifiedBy>
  <cp:revision>1163</cp:revision>
  <cp:lastPrinted>2013-01-28T13:19:51Z</cp:lastPrinted>
  <dcterms:created xsi:type="dcterms:W3CDTF">2011-03-03T15:26:19Z</dcterms:created>
  <dcterms:modified xsi:type="dcterms:W3CDTF">2024-01-31T12:52:43Z</dcterms:modified>
</cp:coreProperties>
</file>