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403" r:id="rId2"/>
    <p:sldId id="425" r:id="rId3"/>
    <p:sldId id="416" r:id="rId4"/>
    <p:sldId id="412" r:id="rId5"/>
    <p:sldId id="468" r:id="rId6"/>
    <p:sldId id="428" r:id="rId7"/>
    <p:sldId id="424" r:id="rId8"/>
    <p:sldId id="465" r:id="rId9"/>
    <p:sldId id="431" r:id="rId10"/>
    <p:sldId id="429" r:id="rId11"/>
    <p:sldId id="432" r:id="rId12"/>
    <p:sldId id="467" r:id="rId13"/>
    <p:sldId id="427" r:id="rId14"/>
    <p:sldId id="466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688820-D014-46ED-AB82-A8866F8CDCE9}" v="76" dt="2024-01-31T13:07:35.3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po Rosatelli" userId="c6b14968-6749-4c64-a987-d58b81eae4b0" providerId="ADAL" clId="{519DF9F7-8995-4F69-848A-71D293B11CDF}"/>
    <pc:docChg chg="undo custSel modSld">
      <pc:chgData name="Filippo Rosatelli" userId="c6b14968-6749-4c64-a987-d58b81eae4b0" providerId="ADAL" clId="{519DF9F7-8995-4F69-848A-71D293B11CDF}" dt="2024-01-26T09:31:31.190" v="250" actId="1076"/>
      <pc:docMkLst>
        <pc:docMk/>
      </pc:docMkLst>
      <pc:sldChg chg="modSp mod">
        <pc:chgData name="Filippo Rosatelli" userId="c6b14968-6749-4c64-a987-d58b81eae4b0" providerId="ADAL" clId="{519DF9F7-8995-4F69-848A-71D293B11CDF}" dt="2024-01-26T08:59:14.916" v="63"/>
        <pc:sldMkLst>
          <pc:docMk/>
          <pc:sldMk cId="2366095881" sldId="403"/>
        </pc:sldMkLst>
        <pc:spChg chg="mod">
          <ac:chgData name="Filippo Rosatelli" userId="c6b14968-6749-4c64-a987-d58b81eae4b0" providerId="ADAL" clId="{519DF9F7-8995-4F69-848A-71D293B11CDF}" dt="2024-01-26T08:59:14.916" v="63"/>
          <ac:spMkLst>
            <pc:docMk/>
            <pc:sldMk cId="2366095881" sldId="403"/>
            <ac:spMk id="2" creationId="{00000000-0000-0000-0000-000000000000}"/>
          </ac:spMkLst>
        </pc:spChg>
      </pc:sldChg>
      <pc:sldChg chg="addSp modSp mod">
        <pc:chgData name="Filippo Rosatelli" userId="c6b14968-6749-4c64-a987-d58b81eae4b0" providerId="ADAL" clId="{519DF9F7-8995-4F69-848A-71D293B11CDF}" dt="2024-01-26T08:42:54.785" v="50" actId="1076"/>
        <pc:sldMkLst>
          <pc:docMk/>
          <pc:sldMk cId="2078115035" sldId="412"/>
        </pc:sldMkLst>
        <pc:spChg chg="mod">
          <ac:chgData name="Filippo Rosatelli" userId="c6b14968-6749-4c64-a987-d58b81eae4b0" providerId="ADAL" clId="{519DF9F7-8995-4F69-848A-71D293B11CDF}" dt="2024-01-26T08:36:11.140" v="46" actId="20577"/>
          <ac:spMkLst>
            <pc:docMk/>
            <pc:sldMk cId="2078115035" sldId="412"/>
            <ac:spMk id="54" creationId="{EBBC7C40-5D43-54EF-A79E-76611CD0AA42}"/>
          </ac:spMkLst>
        </pc:spChg>
        <pc:picChg chg="add mod">
          <ac:chgData name="Filippo Rosatelli" userId="c6b14968-6749-4c64-a987-d58b81eae4b0" providerId="ADAL" clId="{519DF9F7-8995-4F69-848A-71D293B11CDF}" dt="2024-01-26T08:42:54.785" v="50" actId="1076"/>
          <ac:picMkLst>
            <pc:docMk/>
            <pc:sldMk cId="2078115035" sldId="412"/>
            <ac:picMk id="7" creationId="{4D93AA68-AB41-5C07-3F90-4AE3D350757C}"/>
          </ac:picMkLst>
        </pc:picChg>
      </pc:sldChg>
      <pc:sldChg chg="modSp mod">
        <pc:chgData name="Filippo Rosatelli" userId="c6b14968-6749-4c64-a987-d58b81eae4b0" providerId="ADAL" clId="{519DF9F7-8995-4F69-848A-71D293B11CDF}" dt="2024-01-26T09:31:31.190" v="250" actId="1076"/>
        <pc:sldMkLst>
          <pc:docMk/>
          <pc:sldMk cId="4142085632" sldId="431"/>
        </pc:sldMkLst>
        <pc:spChg chg="mod">
          <ac:chgData name="Filippo Rosatelli" userId="c6b14968-6749-4c64-a987-d58b81eae4b0" providerId="ADAL" clId="{519DF9F7-8995-4F69-848A-71D293B11CDF}" dt="2024-01-26T09:31:31.190" v="250" actId="1076"/>
          <ac:spMkLst>
            <pc:docMk/>
            <pc:sldMk cId="4142085632" sldId="431"/>
            <ac:spMk id="9" creationId="{8BAE1553-D45D-8A83-DF0E-09186D58FDB0}"/>
          </ac:spMkLst>
        </pc:spChg>
        <pc:picChg chg="mod">
          <ac:chgData name="Filippo Rosatelli" userId="c6b14968-6749-4c64-a987-d58b81eae4b0" providerId="ADAL" clId="{519DF9F7-8995-4F69-848A-71D293B11CDF}" dt="2024-01-26T09:31:22.745" v="249" actId="1076"/>
          <ac:picMkLst>
            <pc:docMk/>
            <pc:sldMk cId="4142085632" sldId="431"/>
            <ac:picMk id="4" creationId="{B5FA82E3-C053-147F-20A8-8BF81E1D18D4}"/>
          </ac:picMkLst>
        </pc:picChg>
      </pc:sldChg>
      <pc:sldChg chg="addSp delSp modSp mod">
        <pc:chgData name="Filippo Rosatelli" userId="c6b14968-6749-4c64-a987-d58b81eae4b0" providerId="ADAL" clId="{519DF9F7-8995-4F69-848A-71D293B11CDF}" dt="2024-01-26T08:53:01.146" v="62" actId="20577"/>
        <pc:sldMkLst>
          <pc:docMk/>
          <pc:sldMk cId="3120217526" sldId="432"/>
        </pc:sldMkLst>
        <pc:spChg chg="add del mod">
          <ac:chgData name="Filippo Rosatelli" userId="c6b14968-6749-4c64-a987-d58b81eae4b0" providerId="ADAL" clId="{519DF9F7-8995-4F69-848A-71D293B11CDF}" dt="2024-01-26T07:21:50.071" v="37" actId="478"/>
          <ac:spMkLst>
            <pc:docMk/>
            <pc:sldMk cId="3120217526" sldId="432"/>
            <ac:spMk id="18" creationId="{632A3329-62E2-E3C4-85A2-819DD97207A5}"/>
          </ac:spMkLst>
        </pc:spChg>
        <pc:spChg chg="add mod">
          <ac:chgData name="Filippo Rosatelli" userId="c6b14968-6749-4c64-a987-d58b81eae4b0" providerId="ADAL" clId="{519DF9F7-8995-4F69-848A-71D293B11CDF}" dt="2024-01-26T07:21:40.218" v="34" actId="1076"/>
          <ac:spMkLst>
            <pc:docMk/>
            <pc:sldMk cId="3120217526" sldId="432"/>
            <ac:spMk id="22" creationId="{22BB1182-2DE5-2EEA-9646-5A57D2DAC905}"/>
          </ac:spMkLst>
        </pc:spChg>
        <pc:spChg chg="mod">
          <ac:chgData name="Filippo Rosatelli" userId="c6b14968-6749-4c64-a987-d58b81eae4b0" providerId="ADAL" clId="{519DF9F7-8995-4F69-848A-71D293B11CDF}" dt="2024-01-26T08:53:01.146" v="62" actId="20577"/>
          <ac:spMkLst>
            <pc:docMk/>
            <pc:sldMk cId="3120217526" sldId="432"/>
            <ac:spMk id="31" creationId="{9F57A588-3210-47CE-BB4C-82C713966BB1}"/>
          </ac:spMkLst>
        </pc:spChg>
        <pc:grpChg chg="mod">
          <ac:chgData name="Filippo Rosatelli" userId="c6b14968-6749-4c64-a987-d58b81eae4b0" providerId="ADAL" clId="{519DF9F7-8995-4F69-848A-71D293B11CDF}" dt="2024-01-26T07:20:57.160" v="2" actId="1076"/>
          <ac:grpSpMkLst>
            <pc:docMk/>
            <pc:sldMk cId="3120217526" sldId="432"/>
            <ac:grpSpMk id="30" creationId="{86FF8E21-2EBB-AE21-098B-B47E5299B6D9}"/>
          </ac:grpSpMkLst>
        </pc:grpChg>
        <pc:cxnChg chg="add del mod">
          <ac:chgData name="Filippo Rosatelli" userId="c6b14968-6749-4c64-a987-d58b81eae4b0" providerId="ADAL" clId="{519DF9F7-8995-4F69-848A-71D293B11CDF}" dt="2024-01-26T07:21:46.398" v="36" actId="478"/>
          <ac:cxnSpMkLst>
            <pc:docMk/>
            <pc:sldMk cId="3120217526" sldId="432"/>
            <ac:cxnSpMk id="16" creationId="{68AB3E1A-BBA1-892A-1773-4BFB1F5CE075}"/>
          </ac:cxnSpMkLst>
        </pc:cxnChg>
        <pc:cxnChg chg="add mod">
          <ac:chgData name="Filippo Rosatelli" userId="c6b14968-6749-4c64-a987-d58b81eae4b0" providerId="ADAL" clId="{519DF9F7-8995-4F69-848A-71D293B11CDF}" dt="2024-01-26T07:21:43.137" v="35" actId="14100"/>
          <ac:cxnSpMkLst>
            <pc:docMk/>
            <pc:sldMk cId="3120217526" sldId="432"/>
            <ac:cxnSpMk id="19" creationId="{C98BF4FA-3CBE-58CD-FE4E-CA252369CA83}"/>
          </ac:cxnSpMkLst>
        </pc:cxnChg>
      </pc:sldChg>
      <pc:sldChg chg="modSp mod">
        <pc:chgData name="Filippo Rosatelli" userId="c6b14968-6749-4c64-a987-d58b81eae4b0" providerId="ADAL" clId="{519DF9F7-8995-4F69-848A-71D293B11CDF}" dt="2024-01-26T09:10:38.355" v="243" actId="20577"/>
        <pc:sldMkLst>
          <pc:docMk/>
          <pc:sldMk cId="1344148076" sldId="466"/>
        </pc:sldMkLst>
        <pc:spChg chg="mod">
          <ac:chgData name="Filippo Rosatelli" userId="c6b14968-6749-4c64-a987-d58b81eae4b0" providerId="ADAL" clId="{519DF9F7-8995-4F69-848A-71D293B11CDF}" dt="2024-01-26T09:10:38.355" v="243" actId="20577"/>
          <ac:spMkLst>
            <pc:docMk/>
            <pc:sldMk cId="1344148076" sldId="466"/>
            <ac:spMk id="31" creationId="{9F57A588-3210-47CE-BB4C-82C713966BB1}"/>
          </ac:spMkLst>
        </pc:spChg>
      </pc:sldChg>
    </pc:docChg>
  </pc:docChgLst>
  <pc:docChgLst>
    <pc:chgData name="Filippo Rosatelli" userId="c6b14968-6749-4c64-a987-d58b81eae4b0" providerId="ADAL" clId="{84688820-D014-46ED-AB82-A8866F8CDCE9}"/>
    <pc:docChg chg="undo redo custSel addSld delSld modSld sldOrd">
      <pc:chgData name="Filippo Rosatelli" userId="c6b14968-6749-4c64-a987-d58b81eae4b0" providerId="ADAL" clId="{84688820-D014-46ED-AB82-A8866F8CDCE9}" dt="2024-02-01T07:59:31.425" v="1648" actId="108"/>
      <pc:docMkLst>
        <pc:docMk/>
      </pc:docMkLst>
      <pc:sldChg chg="modSp mod">
        <pc:chgData name="Filippo Rosatelli" userId="c6b14968-6749-4c64-a987-d58b81eae4b0" providerId="ADAL" clId="{84688820-D014-46ED-AB82-A8866F8CDCE9}" dt="2024-01-25T13:04:40.819" v="40" actId="20577"/>
        <pc:sldMkLst>
          <pc:docMk/>
          <pc:sldMk cId="2366095881" sldId="403"/>
        </pc:sldMkLst>
        <pc:spChg chg="mod">
          <ac:chgData name="Filippo Rosatelli" userId="c6b14968-6749-4c64-a987-d58b81eae4b0" providerId="ADAL" clId="{84688820-D014-46ED-AB82-A8866F8CDCE9}" dt="2024-01-25T13:04:14.627" v="23" actId="20577"/>
          <ac:spMkLst>
            <pc:docMk/>
            <pc:sldMk cId="2366095881" sldId="403"/>
            <ac:spMk id="2" creationId="{00000000-0000-0000-0000-000000000000}"/>
          </ac:spMkLst>
        </pc:spChg>
        <pc:spChg chg="mod">
          <ac:chgData name="Filippo Rosatelli" userId="c6b14968-6749-4c64-a987-d58b81eae4b0" providerId="ADAL" clId="{84688820-D014-46ED-AB82-A8866F8CDCE9}" dt="2024-01-25T13:04:40.819" v="40" actId="20577"/>
          <ac:spMkLst>
            <pc:docMk/>
            <pc:sldMk cId="2366095881" sldId="403"/>
            <ac:spMk id="3" creationId="{00000000-0000-0000-0000-000000000000}"/>
          </ac:spMkLst>
        </pc:spChg>
      </pc:sldChg>
      <pc:sldChg chg="addSp delSp modSp mod">
        <pc:chgData name="Filippo Rosatelli" userId="c6b14968-6749-4c64-a987-d58b81eae4b0" providerId="ADAL" clId="{84688820-D014-46ED-AB82-A8866F8CDCE9}" dt="2024-02-01T07:51:29.522" v="1476" actId="20577"/>
        <pc:sldMkLst>
          <pc:docMk/>
          <pc:sldMk cId="2078115035" sldId="412"/>
        </pc:sldMkLst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2078115035" sldId="412"/>
            <ac:spMk id="2" creationId="{F14CFCEB-3278-2244-D145-65BEF74E2ECF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2078115035" sldId="412"/>
            <ac:spMk id="6" creationId="{11BFDEC4-6E00-FE4B-6D23-7F5D4B3ACA18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2078115035" sldId="412"/>
            <ac:spMk id="8" creationId="{8692A771-C24A-12CD-26B3-020A3E31A02D}"/>
          </ac:spMkLst>
        </pc:spChg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2078115035" sldId="412"/>
            <ac:spMk id="9" creationId="{EF97FAA1-15F5-9909-1E35-03B43B0723AA}"/>
          </ac:spMkLst>
        </pc:spChg>
        <pc:spChg chg="add mod">
          <ac:chgData name="Filippo Rosatelli" userId="c6b14968-6749-4c64-a987-d58b81eae4b0" providerId="ADAL" clId="{84688820-D014-46ED-AB82-A8866F8CDCE9}" dt="2024-02-01T07:51:29.522" v="1476" actId="20577"/>
          <ac:spMkLst>
            <pc:docMk/>
            <pc:sldMk cId="2078115035" sldId="412"/>
            <ac:spMk id="34" creationId="{C8CEE6B5-CD53-9313-3C52-7279920D0903}"/>
          </ac:spMkLst>
        </pc:spChg>
        <pc:picChg chg="mod">
          <ac:chgData name="Filippo Rosatelli" userId="c6b14968-6749-4c64-a987-d58b81eae4b0" providerId="ADAL" clId="{84688820-D014-46ED-AB82-A8866F8CDCE9}" dt="2024-01-30T09:40:55.046" v="397" actId="1076"/>
          <ac:picMkLst>
            <pc:docMk/>
            <pc:sldMk cId="2078115035" sldId="412"/>
            <ac:picMk id="7" creationId="{4D93AA68-AB41-5C07-3F90-4AE3D350757C}"/>
          </ac:picMkLst>
        </pc:picChg>
        <pc:picChg chg="add del mod">
          <ac:chgData name="Filippo Rosatelli" userId="c6b14968-6749-4c64-a987-d58b81eae4b0" providerId="ADAL" clId="{84688820-D014-46ED-AB82-A8866F8CDCE9}" dt="2024-01-30T09:40:59.086" v="405" actId="478"/>
          <ac:picMkLst>
            <pc:docMk/>
            <pc:sldMk cId="2078115035" sldId="412"/>
            <ac:picMk id="8" creationId="{EB212413-28DB-57CA-5DD1-DCFC2CBFA704}"/>
          </ac:picMkLst>
        </pc:picChg>
        <pc:picChg chg="add del mod">
          <ac:chgData name="Filippo Rosatelli" userId="c6b14968-6749-4c64-a987-d58b81eae4b0" providerId="ADAL" clId="{84688820-D014-46ED-AB82-A8866F8CDCE9}" dt="2024-01-30T09:41:17.086" v="410" actId="478"/>
          <ac:picMkLst>
            <pc:docMk/>
            <pc:sldMk cId="2078115035" sldId="412"/>
            <ac:picMk id="18" creationId="{801AA8FC-91E8-4001-9C3E-F7FC53ACF163}"/>
          </ac:picMkLst>
        </pc:picChg>
        <pc:cxnChg chg="add mod">
          <ac:chgData name="Filippo Rosatelli" userId="c6b14968-6749-4c64-a987-d58b81eae4b0" providerId="ADAL" clId="{84688820-D014-46ED-AB82-A8866F8CDCE9}" dt="2024-01-30T09:42:05.112" v="413" actId="208"/>
          <ac:cxnSpMkLst>
            <pc:docMk/>
            <pc:sldMk cId="2078115035" sldId="412"/>
            <ac:cxnSpMk id="20" creationId="{17269DE9-BCBB-FB50-20AE-5BC6F538FD02}"/>
          </ac:cxnSpMkLst>
        </pc:cxnChg>
        <pc:cxnChg chg="add mod">
          <ac:chgData name="Filippo Rosatelli" userId="c6b14968-6749-4c64-a987-d58b81eae4b0" providerId="ADAL" clId="{84688820-D014-46ED-AB82-A8866F8CDCE9}" dt="2024-01-30T09:42:21.878" v="419" actId="14100"/>
          <ac:cxnSpMkLst>
            <pc:docMk/>
            <pc:sldMk cId="2078115035" sldId="412"/>
            <ac:cxnSpMk id="21" creationId="{C77ED446-76E2-9FE1-234E-32CB5541C426}"/>
          </ac:cxnSpMkLst>
        </pc:cxnChg>
      </pc:sldChg>
      <pc:sldChg chg="addSp modSp mod">
        <pc:chgData name="Filippo Rosatelli" userId="c6b14968-6749-4c64-a987-d58b81eae4b0" providerId="ADAL" clId="{84688820-D014-46ED-AB82-A8866F8CDCE9}" dt="2024-02-01T07:50:20.045" v="1462" actId="20577"/>
        <pc:sldMkLst>
          <pc:docMk/>
          <pc:sldMk cId="3631482891" sldId="416"/>
        </pc:sldMkLst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631482891" sldId="416"/>
            <ac:spMk id="2" creationId="{CB99D8FB-221F-912C-2D91-5B402DF5AF02}"/>
          </ac:spMkLst>
        </pc:spChg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3631482891" sldId="416"/>
            <ac:spMk id="3" creationId="{D8C9ED10-AD39-F5D4-5A27-45EFD66B88DA}"/>
          </ac:spMkLst>
        </pc:spChg>
        <pc:spChg chg="mod">
          <ac:chgData name="Filippo Rosatelli" userId="c6b14968-6749-4c64-a987-d58b81eae4b0" providerId="ADAL" clId="{84688820-D014-46ED-AB82-A8866F8CDCE9}" dt="2024-02-01T07:50:20.045" v="1462" actId="20577"/>
          <ac:spMkLst>
            <pc:docMk/>
            <pc:sldMk cId="3631482891" sldId="416"/>
            <ac:spMk id="5" creationId="{83128369-D606-C4B7-A9EE-8E63E3523486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631482891" sldId="416"/>
            <ac:spMk id="25" creationId="{1B5FC14B-A45B-D1EA-FC0D-7B03CBCDEDEF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3631482891" sldId="416"/>
            <ac:spMk id="28" creationId="{1FA07854-F1C8-24D5-8164-256ADD941F9B}"/>
          </ac:spMkLst>
        </pc:spChg>
        <pc:spChg chg="mod">
          <ac:chgData name="Filippo Rosatelli" userId="c6b14968-6749-4c64-a987-d58b81eae4b0" providerId="ADAL" clId="{84688820-D014-46ED-AB82-A8866F8CDCE9}" dt="2024-02-01T07:46:59.296" v="1324" actId="27636"/>
          <ac:spMkLst>
            <pc:docMk/>
            <pc:sldMk cId="3631482891" sldId="416"/>
            <ac:spMk id="41" creationId="{00000000-0000-0000-0000-000000000000}"/>
          </ac:spMkLst>
        </pc:spChg>
      </pc:sldChg>
      <pc:sldChg chg="addSp modSp mod ord">
        <pc:chgData name="Filippo Rosatelli" userId="c6b14968-6749-4c64-a987-d58b81eae4b0" providerId="ADAL" clId="{84688820-D014-46ED-AB82-A8866F8CDCE9}" dt="2024-01-31T13:02:53.668" v="1149" actId="20577"/>
        <pc:sldMkLst>
          <pc:docMk/>
          <pc:sldMk cId="1052313254" sldId="424"/>
        </pc:sldMkLst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1052313254" sldId="424"/>
            <ac:spMk id="4" creationId="{8ED66873-6D46-8319-C130-E4B0C61D20AD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1052313254" sldId="424"/>
            <ac:spMk id="8" creationId="{6E379545-63DA-6706-41E5-FE440523DAD0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1052313254" sldId="424"/>
            <ac:spMk id="11" creationId="{9114C7E3-42C2-9714-E93F-40AC710F8EF1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1052313254" sldId="424"/>
            <ac:spMk id="26" creationId="{70BA3832-40A0-EB77-758E-3EDF6ED436BD}"/>
          </ac:spMkLst>
        </pc:spChg>
        <pc:spChg chg="mod">
          <ac:chgData name="Filippo Rosatelli" userId="c6b14968-6749-4c64-a987-d58b81eae4b0" providerId="ADAL" clId="{84688820-D014-46ED-AB82-A8866F8CDCE9}" dt="2024-01-31T13:02:53.668" v="1149" actId="20577"/>
          <ac:spMkLst>
            <pc:docMk/>
            <pc:sldMk cId="1052313254" sldId="424"/>
            <ac:spMk id="27" creationId="{00000000-0000-0000-0000-000000000000}"/>
          </ac:spMkLst>
        </pc:spChg>
      </pc:sldChg>
      <pc:sldChg chg="addSp modSp mod">
        <pc:chgData name="Filippo Rosatelli" userId="c6b14968-6749-4c64-a987-d58b81eae4b0" providerId="ADAL" clId="{84688820-D014-46ED-AB82-A8866F8CDCE9}" dt="2024-02-01T07:50:26.735" v="1463" actId="20577"/>
        <pc:sldMkLst>
          <pc:docMk/>
          <pc:sldMk cId="3803140600" sldId="425"/>
        </pc:sldMkLst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3803140600" sldId="425"/>
            <ac:spMk id="2" creationId="{4ACB611A-AC06-CD8F-859B-BA3FACC053A8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803140600" sldId="425"/>
            <ac:spMk id="11" creationId="{FC70EA72-4FA3-0E3A-92F1-5EFD65B9308F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803140600" sldId="425"/>
            <ac:spMk id="15" creationId="{74400ED5-A221-E6BE-2007-7325D33E30CE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3803140600" sldId="425"/>
            <ac:spMk id="17" creationId="{3C10C996-3F5A-7ED5-C2BF-761B80D26A34}"/>
          </ac:spMkLst>
        </pc:spChg>
        <pc:spChg chg="mod">
          <ac:chgData name="Filippo Rosatelli" userId="c6b14968-6749-4c64-a987-d58b81eae4b0" providerId="ADAL" clId="{84688820-D014-46ED-AB82-A8866F8CDCE9}" dt="2024-02-01T07:50:26.735" v="1463" actId="20577"/>
          <ac:spMkLst>
            <pc:docMk/>
            <pc:sldMk cId="3803140600" sldId="425"/>
            <ac:spMk id="31" creationId="{9F57A588-3210-47CE-BB4C-82C713966BB1}"/>
          </ac:spMkLst>
        </pc:spChg>
      </pc:sldChg>
      <pc:sldChg chg="addSp delSp modSp mod ord">
        <pc:chgData name="Filippo Rosatelli" userId="c6b14968-6749-4c64-a987-d58b81eae4b0" providerId="ADAL" clId="{84688820-D014-46ED-AB82-A8866F8CDCE9}" dt="2024-02-01T07:59:31.425" v="1648" actId="108"/>
        <pc:sldMkLst>
          <pc:docMk/>
          <pc:sldMk cId="1624919233" sldId="427"/>
        </pc:sldMkLst>
        <pc:spChg chg="add mod">
          <ac:chgData name="Filippo Rosatelli" userId="c6b14968-6749-4c64-a987-d58b81eae4b0" providerId="ADAL" clId="{84688820-D014-46ED-AB82-A8866F8CDCE9}" dt="2024-01-31T12:46:53.150" v="951" actId="1076"/>
          <ac:spMkLst>
            <pc:docMk/>
            <pc:sldMk cId="1624919233" sldId="427"/>
            <ac:spMk id="3" creationId="{99AE22F6-B08B-39C6-AFBB-44C5E4DA9FF4}"/>
          </ac:spMkLst>
        </pc:spChg>
        <pc:spChg chg="mod">
          <ac:chgData name="Filippo Rosatelli" userId="c6b14968-6749-4c64-a987-d58b81eae4b0" providerId="ADAL" clId="{84688820-D014-46ED-AB82-A8866F8CDCE9}" dt="2024-01-30T12:41:09.115" v="932" actId="1076"/>
          <ac:spMkLst>
            <pc:docMk/>
            <pc:sldMk cId="1624919233" sldId="427"/>
            <ac:spMk id="22" creationId="{00000000-0000-0000-0000-000000000000}"/>
          </ac:spMkLst>
        </pc:spChg>
        <pc:spChg chg="add mod">
          <ac:chgData name="Filippo Rosatelli" userId="c6b14968-6749-4c64-a987-d58b81eae4b0" providerId="ADAL" clId="{84688820-D014-46ED-AB82-A8866F8CDCE9}" dt="2024-01-30T12:41:06.748" v="930" actId="1076"/>
          <ac:spMkLst>
            <pc:docMk/>
            <pc:sldMk cId="1624919233" sldId="427"/>
            <ac:spMk id="24" creationId="{6155D7D3-A4AF-FA1C-F5B7-2D8FE4183509}"/>
          </ac:spMkLst>
        </pc:spChg>
        <pc:spChg chg="del">
          <ac:chgData name="Filippo Rosatelli" userId="c6b14968-6749-4c64-a987-d58b81eae4b0" providerId="ADAL" clId="{84688820-D014-46ED-AB82-A8866F8CDCE9}" dt="2024-01-30T12:32:04.362" v="529" actId="478"/>
          <ac:spMkLst>
            <pc:docMk/>
            <pc:sldMk cId="1624919233" sldId="427"/>
            <ac:spMk id="29" creationId="{8A819D9E-8BE4-42A1-8F3A-6942066925A5}"/>
          </ac:spMkLst>
        </pc:spChg>
        <pc:spChg chg="add mod">
          <ac:chgData name="Filippo Rosatelli" userId="c6b14968-6749-4c64-a987-d58b81eae4b0" providerId="ADAL" clId="{84688820-D014-46ED-AB82-A8866F8CDCE9}" dt="2024-01-30T12:41:06.748" v="930" actId="1076"/>
          <ac:spMkLst>
            <pc:docMk/>
            <pc:sldMk cId="1624919233" sldId="427"/>
            <ac:spMk id="30" creationId="{7C3FA247-49E6-831A-9AD8-9A7E50F26BDA}"/>
          </ac:spMkLst>
        </pc:spChg>
        <pc:spChg chg="add mod">
          <ac:chgData name="Filippo Rosatelli" userId="c6b14968-6749-4c64-a987-d58b81eae4b0" providerId="ADAL" clId="{84688820-D014-46ED-AB82-A8866F8CDCE9}" dt="2024-01-30T12:41:06.748" v="930" actId="1076"/>
          <ac:spMkLst>
            <pc:docMk/>
            <pc:sldMk cId="1624919233" sldId="427"/>
            <ac:spMk id="31" creationId="{EC0030A0-237F-D6E6-AD7A-CE3B73F8F94E}"/>
          </ac:spMkLst>
        </pc:spChg>
        <pc:spChg chg="add mod">
          <ac:chgData name="Filippo Rosatelli" userId="c6b14968-6749-4c64-a987-d58b81eae4b0" providerId="ADAL" clId="{84688820-D014-46ED-AB82-A8866F8CDCE9}" dt="2024-01-30T12:34:01.671" v="555" actId="164"/>
          <ac:spMkLst>
            <pc:docMk/>
            <pc:sldMk cId="1624919233" sldId="427"/>
            <ac:spMk id="33" creationId="{CFD30C1C-AC59-808D-C333-2822B98439E9}"/>
          </ac:spMkLst>
        </pc:spChg>
        <pc:spChg chg="add mod">
          <ac:chgData name="Filippo Rosatelli" userId="c6b14968-6749-4c64-a987-d58b81eae4b0" providerId="ADAL" clId="{84688820-D014-46ED-AB82-A8866F8CDCE9}" dt="2024-01-30T12:34:01.671" v="555" actId="164"/>
          <ac:spMkLst>
            <pc:docMk/>
            <pc:sldMk cId="1624919233" sldId="427"/>
            <ac:spMk id="34" creationId="{FDE14E3E-8113-5EB0-97A8-CCF8915F73FD}"/>
          </ac:spMkLst>
        </pc:spChg>
        <pc:spChg chg="mod">
          <ac:chgData name="Filippo Rosatelli" userId="c6b14968-6749-4c64-a987-d58b81eae4b0" providerId="ADAL" clId="{84688820-D014-46ED-AB82-A8866F8CDCE9}" dt="2024-02-01T07:59:31.425" v="1648" actId="108"/>
          <ac:spMkLst>
            <pc:docMk/>
            <pc:sldMk cId="1624919233" sldId="427"/>
            <ac:spMk id="37" creationId="{D7CE3460-8BB7-47C9-9DA2-8CFE8FCB8D71}"/>
          </ac:spMkLst>
        </pc:spChg>
        <pc:spChg chg="del">
          <ac:chgData name="Filippo Rosatelli" userId="c6b14968-6749-4c64-a987-d58b81eae4b0" providerId="ADAL" clId="{84688820-D014-46ED-AB82-A8866F8CDCE9}" dt="2024-01-30T12:32:03.222" v="528" actId="478"/>
          <ac:spMkLst>
            <pc:docMk/>
            <pc:sldMk cId="1624919233" sldId="427"/>
            <ac:spMk id="47" creationId="{F8D658E9-25CF-4BF6-8C88-436AD1A8E6E9}"/>
          </ac:spMkLst>
        </pc:spChg>
        <pc:spChg chg="mod">
          <ac:chgData name="Filippo Rosatelli" userId="c6b14968-6749-4c64-a987-d58b81eae4b0" providerId="ADAL" clId="{84688820-D014-46ED-AB82-A8866F8CDCE9}" dt="2024-01-30T12:33:15.953" v="541"/>
          <ac:spMkLst>
            <pc:docMk/>
            <pc:sldMk cId="1624919233" sldId="427"/>
            <ac:spMk id="52" creationId="{3774E281-41B5-C7B8-CAC7-835EE678D939}"/>
          </ac:spMkLst>
        </pc:spChg>
        <pc:spChg chg="mod">
          <ac:chgData name="Filippo Rosatelli" userId="c6b14968-6749-4c64-a987-d58b81eae4b0" providerId="ADAL" clId="{84688820-D014-46ED-AB82-A8866F8CDCE9}" dt="2024-01-30T12:33:15.953" v="541"/>
          <ac:spMkLst>
            <pc:docMk/>
            <pc:sldMk cId="1624919233" sldId="427"/>
            <ac:spMk id="56" creationId="{5DCB229D-2680-B0C2-1FEB-4E17BFDA0C2B}"/>
          </ac:spMkLst>
        </pc:spChg>
        <pc:spChg chg="mod">
          <ac:chgData name="Filippo Rosatelli" userId="c6b14968-6749-4c64-a987-d58b81eae4b0" providerId="ADAL" clId="{84688820-D014-46ED-AB82-A8866F8CDCE9}" dt="2024-01-30T12:33:15.953" v="541"/>
          <ac:spMkLst>
            <pc:docMk/>
            <pc:sldMk cId="1624919233" sldId="427"/>
            <ac:spMk id="57" creationId="{549FC1B0-5A2A-CEFD-3A25-2ABA6BFA342C}"/>
          </ac:spMkLst>
        </pc:spChg>
        <pc:spChg chg="mod">
          <ac:chgData name="Filippo Rosatelli" userId="c6b14968-6749-4c64-a987-d58b81eae4b0" providerId="ADAL" clId="{84688820-D014-46ED-AB82-A8866F8CDCE9}" dt="2024-01-30T12:29:39.001" v="510" actId="14100"/>
          <ac:spMkLst>
            <pc:docMk/>
            <pc:sldMk cId="1624919233" sldId="427"/>
            <ac:spMk id="61" creationId="{4A286632-C05C-44CD-B3CE-B0EDA98FECB8}"/>
          </ac:spMkLst>
        </pc:spChg>
        <pc:spChg chg="mod">
          <ac:chgData name="Filippo Rosatelli" userId="c6b14968-6749-4c64-a987-d58b81eae4b0" providerId="ADAL" clId="{84688820-D014-46ED-AB82-A8866F8CDCE9}" dt="2024-01-30T12:29:05.096" v="501" actId="1076"/>
          <ac:spMkLst>
            <pc:docMk/>
            <pc:sldMk cId="1624919233" sldId="427"/>
            <ac:spMk id="68" creationId="{144E510E-1D35-47DD-32F8-EAE5D9F41161}"/>
          </ac:spMkLst>
        </pc:spChg>
        <pc:spChg chg="mod">
          <ac:chgData name="Filippo Rosatelli" userId="c6b14968-6749-4c64-a987-d58b81eae4b0" providerId="ADAL" clId="{84688820-D014-46ED-AB82-A8866F8CDCE9}" dt="2024-01-30T12:33:15.953" v="541"/>
          <ac:spMkLst>
            <pc:docMk/>
            <pc:sldMk cId="1624919233" sldId="427"/>
            <ac:spMk id="71" creationId="{A31ED111-FD7F-251D-B0C8-86773D66C171}"/>
          </ac:spMkLst>
        </pc:spChg>
        <pc:spChg chg="mod">
          <ac:chgData name="Filippo Rosatelli" userId="c6b14968-6749-4c64-a987-d58b81eae4b0" providerId="ADAL" clId="{84688820-D014-46ED-AB82-A8866F8CDCE9}" dt="2024-01-30T12:33:15.953" v="541"/>
          <ac:spMkLst>
            <pc:docMk/>
            <pc:sldMk cId="1624919233" sldId="427"/>
            <ac:spMk id="72" creationId="{48B78AE0-D1F6-AF16-6BBF-988B2CB3DEF2}"/>
          </ac:spMkLst>
        </pc:spChg>
        <pc:spChg chg="mod">
          <ac:chgData name="Filippo Rosatelli" userId="c6b14968-6749-4c64-a987-d58b81eae4b0" providerId="ADAL" clId="{84688820-D014-46ED-AB82-A8866F8CDCE9}" dt="2024-01-30T12:33:15.953" v="541"/>
          <ac:spMkLst>
            <pc:docMk/>
            <pc:sldMk cId="1624919233" sldId="427"/>
            <ac:spMk id="73" creationId="{A2D50A22-8C10-8AF7-3C12-C7DC17C92367}"/>
          </ac:spMkLst>
        </pc:spChg>
        <pc:spChg chg="mod">
          <ac:chgData name="Filippo Rosatelli" userId="c6b14968-6749-4c64-a987-d58b81eae4b0" providerId="ADAL" clId="{84688820-D014-46ED-AB82-A8866F8CDCE9}" dt="2024-01-30T12:33:15.953" v="541"/>
          <ac:spMkLst>
            <pc:docMk/>
            <pc:sldMk cId="1624919233" sldId="427"/>
            <ac:spMk id="74" creationId="{B4D27515-DBF4-496D-811D-DE844AE5553B}"/>
          </ac:spMkLst>
        </pc:spChg>
        <pc:spChg chg="mod">
          <ac:chgData name="Filippo Rosatelli" userId="c6b14968-6749-4c64-a987-d58b81eae4b0" providerId="ADAL" clId="{84688820-D014-46ED-AB82-A8866F8CDCE9}" dt="2024-01-30T12:33:15.953" v="541"/>
          <ac:spMkLst>
            <pc:docMk/>
            <pc:sldMk cId="1624919233" sldId="427"/>
            <ac:spMk id="75" creationId="{B22C310E-6A72-68F3-5B01-700DBC541B31}"/>
          </ac:spMkLst>
        </pc:spChg>
        <pc:spChg chg="add del mod">
          <ac:chgData name="Filippo Rosatelli" userId="c6b14968-6749-4c64-a987-d58b81eae4b0" providerId="ADAL" clId="{84688820-D014-46ED-AB82-A8866F8CDCE9}" dt="2024-01-30T12:33:35.599" v="545" actId="21"/>
          <ac:spMkLst>
            <pc:docMk/>
            <pc:sldMk cId="1624919233" sldId="427"/>
            <ac:spMk id="76" creationId="{65481D8E-6243-CADE-DEA2-05B2F488FF0C}"/>
          </ac:spMkLst>
        </pc:spChg>
        <pc:spChg chg="mod">
          <ac:chgData name="Filippo Rosatelli" userId="c6b14968-6749-4c64-a987-d58b81eae4b0" providerId="ADAL" clId="{84688820-D014-46ED-AB82-A8866F8CDCE9}" dt="2024-01-30T12:34:03.095" v="556"/>
          <ac:spMkLst>
            <pc:docMk/>
            <pc:sldMk cId="1624919233" sldId="427"/>
            <ac:spMk id="80" creationId="{CB939624-7B90-EECD-D6BF-BE0EC4B0F2AC}"/>
          </ac:spMkLst>
        </pc:spChg>
        <pc:spChg chg="mod">
          <ac:chgData name="Filippo Rosatelli" userId="c6b14968-6749-4c64-a987-d58b81eae4b0" providerId="ADAL" clId="{84688820-D014-46ED-AB82-A8866F8CDCE9}" dt="2024-01-30T12:34:03.095" v="556"/>
          <ac:spMkLst>
            <pc:docMk/>
            <pc:sldMk cId="1624919233" sldId="427"/>
            <ac:spMk id="81" creationId="{E3675D2B-0149-22FC-698D-EB10D3B2AAA6}"/>
          </ac:spMkLst>
        </pc:spChg>
        <pc:spChg chg="mod">
          <ac:chgData name="Filippo Rosatelli" userId="c6b14968-6749-4c64-a987-d58b81eae4b0" providerId="ADAL" clId="{84688820-D014-46ED-AB82-A8866F8CDCE9}" dt="2024-01-30T12:34:03.095" v="556"/>
          <ac:spMkLst>
            <pc:docMk/>
            <pc:sldMk cId="1624919233" sldId="427"/>
            <ac:spMk id="88" creationId="{08992F78-50F1-6206-FA18-EE101558A560}"/>
          </ac:spMkLst>
        </pc:spChg>
        <pc:spChg chg="mod">
          <ac:chgData name="Filippo Rosatelli" userId="c6b14968-6749-4c64-a987-d58b81eae4b0" providerId="ADAL" clId="{84688820-D014-46ED-AB82-A8866F8CDCE9}" dt="2024-01-30T12:34:03.095" v="556"/>
          <ac:spMkLst>
            <pc:docMk/>
            <pc:sldMk cId="1624919233" sldId="427"/>
            <ac:spMk id="89" creationId="{37F15D27-858C-FE27-B1D5-98A037E39726}"/>
          </ac:spMkLst>
        </pc:spChg>
        <pc:spChg chg="mod">
          <ac:chgData name="Filippo Rosatelli" userId="c6b14968-6749-4c64-a987-d58b81eae4b0" providerId="ADAL" clId="{84688820-D014-46ED-AB82-A8866F8CDCE9}" dt="2024-01-30T12:34:03.095" v="556"/>
          <ac:spMkLst>
            <pc:docMk/>
            <pc:sldMk cId="1624919233" sldId="427"/>
            <ac:spMk id="90" creationId="{6E368E1F-7C5D-9479-65E4-FA4E436CC0DE}"/>
          </ac:spMkLst>
        </pc:spChg>
        <pc:spChg chg="mod">
          <ac:chgData name="Filippo Rosatelli" userId="c6b14968-6749-4c64-a987-d58b81eae4b0" providerId="ADAL" clId="{84688820-D014-46ED-AB82-A8866F8CDCE9}" dt="2024-01-30T12:34:03.095" v="556"/>
          <ac:spMkLst>
            <pc:docMk/>
            <pc:sldMk cId="1624919233" sldId="427"/>
            <ac:spMk id="91" creationId="{EBC97C5B-E681-D7C8-512D-FF98B4FED7AB}"/>
          </ac:spMkLst>
        </pc:spChg>
        <pc:spChg chg="mod">
          <ac:chgData name="Filippo Rosatelli" userId="c6b14968-6749-4c64-a987-d58b81eae4b0" providerId="ADAL" clId="{84688820-D014-46ED-AB82-A8866F8CDCE9}" dt="2024-01-30T12:34:03.095" v="556"/>
          <ac:spMkLst>
            <pc:docMk/>
            <pc:sldMk cId="1624919233" sldId="427"/>
            <ac:spMk id="92" creationId="{8A0BD622-9470-0B49-A1B8-5304CADF6CC2}"/>
          </ac:spMkLst>
        </pc:spChg>
        <pc:spChg chg="mod">
          <ac:chgData name="Filippo Rosatelli" userId="c6b14968-6749-4c64-a987-d58b81eae4b0" providerId="ADAL" clId="{84688820-D014-46ED-AB82-A8866F8CDCE9}" dt="2024-01-30T12:35:46.778" v="572" actId="14100"/>
          <ac:spMkLst>
            <pc:docMk/>
            <pc:sldMk cId="1624919233" sldId="427"/>
            <ac:spMk id="93" creationId="{C2E5755B-31CE-656D-BD2F-52E75627333C}"/>
          </ac:spMkLst>
        </pc:spChg>
        <pc:spChg chg="mod">
          <ac:chgData name="Filippo Rosatelli" userId="c6b14968-6749-4c64-a987-d58b81eae4b0" providerId="ADAL" clId="{84688820-D014-46ED-AB82-A8866F8CDCE9}" dt="2024-01-30T12:34:09.825" v="558" actId="20577"/>
          <ac:spMkLst>
            <pc:docMk/>
            <pc:sldMk cId="1624919233" sldId="427"/>
            <ac:spMk id="94" creationId="{650790C7-69F6-22FA-9213-A7FC65C17C36}"/>
          </ac:spMkLst>
        </pc:spChg>
        <pc:spChg chg="mod">
          <ac:chgData name="Filippo Rosatelli" userId="c6b14968-6749-4c64-a987-d58b81eae4b0" providerId="ADAL" clId="{84688820-D014-46ED-AB82-A8866F8CDCE9}" dt="2024-01-30T12:34:03.095" v="556"/>
          <ac:spMkLst>
            <pc:docMk/>
            <pc:sldMk cId="1624919233" sldId="427"/>
            <ac:spMk id="95" creationId="{9868AB25-3D2E-85FF-0776-18DA55DEA6C4}"/>
          </ac:spMkLst>
        </pc:spChg>
        <pc:spChg chg="add mod">
          <ac:chgData name="Filippo Rosatelli" userId="c6b14968-6749-4c64-a987-d58b81eae4b0" providerId="ADAL" clId="{84688820-D014-46ED-AB82-A8866F8CDCE9}" dt="2024-01-30T12:41:17.564" v="933" actId="1076"/>
          <ac:spMkLst>
            <pc:docMk/>
            <pc:sldMk cId="1624919233" sldId="427"/>
            <ac:spMk id="96" creationId="{C8C80C96-00DF-2BCA-7227-8B3FF54405B9}"/>
          </ac:spMkLst>
        </pc:spChg>
        <pc:spChg chg="add mod">
          <ac:chgData name="Filippo Rosatelli" userId="c6b14968-6749-4c64-a987-d58b81eae4b0" providerId="ADAL" clId="{84688820-D014-46ED-AB82-A8866F8CDCE9}" dt="2024-01-30T12:41:17.564" v="933" actId="1076"/>
          <ac:spMkLst>
            <pc:docMk/>
            <pc:sldMk cId="1624919233" sldId="427"/>
            <ac:spMk id="97" creationId="{C90E4F07-B704-FB79-6518-06DEE4BC101D}"/>
          </ac:spMkLst>
        </pc:spChg>
        <pc:spChg chg="add mod">
          <ac:chgData name="Filippo Rosatelli" userId="c6b14968-6749-4c64-a987-d58b81eae4b0" providerId="ADAL" clId="{84688820-D014-46ED-AB82-A8866F8CDCE9}" dt="2024-01-30T12:41:17.564" v="933" actId="1076"/>
          <ac:spMkLst>
            <pc:docMk/>
            <pc:sldMk cId="1624919233" sldId="427"/>
            <ac:spMk id="98" creationId="{171DF195-570D-2433-8294-54F3EC370C22}"/>
          </ac:spMkLst>
        </pc:spChg>
        <pc:spChg chg="add mod">
          <ac:chgData name="Filippo Rosatelli" userId="c6b14968-6749-4c64-a987-d58b81eae4b0" providerId="ADAL" clId="{84688820-D014-46ED-AB82-A8866F8CDCE9}" dt="2024-01-30T12:41:17.564" v="933" actId="1076"/>
          <ac:spMkLst>
            <pc:docMk/>
            <pc:sldMk cId="1624919233" sldId="427"/>
            <ac:spMk id="99" creationId="{819EB836-CCE4-678E-B648-F0CB76ABA600}"/>
          </ac:spMkLst>
        </pc:spChg>
        <pc:spChg chg="add mod">
          <ac:chgData name="Filippo Rosatelli" userId="c6b14968-6749-4c64-a987-d58b81eae4b0" providerId="ADAL" clId="{84688820-D014-46ED-AB82-A8866F8CDCE9}" dt="2024-01-30T12:41:17.564" v="933" actId="1076"/>
          <ac:spMkLst>
            <pc:docMk/>
            <pc:sldMk cId="1624919233" sldId="427"/>
            <ac:spMk id="102" creationId="{A6378389-CB6C-B8B0-3FD5-10287903F9FB}"/>
          </ac:spMkLst>
        </pc:spChg>
        <pc:grpChg chg="add mod">
          <ac:chgData name="Filippo Rosatelli" userId="c6b14968-6749-4c64-a987-d58b81eae4b0" providerId="ADAL" clId="{84688820-D014-46ED-AB82-A8866F8CDCE9}" dt="2024-01-30T12:34:01.671" v="555" actId="164"/>
          <ac:grpSpMkLst>
            <pc:docMk/>
            <pc:sldMk cId="1624919233" sldId="427"/>
            <ac:grpSpMk id="23" creationId="{996E274F-2B5E-56AE-BC13-39DE040C0D14}"/>
          </ac:grpSpMkLst>
        </pc:grpChg>
        <pc:grpChg chg="del mod">
          <ac:chgData name="Filippo Rosatelli" userId="c6b14968-6749-4c64-a987-d58b81eae4b0" providerId="ADAL" clId="{84688820-D014-46ED-AB82-A8866F8CDCE9}" dt="2024-01-30T12:27:50.290" v="482" actId="478"/>
          <ac:grpSpMkLst>
            <pc:docMk/>
            <pc:sldMk cId="1624919233" sldId="427"/>
            <ac:grpSpMk id="25" creationId="{19F3173B-83FE-FBD8-A42C-5EDD834E2A57}"/>
          </ac:grpSpMkLst>
        </pc:grpChg>
        <pc:grpChg chg="del">
          <ac:chgData name="Filippo Rosatelli" userId="c6b14968-6749-4c64-a987-d58b81eae4b0" providerId="ADAL" clId="{84688820-D014-46ED-AB82-A8866F8CDCE9}" dt="2024-01-30T12:27:51.152" v="483" actId="478"/>
          <ac:grpSpMkLst>
            <pc:docMk/>
            <pc:sldMk cId="1624919233" sldId="427"/>
            <ac:grpSpMk id="26" creationId="{523E3145-3A3C-30E7-CDD8-AA5F6DEE2534}"/>
          </ac:grpSpMkLst>
        </pc:grpChg>
        <pc:grpChg chg="mod">
          <ac:chgData name="Filippo Rosatelli" userId="c6b14968-6749-4c64-a987-d58b81eae4b0" providerId="ADAL" clId="{84688820-D014-46ED-AB82-A8866F8CDCE9}" dt="2024-01-30T12:31:43.111" v="526" actId="164"/>
          <ac:grpSpMkLst>
            <pc:docMk/>
            <pc:sldMk cId="1624919233" sldId="427"/>
            <ac:grpSpMk id="27" creationId="{5F143C3C-7F68-96CA-F687-B176F5EB2159}"/>
          </ac:grpSpMkLst>
        </pc:grpChg>
        <pc:grpChg chg="add del mod">
          <ac:chgData name="Filippo Rosatelli" userId="c6b14968-6749-4c64-a987-d58b81eae4b0" providerId="ADAL" clId="{84688820-D014-46ED-AB82-A8866F8CDCE9}" dt="2024-01-30T12:33:47.182" v="552" actId="478"/>
          <ac:grpSpMkLst>
            <pc:docMk/>
            <pc:sldMk cId="1624919233" sldId="427"/>
            <ac:grpSpMk id="39" creationId="{79CCC114-2B4A-FDC0-03A2-5D420AC568E2}"/>
          </ac:grpSpMkLst>
        </pc:grpChg>
        <pc:grpChg chg="mod">
          <ac:chgData name="Filippo Rosatelli" userId="c6b14968-6749-4c64-a987-d58b81eae4b0" providerId="ADAL" clId="{84688820-D014-46ED-AB82-A8866F8CDCE9}" dt="2024-01-30T12:33:15.953" v="541"/>
          <ac:grpSpMkLst>
            <pc:docMk/>
            <pc:sldMk cId="1624919233" sldId="427"/>
            <ac:grpSpMk id="40" creationId="{FD1A8748-FEE6-F096-9277-A9A81CAF708B}"/>
          </ac:grpSpMkLst>
        </pc:grpChg>
        <pc:grpChg chg="mod">
          <ac:chgData name="Filippo Rosatelli" userId="c6b14968-6749-4c64-a987-d58b81eae4b0" providerId="ADAL" clId="{84688820-D014-46ED-AB82-A8866F8CDCE9}" dt="2024-01-30T12:33:15.953" v="541"/>
          <ac:grpSpMkLst>
            <pc:docMk/>
            <pc:sldMk cId="1624919233" sldId="427"/>
            <ac:grpSpMk id="51" creationId="{FD25C51F-BD0A-2C55-E8E4-07D00DE9960D}"/>
          </ac:grpSpMkLst>
        </pc:grpChg>
        <pc:grpChg chg="add mod">
          <ac:chgData name="Filippo Rosatelli" userId="c6b14968-6749-4c64-a987-d58b81eae4b0" providerId="ADAL" clId="{84688820-D014-46ED-AB82-A8866F8CDCE9}" dt="2024-01-30T12:41:06.748" v="930" actId="1076"/>
          <ac:grpSpMkLst>
            <pc:docMk/>
            <pc:sldMk cId="1624919233" sldId="427"/>
            <ac:grpSpMk id="77" creationId="{557C2508-40EA-F6A1-0373-44084A32DE0E}"/>
          </ac:grpSpMkLst>
        </pc:grpChg>
        <pc:grpChg chg="add mod">
          <ac:chgData name="Filippo Rosatelli" userId="c6b14968-6749-4c64-a987-d58b81eae4b0" providerId="ADAL" clId="{84688820-D014-46ED-AB82-A8866F8CDCE9}" dt="2024-01-30T12:41:17.564" v="933" actId="1076"/>
          <ac:grpSpMkLst>
            <pc:docMk/>
            <pc:sldMk cId="1624919233" sldId="427"/>
            <ac:grpSpMk id="78" creationId="{020C16BD-AAB2-0C90-68A0-31EA45871AEC}"/>
          </ac:grpSpMkLst>
        </pc:grpChg>
        <pc:grpChg chg="mod">
          <ac:chgData name="Filippo Rosatelli" userId="c6b14968-6749-4c64-a987-d58b81eae4b0" providerId="ADAL" clId="{84688820-D014-46ED-AB82-A8866F8CDCE9}" dt="2024-01-30T12:34:03.095" v="556"/>
          <ac:grpSpMkLst>
            <pc:docMk/>
            <pc:sldMk cId="1624919233" sldId="427"/>
            <ac:grpSpMk id="79" creationId="{0CE7AD42-BE81-3807-4E1C-B62BA0343AD3}"/>
          </ac:grpSpMkLst>
        </pc:grpChg>
        <pc:grpChg chg="mod">
          <ac:chgData name="Filippo Rosatelli" userId="c6b14968-6749-4c64-a987-d58b81eae4b0" providerId="ADAL" clId="{84688820-D014-46ED-AB82-A8866F8CDCE9}" dt="2024-01-30T12:34:03.095" v="556"/>
          <ac:grpSpMkLst>
            <pc:docMk/>
            <pc:sldMk cId="1624919233" sldId="427"/>
            <ac:grpSpMk id="82" creationId="{0AB51443-78A1-D4DF-4201-3E14B9FF1EBA}"/>
          </ac:grpSpMkLst>
        </pc:grpChg>
        <pc:grpChg chg="mod">
          <ac:chgData name="Filippo Rosatelli" userId="c6b14968-6749-4c64-a987-d58b81eae4b0" providerId="ADAL" clId="{84688820-D014-46ED-AB82-A8866F8CDCE9}" dt="2024-01-30T12:34:03.095" v="556"/>
          <ac:grpSpMkLst>
            <pc:docMk/>
            <pc:sldMk cId="1624919233" sldId="427"/>
            <ac:grpSpMk id="87" creationId="{CABD3D0B-80D8-8F2B-42CD-DC99F7875196}"/>
          </ac:grpSpMkLst>
        </pc:grpChg>
        <pc:picChg chg="add del mod">
          <ac:chgData name="Filippo Rosatelli" userId="c6b14968-6749-4c64-a987-d58b81eae4b0" providerId="ADAL" clId="{84688820-D014-46ED-AB82-A8866F8CDCE9}" dt="2024-01-30T12:28:59.338" v="499" actId="478"/>
          <ac:picMkLst>
            <pc:docMk/>
            <pc:sldMk cId="1624919233" sldId="427"/>
            <ac:picMk id="6" creationId="{98C9146B-FFE1-FF8E-0870-88577B0E9FBC}"/>
          </ac:picMkLst>
        </pc:picChg>
        <pc:picChg chg="add mod">
          <ac:chgData name="Filippo Rosatelli" userId="c6b14968-6749-4c64-a987-d58b81eae4b0" providerId="ADAL" clId="{84688820-D014-46ED-AB82-A8866F8CDCE9}" dt="2024-01-30T12:31:43.111" v="526" actId="164"/>
          <ac:picMkLst>
            <pc:docMk/>
            <pc:sldMk cId="1624919233" sldId="427"/>
            <ac:picMk id="8" creationId="{BB399E6A-C3A5-F473-1BF7-301606C41871}"/>
          </ac:picMkLst>
        </pc:picChg>
        <pc:picChg chg="add mod">
          <ac:chgData name="Filippo Rosatelli" userId="c6b14968-6749-4c64-a987-d58b81eae4b0" providerId="ADAL" clId="{84688820-D014-46ED-AB82-A8866F8CDCE9}" dt="2024-01-30T12:31:43.111" v="526" actId="164"/>
          <ac:picMkLst>
            <pc:docMk/>
            <pc:sldMk cId="1624919233" sldId="427"/>
            <ac:picMk id="12" creationId="{596349D4-083E-BB07-0ACD-A1D392B143E7}"/>
          </ac:picMkLst>
        </pc:picChg>
        <pc:picChg chg="add del mod">
          <ac:chgData name="Filippo Rosatelli" userId="c6b14968-6749-4c64-a987-d58b81eae4b0" providerId="ADAL" clId="{84688820-D014-46ED-AB82-A8866F8CDCE9}" dt="2024-01-30T12:31:11.562" v="519" actId="478"/>
          <ac:picMkLst>
            <pc:docMk/>
            <pc:sldMk cId="1624919233" sldId="427"/>
            <ac:picMk id="16" creationId="{66C812A9-4CD5-E4FC-BA1C-1D4F23F0D9B0}"/>
          </ac:picMkLst>
        </pc:picChg>
        <pc:picChg chg="add mod">
          <ac:chgData name="Filippo Rosatelli" userId="c6b14968-6749-4c64-a987-d58b81eae4b0" providerId="ADAL" clId="{84688820-D014-46ED-AB82-A8866F8CDCE9}" dt="2024-01-30T12:31:43.111" v="526" actId="164"/>
          <ac:picMkLst>
            <pc:docMk/>
            <pc:sldMk cId="1624919233" sldId="427"/>
            <ac:picMk id="20" creationId="{1F096D2A-D79F-DF0C-D27A-BFBC8E98ECD3}"/>
          </ac:picMkLst>
        </pc:picChg>
        <pc:picChg chg="mod">
          <ac:chgData name="Filippo Rosatelli" userId="c6b14968-6749-4c64-a987-d58b81eae4b0" providerId="ADAL" clId="{84688820-D014-46ED-AB82-A8866F8CDCE9}" dt="2024-01-30T12:33:15.953" v="541"/>
          <ac:picMkLst>
            <pc:docMk/>
            <pc:sldMk cId="1624919233" sldId="427"/>
            <ac:picMk id="46" creationId="{6B01A957-AC87-16A5-D934-0CD8A56BC8F6}"/>
          </ac:picMkLst>
        </pc:picChg>
        <pc:picChg chg="mod">
          <ac:chgData name="Filippo Rosatelli" userId="c6b14968-6749-4c64-a987-d58b81eae4b0" providerId="ADAL" clId="{84688820-D014-46ED-AB82-A8866F8CDCE9}" dt="2024-01-30T12:33:15.953" v="541"/>
          <ac:picMkLst>
            <pc:docMk/>
            <pc:sldMk cId="1624919233" sldId="427"/>
            <ac:picMk id="48" creationId="{31B95C30-FB36-544D-AFDF-3ECBB53834D9}"/>
          </ac:picMkLst>
        </pc:picChg>
        <pc:picChg chg="mod">
          <ac:chgData name="Filippo Rosatelli" userId="c6b14968-6749-4c64-a987-d58b81eae4b0" providerId="ADAL" clId="{84688820-D014-46ED-AB82-A8866F8CDCE9}" dt="2024-01-30T12:33:15.953" v="541"/>
          <ac:picMkLst>
            <pc:docMk/>
            <pc:sldMk cId="1624919233" sldId="427"/>
            <ac:picMk id="49" creationId="{7597CD9B-398D-E5C2-EC1C-0734F596EED5}"/>
          </ac:picMkLst>
        </pc:picChg>
        <pc:picChg chg="mod">
          <ac:chgData name="Filippo Rosatelli" userId="c6b14968-6749-4c64-a987-d58b81eae4b0" providerId="ADAL" clId="{84688820-D014-46ED-AB82-A8866F8CDCE9}" dt="2024-01-30T12:33:15.953" v="541"/>
          <ac:picMkLst>
            <pc:docMk/>
            <pc:sldMk cId="1624919233" sldId="427"/>
            <ac:picMk id="50" creationId="{128E726E-55F1-AB1A-C77E-BE0BB288391E}"/>
          </ac:picMkLst>
        </pc:picChg>
        <pc:picChg chg="mod">
          <ac:chgData name="Filippo Rosatelli" userId="c6b14968-6749-4c64-a987-d58b81eae4b0" providerId="ADAL" clId="{84688820-D014-46ED-AB82-A8866F8CDCE9}" dt="2024-01-30T12:34:03.095" v="556"/>
          <ac:picMkLst>
            <pc:docMk/>
            <pc:sldMk cId="1624919233" sldId="427"/>
            <ac:picMk id="83" creationId="{2FF28926-71F8-7E8A-8DC6-DC90040D295F}"/>
          </ac:picMkLst>
        </pc:picChg>
        <pc:picChg chg="mod">
          <ac:chgData name="Filippo Rosatelli" userId="c6b14968-6749-4c64-a987-d58b81eae4b0" providerId="ADAL" clId="{84688820-D014-46ED-AB82-A8866F8CDCE9}" dt="2024-01-30T12:34:03.095" v="556"/>
          <ac:picMkLst>
            <pc:docMk/>
            <pc:sldMk cId="1624919233" sldId="427"/>
            <ac:picMk id="84" creationId="{188D9EF1-6FEB-9826-C4E8-551C8D06F565}"/>
          </ac:picMkLst>
        </pc:picChg>
        <pc:picChg chg="mod">
          <ac:chgData name="Filippo Rosatelli" userId="c6b14968-6749-4c64-a987-d58b81eae4b0" providerId="ADAL" clId="{84688820-D014-46ED-AB82-A8866F8CDCE9}" dt="2024-01-30T12:34:03.095" v="556"/>
          <ac:picMkLst>
            <pc:docMk/>
            <pc:sldMk cId="1624919233" sldId="427"/>
            <ac:picMk id="85" creationId="{F2105208-FFEA-5C9F-8EA5-2591EF77D019}"/>
          </ac:picMkLst>
        </pc:picChg>
        <pc:picChg chg="mod">
          <ac:chgData name="Filippo Rosatelli" userId="c6b14968-6749-4c64-a987-d58b81eae4b0" providerId="ADAL" clId="{84688820-D014-46ED-AB82-A8866F8CDCE9}" dt="2024-01-30T12:34:03.095" v="556"/>
          <ac:picMkLst>
            <pc:docMk/>
            <pc:sldMk cId="1624919233" sldId="427"/>
            <ac:picMk id="86" creationId="{15E3042A-1056-C21F-8B6A-131D2924B504}"/>
          </ac:picMkLst>
        </pc:picChg>
        <pc:picChg chg="add del mod">
          <ac:chgData name="Filippo Rosatelli" userId="c6b14968-6749-4c64-a987-d58b81eae4b0" providerId="ADAL" clId="{84688820-D014-46ED-AB82-A8866F8CDCE9}" dt="2024-01-30T12:34:47.939" v="565" actId="478"/>
          <ac:picMkLst>
            <pc:docMk/>
            <pc:sldMk cId="1624919233" sldId="427"/>
            <ac:picMk id="100" creationId="{13143C08-8F2B-E4BD-4F44-B26516CE352C}"/>
          </ac:picMkLst>
        </pc:picChg>
        <pc:picChg chg="add del mod">
          <ac:chgData name="Filippo Rosatelli" userId="c6b14968-6749-4c64-a987-d58b81eae4b0" providerId="ADAL" clId="{84688820-D014-46ED-AB82-A8866F8CDCE9}" dt="2024-01-30T12:34:57.709" v="567" actId="478"/>
          <ac:picMkLst>
            <pc:docMk/>
            <pc:sldMk cId="1624919233" sldId="427"/>
            <ac:picMk id="101" creationId="{2252AEB0-7192-6561-CDB0-8120DE39EAE4}"/>
          </ac:picMkLst>
        </pc:picChg>
        <pc:cxnChg chg="add del">
          <ac:chgData name="Filippo Rosatelli" userId="c6b14968-6749-4c64-a987-d58b81eae4b0" providerId="ADAL" clId="{84688820-D014-46ED-AB82-A8866F8CDCE9}" dt="2024-01-31T13:03:37.238" v="1151" actId="478"/>
          <ac:cxnSpMkLst>
            <pc:docMk/>
            <pc:sldMk cId="1624919233" sldId="427"/>
            <ac:cxnSpMk id="6" creationId="{01C6A9E9-B8D7-A7BF-7BBD-C877DB38C99D}"/>
          </ac:cxnSpMkLst>
        </pc:cxnChg>
        <pc:cxnChg chg="mod">
          <ac:chgData name="Filippo Rosatelli" userId="c6b14968-6749-4c64-a987-d58b81eae4b0" providerId="ADAL" clId="{84688820-D014-46ED-AB82-A8866F8CDCE9}" dt="2024-01-30T12:33:44.905" v="550" actId="1076"/>
          <ac:cxnSpMkLst>
            <pc:docMk/>
            <pc:sldMk cId="1624919233" sldId="427"/>
            <ac:cxnSpMk id="15" creationId="{3C90229C-5E01-4A8F-844A-F2F4A9CF7436}"/>
          </ac:cxnSpMkLst>
        </pc:cxnChg>
        <pc:cxnChg chg="mod">
          <ac:chgData name="Filippo Rosatelli" userId="c6b14968-6749-4c64-a987-d58b81eae4b0" providerId="ADAL" clId="{84688820-D014-46ED-AB82-A8866F8CDCE9}" dt="2024-01-30T12:27:50.290" v="482" actId="478"/>
          <ac:cxnSpMkLst>
            <pc:docMk/>
            <pc:sldMk cId="1624919233" sldId="427"/>
            <ac:cxnSpMk id="21" creationId="{18EC8092-AF66-142E-8584-0B496FAFFF48}"/>
          </ac:cxnSpMkLst>
        </pc:cxnChg>
      </pc:sldChg>
      <pc:sldChg chg="addSp ord">
        <pc:chgData name="Filippo Rosatelli" userId="c6b14968-6749-4c64-a987-d58b81eae4b0" providerId="ADAL" clId="{84688820-D014-46ED-AB82-A8866F8CDCE9}" dt="2024-01-31T12:58:54.977" v="1117"/>
        <pc:sldMkLst>
          <pc:docMk/>
          <pc:sldMk cId="3195723870" sldId="428"/>
        </pc:sldMkLst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195723870" sldId="428"/>
            <ac:spMk id="3" creationId="{C3F83035-599F-6593-E5B2-1A56DC5B7958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3195723870" sldId="428"/>
            <ac:spMk id="6" creationId="{12297F30-267B-8CBB-1118-81EF9AEAE61E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195723870" sldId="428"/>
            <ac:spMk id="15" creationId="{F1D337E6-E4FB-7223-9640-010B69EF8D41}"/>
          </ac:spMkLst>
        </pc:spChg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3195723870" sldId="428"/>
            <ac:spMk id="17" creationId="{E548B280-961C-4B97-6D54-77D9377D09C7}"/>
          </ac:spMkLst>
        </pc:spChg>
      </pc:sldChg>
      <pc:sldChg chg="addSp delSp modSp mod">
        <pc:chgData name="Filippo Rosatelli" userId="c6b14968-6749-4c64-a987-d58b81eae4b0" providerId="ADAL" clId="{84688820-D014-46ED-AB82-A8866F8CDCE9}" dt="2024-02-01T07:56:37.599" v="1646" actId="20577"/>
        <pc:sldMkLst>
          <pc:docMk/>
          <pc:sldMk cId="4142085632" sldId="431"/>
        </pc:sldMkLst>
        <pc:spChg chg="add mod">
          <ac:chgData name="Filippo Rosatelli" userId="c6b14968-6749-4c64-a987-d58b81eae4b0" providerId="ADAL" clId="{84688820-D014-46ED-AB82-A8866F8CDCE9}" dt="2024-01-25T13:20:43.259" v="69" actId="164"/>
          <ac:spMkLst>
            <pc:docMk/>
            <pc:sldMk cId="4142085632" sldId="431"/>
            <ac:spMk id="8" creationId="{43295095-2844-8957-2DCC-43CA5883137F}"/>
          </ac:spMkLst>
        </pc:spChg>
        <pc:spChg chg="add mod">
          <ac:chgData name="Filippo Rosatelli" userId="c6b14968-6749-4c64-a987-d58b81eae4b0" providerId="ADAL" clId="{84688820-D014-46ED-AB82-A8866F8CDCE9}" dt="2024-01-25T13:21:18.734" v="95" actId="14100"/>
          <ac:spMkLst>
            <pc:docMk/>
            <pc:sldMk cId="4142085632" sldId="431"/>
            <ac:spMk id="9" creationId="{8BAE1553-D45D-8A83-DF0E-09186D58FDB0}"/>
          </ac:spMkLst>
        </pc:spChg>
        <pc:spChg chg="add del mod">
          <ac:chgData name="Filippo Rosatelli" userId="c6b14968-6749-4c64-a987-d58b81eae4b0" providerId="ADAL" clId="{84688820-D014-46ED-AB82-A8866F8CDCE9}" dt="2024-01-25T13:20:49.816" v="72" actId="478"/>
          <ac:spMkLst>
            <pc:docMk/>
            <pc:sldMk cId="4142085632" sldId="431"/>
            <ac:spMk id="18" creationId="{027EE1C7-F12D-AEDD-E91F-607053D8D38A}"/>
          </ac:spMkLst>
        </pc:spChg>
        <pc:spChg chg="mod">
          <ac:chgData name="Filippo Rosatelli" userId="c6b14968-6749-4c64-a987-d58b81eae4b0" providerId="ADAL" clId="{84688820-D014-46ED-AB82-A8866F8CDCE9}" dt="2024-02-01T07:56:37.599" v="1646" actId="20577"/>
          <ac:spMkLst>
            <pc:docMk/>
            <pc:sldMk cId="4142085632" sldId="431"/>
            <ac:spMk id="21" creationId="{01A5E7A5-DD2F-B5C2-2EA1-47D0BDEF73FD}"/>
          </ac:spMkLst>
        </pc:spChg>
        <pc:grpChg chg="add mod">
          <ac:chgData name="Filippo Rosatelli" userId="c6b14968-6749-4c64-a987-d58b81eae4b0" providerId="ADAL" clId="{84688820-D014-46ED-AB82-A8866F8CDCE9}" dt="2024-01-25T13:20:43.259" v="69" actId="164"/>
          <ac:grpSpMkLst>
            <pc:docMk/>
            <pc:sldMk cId="4142085632" sldId="431"/>
            <ac:grpSpMk id="17" creationId="{40B19B3F-B082-2E5A-8B7C-9B8566649BF0}"/>
          </ac:grpSpMkLst>
        </pc:grpChg>
        <pc:picChg chg="add mod">
          <ac:chgData name="Filippo Rosatelli" userId="c6b14968-6749-4c64-a987-d58b81eae4b0" providerId="ADAL" clId="{84688820-D014-46ED-AB82-A8866F8CDCE9}" dt="2024-01-25T13:18:34.180" v="54" actId="1076"/>
          <ac:picMkLst>
            <pc:docMk/>
            <pc:sldMk cId="4142085632" sldId="431"/>
            <ac:picMk id="2" creationId="{1CC5B9CD-94B0-5CD3-9862-A781BE212E48}"/>
          </ac:picMkLst>
        </pc:picChg>
        <pc:picChg chg="add mod">
          <ac:chgData name="Filippo Rosatelli" userId="c6b14968-6749-4c64-a987-d58b81eae4b0" providerId="ADAL" clId="{84688820-D014-46ED-AB82-A8866F8CDCE9}" dt="2024-01-25T13:20:37.085" v="68" actId="1076"/>
          <ac:picMkLst>
            <pc:docMk/>
            <pc:sldMk cId="4142085632" sldId="431"/>
            <ac:picMk id="3" creationId="{2345B763-6138-A9D8-3FDE-610E61653D4C}"/>
          </ac:picMkLst>
        </pc:picChg>
        <pc:picChg chg="add mod">
          <ac:chgData name="Filippo Rosatelli" userId="c6b14968-6749-4c64-a987-d58b81eae4b0" providerId="ADAL" clId="{84688820-D014-46ED-AB82-A8866F8CDCE9}" dt="2024-01-25T13:20:43.259" v="69" actId="164"/>
          <ac:picMkLst>
            <pc:docMk/>
            <pc:sldMk cId="4142085632" sldId="431"/>
            <ac:picMk id="4" creationId="{B5FA82E3-C053-147F-20A8-8BF81E1D18D4}"/>
          </ac:picMkLst>
        </pc:picChg>
        <pc:picChg chg="del">
          <ac:chgData name="Filippo Rosatelli" userId="c6b14968-6749-4c64-a987-d58b81eae4b0" providerId="ADAL" clId="{84688820-D014-46ED-AB82-A8866F8CDCE9}" dt="2024-01-25T13:17:50.631" v="50" actId="478"/>
          <ac:picMkLst>
            <pc:docMk/>
            <pc:sldMk cId="4142085632" sldId="431"/>
            <ac:picMk id="12" creationId="{6C832203-2A46-5C00-3013-92E4AF429AFB}"/>
          </ac:picMkLst>
        </pc:picChg>
        <pc:picChg chg="del mod">
          <ac:chgData name="Filippo Rosatelli" userId="c6b14968-6749-4c64-a987-d58b81eae4b0" providerId="ADAL" clId="{84688820-D014-46ED-AB82-A8866F8CDCE9}" dt="2024-01-25T13:17:50.976" v="51" actId="478"/>
          <ac:picMkLst>
            <pc:docMk/>
            <pc:sldMk cId="4142085632" sldId="431"/>
            <ac:picMk id="19" creationId="{327233FA-6032-61F8-C9AA-76349E41C24F}"/>
          </ac:picMkLst>
        </pc:picChg>
        <pc:cxnChg chg="add mod">
          <ac:chgData name="Filippo Rosatelli" userId="c6b14968-6749-4c64-a987-d58b81eae4b0" providerId="ADAL" clId="{84688820-D014-46ED-AB82-A8866F8CDCE9}" dt="2024-01-25T13:20:43.259" v="69" actId="164"/>
          <ac:cxnSpMkLst>
            <pc:docMk/>
            <pc:sldMk cId="4142085632" sldId="431"/>
            <ac:cxnSpMk id="6" creationId="{ADA2A22C-50E8-38C7-9636-AC15B547D3BB}"/>
          </ac:cxnSpMkLst>
        </pc:cxnChg>
        <pc:cxnChg chg="add mod">
          <ac:chgData name="Filippo Rosatelli" userId="c6b14968-6749-4c64-a987-d58b81eae4b0" providerId="ADAL" clId="{84688820-D014-46ED-AB82-A8866F8CDCE9}" dt="2024-01-25T13:20:43.259" v="69" actId="164"/>
          <ac:cxnSpMkLst>
            <pc:docMk/>
            <pc:sldMk cId="4142085632" sldId="431"/>
            <ac:cxnSpMk id="7" creationId="{6FBBF644-7347-AFEF-266C-D5A6D5C302F3}"/>
          </ac:cxnSpMkLst>
        </pc:cxnChg>
      </pc:sldChg>
      <pc:sldChg chg="addSp delSp modSp mod">
        <pc:chgData name="Filippo Rosatelli" userId="c6b14968-6749-4c64-a987-d58b81eae4b0" providerId="ADAL" clId="{84688820-D014-46ED-AB82-A8866F8CDCE9}" dt="2024-01-25T13:31:36.286" v="173" actId="1076"/>
        <pc:sldMkLst>
          <pc:docMk/>
          <pc:sldMk cId="3120217526" sldId="432"/>
        </pc:sldMkLst>
        <pc:spChg chg="del">
          <ac:chgData name="Filippo Rosatelli" userId="c6b14968-6749-4c64-a987-d58b81eae4b0" providerId="ADAL" clId="{84688820-D014-46ED-AB82-A8866F8CDCE9}" dt="2024-01-25T13:30:52.897" v="106" actId="478"/>
          <ac:spMkLst>
            <pc:docMk/>
            <pc:sldMk cId="3120217526" sldId="432"/>
            <ac:spMk id="19" creationId="{2169D5A5-BF01-5FAD-2668-209ED4F74878}"/>
          </ac:spMkLst>
        </pc:spChg>
        <pc:spChg chg="mod">
          <ac:chgData name="Filippo Rosatelli" userId="c6b14968-6749-4c64-a987-d58b81eae4b0" providerId="ADAL" clId="{84688820-D014-46ED-AB82-A8866F8CDCE9}" dt="2024-01-25T13:31:20.378" v="161" actId="20577"/>
          <ac:spMkLst>
            <pc:docMk/>
            <pc:sldMk cId="3120217526" sldId="432"/>
            <ac:spMk id="31" creationId="{9F57A588-3210-47CE-BB4C-82C713966BB1}"/>
          </ac:spMkLst>
        </pc:spChg>
        <pc:grpChg chg="mod">
          <ac:chgData name="Filippo Rosatelli" userId="c6b14968-6749-4c64-a987-d58b81eae4b0" providerId="ADAL" clId="{84688820-D014-46ED-AB82-A8866F8CDCE9}" dt="2024-01-25T13:29:13.177" v="98" actId="14100"/>
          <ac:grpSpMkLst>
            <pc:docMk/>
            <pc:sldMk cId="3120217526" sldId="432"/>
            <ac:grpSpMk id="3" creationId="{61A7493F-C330-55C6-61C4-9FCA43524A0D}"/>
          </ac:grpSpMkLst>
        </pc:grpChg>
        <pc:picChg chg="del mod">
          <ac:chgData name="Filippo Rosatelli" userId="c6b14968-6749-4c64-a987-d58b81eae4b0" providerId="ADAL" clId="{84688820-D014-46ED-AB82-A8866F8CDCE9}" dt="2024-01-25T13:29:15.655" v="100" actId="478"/>
          <ac:picMkLst>
            <pc:docMk/>
            <pc:sldMk cId="3120217526" sldId="432"/>
            <ac:picMk id="18" creationId="{CE39BAD9-5C3C-C7C2-195D-0F4846457757}"/>
          </ac:picMkLst>
        </pc:picChg>
        <pc:picChg chg="add mod">
          <ac:chgData name="Filippo Rosatelli" userId="c6b14968-6749-4c64-a987-d58b81eae4b0" providerId="ADAL" clId="{84688820-D014-46ED-AB82-A8866F8CDCE9}" dt="2024-01-25T13:31:36.286" v="173" actId="1076"/>
          <ac:picMkLst>
            <pc:docMk/>
            <pc:sldMk cId="3120217526" sldId="432"/>
            <ac:picMk id="20" creationId="{4E34DA8E-43F1-D651-AC5A-A9F87157EB10}"/>
          </ac:picMkLst>
        </pc:picChg>
      </pc:sldChg>
      <pc:sldChg chg="addSp modSp mod">
        <pc:chgData name="Filippo Rosatelli" userId="c6b14968-6749-4c64-a987-d58b81eae4b0" providerId="ADAL" clId="{84688820-D014-46ED-AB82-A8866F8CDCE9}" dt="2024-01-31T13:01:38.619" v="1142" actId="14100"/>
        <pc:sldMkLst>
          <pc:docMk/>
          <pc:sldMk cId="1761244774" sldId="465"/>
        </pc:sldMkLst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1761244774" sldId="465"/>
            <ac:spMk id="2" creationId="{487726BA-2AA3-F525-A8EB-14FB7F10F752}"/>
          </ac:spMkLst>
        </pc:spChg>
        <pc:spChg chg="mod">
          <ac:chgData name="Filippo Rosatelli" userId="c6b14968-6749-4c64-a987-d58b81eae4b0" providerId="ADAL" clId="{84688820-D014-46ED-AB82-A8866F8CDCE9}" dt="2024-01-31T13:01:17.172" v="1134" actId="164"/>
          <ac:spMkLst>
            <pc:docMk/>
            <pc:sldMk cId="1761244774" sldId="465"/>
            <ac:spMk id="3" creationId="{B13D217C-9242-2D55-BF58-ECF6497B67E5}"/>
          </ac:spMkLst>
        </pc:spChg>
        <pc:spChg chg="mod">
          <ac:chgData name="Filippo Rosatelli" userId="c6b14968-6749-4c64-a987-d58b81eae4b0" providerId="ADAL" clId="{84688820-D014-46ED-AB82-A8866F8CDCE9}" dt="2024-01-31T13:01:17.172" v="1134" actId="164"/>
          <ac:spMkLst>
            <pc:docMk/>
            <pc:sldMk cId="1761244774" sldId="465"/>
            <ac:spMk id="5" creationId="{46E25062-C655-B926-C225-F222EC888917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1761244774" sldId="465"/>
            <ac:spMk id="8" creationId="{DB20F690-A237-7581-F39F-33B4930D110D}"/>
          </ac:spMkLst>
        </pc:spChg>
        <pc:spChg chg="mod">
          <ac:chgData name="Filippo Rosatelli" userId="c6b14968-6749-4c64-a987-d58b81eae4b0" providerId="ADAL" clId="{84688820-D014-46ED-AB82-A8866F8CDCE9}" dt="2024-01-31T13:01:17.172" v="1134" actId="164"/>
          <ac:spMkLst>
            <pc:docMk/>
            <pc:sldMk cId="1761244774" sldId="465"/>
            <ac:spMk id="9" creationId="{15B30CF7-2016-7201-04A5-79618640F97C}"/>
          </ac:spMkLst>
        </pc:spChg>
        <pc:spChg chg="mod">
          <ac:chgData name="Filippo Rosatelli" userId="c6b14968-6749-4c64-a987-d58b81eae4b0" providerId="ADAL" clId="{84688820-D014-46ED-AB82-A8866F8CDCE9}" dt="2024-01-31T13:01:26.033" v="1137" actId="1076"/>
          <ac:spMkLst>
            <pc:docMk/>
            <pc:sldMk cId="1761244774" sldId="465"/>
            <ac:spMk id="11" creationId="{1674CE09-BE13-70BE-8E95-F96FC0DA3767}"/>
          </ac:spMkLst>
        </pc:spChg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1761244774" sldId="465"/>
            <ac:spMk id="14" creationId="{52459782-3A42-0251-72A4-9AF2D33A43F8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1761244774" sldId="465"/>
            <ac:spMk id="17" creationId="{3593703E-8F3E-4AE1-56D1-11DEBBF2763D}"/>
          </ac:spMkLst>
        </pc:spChg>
        <pc:spChg chg="mod">
          <ac:chgData name="Filippo Rosatelli" userId="c6b14968-6749-4c64-a987-d58b81eae4b0" providerId="ADAL" clId="{84688820-D014-46ED-AB82-A8866F8CDCE9}" dt="2024-01-31T13:01:38.619" v="1142" actId="14100"/>
          <ac:spMkLst>
            <pc:docMk/>
            <pc:sldMk cId="1761244774" sldId="465"/>
            <ac:spMk id="33" creationId="{D43A820D-4FF5-4827-B30C-C1C31A8EC8E8}"/>
          </ac:spMkLst>
        </pc:spChg>
        <pc:grpChg chg="add mod">
          <ac:chgData name="Filippo Rosatelli" userId="c6b14968-6749-4c64-a987-d58b81eae4b0" providerId="ADAL" clId="{84688820-D014-46ED-AB82-A8866F8CDCE9}" dt="2024-01-31T13:01:23.577" v="1136" actId="1076"/>
          <ac:grpSpMkLst>
            <pc:docMk/>
            <pc:sldMk cId="1761244774" sldId="465"/>
            <ac:grpSpMk id="8" creationId="{7B0EAA42-A6A3-313B-6892-B2394ADAF97F}"/>
          </ac:grpSpMkLst>
        </pc:grpChg>
        <pc:picChg chg="mod">
          <ac:chgData name="Filippo Rosatelli" userId="c6b14968-6749-4c64-a987-d58b81eae4b0" providerId="ADAL" clId="{84688820-D014-46ED-AB82-A8866F8CDCE9}" dt="2024-01-31T13:01:17.172" v="1134" actId="164"/>
          <ac:picMkLst>
            <pc:docMk/>
            <pc:sldMk cId="1761244774" sldId="465"/>
            <ac:picMk id="12" creationId="{B0B15CF9-7484-6C1B-E100-B9557AED6CE8}"/>
          </ac:picMkLst>
        </pc:picChg>
        <pc:picChg chg="mod">
          <ac:chgData name="Filippo Rosatelli" userId="c6b14968-6749-4c64-a987-d58b81eae4b0" providerId="ADAL" clId="{84688820-D014-46ED-AB82-A8866F8CDCE9}" dt="2024-01-31T13:01:21.369" v="1135" actId="1076"/>
          <ac:picMkLst>
            <pc:docMk/>
            <pc:sldMk cId="1761244774" sldId="465"/>
            <ac:picMk id="13" creationId="{F4461A7E-9721-A596-4A10-E569BEB84981}"/>
          </ac:picMkLst>
        </pc:picChg>
        <pc:cxnChg chg="mod">
          <ac:chgData name="Filippo Rosatelli" userId="c6b14968-6749-4c64-a987-d58b81eae4b0" providerId="ADAL" clId="{84688820-D014-46ED-AB82-A8866F8CDCE9}" dt="2024-01-31T13:01:17.172" v="1134" actId="164"/>
          <ac:cxnSpMkLst>
            <pc:docMk/>
            <pc:sldMk cId="1761244774" sldId="465"/>
            <ac:cxnSpMk id="4" creationId="{8A3C691D-CC9B-3F54-5E3E-36C7FBA17F64}"/>
          </ac:cxnSpMkLst>
        </pc:cxnChg>
        <pc:cxnChg chg="mod">
          <ac:chgData name="Filippo Rosatelli" userId="c6b14968-6749-4c64-a987-d58b81eae4b0" providerId="ADAL" clId="{84688820-D014-46ED-AB82-A8866F8CDCE9}" dt="2024-01-31T13:01:17.172" v="1134" actId="164"/>
          <ac:cxnSpMkLst>
            <pc:docMk/>
            <pc:sldMk cId="1761244774" sldId="465"/>
            <ac:cxnSpMk id="6" creationId="{2573E1B9-332F-C2AD-5657-C19852D76D26}"/>
          </ac:cxnSpMkLst>
        </pc:cxnChg>
        <pc:cxnChg chg="mod">
          <ac:chgData name="Filippo Rosatelli" userId="c6b14968-6749-4c64-a987-d58b81eae4b0" providerId="ADAL" clId="{84688820-D014-46ED-AB82-A8866F8CDCE9}" dt="2024-01-31T13:01:17.172" v="1134" actId="164"/>
          <ac:cxnSpMkLst>
            <pc:docMk/>
            <pc:sldMk cId="1761244774" sldId="465"/>
            <ac:cxnSpMk id="10" creationId="{7FFE0053-38A9-B3D8-7012-09B49C04FE1C}"/>
          </ac:cxnSpMkLst>
        </pc:cxnChg>
      </pc:sldChg>
      <pc:sldChg chg="addSp delSp modSp add mod">
        <pc:chgData name="Filippo Rosatelli" userId="c6b14968-6749-4c64-a987-d58b81eae4b0" providerId="ADAL" clId="{84688820-D014-46ED-AB82-A8866F8CDCE9}" dt="2024-01-31T13:07:01.026" v="1321" actId="20577"/>
        <pc:sldMkLst>
          <pc:docMk/>
          <pc:sldMk cId="1344148076" sldId="466"/>
        </pc:sldMkLst>
        <pc:spChg chg="add del mod">
          <ac:chgData name="Filippo Rosatelli" userId="c6b14968-6749-4c64-a987-d58b81eae4b0" providerId="ADAL" clId="{84688820-D014-46ED-AB82-A8866F8CDCE9}" dt="2024-01-30T08:17:44.191" v="230" actId="21"/>
          <ac:spMkLst>
            <pc:docMk/>
            <pc:sldMk cId="1344148076" sldId="466"/>
            <ac:spMk id="4" creationId="{4F331181-36E8-78AB-4026-D2A0516BB531}"/>
          </ac:spMkLst>
        </pc:spChg>
        <pc:spChg chg="add mod">
          <ac:chgData name="Filippo Rosatelli" userId="c6b14968-6749-4c64-a987-d58b81eae4b0" providerId="ADAL" clId="{84688820-D014-46ED-AB82-A8866F8CDCE9}" dt="2024-01-30T09:43:30.206" v="466" actId="164"/>
          <ac:spMkLst>
            <pc:docMk/>
            <pc:sldMk cId="1344148076" sldId="466"/>
            <ac:spMk id="4" creationId="{D48B3804-F9C3-3E2D-CC6B-7B82F8C37077}"/>
          </ac:spMkLst>
        </pc:spChg>
        <pc:spChg chg="add mod">
          <ac:chgData name="Filippo Rosatelli" userId="c6b14968-6749-4c64-a987-d58b81eae4b0" providerId="ADAL" clId="{84688820-D014-46ED-AB82-A8866F8CDCE9}" dt="2024-01-30T09:43:30.206" v="466" actId="164"/>
          <ac:spMkLst>
            <pc:docMk/>
            <pc:sldMk cId="1344148076" sldId="466"/>
            <ac:spMk id="5" creationId="{0E28E066-46E8-ED62-12F5-91AD35003D20}"/>
          </ac:spMkLst>
        </pc:spChg>
        <pc:spChg chg="add mod">
          <ac:chgData name="Filippo Rosatelli" userId="c6b14968-6749-4c64-a987-d58b81eae4b0" providerId="ADAL" clId="{84688820-D014-46ED-AB82-A8866F8CDCE9}" dt="2024-01-30T09:43:30.206" v="466" actId="164"/>
          <ac:spMkLst>
            <pc:docMk/>
            <pc:sldMk cId="1344148076" sldId="466"/>
            <ac:spMk id="6" creationId="{C84C32E7-9610-B096-D3EE-8291C16FA22E}"/>
          </ac:spMkLst>
        </pc:spChg>
        <pc:spChg chg="del">
          <ac:chgData name="Filippo Rosatelli" userId="c6b14968-6749-4c64-a987-d58b81eae4b0" providerId="ADAL" clId="{84688820-D014-46ED-AB82-A8866F8CDCE9}" dt="2024-01-25T13:29:23.759" v="104" actId="478"/>
          <ac:spMkLst>
            <pc:docMk/>
            <pc:sldMk cId="1344148076" sldId="466"/>
            <ac:spMk id="19" creationId="{2169D5A5-BF01-5FAD-2668-209ED4F74878}"/>
          </ac:spMkLst>
        </pc:spChg>
        <pc:spChg chg="mod">
          <ac:chgData name="Filippo Rosatelli" userId="c6b14968-6749-4c64-a987-d58b81eae4b0" providerId="ADAL" clId="{84688820-D014-46ED-AB82-A8866F8CDCE9}" dt="2024-01-31T13:07:01.026" v="1321" actId="20577"/>
          <ac:spMkLst>
            <pc:docMk/>
            <pc:sldMk cId="1344148076" sldId="466"/>
            <ac:spMk id="31" creationId="{9F57A588-3210-47CE-BB4C-82C713966BB1}"/>
          </ac:spMkLst>
        </pc:spChg>
        <pc:grpChg chg="del">
          <ac:chgData name="Filippo Rosatelli" userId="c6b14968-6749-4c64-a987-d58b81eae4b0" providerId="ADAL" clId="{84688820-D014-46ED-AB82-A8866F8CDCE9}" dt="2024-01-25T13:29:21.200" v="101" actId="478"/>
          <ac:grpSpMkLst>
            <pc:docMk/>
            <pc:sldMk cId="1344148076" sldId="466"/>
            <ac:grpSpMk id="3" creationId="{61A7493F-C330-55C6-61C4-9FCA43524A0D}"/>
          </ac:grpSpMkLst>
        </pc:grpChg>
        <pc:grpChg chg="add mod">
          <ac:chgData name="Filippo Rosatelli" userId="c6b14968-6749-4c64-a987-d58b81eae4b0" providerId="ADAL" clId="{84688820-D014-46ED-AB82-A8866F8CDCE9}" dt="2024-01-30T09:43:30.206" v="466" actId="164"/>
          <ac:grpSpMkLst>
            <pc:docMk/>
            <pc:sldMk cId="1344148076" sldId="466"/>
            <ac:grpSpMk id="10" creationId="{89D2A024-B082-6FBC-5160-13B5EBFCC7ED}"/>
          </ac:grpSpMkLst>
        </pc:grpChg>
        <pc:grpChg chg="del mod">
          <ac:chgData name="Filippo Rosatelli" userId="c6b14968-6749-4c64-a987-d58b81eae4b0" providerId="ADAL" clId="{84688820-D014-46ED-AB82-A8866F8CDCE9}" dt="2024-01-25T13:29:21.535" v="103" actId="478"/>
          <ac:grpSpMkLst>
            <pc:docMk/>
            <pc:sldMk cId="1344148076" sldId="466"/>
            <ac:grpSpMk id="30" creationId="{86FF8E21-2EBB-AE21-098B-B47E5299B6D9}"/>
          </ac:grpSpMkLst>
        </pc:grpChg>
        <pc:picChg chg="add mod">
          <ac:chgData name="Filippo Rosatelli" userId="c6b14968-6749-4c64-a987-d58b81eae4b0" providerId="ADAL" clId="{84688820-D014-46ED-AB82-A8866F8CDCE9}" dt="2024-01-30T09:43:30.206" v="466" actId="164"/>
          <ac:picMkLst>
            <pc:docMk/>
            <pc:sldMk cId="1344148076" sldId="466"/>
            <ac:picMk id="3" creationId="{02EA2FCB-FBC8-4FE0-8CAA-CE90A1795BA7}"/>
          </ac:picMkLst>
        </pc:picChg>
        <pc:picChg chg="add mod">
          <ac:chgData name="Filippo Rosatelli" userId="c6b14968-6749-4c64-a987-d58b81eae4b0" providerId="ADAL" clId="{84688820-D014-46ED-AB82-A8866F8CDCE9}" dt="2024-01-30T09:47:18.316" v="467"/>
          <ac:picMkLst>
            <pc:docMk/>
            <pc:sldMk cId="1344148076" sldId="466"/>
            <ac:picMk id="11" creationId="{D65290BE-EA39-85D1-76E1-FE968FC8EDD9}"/>
          </ac:picMkLst>
        </pc:picChg>
        <pc:picChg chg="add mod">
          <ac:chgData name="Filippo Rosatelli" userId="c6b14968-6749-4c64-a987-d58b81eae4b0" providerId="ADAL" clId="{84688820-D014-46ED-AB82-A8866F8CDCE9}" dt="2024-01-30T09:47:18.316" v="467"/>
          <ac:picMkLst>
            <pc:docMk/>
            <pc:sldMk cId="1344148076" sldId="466"/>
            <ac:picMk id="12" creationId="{931746F4-A91B-BA18-8556-2691DCE629BC}"/>
          </ac:picMkLst>
        </pc:picChg>
        <pc:picChg chg="del mod">
          <ac:chgData name="Filippo Rosatelli" userId="c6b14968-6749-4c64-a987-d58b81eae4b0" providerId="ADAL" clId="{84688820-D014-46ED-AB82-A8866F8CDCE9}" dt="2024-01-30T08:40:09.376" v="231" actId="478"/>
          <ac:picMkLst>
            <pc:docMk/>
            <pc:sldMk cId="1344148076" sldId="466"/>
            <ac:picMk id="18" creationId="{CE39BAD9-5C3C-C7C2-195D-0F4846457757}"/>
          </ac:picMkLst>
        </pc:picChg>
        <pc:cxnChg chg="add mod">
          <ac:chgData name="Filippo Rosatelli" userId="c6b14968-6749-4c64-a987-d58b81eae4b0" providerId="ADAL" clId="{84688820-D014-46ED-AB82-A8866F8CDCE9}" dt="2024-01-30T09:43:30.206" v="466" actId="164"/>
          <ac:cxnSpMkLst>
            <pc:docMk/>
            <pc:sldMk cId="1344148076" sldId="466"/>
            <ac:cxnSpMk id="7" creationId="{1226F981-DE98-2AF3-4E97-F615AF1F1449}"/>
          </ac:cxnSpMkLst>
        </pc:cxnChg>
        <pc:cxnChg chg="add mod">
          <ac:chgData name="Filippo Rosatelli" userId="c6b14968-6749-4c64-a987-d58b81eae4b0" providerId="ADAL" clId="{84688820-D014-46ED-AB82-A8866F8CDCE9}" dt="2024-01-30T09:43:30.206" v="466" actId="164"/>
          <ac:cxnSpMkLst>
            <pc:docMk/>
            <pc:sldMk cId="1344148076" sldId="466"/>
            <ac:cxnSpMk id="8" creationId="{2F02BDDA-37F1-FEAD-EDEF-99B300A49237}"/>
          </ac:cxnSpMkLst>
        </pc:cxnChg>
        <pc:cxnChg chg="add mod">
          <ac:chgData name="Filippo Rosatelli" userId="c6b14968-6749-4c64-a987-d58b81eae4b0" providerId="ADAL" clId="{84688820-D014-46ED-AB82-A8866F8CDCE9}" dt="2024-01-30T09:43:30.206" v="466" actId="164"/>
          <ac:cxnSpMkLst>
            <pc:docMk/>
            <pc:sldMk cId="1344148076" sldId="466"/>
            <ac:cxnSpMk id="9" creationId="{C23D6BDC-3EB3-839C-F7AC-4B6490DDABBC}"/>
          </ac:cxnSpMkLst>
        </pc:cxnChg>
        <pc:cxnChg chg="mod">
          <ac:chgData name="Filippo Rosatelli" userId="c6b14968-6749-4c64-a987-d58b81eae4b0" providerId="ADAL" clId="{84688820-D014-46ED-AB82-A8866F8CDCE9}" dt="2024-01-25T13:29:21.535" v="103" actId="478"/>
          <ac:cxnSpMkLst>
            <pc:docMk/>
            <pc:sldMk cId="1344148076" sldId="466"/>
            <ac:cxnSpMk id="11" creationId="{A324A9EE-4BFF-3646-315B-2AD78E014060}"/>
          </ac:cxnSpMkLst>
        </pc:cxnChg>
        <pc:cxnChg chg="mod">
          <ac:chgData name="Filippo Rosatelli" userId="c6b14968-6749-4c64-a987-d58b81eae4b0" providerId="ADAL" clId="{84688820-D014-46ED-AB82-A8866F8CDCE9}" dt="2024-01-25T13:29:21.535" v="103" actId="478"/>
          <ac:cxnSpMkLst>
            <pc:docMk/>
            <pc:sldMk cId="1344148076" sldId="466"/>
            <ac:cxnSpMk id="14" creationId="{38589E49-5A6D-533B-B716-03401442D57F}"/>
          </ac:cxnSpMkLst>
        </pc:cxnChg>
      </pc:sldChg>
      <pc:sldChg chg="addSp delSp modSp add mod">
        <pc:chgData name="Filippo Rosatelli" userId="c6b14968-6749-4c64-a987-d58b81eae4b0" providerId="ADAL" clId="{84688820-D014-46ED-AB82-A8866F8CDCE9}" dt="2024-02-01T07:59:23.727" v="1647" actId="108"/>
        <pc:sldMkLst>
          <pc:docMk/>
          <pc:sldMk cId="2808713302" sldId="467"/>
        </pc:sldMkLst>
        <pc:spChg chg="add del mod">
          <ac:chgData name="Filippo Rosatelli" userId="c6b14968-6749-4c64-a987-d58b81eae4b0" providerId="ADAL" clId="{84688820-D014-46ED-AB82-A8866F8CDCE9}" dt="2024-01-30T12:32:22.593" v="533" actId="21"/>
          <ac:spMkLst>
            <pc:docMk/>
            <pc:sldMk cId="2808713302" sldId="467"/>
            <ac:spMk id="5" creationId="{940BAC2F-CD03-BF0B-F74E-F6A335779A56}"/>
          </ac:spMkLst>
        </pc:spChg>
        <pc:spChg chg="add del mod">
          <ac:chgData name="Filippo Rosatelli" userId="c6b14968-6749-4c64-a987-d58b81eae4b0" providerId="ADAL" clId="{84688820-D014-46ED-AB82-A8866F8CDCE9}" dt="2024-01-30T12:32:22.593" v="533" actId="21"/>
          <ac:spMkLst>
            <pc:docMk/>
            <pc:sldMk cId="2808713302" sldId="467"/>
            <ac:spMk id="6" creationId="{8ED0B23F-5C2A-6127-E7EA-C2B09056ED4C}"/>
          </ac:spMkLst>
        </pc:spChg>
        <pc:spChg chg="mod">
          <ac:chgData name="Filippo Rosatelli" userId="c6b14968-6749-4c64-a987-d58b81eae4b0" providerId="ADAL" clId="{84688820-D014-46ED-AB82-A8866F8CDCE9}" dt="2024-02-01T07:59:23.727" v="1647" actId="108"/>
          <ac:spMkLst>
            <pc:docMk/>
            <pc:sldMk cId="2808713302" sldId="467"/>
            <ac:spMk id="37" creationId="{D7CE3460-8BB7-47C9-9DA2-8CFE8FCB8D71}"/>
          </ac:spMkLst>
        </pc:spChg>
      </pc:sldChg>
      <pc:sldChg chg="addSp del">
        <pc:chgData name="Filippo Rosatelli" userId="c6b14968-6749-4c64-a987-d58b81eae4b0" providerId="ADAL" clId="{84688820-D014-46ED-AB82-A8866F8CDCE9}" dt="2024-01-25T13:09:00.120" v="45" actId="47"/>
        <pc:sldMkLst>
          <pc:docMk/>
          <pc:sldMk cId="3100295491" sldId="467"/>
        </pc:sldMkLst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100295491" sldId="467"/>
            <ac:spMk id="2" creationId="{487726BA-2AA3-F525-A8EB-14FB7F10F752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100295491" sldId="467"/>
            <ac:spMk id="9" creationId="{59D83C67-7221-FEAA-BCF5-CBB98B1C7603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3100295491" sldId="467"/>
            <ac:spMk id="11" creationId="{06BBE89E-40BE-9A1B-38B9-B10B6C8CA11B}"/>
          </ac:spMkLst>
        </pc:spChg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3100295491" sldId="467"/>
            <ac:spMk id="14" creationId="{52459782-3A42-0251-72A4-9AF2D33A43F8}"/>
          </ac:spMkLst>
        </pc:spChg>
      </pc:sldChg>
      <pc:sldChg chg="modSp add mod ord">
        <pc:chgData name="Filippo Rosatelli" userId="c6b14968-6749-4c64-a987-d58b81eae4b0" providerId="ADAL" clId="{84688820-D014-46ED-AB82-A8866F8CDCE9}" dt="2024-02-01T07:54:49.622" v="1490" actId="20577"/>
        <pc:sldMkLst>
          <pc:docMk/>
          <pc:sldMk cId="2107993793" sldId="468"/>
        </pc:sldMkLst>
        <pc:spChg chg="mod">
          <ac:chgData name="Filippo Rosatelli" userId="c6b14968-6749-4c64-a987-d58b81eae4b0" providerId="ADAL" clId="{84688820-D014-46ED-AB82-A8866F8CDCE9}" dt="2024-02-01T07:54:49.622" v="1490" actId="20577"/>
          <ac:spMkLst>
            <pc:docMk/>
            <pc:sldMk cId="2107993793" sldId="468"/>
            <ac:spMk id="31" creationId="{9F57A588-3210-47CE-BB4C-82C713966BB1}"/>
          </ac:spMkLst>
        </pc:spChg>
      </pc:sldChg>
    </pc:docChg>
  </pc:docChgLst>
  <pc:docChgLst>
    <pc:chgData name="Filippo Rosatelli" userId="c6b14968-6749-4c64-a987-d58b81eae4b0" providerId="ADAL" clId="{47C98056-8ED6-4F21-93DF-1C04AD3820BE}"/>
    <pc:docChg chg="undo custSel delSld modSld">
      <pc:chgData name="Filippo Rosatelli" userId="c6b14968-6749-4c64-a987-d58b81eae4b0" providerId="ADAL" clId="{47C98056-8ED6-4F21-93DF-1C04AD3820BE}" dt="2023-12-12T11:50:51.886" v="141" actId="47"/>
      <pc:docMkLst>
        <pc:docMk/>
      </pc:docMkLst>
      <pc:sldChg chg="addSp delSp modSp mod">
        <pc:chgData name="Filippo Rosatelli" userId="c6b14968-6749-4c64-a987-d58b81eae4b0" providerId="ADAL" clId="{47C98056-8ED6-4F21-93DF-1C04AD3820BE}" dt="2023-12-12T08:06:27.052" v="126" actId="1076"/>
        <pc:sldMkLst>
          <pc:docMk/>
          <pc:sldMk cId="2078115035" sldId="412"/>
        </pc:sldMkLst>
        <pc:spChg chg="add mod">
          <ac:chgData name="Filippo Rosatelli" userId="c6b14968-6749-4c64-a987-d58b81eae4b0" providerId="ADAL" clId="{47C98056-8ED6-4F21-93DF-1C04AD3820BE}" dt="2023-12-12T08:06:27.052" v="126" actId="1076"/>
          <ac:spMkLst>
            <pc:docMk/>
            <pc:sldMk cId="2078115035" sldId="412"/>
            <ac:spMk id="3" creationId="{EB3C4A8A-C058-176C-DE2D-E2962B9CEAE0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3" creationId="{651E73FF-CC63-7CC7-1C57-78BEA526DE9F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4" creationId="{AC69FF50-38C0-1BFC-E507-EB056F87FFB2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5" creationId="{8B2BA853-DC0C-3808-2148-2C8558EE4B74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6" creationId="{A821D02A-8C66-093B-912A-A1724FD8F38B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7" creationId="{9D3B5A0F-E9DC-4EC3-6F7C-AE9B832D71A0}"/>
          </ac:spMkLst>
        </pc:spChg>
        <pc:spChg chg="add mod or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8" creationId="{D7E97931-BB1D-F1BA-FD25-11A516FBD158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9" creationId="{FA7598F6-DBFC-3302-62DE-668F3F3A3BE6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30" creationId="{E9EA115B-0D45-27B6-406C-529C72885965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31" creationId="{69FA8CC0-17F8-55A4-7DD0-7B9E337C0327}"/>
          </ac:spMkLst>
        </pc:spChg>
        <pc:spChg chg="mod">
          <ac:chgData name="Filippo Rosatelli" userId="c6b14968-6749-4c64-a987-d58b81eae4b0" providerId="ADAL" clId="{47C98056-8ED6-4F21-93DF-1C04AD3820BE}" dt="2023-12-07T07:52:35.213" v="76" actId="1076"/>
          <ac:spMkLst>
            <pc:docMk/>
            <pc:sldMk cId="2078115035" sldId="412"/>
            <ac:spMk id="41" creationId="{00000000-0000-0000-0000-000000000000}"/>
          </ac:spMkLst>
        </pc:spChg>
        <pc:spChg chg="mod">
          <ac:chgData name="Filippo Rosatelli" userId="c6b14968-6749-4c64-a987-d58b81eae4b0" providerId="ADAL" clId="{47C98056-8ED6-4F21-93DF-1C04AD3820BE}" dt="2023-12-07T07:53:11.748" v="79" actId="1076"/>
          <ac:spMkLst>
            <pc:docMk/>
            <pc:sldMk cId="2078115035" sldId="412"/>
            <ac:spMk id="53" creationId="{30CDD136-A6A9-2870-AAD4-DB423B07EA1C}"/>
          </ac:spMkLst>
        </pc:spChg>
        <pc:grpChg chg="del">
          <ac:chgData name="Filippo Rosatelli" userId="c6b14968-6749-4c64-a987-d58b81eae4b0" providerId="ADAL" clId="{47C98056-8ED6-4F21-93DF-1C04AD3820BE}" dt="2023-12-07T07:52:05.081" v="70" actId="478"/>
          <ac:grpSpMkLst>
            <pc:docMk/>
            <pc:sldMk cId="2078115035" sldId="412"/>
            <ac:grpSpMk id="10" creationId="{E1DFA7A6-12EE-490A-B468-3A08E3B749BB}"/>
          </ac:grpSpMkLst>
        </pc:grpChg>
        <pc:grpChg chg="add mod">
          <ac:chgData name="Filippo Rosatelli" userId="c6b14968-6749-4c64-a987-d58b81eae4b0" providerId="ADAL" clId="{47C98056-8ED6-4F21-93DF-1C04AD3820BE}" dt="2023-12-07T07:52:20.186" v="72" actId="164"/>
          <ac:grpSpMkLst>
            <pc:docMk/>
            <pc:sldMk cId="2078115035" sldId="412"/>
            <ac:grpSpMk id="32" creationId="{9B5223A8-FD85-7A3A-A7CC-B55CFDE2EF49}"/>
          </ac:grpSpMkLst>
        </pc:grpChg>
        <pc:grpChg chg="add mod">
          <ac:chgData name="Filippo Rosatelli" userId="c6b14968-6749-4c64-a987-d58b81eae4b0" providerId="ADAL" clId="{47C98056-8ED6-4F21-93DF-1C04AD3820BE}" dt="2023-12-07T07:53:19.966" v="80" actId="164"/>
          <ac:grpSpMkLst>
            <pc:docMk/>
            <pc:sldMk cId="2078115035" sldId="412"/>
            <ac:grpSpMk id="33" creationId="{F7A65DB0-A064-91FC-467D-1A72CF3FF72D}"/>
          </ac:grpSpMkLst>
        </pc:grpChg>
        <pc:picChg chg="mod">
          <ac:chgData name="Filippo Rosatelli" userId="c6b14968-6749-4c64-a987-d58b81eae4b0" providerId="ADAL" clId="{47C98056-8ED6-4F21-93DF-1C04AD3820BE}" dt="2023-12-12T08:06:10.852" v="123" actId="1076"/>
          <ac:picMkLst>
            <pc:docMk/>
            <pc:sldMk cId="2078115035" sldId="412"/>
            <ac:picMk id="4" creationId="{B68FAA4F-87B6-C395-DBF6-88E3F818FC01}"/>
          </ac:picMkLst>
        </pc:picChg>
        <pc:picChg chg="add del mod">
          <ac:chgData name="Filippo Rosatelli" userId="c6b14968-6749-4c64-a987-d58b81eae4b0" providerId="ADAL" clId="{47C98056-8ED6-4F21-93DF-1C04AD3820BE}" dt="2023-12-07T07:47:37.188" v="49" actId="478"/>
          <ac:picMkLst>
            <pc:docMk/>
            <pc:sldMk cId="2078115035" sldId="412"/>
            <ac:picMk id="6" creationId="{7FA02C1B-7661-7700-D3CF-0ECA044DC6A6}"/>
          </ac:picMkLst>
        </pc:picChg>
        <pc:picChg chg="add mod">
          <ac:chgData name="Filippo Rosatelli" userId="c6b14968-6749-4c64-a987-d58b81eae4b0" providerId="ADAL" clId="{47C98056-8ED6-4F21-93DF-1C04AD3820BE}" dt="2023-12-07T07:53:19.966" v="80" actId="164"/>
          <ac:picMkLst>
            <pc:docMk/>
            <pc:sldMk cId="2078115035" sldId="412"/>
            <ac:picMk id="11" creationId="{D9F1F562-0633-917B-D547-C85505A13912}"/>
          </ac:picMkLst>
        </pc:picChg>
        <pc:picChg chg="mod">
          <ac:chgData name="Filippo Rosatelli" userId="c6b14968-6749-4c64-a987-d58b81eae4b0" providerId="ADAL" clId="{47C98056-8ED6-4F21-93DF-1C04AD3820BE}" dt="2023-12-07T07:11:12.298" v="0" actId="14100"/>
          <ac:picMkLst>
            <pc:docMk/>
            <pc:sldMk cId="2078115035" sldId="412"/>
            <ac:picMk id="16" creationId="{4CE75657-2402-BFEA-EDE6-328E2ECCF589}"/>
          </ac:picMkLst>
        </pc:picChg>
        <pc:cxnChg chg="add mod">
          <ac:chgData name="Filippo Rosatelli" userId="c6b14968-6749-4c64-a987-d58b81eae4b0" providerId="ADAL" clId="{47C98056-8ED6-4F21-93DF-1C04AD3820BE}" dt="2023-12-07T07:53:19.966" v="80" actId="164"/>
          <ac:cxnSpMkLst>
            <pc:docMk/>
            <pc:sldMk cId="2078115035" sldId="412"/>
            <ac:cxnSpMk id="12" creationId="{18911C16-9786-9FB8-BDD4-7604A10DACB9}"/>
          </ac:cxnSpMkLst>
        </pc:cxnChg>
        <pc:cxnChg chg="add mod">
          <ac:chgData name="Filippo Rosatelli" userId="c6b14968-6749-4c64-a987-d58b81eae4b0" providerId="ADAL" clId="{47C98056-8ED6-4F21-93DF-1C04AD3820BE}" dt="2023-12-07T07:53:19.966" v="80" actId="164"/>
          <ac:cxnSpMkLst>
            <pc:docMk/>
            <pc:sldMk cId="2078115035" sldId="412"/>
            <ac:cxnSpMk id="13" creationId="{1241FC38-4C78-63D5-DEEA-0282DF20CD61}"/>
          </ac:cxnSpMkLst>
        </pc:cxnChg>
        <pc:cxnChg chg="add mod">
          <ac:chgData name="Filippo Rosatelli" userId="c6b14968-6749-4c64-a987-d58b81eae4b0" providerId="ADAL" clId="{47C98056-8ED6-4F21-93DF-1C04AD3820BE}" dt="2023-12-07T07:53:19.966" v="80" actId="164"/>
          <ac:cxnSpMkLst>
            <pc:docMk/>
            <pc:sldMk cId="2078115035" sldId="412"/>
            <ac:cxnSpMk id="14" creationId="{7F439690-43F0-1166-24E0-066961185609}"/>
          </ac:cxnSpMkLst>
        </pc:cxnChg>
        <pc:cxnChg chg="add mod">
          <ac:chgData name="Filippo Rosatelli" userId="c6b14968-6749-4c64-a987-d58b81eae4b0" providerId="ADAL" clId="{47C98056-8ED6-4F21-93DF-1C04AD3820BE}" dt="2023-12-07T07:53:19.966" v="80" actId="164"/>
          <ac:cxnSpMkLst>
            <pc:docMk/>
            <pc:sldMk cId="2078115035" sldId="412"/>
            <ac:cxnSpMk id="15" creationId="{BA6DC3C1-15F1-42E0-6E9D-B45F3CFEDE42}"/>
          </ac:cxnSpMkLst>
        </pc:cxnChg>
        <pc:cxnChg chg="add mod">
          <ac:chgData name="Filippo Rosatelli" userId="c6b14968-6749-4c64-a987-d58b81eae4b0" providerId="ADAL" clId="{47C98056-8ED6-4F21-93DF-1C04AD3820BE}" dt="2023-12-07T07:53:19.966" v="80" actId="164"/>
          <ac:cxnSpMkLst>
            <pc:docMk/>
            <pc:sldMk cId="2078115035" sldId="412"/>
            <ac:cxnSpMk id="17" creationId="{3FE4B08D-27A7-C9BD-E181-816EDF3A973E}"/>
          </ac:cxnSpMkLst>
        </pc:cxnChg>
      </pc:sldChg>
      <pc:sldChg chg="addSp modSp mod">
        <pc:chgData name="Filippo Rosatelli" userId="c6b14968-6749-4c64-a987-d58b81eae4b0" providerId="ADAL" clId="{47C98056-8ED6-4F21-93DF-1C04AD3820BE}" dt="2023-12-07T08:04:16.172" v="92" actId="164"/>
        <pc:sldMkLst>
          <pc:docMk/>
          <pc:sldMk cId="3631482891" sldId="416"/>
        </pc:sldMkLst>
        <pc:spChg chg="add mod">
          <ac:chgData name="Filippo Rosatelli" userId="c6b14968-6749-4c64-a987-d58b81eae4b0" providerId="ADAL" clId="{47C98056-8ED6-4F21-93DF-1C04AD3820BE}" dt="2023-12-07T08:04:16.172" v="92" actId="164"/>
          <ac:spMkLst>
            <pc:docMk/>
            <pc:sldMk cId="3631482891" sldId="416"/>
            <ac:spMk id="4" creationId="{3C538E27-BE84-2F32-0026-51C5C24C81D9}"/>
          </ac:spMkLst>
        </pc:spChg>
        <pc:spChg chg="add mod">
          <ac:chgData name="Filippo Rosatelli" userId="c6b14968-6749-4c64-a987-d58b81eae4b0" providerId="ADAL" clId="{47C98056-8ED6-4F21-93DF-1C04AD3820BE}" dt="2023-12-07T08:04:16.172" v="92" actId="164"/>
          <ac:spMkLst>
            <pc:docMk/>
            <pc:sldMk cId="3631482891" sldId="416"/>
            <ac:spMk id="21" creationId="{5B9D8E70-7CA1-ECA5-F592-AA091CE37692}"/>
          </ac:spMkLst>
        </pc:spChg>
        <pc:spChg chg="add mod">
          <ac:chgData name="Filippo Rosatelli" userId="c6b14968-6749-4c64-a987-d58b81eae4b0" providerId="ADAL" clId="{47C98056-8ED6-4F21-93DF-1C04AD3820BE}" dt="2023-12-07T08:04:16.172" v="92" actId="164"/>
          <ac:spMkLst>
            <pc:docMk/>
            <pc:sldMk cId="3631482891" sldId="416"/>
            <ac:spMk id="22" creationId="{BB06746E-72FD-651E-ACA4-CF8E8551CF53}"/>
          </ac:spMkLst>
        </pc:spChg>
        <pc:grpChg chg="add mod">
          <ac:chgData name="Filippo Rosatelli" userId="c6b14968-6749-4c64-a987-d58b81eae4b0" providerId="ADAL" clId="{47C98056-8ED6-4F21-93DF-1C04AD3820BE}" dt="2023-12-07T08:04:16.172" v="92" actId="164"/>
          <ac:grpSpMkLst>
            <pc:docMk/>
            <pc:sldMk cId="3631482891" sldId="416"/>
            <ac:grpSpMk id="30" creationId="{D010446C-ECE5-C56A-78FD-0FC01178F875}"/>
          </ac:grpSpMkLst>
        </pc:grpChg>
        <pc:grpChg chg="mod">
          <ac:chgData name="Filippo Rosatelli" userId="c6b14968-6749-4c64-a987-d58b81eae4b0" providerId="ADAL" clId="{47C98056-8ED6-4F21-93DF-1C04AD3820BE}" dt="2023-12-07T08:04:16.172" v="92" actId="164"/>
          <ac:grpSpMkLst>
            <pc:docMk/>
            <pc:sldMk cId="3631482891" sldId="416"/>
            <ac:grpSpMk id="32" creationId="{0FA8F235-7C82-42C4-BB59-3A178256DF5D}"/>
          </ac:grpSpMkLst>
        </pc:grpChg>
        <pc:cxnChg chg="add mod">
          <ac:chgData name="Filippo Rosatelli" userId="c6b14968-6749-4c64-a987-d58b81eae4b0" providerId="ADAL" clId="{47C98056-8ED6-4F21-93DF-1C04AD3820BE}" dt="2023-12-07T08:04:16.172" v="92" actId="164"/>
          <ac:cxnSpMkLst>
            <pc:docMk/>
            <pc:sldMk cId="3631482891" sldId="416"/>
            <ac:cxnSpMk id="19" creationId="{E543CD3C-D5E1-E400-F337-5EF38E274622}"/>
          </ac:cxnSpMkLst>
        </pc:cxnChg>
        <pc:cxnChg chg="add mod">
          <ac:chgData name="Filippo Rosatelli" userId="c6b14968-6749-4c64-a987-d58b81eae4b0" providerId="ADAL" clId="{47C98056-8ED6-4F21-93DF-1C04AD3820BE}" dt="2023-12-07T08:04:16.172" v="92" actId="164"/>
          <ac:cxnSpMkLst>
            <pc:docMk/>
            <pc:sldMk cId="3631482891" sldId="416"/>
            <ac:cxnSpMk id="20" creationId="{71E4E342-3DA0-A393-6222-39B9E9327735}"/>
          </ac:cxnSpMkLst>
        </pc:cxnChg>
      </pc:sldChg>
      <pc:sldChg chg="modSp mod">
        <pc:chgData name="Filippo Rosatelli" userId="c6b14968-6749-4c64-a987-d58b81eae4b0" providerId="ADAL" clId="{47C98056-8ED6-4F21-93DF-1C04AD3820BE}" dt="2023-12-12T08:07:04.344" v="129" actId="1036"/>
        <pc:sldMkLst>
          <pc:docMk/>
          <pc:sldMk cId="3195723870" sldId="428"/>
        </pc:sldMkLst>
        <pc:spChg chg="mod">
          <ac:chgData name="Filippo Rosatelli" userId="c6b14968-6749-4c64-a987-d58b81eae4b0" providerId="ADAL" clId="{47C98056-8ED6-4F21-93DF-1C04AD3820BE}" dt="2023-12-12T08:04:32.427" v="103" actId="20577"/>
          <ac:spMkLst>
            <pc:docMk/>
            <pc:sldMk cId="3195723870" sldId="428"/>
            <ac:spMk id="2" creationId="{A5172319-C489-35A9-0492-4B41C81F32C0}"/>
          </ac:spMkLst>
        </pc:spChg>
        <pc:spChg chg="mod">
          <ac:chgData name="Filippo Rosatelli" userId="c6b14968-6749-4c64-a987-d58b81eae4b0" providerId="ADAL" clId="{47C98056-8ED6-4F21-93DF-1C04AD3820BE}" dt="2023-12-12T08:06:50.547" v="127" actId="207"/>
          <ac:spMkLst>
            <pc:docMk/>
            <pc:sldMk cId="3195723870" sldId="428"/>
            <ac:spMk id="9" creationId="{BAADE801-72AB-FE01-F97C-B02CE25F8F12}"/>
          </ac:spMkLst>
        </pc:spChg>
        <pc:picChg chg="mod">
          <ac:chgData name="Filippo Rosatelli" userId="c6b14968-6749-4c64-a987-d58b81eae4b0" providerId="ADAL" clId="{47C98056-8ED6-4F21-93DF-1C04AD3820BE}" dt="2023-12-12T08:07:04.344" v="129" actId="1036"/>
          <ac:picMkLst>
            <pc:docMk/>
            <pc:sldMk cId="3195723870" sldId="428"/>
            <ac:picMk id="5" creationId="{36E4AC64-7EEC-548B-DDB3-91D879865314}"/>
          </ac:picMkLst>
        </pc:picChg>
      </pc:sldChg>
      <pc:sldChg chg="modSp mod">
        <pc:chgData name="Filippo Rosatelli" userId="c6b14968-6749-4c64-a987-d58b81eae4b0" providerId="ADAL" clId="{47C98056-8ED6-4F21-93DF-1C04AD3820BE}" dt="2023-12-07T07:12:21.882" v="44" actId="20577"/>
        <pc:sldMkLst>
          <pc:docMk/>
          <pc:sldMk cId="4226493255" sldId="429"/>
        </pc:sldMkLst>
        <pc:spChg chg="mod">
          <ac:chgData name="Filippo Rosatelli" userId="c6b14968-6749-4c64-a987-d58b81eae4b0" providerId="ADAL" clId="{47C98056-8ED6-4F21-93DF-1C04AD3820BE}" dt="2023-12-07T07:12:21.882" v="44" actId="20577"/>
          <ac:spMkLst>
            <pc:docMk/>
            <pc:sldMk cId="4226493255" sldId="429"/>
            <ac:spMk id="31" creationId="{9F57A588-3210-47CE-BB4C-82C713966BB1}"/>
          </ac:spMkLst>
        </pc:spChg>
      </pc:sldChg>
      <pc:sldChg chg="del">
        <pc:chgData name="Filippo Rosatelli" userId="c6b14968-6749-4c64-a987-d58b81eae4b0" providerId="ADAL" clId="{47C98056-8ED6-4F21-93DF-1C04AD3820BE}" dt="2023-12-12T11:50:51.886" v="141" actId="47"/>
        <pc:sldMkLst>
          <pc:docMk/>
          <pc:sldMk cId="2540940831" sldId="466"/>
        </pc:sldMkLst>
      </pc:sldChg>
      <pc:sldChg chg="addSp modSp mod">
        <pc:chgData name="Filippo Rosatelli" userId="c6b14968-6749-4c64-a987-d58b81eae4b0" providerId="ADAL" clId="{47C98056-8ED6-4F21-93DF-1C04AD3820BE}" dt="2023-12-12T10:10:53.872" v="140" actId="164"/>
        <pc:sldMkLst>
          <pc:docMk/>
          <pc:sldMk cId="3100295491" sldId="467"/>
        </pc:sldMkLst>
        <pc:spChg chg="add mod">
          <ac:chgData name="Filippo Rosatelli" userId="c6b14968-6749-4c64-a987-d58b81eae4b0" providerId="ADAL" clId="{47C98056-8ED6-4F21-93DF-1C04AD3820BE}" dt="2023-12-12T10:10:53.872" v="140" actId="164"/>
          <ac:spMkLst>
            <pc:docMk/>
            <pc:sldMk cId="3100295491" sldId="467"/>
            <ac:spMk id="4" creationId="{8DCE3F31-D55A-3055-980A-66B61EFC47A6}"/>
          </ac:spMkLst>
        </pc:spChg>
        <pc:spChg chg="add mod">
          <ac:chgData name="Filippo Rosatelli" userId="c6b14968-6749-4c64-a987-d58b81eae4b0" providerId="ADAL" clId="{47C98056-8ED6-4F21-93DF-1C04AD3820BE}" dt="2023-12-12T10:10:53.872" v="140" actId="164"/>
          <ac:spMkLst>
            <pc:docMk/>
            <pc:sldMk cId="3100295491" sldId="467"/>
            <ac:spMk id="5" creationId="{B07FFBFB-B621-9E87-22C2-64730C570672}"/>
          </ac:spMkLst>
        </pc:spChg>
        <pc:spChg chg="mod">
          <ac:chgData name="Filippo Rosatelli" userId="c6b14968-6749-4c64-a987-d58b81eae4b0" providerId="ADAL" clId="{47C98056-8ED6-4F21-93DF-1C04AD3820BE}" dt="2023-12-07T08:32:43.999" v="95" actId="164"/>
          <ac:spMkLst>
            <pc:docMk/>
            <pc:sldMk cId="3100295491" sldId="467"/>
            <ac:spMk id="12" creationId="{94FA983F-25FF-F51D-9FD6-3C7EC73A0FDA}"/>
          </ac:spMkLst>
        </pc:spChg>
        <pc:spChg chg="mod">
          <ac:chgData name="Filippo Rosatelli" userId="c6b14968-6749-4c64-a987-d58b81eae4b0" providerId="ADAL" clId="{47C98056-8ED6-4F21-93DF-1C04AD3820BE}" dt="2023-12-07T08:32:43.999" v="95" actId="164"/>
          <ac:spMkLst>
            <pc:docMk/>
            <pc:sldMk cId="3100295491" sldId="467"/>
            <ac:spMk id="13" creationId="{7AED6D33-FB93-2729-BD24-5C599ACBD61E}"/>
          </ac:spMkLst>
        </pc:spChg>
        <pc:grpChg chg="add mod">
          <ac:chgData name="Filippo Rosatelli" userId="c6b14968-6749-4c64-a987-d58b81eae4b0" providerId="ADAL" clId="{47C98056-8ED6-4F21-93DF-1C04AD3820BE}" dt="2023-12-12T10:10:53.872" v="140" actId="164"/>
          <ac:grpSpMkLst>
            <pc:docMk/>
            <pc:sldMk cId="3100295491" sldId="467"/>
            <ac:grpSpMk id="3" creationId="{01D3C207-9A41-B15D-6DE1-C8A2CF7B7389}"/>
          </ac:grpSpMkLst>
        </pc:grpChg>
        <pc:grpChg chg="add mod">
          <ac:chgData name="Filippo Rosatelli" userId="c6b14968-6749-4c64-a987-d58b81eae4b0" providerId="ADAL" clId="{47C98056-8ED6-4F21-93DF-1C04AD3820BE}" dt="2023-12-12T10:10:53.872" v="140" actId="164"/>
          <ac:grpSpMkLst>
            <pc:docMk/>
            <pc:sldMk cId="3100295491" sldId="467"/>
            <ac:grpSpMk id="6" creationId="{147B0FE9-49E1-32EB-86EB-81D09E7761BB}"/>
          </ac:grpSpMkLst>
        </pc:grpChg>
        <pc:picChg chg="mod">
          <ac:chgData name="Filippo Rosatelli" userId="c6b14968-6749-4c64-a987-d58b81eae4b0" providerId="ADAL" clId="{47C98056-8ED6-4F21-93DF-1C04AD3820BE}" dt="2023-12-07T08:32:43.999" v="95" actId="164"/>
          <ac:picMkLst>
            <pc:docMk/>
            <pc:sldMk cId="3100295491" sldId="467"/>
            <ac:picMk id="7" creationId="{06BE45C3-22AA-1E4A-B541-7A1F8484867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BC11D6CD-0B7E-D727-DBEB-B7943CCB79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87B0ADE-3F00-DA46-D564-66EDF4C231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6CBD7-DCEA-4C8B-9DFD-A14561E0CA3D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7621CF4-595B-6A29-FB4D-9ED2F4AF39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Filippo Rosatelli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F7C1BAE-3A2E-0668-F23A-FC9FDA9AAD7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E1CE0-BD19-4BBD-8475-E94BBBCC115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38916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1A21C-D58A-4AC4-95A2-489F8C5D77A2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Filippo Rosatelli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B284A-A546-4063-9BDD-12AAE0D4B68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62034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3CBADCA7-18AF-95E5-8B73-277BFFEE086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it-IT" dirty="0"/>
              <a:t>12/06/2023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643C42C-99AB-9A51-6AB8-5EB08299AE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ATLAS ITk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14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441BCF05-C7B4-09D7-C395-BDB706CDB5C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it-IT" dirty="0"/>
              <a:t>12/06/2023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517ECC1-9E18-F3E5-C003-E9D4D02BAC0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ATLAS ITk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889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9453B5-CF3C-434C-A5EF-261E6888AD4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101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9453B5-CF3C-434C-A5EF-261E6888AD4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7367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441BCF05-C7B4-09D7-C395-BDB706CDB5C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it-IT" dirty="0"/>
              <a:t>12/06/2023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517ECC1-9E18-F3E5-C003-E9D4D02BAC0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ATLAS ITk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9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453B5-CF3C-434C-A5EF-261E6888AD4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349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453B5-CF3C-434C-A5EF-261E6888AD4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249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1BE817F-B52A-DE59-F3B5-8B09E964B27E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it-IT" dirty="0"/>
              <a:t>12/06/2023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50B1451-7C8D-FB1F-E8F5-24857FC8205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ATLAS ITk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177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CFF148BB-7C85-6B1A-D31E-35056F8C0B0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it-IT" dirty="0"/>
              <a:t>12/06/2023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781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2907166-7238-EBAA-B9AF-D4C18A5FDA2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it-IT" dirty="0"/>
              <a:t>12/06/2023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C9D2A4B-77D9-F5E0-3AA3-F68627B8416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ATLAS ITk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661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453B5-CF3C-434C-A5EF-261E6888AD41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D33E50A-D9FD-15C4-CE89-DF65C60060B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ATLAS ITk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735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453B5-CF3C-434C-A5EF-261E6888AD4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1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441BCF05-C7B4-09D7-C395-BDB706CDB5C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it-IT" dirty="0"/>
              <a:t>12/06/2023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252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74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7141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5495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13" y="153781"/>
            <a:ext cx="11290852" cy="67119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2613" y="1168401"/>
            <a:ext cx="11290852" cy="5008563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082ED0C-FBD0-EA44-8EF3-86B28E9C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7112" y="6404477"/>
            <a:ext cx="156579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D510443-D07A-8546-9047-91485FB8E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176" y="6414103"/>
            <a:ext cx="620201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0466FF-7992-9047-B2A2-61DEE3352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2613" y="6414102"/>
            <a:ext cx="1334646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426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04251" y="6367388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76963" y="6350405"/>
            <a:ext cx="456565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1" y="6350406"/>
            <a:ext cx="1692133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844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681" y="1174283"/>
            <a:ext cx="5616121" cy="5002681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74283"/>
            <a:ext cx="5571262" cy="5002681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umsplatzhalter 5">
            <a:extLst>
              <a:ext uri="{FF2B5EF4-FFF2-40B4-BE49-F238E27FC236}">
                <a16:creationId xmlns:a16="http://schemas.microsoft.com/office/drawing/2014/main" id="{855CF7B8-E41E-EA44-B6F2-29F64E2726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7112" y="6423727"/>
            <a:ext cx="156579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6" name="Fußzeilenplatzhalter 6">
            <a:extLst>
              <a:ext uri="{FF2B5EF4-FFF2-40B4-BE49-F238E27FC236}">
                <a16:creationId xmlns:a16="http://schemas.microsoft.com/office/drawing/2014/main" id="{17327D60-E416-3340-9C2C-FF97F2464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176" y="6423728"/>
            <a:ext cx="620201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7" name="Foliennummernplatzhalter 8">
            <a:extLst>
              <a:ext uri="{FF2B5EF4-FFF2-40B4-BE49-F238E27FC236}">
                <a16:creationId xmlns:a16="http://schemas.microsoft.com/office/drawing/2014/main" id="{529D1ABB-FE6F-6A41-873B-2DF459582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2613" y="6423727"/>
            <a:ext cx="1334646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6686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umsplatzhalter 5">
            <a:extLst>
              <a:ext uri="{FF2B5EF4-FFF2-40B4-BE49-F238E27FC236}">
                <a16:creationId xmlns:a16="http://schemas.microsoft.com/office/drawing/2014/main" id="{7314C961-7CB7-CF4D-8582-63C358DA25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7112" y="6356352"/>
            <a:ext cx="156579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11" name="Fußzeilenplatzhalter 6">
            <a:extLst>
              <a:ext uri="{FF2B5EF4-FFF2-40B4-BE49-F238E27FC236}">
                <a16:creationId xmlns:a16="http://schemas.microsoft.com/office/drawing/2014/main" id="{7BEC3162-D17E-5B42-AEF7-9054832AC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176" y="6356353"/>
            <a:ext cx="620201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562A2537-5694-854E-9ACE-4D0A34B9D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2613" y="6356352"/>
            <a:ext cx="1334646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919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0995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8136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1" cy="4873625"/>
          </a:xfrm>
        </p:spPr>
        <p:txBody>
          <a:bodyPr/>
          <a:lstStyle>
            <a:lvl1pPr>
              <a:buClr>
                <a:srgbClr val="0F75BD"/>
              </a:buClr>
              <a:defRPr sz="3200"/>
            </a:lvl1pPr>
            <a:lvl2pPr>
              <a:buClr>
                <a:srgbClr val="0F75BD"/>
              </a:buClr>
              <a:defRPr sz="2800"/>
            </a:lvl2pPr>
            <a:lvl3pPr>
              <a:buClr>
                <a:srgbClr val="0F75BD"/>
              </a:buClr>
              <a:defRPr sz="2400"/>
            </a:lvl3pPr>
            <a:lvl4pPr>
              <a:buClr>
                <a:srgbClr val="0F75BD"/>
              </a:buClr>
              <a:defRPr sz="2000"/>
            </a:lvl4pPr>
            <a:lvl5pPr>
              <a:buClr>
                <a:srgbClr val="0F75BD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762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8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0662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3681" y="172088"/>
            <a:ext cx="11339782" cy="600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682" y="1168401"/>
            <a:ext cx="11339782" cy="500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-2" y="6345259"/>
            <a:ext cx="12192000" cy="5127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5" y="6353614"/>
            <a:ext cx="12188249" cy="501648"/>
          </a:xfrm>
          <a:prstGeom prst="rect">
            <a:avLst/>
          </a:prstGeom>
          <a:solidFill>
            <a:srgbClr val="0F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-2" y="961292"/>
            <a:ext cx="1219614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803" y="6267760"/>
            <a:ext cx="2175335" cy="594360"/>
          </a:xfrm>
          <a:prstGeom prst="rect">
            <a:avLst/>
          </a:prstGeom>
          <a:ln>
            <a:noFill/>
          </a:ln>
        </p:spPr>
      </p:pic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95AE4578-1E36-CC44-A910-D09ADE948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89182" y="6397619"/>
            <a:ext cx="6064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78133603-5F21-334C-90BE-A2B7FC99B9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06594" y="6403010"/>
            <a:ext cx="17100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636BDCF-4F36-4B41-94DA-659CFE79B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3681" y="6397620"/>
            <a:ext cx="1561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</a:defRPr>
            </a:lvl1pPr>
          </a:lstStyle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038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edms.cern.ch/document/2976763/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836" y="0"/>
            <a:ext cx="11970327" cy="3352800"/>
          </a:xfrm>
        </p:spPr>
        <p:txBody>
          <a:bodyPr anchor="ctr">
            <a:normAutofit/>
          </a:bodyPr>
          <a:lstStyle/>
          <a:p>
            <a:r>
              <a:rPr lang="en-US" b="1" dirty="0"/>
              <a:t>OEC Integration Workshop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sz="4400" b="1" dirty="0">
                <a:latin typeface="+mn-lt"/>
              </a:rPr>
              <a:t>Design of the PP1 Cabling and dress-up in SR1</a:t>
            </a:r>
            <a:endParaRPr lang="it-IT" sz="44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602039"/>
            <a:ext cx="6858000" cy="989417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INFN-LNF</a:t>
            </a:r>
          </a:p>
          <a:p>
            <a:r>
              <a:rPr lang="en-US" b="1" dirty="0"/>
              <a:t>F. Rosatelli</a:t>
            </a:r>
          </a:p>
          <a:p>
            <a:r>
              <a:rPr lang="en-US" b="1" dirty="0">
                <a:cs typeface="Calibri"/>
              </a:rPr>
              <a:t>2024-02-01</a:t>
            </a:r>
            <a:endParaRPr lang="it-IT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187" y="4940953"/>
            <a:ext cx="1358976" cy="1298578"/>
          </a:xfrm>
          <a:prstGeom prst="rect">
            <a:avLst/>
          </a:prstGeom>
        </p:spPr>
      </p:pic>
      <p:sp>
        <p:nvSpPr>
          <p:cNvPr id="7" name="object 3"/>
          <p:cNvSpPr/>
          <p:nvPr/>
        </p:nvSpPr>
        <p:spPr>
          <a:xfrm>
            <a:off x="5196015" y="5473950"/>
            <a:ext cx="1799970" cy="603148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55" y="5150304"/>
            <a:ext cx="2249978" cy="114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095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2F99368-9C77-E963-1545-174979311D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01" y="482234"/>
            <a:ext cx="4991748" cy="3022929"/>
          </a:xfrm>
          <a:prstGeom prst="rect">
            <a:avLst/>
          </a:prstGeom>
        </p:spPr>
      </p:pic>
      <p:pic>
        <p:nvPicPr>
          <p:cNvPr id="2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2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 i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OB HV/LV ROUTING DESIGN</a:t>
            </a:r>
            <a:endParaRPr lang="it-IT" dirty="0"/>
          </a:p>
        </p:txBody>
      </p:sp>
      <p:sp>
        <p:nvSpPr>
          <p:cNvPr id="31" name="TextBox 17">
            <a:extLst>
              <a:ext uri="{FF2B5EF4-FFF2-40B4-BE49-F238E27FC236}">
                <a16:creationId xmlns:a16="http://schemas.microsoft.com/office/drawing/2014/main" id="{9F57A588-3210-47CE-BB4C-82C713966BB1}"/>
              </a:ext>
            </a:extLst>
          </p:cNvPr>
          <p:cNvSpPr txBox="1"/>
          <p:nvPr/>
        </p:nvSpPr>
        <p:spPr>
          <a:xfrm>
            <a:off x="344490" y="5459279"/>
            <a:ext cx="7863704" cy="830997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CABLES ROUTING (WIP):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cross check with open/close configuration. Maximum delta: – 160 mm (red)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Red: increase length inside PP1. Green: extra length managed on trolley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7099D32-8083-B9A8-2C57-A604266D07B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01" y="3479804"/>
            <a:ext cx="4164091" cy="1968941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6F72E56-2923-6FA8-F0D7-37C611911DB6}"/>
              </a:ext>
            </a:extLst>
          </p:cNvPr>
          <p:cNvSpPr txBox="1"/>
          <p:nvPr/>
        </p:nvSpPr>
        <p:spPr>
          <a:xfrm>
            <a:off x="505201" y="587311"/>
            <a:ext cx="2275924" cy="3231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ERIC VIGEOLAS</a:t>
            </a:r>
          </a:p>
        </p:txBody>
      </p:sp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E2FAC3A6-08B9-B70B-C710-8E5367122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15" name="Segnaposto piè di pagina 14">
            <a:extLst>
              <a:ext uri="{FF2B5EF4-FFF2-40B4-BE49-F238E27FC236}">
                <a16:creationId xmlns:a16="http://schemas.microsoft.com/office/drawing/2014/main" id="{6D152B31-9166-EF15-80CE-5B24FFBFB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16" name="Segnaposto numero diapositiva 15">
            <a:extLst>
              <a:ext uri="{FF2B5EF4-FFF2-40B4-BE49-F238E27FC236}">
                <a16:creationId xmlns:a16="http://schemas.microsoft.com/office/drawing/2014/main" id="{DABE0228-7948-7C44-A177-DC7C92EFC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10</a:t>
            </a:fld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7C000A2-F8C1-95EE-AD02-018129E7E6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702" y="1141970"/>
            <a:ext cx="6245298" cy="396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93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2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 i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Data </a:t>
            </a:r>
            <a:r>
              <a:rPr lang="en-US" dirty="0" err="1"/>
              <a:t>Feedthrought</a:t>
            </a:r>
            <a:r>
              <a:rPr lang="en-US" dirty="0"/>
              <a:t> Prototype</a:t>
            </a:r>
            <a:endParaRPr lang="it-IT" dirty="0"/>
          </a:p>
        </p:txBody>
      </p:sp>
      <p:sp>
        <p:nvSpPr>
          <p:cNvPr id="31" name="TextBox 17">
            <a:extLst>
              <a:ext uri="{FF2B5EF4-FFF2-40B4-BE49-F238E27FC236}">
                <a16:creationId xmlns:a16="http://schemas.microsoft.com/office/drawing/2014/main" id="{9F57A588-3210-47CE-BB4C-82C713966BB1}"/>
              </a:ext>
            </a:extLst>
          </p:cNvPr>
          <p:cNvSpPr txBox="1"/>
          <p:nvPr/>
        </p:nvSpPr>
        <p:spPr>
          <a:xfrm>
            <a:off x="2160946" y="4809951"/>
            <a:ext cx="7870108" cy="1569660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improved the prototype of 1/3 of Outer Feedthrough: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combs were made of Aluminum using electro-erosion.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Adjust the slots dimensions to grant the best fit possible with the data bundles (Work In Progress).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the leakage of filler using an adhesive EPDM mousse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and design will be applied to the full scale prototype.</a:t>
            </a:r>
          </a:p>
        </p:txBody>
      </p:sp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E2FAC3A6-08B9-B70B-C710-8E5367122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61A7493F-C330-55C6-61C4-9FCA43524A0D}"/>
              </a:ext>
            </a:extLst>
          </p:cNvPr>
          <p:cNvGrpSpPr/>
          <p:nvPr/>
        </p:nvGrpSpPr>
        <p:grpSpPr>
          <a:xfrm>
            <a:off x="484965" y="1149145"/>
            <a:ext cx="4592319" cy="3477594"/>
            <a:chOff x="-1039" y="1191066"/>
            <a:chExt cx="4592319" cy="3477594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24649C9D-8619-20C9-FA4A-09DC5D2940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16" y="1191066"/>
              <a:ext cx="4542164" cy="3477594"/>
            </a:xfrm>
            <a:prstGeom prst="rect">
              <a:avLst/>
            </a:prstGeom>
          </p:spPr>
        </p:pic>
        <p:cxnSp>
          <p:nvCxnSpPr>
            <p:cNvPr id="5" name="Connettore 2 4">
              <a:extLst>
                <a:ext uri="{FF2B5EF4-FFF2-40B4-BE49-F238E27FC236}">
                  <a16:creationId xmlns:a16="http://schemas.microsoft.com/office/drawing/2014/main" id="{EC1B83CE-8F9C-52FF-517C-2F7B9E3DFA67}"/>
                </a:ext>
              </a:extLst>
            </p:cNvPr>
            <p:cNvCxnSpPr>
              <a:cxnSpLocks/>
            </p:cNvCxnSpPr>
            <p:nvPr/>
          </p:nvCxnSpPr>
          <p:spPr>
            <a:xfrm>
              <a:off x="204740" y="4090177"/>
              <a:ext cx="2617144" cy="5617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ttore 2 5">
              <a:extLst>
                <a:ext uri="{FF2B5EF4-FFF2-40B4-BE49-F238E27FC236}">
                  <a16:creationId xmlns:a16="http://schemas.microsoft.com/office/drawing/2014/main" id="{818D3081-E8ED-220E-D033-C48799187118}"/>
                </a:ext>
              </a:extLst>
            </p:cNvPr>
            <p:cNvCxnSpPr>
              <a:cxnSpLocks/>
            </p:cNvCxnSpPr>
            <p:nvPr/>
          </p:nvCxnSpPr>
          <p:spPr>
            <a:xfrm>
              <a:off x="204740" y="2185417"/>
              <a:ext cx="77895" cy="171644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1EA329AB-2133-B5B1-29E7-ABEB0669D612}"/>
                </a:ext>
              </a:extLst>
            </p:cNvPr>
            <p:cNvSpPr txBox="1"/>
            <p:nvPr/>
          </p:nvSpPr>
          <p:spPr>
            <a:xfrm rot="648196">
              <a:off x="1215546" y="4117604"/>
              <a:ext cx="662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103</a:t>
              </a: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7EDE7261-C67C-54A3-9751-3C037716ECD4}"/>
                </a:ext>
              </a:extLst>
            </p:cNvPr>
            <p:cNvSpPr txBox="1"/>
            <p:nvPr/>
          </p:nvSpPr>
          <p:spPr>
            <a:xfrm rot="16200000">
              <a:off x="-41842" y="2689269"/>
              <a:ext cx="4509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60</a:t>
              </a:r>
            </a:p>
          </p:txBody>
        </p: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96B0795F-9DC9-2FF5-C540-946BD46638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4512" y="1250328"/>
              <a:ext cx="1193223" cy="76729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F3662028-F141-7E59-DB3A-27735470AC23}"/>
                </a:ext>
              </a:extLst>
            </p:cNvPr>
            <p:cNvSpPr txBox="1"/>
            <p:nvPr/>
          </p:nvSpPr>
          <p:spPr>
            <a:xfrm rot="19312655">
              <a:off x="271924" y="1428487"/>
              <a:ext cx="4389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76</a:t>
              </a:r>
            </a:p>
          </p:txBody>
        </p:sp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86FF8E21-2EBB-AE21-098B-B47E5299B6D9}"/>
              </a:ext>
            </a:extLst>
          </p:cNvPr>
          <p:cNvGrpSpPr/>
          <p:nvPr/>
        </p:nvGrpSpPr>
        <p:grpSpPr>
          <a:xfrm>
            <a:off x="5232908" y="1031888"/>
            <a:ext cx="2768861" cy="3692351"/>
            <a:chOff x="5015307" y="1028031"/>
            <a:chExt cx="2768861" cy="3692351"/>
          </a:xfrm>
        </p:grpSpPr>
        <p:pic>
          <p:nvPicPr>
            <p:cNvPr id="21" name="Immagine 20" descr="Immagine che contiene metallo, Impianto elettrico, musica&#10;&#10;Descrizione generata automaticamente">
              <a:extLst>
                <a:ext uri="{FF2B5EF4-FFF2-40B4-BE49-F238E27FC236}">
                  <a16:creationId xmlns:a16="http://schemas.microsoft.com/office/drawing/2014/main" id="{F409266E-0DF1-395C-028F-7AF088FBF7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553831" y="1489507"/>
              <a:ext cx="3691812" cy="2768859"/>
            </a:xfrm>
            <a:prstGeom prst="rect">
              <a:avLst/>
            </a:prstGeom>
          </p:spPr>
        </p:pic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A324A9EE-4BFF-3646-315B-2AD78E014060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 flipH="1">
              <a:off x="6904653" y="1373827"/>
              <a:ext cx="516999" cy="65728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7">
              <a:extLst>
                <a:ext uri="{FF2B5EF4-FFF2-40B4-BE49-F238E27FC236}">
                  <a16:creationId xmlns:a16="http://schemas.microsoft.com/office/drawing/2014/main" id="{D9DF19FB-75A4-EBD5-FB34-3716CD83C7E6}"/>
                </a:ext>
              </a:extLst>
            </p:cNvPr>
            <p:cNvSpPr txBox="1"/>
            <p:nvPr/>
          </p:nvSpPr>
          <p:spPr>
            <a:xfrm>
              <a:off x="7059137" y="1035273"/>
              <a:ext cx="725030" cy="338554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600" i="1" dirty="0">
                  <a:latin typeface="Arial Narrow" panose="020B0606020202030204" pitchFamily="34" charset="0"/>
                </a:rPr>
                <a:t>COMB</a:t>
              </a:r>
              <a:endParaRPr lang="en-US" sz="1600" i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38589E49-5A6D-533B-B716-03401442D57F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 flipV="1">
              <a:off x="6890771" y="4064075"/>
              <a:ext cx="269263" cy="31775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B3019C88-56AA-956B-DB1E-419CB48BD08D}"/>
                </a:ext>
              </a:extLst>
            </p:cNvPr>
            <p:cNvSpPr txBox="1"/>
            <p:nvPr/>
          </p:nvSpPr>
          <p:spPr>
            <a:xfrm>
              <a:off x="5997374" y="4381828"/>
              <a:ext cx="1786794" cy="338554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600" i="1" dirty="0">
                  <a:latin typeface="Arial Narrow" panose="020B0606020202030204" pitchFamily="34" charset="0"/>
                </a:rPr>
                <a:t>CLOSING FLANGE</a:t>
              </a:r>
              <a:endParaRPr lang="en-US" sz="1600" i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EE0AEA80-7258-A1F2-7175-4453F4040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C9A9A2C4-F010-5FE2-1727-2572AD480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11</a:t>
            </a:fld>
            <a:endParaRPr lang="it-IT" dirty="0"/>
          </a:p>
        </p:txBody>
      </p:sp>
      <p:pic>
        <p:nvPicPr>
          <p:cNvPr id="20" name="Immagine 19" descr="Immagine che contiene interno, scaffale, arte&#10;&#10;Descrizione generata automaticamente">
            <a:extLst>
              <a:ext uri="{FF2B5EF4-FFF2-40B4-BE49-F238E27FC236}">
                <a16:creationId xmlns:a16="http://schemas.microsoft.com/office/drawing/2014/main" id="{4E34DA8E-43F1-D651-AC5A-A9F87157EB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194" y="1485277"/>
            <a:ext cx="3791772" cy="2843829"/>
          </a:xfrm>
          <a:prstGeom prst="rect">
            <a:avLst/>
          </a:prstGeom>
        </p:spPr>
      </p:pic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C98BF4FA-3CBE-58CD-FE4E-CA252369CA83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10881123" y="2047948"/>
            <a:ext cx="547314" cy="8165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7">
            <a:extLst>
              <a:ext uri="{FF2B5EF4-FFF2-40B4-BE49-F238E27FC236}">
                <a16:creationId xmlns:a16="http://schemas.microsoft.com/office/drawing/2014/main" id="{22BB1182-2DE5-2EEA-9646-5A57D2DAC905}"/>
              </a:ext>
            </a:extLst>
          </p:cNvPr>
          <p:cNvSpPr txBox="1"/>
          <p:nvPr/>
        </p:nvSpPr>
        <p:spPr>
          <a:xfrm>
            <a:off x="10881123" y="1463173"/>
            <a:ext cx="1094627" cy="584775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i="1" dirty="0">
                <a:latin typeface="Arial Narrow" panose="020B0606020202030204" pitchFamily="34" charset="0"/>
              </a:rPr>
              <a:t>EPDM ADHESIVE</a:t>
            </a:r>
            <a:endParaRPr lang="en-US" sz="16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217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1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FILLING PROCESS</a:t>
            </a:r>
            <a:endParaRPr lang="it-IT" sz="1800" b="1" i="1" dirty="0">
              <a:latin typeface="+mn-lt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12</a:t>
            </a:fld>
            <a:endParaRPr lang="it-IT" dirty="0"/>
          </a:p>
        </p:txBody>
      </p:sp>
      <p:sp>
        <p:nvSpPr>
          <p:cNvPr id="37" name="TextBox 17">
            <a:extLst>
              <a:ext uri="{FF2B5EF4-FFF2-40B4-BE49-F238E27FC236}">
                <a16:creationId xmlns:a16="http://schemas.microsoft.com/office/drawing/2014/main" id="{D7CE3460-8BB7-47C9-9DA2-8CFE8FCB8D71}"/>
              </a:ext>
            </a:extLst>
          </p:cNvPr>
          <p:cNvSpPr txBox="1"/>
          <p:nvPr/>
        </p:nvSpPr>
        <p:spPr>
          <a:xfrm>
            <a:off x="189435" y="3654663"/>
            <a:ext cx="11829194" cy="2308324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filling process follows this step by step procedure:</a:t>
            </a:r>
            <a:b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Filling the chamber A with silicon compound (SC). It has high viscosity and low curing time compared to Araldite 2011.This properties are necessary to ensure a containment function.</a:t>
            </a:r>
            <a:b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air exits from vent hole, in opposite direction of filling. When the SC leaks out from hole, we proceed to the next injection hole.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Filling the chamber B with SC.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the chamber C is ready for Araldite 2011 injection. It’s contained between the two full volumes (A &amp; B) and ensure a tightness in the operative conditions of the detector, due its radiation resistance.</a:t>
            </a:r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19F3173B-83FE-FBD8-A42C-5EDD834E2A57}"/>
              </a:ext>
            </a:extLst>
          </p:cNvPr>
          <p:cNvGrpSpPr/>
          <p:nvPr/>
        </p:nvGrpSpPr>
        <p:grpSpPr>
          <a:xfrm>
            <a:off x="74719" y="966450"/>
            <a:ext cx="3790169" cy="2501287"/>
            <a:chOff x="282934" y="988591"/>
            <a:chExt cx="3790169" cy="2501287"/>
          </a:xfrm>
        </p:grpSpPr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F35CC9D2-2D72-3B59-D42E-65CA6C69B004}"/>
                </a:ext>
              </a:extLst>
            </p:cNvPr>
            <p:cNvGrpSpPr/>
            <p:nvPr/>
          </p:nvGrpSpPr>
          <p:grpSpPr>
            <a:xfrm>
              <a:off x="282934" y="988591"/>
              <a:ext cx="3790169" cy="2501287"/>
              <a:chOff x="306065" y="966960"/>
              <a:chExt cx="3790169" cy="2501287"/>
            </a:xfrm>
          </p:grpSpPr>
          <p:pic>
            <p:nvPicPr>
              <p:cNvPr id="3" name="Immagine 2">
                <a:extLst>
                  <a:ext uri="{FF2B5EF4-FFF2-40B4-BE49-F238E27FC236}">
                    <a16:creationId xmlns:a16="http://schemas.microsoft.com/office/drawing/2014/main" id="{A17180DF-6A4C-90A4-DAAF-F3709CCE3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1444925" y="523418"/>
                <a:ext cx="1840048" cy="3462570"/>
              </a:xfrm>
              <a:prstGeom prst="rect">
                <a:avLst/>
              </a:prstGeom>
            </p:spPr>
          </p:pic>
          <p:grpSp>
            <p:nvGrpSpPr>
              <p:cNvPr id="64" name="Gruppo 63">
                <a:extLst>
                  <a:ext uri="{FF2B5EF4-FFF2-40B4-BE49-F238E27FC236}">
                    <a16:creationId xmlns:a16="http://schemas.microsoft.com/office/drawing/2014/main" id="{69AF6F42-09B1-4701-B69A-6DD2C0E6B9C2}"/>
                  </a:ext>
                </a:extLst>
              </p:cNvPr>
              <p:cNvGrpSpPr/>
              <p:nvPr/>
            </p:nvGrpSpPr>
            <p:grpSpPr>
              <a:xfrm>
                <a:off x="306065" y="966960"/>
                <a:ext cx="3139215" cy="2501287"/>
                <a:chOff x="-120968" y="1048488"/>
                <a:chExt cx="3139215" cy="2501287"/>
              </a:xfrm>
            </p:grpSpPr>
            <p:sp>
              <p:nvSpPr>
                <p:cNvPr id="41" name="TextBox 17">
                  <a:extLst>
                    <a:ext uri="{FF2B5EF4-FFF2-40B4-BE49-F238E27FC236}">
                      <a16:creationId xmlns:a16="http://schemas.microsoft.com/office/drawing/2014/main" id="{1ED51790-B0CC-474E-BA5F-3A0C3A14B7DD}"/>
                    </a:ext>
                  </a:extLst>
                </p:cNvPr>
                <p:cNvSpPr txBox="1"/>
                <p:nvPr/>
              </p:nvSpPr>
              <p:spPr>
                <a:xfrm>
                  <a:off x="1636545" y="1048488"/>
                  <a:ext cx="808348" cy="338554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600" b="1" i="1" dirty="0">
                      <a:latin typeface="Arial Narrow" panose="020B0606020202030204" pitchFamily="34" charset="0"/>
                    </a:rPr>
                    <a:t>STEP 1</a:t>
                  </a:r>
                  <a:endParaRPr lang="en-US" sz="1600" b="1" i="1" dirty="0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45" name="Freccia a sinistra 44">
                  <a:extLst>
                    <a:ext uri="{FF2B5EF4-FFF2-40B4-BE49-F238E27FC236}">
                      <a16:creationId xmlns:a16="http://schemas.microsoft.com/office/drawing/2014/main" id="{8D08E7B4-F6D0-47AD-A0F7-977CAF5EA685}"/>
                    </a:ext>
                  </a:extLst>
                </p:cNvPr>
                <p:cNvSpPr/>
                <p:nvPr/>
              </p:nvSpPr>
              <p:spPr>
                <a:xfrm rot="10800000">
                  <a:off x="-114830" y="2530540"/>
                  <a:ext cx="497604" cy="180392"/>
                </a:xfrm>
                <a:prstGeom prst="lef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7E847BB3-49F4-499F-881F-4C6D1D8013C4}"/>
                    </a:ext>
                  </a:extLst>
                </p:cNvPr>
                <p:cNvSpPr txBox="1"/>
                <p:nvPr/>
              </p:nvSpPr>
              <p:spPr>
                <a:xfrm>
                  <a:off x="-120968" y="2203618"/>
                  <a:ext cx="465086" cy="323165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500" dirty="0"/>
                    <a:t>SC</a:t>
                  </a:r>
                </a:p>
              </p:txBody>
            </p:sp>
            <p:sp>
              <p:nvSpPr>
                <p:cNvPr id="32" name="CasellaDiTesto 31">
                  <a:extLst>
                    <a:ext uri="{FF2B5EF4-FFF2-40B4-BE49-F238E27FC236}">
                      <a16:creationId xmlns:a16="http://schemas.microsoft.com/office/drawing/2014/main" id="{6572EFC9-F926-4133-916A-50DB45FC87BC}"/>
                    </a:ext>
                  </a:extLst>
                </p:cNvPr>
                <p:cNvSpPr txBox="1"/>
                <p:nvPr/>
              </p:nvSpPr>
              <p:spPr>
                <a:xfrm>
                  <a:off x="1123347" y="3180443"/>
                  <a:ext cx="1655993" cy="369332"/>
                </a:xfrm>
                <a:prstGeom prst="rect">
                  <a:avLst/>
                </a:prstGeom>
                <a:noFill/>
                <a:ln>
                  <a:solidFill>
                    <a:srgbClr val="00B05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dirty="0"/>
                    <a:t>AIR VENT HOLE</a:t>
                  </a:r>
                </a:p>
              </p:txBody>
            </p:sp>
            <p:sp>
              <p:nvSpPr>
                <p:cNvPr id="35" name="Rettangolo 34">
                  <a:extLst>
                    <a:ext uri="{FF2B5EF4-FFF2-40B4-BE49-F238E27FC236}">
                      <a16:creationId xmlns:a16="http://schemas.microsoft.com/office/drawing/2014/main" id="{D2F93D91-9992-44C5-9DE3-3EE730B32C62}"/>
                    </a:ext>
                  </a:extLst>
                </p:cNvPr>
                <p:cNvSpPr/>
                <p:nvPr/>
              </p:nvSpPr>
              <p:spPr>
                <a:xfrm>
                  <a:off x="890886" y="2500281"/>
                  <a:ext cx="2127361" cy="25265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53" name="CasellaDiTesto 52">
                  <a:extLst>
                    <a:ext uri="{FF2B5EF4-FFF2-40B4-BE49-F238E27FC236}">
                      <a16:creationId xmlns:a16="http://schemas.microsoft.com/office/drawing/2014/main" id="{ADF48080-EAC1-44EC-B9C2-A3285F0E2B9F}"/>
                    </a:ext>
                  </a:extLst>
                </p:cNvPr>
                <p:cNvSpPr txBox="1"/>
                <p:nvPr/>
              </p:nvSpPr>
              <p:spPr>
                <a:xfrm>
                  <a:off x="1729241" y="2436070"/>
                  <a:ext cx="2259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dirty="0"/>
                    <a:t>A</a:t>
                  </a:r>
                </a:p>
              </p:txBody>
            </p:sp>
          </p:grpSp>
          <p:sp>
            <p:nvSpPr>
              <p:cNvPr id="42" name="Freccia a sinistra 41">
                <a:extLst>
                  <a:ext uri="{FF2B5EF4-FFF2-40B4-BE49-F238E27FC236}">
                    <a16:creationId xmlns:a16="http://schemas.microsoft.com/office/drawing/2014/main" id="{9FABA258-C6EC-4F65-ACB8-CAB937E74097}"/>
                  </a:ext>
                </a:extLst>
              </p:cNvPr>
              <p:cNvSpPr/>
              <p:nvPr/>
            </p:nvSpPr>
            <p:spPr>
              <a:xfrm rot="5400000">
                <a:off x="3415444" y="1078995"/>
                <a:ext cx="323462" cy="180392"/>
              </a:xfrm>
              <a:prstGeom prst="lef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</p:grpSp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18EC8092-AF66-142E-8584-0B496FAFFF48}"/>
                </a:ext>
              </a:extLst>
            </p:cNvPr>
            <p:cNvCxnSpPr>
              <a:cxnSpLocks/>
              <a:stCxn id="32" idx="3"/>
            </p:cNvCxnSpPr>
            <p:nvPr/>
          </p:nvCxnSpPr>
          <p:spPr>
            <a:xfrm flipV="1">
              <a:off x="3183242" y="2534905"/>
              <a:ext cx="316411" cy="770307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523E3145-3A3C-30E7-CDD8-AA5F6DEE2534}"/>
              </a:ext>
            </a:extLst>
          </p:cNvPr>
          <p:cNvGrpSpPr/>
          <p:nvPr/>
        </p:nvGrpSpPr>
        <p:grpSpPr>
          <a:xfrm>
            <a:off x="3975258" y="966450"/>
            <a:ext cx="3823961" cy="2159534"/>
            <a:chOff x="3975258" y="966450"/>
            <a:chExt cx="3823961" cy="2159534"/>
          </a:xfrm>
        </p:grpSpPr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DF74DC17-6F89-4059-9D1E-68BB5764B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190202" y="516968"/>
              <a:ext cx="1791815" cy="3426218"/>
            </a:xfrm>
            <a:prstGeom prst="rect">
              <a:avLst/>
            </a:prstGeom>
          </p:spPr>
        </p:pic>
        <p:grpSp>
          <p:nvGrpSpPr>
            <p:cNvPr id="65" name="Gruppo 64">
              <a:extLst>
                <a:ext uri="{FF2B5EF4-FFF2-40B4-BE49-F238E27FC236}">
                  <a16:creationId xmlns:a16="http://schemas.microsoft.com/office/drawing/2014/main" id="{425DBA85-4272-4150-92A6-D1E2BF55FCC1}"/>
                </a:ext>
              </a:extLst>
            </p:cNvPr>
            <p:cNvGrpSpPr/>
            <p:nvPr/>
          </p:nvGrpSpPr>
          <p:grpSpPr>
            <a:xfrm>
              <a:off x="5034122" y="966450"/>
              <a:ext cx="2131788" cy="1704446"/>
              <a:chOff x="5034122" y="966450"/>
              <a:chExt cx="2131788" cy="1704446"/>
            </a:xfrm>
          </p:grpSpPr>
          <p:sp>
            <p:nvSpPr>
              <p:cNvPr id="54" name="Rettangolo 53">
                <a:extLst>
                  <a:ext uri="{FF2B5EF4-FFF2-40B4-BE49-F238E27FC236}">
                    <a16:creationId xmlns:a16="http://schemas.microsoft.com/office/drawing/2014/main" id="{425FE522-AFC3-4621-AE7F-AD3AA57F3808}"/>
                  </a:ext>
                </a:extLst>
              </p:cNvPr>
              <p:cNvSpPr/>
              <p:nvPr/>
            </p:nvSpPr>
            <p:spPr>
              <a:xfrm>
                <a:off x="5034122" y="1645145"/>
                <a:ext cx="2123755" cy="23354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55" name="Rettangolo 54">
                <a:extLst>
                  <a:ext uri="{FF2B5EF4-FFF2-40B4-BE49-F238E27FC236}">
                    <a16:creationId xmlns:a16="http://schemas.microsoft.com/office/drawing/2014/main" id="{2CA5CB99-147D-4DA4-BDD7-307ED31F18A4}"/>
                  </a:ext>
                </a:extLst>
              </p:cNvPr>
              <p:cNvSpPr/>
              <p:nvPr/>
            </p:nvSpPr>
            <p:spPr>
              <a:xfrm>
                <a:off x="5042155" y="2437354"/>
                <a:ext cx="2123755" cy="23354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60" name="TextBox 17">
                <a:extLst>
                  <a:ext uri="{FF2B5EF4-FFF2-40B4-BE49-F238E27FC236}">
                    <a16:creationId xmlns:a16="http://schemas.microsoft.com/office/drawing/2014/main" id="{D1AA4BA9-989B-4736-80AC-B77959C3B68F}"/>
                  </a:ext>
                </a:extLst>
              </p:cNvPr>
              <p:cNvSpPr txBox="1"/>
              <p:nvPr/>
            </p:nvSpPr>
            <p:spPr>
              <a:xfrm>
                <a:off x="5699858" y="966450"/>
                <a:ext cx="808348" cy="338554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600" b="1" i="1" dirty="0">
                    <a:latin typeface="Arial Narrow" panose="020B0606020202030204" pitchFamily="34" charset="0"/>
                  </a:rPr>
                  <a:t>STEP 2</a:t>
                </a:r>
                <a:endParaRPr lang="en-US" sz="1600" b="1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62" name="CasellaDiTesto 61">
                <a:extLst>
                  <a:ext uri="{FF2B5EF4-FFF2-40B4-BE49-F238E27FC236}">
                    <a16:creationId xmlns:a16="http://schemas.microsoft.com/office/drawing/2014/main" id="{325CC86F-1715-4E09-A219-FEBF60AC4A49}"/>
                  </a:ext>
                </a:extLst>
              </p:cNvPr>
              <p:cNvSpPr txBox="1"/>
              <p:nvPr/>
            </p:nvSpPr>
            <p:spPr>
              <a:xfrm>
                <a:off x="5962270" y="1577250"/>
                <a:ext cx="2259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B</a:t>
                </a:r>
              </a:p>
            </p:txBody>
          </p:sp>
        </p:grp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FDA498DF-BA30-47C8-890F-8105CB30336A}"/>
                </a:ext>
              </a:extLst>
            </p:cNvPr>
            <p:cNvSpPr txBox="1"/>
            <p:nvPr/>
          </p:nvSpPr>
          <p:spPr>
            <a:xfrm>
              <a:off x="5983030" y="2379756"/>
              <a:ext cx="2259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A</a:t>
              </a:r>
            </a:p>
          </p:txBody>
        </p:sp>
        <p:sp>
          <p:nvSpPr>
            <p:cNvPr id="43" name="Freccia a sinistra 42">
              <a:extLst>
                <a:ext uri="{FF2B5EF4-FFF2-40B4-BE49-F238E27FC236}">
                  <a16:creationId xmlns:a16="http://schemas.microsoft.com/office/drawing/2014/main" id="{BE6E4C34-E8AB-460C-91C0-B69524D0241F}"/>
                </a:ext>
              </a:extLst>
            </p:cNvPr>
            <p:cNvSpPr/>
            <p:nvPr/>
          </p:nvSpPr>
          <p:spPr>
            <a:xfrm rot="5400000">
              <a:off x="7117980" y="1076340"/>
              <a:ext cx="323462" cy="180392"/>
            </a:xfrm>
            <a:prstGeom prst="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8" name="Freccia a sinistra 57">
              <a:extLst>
                <a:ext uri="{FF2B5EF4-FFF2-40B4-BE49-F238E27FC236}">
                  <a16:creationId xmlns:a16="http://schemas.microsoft.com/office/drawing/2014/main" id="{673D9A4C-6A78-4E83-0EE0-0B79A06A766A}"/>
                </a:ext>
              </a:extLst>
            </p:cNvPr>
            <p:cNvSpPr/>
            <p:nvPr/>
          </p:nvSpPr>
          <p:spPr>
            <a:xfrm rot="10800000">
              <a:off x="3981396" y="1667019"/>
              <a:ext cx="544614" cy="180392"/>
            </a:xfrm>
            <a:prstGeom prst="lef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9" name="CasellaDiTesto 58">
              <a:extLst>
                <a:ext uri="{FF2B5EF4-FFF2-40B4-BE49-F238E27FC236}">
                  <a16:creationId xmlns:a16="http://schemas.microsoft.com/office/drawing/2014/main" id="{71CC00E9-A5E7-9DCC-853D-0B3D51B40CA7}"/>
                </a:ext>
              </a:extLst>
            </p:cNvPr>
            <p:cNvSpPr txBox="1"/>
            <p:nvPr/>
          </p:nvSpPr>
          <p:spPr>
            <a:xfrm>
              <a:off x="3975258" y="1340097"/>
              <a:ext cx="465086" cy="32316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500" dirty="0"/>
                <a:t>SC</a:t>
              </a:r>
            </a:p>
          </p:txBody>
        </p:sp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5F143C3C-7F68-96CA-F687-B176F5EB2159}"/>
              </a:ext>
            </a:extLst>
          </p:cNvPr>
          <p:cNvGrpSpPr/>
          <p:nvPr/>
        </p:nvGrpSpPr>
        <p:grpSpPr>
          <a:xfrm>
            <a:off x="7845594" y="954827"/>
            <a:ext cx="4265550" cy="2220527"/>
            <a:chOff x="7845594" y="954827"/>
            <a:chExt cx="4265550" cy="2220527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569C470D-1586-0938-36A6-078AA005E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489233" y="553443"/>
              <a:ext cx="1816071" cy="3427751"/>
            </a:xfrm>
            <a:prstGeom prst="rect">
              <a:avLst/>
            </a:prstGeom>
          </p:spPr>
        </p:pic>
        <p:grpSp>
          <p:nvGrpSpPr>
            <p:cNvPr id="66" name="Gruppo 65">
              <a:extLst>
                <a:ext uri="{FF2B5EF4-FFF2-40B4-BE49-F238E27FC236}">
                  <a16:creationId xmlns:a16="http://schemas.microsoft.com/office/drawing/2014/main" id="{7FA85651-9C87-46CF-9077-A8829C08D9FB}"/>
                </a:ext>
              </a:extLst>
            </p:cNvPr>
            <p:cNvGrpSpPr/>
            <p:nvPr/>
          </p:nvGrpSpPr>
          <p:grpSpPr>
            <a:xfrm>
              <a:off x="7845594" y="954827"/>
              <a:ext cx="3658617" cy="1404295"/>
              <a:chOff x="7719306" y="967504"/>
              <a:chExt cx="3658617" cy="1404295"/>
            </a:xfrm>
          </p:grpSpPr>
          <p:sp>
            <p:nvSpPr>
              <p:cNvPr id="47" name="Freccia a sinistra 46">
                <a:extLst>
                  <a:ext uri="{FF2B5EF4-FFF2-40B4-BE49-F238E27FC236}">
                    <a16:creationId xmlns:a16="http://schemas.microsoft.com/office/drawing/2014/main" id="{F8D658E9-25CF-4BF6-8C88-436AD1A8E6E9}"/>
                  </a:ext>
                </a:extLst>
              </p:cNvPr>
              <p:cNvSpPr/>
              <p:nvPr/>
            </p:nvSpPr>
            <p:spPr>
              <a:xfrm rot="10800000">
                <a:off x="8131226" y="2086478"/>
                <a:ext cx="533409" cy="18039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8A819D9E-8BE4-42A1-8F3A-6942066925A5}"/>
                  </a:ext>
                </a:extLst>
              </p:cNvPr>
              <p:cNvSpPr txBox="1"/>
              <p:nvPr/>
            </p:nvSpPr>
            <p:spPr>
              <a:xfrm>
                <a:off x="7719306" y="1520591"/>
                <a:ext cx="983005" cy="553998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sz="1500" dirty="0"/>
                  <a:t>ARALDITE 2011</a:t>
                </a:r>
              </a:p>
            </p:txBody>
          </p:sp>
          <p:sp>
            <p:nvSpPr>
              <p:cNvPr id="36" name="Rettangolo 35">
                <a:extLst>
                  <a:ext uri="{FF2B5EF4-FFF2-40B4-BE49-F238E27FC236}">
                    <a16:creationId xmlns:a16="http://schemas.microsoft.com/office/drawing/2014/main" id="{14B5F1A2-5E28-46BB-8967-0291FF88708F}"/>
                  </a:ext>
                </a:extLst>
              </p:cNvPr>
              <p:cNvSpPr/>
              <p:nvPr/>
            </p:nvSpPr>
            <p:spPr>
              <a:xfrm>
                <a:off x="9231942" y="2079254"/>
                <a:ext cx="2145981" cy="24281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61" name="TextBox 17">
                <a:extLst>
                  <a:ext uri="{FF2B5EF4-FFF2-40B4-BE49-F238E27FC236}">
                    <a16:creationId xmlns:a16="http://schemas.microsoft.com/office/drawing/2014/main" id="{4A286632-C05C-44CD-B3CE-B0EDA98FECB8}"/>
                  </a:ext>
                </a:extLst>
              </p:cNvPr>
              <p:cNvSpPr txBox="1"/>
              <p:nvPr/>
            </p:nvSpPr>
            <p:spPr>
              <a:xfrm>
                <a:off x="9891110" y="967504"/>
                <a:ext cx="808348" cy="338554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600" b="1" i="1" dirty="0">
                    <a:latin typeface="Arial Narrow" panose="020B0606020202030204" pitchFamily="34" charset="0"/>
                  </a:rPr>
                  <a:t>STEP 3</a:t>
                </a:r>
                <a:endParaRPr lang="en-US" sz="1600" b="1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63" name="CasellaDiTesto 62">
                <a:extLst>
                  <a:ext uri="{FF2B5EF4-FFF2-40B4-BE49-F238E27FC236}">
                    <a16:creationId xmlns:a16="http://schemas.microsoft.com/office/drawing/2014/main" id="{EBB42F8A-67D5-4B05-9513-E81236BDDA61}"/>
                  </a:ext>
                </a:extLst>
              </p:cNvPr>
              <p:cNvSpPr txBox="1"/>
              <p:nvPr/>
            </p:nvSpPr>
            <p:spPr>
              <a:xfrm>
                <a:off x="10182316" y="2002467"/>
                <a:ext cx="2259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C</a:t>
                </a:r>
              </a:p>
            </p:txBody>
          </p:sp>
        </p:grpSp>
        <p:sp>
          <p:nvSpPr>
            <p:cNvPr id="44" name="Freccia a sinistra 43">
              <a:extLst>
                <a:ext uri="{FF2B5EF4-FFF2-40B4-BE49-F238E27FC236}">
                  <a16:creationId xmlns:a16="http://schemas.microsoft.com/office/drawing/2014/main" id="{52B0452A-FE83-44EC-872D-3ADB75E1FCF1}"/>
                </a:ext>
              </a:extLst>
            </p:cNvPr>
            <p:cNvSpPr/>
            <p:nvPr/>
          </p:nvSpPr>
          <p:spPr>
            <a:xfrm rot="5400000">
              <a:off x="11440709" y="1091468"/>
              <a:ext cx="323462" cy="180392"/>
            </a:xfrm>
            <a:prstGeom prst="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7" name="Rettangolo 66">
              <a:extLst>
                <a:ext uri="{FF2B5EF4-FFF2-40B4-BE49-F238E27FC236}">
                  <a16:creationId xmlns:a16="http://schemas.microsoft.com/office/drawing/2014/main" id="{FF763F1E-F4C2-5B34-1B1D-79E6965F6B26}"/>
                </a:ext>
              </a:extLst>
            </p:cNvPr>
            <p:cNvSpPr/>
            <p:nvPr/>
          </p:nvSpPr>
          <p:spPr>
            <a:xfrm>
              <a:off x="9380456" y="1654823"/>
              <a:ext cx="2123755" cy="23354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8" name="Rettangolo 67">
              <a:extLst>
                <a:ext uri="{FF2B5EF4-FFF2-40B4-BE49-F238E27FC236}">
                  <a16:creationId xmlns:a16="http://schemas.microsoft.com/office/drawing/2014/main" id="{144E510E-1D35-47DD-32F8-EAE5D9F41161}"/>
                </a:ext>
              </a:extLst>
            </p:cNvPr>
            <p:cNvSpPr/>
            <p:nvPr/>
          </p:nvSpPr>
          <p:spPr>
            <a:xfrm>
              <a:off x="9388489" y="2447032"/>
              <a:ext cx="2123755" cy="23354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9" name="CasellaDiTesto 68">
              <a:extLst>
                <a:ext uri="{FF2B5EF4-FFF2-40B4-BE49-F238E27FC236}">
                  <a16:creationId xmlns:a16="http://schemas.microsoft.com/office/drawing/2014/main" id="{7784CB01-02CB-EB0C-3C9A-9A82254746EA}"/>
                </a:ext>
              </a:extLst>
            </p:cNvPr>
            <p:cNvSpPr txBox="1"/>
            <p:nvPr/>
          </p:nvSpPr>
          <p:spPr>
            <a:xfrm>
              <a:off x="10308604" y="1586928"/>
              <a:ext cx="2259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B</a:t>
              </a:r>
            </a:p>
          </p:txBody>
        </p:sp>
        <p:sp>
          <p:nvSpPr>
            <p:cNvPr id="70" name="CasellaDiTesto 69">
              <a:extLst>
                <a:ext uri="{FF2B5EF4-FFF2-40B4-BE49-F238E27FC236}">
                  <a16:creationId xmlns:a16="http://schemas.microsoft.com/office/drawing/2014/main" id="{B0ADC204-00C8-085B-C50B-7C65816A13F2}"/>
                </a:ext>
              </a:extLst>
            </p:cNvPr>
            <p:cNvSpPr txBox="1"/>
            <p:nvPr/>
          </p:nvSpPr>
          <p:spPr>
            <a:xfrm>
              <a:off x="10329364" y="2389434"/>
              <a:ext cx="2259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A</a:t>
              </a:r>
            </a:p>
          </p:txBody>
        </p:sp>
      </p:grpSp>
      <p:sp>
        <p:nvSpPr>
          <p:cNvPr id="2" name="Date Placeholder 8">
            <a:extLst>
              <a:ext uri="{FF2B5EF4-FFF2-40B4-BE49-F238E27FC236}">
                <a16:creationId xmlns:a16="http://schemas.microsoft.com/office/drawing/2014/main" id="{397A5246-F40D-3BAE-FA04-30F59F429B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8451" y="6413084"/>
            <a:ext cx="1565796" cy="365125"/>
          </a:xfr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4" name="Footer Placeholder 9">
            <a:extLst>
              <a:ext uri="{FF2B5EF4-FFF2-40B4-BE49-F238E27FC236}">
                <a16:creationId xmlns:a16="http://schemas.microsoft.com/office/drawing/2014/main" id="{AAF1B1E8-E5DA-EADF-DD33-F10BFE3EF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176" y="6414103"/>
            <a:ext cx="6202018" cy="365125"/>
          </a:xfr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8713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1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FILLING PROCESS-backup</a:t>
            </a:r>
            <a:endParaRPr lang="it-IT" sz="1800" b="1" i="1" dirty="0">
              <a:latin typeface="+mn-lt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13</a:t>
            </a:fld>
            <a:endParaRPr lang="it-IT" dirty="0"/>
          </a:p>
        </p:txBody>
      </p:sp>
      <p:sp>
        <p:nvSpPr>
          <p:cNvPr id="37" name="TextBox 17">
            <a:extLst>
              <a:ext uri="{FF2B5EF4-FFF2-40B4-BE49-F238E27FC236}">
                <a16:creationId xmlns:a16="http://schemas.microsoft.com/office/drawing/2014/main" id="{D7CE3460-8BB7-47C9-9DA2-8CFE8FCB8D71}"/>
              </a:ext>
            </a:extLst>
          </p:cNvPr>
          <p:cNvSpPr txBox="1"/>
          <p:nvPr/>
        </p:nvSpPr>
        <p:spPr>
          <a:xfrm>
            <a:off x="231903" y="4281013"/>
            <a:ext cx="6638877" cy="1077218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backup of filling process is done with two extra chamber:</a:t>
            </a:r>
          </a:p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Filling the chamber D with silicon compound.</a:t>
            </a:r>
          </a:p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Filling chamber E with araldite 2011.</a:t>
            </a:r>
          </a:p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new design increase the height of DFT. This solution is a proposal.</a:t>
            </a:r>
          </a:p>
        </p:txBody>
      </p:sp>
      <p:sp>
        <p:nvSpPr>
          <p:cNvPr id="2" name="Date Placeholder 8">
            <a:extLst>
              <a:ext uri="{FF2B5EF4-FFF2-40B4-BE49-F238E27FC236}">
                <a16:creationId xmlns:a16="http://schemas.microsoft.com/office/drawing/2014/main" id="{397A5246-F40D-3BAE-FA04-30F59F429B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8451" y="6413084"/>
            <a:ext cx="1565796" cy="365125"/>
          </a:xfr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4" name="Footer Placeholder 9">
            <a:extLst>
              <a:ext uri="{FF2B5EF4-FFF2-40B4-BE49-F238E27FC236}">
                <a16:creationId xmlns:a16="http://schemas.microsoft.com/office/drawing/2014/main" id="{AAF1B1E8-E5DA-EADF-DD33-F10BFE3EF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176" y="6414103"/>
            <a:ext cx="6202018" cy="365125"/>
          </a:xfr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24" name="Freccia a sinistra 23">
            <a:extLst>
              <a:ext uri="{FF2B5EF4-FFF2-40B4-BE49-F238E27FC236}">
                <a16:creationId xmlns:a16="http://schemas.microsoft.com/office/drawing/2014/main" id="{6155D7D3-A4AF-FA1C-F5B7-2D8FE4183509}"/>
              </a:ext>
            </a:extLst>
          </p:cNvPr>
          <p:cNvSpPr/>
          <p:nvPr/>
        </p:nvSpPr>
        <p:spPr>
          <a:xfrm rot="10800000">
            <a:off x="1210670" y="1764097"/>
            <a:ext cx="544614" cy="18039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7C3FA247-49E6-831A-9AD8-9A7E50F26BDA}"/>
              </a:ext>
            </a:extLst>
          </p:cNvPr>
          <p:cNvSpPr txBox="1"/>
          <p:nvPr/>
        </p:nvSpPr>
        <p:spPr>
          <a:xfrm>
            <a:off x="1204532" y="1437175"/>
            <a:ext cx="465086" cy="3231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500" dirty="0"/>
              <a:t>SC</a:t>
            </a:r>
          </a:p>
        </p:txBody>
      </p:sp>
      <p:sp>
        <p:nvSpPr>
          <p:cNvPr id="31" name="Freccia a sinistra 30">
            <a:extLst>
              <a:ext uri="{FF2B5EF4-FFF2-40B4-BE49-F238E27FC236}">
                <a16:creationId xmlns:a16="http://schemas.microsoft.com/office/drawing/2014/main" id="{EC0030A0-237F-D6E6-AD7A-CE3B73F8F94E}"/>
              </a:ext>
            </a:extLst>
          </p:cNvPr>
          <p:cNvSpPr/>
          <p:nvPr/>
        </p:nvSpPr>
        <p:spPr>
          <a:xfrm rot="5400000">
            <a:off x="4420454" y="1131529"/>
            <a:ext cx="323462" cy="180392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557C2508-40EA-F6A1-0373-44084A32DE0E}"/>
              </a:ext>
            </a:extLst>
          </p:cNvPr>
          <p:cNvGrpSpPr/>
          <p:nvPr/>
        </p:nvGrpSpPr>
        <p:grpSpPr>
          <a:xfrm>
            <a:off x="1693397" y="1042037"/>
            <a:ext cx="3427751" cy="2930716"/>
            <a:chOff x="1679434" y="659316"/>
            <a:chExt cx="3427751" cy="2930716"/>
          </a:xfrm>
        </p:grpSpPr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996E274F-2B5E-56AE-BC13-39DE040C0D14}"/>
                </a:ext>
              </a:extLst>
            </p:cNvPr>
            <p:cNvGrpSpPr/>
            <p:nvPr/>
          </p:nvGrpSpPr>
          <p:grpSpPr>
            <a:xfrm>
              <a:off x="1679434" y="659316"/>
              <a:ext cx="3427751" cy="2930716"/>
              <a:chOff x="3016167" y="701843"/>
              <a:chExt cx="3427751" cy="2930716"/>
            </a:xfrm>
          </p:grpSpPr>
          <p:grpSp>
            <p:nvGrpSpPr>
              <p:cNvPr id="27" name="Gruppo 26">
                <a:extLst>
                  <a:ext uri="{FF2B5EF4-FFF2-40B4-BE49-F238E27FC236}">
                    <a16:creationId xmlns:a16="http://schemas.microsoft.com/office/drawing/2014/main" id="{5F143C3C-7F68-96CA-F687-B176F5EB2159}"/>
                  </a:ext>
                </a:extLst>
              </p:cNvPr>
              <p:cNvGrpSpPr/>
              <p:nvPr/>
            </p:nvGrpSpPr>
            <p:grpSpPr>
              <a:xfrm>
                <a:off x="3016167" y="701843"/>
                <a:ext cx="3427751" cy="2930716"/>
                <a:chOff x="8683393" y="244638"/>
                <a:chExt cx="3427751" cy="2930716"/>
              </a:xfrm>
            </p:grpSpPr>
            <p:pic>
              <p:nvPicPr>
                <p:cNvPr id="11" name="Immagine 10">
                  <a:extLst>
                    <a:ext uri="{FF2B5EF4-FFF2-40B4-BE49-F238E27FC236}">
                      <a16:creationId xmlns:a16="http://schemas.microsoft.com/office/drawing/2014/main" id="{569C470D-1586-0938-36A6-078AA005E0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400000">
                  <a:off x="9489233" y="553443"/>
                  <a:ext cx="1816071" cy="3427751"/>
                </a:xfrm>
                <a:prstGeom prst="rect">
                  <a:avLst/>
                </a:prstGeom>
              </p:spPr>
            </p:pic>
            <p:grpSp>
              <p:nvGrpSpPr>
                <p:cNvPr id="66" name="Gruppo 65">
                  <a:extLst>
                    <a:ext uri="{FF2B5EF4-FFF2-40B4-BE49-F238E27FC236}">
                      <a16:creationId xmlns:a16="http://schemas.microsoft.com/office/drawing/2014/main" id="{7FA85651-9C87-46CF-9077-A8829C08D9FB}"/>
                    </a:ext>
                  </a:extLst>
                </p:cNvPr>
                <p:cNvGrpSpPr/>
                <p:nvPr/>
              </p:nvGrpSpPr>
              <p:grpSpPr>
                <a:xfrm>
                  <a:off x="9358230" y="244638"/>
                  <a:ext cx="2145981" cy="2114484"/>
                  <a:chOff x="9231942" y="257315"/>
                  <a:chExt cx="2145981" cy="2114484"/>
                </a:xfrm>
              </p:grpSpPr>
              <p:sp>
                <p:nvSpPr>
                  <p:cNvPr id="36" name="Rettangolo 35">
                    <a:extLst>
                      <a:ext uri="{FF2B5EF4-FFF2-40B4-BE49-F238E27FC236}">
                        <a16:creationId xmlns:a16="http://schemas.microsoft.com/office/drawing/2014/main" id="{14B5F1A2-5E28-46BB-8967-0291FF88708F}"/>
                      </a:ext>
                    </a:extLst>
                  </p:cNvPr>
                  <p:cNvSpPr/>
                  <p:nvPr/>
                </p:nvSpPr>
                <p:spPr>
                  <a:xfrm>
                    <a:off x="9231942" y="2079254"/>
                    <a:ext cx="2145981" cy="24281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61" name="TextBox 17">
                    <a:extLst>
                      <a:ext uri="{FF2B5EF4-FFF2-40B4-BE49-F238E27FC236}">
                        <a16:creationId xmlns:a16="http://schemas.microsoft.com/office/drawing/2014/main" id="{4A286632-C05C-44CD-B3CE-B0EDA98FECB8}"/>
                      </a:ext>
                    </a:extLst>
                  </p:cNvPr>
                  <p:cNvSpPr txBox="1"/>
                  <p:nvPr/>
                </p:nvSpPr>
                <p:spPr>
                  <a:xfrm>
                    <a:off x="9560735" y="257315"/>
                    <a:ext cx="1477298" cy="338554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>
                    <a:solidFill>
                      <a:srgbClr val="FF0000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1600" b="1" i="1" dirty="0">
                        <a:latin typeface="Arial Narrow" panose="020B0606020202030204" pitchFamily="34" charset="0"/>
                      </a:rPr>
                      <a:t>STEP 4-backup</a:t>
                    </a:r>
                    <a:endParaRPr lang="en-US" sz="1600" b="1" i="1" dirty="0">
                      <a:latin typeface="Arial Narrow" panose="020B0606020202030204" pitchFamily="34" charset="0"/>
                    </a:endParaRPr>
                  </a:p>
                </p:txBody>
              </p:sp>
              <p:sp>
                <p:nvSpPr>
                  <p:cNvPr id="63" name="CasellaDiTesto 62">
                    <a:extLst>
                      <a:ext uri="{FF2B5EF4-FFF2-40B4-BE49-F238E27FC236}">
                        <a16:creationId xmlns:a16="http://schemas.microsoft.com/office/drawing/2014/main" id="{EBB42F8A-67D5-4B05-9513-E81236BDDA61}"/>
                      </a:ext>
                    </a:extLst>
                  </p:cNvPr>
                  <p:cNvSpPr txBox="1"/>
                  <p:nvPr/>
                </p:nvSpPr>
                <p:spPr>
                  <a:xfrm>
                    <a:off x="10182316" y="2002467"/>
                    <a:ext cx="22593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dirty="0"/>
                      <a:t>C</a:t>
                    </a:r>
                  </a:p>
                </p:txBody>
              </p:sp>
            </p:grpSp>
            <p:sp>
              <p:nvSpPr>
                <p:cNvPr id="44" name="Freccia a sinistra 43">
                  <a:extLst>
                    <a:ext uri="{FF2B5EF4-FFF2-40B4-BE49-F238E27FC236}">
                      <a16:creationId xmlns:a16="http://schemas.microsoft.com/office/drawing/2014/main" id="{52B0452A-FE83-44EC-872D-3ADB75E1FCF1}"/>
                    </a:ext>
                  </a:extLst>
                </p:cNvPr>
                <p:cNvSpPr/>
                <p:nvPr/>
              </p:nvSpPr>
              <p:spPr>
                <a:xfrm rot="5400000">
                  <a:off x="11440709" y="1091468"/>
                  <a:ext cx="323462" cy="180392"/>
                </a:xfrm>
                <a:prstGeom prst="leftArrow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67" name="Rettangolo 66">
                  <a:extLst>
                    <a:ext uri="{FF2B5EF4-FFF2-40B4-BE49-F238E27FC236}">
                      <a16:creationId xmlns:a16="http://schemas.microsoft.com/office/drawing/2014/main" id="{FF763F1E-F4C2-5B34-1B1D-79E6965F6B26}"/>
                    </a:ext>
                  </a:extLst>
                </p:cNvPr>
                <p:cNvSpPr/>
                <p:nvPr/>
              </p:nvSpPr>
              <p:spPr>
                <a:xfrm>
                  <a:off x="9380456" y="1654823"/>
                  <a:ext cx="2123755" cy="23354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68" name="Rettangolo 67">
                  <a:extLst>
                    <a:ext uri="{FF2B5EF4-FFF2-40B4-BE49-F238E27FC236}">
                      <a16:creationId xmlns:a16="http://schemas.microsoft.com/office/drawing/2014/main" id="{144E510E-1D35-47DD-32F8-EAE5D9F41161}"/>
                    </a:ext>
                  </a:extLst>
                </p:cNvPr>
                <p:cNvSpPr/>
                <p:nvPr/>
              </p:nvSpPr>
              <p:spPr>
                <a:xfrm>
                  <a:off x="9358230" y="2445484"/>
                  <a:ext cx="2123755" cy="23354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69" name="CasellaDiTesto 68">
                  <a:extLst>
                    <a:ext uri="{FF2B5EF4-FFF2-40B4-BE49-F238E27FC236}">
                      <a16:creationId xmlns:a16="http://schemas.microsoft.com/office/drawing/2014/main" id="{7784CB01-02CB-EB0C-3C9A-9A82254746EA}"/>
                    </a:ext>
                  </a:extLst>
                </p:cNvPr>
                <p:cNvSpPr txBox="1"/>
                <p:nvPr/>
              </p:nvSpPr>
              <p:spPr>
                <a:xfrm>
                  <a:off x="10308604" y="1586928"/>
                  <a:ext cx="2259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dirty="0"/>
                    <a:t>B</a:t>
                  </a:r>
                </a:p>
              </p:txBody>
            </p:sp>
            <p:sp>
              <p:nvSpPr>
                <p:cNvPr id="70" name="CasellaDiTesto 69">
                  <a:extLst>
                    <a:ext uri="{FF2B5EF4-FFF2-40B4-BE49-F238E27FC236}">
                      <a16:creationId xmlns:a16="http://schemas.microsoft.com/office/drawing/2014/main" id="{B0ADC204-00C8-085B-C50B-7C65816A13F2}"/>
                    </a:ext>
                  </a:extLst>
                </p:cNvPr>
                <p:cNvSpPr txBox="1"/>
                <p:nvPr/>
              </p:nvSpPr>
              <p:spPr>
                <a:xfrm>
                  <a:off x="10329364" y="2389434"/>
                  <a:ext cx="2259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dirty="0"/>
                    <a:t>A</a:t>
                  </a:r>
                </a:p>
              </p:txBody>
            </p:sp>
          </p:grpSp>
          <p:pic>
            <p:nvPicPr>
              <p:cNvPr id="8" name="Immagine 7">
                <a:extLst>
                  <a:ext uri="{FF2B5EF4-FFF2-40B4-BE49-F238E27FC236}">
                    <a16:creationId xmlns:a16="http://schemas.microsoft.com/office/drawing/2014/main" id="{BB399E6A-C3A5-F473-1BF7-301606C418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72769" y="1110256"/>
                <a:ext cx="2847312" cy="882432"/>
              </a:xfrm>
              <a:prstGeom prst="rect">
                <a:avLst/>
              </a:prstGeom>
            </p:spPr>
          </p:pic>
          <p:pic>
            <p:nvPicPr>
              <p:cNvPr id="12" name="Immagine 11">
                <a:extLst>
                  <a:ext uri="{FF2B5EF4-FFF2-40B4-BE49-F238E27FC236}">
                    <a16:creationId xmlns:a16="http://schemas.microsoft.com/office/drawing/2014/main" id="{596349D4-083E-BB07-0ACD-A1D392B143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13230" y="1229863"/>
                <a:ext cx="1084102" cy="153873"/>
              </a:xfrm>
              <a:prstGeom prst="rect">
                <a:avLst/>
              </a:prstGeom>
            </p:spPr>
          </p:pic>
          <p:pic>
            <p:nvPicPr>
              <p:cNvPr id="20" name="Immagine 19">
                <a:extLst>
                  <a:ext uri="{FF2B5EF4-FFF2-40B4-BE49-F238E27FC236}">
                    <a16:creationId xmlns:a16="http://schemas.microsoft.com/office/drawing/2014/main" id="{1F096D2A-D79F-DF0C-D27A-BFBC8E98EC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42918" y="1657816"/>
                <a:ext cx="837885" cy="118925"/>
              </a:xfrm>
              <a:prstGeom prst="rect">
                <a:avLst/>
              </a:prstGeom>
            </p:spPr>
          </p:pic>
        </p:grpSp>
        <p:sp>
          <p:nvSpPr>
            <p:cNvPr id="33" name="Rettangolo 32">
              <a:extLst>
                <a:ext uri="{FF2B5EF4-FFF2-40B4-BE49-F238E27FC236}">
                  <a16:creationId xmlns:a16="http://schemas.microsoft.com/office/drawing/2014/main" id="{CFD30C1C-AC59-808D-C333-2822B98439E9}"/>
                </a:ext>
              </a:extLst>
            </p:cNvPr>
            <p:cNvSpPr/>
            <p:nvPr/>
          </p:nvSpPr>
          <p:spPr>
            <a:xfrm>
              <a:off x="2365383" y="1329582"/>
              <a:ext cx="2123755" cy="23354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FDE14E3E-8113-5EB0-97A8-CCF8915F73FD}"/>
                </a:ext>
              </a:extLst>
            </p:cNvPr>
            <p:cNvSpPr txBox="1"/>
            <p:nvPr/>
          </p:nvSpPr>
          <p:spPr>
            <a:xfrm>
              <a:off x="3261999" y="1275883"/>
              <a:ext cx="2259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D</a:t>
              </a:r>
            </a:p>
          </p:txBody>
        </p:sp>
      </p:grpSp>
      <p:grpSp>
        <p:nvGrpSpPr>
          <p:cNvPr id="78" name="Gruppo 77">
            <a:extLst>
              <a:ext uri="{FF2B5EF4-FFF2-40B4-BE49-F238E27FC236}">
                <a16:creationId xmlns:a16="http://schemas.microsoft.com/office/drawing/2014/main" id="{020C16BD-AAB2-0C90-68A0-31EA45871AEC}"/>
              </a:ext>
            </a:extLst>
          </p:cNvPr>
          <p:cNvGrpSpPr/>
          <p:nvPr/>
        </p:nvGrpSpPr>
        <p:grpSpPr>
          <a:xfrm>
            <a:off x="6428645" y="1042037"/>
            <a:ext cx="3427751" cy="2930716"/>
            <a:chOff x="1679434" y="659316"/>
            <a:chExt cx="3427751" cy="2930716"/>
          </a:xfrm>
        </p:grpSpPr>
        <p:grpSp>
          <p:nvGrpSpPr>
            <p:cNvPr id="79" name="Gruppo 78">
              <a:extLst>
                <a:ext uri="{FF2B5EF4-FFF2-40B4-BE49-F238E27FC236}">
                  <a16:creationId xmlns:a16="http://schemas.microsoft.com/office/drawing/2014/main" id="{0CE7AD42-BE81-3807-4E1C-B62BA0343AD3}"/>
                </a:ext>
              </a:extLst>
            </p:cNvPr>
            <p:cNvGrpSpPr/>
            <p:nvPr/>
          </p:nvGrpSpPr>
          <p:grpSpPr>
            <a:xfrm>
              <a:off x="1679434" y="659316"/>
              <a:ext cx="3427751" cy="2930716"/>
              <a:chOff x="3016167" y="701843"/>
              <a:chExt cx="3427751" cy="2930716"/>
            </a:xfrm>
          </p:grpSpPr>
          <p:grpSp>
            <p:nvGrpSpPr>
              <p:cNvPr id="82" name="Gruppo 81">
                <a:extLst>
                  <a:ext uri="{FF2B5EF4-FFF2-40B4-BE49-F238E27FC236}">
                    <a16:creationId xmlns:a16="http://schemas.microsoft.com/office/drawing/2014/main" id="{0AB51443-78A1-D4DF-4201-3E14B9FF1EBA}"/>
                  </a:ext>
                </a:extLst>
              </p:cNvPr>
              <p:cNvGrpSpPr/>
              <p:nvPr/>
            </p:nvGrpSpPr>
            <p:grpSpPr>
              <a:xfrm>
                <a:off x="3016167" y="701843"/>
                <a:ext cx="3427751" cy="2930716"/>
                <a:chOff x="8683393" y="244638"/>
                <a:chExt cx="3427751" cy="2930716"/>
              </a:xfrm>
            </p:grpSpPr>
            <p:pic>
              <p:nvPicPr>
                <p:cNvPr id="86" name="Immagine 85">
                  <a:extLst>
                    <a:ext uri="{FF2B5EF4-FFF2-40B4-BE49-F238E27FC236}">
                      <a16:creationId xmlns:a16="http://schemas.microsoft.com/office/drawing/2014/main" id="{15E3042A-1056-C21F-8B6A-131D2924B5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400000">
                  <a:off x="9489233" y="553443"/>
                  <a:ext cx="1816071" cy="3427751"/>
                </a:xfrm>
                <a:prstGeom prst="rect">
                  <a:avLst/>
                </a:prstGeom>
              </p:spPr>
            </p:pic>
            <p:grpSp>
              <p:nvGrpSpPr>
                <p:cNvPr id="87" name="Gruppo 86">
                  <a:extLst>
                    <a:ext uri="{FF2B5EF4-FFF2-40B4-BE49-F238E27FC236}">
                      <a16:creationId xmlns:a16="http://schemas.microsoft.com/office/drawing/2014/main" id="{CABD3D0B-80D8-8F2B-42CD-DC99F7875196}"/>
                    </a:ext>
                  </a:extLst>
                </p:cNvPr>
                <p:cNvGrpSpPr/>
                <p:nvPr/>
              </p:nvGrpSpPr>
              <p:grpSpPr>
                <a:xfrm>
                  <a:off x="9358230" y="244638"/>
                  <a:ext cx="2145981" cy="2114484"/>
                  <a:chOff x="9231942" y="257315"/>
                  <a:chExt cx="2145981" cy="2114484"/>
                </a:xfrm>
              </p:grpSpPr>
              <p:sp>
                <p:nvSpPr>
                  <p:cNvPr id="93" name="Rettangolo 92">
                    <a:extLst>
                      <a:ext uri="{FF2B5EF4-FFF2-40B4-BE49-F238E27FC236}">
                        <a16:creationId xmlns:a16="http://schemas.microsoft.com/office/drawing/2014/main" id="{C2E5755B-31CE-656D-BD2F-52E75627333C}"/>
                      </a:ext>
                    </a:extLst>
                  </p:cNvPr>
                  <p:cNvSpPr/>
                  <p:nvPr/>
                </p:nvSpPr>
                <p:spPr>
                  <a:xfrm>
                    <a:off x="9231942" y="2079254"/>
                    <a:ext cx="2145981" cy="24281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94" name="TextBox 17">
                    <a:extLst>
                      <a:ext uri="{FF2B5EF4-FFF2-40B4-BE49-F238E27FC236}">
                        <a16:creationId xmlns:a16="http://schemas.microsoft.com/office/drawing/2014/main" id="{650790C7-69F6-22FA-9213-A7FC65C17C36}"/>
                      </a:ext>
                    </a:extLst>
                  </p:cNvPr>
                  <p:cNvSpPr txBox="1"/>
                  <p:nvPr/>
                </p:nvSpPr>
                <p:spPr>
                  <a:xfrm>
                    <a:off x="9560735" y="257315"/>
                    <a:ext cx="1477298" cy="338554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>
                    <a:solidFill>
                      <a:srgbClr val="FF0000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1600" b="1" i="1" dirty="0">
                        <a:latin typeface="Arial Narrow" panose="020B0606020202030204" pitchFamily="34" charset="0"/>
                      </a:rPr>
                      <a:t>STEP 5-backup</a:t>
                    </a:r>
                    <a:endParaRPr lang="en-US" sz="1600" b="1" i="1" dirty="0">
                      <a:latin typeface="Arial Narrow" panose="020B0606020202030204" pitchFamily="34" charset="0"/>
                    </a:endParaRPr>
                  </a:p>
                </p:txBody>
              </p:sp>
              <p:sp>
                <p:nvSpPr>
                  <p:cNvPr id="95" name="CasellaDiTesto 94">
                    <a:extLst>
                      <a:ext uri="{FF2B5EF4-FFF2-40B4-BE49-F238E27FC236}">
                        <a16:creationId xmlns:a16="http://schemas.microsoft.com/office/drawing/2014/main" id="{9868AB25-3D2E-85FF-0776-18DA55DEA6C4}"/>
                      </a:ext>
                    </a:extLst>
                  </p:cNvPr>
                  <p:cNvSpPr txBox="1"/>
                  <p:nvPr/>
                </p:nvSpPr>
                <p:spPr>
                  <a:xfrm>
                    <a:off x="10182316" y="2002467"/>
                    <a:ext cx="22593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dirty="0"/>
                      <a:t>C</a:t>
                    </a:r>
                  </a:p>
                </p:txBody>
              </p:sp>
            </p:grpSp>
            <p:sp>
              <p:nvSpPr>
                <p:cNvPr id="88" name="Freccia a sinistra 87">
                  <a:extLst>
                    <a:ext uri="{FF2B5EF4-FFF2-40B4-BE49-F238E27FC236}">
                      <a16:creationId xmlns:a16="http://schemas.microsoft.com/office/drawing/2014/main" id="{08992F78-50F1-6206-FA18-EE101558A560}"/>
                    </a:ext>
                  </a:extLst>
                </p:cNvPr>
                <p:cNvSpPr/>
                <p:nvPr/>
              </p:nvSpPr>
              <p:spPr>
                <a:xfrm rot="5400000">
                  <a:off x="11440709" y="1091468"/>
                  <a:ext cx="323462" cy="180392"/>
                </a:xfrm>
                <a:prstGeom prst="leftArrow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89" name="Rettangolo 88">
                  <a:extLst>
                    <a:ext uri="{FF2B5EF4-FFF2-40B4-BE49-F238E27FC236}">
                      <a16:creationId xmlns:a16="http://schemas.microsoft.com/office/drawing/2014/main" id="{37F15D27-858C-FE27-B1D5-98A037E39726}"/>
                    </a:ext>
                  </a:extLst>
                </p:cNvPr>
                <p:cNvSpPr/>
                <p:nvPr/>
              </p:nvSpPr>
              <p:spPr>
                <a:xfrm>
                  <a:off x="9380456" y="1654823"/>
                  <a:ext cx="2123755" cy="23354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90" name="Rettangolo 89">
                  <a:extLst>
                    <a:ext uri="{FF2B5EF4-FFF2-40B4-BE49-F238E27FC236}">
                      <a16:creationId xmlns:a16="http://schemas.microsoft.com/office/drawing/2014/main" id="{6E368E1F-7C5D-9479-65E4-FA4E436CC0DE}"/>
                    </a:ext>
                  </a:extLst>
                </p:cNvPr>
                <p:cNvSpPr/>
                <p:nvPr/>
              </p:nvSpPr>
              <p:spPr>
                <a:xfrm>
                  <a:off x="9358230" y="2445484"/>
                  <a:ext cx="2123755" cy="23354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91" name="CasellaDiTesto 90">
                  <a:extLst>
                    <a:ext uri="{FF2B5EF4-FFF2-40B4-BE49-F238E27FC236}">
                      <a16:creationId xmlns:a16="http://schemas.microsoft.com/office/drawing/2014/main" id="{EBC97C5B-E681-D7C8-512D-FF98B4FED7AB}"/>
                    </a:ext>
                  </a:extLst>
                </p:cNvPr>
                <p:cNvSpPr txBox="1"/>
                <p:nvPr/>
              </p:nvSpPr>
              <p:spPr>
                <a:xfrm>
                  <a:off x="10308604" y="1586928"/>
                  <a:ext cx="2259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dirty="0"/>
                    <a:t>B</a:t>
                  </a:r>
                </a:p>
              </p:txBody>
            </p:sp>
            <p:sp>
              <p:nvSpPr>
                <p:cNvPr id="92" name="CasellaDiTesto 91">
                  <a:extLst>
                    <a:ext uri="{FF2B5EF4-FFF2-40B4-BE49-F238E27FC236}">
                      <a16:creationId xmlns:a16="http://schemas.microsoft.com/office/drawing/2014/main" id="{8A0BD622-9470-0B49-A1B8-5304CADF6CC2}"/>
                    </a:ext>
                  </a:extLst>
                </p:cNvPr>
                <p:cNvSpPr txBox="1"/>
                <p:nvPr/>
              </p:nvSpPr>
              <p:spPr>
                <a:xfrm>
                  <a:off x="10329364" y="2389434"/>
                  <a:ext cx="2259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dirty="0"/>
                    <a:t>A</a:t>
                  </a:r>
                </a:p>
              </p:txBody>
            </p:sp>
          </p:grpSp>
          <p:pic>
            <p:nvPicPr>
              <p:cNvPr id="83" name="Immagine 82">
                <a:extLst>
                  <a:ext uri="{FF2B5EF4-FFF2-40B4-BE49-F238E27FC236}">
                    <a16:creationId xmlns:a16="http://schemas.microsoft.com/office/drawing/2014/main" id="{2FF28926-71F8-7E8A-8DC6-DC90040D29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72769" y="1110256"/>
                <a:ext cx="2847312" cy="882432"/>
              </a:xfrm>
              <a:prstGeom prst="rect">
                <a:avLst/>
              </a:prstGeom>
            </p:spPr>
          </p:pic>
          <p:pic>
            <p:nvPicPr>
              <p:cNvPr id="84" name="Immagine 83">
                <a:extLst>
                  <a:ext uri="{FF2B5EF4-FFF2-40B4-BE49-F238E27FC236}">
                    <a16:creationId xmlns:a16="http://schemas.microsoft.com/office/drawing/2014/main" id="{188D9EF1-6FEB-9826-C4E8-551C8D06F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13230" y="1229863"/>
                <a:ext cx="1084102" cy="153873"/>
              </a:xfrm>
              <a:prstGeom prst="rect">
                <a:avLst/>
              </a:prstGeom>
            </p:spPr>
          </p:pic>
          <p:pic>
            <p:nvPicPr>
              <p:cNvPr id="85" name="Immagine 84">
                <a:extLst>
                  <a:ext uri="{FF2B5EF4-FFF2-40B4-BE49-F238E27FC236}">
                    <a16:creationId xmlns:a16="http://schemas.microsoft.com/office/drawing/2014/main" id="{F2105208-FFEA-5C9F-8EA5-2591EF77D0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42918" y="1657816"/>
                <a:ext cx="837885" cy="118925"/>
              </a:xfrm>
              <a:prstGeom prst="rect">
                <a:avLst/>
              </a:prstGeom>
            </p:spPr>
          </p:pic>
        </p:grpSp>
        <p:sp>
          <p:nvSpPr>
            <p:cNvPr id="80" name="Rettangolo 79">
              <a:extLst>
                <a:ext uri="{FF2B5EF4-FFF2-40B4-BE49-F238E27FC236}">
                  <a16:creationId xmlns:a16="http://schemas.microsoft.com/office/drawing/2014/main" id="{CB939624-7B90-EECD-D6BF-BE0EC4B0F2AC}"/>
                </a:ext>
              </a:extLst>
            </p:cNvPr>
            <p:cNvSpPr/>
            <p:nvPr/>
          </p:nvSpPr>
          <p:spPr>
            <a:xfrm>
              <a:off x="2365383" y="1329582"/>
              <a:ext cx="2123755" cy="23354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E3675D2B-0149-22FC-698D-EB10D3B2AAA6}"/>
                </a:ext>
              </a:extLst>
            </p:cNvPr>
            <p:cNvSpPr txBox="1"/>
            <p:nvPr/>
          </p:nvSpPr>
          <p:spPr>
            <a:xfrm>
              <a:off x="3261999" y="1275883"/>
              <a:ext cx="2259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D</a:t>
              </a:r>
            </a:p>
          </p:txBody>
        </p:sp>
      </p:grpSp>
      <p:sp>
        <p:nvSpPr>
          <p:cNvPr id="96" name="Freccia a sinistra 95">
            <a:extLst>
              <a:ext uri="{FF2B5EF4-FFF2-40B4-BE49-F238E27FC236}">
                <a16:creationId xmlns:a16="http://schemas.microsoft.com/office/drawing/2014/main" id="{C8C80C96-00DF-2BCA-7227-8B3FF54405B9}"/>
              </a:ext>
            </a:extLst>
          </p:cNvPr>
          <p:cNvSpPr/>
          <p:nvPr/>
        </p:nvSpPr>
        <p:spPr>
          <a:xfrm rot="10800000">
            <a:off x="5994733" y="2138432"/>
            <a:ext cx="533409" cy="1803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C90E4F07-B704-FB79-6518-06DEE4BC101D}"/>
              </a:ext>
            </a:extLst>
          </p:cNvPr>
          <p:cNvSpPr txBox="1"/>
          <p:nvPr/>
        </p:nvSpPr>
        <p:spPr>
          <a:xfrm>
            <a:off x="5582813" y="1572545"/>
            <a:ext cx="983005" cy="55399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it-IT" sz="1500" dirty="0"/>
              <a:t>ARALDITE 2011</a:t>
            </a:r>
          </a:p>
        </p:txBody>
      </p:sp>
      <p:sp>
        <p:nvSpPr>
          <p:cNvPr id="98" name="Freccia a sinistra 97">
            <a:extLst>
              <a:ext uri="{FF2B5EF4-FFF2-40B4-BE49-F238E27FC236}">
                <a16:creationId xmlns:a16="http://schemas.microsoft.com/office/drawing/2014/main" id="{171DF195-570D-2433-8294-54F3EC370C22}"/>
              </a:ext>
            </a:extLst>
          </p:cNvPr>
          <p:cNvSpPr/>
          <p:nvPr/>
        </p:nvSpPr>
        <p:spPr>
          <a:xfrm rot="5400000">
            <a:off x="9177928" y="1156099"/>
            <a:ext cx="323462" cy="180392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9" name="Rettangolo 98">
            <a:extLst>
              <a:ext uri="{FF2B5EF4-FFF2-40B4-BE49-F238E27FC236}">
                <a16:creationId xmlns:a16="http://schemas.microsoft.com/office/drawing/2014/main" id="{819EB836-CCE4-678E-B648-F0CB76ABA600}"/>
              </a:ext>
            </a:extLst>
          </p:cNvPr>
          <p:cNvSpPr/>
          <p:nvPr/>
        </p:nvSpPr>
        <p:spPr>
          <a:xfrm>
            <a:off x="7114593" y="2079059"/>
            <a:ext cx="2145981" cy="242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2" name="CasellaDiTesto 101">
            <a:extLst>
              <a:ext uri="{FF2B5EF4-FFF2-40B4-BE49-F238E27FC236}">
                <a16:creationId xmlns:a16="http://schemas.microsoft.com/office/drawing/2014/main" id="{A6378389-CB6C-B8B0-3FD5-10287903F9FB}"/>
              </a:ext>
            </a:extLst>
          </p:cNvPr>
          <p:cNvSpPr txBox="1"/>
          <p:nvPr/>
        </p:nvSpPr>
        <p:spPr>
          <a:xfrm>
            <a:off x="8031884" y="2007670"/>
            <a:ext cx="225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9AE22F6-B08B-39C6-AFBB-44C5E4DA9FF4}"/>
              </a:ext>
            </a:extLst>
          </p:cNvPr>
          <p:cNvSpPr txBox="1"/>
          <p:nvPr/>
        </p:nvSpPr>
        <p:spPr>
          <a:xfrm rot="20179693">
            <a:off x="5278552" y="764677"/>
            <a:ext cx="1266400" cy="369332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PROPOSAL</a:t>
            </a:r>
          </a:p>
        </p:txBody>
      </p:sp>
    </p:spTree>
    <p:extLst>
      <p:ext uri="{BB962C8B-B14F-4D97-AF65-F5344CB8AC3E}">
        <p14:creationId xmlns:p14="http://schemas.microsoft.com/office/powerpoint/2010/main" val="1624919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2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 i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Data </a:t>
            </a:r>
            <a:r>
              <a:rPr lang="en-US" dirty="0" err="1"/>
              <a:t>Feedthrought</a:t>
            </a:r>
            <a:r>
              <a:rPr lang="en-US" dirty="0"/>
              <a:t> Prototype</a:t>
            </a:r>
            <a:endParaRPr lang="it-IT" dirty="0"/>
          </a:p>
        </p:txBody>
      </p:sp>
      <p:sp>
        <p:nvSpPr>
          <p:cNvPr id="31" name="TextBox 17">
            <a:extLst>
              <a:ext uri="{FF2B5EF4-FFF2-40B4-BE49-F238E27FC236}">
                <a16:creationId xmlns:a16="http://schemas.microsoft.com/office/drawing/2014/main" id="{9F57A588-3210-47CE-BB4C-82C713966BB1}"/>
              </a:ext>
            </a:extLst>
          </p:cNvPr>
          <p:cNvSpPr txBox="1"/>
          <p:nvPr/>
        </p:nvSpPr>
        <p:spPr>
          <a:xfrm>
            <a:off x="2160946" y="4809951"/>
            <a:ext cx="7870108" cy="1569660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Leak Test OS data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feedthrought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Flush air using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fluximeter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up to an assigned </a:t>
            </a:r>
            <a:r>
              <a:rPr lang="en-US" sz="1600" b="1" dirty="0">
                <a:latin typeface="GreekC_IV25" panose="00000400000000000000" pitchFamily="2" charset="0"/>
                <a:cs typeface="GreekC_IV25" panose="00000400000000000000" pitchFamily="2" charset="0"/>
              </a:rPr>
              <a:t>∆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Read absolute pressure with manometer.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flux and build a chart X=flow  Y=pressure. The leak is the slope of the curve.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 curve to Standard helium leak rate.</a:t>
            </a:r>
          </a:p>
        </p:txBody>
      </p:sp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E2FAC3A6-08B9-B70B-C710-8E5367122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EE0AEA80-7258-A1F2-7175-4453F4040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C9A9A2C4-F010-5FE2-1727-2572AD480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14</a:t>
            </a:fld>
            <a:endParaRPr lang="it-IT" dirty="0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89D2A024-B082-6FBC-5160-13B5EBFCC7ED}"/>
              </a:ext>
            </a:extLst>
          </p:cNvPr>
          <p:cNvGrpSpPr/>
          <p:nvPr/>
        </p:nvGrpSpPr>
        <p:grpSpPr>
          <a:xfrm>
            <a:off x="129499" y="991925"/>
            <a:ext cx="3864004" cy="3518134"/>
            <a:chOff x="129499" y="991925"/>
            <a:chExt cx="3864004" cy="3518134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02EA2FCB-FBC8-4FE0-8CAA-CE90A1795B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99" y="1310725"/>
              <a:ext cx="3864004" cy="3199334"/>
            </a:xfrm>
            <a:prstGeom prst="rect">
              <a:avLst/>
            </a:prstGeom>
          </p:spPr>
        </p:pic>
        <p:sp>
          <p:nvSpPr>
            <p:cNvPr id="4" name="TextBox 17">
              <a:extLst>
                <a:ext uri="{FF2B5EF4-FFF2-40B4-BE49-F238E27FC236}">
                  <a16:creationId xmlns:a16="http://schemas.microsoft.com/office/drawing/2014/main" id="{D48B3804-F9C3-3E2D-CC6B-7B82F8C37077}"/>
                </a:ext>
              </a:extLst>
            </p:cNvPr>
            <p:cNvSpPr txBox="1"/>
            <p:nvPr/>
          </p:nvSpPr>
          <p:spPr>
            <a:xfrm>
              <a:off x="137936" y="991925"/>
              <a:ext cx="2405668" cy="323165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500" b="1" i="1" dirty="0">
                  <a:latin typeface="Arial Narrow" panose="020B0606020202030204" pitchFamily="34" charset="0"/>
                </a:rPr>
                <a:t>1:1 SCALE FEEDTHROUGH</a:t>
              </a:r>
              <a:endParaRPr lang="en-US" sz="1500" b="1" i="1" dirty="0">
                <a:latin typeface="Arial Narrow" panose="020B0606020202030204" pitchFamily="34" charset="0"/>
              </a:endParaRPr>
            </a:p>
          </p:txBody>
        </p:sp>
        <p:sp>
          <p:nvSpPr>
            <p:cNvPr id="5" name="TextBox 17">
              <a:extLst>
                <a:ext uri="{FF2B5EF4-FFF2-40B4-BE49-F238E27FC236}">
                  <a16:creationId xmlns:a16="http://schemas.microsoft.com/office/drawing/2014/main" id="{0E28E066-46E8-ED62-12F5-91AD35003D20}"/>
                </a:ext>
              </a:extLst>
            </p:cNvPr>
            <p:cNvSpPr txBox="1"/>
            <p:nvPr/>
          </p:nvSpPr>
          <p:spPr>
            <a:xfrm>
              <a:off x="2115582" y="4005769"/>
              <a:ext cx="961588" cy="338554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i="1" dirty="0">
                  <a:latin typeface="Arial Narrow" panose="020B0606020202030204" pitchFamily="34" charset="0"/>
                </a:rPr>
                <a:t>FLANGE</a:t>
              </a:r>
              <a:endParaRPr lang="en-US" sz="1600" b="1" i="1" dirty="0">
                <a:latin typeface="Arial Narrow" panose="020B0606020202030204" pitchFamily="34" charset="0"/>
              </a:endParaRPr>
            </a:p>
          </p:txBody>
        </p:sp>
        <p:sp>
          <p:nvSpPr>
            <p:cNvPr id="6" name="TextBox 17">
              <a:extLst>
                <a:ext uri="{FF2B5EF4-FFF2-40B4-BE49-F238E27FC236}">
                  <a16:creationId xmlns:a16="http://schemas.microsoft.com/office/drawing/2014/main" id="{C84C32E7-9610-B096-D3EE-8291C16FA22E}"/>
                </a:ext>
              </a:extLst>
            </p:cNvPr>
            <p:cNvSpPr txBox="1"/>
            <p:nvPr/>
          </p:nvSpPr>
          <p:spPr>
            <a:xfrm>
              <a:off x="187696" y="4005769"/>
              <a:ext cx="954781" cy="338554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i="1" dirty="0">
                  <a:latin typeface="Arial Narrow" panose="020B0606020202030204" pitchFamily="34" charset="0"/>
                </a:rPr>
                <a:t>VESSEL</a:t>
              </a:r>
              <a:endParaRPr lang="en-US" sz="1600" b="1" i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7" name="Connettore 2 6">
              <a:extLst>
                <a:ext uri="{FF2B5EF4-FFF2-40B4-BE49-F238E27FC236}">
                  <a16:creationId xmlns:a16="http://schemas.microsoft.com/office/drawing/2014/main" id="{1226F981-DE98-2AF3-4E97-F615AF1F1449}"/>
                </a:ext>
              </a:extLst>
            </p:cNvPr>
            <p:cNvCxnSpPr>
              <a:cxnSpLocks/>
              <a:stCxn id="5" idx="0"/>
            </p:cNvCxnSpPr>
            <p:nvPr/>
          </p:nvCxnSpPr>
          <p:spPr>
            <a:xfrm flipH="1" flipV="1">
              <a:off x="2479125" y="3508310"/>
              <a:ext cx="117251" cy="497459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2F02BDDA-37F1-FEAD-EDEF-99B300A49237}"/>
                </a:ext>
              </a:extLst>
            </p:cNvPr>
            <p:cNvCxnSpPr>
              <a:cxnSpLocks/>
              <a:stCxn id="6" idx="0"/>
            </p:cNvCxnSpPr>
            <p:nvPr/>
          </p:nvCxnSpPr>
          <p:spPr>
            <a:xfrm flipV="1">
              <a:off x="665087" y="3635148"/>
              <a:ext cx="419832" cy="370621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C23D6BDC-3EB3-839C-F7AC-4B6490DDABBC}"/>
                </a:ext>
              </a:extLst>
            </p:cNvPr>
            <p:cNvCxnSpPr>
              <a:cxnSpLocks/>
            </p:cNvCxnSpPr>
            <p:nvPr/>
          </p:nvCxnSpPr>
          <p:spPr>
            <a:xfrm>
              <a:off x="2197391" y="1315090"/>
              <a:ext cx="0" cy="432845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Immagine 10">
            <a:extLst>
              <a:ext uri="{FF2B5EF4-FFF2-40B4-BE49-F238E27FC236}">
                <a16:creationId xmlns:a16="http://schemas.microsoft.com/office/drawing/2014/main" id="{D65290BE-EA39-85D1-76E1-FE968FC8ED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265" y="1470500"/>
            <a:ext cx="3873640" cy="290523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931746F4-A91B-BA18-8556-2691DCE629B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081" y="1470500"/>
            <a:ext cx="3873640" cy="290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148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0B247AE4-C6BB-29E0-1806-C95627496F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00" y="970647"/>
            <a:ext cx="5562155" cy="4662779"/>
          </a:xfrm>
          <a:prstGeom prst="rect">
            <a:avLst/>
          </a:prstGeom>
        </p:spPr>
      </p:pic>
      <p:pic>
        <p:nvPicPr>
          <p:cNvPr id="2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2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 i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OB DATA CABLES ROUTING DESIGN</a:t>
            </a:r>
            <a:endParaRPr lang="it-IT" dirty="0"/>
          </a:p>
        </p:txBody>
      </p:sp>
      <p:sp>
        <p:nvSpPr>
          <p:cNvPr id="31" name="TextBox 17">
            <a:extLst>
              <a:ext uri="{FF2B5EF4-FFF2-40B4-BE49-F238E27FC236}">
                <a16:creationId xmlns:a16="http://schemas.microsoft.com/office/drawing/2014/main" id="{9F57A588-3210-47CE-BB4C-82C713966BB1}"/>
              </a:ext>
            </a:extLst>
          </p:cNvPr>
          <p:cNvSpPr txBox="1"/>
          <p:nvPr/>
        </p:nvSpPr>
        <p:spPr>
          <a:xfrm>
            <a:off x="379069" y="5726564"/>
            <a:ext cx="7066760" cy="584775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Q3 OB data cables </a:t>
            </a:r>
            <a:r>
              <a:rPr lang="en-GB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modeled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dressed after installation of cooling pipes.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2445DBB-4A81-F9C0-9CF0-B7F8B88EFC0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58" y="975872"/>
            <a:ext cx="5643633" cy="4666850"/>
          </a:xfrm>
          <a:prstGeom prst="rect">
            <a:avLst/>
          </a:prstGeom>
        </p:spPr>
      </p:pic>
      <p:sp>
        <p:nvSpPr>
          <p:cNvPr id="9" name="TextBox 17">
            <a:extLst>
              <a:ext uri="{FF2B5EF4-FFF2-40B4-BE49-F238E27FC236}">
                <a16:creationId xmlns:a16="http://schemas.microsoft.com/office/drawing/2014/main" id="{94350E82-E04B-33AA-A3B0-85608AD4AF07}"/>
              </a:ext>
            </a:extLst>
          </p:cNvPr>
          <p:cNvSpPr txBox="1"/>
          <p:nvPr/>
        </p:nvSpPr>
        <p:spPr>
          <a:xfrm>
            <a:off x="3253456" y="5242721"/>
            <a:ext cx="937544" cy="338554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DFT 6-7</a:t>
            </a: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id="{1EAAA0D6-B18B-F7BB-E2AB-4EC617BF335F}"/>
              </a:ext>
            </a:extLst>
          </p:cNvPr>
          <p:cNvSpPr txBox="1"/>
          <p:nvPr/>
        </p:nvSpPr>
        <p:spPr>
          <a:xfrm>
            <a:off x="9330406" y="940764"/>
            <a:ext cx="937544" cy="338554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DFT 6-7</a:t>
            </a:r>
          </a:p>
        </p:txBody>
      </p:sp>
      <p:sp>
        <p:nvSpPr>
          <p:cNvPr id="11" name="Segnaposto data 10">
            <a:extLst>
              <a:ext uri="{FF2B5EF4-FFF2-40B4-BE49-F238E27FC236}">
                <a16:creationId xmlns:a16="http://schemas.microsoft.com/office/drawing/2014/main" id="{FC70EA72-4FA3-0E3A-92F1-5EFD65B93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4ACB611A-AC06-CD8F-859B-BA3FACC05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OEC Integration Workshop - F. Rosatelli</a:t>
            </a:r>
            <a:endParaRPr lang="it-IT" dirty="0"/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0C880E4A-E4E5-936A-FB71-F5F0115F1399}"/>
              </a:ext>
            </a:extLst>
          </p:cNvPr>
          <p:cNvCxnSpPr/>
          <p:nvPr/>
        </p:nvCxnSpPr>
        <p:spPr>
          <a:xfrm>
            <a:off x="8908567" y="2009775"/>
            <a:ext cx="1187933" cy="2857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843BFB37-25E5-C56C-7414-092927D59854}"/>
              </a:ext>
            </a:extLst>
          </p:cNvPr>
          <p:cNvCxnSpPr/>
          <p:nvPr/>
        </p:nvCxnSpPr>
        <p:spPr>
          <a:xfrm flipV="1">
            <a:off x="8990894" y="1485449"/>
            <a:ext cx="25883" cy="8100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CasellaDiTesto 16">
            <a:extLst>
              <a:ext uri="{FF2B5EF4-FFF2-40B4-BE49-F238E27FC236}">
                <a16:creationId xmlns:a16="http://schemas.microsoft.com/office/drawing/2014/main" id="{044A74D1-1C7F-4B60-4011-9AC871FCFF70}"/>
              </a:ext>
            </a:extLst>
          </p:cNvPr>
          <p:cNvSpPr txBox="1"/>
          <p:nvPr/>
        </p:nvSpPr>
        <p:spPr>
          <a:xfrm>
            <a:off x="9937434" y="1925725"/>
            <a:ext cx="241393" cy="266856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1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ϕ</a:t>
            </a:r>
            <a:endParaRPr lang="it-IT" dirty="0">
              <a:solidFill>
                <a:srgbClr val="FF0000"/>
              </a:solidFill>
              <a:effectLst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1AFCA82-87FF-6119-13A4-2E05309E5E15}"/>
              </a:ext>
            </a:extLst>
          </p:cNvPr>
          <p:cNvSpPr txBox="1"/>
          <p:nvPr/>
        </p:nvSpPr>
        <p:spPr>
          <a:xfrm>
            <a:off x="8708337" y="1376007"/>
            <a:ext cx="241393" cy="266856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  <a:effectLst/>
            </a:endParaRPr>
          </a:p>
        </p:txBody>
      </p:sp>
      <p:sp>
        <p:nvSpPr>
          <p:cNvPr id="12" name="Freccia in giù 11">
            <a:extLst>
              <a:ext uri="{FF2B5EF4-FFF2-40B4-BE49-F238E27FC236}">
                <a16:creationId xmlns:a16="http://schemas.microsoft.com/office/drawing/2014/main" id="{10857A9E-69B4-95F3-85B9-1DE6861423AB}"/>
              </a:ext>
            </a:extLst>
          </p:cNvPr>
          <p:cNvSpPr/>
          <p:nvPr/>
        </p:nvSpPr>
        <p:spPr>
          <a:xfrm rot="10800000">
            <a:off x="7680121" y="1223312"/>
            <a:ext cx="409575" cy="83584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DA0CDB4-6864-BFF5-8239-14D4E0CE15A1}"/>
              </a:ext>
            </a:extLst>
          </p:cNvPr>
          <p:cNvSpPr txBox="1"/>
          <p:nvPr/>
        </p:nvSpPr>
        <p:spPr>
          <a:xfrm>
            <a:off x="6797489" y="1478332"/>
            <a:ext cx="92186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400"/>
              <a:t>Filling direction</a:t>
            </a:r>
          </a:p>
        </p:txBody>
      </p:sp>
      <p:sp>
        <p:nvSpPr>
          <p:cNvPr id="14" name="TextBox 17">
            <a:extLst>
              <a:ext uri="{FF2B5EF4-FFF2-40B4-BE49-F238E27FC236}">
                <a16:creationId xmlns:a16="http://schemas.microsoft.com/office/drawing/2014/main" id="{3EC40C6A-71EF-E2A2-B3CB-150BB9FEAA93}"/>
              </a:ext>
            </a:extLst>
          </p:cNvPr>
          <p:cNvSpPr txBox="1"/>
          <p:nvPr/>
        </p:nvSpPr>
        <p:spPr>
          <a:xfrm rot="19887763">
            <a:off x="9777961" y="4914027"/>
            <a:ext cx="1680494" cy="338554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DFT 4-5</a:t>
            </a:r>
          </a:p>
        </p:txBody>
      </p:sp>
      <p:sp>
        <p:nvSpPr>
          <p:cNvPr id="19" name="Segnaposto numero diapositiva 18">
            <a:extLst>
              <a:ext uri="{FF2B5EF4-FFF2-40B4-BE49-F238E27FC236}">
                <a16:creationId xmlns:a16="http://schemas.microsoft.com/office/drawing/2014/main" id="{57569388-418D-EAF9-B5CC-896E7054E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03140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39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OB DATA CABLES ROUTING DESIGN-Mockup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3128369-D606-C4B7-A9EE-8E63E3523486}"/>
              </a:ext>
            </a:extLst>
          </p:cNvPr>
          <p:cNvSpPr txBox="1"/>
          <p:nvPr/>
        </p:nvSpPr>
        <p:spPr>
          <a:xfrm>
            <a:off x="65756" y="5204950"/>
            <a:ext cx="6256097" cy="830997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Arial" panose="020B0604020202020204" pitchFamily="34" charset="0"/>
              <a:buChar char="•"/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For other quadrant, routing and data cables lengths are taken from PP1 </a:t>
            </a:r>
            <a:r>
              <a:rPr lang="en-GB" dirty="0" err="1"/>
              <a:t>Mockup</a:t>
            </a:r>
            <a:endParaRPr lang="en-GB" dirty="0"/>
          </a:p>
          <a:p>
            <a:r>
              <a:rPr lang="en-GB" dirty="0"/>
              <a:t>Order bundles in groups.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B99D8FB-221F-912C-2D91-5B402DF5A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8C9ED10-AD39-F5D4-5A27-45EFD66B8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5285DC2C-5537-7121-800B-3294E7F4E1E0}"/>
              </a:ext>
            </a:extLst>
          </p:cNvPr>
          <p:cNvGrpSpPr/>
          <p:nvPr/>
        </p:nvGrpSpPr>
        <p:grpSpPr>
          <a:xfrm>
            <a:off x="8376217" y="1031067"/>
            <a:ext cx="3797644" cy="3796138"/>
            <a:chOff x="253407" y="1042037"/>
            <a:chExt cx="4286857" cy="4258277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9351503D-0E1F-8B0F-3007-F9818D880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407" y="1042037"/>
              <a:ext cx="4286857" cy="4258277"/>
            </a:xfrm>
            <a:prstGeom prst="rect">
              <a:avLst/>
            </a:prstGeom>
          </p:spPr>
        </p:pic>
        <p:cxnSp>
          <p:nvCxnSpPr>
            <p:cNvPr id="10" name="Connettore diritto 9">
              <a:extLst>
                <a:ext uri="{FF2B5EF4-FFF2-40B4-BE49-F238E27FC236}">
                  <a16:creationId xmlns:a16="http://schemas.microsoft.com/office/drawing/2014/main" id="{8191110C-F53C-7637-94C0-DD04FFDF1816}"/>
                </a:ext>
              </a:extLst>
            </p:cNvPr>
            <p:cNvCxnSpPr>
              <a:cxnSpLocks/>
            </p:cNvCxnSpPr>
            <p:nvPr/>
          </p:nvCxnSpPr>
          <p:spPr>
            <a:xfrm>
              <a:off x="564078" y="1240971"/>
              <a:ext cx="3146961" cy="188223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diritto 10">
              <a:extLst>
                <a:ext uri="{FF2B5EF4-FFF2-40B4-BE49-F238E27FC236}">
                  <a16:creationId xmlns:a16="http://schemas.microsoft.com/office/drawing/2014/main" id="{24F708A6-6B13-63AB-A2A1-CD41AD4A3ADB}"/>
                </a:ext>
              </a:extLst>
            </p:cNvPr>
            <p:cNvCxnSpPr>
              <a:cxnSpLocks/>
            </p:cNvCxnSpPr>
            <p:nvPr/>
          </p:nvCxnSpPr>
          <p:spPr>
            <a:xfrm>
              <a:off x="564078" y="1240971"/>
              <a:ext cx="2216693" cy="300736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diritto 11">
              <a:extLst>
                <a:ext uri="{FF2B5EF4-FFF2-40B4-BE49-F238E27FC236}">
                  <a16:creationId xmlns:a16="http://schemas.microsoft.com/office/drawing/2014/main" id="{D2D3D6A4-A5E0-80E4-02E4-50EEEAF832C6}"/>
                </a:ext>
              </a:extLst>
            </p:cNvPr>
            <p:cNvCxnSpPr>
              <a:cxnSpLocks/>
            </p:cNvCxnSpPr>
            <p:nvPr/>
          </p:nvCxnSpPr>
          <p:spPr>
            <a:xfrm>
              <a:off x="564078" y="1240971"/>
              <a:ext cx="1635826" cy="33429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diritto 12">
              <a:extLst>
                <a:ext uri="{FF2B5EF4-FFF2-40B4-BE49-F238E27FC236}">
                  <a16:creationId xmlns:a16="http://schemas.microsoft.com/office/drawing/2014/main" id="{D7807E1C-A5B8-D19D-2960-AC1A3AB698F7}"/>
                </a:ext>
              </a:extLst>
            </p:cNvPr>
            <p:cNvCxnSpPr>
              <a:cxnSpLocks/>
            </p:cNvCxnSpPr>
            <p:nvPr/>
          </p:nvCxnSpPr>
          <p:spPr>
            <a:xfrm>
              <a:off x="564078" y="1240971"/>
              <a:ext cx="201880" cy="366947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2705CB50-D744-E4D4-E4F4-2E7B54575964}"/>
                </a:ext>
              </a:extLst>
            </p:cNvPr>
            <p:cNvCxnSpPr>
              <a:cxnSpLocks/>
            </p:cNvCxnSpPr>
            <p:nvPr/>
          </p:nvCxnSpPr>
          <p:spPr>
            <a:xfrm>
              <a:off x="569504" y="1240971"/>
              <a:ext cx="3567460" cy="65314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7942DF29-AA43-819A-AF6E-1A25679036B2}"/>
                </a:ext>
              </a:extLst>
            </p:cNvPr>
            <p:cNvSpPr txBox="1"/>
            <p:nvPr/>
          </p:nvSpPr>
          <p:spPr>
            <a:xfrm>
              <a:off x="4025601" y="2412520"/>
              <a:ext cx="514662" cy="4142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S1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740F64AA-89C3-20B3-209C-54A906C002CB}"/>
                </a:ext>
              </a:extLst>
            </p:cNvPr>
            <p:cNvSpPr txBox="1"/>
            <p:nvPr/>
          </p:nvSpPr>
          <p:spPr>
            <a:xfrm>
              <a:off x="3217173" y="3842430"/>
              <a:ext cx="493866" cy="4142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S2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8175F256-79FD-DF68-49C0-391FEB80AEE1}"/>
                </a:ext>
              </a:extLst>
            </p:cNvPr>
            <p:cNvSpPr txBox="1"/>
            <p:nvPr/>
          </p:nvSpPr>
          <p:spPr>
            <a:xfrm>
              <a:off x="1076630" y="4807921"/>
              <a:ext cx="562936" cy="4142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S4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EBEC31B7-2A22-D648-8CB8-6561295C3BAD}"/>
                </a:ext>
              </a:extLst>
            </p:cNvPr>
            <p:cNvSpPr txBox="1"/>
            <p:nvPr/>
          </p:nvSpPr>
          <p:spPr>
            <a:xfrm>
              <a:off x="2362089" y="4493555"/>
              <a:ext cx="491565" cy="4142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S3</a:t>
              </a:r>
            </a:p>
          </p:txBody>
        </p:sp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D010446C-ECE5-C56A-78FD-0FC01178F875}"/>
              </a:ext>
            </a:extLst>
          </p:cNvPr>
          <p:cNvGrpSpPr/>
          <p:nvPr/>
        </p:nvGrpSpPr>
        <p:grpSpPr>
          <a:xfrm>
            <a:off x="65756" y="288893"/>
            <a:ext cx="8238755" cy="4645122"/>
            <a:chOff x="65756" y="288893"/>
            <a:chExt cx="8238755" cy="4645122"/>
          </a:xfrm>
        </p:grpSpPr>
        <p:grpSp>
          <p:nvGrpSpPr>
            <p:cNvPr id="32" name="Gruppo 31">
              <a:extLst>
                <a:ext uri="{FF2B5EF4-FFF2-40B4-BE49-F238E27FC236}">
                  <a16:creationId xmlns:a16="http://schemas.microsoft.com/office/drawing/2014/main" id="{0FA8F235-7C82-42C4-BB59-3A178256DF5D}"/>
                </a:ext>
              </a:extLst>
            </p:cNvPr>
            <p:cNvGrpSpPr/>
            <p:nvPr/>
          </p:nvGrpSpPr>
          <p:grpSpPr>
            <a:xfrm>
              <a:off x="65756" y="523694"/>
              <a:ext cx="8238755" cy="4410321"/>
              <a:chOff x="65756" y="523694"/>
              <a:chExt cx="8238755" cy="4410321"/>
            </a:xfrm>
          </p:grpSpPr>
          <p:pic>
            <p:nvPicPr>
              <p:cNvPr id="29" name="Immagine 28">
                <a:extLst>
                  <a:ext uri="{FF2B5EF4-FFF2-40B4-BE49-F238E27FC236}">
                    <a16:creationId xmlns:a16="http://schemas.microsoft.com/office/drawing/2014/main" id="{77AF3914-6703-6B78-18F3-46D4321DC5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95342" y="2744218"/>
                <a:ext cx="2201730" cy="2189797"/>
              </a:xfrm>
              <a:prstGeom prst="rect">
                <a:avLst/>
              </a:prstGeom>
            </p:spPr>
          </p:pic>
          <p:grpSp>
            <p:nvGrpSpPr>
              <p:cNvPr id="6" name="Gruppo 5">
                <a:extLst>
                  <a:ext uri="{FF2B5EF4-FFF2-40B4-BE49-F238E27FC236}">
                    <a16:creationId xmlns:a16="http://schemas.microsoft.com/office/drawing/2014/main" id="{49BF5458-0F50-EFBC-9DFE-289F4601053B}"/>
                  </a:ext>
                </a:extLst>
              </p:cNvPr>
              <p:cNvGrpSpPr/>
              <p:nvPr/>
            </p:nvGrpSpPr>
            <p:grpSpPr>
              <a:xfrm>
                <a:off x="65756" y="523694"/>
                <a:ext cx="8238755" cy="4079740"/>
                <a:chOff x="2717105" y="559803"/>
                <a:chExt cx="8238755" cy="4079740"/>
              </a:xfrm>
            </p:grpSpPr>
            <p:pic>
              <p:nvPicPr>
                <p:cNvPr id="8" name="Immagine 7" descr="Immagine che contiene schizzo, arte, disegno, spirale&#10;&#10;Descrizione generata automaticamente">
                  <a:extLst>
                    <a:ext uri="{FF2B5EF4-FFF2-40B4-BE49-F238E27FC236}">
                      <a16:creationId xmlns:a16="http://schemas.microsoft.com/office/drawing/2014/main" id="{DA0C8D0D-74E3-CEA5-AD33-FB622D12D3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17105" y="559803"/>
                  <a:ext cx="5439654" cy="4079740"/>
                </a:xfrm>
                <a:prstGeom prst="rect">
                  <a:avLst/>
                </a:prstGeom>
              </p:spPr>
            </p:pic>
            <p:pic>
              <p:nvPicPr>
                <p:cNvPr id="23" name="Immagine 22" descr="Immagine che contiene persona, bicicletta, appendiabiti&#10;&#10;Descrizione generata automaticamente">
                  <a:extLst>
                    <a:ext uri="{FF2B5EF4-FFF2-40B4-BE49-F238E27FC236}">
                      <a16:creationId xmlns:a16="http://schemas.microsoft.com/office/drawing/2014/main" id="{85E84B71-08CF-CAEC-0348-83F680CC7C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28465" y="560126"/>
                  <a:ext cx="2727395" cy="2045546"/>
                </a:xfrm>
                <a:prstGeom prst="rect">
                  <a:avLst/>
                </a:prstGeom>
              </p:spPr>
            </p:pic>
            <p:cxnSp>
              <p:nvCxnSpPr>
                <p:cNvPr id="24" name="Connettore 2 23">
                  <a:extLst>
                    <a:ext uri="{FF2B5EF4-FFF2-40B4-BE49-F238E27FC236}">
                      <a16:creationId xmlns:a16="http://schemas.microsoft.com/office/drawing/2014/main" id="{F123EFAD-6345-520B-1720-3BA582433B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29231" y="1996398"/>
                  <a:ext cx="4022165" cy="595904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ttore 2 26">
                  <a:extLst>
                    <a:ext uri="{FF2B5EF4-FFF2-40B4-BE49-F238E27FC236}">
                      <a16:creationId xmlns:a16="http://schemas.microsoft.com/office/drawing/2014/main" id="{C599DADA-0754-FBD5-0384-403E32BD72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1349" y="2879539"/>
                  <a:ext cx="3808250" cy="127065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" name="TextBox 17">
              <a:extLst>
                <a:ext uri="{FF2B5EF4-FFF2-40B4-BE49-F238E27FC236}">
                  <a16:creationId xmlns:a16="http://schemas.microsoft.com/office/drawing/2014/main" id="{3C538E27-BE84-2F32-0026-51C5C24C81D9}"/>
                </a:ext>
              </a:extLst>
            </p:cNvPr>
            <p:cNvSpPr txBox="1"/>
            <p:nvPr/>
          </p:nvSpPr>
          <p:spPr>
            <a:xfrm>
              <a:off x="1754856" y="4264880"/>
              <a:ext cx="937544" cy="338554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DFT 6-7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E543CD3C-D5E1-E400-F337-5EF38E274622}"/>
                </a:ext>
              </a:extLst>
            </p:cNvPr>
            <p:cNvCxnSpPr>
              <a:cxnSpLocks/>
            </p:cNvCxnSpPr>
            <p:nvPr/>
          </p:nvCxnSpPr>
          <p:spPr>
            <a:xfrm>
              <a:off x="2173746" y="1065568"/>
              <a:ext cx="66787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71E4E342-3DA0-A393-6222-39B9E93277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1479" y="398335"/>
              <a:ext cx="8150" cy="66723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CasellaDiTesto 16">
              <a:extLst>
                <a:ext uri="{FF2B5EF4-FFF2-40B4-BE49-F238E27FC236}">
                  <a16:creationId xmlns:a16="http://schemas.microsoft.com/office/drawing/2014/main" id="{5B9D8E70-7CA1-ECA5-F592-AA091CE37692}"/>
                </a:ext>
              </a:extLst>
            </p:cNvPr>
            <p:cNvSpPr txBox="1"/>
            <p:nvPr/>
          </p:nvSpPr>
          <p:spPr>
            <a:xfrm>
              <a:off x="2900518" y="810868"/>
              <a:ext cx="241393" cy="266856"/>
            </a:xfrm>
            <a:prstGeom prst="rect">
              <a:avLst/>
            </a:prstGeom>
            <a:solidFill>
              <a:schemeClr val="lt1"/>
            </a:solidFill>
            <a:ln w="9525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100" dirty="0">
                  <a:solidFill>
                    <a:srgbClr val="FF0000"/>
                  </a:solidFill>
                  <a:effectLst/>
                  <a:latin typeface="+mn-lt"/>
                  <a:ea typeface="+mn-ea"/>
                  <a:cs typeface="+mn-cs"/>
                </a:rPr>
                <a:t>X</a:t>
              </a:r>
              <a:endParaRPr lang="it-IT" dirty="0"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BB06746E-72FD-651E-ACA4-CF8E8551CF53}"/>
                </a:ext>
              </a:extLst>
            </p:cNvPr>
            <p:cNvSpPr txBox="1"/>
            <p:nvPr/>
          </p:nvSpPr>
          <p:spPr>
            <a:xfrm>
              <a:off x="1891189" y="288893"/>
              <a:ext cx="241393" cy="266856"/>
            </a:xfrm>
            <a:prstGeom prst="rect">
              <a:avLst/>
            </a:prstGeom>
            <a:solidFill>
              <a:schemeClr val="lt1"/>
            </a:solidFill>
            <a:ln w="9525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dirty="0">
                  <a:solidFill>
                    <a:srgbClr val="FF0000"/>
                  </a:solidFill>
                </a:rPr>
                <a:t>Y</a:t>
              </a:r>
              <a:endParaRPr lang="it-IT" dirty="0">
                <a:solidFill>
                  <a:srgbClr val="FF0000"/>
                </a:solidFill>
                <a:effectLst/>
              </a:endParaRPr>
            </a:p>
          </p:txBody>
        </p:sp>
      </p:grpSp>
      <p:sp>
        <p:nvSpPr>
          <p:cNvPr id="33" name="Segnaposto numero diapositiva 32">
            <a:extLst>
              <a:ext uri="{FF2B5EF4-FFF2-40B4-BE49-F238E27FC236}">
                <a16:creationId xmlns:a16="http://schemas.microsoft.com/office/drawing/2014/main" id="{E0F3D2AC-A2E4-7905-2B87-19FAA0C58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1482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39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OB DATA CABLES ROUTING DESIGN-Mockup</a:t>
            </a:r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30CDD136-A6A9-2870-AAD4-DB423B07EA1C}"/>
              </a:ext>
            </a:extLst>
          </p:cNvPr>
          <p:cNvSpPr/>
          <p:nvPr/>
        </p:nvSpPr>
        <p:spPr>
          <a:xfrm rot="5400000">
            <a:off x="4457839" y="445714"/>
            <a:ext cx="159962" cy="5773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7F29170-C1D5-4EB0-D15D-9EC42C1892F9}"/>
              </a:ext>
            </a:extLst>
          </p:cNvPr>
          <p:cNvSpPr txBox="1"/>
          <p:nvPr/>
        </p:nvSpPr>
        <p:spPr>
          <a:xfrm>
            <a:off x="323356" y="4930296"/>
            <a:ext cx="11545288" cy="1323439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Arial" panose="020B0604020202020204" pitchFamily="34" charset="0"/>
              <a:buChar char="•"/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Divide a quarter of OB in four sectors to define the length.</a:t>
            </a:r>
          </a:p>
          <a:p>
            <a:r>
              <a:rPr lang="en-GB" dirty="0"/>
              <a:t>Assign possible position for fixation of cable holders (</a:t>
            </a:r>
            <a:r>
              <a:rPr lang="en-GB" u="sng" dirty="0"/>
              <a:t>preliminary</a:t>
            </a:r>
            <a:r>
              <a:rPr lang="en-GB" dirty="0"/>
              <a:t>).</a:t>
            </a:r>
          </a:p>
          <a:p>
            <a:r>
              <a:rPr lang="en-GB" dirty="0"/>
              <a:t>Evaluate bundles lengths.</a:t>
            </a:r>
          </a:p>
          <a:p>
            <a:r>
              <a:rPr lang="en-GB" dirty="0"/>
              <a:t>Evaluate weight. 1,13 Kg.</a:t>
            </a:r>
          </a:p>
          <a:p>
            <a:r>
              <a:rPr lang="en-GB" u="sng" dirty="0"/>
              <a:t>Preliminary lengths. </a:t>
            </a:r>
            <a:r>
              <a:rPr lang="en-GB" u="sng" dirty="0" err="1"/>
              <a:t>Mockup</a:t>
            </a:r>
            <a:r>
              <a:rPr lang="en-GB" u="sng" dirty="0"/>
              <a:t> will be </a:t>
            </a:r>
            <a:r>
              <a:rPr lang="en-GB" u="sng" dirty="0" err="1"/>
              <a:t>allined</a:t>
            </a:r>
            <a:r>
              <a:rPr lang="en-GB" u="sng" dirty="0"/>
              <a:t> on CAD, after the piping is mounted </a:t>
            </a:r>
            <a:r>
              <a:rPr lang="en-GB" dirty="0"/>
              <a:t>(work in progress)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14CFCEB-3278-2244-D145-65BEF74E2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EF97FAA1-15F5-9909-1E35-03B43B072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EBBC7C40-5D43-54EF-A79E-76611CD0AA42}"/>
              </a:ext>
            </a:extLst>
          </p:cNvPr>
          <p:cNvSpPr txBox="1"/>
          <p:nvPr/>
        </p:nvSpPr>
        <p:spPr>
          <a:xfrm>
            <a:off x="4862511" y="436677"/>
            <a:ext cx="1425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CABLES SUPPORTS</a:t>
            </a:r>
            <a:endParaRPr lang="en-GB" dirty="0">
              <a:sym typeface="Wingdings" panose="05000000000000000000" pitchFamily="2" charset="2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F7A65DB0-A064-91FC-467D-1A72CF3FF72D}"/>
              </a:ext>
            </a:extLst>
          </p:cNvPr>
          <p:cNvGrpSpPr/>
          <p:nvPr/>
        </p:nvGrpSpPr>
        <p:grpSpPr>
          <a:xfrm>
            <a:off x="161507" y="604325"/>
            <a:ext cx="3963868" cy="4286593"/>
            <a:chOff x="161507" y="604325"/>
            <a:chExt cx="3963868" cy="4286593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D9F1F562-0633-917B-D547-C85505A13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507" y="604325"/>
              <a:ext cx="3963868" cy="4258480"/>
            </a:xfrm>
            <a:prstGeom prst="rect">
              <a:avLst/>
            </a:prstGeom>
          </p:spPr>
        </p:pic>
        <p:cxnSp>
          <p:nvCxnSpPr>
            <p:cNvPr id="12" name="Connettore diritto 11">
              <a:extLst>
                <a:ext uri="{FF2B5EF4-FFF2-40B4-BE49-F238E27FC236}">
                  <a16:creationId xmlns:a16="http://schemas.microsoft.com/office/drawing/2014/main" id="{18911C16-9786-9FB8-BDD4-7604A10DACB9}"/>
                </a:ext>
              </a:extLst>
            </p:cNvPr>
            <p:cNvCxnSpPr>
              <a:cxnSpLocks/>
            </p:cNvCxnSpPr>
            <p:nvPr/>
          </p:nvCxnSpPr>
          <p:spPr>
            <a:xfrm>
              <a:off x="270320" y="684422"/>
              <a:ext cx="3146961" cy="188223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diritto 12">
              <a:extLst>
                <a:ext uri="{FF2B5EF4-FFF2-40B4-BE49-F238E27FC236}">
                  <a16:creationId xmlns:a16="http://schemas.microsoft.com/office/drawing/2014/main" id="{1241FC38-4C78-63D5-DEEA-0282DF20CD61}"/>
                </a:ext>
              </a:extLst>
            </p:cNvPr>
            <p:cNvCxnSpPr>
              <a:cxnSpLocks/>
            </p:cNvCxnSpPr>
            <p:nvPr/>
          </p:nvCxnSpPr>
          <p:spPr>
            <a:xfrm>
              <a:off x="275746" y="684422"/>
              <a:ext cx="3567460" cy="65314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7F439690-43F0-1166-24E0-066961185609}"/>
                </a:ext>
              </a:extLst>
            </p:cNvPr>
            <p:cNvCxnSpPr>
              <a:cxnSpLocks/>
            </p:cNvCxnSpPr>
            <p:nvPr/>
          </p:nvCxnSpPr>
          <p:spPr>
            <a:xfrm>
              <a:off x="277742" y="684422"/>
              <a:ext cx="2216693" cy="300736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diritto 14">
              <a:extLst>
                <a:ext uri="{FF2B5EF4-FFF2-40B4-BE49-F238E27FC236}">
                  <a16:creationId xmlns:a16="http://schemas.microsoft.com/office/drawing/2014/main" id="{BA6DC3C1-15F1-42E0-6E9D-B45F3CFEDE42}"/>
                </a:ext>
              </a:extLst>
            </p:cNvPr>
            <p:cNvCxnSpPr>
              <a:cxnSpLocks/>
            </p:cNvCxnSpPr>
            <p:nvPr/>
          </p:nvCxnSpPr>
          <p:spPr>
            <a:xfrm>
              <a:off x="277742" y="684422"/>
              <a:ext cx="1635826" cy="33429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3FE4B08D-27A7-C9BD-E181-816EDF3A973E}"/>
                </a:ext>
              </a:extLst>
            </p:cNvPr>
            <p:cNvCxnSpPr>
              <a:cxnSpLocks/>
            </p:cNvCxnSpPr>
            <p:nvPr/>
          </p:nvCxnSpPr>
          <p:spPr>
            <a:xfrm>
              <a:off x="270320" y="674002"/>
              <a:ext cx="0" cy="35594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651E73FF-CC63-7CC7-1C57-78BEA526DE9F}"/>
                </a:ext>
              </a:extLst>
            </p:cNvPr>
            <p:cNvSpPr txBox="1"/>
            <p:nvPr/>
          </p:nvSpPr>
          <p:spPr>
            <a:xfrm>
              <a:off x="3675230" y="2109362"/>
              <a:ext cx="4433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S1</a:t>
              </a: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AC69FF50-38C0-1BFC-E507-EB056F87FFB2}"/>
                </a:ext>
              </a:extLst>
            </p:cNvPr>
            <p:cNvSpPr txBox="1"/>
            <p:nvPr/>
          </p:nvSpPr>
          <p:spPr>
            <a:xfrm>
              <a:off x="3195609" y="3556095"/>
              <a:ext cx="4433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S2</a:t>
              </a:r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8B2BA853-DC0C-3808-2148-2C8558EE4B74}"/>
                </a:ext>
              </a:extLst>
            </p:cNvPr>
            <p:cNvSpPr txBox="1"/>
            <p:nvPr/>
          </p:nvSpPr>
          <p:spPr>
            <a:xfrm>
              <a:off x="1055065" y="4521586"/>
              <a:ext cx="4433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S4</a:t>
              </a: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A821D02A-8C66-093B-912A-A1724FD8F38B}"/>
                </a:ext>
              </a:extLst>
            </p:cNvPr>
            <p:cNvSpPr txBox="1"/>
            <p:nvPr/>
          </p:nvSpPr>
          <p:spPr>
            <a:xfrm>
              <a:off x="2340525" y="4207220"/>
              <a:ext cx="4433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S3</a:t>
              </a:r>
            </a:p>
          </p:txBody>
        </p:sp>
        <p:sp>
          <p:nvSpPr>
            <p:cNvPr id="27" name="Rettangolo 26">
              <a:extLst>
                <a:ext uri="{FF2B5EF4-FFF2-40B4-BE49-F238E27FC236}">
                  <a16:creationId xmlns:a16="http://schemas.microsoft.com/office/drawing/2014/main" id="{9D3B5A0F-E9DC-4EC3-6F7C-AE9B832D71A0}"/>
                </a:ext>
              </a:extLst>
            </p:cNvPr>
            <p:cNvSpPr/>
            <p:nvPr/>
          </p:nvSpPr>
          <p:spPr>
            <a:xfrm rot="8296641">
              <a:off x="2090918" y="2847930"/>
              <a:ext cx="105045" cy="33920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ttangolo 27">
              <a:extLst>
                <a:ext uri="{FF2B5EF4-FFF2-40B4-BE49-F238E27FC236}">
                  <a16:creationId xmlns:a16="http://schemas.microsoft.com/office/drawing/2014/main" id="{D7E97931-BB1D-F1BA-FD25-11A516FBD158}"/>
                </a:ext>
              </a:extLst>
            </p:cNvPr>
            <p:cNvSpPr/>
            <p:nvPr/>
          </p:nvSpPr>
          <p:spPr>
            <a:xfrm rot="8590119">
              <a:off x="1595385" y="3223615"/>
              <a:ext cx="117333" cy="40430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FA7598F6-DBFC-3302-62DE-668F3F3A3BE6}"/>
                </a:ext>
              </a:extLst>
            </p:cNvPr>
            <p:cNvSpPr/>
            <p:nvPr/>
          </p:nvSpPr>
          <p:spPr>
            <a:xfrm rot="7765149">
              <a:off x="2640743" y="2337682"/>
              <a:ext cx="99595" cy="300781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E9EA115B-0D45-27B6-406C-529C72885965}"/>
                </a:ext>
              </a:extLst>
            </p:cNvPr>
            <p:cNvSpPr/>
            <p:nvPr/>
          </p:nvSpPr>
          <p:spPr>
            <a:xfrm rot="7506278">
              <a:off x="3011830" y="1961174"/>
              <a:ext cx="103919" cy="2277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69FA8CC0-17F8-55A4-7DD0-7B9E337C0327}"/>
                </a:ext>
              </a:extLst>
            </p:cNvPr>
            <p:cNvSpPr/>
            <p:nvPr/>
          </p:nvSpPr>
          <p:spPr>
            <a:xfrm rot="5400000">
              <a:off x="784172" y="3154659"/>
              <a:ext cx="137728" cy="135134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Immagine 3">
            <a:extLst>
              <a:ext uri="{FF2B5EF4-FFF2-40B4-BE49-F238E27FC236}">
                <a16:creationId xmlns:a16="http://schemas.microsoft.com/office/drawing/2014/main" id="{B68FAA4F-87B6-C395-DBF6-88E3F818FC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856" y="594461"/>
            <a:ext cx="5182628" cy="429865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B3C4A8A-C058-176C-DE2D-E2962B9CEAE0}"/>
              </a:ext>
            </a:extLst>
          </p:cNvPr>
          <p:cNvSpPr txBox="1"/>
          <p:nvPr/>
        </p:nvSpPr>
        <p:spPr>
          <a:xfrm rot="20000750">
            <a:off x="9834837" y="1586439"/>
            <a:ext cx="1595535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PRELIMINARY</a:t>
            </a:r>
          </a:p>
        </p:txBody>
      </p:sp>
      <p:sp>
        <p:nvSpPr>
          <p:cNvPr id="16" name="Segnaposto numero diapositiva 15">
            <a:extLst>
              <a:ext uri="{FF2B5EF4-FFF2-40B4-BE49-F238E27FC236}">
                <a16:creationId xmlns:a16="http://schemas.microsoft.com/office/drawing/2014/main" id="{0AF1D526-E68D-6357-7CAC-FB72A0C2E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4</a:t>
            </a:fld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D93AA68-AB41-5C07-3F90-4AE3D35075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679" y="1010993"/>
            <a:ext cx="2413209" cy="3031147"/>
          </a:xfrm>
          <a:prstGeom prst="rect">
            <a:avLst/>
          </a:prstGeom>
        </p:spPr>
      </p:pic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17269DE9-BCBB-FB50-20AE-5BC6F538FD02}"/>
              </a:ext>
            </a:extLst>
          </p:cNvPr>
          <p:cNvCxnSpPr/>
          <p:nvPr/>
        </p:nvCxnSpPr>
        <p:spPr>
          <a:xfrm>
            <a:off x="2838342" y="2707574"/>
            <a:ext cx="1988154" cy="172786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C77ED446-76E2-9FE1-234E-32CB5541C426}"/>
              </a:ext>
            </a:extLst>
          </p:cNvPr>
          <p:cNvCxnSpPr>
            <a:cxnSpLocks/>
          </p:cNvCxnSpPr>
          <p:nvPr/>
        </p:nvCxnSpPr>
        <p:spPr>
          <a:xfrm flipH="1">
            <a:off x="5116046" y="3925427"/>
            <a:ext cx="631611" cy="466459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C8CEE6B5-CD53-9313-3C52-7279920D0903}"/>
              </a:ext>
            </a:extLst>
          </p:cNvPr>
          <p:cNvSpPr txBox="1"/>
          <p:nvPr/>
        </p:nvSpPr>
        <p:spPr>
          <a:xfrm>
            <a:off x="4290552" y="4257384"/>
            <a:ext cx="2296612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Interface flange</a:t>
            </a:r>
          </a:p>
          <a:p>
            <a:r>
              <a:rPr lang="en-GB" dirty="0"/>
              <a:t>(glued on bulkhead)</a:t>
            </a:r>
          </a:p>
        </p:txBody>
      </p:sp>
    </p:spTree>
    <p:extLst>
      <p:ext uri="{BB962C8B-B14F-4D97-AF65-F5344CB8AC3E}">
        <p14:creationId xmlns:p14="http://schemas.microsoft.com/office/powerpoint/2010/main" val="2078115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2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 i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OB HV/LV ROUTING DESIGN</a:t>
            </a:r>
            <a:endParaRPr lang="it-IT" dirty="0"/>
          </a:p>
        </p:txBody>
      </p:sp>
      <p:sp>
        <p:nvSpPr>
          <p:cNvPr id="31" name="TextBox 17">
            <a:extLst>
              <a:ext uri="{FF2B5EF4-FFF2-40B4-BE49-F238E27FC236}">
                <a16:creationId xmlns:a16="http://schemas.microsoft.com/office/drawing/2014/main" id="{9F57A588-3210-47CE-BB4C-82C713966BB1}"/>
              </a:ext>
            </a:extLst>
          </p:cNvPr>
          <p:cNvSpPr txBox="1"/>
          <p:nvPr/>
        </p:nvSpPr>
        <p:spPr>
          <a:xfrm>
            <a:off x="911786" y="5020319"/>
            <a:ext cx="5184214" cy="830997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CABLES ROUTING: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will be placed after the data cables routing.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will pass between the cooling pipes.</a:t>
            </a:r>
          </a:p>
        </p:txBody>
      </p:sp>
      <p:pic>
        <p:nvPicPr>
          <p:cNvPr id="6" name="Immagine 5" descr="Immagine che contiene diagramma&#10;&#10;Descrizione generata automaticamente">
            <a:extLst>
              <a:ext uri="{FF2B5EF4-FFF2-40B4-BE49-F238E27FC236}">
                <a16:creationId xmlns:a16="http://schemas.microsoft.com/office/drawing/2014/main" id="{27CBFA49-CA22-B558-CE5D-128D0C9EAA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6" y="582230"/>
            <a:ext cx="5946981" cy="353297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5237FD1E-2DB6-47AF-9DB3-F40C9A5CC79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239" y="579559"/>
            <a:ext cx="6104796" cy="353297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F0ADF24E-C6ED-1EE9-570B-E0FF05C61B5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196" y="4146353"/>
            <a:ext cx="5395439" cy="2193241"/>
          </a:xfrm>
          <a:prstGeom prst="rect">
            <a:avLst/>
          </a:prstGeom>
        </p:spPr>
      </p:pic>
      <p:sp>
        <p:nvSpPr>
          <p:cNvPr id="12" name="Segnaposto data 11">
            <a:extLst>
              <a:ext uri="{FF2B5EF4-FFF2-40B4-BE49-F238E27FC236}">
                <a16:creationId xmlns:a16="http://schemas.microsoft.com/office/drawing/2014/main" id="{762B3EE6-2A26-3ECB-2397-A3C5AE0F6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D4FA8962-0436-2034-BDA8-6A78602A0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98E5E4B-30C3-8434-BD4F-B5967C0C6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7993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2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 i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OB DATA CABLES ROUTING DESIGN-CAD</a:t>
            </a:r>
            <a:endParaRPr lang="it-IT" dirty="0"/>
          </a:p>
        </p:txBody>
      </p:sp>
      <p:sp>
        <p:nvSpPr>
          <p:cNvPr id="15" name="Segnaposto data 14">
            <a:extLst>
              <a:ext uri="{FF2B5EF4-FFF2-40B4-BE49-F238E27FC236}">
                <a16:creationId xmlns:a16="http://schemas.microsoft.com/office/drawing/2014/main" id="{F1D337E6-E4FB-7223-9640-010B69EF8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17" name="Segnaposto piè di pagina 16">
            <a:extLst>
              <a:ext uri="{FF2B5EF4-FFF2-40B4-BE49-F238E27FC236}">
                <a16:creationId xmlns:a16="http://schemas.microsoft.com/office/drawing/2014/main" id="{E548B280-961C-4B97-6D54-77D9377D0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2" name="TextBox 17">
            <a:extLst>
              <a:ext uri="{FF2B5EF4-FFF2-40B4-BE49-F238E27FC236}">
                <a16:creationId xmlns:a16="http://schemas.microsoft.com/office/drawing/2014/main" id="{A5172319-C489-35A9-0492-4B41C81F32C0}"/>
              </a:ext>
            </a:extLst>
          </p:cNvPr>
          <p:cNvSpPr txBox="1"/>
          <p:nvPr/>
        </p:nvSpPr>
        <p:spPr>
          <a:xfrm>
            <a:off x="1328825" y="5135048"/>
            <a:ext cx="8303642" cy="1323439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spreadsheets with data and power cable lengths modelled on a quarter of OB H2.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https://edms.cern.ch/document/2976763/1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SF (safety factor) not included.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factor for data  (extra length)= +20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factor for power  (extra length)= +20 mm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6E4AC64-7EEC-548B-DDB3-91D8798653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84" y="968171"/>
            <a:ext cx="6392866" cy="414146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38DCE580-12D6-40DE-3733-4EAEE8AE0C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07" y="885819"/>
            <a:ext cx="3949048" cy="424922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6C5C5C5-6679-1626-FE91-0159A961D25A}"/>
              </a:ext>
            </a:extLst>
          </p:cNvPr>
          <p:cNvSpPr txBox="1"/>
          <p:nvPr/>
        </p:nvSpPr>
        <p:spPr>
          <a:xfrm>
            <a:off x="2540967" y="565412"/>
            <a:ext cx="1447800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accent1"/>
                </a:solidFill>
              </a:rPr>
              <a:t>DATA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AADE801-72AB-FE01-F97C-B02CE25F8F12}"/>
              </a:ext>
            </a:extLst>
          </p:cNvPr>
          <p:cNvSpPr txBox="1"/>
          <p:nvPr/>
        </p:nvSpPr>
        <p:spPr>
          <a:xfrm>
            <a:off x="8927134" y="524500"/>
            <a:ext cx="14478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accent1"/>
                </a:solidFill>
              </a:rPr>
              <a:t>POWER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7431F6D5-A1B0-BFEF-25C8-0798439B6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5723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2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 i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it-IT" sz="28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DFT 6-7 A SIDE</a:t>
            </a:r>
            <a:endParaRPr lang="it-IT" sz="1800" b="1" i="1" dirty="0">
              <a:latin typeface="+mn-lt"/>
            </a:endParaRPr>
          </a:p>
        </p:txBody>
      </p:sp>
      <p:sp>
        <p:nvSpPr>
          <p:cNvPr id="31" name="TextBox 17">
            <a:extLst>
              <a:ext uri="{FF2B5EF4-FFF2-40B4-BE49-F238E27FC236}">
                <a16:creationId xmlns:a16="http://schemas.microsoft.com/office/drawing/2014/main" id="{9F57A588-3210-47CE-BB4C-82C713966BB1}"/>
              </a:ext>
            </a:extLst>
          </p:cNvPr>
          <p:cNvSpPr txBox="1"/>
          <p:nvPr/>
        </p:nvSpPr>
        <p:spPr>
          <a:xfrm>
            <a:off x="4948076" y="5858708"/>
            <a:ext cx="2254325" cy="338554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Mapping DFT 6-7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ABFD2F58-EE1D-7986-201E-65334F7C09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0" y="1010739"/>
            <a:ext cx="7182091" cy="459483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276E8B6-51AA-760E-FBB5-2F60A84DBF8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137" y="1142483"/>
            <a:ext cx="2668863" cy="17432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D23EED9-63B9-0131-50A5-13D7B95D76B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677" y="1038983"/>
            <a:ext cx="2358598" cy="1950201"/>
          </a:xfrm>
          <a:prstGeom prst="rect">
            <a:avLst/>
          </a:prstGeom>
        </p:spPr>
      </p:pic>
      <p:grpSp>
        <p:nvGrpSpPr>
          <p:cNvPr id="18" name="Gruppo 17">
            <a:extLst>
              <a:ext uri="{FF2B5EF4-FFF2-40B4-BE49-F238E27FC236}">
                <a16:creationId xmlns:a16="http://schemas.microsoft.com/office/drawing/2014/main" id="{DA5736E3-4577-1338-A633-E51B97D98E90}"/>
              </a:ext>
            </a:extLst>
          </p:cNvPr>
          <p:cNvGrpSpPr/>
          <p:nvPr/>
        </p:nvGrpSpPr>
        <p:grpSpPr>
          <a:xfrm>
            <a:off x="7389158" y="3199712"/>
            <a:ext cx="4711194" cy="2390535"/>
            <a:chOff x="0" y="0"/>
            <a:chExt cx="9123809" cy="3780952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38420CB6-4102-448C-F695-0773E0E13C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23809" cy="3780952"/>
            </a:xfrm>
            <a:prstGeom prst="rect">
              <a:avLst/>
            </a:prstGeom>
          </p:spPr>
        </p:pic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CA7C1ED7-E5F0-E2E5-430F-D9ECC73FC58A}"/>
                </a:ext>
              </a:extLst>
            </p:cNvPr>
            <p:cNvCxnSpPr/>
            <p:nvPr/>
          </p:nvCxnSpPr>
          <p:spPr>
            <a:xfrm>
              <a:off x="3845131" y="1238250"/>
              <a:ext cx="2484664" cy="155863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14">
              <a:extLst>
                <a:ext uri="{FF2B5EF4-FFF2-40B4-BE49-F238E27FC236}">
                  <a16:creationId xmlns:a16="http://schemas.microsoft.com/office/drawing/2014/main" id="{03BDDD5C-ABA5-FEAC-1A0A-D4E5AF56F59A}"/>
                </a:ext>
              </a:extLst>
            </p:cNvPr>
            <p:cNvSpPr txBox="1"/>
            <p:nvPr/>
          </p:nvSpPr>
          <p:spPr>
            <a:xfrm>
              <a:off x="6345833" y="2425411"/>
              <a:ext cx="538039" cy="416686"/>
            </a:xfrm>
            <a:prstGeom prst="rect">
              <a:avLst/>
            </a:prstGeom>
            <a:solidFill>
              <a:schemeClr val="lt1"/>
            </a:solidFill>
            <a:ln w="9525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100" dirty="0">
                  <a:solidFill>
                    <a:srgbClr val="FF0000"/>
                  </a:solidFill>
                  <a:effectLst/>
                  <a:latin typeface="+mn-lt"/>
                  <a:ea typeface="+mn-ea"/>
                  <a:cs typeface="+mn-cs"/>
                </a:rPr>
                <a:t>Z</a:t>
              </a:r>
              <a:endParaRPr lang="it-IT" sz="1100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Connettore 2 21">
              <a:extLst>
                <a:ext uri="{FF2B5EF4-FFF2-40B4-BE49-F238E27FC236}">
                  <a16:creationId xmlns:a16="http://schemas.microsoft.com/office/drawing/2014/main" id="{AF169F7E-7F5C-3E32-72E8-1147B6CAD784}"/>
                </a:ext>
              </a:extLst>
            </p:cNvPr>
            <p:cNvCxnSpPr/>
            <p:nvPr/>
          </p:nvCxnSpPr>
          <p:spPr>
            <a:xfrm flipH="1">
              <a:off x="181840" y="1238250"/>
              <a:ext cx="3676895" cy="132484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16">
              <a:extLst>
                <a:ext uri="{FF2B5EF4-FFF2-40B4-BE49-F238E27FC236}">
                  <a16:creationId xmlns:a16="http://schemas.microsoft.com/office/drawing/2014/main" id="{E55B43E5-C707-654F-6D0A-B8252A956970}"/>
                </a:ext>
              </a:extLst>
            </p:cNvPr>
            <p:cNvSpPr txBox="1"/>
            <p:nvPr/>
          </p:nvSpPr>
          <p:spPr>
            <a:xfrm>
              <a:off x="156928" y="2699038"/>
              <a:ext cx="467487" cy="422069"/>
            </a:xfrm>
            <a:prstGeom prst="rect">
              <a:avLst/>
            </a:prstGeom>
            <a:solidFill>
              <a:schemeClr val="lt1"/>
            </a:solidFill>
            <a:ln w="9525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1100" dirty="0">
                  <a:solidFill>
                    <a:srgbClr val="FF0000"/>
                  </a:solidFill>
                  <a:effectLst/>
                  <a:latin typeface="+mn-lt"/>
                  <a:ea typeface="+mn-ea"/>
                  <a:cs typeface="+mn-cs"/>
                </a:rPr>
                <a:t>ϕ</a:t>
              </a:r>
              <a:endParaRPr lang="it-IT" dirty="0">
                <a:solidFill>
                  <a:srgbClr val="FF0000"/>
                </a:solidFill>
                <a:effectLst/>
              </a:endParaRPr>
            </a:p>
          </p:txBody>
        </p:sp>
      </p:grpSp>
      <p:sp>
        <p:nvSpPr>
          <p:cNvPr id="26" name="Segnaposto data 25">
            <a:extLst>
              <a:ext uri="{FF2B5EF4-FFF2-40B4-BE49-F238E27FC236}">
                <a16:creationId xmlns:a16="http://schemas.microsoft.com/office/drawing/2014/main" id="{70BA3832-40A0-EB77-758E-3EDF6ED43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5118CB8-E32A-7B34-8D4C-07C362A8B658}"/>
              </a:ext>
            </a:extLst>
          </p:cNvPr>
          <p:cNvSpPr txBox="1"/>
          <p:nvPr/>
        </p:nvSpPr>
        <p:spPr>
          <a:xfrm rot="20247745">
            <a:off x="4830779" y="2771282"/>
            <a:ext cx="230155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Frozen. According with Martin Janda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ED66873-6D46-8319-C130-E4B0C61D2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75E31147-5C5E-7D2C-B61D-41268162D232}"/>
              </a:ext>
            </a:extLst>
          </p:cNvPr>
          <p:cNvSpPr/>
          <p:nvPr/>
        </p:nvSpPr>
        <p:spPr>
          <a:xfrm rot="16200000">
            <a:off x="1108929" y="5444312"/>
            <a:ext cx="409575" cy="123907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0FBC89A-E162-DD88-B0EE-C0B511682D5F}"/>
              </a:ext>
            </a:extLst>
          </p:cNvPr>
          <p:cNvSpPr txBox="1"/>
          <p:nvPr/>
        </p:nvSpPr>
        <p:spPr>
          <a:xfrm>
            <a:off x="501538" y="6268637"/>
            <a:ext cx="162435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/>
              <a:t>Filling direction</a:t>
            </a:r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2BEDF056-7E10-96E1-039E-7ED74C6E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2313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39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EC L2 CABLING </a:t>
            </a:r>
            <a:endParaRPr lang="it-IT" sz="1800" b="1" i="1" dirty="0"/>
          </a:p>
        </p:txBody>
      </p:sp>
      <p:sp>
        <p:nvSpPr>
          <p:cNvPr id="33" name="TextBox 17">
            <a:extLst>
              <a:ext uri="{FF2B5EF4-FFF2-40B4-BE49-F238E27FC236}">
                <a16:creationId xmlns:a16="http://schemas.microsoft.com/office/drawing/2014/main" id="{D43A820D-4FF5-4827-B30C-C1C31A8EC8E8}"/>
              </a:ext>
            </a:extLst>
          </p:cNvPr>
          <p:cNvSpPr txBox="1"/>
          <p:nvPr/>
        </p:nvSpPr>
        <p:spPr>
          <a:xfrm>
            <a:off x="65756" y="5555085"/>
            <a:ext cx="7920197" cy="738664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Layout of EC L2. Routing will change in function of the other layers and the mapping of DFT 1-8.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will be placed after the data cables routing.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will pass between the cooling pipes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8">
            <a:extLst>
              <a:ext uri="{FF2B5EF4-FFF2-40B4-BE49-F238E27FC236}">
                <a16:creationId xmlns:a16="http://schemas.microsoft.com/office/drawing/2014/main" id="{487726BA-2AA3-F525-A8EB-14FB7F10F7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8451" y="6413084"/>
            <a:ext cx="1565796" cy="365125"/>
          </a:xfr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52459782-3A42-0251-72A4-9AF2D33A4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OEC Integration Workshop - F. Rosatelli</a:t>
            </a:r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74CE09-BE13-70BE-8E95-F96FC0DA3767}"/>
              </a:ext>
            </a:extLst>
          </p:cNvPr>
          <p:cNvSpPr txBox="1"/>
          <p:nvPr/>
        </p:nvSpPr>
        <p:spPr>
          <a:xfrm>
            <a:off x="3054331" y="458335"/>
            <a:ext cx="9401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DFT 1-8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7B0EAA42-A6A3-313B-6892-B2394ADAF97F}"/>
              </a:ext>
            </a:extLst>
          </p:cNvPr>
          <p:cNvGrpSpPr/>
          <p:nvPr/>
        </p:nvGrpSpPr>
        <p:grpSpPr>
          <a:xfrm>
            <a:off x="90257" y="827667"/>
            <a:ext cx="6868273" cy="4560613"/>
            <a:chOff x="39319" y="854779"/>
            <a:chExt cx="6868273" cy="4560613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B0B15CF9-7484-6C1B-E100-B9557AED6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19" y="854779"/>
              <a:ext cx="6868273" cy="4560613"/>
            </a:xfrm>
            <a:prstGeom prst="rect">
              <a:avLst/>
            </a:prstGeom>
          </p:spPr>
        </p:pic>
        <p:sp>
          <p:nvSpPr>
            <p:cNvPr id="3" name="TextBox 17">
              <a:extLst>
                <a:ext uri="{FF2B5EF4-FFF2-40B4-BE49-F238E27FC236}">
                  <a16:creationId xmlns:a16="http://schemas.microsoft.com/office/drawing/2014/main" id="{B13D217C-9242-2D55-BF58-ECF6497B67E5}"/>
                </a:ext>
              </a:extLst>
            </p:cNvPr>
            <p:cNvSpPr txBox="1"/>
            <p:nvPr/>
          </p:nvSpPr>
          <p:spPr>
            <a:xfrm>
              <a:off x="334509" y="3574097"/>
              <a:ext cx="1032425" cy="33855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T-sensors</a:t>
              </a:r>
            </a:p>
          </p:txBody>
        </p:sp>
        <p:cxnSp>
          <p:nvCxnSpPr>
            <p:cNvPr id="4" name="Connettore 2 3">
              <a:extLst>
                <a:ext uri="{FF2B5EF4-FFF2-40B4-BE49-F238E27FC236}">
                  <a16:creationId xmlns:a16="http://schemas.microsoft.com/office/drawing/2014/main" id="{8A3C691D-CC9B-3F54-5E3E-36C7FBA17F64}"/>
                </a:ext>
              </a:extLst>
            </p:cNvPr>
            <p:cNvCxnSpPr>
              <a:cxnSpLocks/>
              <a:stCxn id="3" idx="2"/>
            </p:cNvCxnSpPr>
            <p:nvPr/>
          </p:nvCxnSpPr>
          <p:spPr>
            <a:xfrm>
              <a:off x="850722" y="3912651"/>
              <a:ext cx="1480376" cy="124316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17">
              <a:extLst>
                <a:ext uri="{FF2B5EF4-FFF2-40B4-BE49-F238E27FC236}">
                  <a16:creationId xmlns:a16="http://schemas.microsoft.com/office/drawing/2014/main" id="{46E25062-C655-B926-C225-F222EC888917}"/>
                </a:ext>
              </a:extLst>
            </p:cNvPr>
            <p:cNvSpPr txBox="1"/>
            <p:nvPr/>
          </p:nvSpPr>
          <p:spPr>
            <a:xfrm>
              <a:off x="471196" y="2770344"/>
              <a:ext cx="821005" cy="33855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HV/LV</a:t>
              </a:r>
            </a:p>
          </p:txBody>
        </p:sp>
        <p:cxnSp>
          <p:nvCxnSpPr>
            <p:cNvPr id="6" name="Connettore 2 5">
              <a:extLst>
                <a:ext uri="{FF2B5EF4-FFF2-40B4-BE49-F238E27FC236}">
                  <a16:creationId xmlns:a16="http://schemas.microsoft.com/office/drawing/2014/main" id="{2573E1B9-332F-C2AD-5657-C19852D76D26}"/>
                </a:ext>
              </a:extLst>
            </p:cNvPr>
            <p:cNvCxnSpPr>
              <a:cxnSpLocks/>
            </p:cNvCxnSpPr>
            <p:nvPr/>
          </p:nvCxnSpPr>
          <p:spPr>
            <a:xfrm>
              <a:off x="1274312" y="2939621"/>
              <a:ext cx="705427" cy="7517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17">
              <a:extLst>
                <a:ext uri="{FF2B5EF4-FFF2-40B4-BE49-F238E27FC236}">
                  <a16:creationId xmlns:a16="http://schemas.microsoft.com/office/drawing/2014/main" id="{15B30CF7-2016-7201-04A5-79618640F97C}"/>
                </a:ext>
              </a:extLst>
            </p:cNvPr>
            <p:cNvSpPr txBox="1"/>
            <p:nvPr/>
          </p:nvSpPr>
          <p:spPr>
            <a:xfrm>
              <a:off x="3307792" y="5076838"/>
              <a:ext cx="821005" cy="33855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DATA</a:t>
              </a:r>
            </a:p>
          </p:txBody>
        </p:sp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7FFE0053-38A9-B3D8-7012-09B49C04FE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8294" y="4566358"/>
              <a:ext cx="883253" cy="50426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Immagine 12">
            <a:extLst>
              <a:ext uri="{FF2B5EF4-FFF2-40B4-BE49-F238E27FC236}">
                <a16:creationId xmlns:a16="http://schemas.microsoft.com/office/drawing/2014/main" id="{F4461A7E-9721-A596-4A10-E569BEB849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953" y="767449"/>
            <a:ext cx="3896280" cy="5222264"/>
          </a:xfrm>
          <a:prstGeom prst="rect">
            <a:avLst/>
          </a:prstGeom>
        </p:spPr>
      </p:pic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DF2822E5-918A-992B-BA70-4E8636A4EADC}"/>
              </a:ext>
            </a:extLst>
          </p:cNvPr>
          <p:cNvCxnSpPr>
            <a:cxnSpLocks/>
          </p:cNvCxnSpPr>
          <p:nvPr/>
        </p:nvCxnSpPr>
        <p:spPr>
          <a:xfrm>
            <a:off x="8908567" y="1692234"/>
            <a:ext cx="45428" cy="14428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E2315D60-DF81-012E-58D4-797E6948E3EE}"/>
              </a:ext>
            </a:extLst>
          </p:cNvPr>
          <p:cNvCxnSpPr>
            <a:cxnSpLocks/>
          </p:cNvCxnSpPr>
          <p:nvPr/>
        </p:nvCxnSpPr>
        <p:spPr>
          <a:xfrm flipH="1">
            <a:off x="9031184" y="1935729"/>
            <a:ext cx="344057" cy="13225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34D39A05-EEAC-7238-B094-C1D2980C7DB8}"/>
              </a:ext>
            </a:extLst>
          </p:cNvPr>
          <p:cNvCxnSpPr>
            <a:cxnSpLocks/>
          </p:cNvCxnSpPr>
          <p:nvPr/>
        </p:nvCxnSpPr>
        <p:spPr>
          <a:xfrm flipH="1">
            <a:off x="9031184" y="2171257"/>
            <a:ext cx="796480" cy="12073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D51A0CF2-2671-CBC2-0FA1-4B10E0ED9F1C}"/>
              </a:ext>
            </a:extLst>
          </p:cNvPr>
          <p:cNvCxnSpPr>
            <a:cxnSpLocks/>
          </p:cNvCxnSpPr>
          <p:nvPr/>
        </p:nvCxnSpPr>
        <p:spPr>
          <a:xfrm flipV="1">
            <a:off x="8953995" y="4330585"/>
            <a:ext cx="0" cy="7936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A022C7EB-DA99-0E4D-0836-706BB6CB38D9}"/>
              </a:ext>
            </a:extLst>
          </p:cNvPr>
          <p:cNvCxnSpPr>
            <a:cxnSpLocks/>
          </p:cNvCxnSpPr>
          <p:nvPr/>
        </p:nvCxnSpPr>
        <p:spPr>
          <a:xfrm flipH="1" flipV="1">
            <a:off x="9191349" y="4450872"/>
            <a:ext cx="326724" cy="8632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32CA2BF0-5DDD-53A1-8139-22356715D7F5}"/>
              </a:ext>
            </a:extLst>
          </p:cNvPr>
          <p:cNvCxnSpPr>
            <a:cxnSpLocks/>
          </p:cNvCxnSpPr>
          <p:nvPr/>
        </p:nvCxnSpPr>
        <p:spPr>
          <a:xfrm flipH="1">
            <a:off x="8895552" y="3853035"/>
            <a:ext cx="753149" cy="1620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egnaposto numero diapositiva 20">
            <a:extLst>
              <a:ext uri="{FF2B5EF4-FFF2-40B4-BE49-F238E27FC236}">
                <a16:creationId xmlns:a16="http://schemas.microsoft.com/office/drawing/2014/main" id="{B1D6A715-B3AD-CA62-DE2E-B3567D23D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1244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39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DFT 1-8 A SIDE</a:t>
            </a:r>
            <a:endParaRPr lang="it-IT" sz="1800" b="1" i="1" dirty="0">
              <a:latin typeface="+mn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9</a:t>
            </a:fld>
            <a:endParaRPr lang="it-IT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D704732-BE48-54AF-89B5-77983F3B3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3A8778BB-1D6A-368C-7407-8FE3B3B45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21" name="TextBox 17">
            <a:extLst>
              <a:ext uri="{FF2B5EF4-FFF2-40B4-BE49-F238E27FC236}">
                <a16:creationId xmlns:a16="http://schemas.microsoft.com/office/drawing/2014/main" id="{01A5E7A5-DD2F-B5C2-2EA1-47D0BDEF73FD}"/>
              </a:ext>
            </a:extLst>
          </p:cNvPr>
          <p:cNvSpPr txBox="1"/>
          <p:nvPr/>
        </p:nvSpPr>
        <p:spPr>
          <a:xfrm>
            <a:off x="288507" y="5503487"/>
            <a:ext cx="5957913" cy="830997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DFT 1-8: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 cables first and after EC cables.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mapping of DFT. Preliminary and not optimized.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CC5B9CD-94B0-5CD3-9862-A781BE212E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6" y="631264"/>
            <a:ext cx="6509561" cy="425827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2345B763-6138-A9D8-3FDE-610E61653D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113" y="518405"/>
            <a:ext cx="5217077" cy="3519237"/>
          </a:xfrm>
          <a:prstGeom prst="rect">
            <a:avLst/>
          </a:prstGeom>
        </p:spPr>
      </p:pic>
      <p:grpSp>
        <p:nvGrpSpPr>
          <p:cNvPr id="17" name="Gruppo 16">
            <a:extLst>
              <a:ext uri="{FF2B5EF4-FFF2-40B4-BE49-F238E27FC236}">
                <a16:creationId xmlns:a16="http://schemas.microsoft.com/office/drawing/2014/main" id="{40B19B3F-B082-2E5A-8B7C-9B8566649BF0}"/>
              </a:ext>
            </a:extLst>
          </p:cNvPr>
          <p:cNvGrpSpPr/>
          <p:nvPr/>
        </p:nvGrpSpPr>
        <p:grpSpPr>
          <a:xfrm>
            <a:off x="7176780" y="4145963"/>
            <a:ext cx="4700544" cy="2013771"/>
            <a:chOff x="7176780" y="4145963"/>
            <a:chExt cx="4700544" cy="2013771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B5FA82E3-C053-147F-20A8-8BF81E1D1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6780" y="4233462"/>
              <a:ext cx="4700544" cy="1926272"/>
            </a:xfrm>
            <a:prstGeom prst="rect">
              <a:avLst/>
            </a:prstGeom>
          </p:spPr>
        </p:pic>
        <p:cxnSp>
          <p:nvCxnSpPr>
            <p:cNvPr id="6" name="Connettore 2 5">
              <a:extLst>
                <a:ext uri="{FF2B5EF4-FFF2-40B4-BE49-F238E27FC236}">
                  <a16:creationId xmlns:a16="http://schemas.microsoft.com/office/drawing/2014/main" id="{ADA2A22C-50E8-38C7-9636-AC15B547D3BB}"/>
                </a:ext>
              </a:extLst>
            </p:cNvPr>
            <p:cNvCxnSpPr>
              <a:cxnSpLocks/>
            </p:cNvCxnSpPr>
            <p:nvPr/>
          </p:nvCxnSpPr>
          <p:spPr>
            <a:xfrm>
              <a:off x="9299652" y="5911561"/>
              <a:ext cx="212878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Connettore 2 6">
              <a:extLst>
                <a:ext uri="{FF2B5EF4-FFF2-40B4-BE49-F238E27FC236}">
                  <a16:creationId xmlns:a16="http://schemas.microsoft.com/office/drawing/2014/main" id="{6FBBF644-7347-AFEF-266C-D5A6D5C302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99652" y="4382908"/>
              <a:ext cx="0" cy="152865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CasellaDiTesto 16">
              <a:extLst>
                <a:ext uri="{FF2B5EF4-FFF2-40B4-BE49-F238E27FC236}">
                  <a16:creationId xmlns:a16="http://schemas.microsoft.com/office/drawing/2014/main" id="{43295095-2844-8957-2DCC-43CA5883137F}"/>
                </a:ext>
              </a:extLst>
            </p:cNvPr>
            <p:cNvSpPr txBox="1"/>
            <p:nvPr/>
          </p:nvSpPr>
          <p:spPr>
            <a:xfrm>
              <a:off x="11181132" y="5616969"/>
              <a:ext cx="241393" cy="266856"/>
            </a:xfrm>
            <a:prstGeom prst="rect">
              <a:avLst/>
            </a:prstGeom>
            <a:solidFill>
              <a:schemeClr val="lt1"/>
            </a:solidFill>
            <a:ln w="9525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1100" dirty="0">
                  <a:solidFill>
                    <a:srgbClr val="FF0000"/>
                  </a:solidFill>
                  <a:effectLst/>
                  <a:latin typeface="+mn-lt"/>
                  <a:ea typeface="+mn-ea"/>
                  <a:cs typeface="+mn-cs"/>
                </a:rPr>
                <a:t>ϕ</a:t>
              </a:r>
              <a:endParaRPr lang="it-IT" dirty="0"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8BAE1553-D45D-8A83-DF0E-09186D58FDB0}"/>
                </a:ext>
              </a:extLst>
            </p:cNvPr>
            <p:cNvSpPr txBox="1"/>
            <p:nvPr/>
          </p:nvSpPr>
          <p:spPr>
            <a:xfrm>
              <a:off x="9334806" y="4145963"/>
              <a:ext cx="1190835" cy="272844"/>
            </a:xfrm>
            <a:prstGeom prst="rect">
              <a:avLst/>
            </a:prstGeom>
            <a:solidFill>
              <a:schemeClr val="lt1"/>
            </a:solidFill>
            <a:ln w="9525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dirty="0">
                  <a:solidFill>
                    <a:srgbClr val="FF0000"/>
                  </a:solidFill>
                </a:rPr>
                <a:t>Z (</a:t>
              </a:r>
              <a:r>
                <a:rPr lang="it-IT" dirty="0" err="1">
                  <a:solidFill>
                    <a:srgbClr val="FF0000"/>
                  </a:solidFill>
                </a:rPr>
                <a:t>internal</a:t>
              </a:r>
              <a:r>
                <a:rPr lang="it-IT" dirty="0">
                  <a:solidFill>
                    <a:srgbClr val="FF0000"/>
                  </a:solidFill>
                </a:rPr>
                <a:t> </a:t>
              </a:r>
              <a:r>
                <a:rPr lang="it-IT" dirty="0" err="1">
                  <a:solidFill>
                    <a:srgbClr val="FF0000"/>
                  </a:solidFill>
                </a:rPr>
                <a:t>view</a:t>
              </a:r>
              <a:r>
                <a:rPr lang="it-IT" dirty="0">
                  <a:solidFill>
                    <a:srgbClr val="FF0000"/>
                  </a:solidFill>
                </a:rPr>
                <a:t>)</a:t>
              </a:r>
              <a:endParaRPr lang="it-IT" dirty="0">
                <a:solidFill>
                  <a:srgbClr val="FF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208563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TK_Pixel_PDR_Template" id="{1B7F58F4-A463-D64A-A5EA-60E55FDB1124}" vid="{4C1A78A1-E709-1040-9591-4F61A6E8BD37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878</Words>
  <Application>Microsoft Office PowerPoint</Application>
  <PresentationFormat>Widescreen</PresentationFormat>
  <Paragraphs>188</Paragraphs>
  <Slides>14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2" baseType="lpstr">
      <vt:lpstr>Arial</vt:lpstr>
      <vt:lpstr>Arial Narrow</vt:lpstr>
      <vt:lpstr>Calibri</vt:lpstr>
      <vt:lpstr>Calibri Light</vt:lpstr>
      <vt:lpstr>GreekC_IV25</vt:lpstr>
      <vt:lpstr>Times New Roman</vt:lpstr>
      <vt:lpstr>Wingdings</vt:lpstr>
      <vt:lpstr>1_Office Theme</vt:lpstr>
      <vt:lpstr>OEC Integration Workshop   Design of the PP1 Cabling and dress-up in SR1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Filippo Rosatelli</dc:creator>
  <cp:lastModifiedBy>Filippo Rosatelli</cp:lastModifiedBy>
  <cp:revision>98</cp:revision>
  <dcterms:created xsi:type="dcterms:W3CDTF">2023-02-13T13:15:27Z</dcterms:created>
  <dcterms:modified xsi:type="dcterms:W3CDTF">2024-02-01T07:59:32Z</dcterms:modified>
</cp:coreProperties>
</file>