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403" r:id="rId2"/>
    <p:sldId id="424" r:id="rId3"/>
    <p:sldId id="425" r:id="rId4"/>
    <p:sldId id="430" r:id="rId5"/>
    <p:sldId id="416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22CE3-4912-4CED-A4BB-5AC188CE9840}" v="1" dt="2024-01-31T14:08:04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po Rosatelli" userId="c6b14968-6749-4c64-a987-d58b81eae4b0" providerId="ADAL" clId="{519DF9F7-8995-4F69-848A-71D293B11CDF}"/>
    <pc:docChg chg="undo custSel modSld">
      <pc:chgData name="Filippo Rosatelli" userId="c6b14968-6749-4c64-a987-d58b81eae4b0" providerId="ADAL" clId="{519DF9F7-8995-4F69-848A-71D293B11CDF}" dt="2024-01-26T09:31:31.190" v="250" actId="1076"/>
      <pc:docMkLst>
        <pc:docMk/>
      </pc:docMkLst>
      <pc:sldChg chg="modSp mod">
        <pc:chgData name="Filippo Rosatelli" userId="c6b14968-6749-4c64-a987-d58b81eae4b0" providerId="ADAL" clId="{519DF9F7-8995-4F69-848A-71D293B11CDF}" dt="2024-01-26T08:59:14.916" v="63"/>
        <pc:sldMkLst>
          <pc:docMk/>
          <pc:sldMk cId="2366095881" sldId="403"/>
        </pc:sldMkLst>
        <pc:spChg chg="mod">
          <ac:chgData name="Filippo Rosatelli" userId="c6b14968-6749-4c64-a987-d58b81eae4b0" providerId="ADAL" clId="{519DF9F7-8995-4F69-848A-71D293B11CDF}" dt="2024-01-26T08:59:14.916" v="63"/>
          <ac:spMkLst>
            <pc:docMk/>
            <pc:sldMk cId="2366095881" sldId="403"/>
            <ac:spMk id="2" creationId="{00000000-0000-0000-0000-000000000000}"/>
          </ac:spMkLst>
        </pc:spChg>
      </pc:sldChg>
      <pc:sldChg chg="addSp modSp mod">
        <pc:chgData name="Filippo Rosatelli" userId="c6b14968-6749-4c64-a987-d58b81eae4b0" providerId="ADAL" clId="{519DF9F7-8995-4F69-848A-71D293B11CDF}" dt="2024-01-26T08:42:54.785" v="50" actId="1076"/>
        <pc:sldMkLst>
          <pc:docMk/>
          <pc:sldMk cId="2078115035" sldId="412"/>
        </pc:sldMkLst>
        <pc:spChg chg="mod">
          <ac:chgData name="Filippo Rosatelli" userId="c6b14968-6749-4c64-a987-d58b81eae4b0" providerId="ADAL" clId="{519DF9F7-8995-4F69-848A-71D293B11CDF}" dt="2024-01-26T08:36:11.140" v="46" actId="20577"/>
          <ac:spMkLst>
            <pc:docMk/>
            <pc:sldMk cId="2078115035" sldId="412"/>
            <ac:spMk id="54" creationId="{EBBC7C40-5D43-54EF-A79E-76611CD0AA42}"/>
          </ac:spMkLst>
        </pc:spChg>
        <pc:picChg chg="add mod">
          <ac:chgData name="Filippo Rosatelli" userId="c6b14968-6749-4c64-a987-d58b81eae4b0" providerId="ADAL" clId="{519DF9F7-8995-4F69-848A-71D293B11CDF}" dt="2024-01-26T08:42:54.785" v="50" actId="1076"/>
          <ac:picMkLst>
            <pc:docMk/>
            <pc:sldMk cId="2078115035" sldId="412"/>
            <ac:picMk id="7" creationId="{4D93AA68-AB41-5C07-3F90-4AE3D350757C}"/>
          </ac:picMkLst>
        </pc:picChg>
      </pc:sldChg>
      <pc:sldChg chg="modSp mod">
        <pc:chgData name="Filippo Rosatelli" userId="c6b14968-6749-4c64-a987-d58b81eae4b0" providerId="ADAL" clId="{519DF9F7-8995-4F69-848A-71D293B11CDF}" dt="2024-01-26T09:31:31.190" v="250" actId="1076"/>
        <pc:sldMkLst>
          <pc:docMk/>
          <pc:sldMk cId="4142085632" sldId="431"/>
        </pc:sldMkLst>
        <pc:spChg chg="mod">
          <ac:chgData name="Filippo Rosatelli" userId="c6b14968-6749-4c64-a987-d58b81eae4b0" providerId="ADAL" clId="{519DF9F7-8995-4F69-848A-71D293B11CDF}" dt="2024-01-26T09:31:31.190" v="250" actId="1076"/>
          <ac:spMkLst>
            <pc:docMk/>
            <pc:sldMk cId="4142085632" sldId="431"/>
            <ac:spMk id="9" creationId="{8BAE1553-D45D-8A83-DF0E-09186D58FDB0}"/>
          </ac:spMkLst>
        </pc:spChg>
        <pc:picChg chg="mod">
          <ac:chgData name="Filippo Rosatelli" userId="c6b14968-6749-4c64-a987-d58b81eae4b0" providerId="ADAL" clId="{519DF9F7-8995-4F69-848A-71D293B11CDF}" dt="2024-01-26T09:31:22.745" v="249" actId="1076"/>
          <ac:picMkLst>
            <pc:docMk/>
            <pc:sldMk cId="4142085632" sldId="431"/>
            <ac:picMk id="4" creationId="{B5FA82E3-C053-147F-20A8-8BF81E1D18D4}"/>
          </ac:picMkLst>
        </pc:picChg>
      </pc:sldChg>
      <pc:sldChg chg="addSp delSp modSp mod">
        <pc:chgData name="Filippo Rosatelli" userId="c6b14968-6749-4c64-a987-d58b81eae4b0" providerId="ADAL" clId="{519DF9F7-8995-4F69-848A-71D293B11CDF}" dt="2024-01-26T08:53:01.146" v="62" actId="20577"/>
        <pc:sldMkLst>
          <pc:docMk/>
          <pc:sldMk cId="3120217526" sldId="432"/>
        </pc:sldMkLst>
        <pc:spChg chg="add del mod">
          <ac:chgData name="Filippo Rosatelli" userId="c6b14968-6749-4c64-a987-d58b81eae4b0" providerId="ADAL" clId="{519DF9F7-8995-4F69-848A-71D293B11CDF}" dt="2024-01-26T07:21:50.071" v="37" actId="478"/>
          <ac:spMkLst>
            <pc:docMk/>
            <pc:sldMk cId="3120217526" sldId="432"/>
            <ac:spMk id="18" creationId="{632A3329-62E2-E3C4-85A2-819DD97207A5}"/>
          </ac:spMkLst>
        </pc:spChg>
        <pc:spChg chg="add mod">
          <ac:chgData name="Filippo Rosatelli" userId="c6b14968-6749-4c64-a987-d58b81eae4b0" providerId="ADAL" clId="{519DF9F7-8995-4F69-848A-71D293B11CDF}" dt="2024-01-26T07:21:40.218" v="34" actId="1076"/>
          <ac:spMkLst>
            <pc:docMk/>
            <pc:sldMk cId="3120217526" sldId="432"/>
            <ac:spMk id="22" creationId="{22BB1182-2DE5-2EEA-9646-5A57D2DAC905}"/>
          </ac:spMkLst>
        </pc:spChg>
        <pc:spChg chg="mod">
          <ac:chgData name="Filippo Rosatelli" userId="c6b14968-6749-4c64-a987-d58b81eae4b0" providerId="ADAL" clId="{519DF9F7-8995-4F69-848A-71D293B11CDF}" dt="2024-01-26T08:53:01.146" v="62" actId="20577"/>
          <ac:spMkLst>
            <pc:docMk/>
            <pc:sldMk cId="3120217526" sldId="432"/>
            <ac:spMk id="31" creationId="{9F57A588-3210-47CE-BB4C-82C713966BB1}"/>
          </ac:spMkLst>
        </pc:spChg>
        <pc:grpChg chg="mod">
          <ac:chgData name="Filippo Rosatelli" userId="c6b14968-6749-4c64-a987-d58b81eae4b0" providerId="ADAL" clId="{519DF9F7-8995-4F69-848A-71D293B11CDF}" dt="2024-01-26T07:20:57.160" v="2" actId="1076"/>
          <ac:grpSpMkLst>
            <pc:docMk/>
            <pc:sldMk cId="3120217526" sldId="432"/>
            <ac:grpSpMk id="30" creationId="{86FF8E21-2EBB-AE21-098B-B47E5299B6D9}"/>
          </ac:grpSpMkLst>
        </pc:grpChg>
        <pc:cxnChg chg="add del mod">
          <ac:chgData name="Filippo Rosatelli" userId="c6b14968-6749-4c64-a987-d58b81eae4b0" providerId="ADAL" clId="{519DF9F7-8995-4F69-848A-71D293B11CDF}" dt="2024-01-26T07:21:46.398" v="36" actId="478"/>
          <ac:cxnSpMkLst>
            <pc:docMk/>
            <pc:sldMk cId="3120217526" sldId="432"/>
            <ac:cxnSpMk id="16" creationId="{68AB3E1A-BBA1-892A-1773-4BFB1F5CE075}"/>
          </ac:cxnSpMkLst>
        </pc:cxnChg>
        <pc:cxnChg chg="add mod">
          <ac:chgData name="Filippo Rosatelli" userId="c6b14968-6749-4c64-a987-d58b81eae4b0" providerId="ADAL" clId="{519DF9F7-8995-4F69-848A-71D293B11CDF}" dt="2024-01-26T07:21:43.137" v="35" actId="14100"/>
          <ac:cxnSpMkLst>
            <pc:docMk/>
            <pc:sldMk cId="3120217526" sldId="432"/>
            <ac:cxnSpMk id="19" creationId="{C98BF4FA-3CBE-58CD-FE4E-CA252369CA83}"/>
          </ac:cxnSpMkLst>
        </pc:cxnChg>
      </pc:sldChg>
      <pc:sldChg chg="modSp mod">
        <pc:chgData name="Filippo Rosatelli" userId="c6b14968-6749-4c64-a987-d58b81eae4b0" providerId="ADAL" clId="{519DF9F7-8995-4F69-848A-71D293B11CDF}" dt="2024-01-26T09:10:38.355" v="243" actId="20577"/>
        <pc:sldMkLst>
          <pc:docMk/>
          <pc:sldMk cId="1344148076" sldId="466"/>
        </pc:sldMkLst>
        <pc:spChg chg="mod">
          <ac:chgData name="Filippo Rosatelli" userId="c6b14968-6749-4c64-a987-d58b81eae4b0" providerId="ADAL" clId="{519DF9F7-8995-4F69-848A-71D293B11CDF}" dt="2024-01-26T09:10:38.355" v="243" actId="20577"/>
          <ac:spMkLst>
            <pc:docMk/>
            <pc:sldMk cId="1344148076" sldId="466"/>
            <ac:spMk id="31" creationId="{9F57A588-3210-47CE-BB4C-82C713966BB1}"/>
          </ac:spMkLst>
        </pc:spChg>
      </pc:sldChg>
    </pc:docChg>
  </pc:docChgLst>
  <pc:docChgLst>
    <pc:chgData name="Filippo Rosatelli" userId="c6b14968-6749-4c64-a987-d58b81eae4b0" providerId="ADAL" clId="{84688820-D014-46ED-AB82-A8866F8CDCE9}"/>
    <pc:docChg chg="undo custSel addSld delSld modSld">
      <pc:chgData name="Filippo Rosatelli" userId="c6b14968-6749-4c64-a987-d58b81eae4b0" providerId="ADAL" clId="{84688820-D014-46ED-AB82-A8866F8CDCE9}" dt="2024-01-25T13:35:46.634" v="226" actId="20577"/>
      <pc:docMkLst>
        <pc:docMk/>
      </pc:docMkLst>
      <pc:sldChg chg="modSp mod">
        <pc:chgData name="Filippo Rosatelli" userId="c6b14968-6749-4c64-a987-d58b81eae4b0" providerId="ADAL" clId="{84688820-D014-46ED-AB82-A8866F8CDCE9}" dt="2024-01-25T13:04:40.819" v="40" actId="20577"/>
        <pc:sldMkLst>
          <pc:docMk/>
          <pc:sldMk cId="2366095881" sldId="403"/>
        </pc:sldMkLst>
        <pc:spChg chg="mod">
          <ac:chgData name="Filippo Rosatelli" userId="c6b14968-6749-4c64-a987-d58b81eae4b0" providerId="ADAL" clId="{84688820-D014-46ED-AB82-A8866F8CDCE9}" dt="2024-01-25T13:04:14.627" v="23" actId="20577"/>
          <ac:spMkLst>
            <pc:docMk/>
            <pc:sldMk cId="2366095881" sldId="403"/>
            <ac:spMk id="2" creationId="{00000000-0000-0000-0000-000000000000}"/>
          </ac:spMkLst>
        </pc:spChg>
        <pc:spChg chg="mod">
          <ac:chgData name="Filippo Rosatelli" userId="c6b14968-6749-4c64-a987-d58b81eae4b0" providerId="ADAL" clId="{84688820-D014-46ED-AB82-A8866F8CDCE9}" dt="2024-01-25T13:04:40.819" v="40" actId="20577"/>
          <ac:spMkLst>
            <pc:docMk/>
            <pc:sldMk cId="2366095881" sldId="403"/>
            <ac:spMk id="3" creationId="{00000000-0000-0000-0000-000000000000}"/>
          </ac:spMkLst>
        </pc:sp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2078115035" sldId="412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2078115035" sldId="412"/>
            <ac:spMk id="2" creationId="{F14CFCEB-3278-2244-D145-65BEF74E2ECF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2078115035" sldId="412"/>
            <ac:spMk id="6" creationId="{11BFDEC4-6E00-FE4B-6D23-7F5D4B3ACA1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2078115035" sldId="412"/>
            <ac:spMk id="8" creationId="{8692A771-C24A-12CD-26B3-020A3E31A02D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2078115035" sldId="412"/>
            <ac:spMk id="9" creationId="{EF97FAA1-15F5-9909-1E35-03B43B0723AA}"/>
          </ac:spMkLst>
        </pc:sp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3631482891" sldId="416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631482891" sldId="416"/>
            <ac:spMk id="2" creationId="{CB99D8FB-221F-912C-2D91-5B402DF5AF02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631482891" sldId="416"/>
            <ac:spMk id="3" creationId="{D8C9ED10-AD39-F5D4-5A27-45EFD66B88DA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631482891" sldId="416"/>
            <ac:spMk id="25" creationId="{1B5FC14B-A45B-D1EA-FC0D-7B03CBCDEDEF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631482891" sldId="416"/>
            <ac:spMk id="28" creationId="{1FA07854-F1C8-24D5-8164-256ADD941F9B}"/>
          </ac:spMkLst>
        </pc:sp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1052313254" sldId="424"/>
        </pc:sldMkLst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1052313254" sldId="424"/>
            <ac:spMk id="4" creationId="{8ED66873-6D46-8319-C130-E4B0C61D20AD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052313254" sldId="424"/>
            <ac:spMk id="8" creationId="{6E379545-63DA-6706-41E5-FE440523DAD0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1052313254" sldId="424"/>
            <ac:spMk id="11" creationId="{9114C7E3-42C2-9714-E93F-40AC710F8EF1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052313254" sldId="424"/>
            <ac:spMk id="26" creationId="{70BA3832-40A0-EB77-758E-3EDF6ED436BD}"/>
          </ac:spMkLst>
        </pc:sp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3803140600" sldId="425"/>
        </pc:sldMkLst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803140600" sldId="425"/>
            <ac:spMk id="2" creationId="{4ACB611A-AC06-CD8F-859B-BA3FACC053A8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803140600" sldId="425"/>
            <ac:spMk id="11" creationId="{FC70EA72-4FA3-0E3A-92F1-5EFD65B9308F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803140600" sldId="425"/>
            <ac:spMk id="15" creationId="{74400ED5-A221-E6BE-2007-7325D33E30CE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803140600" sldId="425"/>
            <ac:spMk id="17" creationId="{3C10C996-3F5A-7ED5-C2BF-761B80D26A34}"/>
          </ac:spMkLst>
        </pc:sp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3195723870" sldId="428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95723870" sldId="428"/>
            <ac:spMk id="3" creationId="{C3F83035-599F-6593-E5B2-1A56DC5B795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195723870" sldId="428"/>
            <ac:spMk id="6" creationId="{12297F30-267B-8CBB-1118-81EF9AEAE61E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95723870" sldId="428"/>
            <ac:spMk id="15" creationId="{F1D337E6-E4FB-7223-9640-010B69EF8D41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195723870" sldId="428"/>
            <ac:spMk id="17" creationId="{E548B280-961C-4B97-6D54-77D9377D09C7}"/>
          </ac:spMkLst>
        </pc:spChg>
      </pc:sldChg>
      <pc:sldChg chg="addSp delSp modSp mod">
        <pc:chgData name="Filippo Rosatelli" userId="c6b14968-6749-4c64-a987-d58b81eae4b0" providerId="ADAL" clId="{84688820-D014-46ED-AB82-A8866F8CDCE9}" dt="2024-01-25T13:21:18.734" v="95" actId="14100"/>
        <pc:sldMkLst>
          <pc:docMk/>
          <pc:sldMk cId="4142085632" sldId="431"/>
        </pc:sldMkLst>
        <pc:spChg chg="add mod">
          <ac:chgData name="Filippo Rosatelli" userId="c6b14968-6749-4c64-a987-d58b81eae4b0" providerId="ADAL" clId="{84688820-D014-46ED-AB82-A8866F8CDCE9}" dt="2024-01-25T13:20:43.259" v="69" actId="164"/>
          <ac:spMkLst>
            <pc:docMk/>
            <pc:sldMk cId="4142085632" sldId="431"/>
            <ac:spMk id="8" creationId="{43295095-2844-8957-2DCC-43CA5883137F}"/>
          </ac:spMkLst>
        </pc:spChg>
        <pc:spChg chg="add mod">
          <ac:chgData name="Filippo Rosatelli" userId="c6b14968-6749-4c64-a987-d58b81eae4b0" providerId="ADAL" clId="{84688820-D014-46ED-AB82-A8866F8CDCE9}" dt="2024-01-25T13:21:18.734" v="95" actId="14100"/>
          <ac:spMkLst>
            <pc:docMk/>
            <pc:sldMk cId="4142085632" sldId="431"/>
            <ac:spMk id="9" creationId="{8BAE1553-D45D-8A83-DF0E-09186D58FDB0}"/>
          </ac:spMkLst>
        </pc:spChg>
        <pc:spChg chg="add del mod">
          <ac:chgData name="Filippo Rosatelli" userId="c6b14968-6749-4c64-a987-d58b81eae4b0" providerId="ADAL" clId="{84688820-D014-46ED-AB82-A8866F8CDCE9}" dt="2024-01-25T13:20:49.816" v="72" actId="478"/>
          <ac:spMkLst>
            <pc:docMk/>
            <pc:sldMk cId="4142085632" sldId="431"/>
            <ac:spMk id="18" creationId="{027EE1C7-F12D-AEDD-E91F-607053D8D38A}"/>
          </ac:spMkLst>
        </pc:spChg>
        <pc:spChg chg="mod">
          <ac:chgData name="Filippo Rosatelli" userId="c6b14968-6749-4c64-a987-d58b81eae4b0" providerId="ADAL" clId="{84688820-D014-46ED-AB82-A8866F8CDCE9}" dt="2024-01-25T13:11:05.515" v="48" actId="14100"/>
          <ac:spMkLst>
            <pc:docMk/>
            <pc:sldMk cId="4142085632" sldId="431"/>
            <ac:spMk id="21" creationId="{01A5E7A5-DD2F-B5C2-2EA1-47D0BDEF73FD}"/>
          </ac:spMkLst>
        </pc:spChg>
        <pc:grpChg chg="add mod">
          <ac:chgData name="Filippo Rosatelli" userId="c6b14968-6749-4c64-a987-d58b81eae4b0" providerId="ADAL" clId="{84688820-D014-46ED-AB82-A8866F8CDCE9}" dt="2024-01-25T13:20:43.259" v="69" actId="164"/>
          <ac:grpSpMkLst>
            <pc:docMk/>
            <pc:sldMk cId="4142085632" sldId="431"/>
            <ac:grpSpMk id="17" creationId="{40B19B3F-B082-2E5A-8B7C-9B8566649BF0}"/>
          </ac:grpSpMkLst>
        </pc:grpChg>
        <pc:picChg chg="add mod">
          <ac:chgData name="Filippo Rosatelli" userId="c6b14968-6749-4c64-a987-d58b81eae4b0" providerId="ADAL" clId="{84688820-D014-46ED-AB82-A8866F8CDCE9}" dt="2024-01-25T13:18:34.180" v="54" actId="1076"/>
          <ac:picMkLst>
            <pc:docMk/>
            <pc:sldMk cId="4142085632" sldId="431"/>
            <ac:picMk id="2" creationId="{1CC5B9CD-94B0-5CD3-9862-A781BE212E48}"/>
          </ac:picMkLst>
        </pc:picChg>
        <pc:picChg chg="add mod">
          <ac:chgData name="Filippo Rosatelli" userId="c6b14968-6749-4c64-a987-d58b81eae4b0" providerId="ADAL" clId="{84688820-D014-46ED-AB82-A8866F8CDCE9}" dt="2024-01-25T13:20:37.085" v="68" actId="1076"/>
          <ac:picMkLst>
            <pc:docMk/>
            <pc:sldMk cId="4142085632" sldId="431"/>
            <ac:picMk id="3" creationId="{2345B763-6138-A9D8-3FDE-610E61653D4C}"/>
          </ac:picMkLst>
        </pc:picChg>
        <pc:picChg chg="add mod">
          <ac:chgData name="Filippo Rosatelli" userId="c6b14968-6749-4c64-a987-d58b81eae4b0" providerId="ADAL" clId="{84688820-D014-46ED-AB82-A8866F8CDCE9}" dt="2024-01-25T13:20:43.259" v="69" actId="164"/>
          <ac:picMkLst>
            <pc:docMk/>
            <pc:sldMk cId="4142085632" sldId="431"/>
            <ac:picMk id="4" creationId="{B5FA82E3-C053-147F-20A8-8BF81E1D18D4}"/>
          </ac:picMkLst>
        </pc:picChg>
        <pc:picChg chg="del">
          <ac:chgData name="Filippo Rosatelli" userId="c6b14968-6749-4c64-a987-d58b81eae4b0" providerId="ADAL" clId="{84688820-D014-46ED-AB82-A8866F8CDCE9}" dt="2024-01-25T13:17:50.631" v="50" actId="478"/>
          <ac:picMkLst>
            <pc:docMk/>
            <pc:sldMk cId="4142085632" sldId="431"/>
            <ac:picMk id="12" creationId="{6C832203-2A46-5C00-3013-92E4AF429AFB}"/>
          </ac:picMkLst>
        </pc:picChg>
        <pc:picChg chg="del mod">
          <ac:chgData name="Filippo Rosatelli" userId="c6b14968-6749-4c64-a987-d58b81eae4b0" providerId="ADAL" clId="{84688820-D014-46ED-AB82-A8866F8CDCE9}" dt="2024-01-25T13:17:50.976" v="51" actId="478"/>
          <ac:picMkLst>
            <pc:docMk/>
            <pc:sldMk cId="4142085632" sldId="431"/>
            <ac:picMk id="19" creationId="{327233FA-6032-61F8-C9AA-76349E41C24F}"/>
          </ac:picMkLst>
        </pc:picChg>
        <pc:cxnChg chg="add mod">
          <ac:chgData name="Filippo Rosatelli" userId="c6b14968-6749-4c64-a987-d58b81eae4b0" providerId="ADAL" clId="{84688820-D014-46ED-AB82-A8866F8CDCE9}" dt="2024-01-25T13:20:43.259" v="69" actId="164"/>
          <ac:cxnSpMkLst>
            <pc:docMk/>
            <pc:sldMk cId="4142085632" sldId="431"/>
            <ac:cxnSpMk id="6" creationId="{ADA2A22C-50E8-38C7-9636-AC15B547D3BB}"/>
          </ac:cxnSpMkLst>
        </pc:cxnChg>
        <pc:cxnChg chg="add mod">
          <ac:chgData name="Filippo Rosatelli" userId="c6b14968-6749-4c64-a987-d58b81eae4b0" providerId="ADAL" clId="{84688820-D014-46ED-AB82-A8866F8CDCE9}" dt="2024-01-25T13:20:43.259" v="69" actId="164"/>
          <ac:cxnSpMkLst>
            <pc:docMk/>
            <pc:sldMk cId="4142085632" sldId="431"/>
            <ac:cxnSpMk id="7" creationId="{6FBBF644-7347-AFEF-266C-D5A6D5C302F3}"/>
          </ac:cxnSpMkLst>
        </pc:cxnChg>
      </pc:sldChg>
      <pc:sldChg chg="addSp delSp modSp mod">
        <pc:chgData name="Filippo Rosatelli" userId="c6b14968-6749-4c64-a987-d58b81eae4b0" providerId="ADAL" clId="{84688820-D014-46ED-AB82-A8866F8CDCE9}" dt="2024-01-25T13:31:36.286" v="173" actId="1076"/>
        <pc:sldMkLst>
          <pc:docMk/>
          <pc:sldMk cId="3120217526" sldId="432"/>
        </pc:sldMkLst>
        <pc:spChg chg="del">
          <ac:chgData name="Filippo Rosatelli" userId="c6b14968-6749-4c64-a987-d58b81eae4b0" providerId="ADAL" clId="{84688820-D014-46ED-AB82-A8866F8CDCE9}" dt="2024-01-25T13:30:52.897" v="106" actId="478"/>
          <ac:spMkLst>
            <pc:docMk/>
            <pc:sldMk cId="3120217526" sldId="432"/>
            <ac:spMk id="19" creationId="{2169D5A5-BF01-5FAD-2668-209ED4F74878}"/>
          </ac:spMkLst>
        </pc:spChg>
        <pc:spChg chg="mod">
          <ac:chgData name="Filippo Rosatelli" userId="c6b14968-6749-4c64-a987-d58b81eae4b0" providerId="ADAL" clId="{84688820-D014-46ED-AB82-A8866F8CDCE9}" dt="2024-01-25T13:31:20.378" v="161" actId="20577"/>
          <ac:spMkLst>
            <pc:docMk/>
            <pc:sldMk cId="3120217526" sldId="432"/>
            <ac:spMk id="31" creationId="{9F57A588-3210-47CE-BB4C-82C713966BB1}"/>
          </ac:spMkLst>
        </pc:spChg>
        <pc:grpChg chg="mod">
          <ac:chgData name="Filippo Rosatelli" userId="c6b14968-6749-4c64-a987-d58b81eae4b0" providerId="ADAL" clId="{84688820-D014-46ED-AB82-A8866F8CDCE9}" dt="2024-01-25T13:29:13.177" v="98" actId="14100"/>
          <ac:grpSpMkLst>
            <pc:docMk/>
            <pc:sldMk cId="3120217526" sldId="432"/>
            <ac:grpSpMk id="3" creationId="{61A7493F-C330-55C6-61C4-9FCA43524A0D}"/>
          </ac:grpSpMkLst>
        </pc:grpChg>
        <pc:picChg chg="del mod">
          <ac:chgData name="Filippo Rosatelli" userId="c6b14968-6749-4c64-a987-d58b81eae4b0" providerId="ADAL" clId="{84688820-D014-46ED-AB82-A8866F8CDCE9}" dt="2024-01-25T13:29:15.655" v="100" actId="478"/>
          <ac:picMkLst>
            <pc:docMk/>
            <pc:sldMk cId="3120217526" sldId="432"/>
            <ac:picMk id="18" creationId="{CE39BAD9-5C3C-C7C2-195D-0F4846457757}"/>
          </ac:picMkLst>
        </pc:picChg>
        <pc:picChg chg="add mod">
          <ac:chgData name="Filippo Rosatelli" userId="c6b14968-6749-4c64-a987-d58b81eae4b0" providerId="ADAL" clId="{84688820-D014-46ED-AB82-A8866F8CDCE9}" dt="2024-01-25T13:31:36.286" v="173" actId="1076"/>
          <ac:picMkLst>
            <pc:docMk/>
            <pc:sldMk cId="3120217526" sldId="432"/>
            <ac:picMk id="20" creationId="{4E34DA8E-43F1-D651-AC5A-A9F87157EB10}"/>
          </ac:picMkLst>
        </pc:picChg>
      </pc:sldChg>
      <pc:sldChg chg="addSp">
        <pc:chgData name="Filippo Rosatelli" userId="c6b14968-6749-4c64-a987-d58b81eae4b0" providerId="ADAL" clId="{84688820-D014-46ED-AB82-A8866F8CDCE9}" dt="2024-01-25T13:07:28.116" v="44"/>
        <pc:sldMkLst>
          <pc:docMk/>
          <pc:sldMk cId="1761244774" sldId="465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761244774" sldId="465"/>
            <ac:spMk id="2" creationId="{487726BA-2AA3-F525-A8EB-14FB7F10F752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1761244774" sldId="465"/>
            <ac:spMk id="8" creationId="{DB20F690-A237-7581-F39F-33B4930D110D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1761244774" sldId="465"/>
            <ac:spMk id="14" creationId="{52459782-3A42-0251-72A4-9AF2D33A43F8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1761244774" sldId="465"/>
            <ac:spMk id="17" creationId="{3593703E-8F3E-4AE1-56D1-11DEBBF2763D}"/>
          </ac:spMkLst>
        </pc:spChg>
      </pc:sldChg>
      <pc:sldChg chg="delSp modSp add mod">
        <pc:chgData name="Filippo Rosatelli" userId="c6b14968-6749-4c64-a987-d58b81eae4b0" providerId="ADAL" clId="{84688820-D014-46ED-AB82-A8866F8CDCE9}" dt="2024-01-25T13:35:46.634" v="226" actId="20577"/>
        <pc:sldMkLst>
          <pc:docMk/>
          <pc:sldMk cId="1344148076" sldId="466"/>
        </pc:sldMkLst>
        <pc:spChg chg="del">
          <ac:chgData name="Filippo Rosatelli" userId="c6b14968-6749-4c64-a987-d58b81eae4b0" providerId="ADAL" clId="{84688820-D014-46ED-AB82-A8866F8CDCE9}" dt="2024-01-25T13:29:23.759" v="104" actId="478"/>
          <ac:spMkLst>
            <pc:docMk/>
            <pc:sldMk cId="1344148076" sldId="466"/>
            <ac:spMk id="19" creationId="{2169D5A5-BF01-5FAD-2668-209ED4F74878}"/>
          </ac:spMkLst>
        </pc:spChg>
        <pc:spChg chg="mod">
          <ac:chgData name="Filippo Rosatelli" userId="c6b14968-6749-4c64-a987-d58b81eae4b0" providerId="ADAL" clId="{84688820-D014-46ED-AB82-A8866F8CDCE9}" dt="2024-01-25T13:35:46.634" v="226" actId="20577"/>
          <ac:spMkLst>
            <pc:docMk/>
            <pc:sldMk cId="1344148076" sldId="466"/>
            <ac:spMk id="31" creationId="{9F57A588-3210-47CE-BB4C-82C713966BB1}"/>
          </ac:spMkLst>
        </pc:spChg>
        <pc:grpChg chg="del">
          <ac:chgData name="Filippo Rosatelli" userId="c6b14968-6749-4c64-a987-d58b81eae4b0" providerId="ADAL" clId="{84688820-D014-46ED-AB82-A8866F8CDCE9}" dt="2024-01-25T13:29:21.200" v="101" actId="478"/>
          <ac:grpSpMkLst>
            <pc:docMk/>
            <pc:sldMk cId="1344148076" sldId="466"/>
            <ac:grpSpMk id="3" creationId="{61A7493F-C330-55C6-61C4-9FCA43524A0D}"/>
          </ac:grpSpMkLst>
        </pc:grpChg>
        <pc:grpChg chg="del mod">
          <ac:chgData name="Filippo Rosatelli" userId="c6b14968-6749-4c64-a987-d58b81eae4b0" providerId="ADAL" clId="{84688820-D014-46ED-AB82-A8866F8CDCE9}" dt="2024-01-25T13:29:21.535" v="103" actId="478"/>
          <ac:grpSpMkLst>
            <pc:docMk/>
            <pc:sldMk cId="1344148076" sldId="466"/>
            <ac:grpSpMk id="30" creationId="{86FF8E21-2EBB-AE21-098B-B47E5299B6D9}"/>
          </ac:grpSpMkLst>
        </pc:grpChg>
        <pc:picChg chg="mod">
          <ac:chgData name="Filippo Rosatelli" userId="c6b14968-6749-4c64-a987-d58b81eae4b0" providerId="ADAL" clId="{84688820-D014-46ED-AB82-A8866F8CDCE9}" dt="2024-01-25T13:29:26.765" v="105" actId="1076"/>
          <ac:picMkLst>
            <pc:docMk/>
            <pc:sldMk cId="1344148076" sldId="466"/>
            <ac:picMk id="18" creationId="{CE39BAD9-5C3C-C7C2-195D-0F4846457757}"/>
          </ac:picMkLst>
        </pc:picChg>
        <pc:cxnChg chg="mod">
          <ac:chgData name="Filippo Rosatelli" userId="c6b14968-6749-4c64-a987-d58b81eae4b0" providerId="ADAL" clId="{84688820-D014-46ED-AB82-A8866F8CDCE9}" dt="2024-01-25T13:29:21.535" v="103" actId="478"/>
          <ac:cxnSpMkLst>
            <pc:docMk/>
            <pc:sldMk cId="1344148076" sldId="466"/>
            <ac:cxnSpMk id="11" creationId="{A324A9EE-4BFF-3646-315B-2AD78E014060}"/>
          </ac:cxnSpMkLst>
        </pc:cxnChg>
        <pc:cxnChg chg="mod">
          <ac:chgData name="Filippo Rosatelli" userId="c6b14968-6749-4c64-a987-d58b81eae4b0" providerId="ADAL" clId="{84688820-D014-46ED-AB82-A8866F8CDCE9}" dt="2024-01-25T13:29:21.535" v="103" actId="478"/>
          <ac:cxnSpMkLst>
            <pc:docMk/>
            <pc:sldMk cId="1344148076" sldId="466"/>
            <ac:cxnSpMk id="14" creationId="{38589E49-5A6D-533B-B716-03401442D57F}"/>
          </ac:cxnSpMkLst>
        </pc:cxnChg>
      </pc:sldChg>
      <pc:sldChg chg="addSp del">
        <pc:chgData name="Filippo Rosatelli" userId="c6b14968-6749-4c64-a987-d58b81eae4b0" providerId="ADAL" clId="{84688820-D014-46ED-AB82-A8866F8CDCE9}" dt="2024-01-25T13:09:00.120" v="45" actId="47"/>
        <pc:sldMkLst>
          <pc:docMk/>
          <pc:sldMk cId="3100295491" sldId="467"/>
        </pc:sldMkLst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00295491" sldId="467"/>
            <ac:spMk id="2" creationId="{487726BA-2AA3-F525-A8EB-14FB7F10F752}"/>
          </ac:spMkLst>
        </pc:spChg>
        <pc:spChg chg="add">
          <ac:chgData name="Filippo Rosatelli" userId="c6b14968-6749-4c64-a987-d58b81eae4b0" providerId="ADAL" clId="{84688820-D014-46ED-AB82-A8866F8CDCE9}" dt="2024-01-25T13:07:27.480" v="43"/>
          <ac:spMkLst>
            <pc:docMk/>
            <pc:sldMk cId="3100295491" sldId="467"/>
            <ac:spMk id="9" creationId="{59D83C67-7221-FEAA-BCF5-CBB98B1C7603}"/>
          </ac:spMkLst>
        </pc:spChg>
        <pc:spChg chg="add">
          <ac:chgData name="Filippo Rosatelli" userId="c6b14968-6749-4c64-a987-d58b81eae4b0" providerId="ADAL" clId="{84688820-D014-46ED-AB82-A8866F8CDCE9}" dt="2024-01-25T13:07:26.837" v="42"/>
          <ac:spMkLst>
            <pc:docMk/>
            <pc:sldMk cId="3100295491" sldId="467"/>
            <ac:spMk id="11" creationId="{06BBE89E-40BE-9A1B-38B9-B10B6C8CA11B}"/>
          </ac:spMkLst>
        </pc:spChg>
        <pc:spChg chg="add">
          <ac:chgData name="Filippo Rosatelli" userId="c6b14968-6749-4c64-a987-d58b81eae4b0" providerId="ADAL" clId="{84688820-D014-46ED-AB82-A8866F8CDCE9}" dt="2024-01-25T13:07:28.116" v="44"/>
          <ac:spMkLst>
            <pc:docMk/>
            <pc:sldMk cId="3100295491" sldId="467"/>
            <ac:spMk id="14" creationId="{52459782-3A42-0251-72A4-9AF2D33A43F8}"/>
          </ac:spMkLst>
        </pc:spChg>
      </pc:sldChg>
    </pc:docChg>
  </pc:docChgLst>
  <pc:docChgLst>
    <pc:chgData name="Filippo Rosatelli" userId="c6b14968-6749-4c64-a987-d58b81eae4b0" providerId="ADAL" clId="{00B51C86-02A7-4BCF-BD7B-DA92D2A5609D}"/>
    <pc:docChg chg="undo custSel addSld delSld modSld">
      <pc:chgData name="Filippo Rosatelli" userId="c6b14968-6749-4c64-a987-d58b81eae4b0" providerId="ADAL" clId="{00B51C86-02A7-4BCF-BD7B-DA92D2A5609D}" dt="2024-01-31T13:47:28.994" v="2038" actId="1076"/>
      <pc:docMkLst>
        <pc:docMk/>
      </pc:docMkLst>
      <pc:sldChg chg="modSp mod">
        <pc:chgData name="Filippo Rosatelli" userId="c6b14968-6749-4c64-a987-d58b81eae4b0" providerId="ADAL" clId="{00B51C86-02A7-4BCF-BD7B-DA92D2A5609D}" dt="2024-01-29T09:52:23.841" v="2" actId="27636"/>
        <pc:sldMkLst>
          <pc:docMk/>
          <pc:sldMk cId="2366095881" sldId="403"/>
        </pc:sldMkLst>
        <pc:spChg chg="mod">
          <ac:chgData name="Filippo Rosatelli" userId="c6b14968-6749-4c64-a987-d58b81eae4b0" providerId="ADAL" clId="{00B51C86-02A7-4BCF-BD7B-DA92D2A5609D}" dt="2024-01-29T09:52:23.841" v="2" actId="27636"/>
          <ac:spMkLst>
            <pc:docMk/>
            <pc:sldMk cId="2366095881" sldId="403"/>
            <ac:spMk id="2" creationId="{00000000-0000-0000-0000-000000000000}"/>
          </ac:spMkLst>
        </pc:spChg>
      </pc:sldChg>
      <pc:sldChg chg="del">
        <pc:chgData name="Filippo Rosatelli" userId="c6b14968-6749-4c64-a987-d58b81eae4b0" providerId="ADAL" clId="{00B51C86-02A7-4BCF-BD7B-DA92D2A5609D}" dt="2024-01-29T09:54:43.385" v="4" actId="47"/>
        <pc:sldMkLst>
          <pc:docMk/>
          <pc:sldMk cId="2078115035" sldId="412"/>
        </pc:sldMkLst>
      </pc:sldChg>
      <pc:sldChg chg="addSp delSp modSp mod">
        <pc:chgData name="Filippo Rosatelli" userId="c6b14968-6749-4c64-a987-d58b81eae4b0" providerId="ADAL" clId="{00B51C86-02A7-4BCF-BD7B-DA92D2A5609D}" dt="2024-01-31T13:47:28.994" v="2038" actId="1076"/>
        <pc:sldMkLst>
          <pc:docMk/>
          <pc:sldMk cId="3631482891" sldId="416"/>
        </pc:sldMkLst>
        <pc:spChg chg="add del mod">
          <ac:chgData name="Filippo Rosatelli" userId="c6b14968-6749-4c64-a987-d58b81eae4b0" providerId="ADAL" clId="{00B51C86-02A7-4BCF-BD7B-DA92D2A5609D}" dt="2024-01-31T13:12:36.078" v="1831" actId="20577"/>
          <ac:spMkLst>
            <pc:docMk/>
            <pc:sldMk cId="3631482891" sldId="416"/>
            <ac:spMk id="5" creationId="{83128369-D606-C4B7-A9EE-8E63E3523486}"/>
          </ac:spMkLst>
        </pc:spChg>
        <pc:spChg chg="add del mod ord">
          <ac:chgData name="Filippo Rosatelli" userId="c6b14968-6749-4c64-a987-d58b81eae4b0" providerId="ADAL" clId="{00B51C86-02A7-4BCF-BD7B-DA92D2A5609D}" dt="2024-01-30T10:15:39.609" v="976" actId="478"/>
          <ac:spMkLst>
            <pc:docMk/>
            <pc:sldMk cId="3631482891" sldId="416"/>
            <ac:spMk id="7" creationId="{238C3489-469E-8B5A-7A6D-1EEB603C2D9F}"/>
          </ac:spMkLst>
        </pc:spChg>
        <pc:spChg chg="add del mod">
          <ac:chgData name="Filippo Rosatelli" userId="c6b14968-6749-4c64-a987-d58b81eae4b0" providerId="ADAL" clId="{00B51C86-02A7-4BCF-BD7B-DA92D2A5609D}" dt="2024-01-30T10:16:51.729" v="1002" actId="478"/>
          <ac:spMkLst>
            <pc:docMk/>
            <pc:sldMk cId="3631482891" sldId="416"/>
            <ac:spMk id="10" creationId="{DFB48C73-D2C1-4518-9191-4E6CD85E6DB2}"/>
          </ac:spMkLst>
        </pc:spChg>
        <pc:spChg chg="add del mod">
          <ac:chgData name="Filippo Rosatelli" userId="c6b14968-6749-4c64-a987-d58b81eae4b0" providerId="ADAL" clId="{00B51C86-02A7-4BCF-BD7B-DA92D2A5609D}" dt="2024-01-30T10:16:52.218" v="1003" actId="478"/>
          <ac:spMkLst>
            <pc:docMk/>
            <pc:sldMk cId="3631482891" sldId="416"/>
            <ac:spMk id="11" creationId="{09EACB36-5EE3-3D32-A095-D0E948A6D8E9}"/>
          </ac:spMkLst>
        </pc:spChg>
        <pc:spChg chg="add mod">
          <ac:chgData name="Filippo Rosatelli" userId="c6b14968-6749-4c64-a987-d58b81eae4b0" providerId="ADAL" clId="{00B51C86-02A7-4BCF-BD7B-DA92D2A5609D}" dt="2024-01-30T10:18:01.867" v="1024" actId="208"/>
          <ac:spMkLst>
            <pc:docMk/>
            <pc:sldMk cId="3631482891" sldId="416"/>
            <ac:spMk id="12" creationId="{DE5CD635-A642-D132-BDF5-71308F352C5F}"/>
          </ac:spMkLst>
        </pc:spChg>
        <pc:spChg chg="add mod">
          <ac:chgData name="Filippo Rosatelli" userId="c6b14968-6749-4c64-a987-d58b81eae4b0" providerId="ADAL" clId="{00B51C86-02A7-4BCF-BD7B-DA92D2A5609D}" dt="2024-01-30T10:18:01.867" v="1024" actId="208"/>
          <ac:spMkLst>
            <pc:docMk/>
            <pc:sldMk cId="3631482891" sldId="416"/>
            <ac:spMk id="13" creationId="{2D880E9F-9B5B-ED06-3674-65A2BFED762A}"/>
          </ac:spMkLst>
        </pc:spChg>
        <pc:spChg chg="mod">
          <ac:chgData name="Filippo Rosatelli" userId="c6b14968-6749-4c64-a987-d58b81eae4b0" providerId="ADAL" clId="{00B51C86-02A7-4BCF-BD7B-DA92D2A5609D}" dt="2024-01-30T10:18:32.353" v="1038" actId="1076"/>
          <ac:spMkLst>
            <pc:docMk/>
            <pc:sldMk cId="3631482891" sldId="416"/>
            <ac:spMk id="16" creationId="{B36CFDE1-283B-87FE-92E6-7C5FA92B365B}"/>
          </ac:spMkLst>
        </pc:spChg>
        <pc:spChg chg="mod">
          <ac:chgData name="Filippo Rosatelli" userId="c6b14968-6749-4c64-a987-d58b81eae4b0" providerId="ADAL" clId="{00B51C86-02A7-4BCF-BD7B-DA92D2A5609D}" dt="2024-01-30T10:18:27.449" v="1036" actId="14100"/>
          <ac:spMkLst>
            <pc:docMk/>
            <pc:sldMk cId="3631482891" sldId="416"/>
            <ac:spMk id="17" creationId="{55E76794-AE08-9636-EED2-146116615670}"/>
          </ac:spMkLst>
        </pc:spChg>
        <pc:spChg chg="mod">
          <ac:chgData name="Filippo Rosatelli" userId="c6b14968-6749-4c64-a987-d58b81eae4b0" providerId="ADAL" clId="{00B51C86-02A7-4BCF-BD7B-DA92D2A5609D}" dt="2024-01-30T10:18:59.022" v="1045" actId="1076"/>
          <ac:spMkLst>
            <pc:docMk/>
            <pc:sldMk cId="3631482891" sldId="416"/>
            <ac:spMk id="19" creationId="{82905E9D-6B76-868F-696B-5F399BE6755D}"/>
          </ac:spMkLst>
        </pc:spChg>
        <pc:spChg chg="mod">
          <ac:chgData name="Filippo Rosatelli" userId="c6b14968-6749-4c64-a987-d58b81eae4b0" providerId="ADAL" clId="{00B51C86-02A7-4BCF-BD7B-DA92D2A5609D}" dt="2024-01-30T10:18:40.917" v="1039"/>
          <ac:spMkLst>
            <pc:docMk/>
            <pc:sldMk cId="3631482891" sldId="416"/>
            <ac:spMk id="20" creationId="{94014D7C-D6E8-0879-45F2-16EDB036CA2E}"/>
          </ac:spMkLst>
        </pc:spChg>
        <pc:spChg chg="mod">
          <ac:chgData name="Filippo Rosatelli" userId="c6b14968-6749-4c64-a987-d58b81eae4b0" providerId="ADAL" clId="{00B51C86-02A7-4BCF-BD7B-DA92D2A5609D}" dt="2024-01-30T10:19:03.022" v="1046"/>
          <ac:spMkLst>
            <pc:docMk/>
            <pc:sldMk cId="3631482891" sldId="416"/>
            <ac:spMk id="22" creationId="{BED23101-4653-388B-085A-826CBD54AAB1}"/>
          </ac:spMkLst>
        </pc:spChg>
        <pc:spChg chg="mod">
          <ac:chgData name="Filippo Rosatelli" userId="c6b14968-6749-4c64-a987-d58b81eae4b0" providerId="ADAL" clId="{00B51C86-02A7-4BCF-BD7B-DA92D2A5609D}" dt="2024-01-30T10:19:24.410" v="1054" actId="1076"/>
          <ac:spMkLst>
            <pc:docMk/>
            <pc:sldMk cId="3631482891" sldId="416"/>
            <ac:spMk id="23" creationId="{680049D3-BF10-7125-C91A-A91E39E0EEBF}"/>
          </ac:spMkLst>
        </pc:spChg>
        <pc:spChg chg="add">
          <ac:chgData name="Filippo Rosatelli" userId="c6b14968-6749-4c64-a987-d58b81eae4b0" providerId="ADAL" clId="{00B51C86-02A7-4BCF-BD7B-DA92D2A5609D}" dt="2024-01-29T12:45:50.662" v="880"/>
          <ac:spMkLst>
            <pc:docMk/>
            <pc:sldMk cId="3631482891" sldId="416"/>
            <ac:spMk id="25" creationId="{9190FE84-EC24-443E-B4E4-790F3464C405}"/>
          </ac:spMkLst>
        </pc:spChg>
        <pc:spChg chg="mod">
          <ac:chgData name="Filippo Rosatelli" userId="c6b14968-6749-4c64-a987-d58b81eae4b0" providerId="ADAL" clId="{00B51C86-02A7-4BCF-BD7B-DA92D2A5609D}" dt="2024-01-30T10:19:51.074" v="1061" actId="1076"/>
          <ac:spMkLst>
            <pc:docMk/>
            <pc:sldMk cId="3631482891" sldId="416"/>
            <ac:spMk id="25" creationId="{A252A53C-82A3-4D67-6428-D2079A8E0620}"/>
          </ac:spMkLst>
        </pc:spChg>
        <pc:spChg chg="mod">
          <ac:chgData name="Filippo Rosatelli" userId="c6b14968-6749-4c64-a987-d58b81eae4b0" providerId="ADAL" clId="{00B51C86-02A7-4BCF-BD7B-DA92D2A5609D}" dt="2024-01-30T10:19:44.650" v="1060" actId="14100"/>
          <ac:spMkLst>
            <pc:docMk/>
            <pc:sldMk cId="3631482891" sldId="416"/>
            <ac:spMk id="26" creationId="{3ECD5D5E-B430-17C4-AADC-52788929B71B}"/>
          </ac:spMkLst>
        </pc:spChg>
        <pc:spChg chg="mod">
          <ac:chgData name="Filippo Rosatelli" userId="c6b14968-6749-4c64-a987-d58b81eae4b0" providerId="ADAL" clId="{00B51C86-02A7-4BCF-BD7B-DA92D2A5609D}" dt="2024-01-30T10:20:02.847" v="1062"/>
          <ac:spMkLst>
            <pc:docMk/>
            <pc:sldMk cId="3631482891" sldId="416"/>
            <ac:spMk id="28" creationId="{8EA625D6-7ED4-84F1-2C3B-F65D8CBF6ABB}"/>
          </ac:spMkLst>
        </pc:spChg>
        <pc:spChg chg="add del mod">
          <ac:chgData name="Filippo Rosatelli" userId="c6b14968-6749-4c64-a987-d58b81eae4b0" providerId="ADAL" clId="{00B51C86-02A7-4BCF-BD7B-DA92D2A5609D}" dt="2024-01-29T12:49:55.736" v="925" actId="478"/>
          <ac:spMkLst>
            <pc:docMk/>
            <pc:sldMk cId="3631482891" sldId="416"/>
            <ac:spMk id="28" creationId="{F3D70859-0459-103E-06D2-7260F790F039}"/>
          </ac:spMkLst>
        </pc:spChg>
        <pc:spChg chg="mod">
          <ac:chgData name="Filippo Rosatelli" userId="c6b14968-6749-4c64-a987-d58b81eae4b0" providerId="ADAL" clId="{00B51C86-02A7-4BCF-BD7B-DA92D2A5609D}" dt="2024-01-30T10:20:28.130" v="1073" actId="1076"/>
          <ac:spMkLst>
            <pc:docMk/>
            <pc:sldMk cId="3631482891" sldId="416"/>
            <ac:spMk id="29" creationId="{DBF1A64D-ACB1-9058-F10C-EC3DBB5006D8}"/>
          </ac:spMkLst>
        </pc:spChg>
        <pc:spChg chg="add del mod">
          <ac:chgData name="Filippo Rosatelli" userId="c6b14968-6749-4c64-a987-d58b81eae4b0" providerId="ADAL" clId="{00B51C86-02A7-4BCF-BD7B-DA92D2A5609D}" dt="2024-01-30T10:21:42.086" v="1094" actId="478"/>
          <ac:spMkLst>
            <pc:docMk/>
            <pc:sldMk cId="3631482891" sldId="416"/>
            <ac:spMk id="45" creationId="{95335A33-8CEA-99B6-7885-B4AAFAB26CEB}"/>
          </ac:spMkLst>
        </pc:spChg>
        <pc:spChg chg="mod">
          <ac:chgData name="Filippo Rosatelli" userId="c6b14968-6749-4c64-a987-d58b81eae4b0" providerId="ADAL" clId="{00B51C86-02A7-4BCF-BD7B-DA92D2A5609D}" dt="2024-01-30T10:22:28.212" v="1109" actId="14100"/>
          <ac:spMkLst>
            <pc:docMk/>
            <pc:sldMk cId="3631482891" sldId="416"/>
            <ac:spMk id="47" creationId="{29C5971E-F2E2-8153-7C33-30142B47F06D}"/>
          </ac:spMkLst>
        </pc:spChg>
        <pc:spChg chg="mod">
          <ac:chgData name="Filippo Rosatelli" userId="c6b14968-6749-4c64-a987-d58b81eae4b0" providerId="ADAL" clId="{00B51C86-02A7-4BCF-BD7B-DA92D2A5609D}" dt="2024-01-30T10:21:39.549" v="1092"/>
          <ac:spMkLst>
            <pc:docMk/>
            <pc:sldMk cId="3631482891" sldId="416"/>
            <ac:spMk id="48" creationId="{C00C5036-AF31-641C-29A8-36A4E26B1D10}"/>
          </ac:spMkLst>
        </pc:spChg>
        <pc:spChg chg="add mod">
          <ac:chgData name="Filippo Rosatelli" userId="c6b14968-6749-4c64-a987-d58b81eae4b0" providerId="ADAL" clId="{00B51C86-02A7-4BCF-BD7B-DA92D2A5609D}" dt="2024-01-30T12:58:07.811" v="1536" actId="164"/>
          <ac:spMkLst>
            <pc:docMk/>
            <pc:sldMk cId="3631482891" sldId="416"/>
            <ac:spMk id="49" creationId="{F5DE3886-FD64-5386-38A4-C31032FB73E6}"/>
          </ac:spMkLst>
        </pc:spChg>
        <pc:spChg chg="add mod">
          <ac:chgData name="Filippo Rosatelli" userId="c6b14968-6749-4c64-a987-d58b81eae4b0" providerId="ADAL" clId="{00B51C86-02A7-4BCF-BD7B-DA92D2A5609D}" dt="2024-01-30T12:58:07.811" v="1536" actId="164"/>
          <ac:spMkLst>
            <pc:docMk/>
            <pc:sldMk cId="3631482891" sldId="416"/>
            <ac:spMk id="50" creationId="{044067A8-BD05-344F-6AD3-4891A13E9872}"/>
          </ac:spMkLst>
        </pc:spChg>
        <pc:spChg chg="add del mod">
          <ac:chgData name="Filippo Rosatelli" userId="c6b14968-6749-4c64-a987-d58b81eae4b0" providerId="ADAL" clId="{00B51C86-02A7-4BCF-BD7B-DA92D2A5609D}" dt="2024-01-30T13:30:14.912" v="1740" actId="478"/>
          <ac:spMkLst>
            <pc:docMk/>
            <pc:sldMk cId="3631482891" sldId="416"/>
            <ac:spMk id="60" creationId="{BE2B90B0-F02D-1D41-76D5-9F48C2EF311F}"/>
          </ac:spMkLst>
        </pc:spChg>
        <pc:grpChg chg="del">
          <ac:chgData name="Filippo Rosatelli" userId="c6b14968-6749-4c64-a987-d58b81eae4b0" providerId="ADAL" clId="{00B51C86-02A7-4BCF-BD7B-DA92D2A5609D}" dt="2024-01-29T10:14:41.838" v="680" actId="478"/>
          <ac:grpSpMkLst>
            <pc:docMk/>
            <pc:sldMk cId="3631482891" sldId="416"/>
            <ac:grpSpMk id="7" creationId="{5285DC2C-5537-7121-800B-3294E7F4E1E0}"/>
          </ac:grpSpMkLst>
        </pc:grpChg>
        <pc:grpChg chg="add del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14" creationId="{F866206B-8FCD-B92C-0AF9-255E442EFA46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15" creationId="{00167CC2-EA22-6A32-6314-D2BFDBFBA34B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18" creationId="{ADBAC439-BC42-B15C-4080-D666E75F84E1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21" creationId="{7514EF32-7C03-1F5C-0C51-1C5767650925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24" creationId="{0CCD30F5-CA8D-1869-E537-F4596581FB06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27" creationId="{D96F2BA7-3953-494C-DE1E-63ECCCBC0750}"/>
          </ac:grpSpMkLst>
        </pc:grpChg>
        <pc:grpChg chg="del">
          <ac:chgData name="Filippo Rosatelli" userId="c6b14968-6749-4c64-a987-d58b81eae4b0" providerId="ADAL" clId="{00B51C86-02A7-4BCF-BD7B-DA92D2A5609D}" dt="2024-01-29T10:14:40.710" v="679" actId="478"/>
          <ac:grpSpMkLst>
            <pc:docMk/>
            <pc:sldMk cId="3631482891" sldId="416"/>
            <ac:grpSpMk id="30" creationId="{D010446C-ECE5-C56A-78FD-0FC01178F875}"/>
          </ac:grpSpMkLst>
        </pc:grpChg>
        <pc:grpChg chg="add del mod">
          <ac:chgData name="Filippo Rosatelli" userId="c6b14968-6749-4c64-a987-d58b81eae4b0" providerId="ADAL" clId="{00B51C86-02A7-4BCF-BD7B-DA92D2A5609D}" dt="2024-01-30T10:21:31.213" v="1087" actId="478"/>
          <ac:grpSpMkLst>
            <pc:docMk/>
            <pc:sldMk cId="3631482891" sldId="416"/>
            <ac:grpSpMk id="44" creationId="{79DA6E95-0B98-E326-50D9-1B8F950D71FE}"/>
          </ac:grpSpMkLst>
        </pc:grpChg>
        <pc:grpChg chg="add mod">
          <ac:chgData name="Filippo Rosatelli" userId="c6b14968-6749-4c64-a987-d58b81eae4b0" providerId="ADAL" clId="{00B51C86-02A7-4BCF-BD7B-DA92D2A5609D}" dt="2024-01-30T12:58:07.811" v="1536" actId="164"/>
          <ac:grpSpMkLst>
            <pc:docMk/>
            <pc:sldMk cId="3631482891" sldId="416"/>
            <ac:grpSpMk id="46" creationId="{A2652B2E-F1B4-C6B0-5E6D-E928B0EF25FD}"/>
          </ac:grpSpMkLst>
        </pc:grpChg>
        <pc:grpChg chg="add del mod">
          <ac:chgData name="Filippo Rosatelli" userId="c6b14968-6749-4c64-a987-d58b81eae4b0" providerId="ADAL" clId="{00B51C86-02A7-4BCF-BD7B-DA92D2A5609D}" dt="2024-01-30T13:07:52.142" v="1576" actId="478"/>
          <ac:grpSpMkLst>
            <pc:docMk/>
            <pc:sldMk cId="3631482891" sldId="416"/>
            <ac:grpSpMk id="53" creationId="{31056A9D-F667-45A5-1C84-1F914F639622}"/>
          </ac:grpSpMkLst>
        </pc:grpChg>
        <pc:picChg chg="add del mod">
          <ac:chgData name="Filippo Rosatelli" userId="c6b14968-6749-4c64-a987-d58b81eae4b0" providerId="ADAL" clId="{00B51C86-02A7-4BCF-BD7B-DA92D2A5609D}" dt="2024-01-30T10:15:04.663" v="959" actId="478"/>
          <ac:picMkLst>
            <pc:docMk/>
            <pc:sldMk cId="3631482891" sldId="416"/>
            <ac:picMk id="6" creationId="{80CC1A0C-C0D5-3E82-E3A2-EF028E37ECF3}"/>
          </ac:picMkLst>
        </pc:picChg>
        <pc:picChg chg="add del mod">
          <ac:chgData name="Filippo Rosatelli" userId="c6b14968-6749-4c64-a987-d58b81eae4b0" providerId="ADAL" clId="{00B51C86-02A7-4BCF-BD7B-DA92D2A5609D}" dt="2024-01-30T12:58:07.811" v="1536" actId="164"/>
          <ac:picMkLst>
            <pc:docMk/>
            <pc:sldMk cId="3631482891" sldId="416"/>
            <ac:picMk id="9" creationId="{63C5AD90-C5A6-EAF8-C33F-C356C322799E}"/>
          </ac:picMkLst>
        </pc:picChg>
        <pc:picChg chg="add del mod">
          <ac:chgData name="Filippo Rosatelli" userId="c6b14968-6749-4c64-a987-d58b81eae4b0" providerId="ADAL" clId="{00B51C86-02A7-4BCF-BD7B-DA92D2A5609D}" dt="2024-01-30T13:07:59.276" v="1577" actId="478"/>
          <ac:picMkLst>
            <pc:docMk/>
            <pc:sldMk cId="3631482891" sldId="416"/>
            <ac:picMk id="51" creationId="{707ED17A-288A-7E21-F159-364A672C8541}"/>
          </ac:picMkLst>
        </pc:picChg>
        <pc:picChg chg="add mod">
          <ac:chgData name="Filippo Rosatelli" userId="c6b14968-6749-4c64-a987-d58b81eae4b0" providerId="ADAL" clId="{00B51C86-02A7-4BCF-BD7B-DA92D2A5609D}" dt="2024-01-31T13:47:28.994" v="2038" actId="1076"/>
          <ac:picMkLst>
            <pc:docMk/>
            <pc:sldMk cId="3631482891" sldId="416"/>
            <ac:picMk id="52" creationId="{D942339E-F98F-9A38-283E-A029A1D5E300}"/>
          </ac:picMkLst>
        </pc:picChg>
        <pc:picChg chg="add del mod">
          <ac:chgData name="Filippo Rosatelli" userId="c6b14968-6749-4c64-a987-d58b81eae4b0" providerId="ADAL" clId="{00B51C86-02A7-4BCF-BD7B-DA92D2A5609D}" dt="2024-01-30T13:11:38.085" v="1585" actId="478"/>
          <ac:picMkLst>
            <pc:docMk/>
            <pc:sldMk cId="3631482891" sldId="416"/>
            <ac:picMk id="55" creationId="{3F412CCB-7C9A-8051-23CD-5F963784ABE9}"/>
          </ac:picMkLst>
        </pc:picChg>
        <pc:picChg chg="add mod">
          <ac:chgData name="Filippo Rosatelli" userId="c6b14968-6749-4c64-a987-d58b81eae4b0" providerId="ADAL" clId="{00B51C86-02A7-4BCF-BD7B-DA92D2A5609D}" dt="2024-01-31T13:47:27.771" v="2037" actId="1076"/>
          <ac:picMkLst>
            <pc:docMk/>
            <pc:sldMk cId="3631482891" sldId="416"/>
            <ac:picMk id="57" creationId="{6C1E2A38-9738-B248-5BEA-B15476C61690}"/>
          </ac:picMkLst>
        </pc:picChg>
        <pc:picChg chg="add del mod">
          <ac:chgData name="Filippo Rosatelli" userId="c6b14968-6749-4c64-a987-d58b81eae4b0" providerId="ADAL" clId="{00B51C86-02A7-4BCF-BD7B-DA92D2A5609D}" dt="2024-01-30T14:49:36.723" v="1743" actId="478"/>
          <ac:picMkLst>
            <pc:docMk/>
            <pc:sldMk cId="3631482891" sldId="416"/>
            <ac:picMk id="59" creationId="{5C8571AD-69A5-77DA-A6AE-B1930C968AD7}"/>
          </ac:picMkLst>
        </pc:picChg>
        <pc:picChg chg="add del mod">
          <ac:chgData name="Filippo Rosatelli" userId="c6b14968-6749-4c64-a987-d58b81eae4b0" providerId="ADAL" clId="{00B51C86-02A7-4BCF-BD7B-DA92D2A5609D}" dt="2024-01-30T14:55:58.377" v="1785" actId="21"/>
          <ac:picMkLst>
            <pc:docMk/>
            <pc:sldMk cId="3631482891" sldId="416"/>
            <ac:picMk id="62" creationId="{31D4197A-E900-B3A3-B5EB-A0CDF999283F}"/>
          </ac:picMkLst>
        </pc:picChg>
        <pc:cxnChg chg="add mod">
          <ac:chgData name="Filippo Rosatelli" userId="c6b14968-6749-4c64-a987-d58b81eae4b0" providerId="ADAL" clId="{00B51C86-02A7-4BCF-BD7B-DA92D2A5609D}" dt="2024-01-30T10:21:25.386" v="1086" actId="164"/>
          <ac:cxnSpMkLst>
            <pc:docMk/>
            <pc:sldMk cId="3631482891" sldId="416"/>
            <ac:cxnSpMk id="31" creationId="{E0A67C82-881E-DD12-B9A1-CD5EDD00B812}"/>
          </ac:cxnSpMkLst>
        </pc:cxnChg>
        <pc:cxnChg chg="add mod">
          <ac:chgData name="Filippo Rosatelli" userId="c6b14968-6749-4c64-a987-d58b81eae4b0" providerId="ADAL" clId="{00B51C86-02A7-4BCF-BD7B-DA92D2A5609D}" dt="2024-01-30T10:21:25.386" v="1086" actId="164"/>
          <ac:cxnSpMkLst>
            <pc:docMk/>
            <pc:sldMk cId="3631482891" sldId="416"/>
            <ac:cxnSpMk id="32" creationId="{E62724AA-BF9F-64A9-7CDA-228282517344}"/>
          </ac:cxnSpMkLst>
        </pc:cxnChg>
        <pc:cxnChg chg="add del mod">
          <ac:chgData name="Filippo Rosatelli" userId="c6b14968-6749-4c64-a987-d58b81eae4b0" providerId="ADAL" clId="{00B51C86-02A7-4BCF-BD7B-DA92D2A5609D}" dt="2024-01-30T10:21:33.325" v="1089" actId="478"/>
          <ac:cxnSpMkLst>
            <pc:docMk/>
            <pc:sldMk cId="3631482891" sldId="416"/>
            <ac:cxnSpMk id="37" creationId="{B51D9C26-5294-61DE-9621-21FD070E7A5A}"/>
          </ac:cxnSpMkLst>
        </pc:cxnChg>
        <pc:cxnChg chg="add mod">
          <ac:chgData name="Filippo Rosatelli" userId="c6b14968-6749-4c64-a987-d58b81eae4b0" providerId="ADAL" clId="{00B51C86-02A7-4BCF-BD7B-DA92D2A5609D}" dt="2024-01-30T10:21:25.386" v="1086" actId="164"/>
          <ac:cxnSpMkLst>
            <pc:docMk/>
            <pc:sldMk cId="3631482891" sldId="416"/>
            <ac:cxnSpMk id="42" creationId="{D3FA6FC6-901A-8828-8C80-68922D19E115}"/>
          </ac:cxnSpMkLst>
        </pc:cxnChg>
      </pc:sldChg>
      <pc:sldChg chg="addSp delSp modSp mod">
        <pc:chgData name="Filippo Rosatelli" userId="c6b14968-6749-4c64-a987-d58b81eae4b0" providerId="ADAL" clId="{00B51C86-02A7-4BCF-BD7B-DA92D2A5609D}" dt="2024-01-31T13:28:09.070" v="1954" actId="1076"/>
        <pc:sldMkLst>
          <pc:docMk/>
          <pc:sldMk cId="1052313254" sldId="424"/>
        </pc:sldMkLst>
        <pc:spChg chg="add mod">
          <ac:chgData name="Filippo Rosatelli" userId="c6b14968-6749-4c64-a987-d58b81eae4b0" providerId="ADAL" clId="{00B51C86-02A7-4BCF-BD7B-DA92D2A5609D}" dt="2024-01-31T13:16:57.443" v="1903" actId="1076"/>
          <ac:spMkLst>
            <pc:docMk/>
            <pc:sldMk cId="1052313254" sldId="424"/>
            <ac:spMk id="2" creationId="{16F070CD-020C-770A-9B44-EB7D83195401}"/>
          </ac:spMkLst>
        </pc:spChg>
        <pc:spChg chg="del">
          <ac:chgData name="Filippo Rosatelli" userId="c6b14968-6749-4c64-a987-d58b81eae4b0" providerId="ADAL" clId="{00B51C86-02A7-4BCF-BD7B-DA92D2A5609D}" dt="2024-01-29T09:54:54.765" v="15" actId="478"/>
          <ac:spMkLst>
            <pc:docMk/>
            <pc:sldMk cId="1052313254" sldId="424"/>
            <ac:spMk id="2" creationId="{35118CB8-E32A-7B34-8D4C-07C362A8B658}"/>
          </ac:spMkLst>
        </pc:spChg>
        <pc:spChg chg="add del mod">
          <ac:chgData name="Filippo Rosatelli" userId="c6b14968-6749-4c64-a987-d58b81eae4b0" providerId="ADAL" clId="{00B51C86-02A7-4BCF-BD7B-DA92D2A5609D}" dt="2024-01-30T09:51:29.224" v="932" actId="478"/>
          <ac:spMkLst>
            <pc:docMk/>
            <pc:sldMk cId="1052313254" sldId="424"/>
            <ac:spMk id="2" creationId="{4F331181-36E8-78AB-4026-D2A0516BB531}"/>
          </ac:spMkLst>
        </pc:spChg>
        <pc:spChg chg="add del mod">
          <ac:chgData name="Filippo Rosatelli" userId="c6b14968-6749-4c64-a987-d58b81eae4b0" providerId="ADAL" clId="{00B51C86-02A7-4BCF-BD7B-DA92D2A5609D}" dt="2024-01-31T13:26:09.385" v="1930" actId="478"/>
          <ac:spMkLst>
            <pc:docMk/>
            <pc:sldMk cId="1052313254" sldId="424"/>
            <ac:spMk id="6" creationId="{000D6C79-F279-BB16-DC05-76A3FF860D56}"/>
          </ac:spMkLst>
        </pc:spChg>
        <pc:spChg chg="del">
          <ac:chgData name="Filippo Rosatelli" userId="c6b14968-6749-4c64-a987-d58b81eae4b0" providerId="ADAL" clId="{00B51C86-02A7-4BCF-BD7B-DA92D2A5609D}" dt="2024-01-29T09:54:55.604" v="16" actId="478"/>
          <ac:spMkLst>
            <pc:docMk/>
            <pc:sldMk cId="1052313254" sldId="424"/>
            <ac:spMk id="6" creationId="{75E31147-5C5E-7D2C-B61D-41268162D232}"/>
          </ac:spMkLst>
        </pc:spChg>
        <pc:spChg chg="del mod">
          <ac:chgData name="Filippo Rosatelli" userId="c6b14968-6749-4c64-a987-d58b81eae4b0" providerId="ADAL" clId="{00B51C86-02A7-4BCF-BD7B-DA92D2A5609D}" dt="2024-01-29T09:54:57.294" v="18" actId="478"/>
          <ac:spMkLst>
            <pc:docMk/>
            <pc:sldMk cId="1052313254" sldId="424"/>
            <ac:spMk id="7" creationId="{80FBC89A-E162-DD88-B0EE-C0B511682D5F}"/>
          </ac:spMkLst>
        </pc:spChg>
        <pc:spChg chg="add del mod">
          <ac:chgData name="Filippo Rosatelli" userId="c6b14968-6749-4c64-a987-d58b81eae4b0" providerId="ADAL" clId="{00B51C86-02A7-4BCF-BD7B-DA92D2A5609D}" dt="2024-01-29T09:55:34.567" v="47" actId="478"/>
          <ac:spMkLst>
            <pc:docMk/>
            <pc:sldMk cId="1052313254" sldId="424"/>
            <ac:spMk id="10" creationId="{F40F27C9-3F0E-F5D3-A90E-A41C8CEBCAE7}"/>
          </ac:spMkLst>
        </pc:spChg>
        <pc:spChg chg="add del mod">
          <ac:chgData name="Filippo Rosatelli" userId="c6b14968-6749-4c64-a987-d58b81eae4b0" providerId="ADAL" clId="{00B51C86-02A7-4BCF-BD7B-DA92D2A5609D}" dt="2024-01-31T13:15:25.486" v="1833" actId="478"/>
          <ac:spMkLst>
            <pc:docMk/>
            <pc:sldMk cId="1052313254" sldId="424"/>
            <ac:spMk id="11" creationId="{44F785A1-3CC2-C162-3DAE-AABA10E19FE5}"/>
          </ac:spMkLst>
        </pc:spChg>
        <pc:spChg chg="mod">
          <ac:chgData name="Filippo Rosatelli" userId="c6b14968-6749-4c64-a987-d58b81eae4b0" providerId="ADAL" clId="{00B51C86-02A7-4BCF-BD7B-DA92D2A5609D}" dt="2024-01-29T09:55:24.915" v="46" actId="20577"/>
          <ac:spMkLst>
            <pc:docMk/>
            <pc:sldMk cId="1052313254" sldId="424"/>
            <ac:spMk id="27" creationId="{00000000-0000-0000-0000-000000000000}"/>
          </ac:spMkLst>
        </pc:spChg>
        <pc:spChg chg="del mod">
          <ac:chgData name="Filippo Rosatelli" userId="c6b14968-6749-4c64-a987-d58b81eae4b0" providerId="ADAL" clId="{00B51C86-02A7-4BCF-BD7B-DA92D2A5609D}" dt="2024-01-29T09:55:02.758" v="20" actId="478"/>
          <ac:spMkLst>
            <pc:docMk/>
            <pc:sldMk cId="1052313254" sldId="424"/>
            <ac:spMk id="31" creationId="{9F57A588-3210-47CE-BB4C-82C713966BB1}"/>
          </ac:spMkLst>
        </pc:spChg>
        <pc:grpChg chg="del">
          <ac:chgData name="Filippo Rosatelli" userId="c6b14968-6749-4c64-a987-d58b81eae4b0" providerId="ADAL" clId="{00B51C86-02A7-4BCF-BD7B-DA92D2A5609D}" dt="2024-01-29T09:54:52.734" v="14" actId="478"/>
          <ac:grpSpMkLst>
            <pc:docMk/>
            <pc:sldMk cId="1052313254" sldId="424"/>
            <ac:grpSpMk id="18" creationId="{DA5736E3-4577-1338-A633-E51B97D98E90}"/>
          </ac:grpSpMkLst>
        </pc:grpChg>
        <pc:picChg chg="del">
          <ac:chgData name="Filippo Rosatelli" userId="c6b14968-6749-4c64-a987-d58b81eae4b0" providerId="ADAL" clId="{00B51C86-02A7-4BCF-BD7B-DA92D2A5609D}" dt="2024-01-29T09:54:52.357" v="13" actId="478"/>
          <ac:picMkLst>
            <pc:docMk/>
            <pc:sldMk cId="1052313254" sldId="424"/>
            <ac:picMk id="3" creationId="{1276E8B6-51AA-760E-FBB5-2F60A84DBF8E}"/>
          </ac:picMkLst>
        </pc:picChg>
        <pc:picChg chg="del">
          <ac:chgData name="Filippo Rosatelli" userId="c6b14968-6749-4c64-a987-d58b81eae4b0" providerId="ADAL" clId="{00B51C86-02A7-4BCF-BD7B-DA92D2A5609D}" dt="2024-01-29T09:54:51.759" v="12" actId="478"/>
          <ac:picMkLst>
            <pc:docMk/>
            <pc:sldMk cId="1052313254" sldId="424"/>
            <ac:picMk id="5" creationId="{AD23EED9-63B9-0131-50A5-13D7B95D76B5}"/>
          </ac:picMkLst>
        </pc:picChg>
        <pc:picChg chg="add del mod">
          <ac:chgData name="Filippo Rosatelli" userId="c6b14968-6749-4c64-a987-d58b81eae4b0" providerId="ADAL" clId="{00B51C86-02A7-4BCF-BD7B-DA92D2A5609D}" dt="2024-01-31T13:27:06.241" v="1934" actId="478"/>
          <ac:picMkLst>
            <pc:docMk/>
            <pc:sldMk cId="1052313254" sldId="424"/>
            <ac:picMk id="5" creationId="{FDD775A0-66FC-ACED-A6B2-89D14F3E5556}"/>
          </ac:picMkLst>
        </pc:picChg>
        <pc:picChg chg="del">
          <ac:chgData name="Filippo Rosatelli" userId="c6b14968-6749-4c64-a987-d58b81eae4b0" providerId="ADAL" clId="{00B51C86-02A7-4BCF-BD7B-DA92D2A5609D}" dt="2024-01-29T09:54:51.189" v="11" actId="478"/>
          <ac:picMkLst>
            <pc:docMk/>
            <pc:sldMk cId="1052313254" sldId="424"/>
            <ac:picMk id="9" creationId="{ABFD2F58-EE1D-7986-201E-65334F7C0967}"/>
          </ac:picMkLst>
        </pc:picChg>
        <pc:picChg chg="add del">
          <ac:chgData name="Filippo Rosatelli" userId="c6b14968-6749-4c64-a987-d58b81eae4b0" providerId="ADAL" clId="{00B51C86-02A7-4BCF-BD7B-DA92D2A5609D}" dt="2024-01-31T13:27:10.432" v="1936" actId="478"/>
          <ac:picMkLst>
            <pc:docMk/>
            <pc:sldMk cId="1052313254" sldId="424"/>
            <ac:picMk id="10" creationId="{7FB1162E-A669-8E23-C584-4087A5C07379}"/>
          </ac:picMkLst>
        </pc:picChg>
        <pc:picChg chg="add del mod">
          <ac:chgData name="Filippo Rosatelli" userId="c6b14968-6749-4c64-a987-d58b81eae4b0" providerId="ADAL" clId="{00B51C86-02A7-4BCF-BD7B-DA92D2A5609D}" dt="2024-01-29T11:06:50.839" v="860" actId="478"/>
          <ac:picMkLst>
            <pc:docMk/>
            <pc:sldMk cId="1052313254" sldId="424"/>
            <ac:picMk id="14" creationId="{6C3B4E85-2CBF-D714-000D-3C40E239BC6A}"/>
          </ac:picMkLst>
        </pc:picChg>
        <pc:picChg chg="add mod">
          <ac:chgData name="Filippo Rosatelli" userId="c6b14968-6749-4c64-a987-d58b81eae4b0" providerId="ADAL" clId="{00B51C86-02A7-4BCF-BD7B-DA92D2A5609D}" dt="2024-01-31T13:27:35.351" v="1948" actId="14100"/>
          <ac:picMkLst>
            <pc:docMk/>
            <pc:sldMk cId="1052313254" sldId="424"/>
            <ac:picMk id="14" creationId="{89077C3B-5ACB-F244-7642-4D8B19E1E667}"/>
          </ac:picMkLst>
        </pc:picChg>
        <pc:picChg chg="add del mod">
          <ac:chgData name="Filippo Rosatelli" userId="c6b14968-6749-4c64-a987-d58b81eae4b0" providerId="ADAL" clId="{00B51C86-02A7-4BCF-BD7B-DA92D2A5609D}" dt="2024-01-29T11:01:46.425" v="801" actId="478"/>
          <ac:picMkLst>
            <pc:docMk/>
            <pc:sldMk cId="1052313254" sldId="424"/>
            <ac:picMk id="16" creationId="{444359A9-1897-9EC6-42C8-96F04B910AA3}"/>
          </ac:picMkLst>
        </pc:picChg>
        <pc:picChg chg="add mod">
          <ac:chgData name="Filippo Rosatelli" userId="c6b14968-6749-4c64-a987-d58b81eae4b0" providerId="ADAL" clId="{00B51C86-02A7-4BCF-BD7B-DA92D2A5609D}" dt="2024-01-31T13:28:09.070" v="1954" actId="1076"/>
          <ac:picMkLst>
            <pc:docMk/>
            <pc:sldMk cId="1052313254" sldId="424"/>
            <ac:picMk id="16" creationId="{B07423FE-CA6F-FC58-D889-80FF6BCD4DF9}"/>
          </ac:picMkLst>
        </pc:picChg>
        <pc:picChg chg="add del mod">
          <ac:chgData name="Filippo Rosatelli" userId="c6b14968-6749-4c64-a987-d58b81eae4b0" providerId="ADAL" clId="{00B51C86-02A7-4BCF-BD7B-DA92D2A5609D}" dt="2024-01-29T11:01:40.509" v="799" actId="478"/>
          <ac:picMkLst>
            <pc:docMk/>
            <pc:sldMk cId="1052313254" sldId="424"/>
            <ac:picMk id="28" creationId="{983F21AE-FA3F-3F09-A0BC-87EEA5485F21}"/>
          </ac:picMkLst>
        </pc:picChg>
        <pc:picChg chg="add del mod">
          <ac:chgData name="Filippo Rosatelli" userId="c6b14968-6749-4c64-a987-d58b81eae4b0" providerId="ADAL" clId="{00B51C86-02A7-4BCF-BD7B-DA92D2A5609D}" dt="2024-01-29T11:01:13.277" v="782" actId="478"/>
          <ac:picMkLst>
            <pc:docMk/>
            <pc:sldMk cId="1052313254" sldId="424"/>
            <ac:picMk id="30" creationId="{29197EE2-9C2A-13BA-6A9B-FED1DAE9FCBF}"/>
          </ac:picMkLst>
        </pc:picChg>
        <pc:picChg chg="add del mod">
          <ac:chgData name="Filippo Rosatelli" userId="c6b14968-6749-4c64-a987-d58b81eae4b0" providerId="ADAL" clId="{00B51C86-02A7-4BCF-BD7B-DA92D2A5609D}" dt="2024-01-31T13:17:18.686" v="1904" actId="478"/>
          <ac:picMkLst>
            <pc:docMk/>
            <pc:sldMk cId="1052313254" sldId="424"/>
            <ac:picMk id="33" creationId="{C8D5778D-763E-0A35-6AC6-BCC533D7259E}"/>
          </ac:picMkLst>
        </pc:picChg>
        <pc:picChg chg="add del mod">
          <ac:chgData name="Filippo Rosatelli" userId="c6b14968-6749-4c64-a987-d58b81eae4b0" providerId="ADAL" clId="{00B51C86-02A7-4BCF-BD7B-DA92D2A5609D}" dt="2024-01-31T13:17:29.238" v="1908" actId="478"/>
          <ac:picMkLst>
            <pc:docMk/>
            <pc:sldMk cId="1052313254" sldId="424"/>
            <ac:picMk id="35" creationId="{EE743947-9663-BF06-2E13-DB8A7400ACE8}"/>
          </ac:picMkLst>
        </pc:picChg>
        <pc:picChg chg="add mod">
          <ac:chgData name="Filippo Rosatelli" userId="c6b14968-6749-4c64-a987-d58b81eae4b0" providerId="ADAL" clId="{00B51C86-02A7-4BCF-BD7B-DA92D2A5609D}" dt="2024-01-31T13:17:26.580" v="1907" actId="14100"/>
          <ac:picMkLst>
            <pc:docMk/>
            <pc:sldMk cId="1052313254" sldId="424"/>
            <ac:picMk id="37" creationId="{9A7EDE82-35AA-BB29-4EE2-2BB2781E0E1E}"/>
          </ac:picMkLst>
        </pc:picChg>
        <pc:cxnChg chg="add del mod">
          <ac:chgData name="Filippo Rosatelli" userId="c6b14968-6749-4c64-a987-d58b81eae4b0" providerId="ADAL" clId="{00B51C86-02A7-4BCF-BD7B-DA92D2A5609D}" dt="2024-01-31T13:27:23.952" v="1937" actId="478"/>
          <ac:cxnSpMkLst>
            <pc:docMk/>
            <pc:sldMk cId="1052313254" sldId="424"/>
            <ac:cxnSpMk id="8" creationId="{4E107543-1F5D-F22C-3920-95691A3F0DED}"/>
          </ac:cxnSpMkLst>
        </pc:cxnChg>
      </pc:sldChg>
      <pc:sldChg chg="addSp delSp modSp add mod">
        <pc:chgData name="Filippo Rosatelli" userId="c6b14968-6749-4c64-a987-d58b81eae4b0" providerId="ADAL" clId="{00B51C86-02A7-4BCF-BD7B-DA92D2A5609D}" dt="2024-01-31T13:38:19.348" v="2015" actId="1076"/>
        <pc:sldMkLst>
          <pc:docMk/>
          <pc:sldMk cId="2079837025" sldId="425"/>
        </pc:sldMkLst>
        <pc:spChg chg="add mod ord">
          <ac:chgData name="Filippo Rosatelli" userId="c6b14968-6749-4c64-a987-d58b81eae4b0" providerId="ADAL" clId="{00B51C86-02A7-4BCF-BD7B-DA92D2A5609D}" dt="2024-01-30T13:04:13.809" v="1571" actId="1076"/>
          <ac:spMkLst>
            <pc:docMk/>
            <pc:sldMk cId="2079837025" sldId="425"/>
            <ac:spMk id="2" creationId="{4C32BA2A-C144-059E-95CD-7C36A7DA0423}"/>
          </ac:spMkLst>
        </pc:spChg>
        <pc:spChg chg="add mod">
          <ac:chgData name="Filippo Rosatelli" userId="c6b14968-6749-4c64-a987-d58b81eae4b0" providerId="ADAL" clId="{00B51C86-02A7-4BCF-BD7B-DA92D2A5609D}" dt="2024-01-30T13:04:13.809" v="1571" actId="1076"/>
          <ac:spMkLst>
            <pc:docMk/>
            <pc:sldMk cId="2079837025" sldId="425"/>
            <ac:spMk id="6" creationId="{2DC17D49-99AA-01ED-EF25-22436A1807DF}"/>
          </ac:spMkLst>
        </pc:spChg>
        <pc:spChg chg="add del mod">
          <ac:chgData name="Filippo Rosatelli" userId="c6b14968-6749-4c64-a987-d58b81eae4b0" providerId="ADAL" clId="{00B51C86-02A7-4BCF-BD7B-DA92D2A5609D}" dt="2024-01-31T13:11:33.308" v="1812" actId="478"/>
          <ac:spMkLst>
            <pc:docMk/>
            <pc:sldMk cId="2079837025" sldId="425"/>
            <ac:spMk id="9" creationId="{11274FFE-8BF2-B01E-6C22-E7204CE1018B}"/>
          </ac:spMkLst>
        </pc:spChg>
        <pc:spChg chg="mod">
          <ac:chgData name="Filippo Rosatelli" userId="c6b14968-6749-4c64-a987-d58b81eae4b0" providerId="ADAL" clId="{00B51C86-02A7-4BCF-BD7B-DA92D2A5609D}" dt="2024-01-31T13:30:56.387" v="1970" actId="20577"/>
          <ac:spMkLst>
            <pc:docMk/>
            <pc:sldMk cId="2079837025" sldId="425"/>
            <ac:spMk id="11" creationId="{44F785A1-3CC2-C162-3DAE-AABA10E19FE5}"/>
          </ac:spMkLst>
        </pc:spChg>
        <pc:picChg chg="add mod">
          <ac:chgData name="Filippo Rosatelli" userId="c6b14968-6749-4c64-a987-d58b81eae4b0" providerId="ADAL" clId="{00B51C86-02A7-4BCF-BD7B-DA92D2A5609D}" dt="2024-01-30T13:04:21.552" v="1573" actId="1076"/>
          <ac:picMkLst>
            <pc:docMk/>
            <pc:sldMk cId="2079837025" sldId="425"/>
            <ac:picMk id="3" creationId="{84DCEE95-E0D1-B2CB-5E60-61B33C34437F}"/>
          </ac:picMkLst>
        </pc:picChg>
        <pc:picChg chg="add mod">
          <ac:chgData name="Filippo Rosatelli" userId="c6b14968-6749-4c64-a987-d58b81eae4b0" providerId="ADAL" clId="{00B51C86-02A7-4BCF-BD7B-DA92D2A5609D}" dt="2024-01-30T13:04:13.809" v="1571" actId="1076"/>
          <ac:picMkLst>
            <pc:docMk/>
            <pc:sldMk cId="2079837025" sldId="425"/>
            <ac:picMk id="5" creationId="{A536365D-363E-9003-308F-8A451A44C660}"/>
          </ac:picMkLst>
        </pc:picChg>
        <pc:picChg chg="add del mod">
          <ac:chgData name="Filippo Rosatelli" userId="c6b14968-6749-4c64-a987-d58b81eae4b0" providerId="ADAL" clId="{00B51C86-02A7-4BCF-BD7B-DA92D2A5609D}" dt="2024-01-29T11:03:30.799" v="814" actId="478"/>
          <ac:picMkLst>
            <pc:docMk/>
            <pc:sldMk cId="2079837025" sldId="425"/>
            <ac:picMk id="6" creationId="{4A06FA34-F4F2-6E47-8846-2D6BE36C1851}"/>
          </ac:picMkLst>
        </pc:picChg>
        <pc:picChg chg="add del mod">
          <ac:chgData name="Filippo Rosatelli" userId="c6b14968-6749-4c64-a987-d58b81eae4b0" providerId="ADAL" clId="{00B51C86-02A7-4BCF-BD7B-DA92D2A5609D}" dt="2024-01-31T13:37:09.732" v="1998" actId="478"/>
          <ac:picMkLst>
            <pc:docMk/>
            <pc:sldMk cId="2079837025" sldId="425"/>
            <ac:picMk id="8" creationId="{60F94124-4590-B884-DE64-7598715D7C44}"/>
          </ac:picMkLst>
        </pc:picChg>
        <pc:picChg chg="add del mod">
          <ac:chgData name="Filippo Rosatelli" userId="c6b14968-6749-4c64-a987-d58b81eae4b0" providerId="ADAL" clId="{00B51C86-02A7-4BCF-BD7B-DA92D2A5609D}" dt="2024-01-30T12:41:35.483" v="1207" actId="21"/>
          <ac:picMkLst>
            <pc:docMk/>
            <pc:sldMk cId="2079837025" sldId="425"/>
            <ac:picMk id="10" creationId="{961573D2-CF64-7F28-AF2D-2386EBE28A1B}"/>
          </ac:picMkLst>
        </pc:picChg>
        <pc:picChg chg="add del mod">
          <ac:chgData name="Filippo Rosatelli" userId="c6b14968-6749-4c64-a987-d58b81eae4b0" providerId="ADAL" clId="{00B51C86-02A7-4BCF-BD7B-DA92D2A5609D}" dt="2024-01-31T13:37:56.566" v="2009" actId="478"/>
          <ac:picMkLst>
            <pc:docMk/>
            <pc:sldMk cId="2079837025" sldId="425"/>
            <ac:picMk id="19" creationId="{A75A0E85-DD23-4DD5-2760-E22D9044F7B2}"/>
          </ac:picMkLst>
        </pc:picChg>
        <pc:picChg chg="add mod">
          <ac:chgData name="Filippo Rosatelli" userId="c6b14968-6749-4c64-a987-d58b81eae4b0" providerId="ADAL" clId="{00B51C86-02A7-4BCF-BD7B-DA92D2A5609D}" dt="2024-01-31T13:38:19.348" v="2015" actId="1076"/>
          <ac:picMkLst>
            <pc:docMk/>
            <pc:sldMk cId="2079837025" sldId="425"/>
            <ac:picMk id="21" creationId="{5A33543C-C345-7A4C-6025-D83BAF29AD43}"/>
          </ac:picMkLst>
        </pc:picChg>
        <pc:cxnChg chg="add mod">
          <ac:chgData name="Filippo Rosatelli" userId="c6b14968-6749-4c64-a987-d58b81eae4b0" providerId="ADAL" clId="{00B51C86-02A7-4BCF-BD7B-DA92D2A5609D}" dt="2024-01-30T13:04:13.809" v="1571" actId="1076"/>
          <ac:cxnSpMkLst>
            <pc:docMk/>
            <pc:sldMk cId="2079837025" sldId="425"/>
            <ac:cxnSpMk id="7" creationId="{09E58D29-0999-1907-9E46-DFA47493A672}"/>
          </ac:cxnSpMkLst>
        </pc:cxnChg>
        <pc:cxnChg chg="add mod">
          <ac:chgData name="Filippo Rosatelli" userId="c6b14968-6749-4c64-a987-d58b81eae4b0" providerId="ADAL" clId="{00B51C86-02A7-4BCF-BD7B-DA92D2A5609D}" dt="2024-01-31T13:37:09.732" v="1998" actId="478"/>
          <ac:cxnSpMkLst>
            <pc:docMk/>
            <pc:sldMk cId="2079837025" sldId="425"/>
            <ac:cxnSpMk id="10" creationId="{06A944AF-5143-1F7C-733C-54D73CBCFC72}"/>
          </ac:cxnSpMkLst>
        </pc:cxnChg>
      </pc:sldChg>
      <pc:sldChg chg="del">
        <pc:chgData name="Filippo Rosatelli" userId="c6b14968-6749-4c64-a987-d58b81eae4b0" providerId="ADAL" clId="{00B51C86-02A7-4BCF-BD7B-DA92D2A5609D}" dt="2024-01-29T09:54:41.799" v="3" actId="47"/>
        <pc:sldMkLst>
          <pc:docMk/>
          <pc:sldMk cId="3803140600" sldId="425"/>
        </pc:sldMkLst>
      </pc:sldChg>
      <pc:sldChg chg="addSp delSp modSp add del mod">
        <pc:chgData name="Filippo Rosatelli" userId="c6b14968-6749-4c64-a987-d58b81eae4b0" providerId="ADAL" clId="{00B51C86-02A7-4BCF-BD7B-DA92D2A5609D}" dt="2024-01-30T13:03:56.530" v="1568" actId="47"/>
        <pc:sldMkLst>
          <pc:docMk/>
          <pc:sldMk cId="730566553" sldId="426"/>
        </pc:sldMkLst>
        <pc:spChg chg="add mod">
          <ac:chgData name="Filippo Rosatelli" userId="c6b14968-6749-4c64-a987-d58b81eae4b0" providerId="ADAL" clId="{00B51C86-02A7-4BCF-BD7B-DA92D2A5609D}" dt="2024-01-30T10:13:00.959" v="947"/>
          <ac:spMkLst>
            <pc:docMk/>
            <pc:sldMk cId="730566553" sldId="426"/>
            <ac:spMk id="4" creationId="{E95CC6A9-59F8-4D5E-0E36-1902E3F742EB}"/>
          </ac:spMkLst>
        </pc:spChg>
        <pc:spChg chg="del">
          <ac:chgData name="Filippo Rosatelli" userId="c6b14968-6749-4c64-a987-d58b81eae4b0" providerId="ADAL" clId="{00B51C86-02A7-4BCF-BD7B-DA92D2A5609D}" dt="2024-01-29T12:48:03.752" v="921" actId="478"/>
          <ac:spMkLst>
            <pc:docMk/>
            <pc:sldMk cId="730566553" sldId="426"/>
            <ac:spMk id="5" creationId="{83128369-D606-C4B7-A9EE-8E63E3523486}"/>
          </ac:spMkLst>
        </pc:spChg>
      </pc:sldChg>
      <pc:sldChg chg="add del">
        <pc:chgData name="Filippo Rosatelli" userId="c6b14968-6749-4c64-a987-d58b81eae4b0" providerId="ADAL" clId="{00B51C86-02A7-4BCF-BD7B-DA92D2A5609D}" dt="2024-01-30T10:12:54.172" v="944" actId="47"/>
        <pc:sldMkLst>
          <pc:docMk/>
          <pc:sldMk cId="1455493855" sldId="427"/>
        </pc:sldMkLst>
      </pc:sldChg>
      <pc:sldChg chg="add del">
        <pc:chgData name="Filippo Rosatelli" userId="c6b14968-6749-4c64-a987-d58b81eae4b0" providerId="ADAL" clId="{00B51C86-02A7-4BCF-BD7B-DA92D2A5609D}" dt="2024-01-30T10:12:54.354" v="945" actId="47"/>
        <pc:sldMkLst>
          <pc:docMk/>
          <pc:sldMk cId="779015179" sldId="428"/>
        </pc:sldMkLst>
      </pc:sldChg>
      <pc:sldChg chg="del">
        <pc:chgData name="Filippo Rosatelli" userId="c6b14968-6749-4c64-a987-d58b81eae4b0" providerId="ADAL" clId="{00B51C86-02A7-4BCF-BD7B-DA92D2A5609D}" dt="2024-01-29T09:54:43.984" v="5" actId="47"/>
        <pc:sldMkLst>
          <pc:docMk/>
          <pc:sldMk cId="3195723870" sldId="428"/>
        </pc:sldMkLst>
      </pc:sldChg>
      <pc:sldChg chg="addSp modSp add mod">
        <pc:chgData name="Filippo Rosatelli" userId="c6b14968-6749-4c64-a987-d58b81eae4b0" providerId="ADAL" clId="{00B51C86-02A7-4BCF-BD7B-DA92D2A5609D}" dt="2024-01-31T13:12:46.005" v="1832" actId="20577"/>
        <pc:sldMkLst>
          <pc:docMk/>
          <pc:sldMk cId="3015092923" sldId="429"/>
        </pc:sldMkLst>
        <pc:spChg chg="add mod">
          <ac:chgData name="Filippo Rosatelli" userId="c6b14968-6749-4c64-a987-d58b81eae4b0" providerId="ADAL" clId="{00B51C86-02A7-4BCF-BD7B-DA92D2A5609D}" dt="2024-01-31T13:12:46.005" v="1832" actId="20577"/>
          <ac:spMkLst>
            <pc:docMk/>
            <pc:sldMk cId="3015092923" sldId="429"/>
            <ac:spMk id="5" creationId="{327B1422-686A-A527-9BBE-D5D4337362C8}"/>
          </ac:spMkLst>
        </pc:spChg>
        <pc:picChg chg="add mod">
          <ac:chgData name="Filippo Rosatelli" userId="c6b14968-6749-4c64-a987-d58b81eae4b0" providerId="ADAL" clId="{00B51C86-02A7-4BCF-BD7B-DA92D2A5609D}" dt="2024-01-30T14:56:48.738" v="1795" actId="1076"/>
          <ac:picMkLst>
            <pc:docMk/>
            <pc:sldMk cId="3015092923" sldId="429"/>
            <ac:picMk id="4" creationId="{B519915F-E0A0-99BD-7D31-E3BBB7B11F5A}"/>
          </ac:picMkLst>
        </pc:picChg>
        <pc:picChg chg="add mod">
          <ac:chgData name="Filippo Rosatelli" userId="c6b14968-6749-4c64-a987-d58b81eae4b0" providerId="ADAL" clId="{00B51C86-02A7-4BCF-BD7B-DA92D2A5609D}" dt="2024-01-30T14:56:45.938" v="1794" actId="1076"/>
          <ac:picMkLst>
            <pc:docMk/>
            <pc:sldMk cId="3015092923" sldId="429"/>
            <ac:picMk id="62" creationId="{31D4197A-E900-B3A3-B5EB-A0CDF999283F}"/>
          </ac:picMkLst>
        </pc:picChg>
      </pc:sldChg>
      <pc:sldChg chg="del">
        <pc:chgData name="Filippo Rosatelli" userId="c6b14968-6749-4c64-a987-d58b81eae4b0" providerId="ADAL" clId="{00B51C86-02A7-4BCF-BD7B-DA92D2A5609D}" dt="2024-01-29T09:54:44.940" v="8" actId="47"/>
        <pc:sldMkLst>
          <pc:docMk/>
          <pc:sldMk cId="4226493255" sldId="429"/>
        </pc:sldMkLst>
      </pc:sldChg>
      <pc:sldChg chg="addSp delSp modSp add mod">
        <pc:chgData name="Filippo Rosatelli" userId="c6b14968-6749-4c64-a987-d58b81eae4b0" providerId="ADAL" clId="{00B51C86-02A7-4BCF-BD7B-DA92D2A5609D}" dt="2024-01-31T13:46:50.914" v="2036" actId="1076"/>
        <pc:sldMkLst>
          <pc:docMk/>
          <pc:sldMk cId="2542891033" sldId="430"/>
        </pc:sldMkLst>
        <pc:spChg chg="mod">
          <ac:chgData name="Filippo Rosatelli" userId="c6b14968-6749-4c64-a987-d58b81eae4b0" providerId="ADAL" clId="{00B51C86-02A7-4BCF-BD7B-DA92D2A5609D}" dt="2024-01-31T13:35:40.593" v="1997" actId="1076"/>
          <ac:spMkLst>
            <pc:docMk/>
            <pc:sldMk cId="2542891033" sldId="430"/>
            <ac:spMk id="11" creationId="{44F785A1-3CC2-C162-3DAE-AABA10E19FE5}"/>
          </ac:spMkLst>
        </pc:spChg>
        <pc:spChg chg="add del mod">
          <ac:chgData name="Filippo Rosatelli" userId="c6b14968-6749-4c64-a987-d58b81eae4b0" providerId="ADAL" clId="{00B51C86-02A7-4BCF-BD7B-DA92D2A5609D}" dt="2024-01-30T12:56:46.637" v="1521" actId="478"/>
          <ac:spMkLst>
            <pc:docMk/>
            <pc:sldMk cId="2542891033" sldId="430"/>
            <ac:spMk id="17" creationId="{764BB84A-AFE5-AF5E-3C3F-E5DEEA4404B2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36" creationId="{66A09B28-4923-C30A-8C3E-199D25AA1994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37" creationId="{9C3DA748-5865-A06D-5460-519E3E7DBC46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38" creationId="{9208F879-BF29-99AE-B28E-4656F70D6F72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39" creationId="{EFD6C45F-7E32-4B83-AED2-6235B27845F1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0" creationId="{F7A30457-4599-30E3-BE84-480E661CE8AE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1" creationId="{D598E5D2-7AB6-6648-7376-B4D16CB0C9FA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2" creationId="{7F1D3228-6C84-BDD1-198D-DAE374CFC64A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3" creationId="{5A9165DC-A8C8-0B77-7031-139D63ED0393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4" creationId="{144E6692-B33F-0FF6-272A-1D3793206C51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5" creationId="{A60B7976-5577-3D2A-D3F5-13E66B15035E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6" creationId="{A269FBC8-D1F4-ED10-4FB0-B566C5380183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7" creationId="{A3D8A6C9-45C1-5B14-B157-38FB11F052FA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8" creationId="{2ACD12E8-B9C8-E937-7D0F-781F290DC9BD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49" creationId="{DA10E2DF-9844-BA2B-0037-C465B712F3B4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50" creationId="{87970BDD-AE4D-EDE3-D0F1-96A253CD4C17}"/>
          </ac:spMkLst>
        </pc:spChg>
        <pc:spChg chg="mod">
          <ac:chgData name="Filippo Rosatelli" userId="c6b14968-6749-4c64-a987-d58b81eae4b0" providerId="ADAL" clId="{00B51C86-02A7-4BCF-BD7B-DA92D2A5609D}" dt="2024-01-30T12:58:10.628" v="1537"/>
          <ac:spMkLst>
            <pc:docMk/>
            <pc:sldMk cId="2542891033" sldId="430"/>
            <ac:spMk id="51" creationId="{73E214CD-515E-5C7F-D5C4-8359D696A115}"/>
          </ac:spMkLst>
        </pc:spChg>
        <pc:grpChg chg="add del mod">
          <ac:chgData name="Filippo Rosatelli" userId="c6b14968-6749-4c64-a987-d58b81eae4b0" providerId="ADAL" clId="{00B51C86-02A7-4BCF-BD7B-DA92D2A5609D}" dt="2024-01-31T13:45:43.589" v="2016" actId="478"/>
          <ac:grpSpMkLst>
            <pc:docMk/>
            <pc:sldMk cId="2542891033" sldId="430"/>
            <ac:grpSpMk id="23" creationId="{346AA1D9-5A24-D4A9-7DCF-DFFEF4A69368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29" creationId="{4D44E5B8-E8C1-125D-AF5C-D214F043F927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0" creationId="{F1D0B2C7-E19D-846C-23F2-CDCE8F002C6B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1" creationId="{3C02A261-A2B0-A0CE-61A4-67CBAC38D8C4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2" creationId="{106E597E-DFAD-28E2-E77E-912EC3149F66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3" creationId="{D49CEB5A-9386-D3DC-25FB-3C383036C69C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4" creationId="{3C233A69-9AFB-A57F-62A3-180227626B8F}"/>
          </ac:grpSpMkLst>
        </pc:grpChg>
        <pc:grpChg chg="mod">
          <ac:chgData name="Filippo Rosatelli" userId="c6b14968-6749-4c64-a987-d58b81eae4b0" providerId="ADAL" clId="{00B51C86-02A7-4BCF-BD7B-DA92D2A5609D}" dt="2024-01-30T12:58:10.628" v="1537"/>
          <ac:grpSpMkLst>
            <pc:docMk/>
            <pc:sldMk cId="2542891033" sldId="430"/>
            <ac:grpSpMk id="35" creationId="{BCB5BF17-4472-79AA-4ED2-2C2E15412B2E}"/>
          </ac:grpSpMkLst>
        </pc:grpChg>
        <pc:picChg chg="add mod">
          <ac:chgData name="Filippo Rosatelli" userId="c6b14968-6749-4c64-a987-d58b81eae4b0" providerId="ADAL" clId="{00B51C86-02A7-4BCF-BD7B-DA92D2A5609D}" dt="2024-01-31T13:45:49.129" v="2024" actId="1076"/>
          <ac:picMkLst>
            <pc:docMk/>
            <pc:sldMk cId="2542891033" sldId="430"/>
            <ac:picMk id="3" creationId="{64894E39-C5E8-F031-CF10-4133836337E7}"/>
          </ac:picMkLst>
        </pc:picChg>
        <pc:picChg chg="del mod">
          <ac:chgData name="Filippo Rosatelli" userId="c6b14968-6749-4c64-a987-d58b81eae4b0" providerId="ADAL" clId="{00B51C86-02A7-4BCF-BD7B-DA92D2A5609D}" dt="2024-01-30T12:18:51.834" v="1174" actId="478"/>
          <ac:picMkLst>
            <pc:docMk/>
            <pc:sldMk cId="2542891033" sldId="430"/>
            <ac:picMk id="3" creationId="{84DCEE95-E0D1-B2CB-5E60-61B33C34437F}"/>
          </ac:picMkLst>
        </pc:picChg>
        <pc:picChg chg="add del mod">
          <ac:chgData name="Filippo Rosatelli" userId="c6b14968-6749-4c64-a987-d58b81eae4b0" providerId="ADAL" clId="{00B51C86-02A7-4BCF-BD7B-DA92D2A5609D}" dt="2024-01-30T12:20:48.532" v="1194" actId="478"/>
          <ac:picMkLst>
            <pc:docMk/>
            <pc:sldMk cId="2542891033" sldId="430"/>
            <ac:picMk id="5" creationId="{3A04B831-E399-8A79-AD69-5A031E1CA853}"/>
          </ac:picMkLst>
        </pc:picChg>
        <pc:picChg chg="add mod">
          <ac:chgData name="Filippo Rosatelli" userId="c6b14968-6749-4c64-a987-d58b81eae4b0" providerId="ADAL" clId="{00B51C86-02A7-4BCF-BD7B-DA92D2A5609D}" dt="2024-01-31T13:46:50.914" v="2036" actId="1076"/>
          <ac:picMkLst>
            <pc:docMk/>
            <pc:sldMk cId="2542891033" sldId="430"/>
            <ac:picMk id="6" creationId="{8FC239B5-1562-4BC5-C88A-1F27EA81291A}"/>
          </ac:picMkLst>
        </pc:picChg>
        <pc:picChg chg="add del mod">
          <ac:chgData name="Filippo Rosatelli" userId="c6b14968-6749-4c64-a987-d58b81eae4b0" providerId="ADAL" clId="{00B51C86-02A7-4BCF-BD7B-DA92D2A5609D}" dt="2024-01-30T12:46:46.094" v="1403" actId="478"/>
          <ac:picMkLst>
            <pc:docMk/>
            <pc:sldMk cId="2542891033" sldId="430"/>
            <ac:picMk id="7" creationId="{CFE70978-4D8B-EF2A-8E32-585FA6C6F3D6}"/>
          </ac:picMkLst>
        </pc:picChg>
        <pc:picChg chg="del">
          <ac:chgData name="Filippo Rosatelli" userId="c6b14968-6749-4c64-a987-d58b81eae4b0" providerId="ADAL" clId="{00B51C86-02A7-4BCF-BD7B-DA92D2A5609D}" dt="2024-01-30T12:18:52.199" v="1175" actId="478"/>
          <ac:picMkLst>
            <pc:docMk/>
            <pc:sldMk cId="2542891033" sldId="430"/>
            <ac:picMk id="8" creationId="{60F94124-4590-B884-DE64-7598715D7C44}"/>
          </ac:picMkLst>
        </pc:picChg>
        <pc:picChg chg="add del mod">
          <ac:chgData name="Filippo Rosatelli" userId="c6b14968-6749-4c64-a987-d58b81eae4b0" providerId="ADAL" clId="{00B51C86-02A7-4BCF-BD7B-DA92D2A5609D}" dt="2024-01-30T12:46:46.704" v="1404" actId="478"/>
          <ac:picMkLst>
            <pc:docMk/>
            <pc:sldMk cId="2542891033" sldId="430"/>
            <ac:picMk id="9" creationId="{961573D2-CF64-7F28-AF2D-2386EBE28A1B}"/>
          </ac:picMkLst>
        </pc:picChg>
        <pc:picChg chg="del">
          <ac:chgData name="Filippo Rosatelli" userId="c6b14968-6749-4c64-a987-d58b81eae4b0" providerId="ADAL" clId="{00B51C86-02A7-4BCF-BD7B-DA92D2A5609D}" dt="2024-01-30T12:18:52.472" v="1176" actId="478"/>
          <ac:picMkLst>
            <pc:docMk/>
            <pc:sldMk cId="2542891033" sldId="430"/>
            <ac:picMk id="10" creationId="{961573D2-CF64-7F28-AF2D-2386EBE28A1B}"/>
          </ac:picMkLst>
        </pc:picChg>
        <pc:picChg chg="add del mod">
          <ac:chgData name="Filippo Rosatelli" userId="c6b14968-6749-4c64-a987-d58b81eae4b0" providerId="ADAL" clId="{00B51C86-02A7-4BCF-BD7B-DA92D2A5609D}" dt="2024-01-30T12:56:45.430" v="1520" actId="478"/>
          <ac:picMkLst>
            <pc:docMk/>
            <pc:sldMk cId="2542891033" sldId="430"/>
            <ac:picMk id="19" creationId="{94D75DC7-2381-6864-8E55-9B692E911FAC}"/>
          </ac:picMkLst>
        </pc:picChg>
        <pc:picChg chg="add del mod">
          <ac:chgData name="Filippo Rosatelli" userId="c6b14968-6749-4c64-a987-d58b81eae4b0" providerId="ADAL" clId="{00B51C86-02A7-4BCF-BD7B-DA92D2A5609D}" dt="2024-01-30T12:57:50.100" v="1532" actId="21"/>
          <ac:picMkLst>
            <pc:docMk/>
            <pc:sldMk cId="2542891033" sldId="430"/>
            <ac:picMk id="20" creationId="{D942339E-F98F-9A38-283E-A029A1D5E300}"/>
          </ac:picMkLst>
        </pc:picChg>
        <pc:picChg chg="add mod">
          <ac:chgData name="Filippo Rosatelli" userId="c6b14968-6749-4c64-a987-d58b81eae4b0" providerId="ADAL" clId="{00B51C86-02A7-4BCF-BD7B-DA92D2A5609D}" dt="2024-01-30T13:03:23.160" v="1565" actId="1076"/>
          <ac:picMkLst>
            <pc:docMk/>
            <pc:sldMk cId="2542891033" sldId="430"/>
            <ac:picMk id="21" creationId="{97DCE2A7-756B-690E-43F8-397CA6D0FA24}"/>
          </ac:picMkLst>
        </pc:picChg>
        <pc:picChg chg="add mod">
          <ac:chgData name="Filippo Rosatelli" userId="c6b14968-6749-4c64-a987-d58b81eae4b0" providerId="ADAL" clId="{00B51C86-02A7-4BCF-BD7B-DA92D2A5609D}" dt="2024-01-30T12:57:57.407" v="1535"/>
          <ac:picMkLst>
            <pc:docMk/>
            <pc:sldMk cId="2542891033" sldId="430"/>
            <ac:picMk id="22" creationId="{9DD9B02C-3E53-7EE2-AF33-2D5079946F94}"/>
          </ac:picMkLst>
        </pc:picChg>
        <pc:picChg chg="mod">
          <ac:chgData name="Filippo Rosatelli" userId="c6b14968-6749-4c64-a987-d58b81eae4b0" providerId="ADAL" clId="{00B51C86-02A7-4BCF-BD7B-DA92D2A5609D}" dt="2024-01-30T12:58:10.628" v="1537"/>
          <ac:picMkLst>
            <pc:docMk/>
            <pc:sldMk cId="2542891033" sldId="430"/>
            <ac:picMk id="28" creationId="{0F7451CD-C479-3BC0-26F0-D865BF88A3E2}"/>
          </ac:picMkLst>
        </pc:picChg>
        <pc:picChg chg="add mod">
          <ac:chgData name="Filippo Rosatelli" userId="c6b14968-6749-4c64-a987-d58b81eae4b0" providerId="ADAL" clId="{00B51C86-02A7-4BCF-BD7B-DA92D2A5609D}" dt="2024-01-30T13:01:32.135" v="1560" actId="14100"/>
          <ac:picMkLst>
            <pc:docMk/>
            <pc:sldMk cId="2542891033" sldId="430"/>
            <ac:picMk id="53" creationId="{EBF21637-D47F-790F-EC30-899D2BA18599}"/>
          </ac:picMkLst>
        </pc:picChg>
        <pc:cxnChg chg="add del mod">
          <ac:chgData name="Filippo Rosatelli" userId="c6b14968-6749-4c64-a987-d58b81eae4b0" providerId="ADAL" clId="{00B51C86-02A7-4BCF-BD7B-DA92D2A5609D}" dt="2024-01-30T12:46:47.871" v="1405" actId="478"/>
          <ac:cxnSpMkLst>
            <pc:docMk/>
            <pc:sldMk cId="2542891033" sldId="430"/>
            <ac:cxnSpMk id="14" creationId="{E502B280-FF52-2860-9144-2225347B2D1B}"/>
          </ac:cxnSpMkLst>
        </pc:cxnChg>
      </pc:sldChg>
      <pc:sldChg chg="delSp modSp add del mod">
        <pc:chgData name="Filippo Rosatelli" userId="c6b14968-6749-4c64-a987-d58b81eae4b0" providerId="ADAL" clId="{00B51C86-02A7-4BCF-BD7B-DA92D2A5609D}" dt="2024-01-30T12:57:18.538" v="1526" actId="47"/>
        <pc:sldMkLst>
          <pc:docMk/>
          <pc:sldMk cId="2583227539" sldId="431"/>
        </pc:sldMkLst>
        <pc:spChg chg="mod">
          <ac:chgData name="Filippo Rosatelli" userId="c6b14968-6749-4c64-a987-d58b81eae4b0" providerId="ADAL" clId="{00B51C86-02A7-4BCF-BD7B-DA92D2A5609D}" dt="2024-01-30T12:56:05.562" v="1516" actId="20577"/>
          <ac:spMkLst>
            <pc:docMk/>
            <pc:sldMk cId="2583227539" sldId="431"/>
            <ac:spMk id="11" creationId="{44F785A1-3CC2-C162-3DAE-AABA10E19FE5}"/>
          </ac:spMkLst>
        </pc:spChg>
        <pc:spChg chg="del">
          <ac:chgData name="Filippo Rosatelli" userId="c6b14968-6749-4c64-a987-d58b81eae4b0" providerId="ADAL" clId="{00B51C86-02A7-4BCF-BD7B-DA92D2A5609D}" dt="2024-01-30T12:45:52.095" v="1398" actId="478"/>
          <ac:spMkLst>
            <pc:docMk/>
            <pc:sldMk cId="2583227539" sldId="431"/>
            <ac:spMk id="17" creationId="{764BB84A-AFE5-AF5E-3C3F-E5DEEA4404B2}"/>
          </ac:spMkLst>
        </pc:spChg>
        <pc:picChg chg="del">
          <ac:chgData name="Filippo Rosatelli" userId="c6b14968-6749-4c64-a987-d58b81eae4b0" providerId="ADAL" clId="{00B51C86-02A7-4BCF-BD7B-DA92D2A5609D}" dt="2024-01-30T12:56:08.541" v="1517" actId="478"/>
          <ac:picMkLst>
            <pc:docMk/>
            <pc:sldMk cId="2583227539" sldId="431"/>
            <ac:picMk id="7" creationId="{CFE70978-4D8B-EF2A-8E32-585FA6C6F3D6}"/>
          </ac:picMkLst>
        </pc:picChg>
        <pc:picChg chg="del">
          <ac:chgData name="Filippo Rosatelli" userId="c6b14968-6749-4c64-a987-d58b81eae4b0" providerId="ADAL" clId="{00B51C86-02A7-4BCF-BD7B-DA92D2A5609D}" dt="2024-01-30T12:45:50.311" v="1397" actId="478"/>
          <ac:picMkLst>
            <pc:docMk/>
            <pc:sldMk cId="2583227539" sldId="431"/>
            <ac:picMk id="19" creationId="{94D75DC7-2381-6864-8E55-9B692E911FAC}"/>
          </ac:picMkLst>
        </pc:picChg>
      </pc:sldChg>
      <pc:sldChg chg="del">
        <pc:chgData name="Filippo Rosatelli" userId="c6b14968-6749-4c64-a987-d58b81eae4b0" providerId="ADAL" clId="{00B51C86-02A7-4BCF-BD7B-DA92D2A5609D}" dt="2024-01-29T09:54:44.596" v="7" actId="47"/>
        <pc:sldMkLst>
          <pc:docMk/>
          <pc:sldMk cId="4142085632" sldId="431"/>
        </pc:sldMkLst>
      </pc:sldChg>
      <pc:sldChg chg="del">
        <pc:chgData name="Filippo Rosatelli" userId="c6b14968-6749-4c64-a987-d58b81eae4b0" providerId="ADAL" clId="{00B51C86-02A7-4BCF-BD7B-DA92D2A5609D}" dt="2024-01-29T09:54:45.541" v="9" actId="47"/>
        <pc:sldMkLst>
          <pc:docMk/>
          <pc:sldMk cId="3120217526" sldId="432"/>
        </pc:sldMkLst>
      </pc:sldChg>
      <pc:sldChg chg="del">
        <pc:chgData name="Filippo Rosatelli" userId="c6b14968-6749-4c64-a987-d58b81eae4b0" providerId="ADAL" clId="{00B51C86-02A7-4BCF-BD7B-DA92D2A5609D}" dt="2024-01-29T09:54:44.330" v="6" actId="47"/>
        <pc:sldMkLst>
          <pc:docMk/>
          <pc:sldMk cId="1761244774" sldId="465"/>
        </pc:sldMkLst>
      </pc:sldChg>
      <pc:sldChg chg="del">
        <pc:chgData name="Filippo Rosatelli" userId="c6b14968-6749-4c64-a987-d58b81eae4b0" providerId="ADAL" clId="{00B51C86-02A7-4BCF-BD7B-DA92D2A5609D}" dt="2024-01-29T09:54:46.104" v="10" actId="47"/>
        <pc:sldMkLst>
          <pc:docMk/>
          <pc:sldMk cId="1344148076" sldId="466"/>
        </pc:sldMkLst>
      </pc:sldChg>
    </pc:docChg>
  </pc:docChgLst>
  <pc:docChgLst>
    <pc:chgData name="Filippo Rosatelli" userId="c6b14968-6749-4c64-a987-d58b81eae4b0" providerId="ADAL" clId="{A7922CE3-4912-4CED-A4BB-5AC188CE9840}"/>
    <pc:docChg chg="custSel delSld modSld">
      <pc:chgData name="Filippo Rosatelli" userId="c6b14968-6749-4c64-a987-d58b81eae4b0" providerId="ADAL" clId="{A7922CE3-4912-4CED-A4BB-5AC188CE9840}" dt="2024-02-01T14:39:25.975" v="456" actId="478"/>
      <pc:docMkLst>
        <pc:docMk/>
      </pc:docMkLst>
      <pc:sldChg chg="addSp delSp modSp mod">
        <pc:chgData name="Filippo Rosatelli" userId="c6b14968-6749-4c64-a987-d58b81eae4b0" providerId="ADAL" clId="{A7922CE3-4912-4CED-A4BB-5AC188CE9840}" dt="2024-01-31T14:13:28.400" v="455" actId="20577"/>
        <pc:sldMkLst>
          <pc:docMk/>
          <pc:sldMk cId="3631482891" sldId="416"/>
        </pc:sldMkLst>
        <pc:spChg chg="mod">
          <ac:chgData name="Filippo Rosatelli" userId="c6b14968-6749-4c64-a987-d58b81eae4b0" providerId="ADAL" clId="{A7922CE3-4912-4CED-A4BB-5AC188CE9840}" dt="2024-01-31T14:13:28.400" v="455" actId="20577"/>
          <ac:spMkLst>
            <pc:docMk/>
            <pc:sldMk cId="3631482891" sldId="416"/>
            <ac:spMk id="5" creationId="{83128369-D606-C4B7-A9EE-8E63E3523486}"/>
          </ac:spMkLst>
        </pc:spChg>
        <pc:picChg chg="add mod">
          <ac:chgData name="Filippo Rosatelli" userId="c6b14968-6749-4c64-a987-d58b81eae4b0" providerId="ADAL" clId="{A7922CE3-4912-4CED-A4BB-5AC188CE9840}" dt="2024-01-31T14:08:50.457" v="377" actId="14100"/>
          <ac:picMkLst>
            <pc:docMk/>
            <pc:sldMk cId="3631482891" sldId="416"/>
            <ac:picMk id="4" creationId="{8C066FBB-F2C4-209E-7493-AA3D17F844F1}"/>
          </ac:picMkLst>
        </pc:picChg>
        <pc:picChg chg="add mod">
          <ac:chgData name="Filippo Rosatelli" userId="c6b14968-6749-4c64-a987-d58b81eae4b0" providerId="ADAL" clId="{A7922CE3-4912-4CED-A4BB-5AC188CE9840}" dt="2024-01-31T14:08:59.044" v="378" actId="1076"/>
          <ac:picMkLst>
            <pc:docMk/>
            <pc:sldMk cId="3631482891" sldId="416"/>
            <ac:picMk id="6" creationId="{C40A8E9B-8735-1765-7537-6EEA55458CD0}"/>
          </ac:picMkLst>
        </pc:picChg>
        <pc:picChg chg="del">
          <ac:chgData name="Filippo Rosatelli" userId="c6b14968-6749-4c64-a987-d58b81eae4b0" providerId="ADAL" clId="{A7922CE3-4912-4CED-A4BB-5AC188CE9840}" dt="2024-01-31T14:06:11.429" v="332" actId="478"/>
          <ac:picMkLst>
            <pc:docMk/>
            <pc:sldMk cId="3631482891" sldId="416"/>
            <ac:picMk id="52" creationId="{D942339E-F98F-9A38-283E-A029A1D5E300}"/>
          </ac:picMkLst>
        </pc:picChg>
        <pc:picChg chg="mod">
          <ac:chgData name="Filippo Rosatelli" userId="c6b14968-6749-4c64-a987-d58b81eae4b0" providerId="ADAL" clId="{A7922CE3-4912-4CED-A4BB-5AC188CE9840}" dt="2024-01-31T14:08:35.107" v="373" actId="14100"/>
          <ac:picMkLst>
            <pc:docMk/>
            <pc:sldMk cId="3631482891" sldId="416"/>
            <ac:picMk id="57" creationId="{6C1E2A38-9738-B248-5BEA-B15476C61690}"/>
          </ac:picMkLst>
        </pc:picChg>
      </pc:sldChg>
      <pc:sldChg chg="modSp mod">
        <pc:chgData name="Filippo Rosatelli" userId="c6b14968-6749-4c64-a987-d58b81eae4b0" providerId="ADAL" clId="{A7922CE3-4912-4CED-A4BB-5AC188CE9840}" dt="2024-01-31T14:03:31.785" v="310" actId="20577"/>
        <pc:sldMkLst>
          <pc:docMk/>
          <pc:sldMk cId="1052313254" sldId="424"/>
        </pc:sldMkLst>
        <pc:spChg chg="mod">
          <ac:chgData name="Filippo Rosatelli" userId="c6b14968-6749-4c64-a987-d58b81eae4b0" providerId="ADAL" clId="{A7922CE3-4912-4CED-A4BB-5AC188CE9840}" dt="2024-01-31T14:03:31.785" v="310" actId="20577"/>
          <ac:spMkLst>
            <pc:docMk/>
            <pc:sldMk cId="1052313254" sldId="424"/>
            <ac:spMk id="2" creationId="{16F070CD-020C-770A-9B44-EB7D83195401}"/>
          </ac:spMkLst>
        </pc:spChg>
        <pc:spChg chg="mod">
          <ac:chgData name="Filippo Rosatelli" userId="c6b14968-6749-4c64-a987-d58b81eae4b0" providerId="ADAL" clId="{A7922CE3-4912-4CED-A4BB-5AC188CE9840}" dt="2024-01-31T11:33:08.303" v="231" actId="20577"/>
          <ac:spMkLst>
            <pc:docMk/>
            <pc:sldMk cId="1052313254" sldId="424"/>
            <ac:spMk id="11" creationId="{44F785A1-3CC2-C162-3DAE-AABA10E19FE5}"/>
          </ac:spMkLst>
        </pc:spChg>
      </pc:sldChg>
      <pc:sldChg chg="modSp mod">
        <pc:chgData name="Filippo Rosatelli" userId="c6b14968-6749-4c64-a987-d58b81eae4b0" providerId="ADAL" clId="{A7922CE3-4912-4CED-A4BB-5AC188CE9840}" dt="2024-01-31T14:11:42.105" v="406" actId="1076"/>
        <pc:sldMkLst>
          <pc:docMk/>
          <pc:sldMk cId="2079837025" sldId="425"/>
        </pc:sldMkLst>
        <pc:spChg chg="mod">
          <ac:chgData name="Filippo Rosatelli" userId="c6b14968-6749-4c64-a987-d58b81eae4b0" providerId="ADAL" clId="{A7922CE3-4912-4CED-A4BB-5AC188CE9840}" dt="2024-01-31T14:11:08.998" v="397" actId="1076"/>
          <ac:spMkLst>
            <pc:docMk/>
            <pc:sldMk cId="2079837025" sldId="425"/>
            <ac:spMk id="11" creationId="{44F785A1-3CC2-C162-3DAE-AABA10E19FE5}"/>
          </ac:spMkLst>
        </pc:spChg>
        <pc:picChg chg="mod">
          <ac:chgData name="Filippo Rosatelli" userId="c6b14968-6749-4c64-a987-d58b81eae4b0" providerId="ADAL" clId="{A7922CE3-4912-4CED-A4BB-5AC188CE9840}" dt="2024-01-31T14:11:42.105" v="406" actId="1076"/>
          <ac:picMkLst>
            <pc:docMk/>
            <pc:sldMk cId="2079837025" sldId="425"/>
            <ac:picMk id="3" creationId="{84DCEE95-E0D1-B2CB-5E60-61B33C34437F}"/>
          </ac:picMkLst>
        </pc:picChg>
        <pc:picChg chg="mod">
          <ac:chgData name="Filippo Rosatelli" userId="c6b14968-6749-4c64-a987-d58b81eae4b0" providerId="ADAL" clId="{A7922CE3-4912-4CED-A4BB-5AC188CE9840}" dt="2024-01-31T14:11:32.553" v="404" actId="1076"/>
          <ac:picMkLst>
            <pc:docMk/>
            <pc:sldMk cId="2079837025" sldId="425"/>
            <ac:picMk id="21" creationId="{5A33543C-C345-7A4C-6025-D83BAF29AD43}"/>
          </ac:picMkLst>
        </pc:picChg>
        <pc:cxnChg chg="mod">
          <ac:chgData name="Filippo Rosatelli" userId="c6b14968-6749-4c64-a987-d58b81eae4b0" providerId="ADAL" clId="{A7922CE3-4912-4CED-A4BB-5AC188CE9840}" dt="2024-01-31T14:11:26.336" v="403" actId="1076"/>
          <ac:cxnSpMkLst>
            <pc:docMk/>
            <pc:sldMk cId="2079837025" sldId="425"/>
            <ac:cxnSpMk id="10" creationId="{06A944AF-5143-1F7C-733C-54D73CBCFC72}"/>
          </ac:cxnSpMkLst>
        </pc:cxnChg>
      </pc:sldChg>
      <pc:sldChg chg="modSp del mod">
        <pc:chgData name="Filippo Rosatelli" userId="c6b14968-6749-4c64-a987-d58b81eae4b0" providerId="ADAL" clId="{A7922CE3-4912-4CED-A4BB-5AC188CE9840}" dt="2024-01-31T14:12:06.774" v="407" actId="47"/>
        <pc:sldMkLst>
          <pc:docMk/>
          <pc:sldMk cId="3015092923" sldId="429"/>
        </pc:sldMkLst>
        <pc:spChg chg="mod">
          <ac:chgData name="Filippo Rosatelli" userId="c6b14968-6749-4c64-a987-d58b81eae4b0" providerId="ADAL" clId="{A7922CE3-4912-4CED-A4BB-5AC188CE9840}" dt="2024-01-31T14:07:06.520" v="365" actId="20577"/>
          <ac:spMkLst>
            <pc:docMk/>
            <pc:sldMk cId="3015092923" sldId="429"/>
            <ac:spMk id="5" creationId="{327B1422-686A-A527-9BBE-D5D4337362C8}"/>
          </ac:spMkLst>
        </pc:spChg>
      </pc:sldChg>
      <pc:sldChg chg="delSp modSp mod">
        <pc:chgData name="Filippo Rosatelli" userId="c6b14968-6749-4c64-a987-d58b81eae4b0" providerId="ADAL" clId="{A7922CE3-4912-4CED-A4BB-5AC188CE9840}" dt="2024-02-01T14:39:25.975" v="456" actId="478"/>
        <pc:sldMkLst>
          <pc:docMk/>
          <pc:sldMk cId="2542891033" sldId="430"/>
        </pc:sldMkLst>
        <pc:spChg chg="mod">
          <ac:chgData name="Filippo Rosatelli" userId="c6b14968-6749-4c64-a987-d58b81eae4b0" providerId="ADAL" clId="{A7922CE3-4912-4CED-A4BB-5AC188CE9840}" dt="2024-01-31T14:10:37.978" v="393" actId="1076"/>
          <ac:spMkLst>
            <pc:docMk/>
            <pc:sldMk cId="2542891033" sldId="430"/>
            <ac:spMk id="11" creationId="{44F785A1-3CC2-C162-3DAE-AABA10E19FE5}"/>
          </ac:spMkLst>
        </pc:spChg>
        <pc:picChg chg="del mod">
          <ac:chgData name="Filippo Rosatelli" userId="c6b14968-6749-4c64-a987-d58b81eae4b0" providerId="ADAL" clId="{A7922CE3-4912-4CED-A4BB-5AC188CE9840}" dt="2024-02-01T14:39:25.975" v="456" actId="478"/>
          <ac:picMkLst>
            <pc:docMk/>
            <pc:sldMk cId="2542891033" sldId="430"/>
            <ac:picMk id="3" creationId="{64894E39-C5E8-F031-CF10-4133836337E7}"/>
          </ac:picMkLst>
        </pc:picChg>
        <pc:picChg chg="mod">
          <ac:chgData name="Filippo Rosatelli" userId="c6b14968-6749-4c64-a987-d58b81eae4b0" providerId="ADAL" clId="{A7922CE3-4912-4CED-A4BB-5AC188CE9840}" dt="2024-01-31T14:10:50.680" v="395" actId="1076"/>
          <ac:picMkLst>
            <pc:docMk/>
            <pc:sldMk cId="2542891033" sldId="430"/>
            <ac:picMk id="6" creationId="{8FC239B5-1562-4BC5-C88A-1F27EA81291A}"/>
          </ac:picMkLst>
        </pc:picChg>
        <pc:picChg chg="del">
          <ac:chgData name="Filippo Rosatelli" userId="c6b14968-6749-4c64-a987-d58b81eae4b0" providerId="ADAL" clId="{A7922CE3-4912-4CED-A4BB-5AC188CE9840}" dt="2024-01-31T11:27:30.336" v="52" actId="478"/>
          <ac:picMkLst>
            <pc:docMk/>
            <pc:sldMk cId="2542891033" sldId="430"/>
            <ac:picMk id="21" creationId="{97DCE2A7-756B-690E-43F8-397CA6D0FA24}"/>
          </ac:picMkLst>
        </pc:picChg>
        <pc:picChg chg="mod">
          <ac:chgData name="Filippo Rosatelli" userId="c6b14968-6749-4c64-a987-d58b81eae4b0" providerId="ADAL" clId="{A7922CE3-4912-4CED-A4BB-5AC188CE9840}" dt="2024-01-31T14:10:12.945" v="389" actId="1076"/>
          <ac:picMkLst>
            <pc:docMk/>
            <pc:sldMk cId="2542891033" sldId="430"/>
            <ac:picMk id="53" creationId="{EBF21637-D47F-790F-EC30-899D2BA18599}"/>
          </ac:picMkLst>
        </pc:picChg>
      </pc:sldChg>
    </pc:docChg>
  </pc:docChgLst>
  <pc:docChgLst>
    <pc:chgData name="Filippo Rosatelli" userId="c6b14968-6749-4c64-a987-d58b81eae4b0" providerId="ADAL" clId="{47C98056-8ED6-4F21-93DF-1C04AD3820BE}"/>
    <pc:docChg chg="undo custSel delSld modSld">
      <pc:chgData name="Filippo Rosatelli" userId="c6b14968-6749-4c64-a987-d58b81eae4b0" providerId="ADAL" clId="{47C98056-8ED6-4F21-93DF-1C04AD3820BE}" dt="2023-12-12T11:50:51.886" v="141" actId="47"/>
      <pc:docMkLst>
        <pc:docMk/>
      </pc:docMkLst>
      <pc:sldChg chg="addSp delSp modSp mod">
        <pc:chgData name="Filippo Rosatelli" userId="c6b14968-6749-4c64-a987-d58b81eae4b0" providerId="ADAL" clId="{47C98056-8ED6-4F21-93DF-1C04AD3820BE}" dt="2023-12-12T08:06:27.052" v="126" actId="1076"/>
        <pc:sldMkLst>
          <pc:docMk/>
          <pc:sldMk cId="2078115035" sldId="412"/>
        </pc:sldMkLst>
        <pc:spChg chg="add mod">
          <ac:chgData name="Filippo Rosatelli" userId="c6b14968-6749-4c64-a987-d58b81eae4b0" providerId="ADAL" clId="{47C98056-8ED6-4F21-93DF-1C04AD3820BE}" dt="2023-12-12T08:06:27.052" v="126" actId="1076"/>
          <ac:spMkLst>
            <pc:docMk/>
            <pc:sldMk cId="2078115035" sldId="412"/>
            <ac:spMk id="3" creationId="{EB3C4A8A-C058-176C-DE2D-E2962B9CEAE0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3" creationId="{651E73FF-CC63-7CC7-1C57-78BEA526DE9F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4" creationId="{AC69FF50-38C0-1BFC-E507-EB056F87FFB2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5" creationId="{8B2BA853-DC0C-3808-2148-2C8558EE4B74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6" creationId="{A821D02A-8C66-093B-912A-A1724FD8F38B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7" creationId="{9D3B5A0F-E9DC-4EC3-6F7C-AE9B832D71A0}"/>
          </ac:spMkLst>
        </pc:spChg>
        <pc:spChg chg="add mod or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8" creationId="{D7E97931-BB1D-F1BA-FD25-11A516FBD158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29" creationId="{FA7598F6-DBFC-3302-62DE-668F3F3A3BE6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30" creationId="{E9EA115B-0D45-27B6-406C-529C72885965}"/>
          </ac:spMkLst>
        </pc:spChg>
        <pc:spChg chg="add mod">
          <ac:chgData name="Filippo Rosatelli" userId="c6b14968-6749-4c64-a987-d58b81eae4b0" providerId="ADAL" clId="{47C98056-8ED6-4F21-93DF-1C04AD3820BE}" dt="2023-12-07T07:53:19.966" v="80" actId="164"/>
          <ac:spMkLst>
            <pc:docMk/>
            <pc:sldMk cId="2078115035" sldId="412"/>
            <ac:spMk id="31" creationId="{69FA8CC0-17F8-55A4-7DD0-7B9E337C0327}"/>
          </ac:spMkLst>
        </pc:spChg>
        <pc:spChg chg="mod">
          <ac:chgData name="Filippo Rosatelli" userId="c6b14968-6749-4c64-a987-d58b81eae4b0" providerId="ADAL" clId="{47C98056-8ED6-4F21-93DF-1C04AD3820BE}" dt="2023-12-07T07:52:35.213" v="76" actId="1076"/>
          <ac:spMkLst>
            <pc:docMk/>
            <pc:sldMk cId="2078115035" sldId="412"/>
            <ac:spMk id="41" creationId="{00000000-0000-0000-0000-000000000000}"/>
          </ac:spMkLst>
        </pc:spChg>
        <pc:spChg chg="mod">
          <ac:chgData name="Filippo Rosatelli" userId="c6b14968-6749-4c64-a987-d58b81eae4b0" providerId="ADAL" clId="{47C98056-8ED6-4F21-93DF-1C04AD3820BE}" dt="2023-12-07T07:53:11.748" v="79" actId="1076"/>
          <ac:spMkLst>
            <pc:docMk/>
            <pc:sldMk cId="2078115035" sldId="412"/>
            <ac:spMk id="53" creationId="{30CDD136-A6A9-2870-AAD4-DB423B07EA1C}"/>
          </ac:spMkLst>
        </pc:spChg>
        <pc:grpChg chg="del">
          <ac:chgData name="Filippo Rosatelli" userId="c6b14968-6749-4c64-a987-d58b81eae4b0" providerId="ADAL" clId="{47C98056-8ED6-4F21-93DF-1C04AD3820BE}" dt="2023-12-07T07:52:05.081" v="70" actId="478"/>
          <ac:grpSpMkLst>
            <pc:docMk/>
            <pc:sldMk cId="2078115035" sldId="412"/>
            <ac:grpSpMk id="10" creationId="{E1DFA7A6-12EE-490A-B468-3A08E3B749BB}"/>
          </ac:grpSpMkLst>
        </pc:grpChg>
        <pc:grpChg chg="add mod">
          <ac:chgData name="Filippo Rosatelli" userId="c6b14968-6749-4c64-a987-d58b81eae4b0" providerId="ADAL" clId="{47C98056-8ED6-4F21-93DF-1C04AD3820BE}" dt="2023-12-07T07:52:20.186" v="72" actId="164"/>
          <ac:grpSpMkLst>
            <pc:docMk/>
            <pc:sldMk cId="2078115035" sldId="412"/>
            <ac:grpSpMk id="32" creationId="{9B5223A8-FD85-7A3A-A7CC-B55CFDE2EF49}"/>
          </ac:grpSpMkLst>
        </pc:grpChg>
        <pc:grpChg chg="add mod">
          <ac:chgData name="Filippo Rosatelli" userId="c6b14968-6749-4c64-a987-d58b81eae4b0" providerId="ADAL" clId="{47C98056-8ED6-4F21-93DF-1C04AD3820BE}" dt="2023-12-07T07:53:19.966" v="80" actId="164"/>
          <ac:grpSpMkLst>
            <pc:docMk/>
            <pc:sldMk cId="2078115035" sldId="412"/>
            <ac:grpSpMk id="33" creationId="{F7A65DB0-A064-91FC-467D-1A72CF3FF72D}"/>
          </ac:grpSpMkLst>
        </pc:grpChg>
        <pc:picChg chg="mod">
          <ac:chgData name="Filippo Rosatelli" userId="c6b14968-6749-4c64-a987-d58b81eae4b0" providerId="ADAL" clId="{47C98056-8ED6-4F21-93DF-1C04AD3820BE}" dt="2023-12-12T08:06:10.852" v="123" actId="1076"/>
          <ac:picMkLst>
            <pc:docMk/>
            <pc:sldMk cId="2078115035" sldId="412"/>
            <ac:picMk id="4" creationId="{B68FAA4F-87B6-C395-DBF6-88E3F818FC01}"/>
          </ac:picMkLst>
        </pc:picChg>
        <pc:picChg chg="add del mod">
          <ac:chgData name="Filippo Rosatelli" userId="c6b14968-6749-4c64-a987-d58b81eae4b0" providerId="ADAL" clId="{47C98056-8ED6-4F21-93DF-1C04AD3820BE}" dt="2023-12-07T07:47:37.188" v="49" actId="478"/>
          <ac:picMkLst>
            <pc:docMk/>
            <pc:sldMk cId="2078115035" sldId="412"/>
            <ac:picMk id="6" creationId="{7FA02C1B-7661-7700-D3CF-0ECA044DC6A6}"/>
          </ac:picMkLst>
        </pc:picChg>
        <pc:picChg chg="add mod">
          <ac:chgData name="Filippo Rosatelli" userId="c6b14968-6749-4c64-a987-d58b81eae4b0" providerId="ADAL" clId="{47C98056-8ED6-4F21-93DF-1C04AD3820BE}" dt="2023-12-07T07:53:19.966" v="80" actId="164"/>
          <ac:picMkLst>
            <pc:docMk/>
            <pc:sldMk cId="2078115035" sldId="412"/>
            <ac:picMk id="11" creationId="{D9F1F562-0633-917B-D547-C85505A13912}"/>
          </ac:picMkLst>
        </pc:picChg>
        <pc:picChg chg="mod">
          <ac:chgData name="Filippo Rosatelli" userId="c6b14968-6749-4c64-a987-d58b81eae4b0" providerId="ADAL" clId="{47C98056-8ED6-4F21-93DF-1C04AD3820BE}" dt="2023-12-07T07:11:12.298" v="0" actId="14100"/>
          <ac:picMkLst>
            <pc:docMk/>
            <pc:sldMk cId="2078115035" sldId="412"/>
            <ac:picMk id="16" creationId="{4CE75657-2402-BFEA-EDE6-328E2ECCF589}"/>
          </ac:picMkLst>
        </pc:pic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2" creationId="{18911C16-9786-9FB8-BDD4-7604A10DACB9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3" creationId="{1241FC38-4C78-63D5-DEEA-0282DF20CD61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4" creationId="{7F439690-43F0-1166-24E0-066961185609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5" creationId="{BA6DC3C1-15F1-42E0-6E9D-B45F3CFEDE42}"/>
          </ac:cxnSpMkLst>
        </pc:cxnChg>
        <pc:cxnChg chg="add mod">
          <ac:chgData name="Filippo Rosatelli" userId="c6b14968-6749-4c64-a987-d58b81eae4b0" providerId="ADAL" clId="{47C98056-8ED6-4F21-93DF-1C04AD3820BE}" dt="2023-12-07T07:53:19.966" v="80" actId="164"/>
          <ac:cxnSpMkLst>
            <pc:docMk/>
            <pc:sldMk cId="2078115035" sldId="412"/>
            <ac:cxnSpMk id="17" creationId="{3FE4B08D-27A7-C9BD-E181-816EDF3A973E}"/>
          </ac:cxnSpMkLst>
        </pc:cxnChg>
      </pc:sldChg>
      <pc:sldChg chg="addSp modSp mod">
        <pc:chgData name="Filippo Rosatelli" userId="c6b14968-6749-4c64-a987-d58b81eae4b0" providerId="ADAL" clId="{47C98056-8ED6-4F21-93DF-1C04AD3820BE}" dt="2023-12-07T08:04:16.172" v="92" actId="164"/>
        <pc:sldMkLst>
          <pc:docMk/>
          <pc:sldMk cId="3631482891" sldId="416"/>
        </pc:sldMkLst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4" creationId="{3C538E27-BE84-2F32-0026-51C5C24C81D9}"/>
          </ac:spMkLst>
        </pc:spChg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21" creationId="{5B9D8E70-7CA1-ECA5-F592-AA091CE37692}"/>
          </ac:spMkLst>
        </pc:spChg>
        <pc:spChg chg="add mod">
          <ac:chgData name="Filippo Rosatelli" userId="c6b14968-6749-4c64-a987-d58b81eae4b0" providerId="ADAL" clId="{47C98056-8ED6-4F21-93DF-1C04AD3820BE}" dt="2023-12-07T08:04:16.172" v="92" actId="164"/>
          <ac:spMkLst>
            <pc:docMk/>
            <pc:sldMk cId="3631482891" sldId="416"/>
            <ac:spMk id="22" creationId="{BB06746E-72FD-651E-ACA4-CF8E8551CF53}"/>
          </ac:spMkLst>
        </pc:spChg>
        <pc:grpChg chg="add mod">
          <ac:chgData name="Filippo Rosatelli" userId="c6b14968-6749-4c64-a987-d58b81eae4b0" providerId="ADAL" clId="{47C98056-8ED6-4F21-93DF-1C04AD3820BE}" dt="2023-12-07T08:04:16.172" v="92" actId="164"/>
          <ac:grpSpMkLst>
            <pc:docMk/>
            <pc:sldMk cId="3631482891" sldId="416"/>
            <ac:grpSpMk id="30" creationId="{D010446C-ECE5-C56A-78FD-0FC01178F875}"/>
          </ac:grpSpMkLst>
        </pc:grpChg>
        <pc:grpChg chg="mod">
          <ac:chgData name="Filippo Rosatelli" userId="c6b14968-6749-4c64-a987-d58b81eae4b0" providerId="ADAL" clId="{47C98056-8ED6-4F21-93DF-1C04AD3820BE}" dt="2023-12-07T08:04:16.172" v="92" actId="164"/>
          <ac:grpSpMkLst>
            <pc:docMk/>
            <pc:sldMk cId="3631482891" sldId="416"/>
            <ac:grpSpMk id="32" creationId="{0FA8F235-7C82-42C4-BB59-3A178256DF5D}"/>
          </ac:grpSpMkLst>
        </pc:grpChg>
        <pc:cxnChg chg="add mod">
          <ac:chgData name="Filippo Rosatelli" userId="c6b14968-6749-4c64-a987-d58b81eae4b0" providerId="ADAL" clId="{47C98056-8ED6-4F21-93DF-1C04AD3820BE}" dt="2023-12-07T08:04:16.172" v="92" actId="164"/>
          <ac:cxnSpMkLst>
            <pc:docMk/>
            <pc:sldMk cId="3631482891" sldId="416"/>
            <ac:cxnSpMk id="19" creationId="{E543CD3C-D5E1-E400-F337-5EF38E274622}"/>
          </ac:cxnSpMkLst>
        </pc:cxnChg>
        <pc:cxnChg chg="add mod">
          <ac:chgData name="Filippo Rosatelli" userId="c6b14968-6749-4c64-a987-d58b81eae4b0" providerId="ADAL" clId="{47C98056-8ED6-4F21-93DF-1C04AD3820BE}" dt="2023-12-07T08:04:16.172" v="92" actId="164"/>
          <ac:cxnSpMkLst>
            <pc:docMk/>
            <pc:sldMk cId="3631482891" sldId="416"/>
            <ac:cxnSpMk id="20" creationId="{71E4E342-3DA0-A393-6222-39B9E9327735}"/>
          </ac:cxnSpMkLst>
        </pc:cxnChg>
      </pc:sldChg>
      <pc:sldChg chg="modSp mod">
        <pc:chgData name="Filippo Rosatelli" userId="c6b14968-6749-4c64-a987-d58b81eae4b0" providerId="ADAL" clId="{47C98056-8ED6-4F21-93DF-1C04AD3820BE}" dt="2023-12-12T08:07:04.344" v="129" actId="1036"/>
        <pc:sldMkLst>
          <pc:docMk/>
          <pc:sldMk cId="3195723870" sldId="428"/>
        </pc:sldMkLst>
        <pc:spChg chg="mod">
          <ac:chgData name="Filippo Rosatelli" userId="c6b14968-6749-4c64-a987-d58b81eae4b0" providerId="ADAL" clId="{47C98056-8ED6-4F21-93DF-1C04AD3820BE}" dt="2023-12-12T08:04:32.427" v="103" actId="20577"/>
          <ac:spMkLst>
            <pc:docMk/>
            <pc:sldMk cId="3195723870" sldId="428"/>
            <ac:spMk id="2" creationId="{A5172319-C489-35A9-0492-4B41C81F32C0}"/>
          </ac:spMkLst>
        </pc:spChg>
        <pc:spChg chg="mod">
          <ac:chgData name="Filippo Rosatelli" userId="c6b14968-6749-4c64-a987-d58b81eae4b0" providerId="ADAL" clId="{47C98056-8ED6-4F21-93DF-1C04AD3820BE}" dt="2023-12-12T08:06:50.547" v="127" actId="207"/>
          <ac:spMkLst>
            <pc:docMk/>
            <pc:sldMk cId="3195723870" sldId="428"/>
            <ac:spMk id="9" creationId="{BAADE801-72AB-FE01-F97C-B02CE25F8F12}"/>
          </ac:spMkLst>
        </pc:spChg>
        <pc:picChg chg="mod">
          <ac:chgData name="Filippo Rosatelli" userId="c6b14968-6749-4c64-a987-d58b81eae4b0" providerId="ADAL" clId="{47C98056-8ED6-4F21-93DF-1C04AD3820BE}" dt="2023-12-12T08:07:04.344" v="129" actId="1036"/>
          <ac:picMkLst>
            <pc:docMk/>
            <pc:sldMk cId="3195723870" sldId="428"/>
            <ac:picMk id="5" creationId="{36E4AC64-7EEC-548B-DDB3-91D879865314}"/>
          </ac:picMkLst>
        </pc:picChg>
      </pc:sldChg>
      <pc:sldChg chg="modSp mod">
        <pc:chgData name="Filippo Rosatelli" userId="c6b14968-6749-4c64-a987-d58b81eae4b0" providerId="ADAL" clId="{47C98056-8ED6-4F21-93DF-1C04AD3820BE}" dt="2023-12-07T07:12:21.882" v="44" actId="20577"/>
        <pc:sldMkLst>
          <pc:docMk/>
          <pc:sldMk cId="4226493255" sldId="429"/>
        </pc:sldMkLst>
        <pc:spChg chg="mod">
          <ac:chgData name="Filippo Rosatelli" userId="c6b14968-6749-4c64-a987-d58b81eae4b0" providerId="ADAL" clId="{47C98056-8ED6-4F21-93DF-1C04AD3820BE}" dt="2023-12-07T07:12:21.882" v="44" actId="20577"/>
          <ac:spMkLst>
            <pc:docMk/>
            <pc:sldMk cId="4226493255" sldId="429"/>
            <ac:spMk id="31" creationId="{9F57A588-3210-47CE-BB4C-82C713966BB1}"/>
          </ac:spMkLst>
        </pc:spChg>
      </pc:sldChg>
      <pc:sldChg chg="del">
        <pc:chgData name="Filippo Rosatelli" userId="c6b14968-6749-4c64-a987-d58b81eae4b0" providerId="ADAL" clId="{47C98056-8ED6-4F21-93DF-1C04AD3820BE}" dt="2023-12-12T11:50:51.886" v="141" actId="47"/>
        <pc:sldMkLst>
          <pc:docMk/>
          <pc:sldMk cId="2540940831" sldId="466"/>
        </pc:sldMkLst>
      </pc:sldChg>
      <pc:sldChg chg="addSp modSp mod">
        <pc:chgData name="Filippo Rosatelli" userId="c6b14968-6749-4c64-a987-d58b81eae4b0" providerId="ADAL" clId="{47C98056-8ED6-4F21-93DF-1C04AD3820BE}" dt="2023-12-12T10:10:53.872" v="140" actId="164"/>
        <pc:sldMkLst>
          <pc:docMk/>
          <pc:sldMk cId="3100295491" sldId="467"/>
        </pc:sldMkLst>
        <pc:spChg chg="add mod">
          <ac:chgData name="Filippo Rosatelli" userId="c6b14968-6749-4c64-a987-d58b81eae4b0" providerId="ADAL" clId="{47C98056-8ED6-4F21-93DF-1C04AD3820BE}" dt="2023-12-12T10:10:53.872" v="140" actId="164"/>
          <ac:spMkLst>
            <pc:docMk/>
            <pc:sldMk cId="3100295491" sldId="467"/>
            <ac:spMk id="4" creationId="{8DCE3F31-D55A-3055-980A-66B61EFC47A6}"/>
          </ac:spMkLst>
        </pc:spChg>
        <pc:spChg chg="add mod">
          <ac:chgData name="Filippo Rosatelli" userId="c6b14968-6749-4c64-a987-d58b81eae4b0" providerId="ADAL" clId="{47C98056-8ED6-4F21-93DF-1C04AD3820BE}" dt="2023-12-12T10:10:53.872" v="140" actId="164"/>
          <ac:spMkLst>
            <pc:docMk/>
            <pc:sldMk cId="3100295491" sldId="467"/>
            <ac:spMk id="5" creationId="{B07FFBFB-B621-9E87-22C2-64730C570672}"/>
          </ac:spMkLst>
        </pc:spChg>
        <pc:spChg chg="mod">
          <ac:chgData name="Filippo Rosatelli" userId="c6b14968-6749-4c64-a987-d58b81eae4b0" providerId="ADAL" clId="{47C98056-8ED6-4F21-93DF-1C04AD3820BE}" dt="2023-12-07T08:32:43.999" v="95" actId="164"/>
          <ac:spMkLst>
            <pc:docMk/>
            <pc:sldMk cId="3100295491" sldId="467"/>
            <ac:spMk id="12" creationId="{94FA983F-25FF-F51D-9FD6-3C7EC73A0FDA}"/>
          </ac:spMkLst>
        </pc:spChg>
        <pc:spChg chg="mod">
          <ac:chgData name="Filippo Rosatelli" userId="c6b14968-6749-4c64-a987-d58b81eae4b0" providerId="ADAL" clId="{47C98056-8ED6-4F21-93DF-1C04AD3820BE}" dt="2023-12-07T08:32:43.999" v="95" actId="164"/>
          <ac:spMkLst>
            <pc:docMk/>
            <pc:sldMk cId="3100295491" sldId="467"/>
            <ac:spMk id="13" creationId="{7AED6D33-FB93-2729-BD24-5C599ACBD61E}"/>
          </ac:spMkLst>
        </pc:spChg>
        <pc:grpChg chg="add mod">
          <ac:chgData name="Filippo Rosatelli" userId="c6b14968-6749-4c64-a987-d58b81eae4b0" providerId="ADAL" clId="{47C98056-8ED6-4F21-93DF-1C04AD3820BE}" dt="2023-12-12T10:10:53.872" v="140" actId="164"/>
          <ac:grpSpMkLst>
            <pc:docMk/>
            <pc:sldMk cId="3100295491" sldId="467"/>
            <ac:grpSpMk id="3" creationId="{01D3C207-9A41-B15D-6DE1-C8A2CF7B7389}"/>
          </ac:grpSpMkLst>
        </pc:grpChg>
        <pc:grpChg chg="add mod">
          <ac:chgData name="Filippo Rosatelli" userId="c6b14968-6749-4c64-a987-d58b81eae4b0" providerId="ADAL" clId="{47C98056-8ED6-4F21-93DF-1C04AD3820BE}" dt="2023-12-12T10:10:53.872" v="140" actId="164"/>
          <ac:grpSpMkLst>
            <pc:docMk/>
            <pc:sldMk cId="3100295491" sldId="467"/>
            <ac:grpSpMk id="6" creationId="{147B0FE9-49E1-32EB-86EB-81D09E7761BB}"/>
          </ac:grpSpMkLst>
        </pc:grpChg>
        <pc:picChg chg="mod">
          <ac:chgData name="Filippo Rosatelli" userId="c6b14968-6749-4c64-a987-d58b81eae4b0" providerId="ADAL" clId="{47C98056-8ED6-4F21-93DF-1C04AD3820BE}" dt="2023-12-07T08:32:43.999" v="95" actId="164"/>
          <ac:picMkLst>
            <pc:docMk/>
            <pc:sldMk cId="3100295491" sldId="467"/>
            <ac:picMk id="7" creationId="{06BE45C3-22AA-1E4A-B541-7A1F8484867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BC11D6CD-0B7E-D727-DBEB-B7943CCB79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87B0ADE-3F00-DA46-D564-66EDF4C231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6CBD7-DCEA-4C8B-9DFD-A14561E0CA3D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7621CF4-595B-6A29-FB4D-9ED2F4AF39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Filippo Rosatelli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7C1BAE-3A2E-0668-F23A-FC9FDA9AAD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E1CE0-BD19-4BBD-8475-E94BBBCC115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3891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1A21C-D58A-4AC4-95A2-489F8C5D77A2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Filippo Rosatelli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B284A-A546-4063-9BDD-12AAE0D4B68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62034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2907166-7238-EBAA-B9AF-D4C18A5FDA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C9D2A4B-77D9-F5E0-3AA3-F68627B841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61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2907166-7238-EBAA-B9AF-D4C18A5FDA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C9D2A4B-77D9-F5E0-3AA3-F68627B841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49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62907166-7238-EBAA-B9AF-D4C18A5FDA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it-IT" dirty="0"/>
              <a:t>12/06/2023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C9D2A4B-77D9-F5E0-3AA3-F68627B841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ATLAS ITk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2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453B5-CF3C-434C-A5EF-261E6888AD4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349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4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714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495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13" y="153781"/>
            <a:ext cx="11290852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2613" y="1168401"/>
            <a:ext cx="11290852" cy="5008563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082ED0C-FBD0-EA44-8EF3-86B28E9C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404477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D510443-D07A-8546-9047-91485FB8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14103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0466FF-7992-9047-B2A2-61DEE335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414102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426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4251" y="6367388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76963" y="6350405"/>
            <a:ext cx="456565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1" y="6350406"/>
            <a:ext cx="1692133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844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681" y="1174283"/>
            <a:ext cx="5616121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74283"/>
            <a:ext cx="5571262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umsplatzhalter 5">
            <a:extLst>
              <a:ext uri="{FF2B5EF4-FFF2-40B4-BE49-F238E27FC236}">
                <a16:creationId xmlns:a16="http://schemas.microsoft.com/office/drawing/2014/main" id="{855CF7B8-E41E-EA44-B6F2-29F64E27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423727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ußzeilenplatzhalter 6">
            <a:extLst>
              <a:ext uri="{FF2B5EF4-FFF2-40B4-BE49-F238E27FC236}">
                <a16:creationId xmlns:a16="http://schemas.microsoft.com/office/drawing/2014/main" id="{17327D60-E416-3340-9C2C-FF97F246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423728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Foliennummernplatzhalter 8">
            <a:extLst>
              <a:ext uri="{FF2B5EF4-FFF2-40B4-BE49-F238E27FC236}">
                <a16:creationId xmlns:a16="http://schemas.microsoft.com/office/drawing/2014/main" id="{529D1ABB-FE6F-6A41-873B-2DF4595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423727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686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umsplatzhalter 5">
            <a:extLst>
              <a:ext uri="{FF2B5EF4-FFF2-40B4-BE49-F238E27FC236}">
                <a16:creationId xmlns:a16="http://schemas.microsoft.com/office/drawing/2014/main" id="{7314C961-7CB7-CF4D-8582-63C358DA25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27112" y="6356352"/>
            <a:ext cx="156579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1" name="Fußzeilenplatzhalter 6">
            <a:extLst>
              <a:ext uri="{FF2B5EF4-FFF2-40B4-BE49-F238E27FC236}">
                <a16:creationId xmlns:a16="http://schemas.microsoft.com/office/drawing/2014/main" id="{7BEC3162-D17E-5B42-AEF7-9054832AC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6176" y="6356353"/>
            <a:ext cx="620201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562A2537-5694-854E-9ACE-4D0A34B9D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2613" y="6356352"/>
            <a:ext cx="1334646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919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995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136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6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662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681" y="172088"/>
            <a:ext cx="11339782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682" y="1168401"/>
            <a:ext cx="11339782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-2" y="6345259"/>
            <a:ext cx="12192000" cy="5127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5" y="6353614"/>
            <a:ext cx="12188249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-2" y="961292"/>
            <a:ext cx="1219614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803" y="6267760"/>
            <a:ext cx="2175335" cy="594360"/>
          </a:xfrm>
          <a:prstGeom prst="rect">
            <a:avLst/>
          </a:prstGeom>
          <a:ln>
            <a:noFill/>
          </a:ln>
        </p:spPr>
      </p:pic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95AE4578-1E36-CC44-A910-D09ADE948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9182" y="6397619"/>
            <a:ext cx="606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78133603-5F21-334C-90BE-A2B7FC99B9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06594" y="6403010"/>
            <a:ext cx="17100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636BDCF-4F36-4B41-94DA-659CFE79B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681" y="6397620"/>
            <a:ext cx="1561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6489A5B7-659C-43EA-B4A0-B0F71C0760F0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038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836" y="0"/>
            <a:ext cx="11970327" cy="3352800"/>
          </a:xfrm>
        </p:spPr>
        <p:txBody>
          <a:bodyPr anchor="ctr">
            <a:normAutofit fontScale="90000"/>
          </a:bodyPr>
          <a:lstStyle/>
          <a:p>
            <a:r>
              <a:rPr lang="en-US" b="1" dirty="0"/>
              <a:t>OEC Integration Workshop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Cable dress up and PP1 finalization</a:t>
            </a:r>
            <a:endParaRPr lang="it-IT" sz="44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602039"/>
            <a:ext cx="6858000" cy="98941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INFN-LNF</a:t>
            </a:r>
          </a:p>
          <a:p>
            <a:r>
              <a:rPr lang="en-US" b="1" dirty="0"/>
              <a:t>F. Rosatelli</a:t>
            </a:r>
          </a:p>
          <a:p>
            <a:r>
              <a:rPr lang="en-US" b="1" dirty="0">
                <a:cs typeface="Calibri"/>
              </a:rPr>
              <a:t>2024-02-01</a:t>
            </a:r>
            <a:endParaRPr lang="it-IT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187" y="4940953"/>
            <a:ext cx="1358976" cy="1298578"/>
          </a:xfrm>
          <a:prstGeom prst="rect">
            <a:avLst/>
          </a:prstGeom>
        </p:spPr>
      </p:pic>
      <p:sp>
        <p:nvSpPr>
          <p:cNvPr id="7" name="object 3"/>
          <p:cNvSpPr/>
          <p:nvPr/>
        </p:nvSpPr>
        <p:spPr>
          <a:xfrm>
            <a:off x="5196015" y="5473950"/>
            <a:ext cx="1799970" cy="60314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55" y="5150304"/>
            <a:ext cx="2249978" cy="114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9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Integration sequence</a:t>
            </a:r>
            <a:endParaRPr lang="it-IT" dirty="0"/>
          </a:p>
        </p:txBody>
      </p:sp>
      <p:sp>
        <p:nvSpPr>
          <p:cNvPr id="26" name="Segnaposto data 25">
            <a:extLst>
              <a:ext uri="{FF2B5EF4-FFF2-40B4-BE49-F238E27FC236}">
                <a16:creationId xmlns:a16="http://schemas.microsoft.com/office/drawing/2014/main" id="{70BA3832-40A0-EB77-758E-3EDF6ED4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D66873-6D46-8319-C130-E4B0C61D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BEDF056-7E10-96E1-039E-7ED74C6E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2</a:t>
            </a:fld>
            <a:endParaRPr lang="it-IT" dirty="0"/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9A7EDE82-35AA-BB29-4EE2-2BB2781E0E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1" y="1019932"/>
            <a:ext cx="5545519" cy="411020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6F070CD-020C-770A-9B44-EB7D83195401}"/>
              </a:ext>
            </a:extLst>
          </p:cNvPr>
          <p:cNvSpPr txBox="1"/>
          <p:nvPr/>
        </p:nvSpPr>
        <p:spPr>
          <a:xfrm>
            <a:off x="1169526" y="5392642"/>
            <a:ext cx="8110370" cy="830997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Manifold installed, welded and tested. IST present.</a:t>
            </a:r>
          </a:p>
          <a:p>
            <a:r>
              <a:rPr lang="en-GB" dirty="0"/>
              <a:t>Dressing OB and EC data cables from trolley to PP1 data </a:t>
            </a:r>
            <a:r>
              <a:rPr lang="en-GB" dirty="0" err="1"/>
              <a:t>feedthrought</a:t>
            </a:r>
            <a:r>
              <a:rPr lang="en-GB" dirty="0"/>
              <a:t>.</a:t>
            </a:r>
          </a:p>
          <a:p>
            <a:r>
              <a:rPr lang="en-GB" dirty="0"/>
              <a:t>Power cables stored on services trolley.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89077C3B-5ACB-F244-7642-4D8B19E1E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2496" y="1019932"/>
            <a:ext cx="6091533" cy="410498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B07423FE-CA6F-FC58-D889-80FF6BCD4D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6310" y="4894338"/>
            <a:ext cx="1137719" cy="99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1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Integration sequence</a:t>
            </a:r>
            <a:endParaRPr lang="it-IT" dirty="0"/>
          </a:p>
        </p:txBody>
      </p:sp>
      <p:sp>
        <p:nvSpPr>
          <p:cNvPr id="26" name="Segnaposto data 25">
            <a:extLst>
              <a:ext uri="{FF2B5EF4-FFF2-40B4-BE49-F238E27FC236}">
                <a16:creationId xmlns:a16="http://schemas.microsoft.com/office/drawing/2014/main" id="{70BA3832-40A0-EB77-758E-3EDF6ED4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D66873-6D46-8319-C130-E4B0C61D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BEDF056-7E10-96E1-039E-7ED74C6E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3</a:t>
            </a:fld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F785A1-3CC2-C162-3DAE-AABA10E19FE5}"/>
              </a:ext>
            </a:extLst>
          </p:cNvPr>
          <p:cNvSpPr txBox="1"/>
          <p:nvPr/>
        </p:nvSpPr>
        <p:spPr>
          <a:xfrm>
            <a:off x="734588" y="4869201"/>
            <a:ext cx="6256097" cy="1323439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Filling DFTs with Araldite 2011 and silicon compound.</a:t>
            </a:r>
          </a:p>
          <a:p>
            <a:r>
              <a:rPr lang="en-GB" dirty="0"/>
              <a:t>Leak test of DFTs using a chamber (TBD). If needed, a rework it’s possible.</a:t>
            </a:r>
          </a:p>
          <a:p>
            <a:r>
              <a:rPr lang="en-GB" dirty="0"/>
              <a:t>Dressing OB and EC power and environmental cables. They placed temporarily inside PP1 volume.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4DCEE95-E0D1-B2CB-5E60-61B33C3443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4" y="1488156"/>
            <a:ext cx="2880556" cy="290778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536365D-363E-9003-308F-8A451A44C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703" y="3095339"/>
            <a:ext cx="3446409" cy="138178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DC17D49-99AA-01ED-EF25-22436A1807DF}"/>
              </a:ext>
            </a:extLst>
          </p:cNvPr>
          <p:cNvSpPr txBox="1"/>
          <p:nvPr/>
        </p:nvSpPr>
        <p:spPr>
          <a:xfrm>
            <a:off x="8269703" y="1200945"/>
            <a:ext cx="10486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Chamber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09E58D29-0999-1907-9E46-DFA47493A672}"/>
              </a:ext>
            </a:extLst>
          </p:cNvPr>
          <p:cNvCxnSpPr>
            <a:cxnSpLocks/>
          </p:cNvCxnSpPr>
          <p:nvPr/>
        </p:nvCxnSpPr>
        <p:spPr>
          <a:xfrm>
            <a:off x="8732746" y="1568881"/>
            <a:ext cx="122574" cy="2257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4C32BA2A-C144-059E-95CD-7C36A7DA0423}"/>
              </a:ext>
            </a:extLst>
          </p:cNvPr>
          <p:cNvSpPr/>
          <p:nvPr/>
        </p:nvSpPr>
        <p:spPr>
          <a:xfrm>
            <a:off x="8209429" y="1794678"/>
            <a:ext cx="3566955" cy="22010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06A944AF-5143-1F7C-733C-54D73CBCFC72}"/>
              </a:ext>
            </a:extLst>
          </p:cNvPr>
          <p:cNvCxnSpPr>
            <a:cxnSpLocks/>
          </p:cNvCxnSpPr>
          <p:nvPr/>
        </p:nvCxnSpPr>
        <p:spPr>
          <a:xfrm>
            <a:off x="7923952" y="2736723"/>
            <a:ext cx="34575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20">
            <a:extLst>
              <a:ext uri="{FF2B5EF4-FFF2-40B4-BE49-F238E27FC236}">
                <a16:creationId xmlns:a16="http://schemas.microsoft.com/office/drawing/2014/main" id="{5A33543C-C345-7A4C-6025-D83BAF29AD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1332" y="1019933"/>
            <a:ext cx="4872865" cy="371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37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25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800" b="1" i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Integration sequence</a:t>
            </a:r>
            <a:endParaRPr lang="it-IT" dirty="0"/>
          </a:p>
        </p:txBody>
      </p:sp>
      <p:sp>
        <p:nvSpPr>
          <p:cNvPr id="26" name="Segnaposto data 25">
            <a:extLst>
              <a:ext uri="{FF2B5EF4-FFF2-40B4-BE49-F238E27FC236}">
                <a16:creationId xmlns:a16="http://schemas.microsoft.com/office/drawing/2014/main" id="{70BA3832-40A0-EB77-758E-3EDF6ED4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ED66873-6D46-8319-C130-E4B0C61D2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BEDF056-7E10-96E1-039E-7ED74C6E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4</a:t>
            </a:fld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F785A1-3CC2-C162-3DAE-AABA10E19FE5}"/>
              </a:ext>
            </a:extLst>
          </p:cNvPr>
          <p:cNvSpPr txBox="1"/>
          <p:nvPr/>
        </p:nvSpPr>
        <p:spPr>
          <a:xfrm>
            <a:off x="715601" y="4844442"/>
            <a:ext cx="5441360" cy="1569660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Glue interface flange on IST</a:t>
            </a:r>
          </a:p>
          <a:p>
            <a:r>
              <a:rPr lang="en-GB" dirty="0"/>
              <a:t>Install outer flange.</a:t>
            </a:r>
          </a:p>
          <a:p>
            <a:r>
              <a:rPr lang="en-GB" dirty="0"/>
              <a:t>Install conical flange on interface flange.</a:t>
            </a:r>
          </a:p>
          <a:p>
            <a:r>
              <a:rPr lang="en-GB" dirty="0"/>
              <a:t>Blank flanges for leak test</a:t>
            </a:r>
          </a:p>
          <a:p>
            <a:r>
              <a:rPr lang="en-GB" dirty="0"/>
              <a:t>Panel </a:t>
            </a:r>
            <a:r>
              <a:rPr lang="en-GB" dirty="0" err="1"/>
              <a:t>connectorization</a:t>
            </a:r>
            <a:endParaRPr lang="en-GB" dirty="0"/>
          </a:p>
          <a:p>
            <a:r>
              <a:rPr lang="en-GB" dirty="0"/>
              <a:t>Leak test on two octant panel after electrical test  </a:t>
            </a:r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EBF21637-D47F-790F-EC30-899D2BA185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1" y="972063"/>
            <a:ext cx="3871282" cy="38387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FC239B5-1562-4BC5-C88A-1F27EA812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4776" y="939649"/>
            <a:ext cx="3922673" cy="38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91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egnaposto contenuto 3">
            <a:extLst>
              <a:ext uri="{FF2B5EF4-FFF2-40B4-BE49-F238E27FC236}">
                <a16:creationId xmlns:a16="http://schemas.microsoft.com/office/drawing/2014/main" id="{A9F44D0F-16A3-428D-817B-7678A7C69B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437" y="31264"/>
            <a:ext cx="671915" cy="450970"/>
          </a:xfrm>
          <a:prstGeom prst="rect">
            <a:avLst/>
          </a:prstGeom>
        </p:spPr>
      </p:pic>
      <p:cxnSp>
        <p:nvCxnSpPr>
          <p:cNvPr id="39" name="Connettore 1 5">
            <a:extLst>
              <a:ext uri="{FF2B5EF4-FFF2-40B4-BE49-F238E27FC236}">
                <a16:creationId xmlns:a16="http://schemas.microsoft.com/office/drawing/2014/main" id="{3C90229C-5E01-4A8F-844A-F2F4A9CF7436}"/>
              </a:ext>
            </a:extLst>
          </p:cNvPr>
          <p:cNvCxnSpPr/>
          <p:nvPr/>
        </p:nvCxnSpPr>
        <p:spPr>
          <a:xfrm flipV="1">
            <a:off x="65756" y="518406"/>
            <a:ext cx="12018967" cy="52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olo 1"/>
          <p:cNvSpPr txBox="1">
            <a:spLocks/>
          </p:cNvSpPr>
          <p:nvPr/>
        </p:nvSpPr>
        <p:spPr>
          <a:xfrm>
            <a:off x="2781125" y="22104"/>
            <a:ext cx="6127442" cy="523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OB DATA CABLES ROUTING DESIGN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128369-D606-C4B7-A9EE-8E63E3523486}"/>
              </a:ext>
            </a:extLst>
          </p:cNvPr>
          <p:cNvSpPr txBox="1"/>
          <p:nvPr/>
        </p:nvSpPr>
        <p:spPr>
          <a:xfrm>
            <a:off x="651889" y="4521346"/>
            <a:ext cx="7047415" cy="1815882"/>
          </a:xfrm>
          <a:prstGeom prst="rect">
            <a:avLst/>
          </a:prstGeom>
          <a:solidFill>
            <a:srgbClr val="FFC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285750" indent="-285750">
              <a:buFont typeface="Arial" panose="020B0604020202020204" pitchFamily="34" charset="0"/>
              <a:buChar char="•"/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IS piping installed</a:t>
            </a:r>
          </a:p>
          <a:p>
            <a:r>
              <a:rPr lang="en-GB" dirty="0"/>
              <a:t>Dressing data to DFT</a:t>
            </a:r>
          </a:p>
          <a:p>
            <a:r>
              <a:rPr lang="en-GB" dirty="0"/>
              <a:t>Power dressed and clamped </a:t>
            </a:r>
            <a:r>
              <a:rPr lang="en-GB" dirty="0" err="1"/>
              <a:t>temporanly</a:t>
            </a:r>
            <a:r>
              <a:rPr lang="en-GB" dirty="0"/>
              <a:t> inside PP1 IS volume.</a:t>
            </a:r>
          </a:p>
          <a:p>
            <a:r>
              <a:rPr lang="en-GB" dirty="0"/>
              <a:t>Filling IS DFTs with Araldite and silicon compound.</a:t>
            </a:r>
          </a:p>
          <a:p>
            <a:r>
              <a:rPr lang="en-GB" dirty="0"/>
              <a:t>Leak test DFT using a chamber . If needed, a rework it’s possible.</a:t>
            </a:r>
          </a:p>
          <a:p>
            <a:r>
              <a:rPr lang="en-GB" dirty="0"/>
              <a:t>Instal IS flanges </a:t>
            </a:r>
            <a:r>
              <a:rPr lang="en-GB"/>
              <a:t>and blank </a:t>
            </a:r>
            <a:r>
              <a:rPr lang="en-GB" dirty="0"/>
              <a:t>flanges for leak test IS</a:t>
            </a:r>
          </a:p>
          <a:p>
            <a:r>
              <a:rPr lang="en-GB" dirty="0"/>
              <a:t>Panel </a:t>
            </a:r>
            <a:r>
              <a:rPr lang="en-GB" dirty="0" err="1"/>
              <a:t>connectorization</a:t>
            </a:r>
            <a:r>
              <a:rPr lang="en-GB" dirty="0"/>
              <a:t> and electrical test.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B99D8FB-221F-912C-2D91-5B402DF5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01/02/2024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C9ED10-AD39-F5D4-5A27-45EFD66B8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OEC Integration Workshop - F. Rosatelli</a:t>
            </a:r>
            <a:endParaRPr lang="it-IT" dirty="0"/>
          </a:p>
        </p:txBody>
      </p:sp>
      <p:sp>
        <p:nvSpPr>
          <p:cNvPr id="33" name="Segnaposto numero diapositiva 32">
            <a:extLst>
              <a:ext uri="{FF2B5EF4-FFF2-40B4-BE49-F238E27FC236}">
                <a16:creationId xmlns:a16="http://schemas.microsoft.com/office/drawing/2014/main" id="{E0F3D2AC-A2E4-7905-2B87-19FAA0C58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A5B7-659C-43EA-B4A0-B0F71C0760F0}" type="slidenum">
              <a:rPr lang="it-IT" smtClean="0"/>
              <a:t>5</a:t>
            </a:fld>
            <a:endParaRPr lang="it-IT" dirty="0"/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6C1E2A38-9738-B248-5BEA-B15476C616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" y="672248"/>
            <a:ext cx="3827901" cy="37808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C066FBB-F2C4-209E-7493-AA3D17F844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29" y="672249"/>
            <a:ext cx="4060876" cy="378941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40A8E9B-8735-1765-7537-6EEA55458C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924" y="672248"/>
            <a:ext cx="3936137" cy="37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4828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K_Pixel_PDR_Template" id="{1B7F58F4-A463-D64A-A5EA-60E55FDB1124}" vid="{4C1A78A1-E709-1040-9591-4F61A6E8BD3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240</Words>
  <Application>Microsoft Office PowerPoint</Application>
  <PresentationFormat>Widescreen</PresentationFormat>
  <Paragraphs>47</Paragraphs>
  <Slides>5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1_Office Theme</vt:lpstr>
      <vt:lpstr>OEC Integration Workshop   Cable dress up and PP1 finalization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Filippo Rosatelli</dc:creator>
  <cp:lastModifiedBy>Filippo Rosatelli</cp:lastModifiedBy>
  <cp:revision>98</cp:revision>
  <dcterms:created xsi:type="dcterms:W3CDTF">2023-02-13T13:15:27Z</dcterms:created>
  <dcterms:modified xsi:type="dcterms:W3CDTF">2024-02-01T14:39:26Z</dcterms:modified>
</cp:coreProperties>
</file>