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4" autoAdjust="0"/>
    <p:restoredTop sz="94660"/>
  </p:normalViewPr>
  <p:slideViewPr>
    <p:cSldViewPr snapToGrid="0" showGuides="1">
      <p:cViewPr varScale="1">
        <p:scale>
          <a:sx n="104" d="100"/>
          <a:sy n="104" d="100"/>
        </p:scale>
        <p:origin x="486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6A6905-F120-B3D2-2A7D-685244EFE4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972EBB3-C35A-1284-0C1D-0729CF884CC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177F46-9822-E83F-594A-44B41D8E6A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7F742-5EF5-4A20-A505-13D3205378B3}" type="datetimeFigureOut">
              <a:rPr lang="en-GB" smtClean="0"/>
              <a:t>23/01/2024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D0828B-D1EA-C76F-56A3-ACB80FFF02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EC932F-C898-4B14-8A2C-CFB776BB84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6733F-DF51-447A-A1FF-9B57C9B3B6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26111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9A23EA-5DDA-B39C-DE11-EB4C2E2903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018D970-300A-44BA-67FF-F0EDD8B4DC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767AC0-B5F3-2652-DE5F-E12B5C7422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7F742-5EF5-4A20-A505-13D3205378B3}" type="datetimeFigureOut">
              <a:rPr lang="en-GB" smtClean="0"/>
              <a:t>23/01/2024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312EC2-0826-9059-558F-BA3C2CFE30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3FA206-DEA3-63EF-8156-CB8642FEB8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6733F-DF51-447A-A1FF-9B57C9B3B6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60775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B705359-A1E4-43C8-7EB8-E8412FA585E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678D390-4803-A0A3-03E3-FD27A85088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9DE3DC-75CB-C4A2-DDE7-D334F6847A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7F742-5EF5-4A20-A505-13D3205378B3}" type="datetimeFigureOut">
              <a:rPr lang="en-GB" smtClean="0"/>
              <a:t>23/01/2024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9BB398-3E36-F8E8-39F0-2779C7B5E9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494802-AAAC-39F3-CDE8-830C36DC5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6733F-DF51-447A-A1FF-9B57C9B3B6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67642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1ADD06-C7F7-E5F2-1F8A-BB88B4A743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F86D67-4C97-B508-881E-C2AA8EB2BB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0A71E3-1716-44E1-5028-3ADBD7688B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7F742-5EF5-4A20-A505-13D3205378B3}" type="datetimeFigureOut">
              <a:rPr lang="en-GB" smtClean="0"/>
              <a:t>23/01/2024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47CBA8-35E3-8C07-FB57-9824BFFC0A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9CFF78-1D1A-AA79-CCFD-A0A03464BC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6733F-DF51-447A-A1FF-9B57C9B3B6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2742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A0199F-787A-A362-C060-486E9E109D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32DB20-65AB-E54E-377E-FCD8B3A433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1CD2EA-FA69-EC0D-18DE-E794BDE70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7F742-5EF5-4A20-A505-13D3205378B3}" type="datetimeFigureOut">
              <a:rPr lang="en-GB" smtClean="0"/>
              <a:t>23/01/2024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12CFBB-862B-5C3B-CBED-34D8516E8C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435F2B-BF11-64F3-75D3-D726E5C613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6733F-DF51-447A-A1FF-9B57C9B3B6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373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B35B2E-C8EE-DAB3-4961-DE0A6C4377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2AE726-B0C1-A740-F769-CAF3C02ABB5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B567E90-1816-847C-0145-3CC47ED3C5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4AAEBF-B544-D8A8-EE37-A78577C9AF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7F742-5EF5-4A20-A505-13D3205378B3}" type="datetimeFigureOut">
              <a:rPr lang="en-GB" smtClean="0"/>
              <a:t>23/01/2024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1C2BBD-5374-8976-7B5C-5F9F831EBB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C5367C8-7AD1-D1FE-A485-40254217CB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6733F-DF51-447A-A1FF-9B57C9B3B6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53318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225B81-2A95-8FEC-6F1C-942C68C59C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2D74DA-BA4F-1EEF-89BA-D1A73498A3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6BAF230-CA3D-5D49-44EC-9E564D497C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5E5A47A-6547-39D8-7935-83DF9FCB6D7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E5F03C7-975E-1D69-9115-D4F2ACFDF30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D9231-92A0-8793-BBEF-6B6B3A844E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7F742-5EF5-4A20-A505-13D3205378B3}" type="datetimeFigureOut">
              <a:rPr lang="en-GB" smtClean="0"/>
              <a:t>23/01/2024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07A741A-68AC-141F-7711-6988E56C5F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B086730-4D34-C84E-CC10-7789DC0614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6733F-DF51-447A-A1FF-9B57C9B3B6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82445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99D3C0-59FB-0EAA-BD4C-39DDE402BE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957070E-1FD6-CC34-3B1B-70B2675BEF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7F742-5EF5-4A20-A505-13D3205378B3}" type="datetimeFigureOut">
              <a:rPr lang="en-GB" smtClean="0"/>
              <a:t>23/01/2024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527D56-1B53-4693-96C4-57AD5E0663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448CE4-86AC-537B-EFD7-A6EEB44148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6733F-DF51-447A-A1FF-9B57C9B3B6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12966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D4C6D33-B0D4-14A6-9CEB-1D8C0696A4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7F742-5EF5-4A20-A505-13D3205378B3}" type="datetimeFigureOut">
              <a:rPr lang="en-GB" smtClean="0"/>
              <a:t>23/01/2024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4BA5BBB-71BF-AA71-301D-4A636D1259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CD793F-3224-1026-0CE4-8887502A15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6733F-DF51-447A-A1FF-9B57C9B3B6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7911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D12A45-67D9-B028-160D-16B649D81E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24B26F-2B7E-AE8A-8735-F9C57395FF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EDAE4EE-0F4C-9DD2-B08D-9DB521408F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40824F5-1FA3-D9CD-0CA6-E4F11946CB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7F742-5EF5-4A20-A505-13D3205378B3}" type="datetimeFigureOut">
              <a:rPr lang="en-GB" smtClean="0"/>
              <a:t>23/01/2024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ECC378-829F-A8BE-9031-962D6DF05F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1E2996-A91C-B952-2162-581E6BA3D2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6733F-DF51-447A-A1FF-9B57C9B3B6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49094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8C72BC-8B38-6764-A247-AB3D76DA41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F830956-B4F4-FC43-3E9C-D232D335F7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AC27AD1-896C-0E89-1C6A-EFB6A6BE39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77EF44-54CC-0FF1-714D-02158EC97E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7F742-5EF5-4A20-A505-13D3205378B3}" type="datetimeFigureOut">
              <a:rPr lang="en-GB" smtClean="0"/>
              <a:t>23/01/2024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FEE65C3-1EDE-BD03-CBEA-7B63A26E06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72EBF4-B1CB-7EFB-A3F2-F1C4E37019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6733F-DF51-447A-A1FF-9B57C9B3B6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2145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024F78F-D1C8-6840-95F5-15857FC835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3DB710-E794-31E4-364E-544B4C23DE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3F1EE3-2490-5619-338C-0F6733FB9E8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D7F742-5EF5-4A20-A505-13D3205378B3}" type="datetimeFigureOut">
              <a:rPr lang="en-GB" smtClean="0"/>
              <a:t>23/01/2024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ACBD5A-4E30-9D54-FF38-13DBC97A96C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2514FB-38D6-0D1F-6A30-82DA616EFD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16733F-DF51-447A-A1FF-9B57C9B3B6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53822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976A8E-F9AC-479B-1F8F-63F6B0DD06C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SuperKEKB</a:t>
            </a:r>
            <a:r>
              <a:rPr lang="en-US" dirty="0"/>
              <a:t> Status</a:t>
            </a:r>
            <a:br>
              <a:rPr lang="en-US" dirty="0"/>
            </a:br>
            <a:r>
              <a:rPr lang="en-US" sz="4400" dirty="0"/>
              <a:t> - a few of the slides presented by Y. Ohnishi at last week’s STCF workshop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C070D7E-984A-F43A-77E9-F689AD4ED5E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Frank Zimmermann</a:t>
            </a:r>
          </a:p>
          <a:p>
            <a:r>
              <a:rPr lang="en-US" dirty="0"/>
              <a:t>FCC-ee Optics Design Meeting #178, 25 January 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040949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95FA8D8-AAE1-540F-C063-EDC7A5AF8A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1739"/>
            <a:ext cx="12192000" cy="6774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06199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AD960BA-C5F7-7556-42B5-21BAA1FD2E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4816"/>
            <a:ext cx="12192000" cy="6688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23510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736A369-511E-D0CD-ABF4-A04941763C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76769"/>
            <a:ext cx="12192000" cy="4904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5403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9942C4B-C261-3A09-C7A3-E05D98A76F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942"/>
            <a:ext cx="12192000" cy="6818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8879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B20BA9C-EEF0-578B-1CA0-E79CAA5A39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11508"/>
            <a:ext cx="12192000" cy="6034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44611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A6F4D3C-3CB0-2086-46EF-6434C5CC01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71272"/>
            <a:ext cx="12192000" cy="5915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00334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47AA587-3A10-80DA-7290-202CA17BD3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7908"/>
            <a:ext cx="12192000" cy="6582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47679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DA21002-7612-5B72-53A6-1BA44D01A6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555"/>
            <a:ext cx="12192000" cy="6818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24451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8660188-3C47-DD51-6C7B-549E861AA1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55" y="0"/>
            <a:ext cx="1212928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00401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863C684-D6B9-EAC6-90A1-C0A562416B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61531"/>
            <a:ext cx="12192000" cy="6334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20697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32</Words>
  <Application>Microsoft Office PowerPoint</Application>
  <PresentationFormat>Widescreen</PresentationFormat>
  <Paragraphs>3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SuperKEKB Status  - a few of the slides presented by Y. Ohnishi at last week’s STCF workshop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SuperKEKB Status  - a few of the slides presented by Y. Ohnishi at last week’s STCF workshop</dc:title>
  <dc:creator>Frank Zimmermann</dc:creator>
  <cp:lastModifiedBy>Frank Zimmermann</cp:lastModifiedBy>
  <cp:revision>2</cp:revision>
  <dcterms:created xsi:type="dcterms:W3CDTF">2024-01-23T16:42:55Z</dcterms:created>
  <dcterms:modified xsi:type="dcterms:W3CDTF">2024-01-23T16:50:39Z</dcterms:modified>
</cp:coreProperties>
</file>