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5788"/>
  </p:normalViewPr>
  <p:slideViewPr>
    <p:cSldViewPr snapToGrid="0" snapToObjects="1">
      <p:cViewPr varScale="1">
        <p:scale>
          <a:sx n="105" d="100"/>
          <a:sy n="105" d="100"/>
        </p:scale>
        <p:origin x="84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E28B1A-5DD5-CA4B-829C-C810BD8027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2869359-F3F3-F048-BE74-CEFD35AA54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FB430B-E9B0-9B43-A23C-68104239D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3D170-1A10-DC46-9ECE-AE905A41A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3FDF15-0E2B-654A-8894-794EE7BBD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2682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C3B9DB-A95F-CC4F-B1B2-2C8949D535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5EB4B8A-B9DA-2B46-B77F-54C6DF3FF3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07341D-3BFB-3D44-BA16-8A83C9785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38379F-BE9D-AC4E-9A0D-D1FA165C4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3D93B4-D853-344E-8DA1-8B0B5275C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771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9CCB3B-4E94-BF4D-82A0-572D0AB5CD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E3BC6-EB2F-6949-9052-833585B543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403C1B-191D-CC4B-AF65-1E6513245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09298-6A42-FB4B-AA28-525DCE9CD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3CC886-9F55-A54C-8194-47E11E2728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69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65F107-A722-9C46-BCAD-3B92980A6B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B648D3-8562-A944-AC19-3604FADF9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5814A1-E1CB-B640-B656-69860194B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CDC325-A24D-6E48-BA11-5A1E89D37A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84561E-5F5B-E248-8D92-1689793B2F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0917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8083D-5520-B947-AFAB-02672E89A1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550924E-287F-3445-8D5E-903878188E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C36020-B40D-B44C-A5BD-183583D4A1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23D18F-1B9C-734D-B937-2A4F22784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A3C19B-2BCA-F944-ACEB-E7A7D0C57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12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DCB37-E9ED-FD46-B403-F3B128A47B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06F05-F98F-5440-A7D0-4EEB4B2524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E862B9F-6AE9-3347-B413-C5861DBE4ED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CEBE24-4715-7248-AF70-D37669F1E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8FB8C6-0DAB-4547-AAFA-818750C2D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E7B6EF-E008-5644-8BA5-EDCF7C003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345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67218-EBCB-244A-AF26-1E09F875C2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7F1BD4-E2C3-9A40-ADE1-F87FA58B4E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84D18D-46B3-8642-B4B2-AAA1C555CCC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4CFD3A-0D9A-CE48-8A8F-5313BCAC996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C68CDB3-49DB-3842-9D46-11B252999B1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7110D1-F321-7C41-BB51-E38CD3C22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2DC94F-B818-7044-A921-AB33046C6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F62CC8-39A4-A84A-920A-863FEF805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31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7EF5C-D41D-0645-A79D-0513BA94A4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C83964-0786-7549-974A-97E813F76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1778C9-5B9D-DF4F-8EC5-B3DF2A5702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524EA-81DF-4C48-9755-F889F52BD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286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21EB6-E108-7042-94C7-5DE65FF08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176B886-9F60-9F41-9D35-35A3C9A78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5BF9B1-6043-4842-89F0-0784ABB7D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579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391BD-E0FB-2A44-8874-BB4E437E47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F5F39B-18D2-844E-9ACB-F684E70512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216586-387A-CC4B-9D24-E30F5788BD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82E260-CF73-F94C-A9D7-75AB379676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5E644-07EB-1C45-B812-931CB0549A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5E0B3E-833C-234F-A647-D33AB52F7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298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BE7B0-7712-7842-8C75-B0C413FD5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FA0F0C-766F-9E4D-A753-7411BD7323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EAAE13-C229-1146-8B7B-45015771F6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46962C-844A-C844-9A4C-4F8CB705C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614002-EBBC-444C-987B-A8B7C351B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1826E9-4136-3645-BBD4-ABCBF4C9A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0544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DAD01D4-D817-364F-87FF-96B2A1ED22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6020CC6-0E11-6A44-953F-7E0727AD2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991CD2-76A0-264A-8A79-C359AE131B5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7C629C-9BE4-A04A-9016-6D1FC0BB3EF1}" type="datetimeFigureOut">
              <a:rPr lang="en-US" smtClean="0"/>
              <a:t>1/15/24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83D35-7CB2-F848-A033-F5F3F961E6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851E6A-EB73-EF4B-B7BD-54DFDAE84E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4C45C5-243C-7C48-9E9F-B66EC5F903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94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A0212-0F51-3D4F-AD1B-B4E0FAD2D7A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TAU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9E5915-72F0-514F-A0BE-6382589B6F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92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01DDDC-ADE4-234E-A4CA-23BB152C2A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29FF98-FF73-CA4E-8F83-9262840C05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328" y="1825625"/>
            <a:ext cx="7098792" cy="4351338"/>
          </a:xfrm>
        </p:spPr>
        <p:txBody>
          <a:bodyPr/>
          <a:lstStyle/>
          <a:p>
            <a:r>
              <a:rPr lang="en-US" dirty="0"/>
              <a:t>6 SK202 purchased and arrived at TAU</a:t>
            </a:r>
          </a:p>
          <a:p>
            <a:r>
              <a:rPr lang="en-US" dirty="0"/>
              <a:t>Setup installed to start basic study</a:t>
            </a:r>
          </a:p>
          <a:p>
            <a:r>
              <a:rPr lang="en-US" dirty="0"/>
              <a:t>Soft (iperf3) installed and running</a:t>
            </a:r>
          </a:p>
          <a:p>
            <a:r>
              <a:rPr lang="en-US" dirty="0"/>
              <a:t>First basic tests done </a:t>
            </a:r>
          </a:p>
          <a:p>
            <a:r>
              <a:rPr lang="en-US" dirty="0"/>
              <a:t>Started to look in the code to modify it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Maybe we need to have technical meetings to coordinate the efforts?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697E79A-555C-FC4D-A7FF-A42A31B18E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6526784" y="0"/>
            <a:ext cx="5665216" cy="424891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7E8C25-E010-FB4C-9620-E788CAD222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8629"/>
          <a:stretch/>
        </p:blipFill>
        <p:spPr>
          <a:xfrm rot="10800000">
            <a:off x="7437120" y="4312783"/>
            <a:ext cx="4754880" cy="2545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593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0B6874-97A2-6949-91C8-99795336F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Wireless power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83FCBE-8D56-604B-A74C-89844F5359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Discussion with TAU laser experts to understand which laser led and PV cell to purchase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120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2AF1D-CCDB-DE48-8770-AD0A53E81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5EE7DC-9135-894F-AE0F-AC31062B6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Grant requested to Israel Science </a:t>
            </a:r>
            <a:r>
              <a:rPr lang="en-US" dirty="0" err="1"/>
              <a:t>Fundation</a:t>
            </a:r>
            <a:endParaRPr lang="en-US" dirty="0"/>
          </a:p>
          <a:p>
            <a:r>
              <a:rPr lang="en-US" dirty="0"/>
              <a:t>Discussion started to submit proposal German Israel grant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F4AA88E-B5D1-874A-9069-69A5EFAB59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3344" y="3799034"/>
            <a:ext cx="5754624" cy="3058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88624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81</Words>
  <Application>Microsoft Macintosh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TAU report</vt:lpstr>
      <vt:lpstr>Wireless data</vt:lpstr>
      <vt:lpstr>Wireless power</vt:lpstr>
      <vt:lpstr>grants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TAU report</dc:title>
  <dc:creator>yan bb</dc:creator>
  <cp:lastModifiedBy>yan bb</cp:lastModifiedBy>
  <cp:revision>5</cp:revision>
  <dcterms:created xsi:type="dcterms:W3CDTF">2024-01-15T08:10:38Z</dcterms:created>
  <dcterms:modified xsi:type="dcterms:W3CDTF">2024-01-15T12:55:55Z</dcterms:modified>
</cp:coreProperties>
</file>