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727" r:id="rId4"/>
    <p:sldId id="266" r:id="rId5"/>
    <p:sldId id="731" r:id="rId6"/>
    <p:sldId id="269" r:id="rId7"/>
    <p:sldId id="728" r:id="rId8"/>
    <p:sldId id="729" r:id="rId9"/>
    <p:sldId id="730" r:id="rId10"/>
    <p:sldId id="72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47221A-202D-4BC9-81F3-EE5F06BE2E45}" v="18" dt="2024-02-07T08:40:38.6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5837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  <p:sldLayoutId id="214748366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304801"/>
            <a:ext cx="7766936" cy="962024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CERN Golf Club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4592" y="2508586"/>
            <a:ext cx="7766936" cy="145433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fr-CH" sz="6600" dirty="0">
                <a:solidFill>
                  <a:srgbClr val="FFFF00"/>
                </a:solidFill>
              </a:rPr>
              <a:t>Corpo report</a:t>
            </a:r>
          </a:p>
          <a:p>
            <a:pPr algn="ctr"/>
            <a:r>
              <a:rPr lang="fr-CH" sz="3000" dirty="0">
                <a:solidFill>
                  <a:srgbClr val="FFFF00"/>
                </a:solidFill>
              </a:rPr>
              <a:t>7 </a:t>
            </a:r>
            <a:r>
              <a:rPr lang="fr-CH" sz="3000" dirty="0" err="1">
                <a:solidFill>
                  <a:srgbClr val="FFFF00"/>
                </a:solidFill>
              </a:rPr>
              <a:t>February</a:t>
            </a:r>
            <a:r>
              <a:rPr lang="fr-CH" sz="3000" dirty="0">
                <a:solidFill>
                  <a:srgbClr val="FFFF00"/>
                </a:solidFill>
              </a:rPr>
              <a:t> 2024 </a:t>
            </a:r>
            <a:endParaRPr lang="en-GB" sz="3000" dirty="0">
              <a:solidFill>
                <a:srgbClr val="FFFF00"/>
              </a:solidFill>
            </a:endParaRP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102850" y="0"/>
            <a:ext cx="2089150" cy="20173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213600-191D-4A33-A901-0E9A93C70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85" y="4316277"/>
            <a:ext cx="3664235" cy="20864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BA8188-8F88-4C03-ACBA-EF25A94324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6658" y="3707053"/>
            <a:ext cx="4213098" cy="299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666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>
            <a:extLst>
              <a:ext uri="{FF2B5EF4-FFF2-40B4-BE49-F238E27FC236}">
                <a16:creationId xmlns:a16="http://schemas.microsoft.com/office/drawing/2014/main" id="{63E16C4A-7BBF-0927-B55A-6F1E32339685}"/>
              </a:ext>
            </a:extLst>
          </p:cNvPr>
          <p:cNvSpPr txBox="1">
            <a:spLocks noGrp="1" noChangeArrowheads="1"/>
          </p:cNvSpPr>
          <p:nvPr>
            <p:ph type="body" sz="half" idx="1"/>
          </p:nvPr>
        </p:nvSpPr>
        <p:spPr bwMode="auto">
          <a:xfrm>
            <a:off x="123826" y="1844676"/>
            <a:ext cx="8748713" cy="2447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457200" lvl="1" indent="0">
              <a:buNone/>
            </a:pPr>
            <a:endParaRPr lang="fr-FR" alt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fr-FR" alt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Il s’agit de </a:t>
            </a:r>
            <a:r>
              <a:rPr lang="fr-FR" altLang="fr-FR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Alexandre PORTIER</a:t>
            </a:r>
          </a:p>
          <a:p>
            <a:pPr marL="457200" lvl="1" indent="0">
              <a:buNone/>
            </a:pPr>
            <a:r>
              <a:rPr lang="fr-FR" alt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de l’AS MERIEUX</a:t>
            </a:r>
          </a:p>
          <a:p>
            <a:pPr marL="457200" lvl="1" indent="0">
              <a:buNone/>
            </a:pPr>
            <a:r>
              <a:rPr lang="fr-FR" alt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qui va se présenter </a:t>
            </a:r>
          </a:p>
          <a:p>
            <a:pPr marL="457200" lvl="1" indent="0">
              <a:buNone/>
            </a:pPr>
            <a:endParaRPr lang="fr-FR" alt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fr-FR" alt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Il aura une année pour apprendre </a:t>
            </a:r>
          </a:p>
          <a:p>
            <a:pPr marL="457200" lvl="1" indent="0">
              <a:buNone/>
            </a:pPr>
            <a:r>
              <a:rPr lang="fr-FR" alt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le dur métier de Délégué Entreprise !</a:t>
            </a:r>
          </a:p>
          <a:p>
            <a:pPr marL="457200" lvl="1" indent="0">
              <a:buNone/>
            </a:pPr>
            <a:endParaRPr lang="fr-FR" alt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fr-FR" alt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115" name="Text Box 3">
            <a:extLst>
              <a:ext uri="{FF2B5EF4-FFF2-40B4-BE49-F238E27FC236}">
                <a16:creationId xmlns:a16="http://schemas.microsoft.com/office/drawing/2014/main" id="{474CACDE-E411-FB39-7649-82D96FD884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213" y="1195388"/>
            <a:ext cx="868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2400" b="1">
                <a:solidFill>
                  <a:srgbClr val="FF0000"/>
                </a:solidFill>
              </a:rPr>
              <a:t>Remplacement de Pascal BARON</a:t>
            </a:r>
          </a:p>
        </p:txBody>
      </p:sp>
      <p:pic>
        <p:nvPicPr>
          <p:cNvPr id="90116" name="Image 2">
            <a:extLst>
              <a:ext uri="{FF2B5EF4-FFF2-40B4-BE49-F238E27FC236}">
                <a16:creationId xmlns:a16="http://schemas.microsoft.com/office/drawing/2014/main" id="{1641B53A-6C7D-F234-54A8-CFB09002A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1" y="620714"/>
            <a:ext cx="2714625" cy="526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304801"/>
            <a:ext cx="7766936" cy="962024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CERN Golf Club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4592" y="2508586"/>
            <a:ext cx="7766936" cy="1454331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fr-CH" sz="6600" dirty="0" err="1">
                <a:solidFill>
                  <a:srgbClr val="FFFF00"/>
                </a:solidFill>
              </a:rPr>
              <a:t>Welcome</a:t>
            </a:r>
            <a:r>
              <a:rPr lang="fr-CH" sz="6600" dirty="0">
                <a:solidFill>
                  <a:srgbClr val="FFFF00"/>
                </a:solidFill>
              </a:rPr>
              <a:t> to </a:t>
            </a:r>
            <a:r>
              <a:rPr lang="fr-CH" sz="6600" dirty="0" err="1">
                <a:solidFill>
                  <a:srgbClr val="FFFF00"/>
                </a:solidFill>
              </a:rPr>
              <a:t>play</a:t>
            </a:r>
            <a:r>
              <a:rPr lang="fr-CH" sz="6600" dirty="0">
                <a:solidFill>
                  <a:srgbClr val="FFFF00"/>
                </a:solidFill>
              </a:rPr>
              <a:t> </a:t>
            </a:r>
            <a:r>
              <a:rPr lang="fr-CH" sz="6600" dirty="0" err="1">
                <a:solidFill>
                  <a:srgbClr val="FFFF00"/>
                </a:solidFill>
              </a:rPr>
              <a:t>with</a:t>
            </a:r>
            <a:r>
              <a:rPr lang="fr-CH" sz="6600" dirty="0">
                <a:solidFill>
                  <a:srgbClr val="FFFF00"/>
                </a:solidFill>
              </a:rPr>
              <a:t> the Corpo team !</a:t>
            </a:r>
            <a:endParaRPr lang="en-GB" sz="6600" dirty="0">
              <a:solidFill>
                <a:srgbClr val="FFFF00"/>
              </a:solidFill>
            </a:endParaRP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102850" y="0"/>
            <a:ext cx="2089150" cy="20173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213600-191D-4A33-A901-0E9A93C70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85" y="5024582"/>
            <a:ext cx="2420311" cy="137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800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869" y="147455"/>
            <a:ext cx="8596668" cy="1320800"/>
          </a:xfrm>
        </p:spPr>
        <p:txBody>
          <a:bodyPr/>
          <a:lstStyle/>
          <a:p>
            <a:r>
              <a:rPr lang="en-US" dirty="0" err="1">
                <a:solidFill>
                  <a:schemeClr val="bg2"/>
                </a:solidFill>
              </a:rPr>
              <a:t>Corpo</a:t>
            </a:r>
            <a:r>
              <a:rPr lang="en-US" dirty="0">
                <a:solidFill>
                  <a:schemeClr val="bg2"/>
                </a:solidFill>
              </a:rPr>
              <a:t> year 2023</a:t>
            </a: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8" name="Image 2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4282" y="1007390"/>
            <a:ext cx="2113685" cy="1041260"/>
          </a:xfrm>
          <a:prstGeom prst="rect">
            <a:avLst/>
          </a:prstGeom>
        </p:spPr>
      </p:pic>
      <p:pic>
        <p:nvPicPr>
          <p:cNvPr id="9" name="Image 6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96" y="1386544"/>
            <a:ext cx="1345195" cy="662106"/>
          </a:xfrm>
          <a:prstGeom prst="rect">
            <a:avLst/>
          </a:prstGeom>
        </p:spPr>
      </p:pic>
      <p:graphicFrame>
        <p:nvGraphicFramePr>
          <p:cNvPr id="15" name="Content Placeholder 14">
            <a:extLst>
              <a:ext uri="{FF2B5EF4-FFF2-40B4-BE49-F238E27FC236}">
                <a16:creationId xmlns:a16="http://schemas.microsoft.com/office/drawing/2014/main" id="{D39E15B7-8DBB-4E82-8F35-69F17C0C6BB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86694" y="2164042"/>
          <a:ext cx="2557918" cy="39732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592">
                  <a:extLst>
                    <a:ext uri="{9D8B030D-6E8A-4147-A177-3AD203B41FA5}">
                      <a16:colId xmlns:a16="http://schemas.microsoft.com/office/drawing/2014/main" val="3474454960"/>
                    </a:ext>
                  </a:extLst>
                </a:gridCol>
                <a:gridCol w="553299">
                  <a:extLst>
                    <a:ext uri="{9D8B030D-6E8A-4147-A177-3AD203B41FA5}">
                      <a16:colId xmlns:a16="http://schemas.microsoft.com/office/drawing/2014/main" val="2938730549"/>
                    </a:ext>
                  </a:extLst>
                </a:gridCol>
                <a:gridCol w="228726">
                  <a:extLst>
                    <a:ext uri="{9D8B030D-6E8A-4147-A177-3AD203B41FA5}">
                      <a16:colId xmlns:a16="http://schemas.microsoft.com/office/drawing/2014/main" val="1982409370"/>
                    </a:ext>
                  </a:extLst>
                </a:gridCol>
                <a:gridCol w="194417">
                  <a:extLst>
                    <a:ext uri="{9D8B030D-6E8A-4147-A177-3AD203B41FA5}">
                      <a16:colId xmlns:a16="http://schemas.microsoft.com/office/drawing/2014/main" val="3149457393"/>
                    </a:ext>
                  </a:extLst>
                </a:gridCol>
                <a:gridCol w="437847">
                  <a:extLst>
                    <a:ext uri="{9D8B030D-6E8A-4147-A177-3AD203B41FA5}">
                      <a16:colId xmlns:a16="http://schemas.microsoft.com/office/drawing/2014/main" val="2709913909"/>
                    </a:ext>
                  </a:extLst>
                </a:gridCol>
                <a:gridCol w="426955">
                  <a:extLst>
                    <a:ext uri="{9D8B030D-6E8A-4147-A177-3AD203B41FA5}">
                      <a16:colId xmlns:a16="http://schemas.microsoft.com/office/drawing/2014/main" val="1743865962"/>
                    </a:ext>
                  </a:extLst>
                </a:gridCol>
                <a:gridCol w="217834">
                  <a:extLst>
                    <a:ext uri="{9D8B030D-6E8A-4147-A177-3AD203B41FA5}">
                      <a16:colId xmlns:a16="http://schemas.microsoft.com/office/drawing/2014/main" val="3241914670"/>
                    </a:ext>
                  </a:extLst>
                </a:gridCol>
                <a:gridCol w="191694">
                  <a:extLst>
                    <a:ext uri="{9D8B030D-6E8A-4147-A177-3AD203B41FA5}">
                      <a16:colId xmlns:a16="http://schemas.microsoft.com/office/drawing/2014/main" val="2948600571"/>
                    </a:ext>
                  </a:extLst>
                </a:gridCol>
                <a:gridCol w="165554">
                  <a:extLst>
                    <a:ext uri="{9D8B030D-6E8A-4147-A177-3AD203B41FA5}">
                      <a16:colId xmlns:a16="http://schemas.microsoft.com/office/drawing/2014/main" val="1069735984"/>
                    </a:ext>
                  </a:extLst>
                </a:gridCol>
              </a:tblGrid>
              <a:tr h="50657">
                <a:tc>
                  <a:txBody>
                    <a:bodyPr/>
                    <a:lstStyle/>
                    <a:p>
                      <a:pPr algn="ctr" fontAlgn="ctr"/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300" u="none" strike="noStrike">
                          <a:effectLst/>
                        </a:rPr>
                        <a:t>LIGUE AUVERGNE-RHONE-ALPES DE GOLF</a:t>
                      </a:r>
                      <a:endParaRPr lang="en-US" sz="3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281441909"/>
                  </a:ext>
                </a:extLst>
              </a:tr>
              <a:tr h="27780">
                <a:tc>
                  <a:txBody>
                    <a:bodyPr/>
                    <a:lstStyle/>
                    <a:p>
                      <a:pPr algn="ctr" fontAlgn="ctr"/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b"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793963118"/>
                  </a:ext>
                </a:extLst>
              </a:tr>
              <a:tr h="50657">
                <a:tc>
                  <a:txBody>
                    <a:bodyPr/>
                    <a:lstStyle/>
                    <a:p>
                      <a:pPr algn="ctr" fontAlgn="ctr"/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fr-FR" sz="300" u="none" strike="noStrike">
                          <a:effectLst/>
                        </a:rPr>
                        <a:t>CALENDRIER 2022 ZONE RHONE-ALPES PROVISOIRE</a:t>
                      </a:r>
                      <a:endParaRPr lang="fr-FR" sz="300" b="1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777207369"/>
                  </a:ext>
                </a:extLst>
              </a:tr>
              <a:tr h="29414">
                <a:tc>
                  <a:txBody>
                    <a:bodyPr/>
                    <a:lstStyle/>
                    <a:p>
                      <a:pPr algn="ctr" fontAlgn="ctr"/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" u="none" strike="noStrike">
                          <a:effectLst/>
                        </a:rPr>
                        <a:t>2 février 2022</a:t>
                      </a:r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2956520367"/>
                  </a:ext>
                </a:extLst>
              </a:tr>
              <a:tr h="739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Date 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Epreuve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Golf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Organisateur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Adresse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Téléphone  -  email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Prix Green fee     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Chèque à l'ordre de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Date limite d'inscription 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662598483"/>
                  </a:ext>
                </a:extLst>
              </a:tr>
              <a:tr h="11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12-Mar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QUALIF RHONE-ALPES CHAMPIONNAT DE FRANCE 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PITCH and PUTT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MIONNAY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 ENTREPRISES AUVERGNE-RHONE-ALPES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u="none" strike="noStrike">
                          <a:effectLst/>
                        </a:rPr>
                        <a:t>Pascal BARON</a:t>
                      </a:r>
                      <a:br>
                        <a:rPr lang="en-GB" sz="200" u="none" strike="noStrike">
                          <a:effectLst/>
                        </a:rPr>
                      </a:br>
                      <a:r>
                        <a:rPr lang="en-GB" sz="200" u="none" strike="noStrike">
                          <a:effectLst/>
                        </a:rPr>
                        <a:t>14,Rue George SAND</a:t>
                      </a:r>
                      <a:br>
                        <a:rPr lang="en-GB" sz="200" u="none" strike="noStrike">
                          <a:effectLst/>
                        </a:rPr>
                      </a:br>
                      <a:r>
                        <a:rPr lang="en-GB" sz="200" u="none" strike="noStrike">
                          <a:effectLst/>
                        </a:rPr>
                        <a:t>74600 SEYNOD</a:t>
                      </a:r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Port: 06 73 41 90 59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pascalbaron74@orange.fr</a:t>
                      </a:r>
                      <a:endParaRPr lang="fr-FR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15 €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Golf DE MIONNAY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6-Mar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063296727"/>
                  </a:ext>
                </a:extLst>
              </a:tr>
              <a:tr h="11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12-Mar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QUALIF AUVERGNE CHAMPIONNAT DE FRANCE 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PITCH and PUTT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VAL D'AUZON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 ENTREPRISES AUVERGNE-RHONE-ALPES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Marie Hélène MAGNET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" u="none" strike="noStrike">
                          <a:effectLst/>
                        </a:rPr>
                        <a:t>Tel : 06 80 71 97 02</a:t>
                      </a:r>
                      <a:br>
                        <a:rPr lang="de-DE" sz="200" u="none" strike="noStrike">
                          <a:effectLst/>
                        </a:rPr>
                      </a:br>
                      <a:r>
                        <a:rPr lang="de-DE" sz="200" u="none" strike="noStrike">
                          <a:effectLst/>
                        </a:rPr>
                        <a:t>marie-helene.magnet@orange.fr</a:t>
                      </a:r>
                      <a:endParaRPr lang="de-DE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15 €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GOLF DU VAL D'AUZON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6-Mar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1706987566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19-Mar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COUPE DES PRESIDENTS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SAINT JEAN DE MONTS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SITE FFGOLF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497190060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2-Apr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ASSEMBLEE GENERALE  FFGOLF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PARIS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1865013839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9-10-avr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FRANCE SUR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PITCH and PUTT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LA PREZE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EXTRANET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1681688340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16-Apr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2ème DIV Poule A - 1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CHASSIEU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NTN-SNR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M.COURGENAY - PJ PELLETIER</a:t>
                      </a:r>
                      <a:br>
                        <a:rPr lang="en-US" sz="200" u="none" strike="noStrike">
                          <a:effectLst/>
                        </a:rPr>
                      </a:br>
                      <a:r>
                        <a:rPr lang="en-US" sz="200" u="none" strike="noStrike">
                          <a:effectLst/>
                        </a:rPr>
                        <a:t>NTN-SNR PC08</a:t>
                      </a:r>
                      <a:br>
                        <a:rPr lang="en-US" sz="200" u="none" strike="noStrike">
                          <a:effectLst/>
                        </a:rPr>
                      </a:br>
                      <a:r>
                        <a:rPr lang="en-US" sz="200" u="none" strike="noStrike">
                          <a:effectLst/>
                        </a:rPr>
                        <a:t>1 rue des usines - 74000 ANNECY</a:t>
                      </a:r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Port : 06 82 42 85 12 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matthieu.courgenay@ntn-snr.fr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pierre-jean.pelletier@ntn-snr.fr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42 €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ASO NTN-SNR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10-Apr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89730646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16-Apr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3ème DIV POULE A - 1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GIEZ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CERN GOLF CLUB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Mats WILHELMSSON                                                                                                                                                                                                                                               Le Grand Pré, D2                                                                                           01280 PREVESSIN MOENS</a:t>
                      </a:r>
                      <a:endParaRPr lang="fr-FR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Tel:   04 50 42 94 89                                                                                                                                                                                                                 port: +41 78 722 3224 mats.wilhelmsson@cern.ch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59 €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GOLF DE GIEZ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10-Apr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594003408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16-Apr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 dirty="0">
                          <a:effectLst/>
                        </a:rPr>
                        <a:t>CHAMPIONNAT DE LIGUE 3ème DIV POULE B - 1</a:t>
                      </a:r>
                      <a:br>
                        <a:rPr lang="fr-FR" sz="200" u="none" strike="noStrike" dirty="0">
                          <a:effectLst/>
                        </a:rPr>
                      </a:br>
                      <a:r>
                        <a:rPr lang="fr-FR" sz="200" u="none" strike="noStrike" dirty="0">
                          <a:effectLst/>
                        </a:rPr>
                        <a:t>(SHOT GUN 9h00 + REPAS)</a:t>
                      </a:r>
                      <a:endParaRPr lang="fr-FR" sz="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VALENCE SAINT DIDIER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GAZELEC DROME ARDECHE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Jean Paul VENTURINI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1, place des Renouées - Pizançon                         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26300 CHATUZANGE LE GOUBET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" u="none" strike="noStrike">
                          <a:effectLst/>
                        </a:rPr>
                        <a:t>Tel : 06 84 13 07 64                          jpventurini@orange.fr</a:t>
                      </a:r>
                      <a:endParaRPr lang="de-DE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60 €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ASGE DA 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10-Apr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1952987054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23-Apr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 dirty="0">
                          <a:effectLst/>
                        </a:rPr>
                        <a:t>CHAMPIONNAT DE LIGUE 1ère DIV - 1</a:t>
                      </a:r>
                      <a:br>
                        <a:rPr lang="fr-FR" sz="200" u="none" strike="noStrike" dirty="0">
                          <a:effectLst/>
                        </a:rPr>
                      </a:br>
                      <a:r>
                        <a:rPr lang="fr-FR" sz="200" u="none" strike="noStrike" dirty="0">
                          <a:effectLst/>
                        </a:rPr>
                        <a:t>(SHOT GUN 9h00 + REPAS)</a:t>
                      </a:r>
                      <a:endParaRPr lang="fr-FR" sz="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CHARMEIL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BECTON DICKINSON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Jean Jacques BENHAMOU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4,rue Edelweiss - Bois Chalimbaud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38190  FROGES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 dirty="0">
                          <a:effectLst/>
                        </a:rPr>
                        <a:t>Port: 06 88 97 57 31</a:t>
                      </a:r>
                      <a:br>
                        <a:rPr lang="fr-FR" sz="200" u="none" strike="noStrike" dirty="0">
                          <a:effectLst/>
                        </a:rPr>
                      </a:br>
                      <a:r>
                        <a:rPr lang="fr-FR" sz="200" u="none" strike="noStrike" dirty="0">
                          <a:effectLst/>
                        </a:rPr>
                        <a:t>benhamou.j.j@free.fr</a:t>
                      </a:r>
                      <a:endParaRPr lang="fr-FR" sz="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75 €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SECTION GOLF CE BD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17-Apr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4163034492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23-Apr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2ème DIV Poule B - 1</a:t>
                      </a:r>
                      <a:br>
                        <a:rPr lang="fr-FR" sz="200" u="none" strike="noStrike">
                          <a:effectLst/>
                        </a:rPr>
                      </a:b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LES CHANALETS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GAZELEC DROME ARDECHE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Jean Paul VENTURINI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1, place des Renouées - Pizançon                         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26300 CHATUZANGE LE GOUBET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" u="none" strike="noStrike">
                          <a:effectLst/>
                        </a:rPr>
                        <a:t>Tel : 06 84 13 07 64                          jpventurini@orange.fr</a:t>
                      </a:r>
                      <a:endParaRPr lang="de-DE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59 €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ASGE DA 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10-Apr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1659814373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7-May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1ère DIV - 2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BRESSON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CEA  GRENOBLE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Bertrand FILLON</a:t>
                      </a:r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273881544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7-May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2ème DIV Poule A - 2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LA SORELLE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BASE AERIENNE 278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Jérome ZANOLIN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798 route de Genève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01160 PRIAY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Port : 06 12 17 53 00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j.zanolin@orange.fr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GOLF DE LA SORELLE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771005706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7-May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3ème DIV POULE B - 1</a:t>
                      </a:r>
                      <a:br>
                        <a:rPr lang="fr-FR" sz="200" u="none" strike="noStrike">
                          <a:effectLst/>
                        </a:rPr>
                      </a:b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CHASSIEU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RENAULT VI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Michel ALLABERT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21, Rue dela Doua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69100 VILLEURBANNE</a:t>
                      </a:r>
                      <a:endParaRPr lang="fr-FR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Port. 06.50.06.28.24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michel.allabert@wanadoo.fr</a:t>
                      </a:r>
                      <a:endParaRPr lang="fr-FR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46 €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CORVI GOLF</a:t>
                      </a:r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2836092279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14-May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2ème DIV Poule B - 2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(SHOT GUN 9h00 + REPAS)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VALENCE SAINT DIDIER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GAZELEC DROME ARDECHE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Jean Paul VENTURINI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1, place des Renouées - Pizançon                         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26300 CHATUZANGE LE GOUBET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" u="none" strike="noStrike">
                          <a:effectLst/>
                        </a:rPr>
                        <a:t>Tel : 06 84 13 07 64                          jpventurini@orange.fr</a:t>
                      </a:r>
                      <a:endParaRPr lang="de-DE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60 €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ASGE DA 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8-May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2492430155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14-May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3ème DIV POULE A - 2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CHARMEIL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GRENOBLE ENERGIE SPORTS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Marc BATTISTELLA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7 Allée du Parc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38640 CLAIX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06 08 61 19 53</a:t>
                      </a:r>
                      <a:br>
                        <a:rPr lang="en-US" sz="200" u="none" strike="noStrike">
                          <a:effectLst/>
                        </a:rPr>
                      </a:br>
                      <a:r>
                        <a:rPr lang="en-US" sz="200" u="none" strike="noStrike">
                          <a:effectLst/>
                        </a:rPr>
                        <a:t>m.battistella@orange.fr</a:t>
                      </a:r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58 €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GES 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8-May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1401907785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19-22-mai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FRANCE 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1ère DIVISION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CHAMP DE BATAILLE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EXTRANET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1704433400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19-22-mai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FRANCE 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2ème DIVISION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TROYES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EXTRANET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054256154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20-22-mai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FRANCE 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3ème DIVISION - POULE A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CHÂTEAU D'AVOISE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EXTRANET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2266111794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20-22-mai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FRANCE 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3ème DIVISION - POULE B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ARIEGE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EXTRANET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1029900956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20-22-mai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CHAMPIONNAT DE FRANCE PROMOTION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ORLEANS - LIMERE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EXTRANET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517115673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4-Jun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1ère DIV - 3</a:t>
                      </a:r>
                      <a:br>
                        <a:rPr lang="fr-FR" sz="200" u="none" strike="noStrike">
                          <a:effectLst/>
                        </a:rPr>
                      </a:b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LES CHANALETS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AS FC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Georges OHANNESSIAN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 3, Lotissement Les Ecrins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 26540 MOURS SAINT EUSEBE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Tel: 04 75 72 30 40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Port: 06 60 38 70 06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georges.ohanessian@wanadoo.fr</a:t>
                      </a:r>
                      <a:endParaRPr lang="fr-FR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60 €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AS FC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29-May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2334116025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4-Jun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2ème DIV Poule A - 3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CORRENCON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POLICE GRENOBLE</a:t>
                      </a:r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Alain PAYRASTRE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45 bis,Rue Marx Dormoy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38000  GRENOBLE</a:t>
                      </a:r>
                      <a:endParaRPr lang="fr-FR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Tel port : 06 60 69 73 79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alainpayrastre63@gmail.com</a:t>
                      </a:r>
                      <a:endParaRPr lang="fr-FR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55 €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ASPG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29-May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2470270537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4-Jun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2ème DIV Poule B - 3</a:t>
                      </a:r>
                      <a:br>
                        <a:rPr lang="fr-FR" sz="200" u="none" strike="noStrike">
                          <a:effectLst/>
                        </a:rPr>
                      </a:b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29-May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2676752398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4-Jun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3ème DIV POULE A - 3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VALENCE SAINT DIDIER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GRENOBLE SPORTS ENTREPRISES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29-May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6439132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4-Jun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3ème DIV POULE B - 2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SAINT CLAIR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ASPTT GRAND VALENCE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29-May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144032542"/>
                  </a:ext>
                </a:extLst>
              </a:tr>
              <a:tr h="11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11-12-juin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ELIMINATOIRES COUPE DE FRANCE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AUVERGNE-RHONE-ALPES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HAUTE AUVERGNE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 ENTREPRISES AUVERGNE-RHONE-ALPES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Marie Hélène MAGNET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" u="none" strike="noStrike">
                          <a:effectLst/>
                        </a:rPr>
                        <a:t>Tel : 06 80 71 97 02</a:t>
                      </a:r>
                      <a:br>
                        <a:rPr lang="de-DE" sz="200" u="none" strike="noStrike">
                          <a:effectLst/>
                        </a:rPr>
                      </a:br>
                      <a:r>
                        <a:rPr lang="de-DE" sz="200" u="none" strike="noStrike">
                          <a:effectLst/>
                        </a:rPr>
                        <a:t>marie-helene.magnet@orange.fr</a:t>
                      </a:r>
                      <a:endParaRPr lang="de-DE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115 €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GOLF DE HAUTE AUVERGNE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5-Jun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1850485385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18-Jun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COUPE FEMININE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(SHOT GUN 9h00 + REPAS)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LA VALDAINE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GAZELEC DROME ARDECHE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Jean Paul VENTURINI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1, place des Renouées - Pizançon                         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26300 CHATUZANGE LE GOUBET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" u="none" strike="noStrike">
                          <a:effectLst/>
                        </a:rPr>
                        <a:t>Tel : 06 84 13 07 64                          jpventurini@orange.fr</a:t>
                      </a:r>
                      <a:endParaRPr lang="de-DE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ASGE DA 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12-Jun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669593738"/>
                  </a:ext>
                </a:extLst>
              </a:tr>
              <a:tr h="1209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25-Jun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DE LIGUE INDIVIDUEL 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BRUT ET NET 1ère et 2ème SERIE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LES ETANGS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 ENTREPRISES AUVERGNE-RHONE-ALPES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u="none" strike="noStrike">
                          <a:effectLst/>
                        </a:rPr>
                        <a:t>Pascal BARON</a:t>
                      </a:r>
                      <a:br>
                        <a:rPr lang="en-GB" sz="200" u="none" strike="noStrike">
                          <a:effectLst/>
                        </a:rPr>
                      </a:br>
                      <a:r>
                        <a:rPr lang="en-GB" sz="200" u="none" strike="noStrike">
                          <a:effectLst/>
                        </a:rPr>
                        <a:t>14,Rue George SAND</a:t>
                      </a:r>
                      <a:br>
                        <a:rPr lang="en-GB" sz="200" u="none" strike="noStrike">
                          <a:effectLst/>
                        </a:rPr>
                      </a:br>
                      <a:r>
                        <a:rPr lang="en-GB" sz="200" u="none" strike="noStrike">
                          <a:effectLst/>
                        </a:rPr>
                        <a:t>74600 SEYNOD</a:t>
                      </a:r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Port: 06 73 41 90 59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pascalbaron74@orange.fr</a:t>
                      </a:r>
                      <a:endParaRPr lang="fr-FR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19-Jun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591886786"/>
                  </a:ext>
                </a:extLst>
              </a:tr>
              <a:tr h="11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20-Aug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QUALIFICATION COUPE RHONE-ALPES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LA TOUR DE SALVAGNY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 ENTREPRISES AUVERGNE-RHONE-ALPES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u="none" strike="noStrike">
                          <a:effectLst/>
                        </a:rPr>
                        <a:t>Pascal BARON</a:t>
                      </a:r>
                      <a:br>
                        <a:rPr lang="en-GB" sz="200" u="none" strike="noStrike">
                          <a:effectLst/>
                        </a:rPr>
                      </a:br>
                      <a:r>
                        <a:rPr lang="en-GB" sz="200" u="none" strike="noStrike">
                          <a:effectLst/>
                        </a:rPr>
                        <a:t>14,Rue George SAND</a:t>
                      </a:r>
                      <a:br>
                        <a:rPr lang="en-GB" sz="200" u="none" strike="noStrike">
                          <a:effectLst/>
                        </a:rPr>
                      </a:br>
                      <a:r>
                        <a:rPr lang="en-GB" sz="200" u="none" strike="noStrike">
                          <a:effectLst/>
                        </a:rPr>
                        <a:t>74600 SEYNOD</a:t>
                      </a:r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Port: 06 73 41 90 59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pascalbaron74@orange.fr</a:t>
                      </a:r>
                      <a:endParaRPr lang="fr-FR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GOLF DE SALVAGNY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14-Aug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262957584"/>
                  </a:ext>
                </a:extLst>
              </a:tr>
              <a:tr h="11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3-Sep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FINALE COUPE RHONE-ALPES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(PARCOURS + REPAS)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CHAMONIX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 ENTREPRISES AUVERGNE-RHONE-ALPES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u="none" strike="noStrike">
                          <a:effectLst/>
                        </a:rPr>
                        <a:t>Pascal BARON</a:t>
                      </a:r>
                      <a:br>
                        <a:rPr lang="en-GB" sz="200" u="none" strike="noStrike">
                          <a:effectLst/>
                        </a:rPr>
                      </a:br>
                      <a:r>
                        <a:rPr lang="en-GB" sz="200" u="none" strike="noStrike">
                          <a:effectLst/>
                        </a:rPr>
                        <a:t>14,Rue George SAND</a:t>
                      </a:r>
                      <a:br>
                        <a:rPr lang="en-GB" sz="200" u="none" strike="noStrike">
                          <a:effectLst/>
                        </a:rPr>
                      </a:br>
                      <a:r>
                        <a:rPr lang="en-GB" sz="200" u="none" strike="noStrike">
                          <a:effectLst/>
                        </a:rPr>
                        <a:t>74600 SEYNOD</a:t>
                      </a:r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Port: 06 73 41 90 59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pascalbaron74@orange.fr</a:t>
                      </a:r>
                      <a:endParaRPr lang="fr-FR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45€ + repas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GOLF DE CHAMONIX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1-Sep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2883995956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10-11-sept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FEDERAL DU GOLF D'ENTREPRISE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SAUMANE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EXTRANET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609789591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16-18-sept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FINALE COUPE DE FRANCE 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HAUT POITOU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EXTRANET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 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468762775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24-Sep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FINALE CHAMPIONNAT DE LIGUE 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(SHOT GUN 9h00 + REPAS)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VALENCE SAINT DIDIER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AS FC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Georges OHANNESSIAN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 3, Lotissement Les Ecrins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 26540 MOURS SAINT EUSEBE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Tel: 04 75 72 30 40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Port: 06 60 38 70 06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georges.ohanessian@wanadoo.fr</a:t>
                      </a:r>
                      <a:endParaRPr lang="fr-FR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60 €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AS FABRICATION COMBUSTIBLE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18-Sep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706734452"/>
                  </a:ext>
                </a:extLst>
              </a:tr>
              <a:tr h="98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1-Oct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FINALE TROPHEES DEPARTEMENTAUX 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CHARMEIL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BECTON DICKINSON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Jean Jacques BENHAMOU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4,rue Edelweiss - Bois Chalimbaud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38190  FROGES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Port: 06 88 97 57 31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benhamou.j.j@free.fr</a:t>
                      </a:r>
                      <a:endParaRPr lang="fr-FR" sz="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75 €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SECTION GOLF CE BD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25-Sep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2712007926"/>
                  </a:ext>
                </a:extLst>
              </a:tr>
              <a:tr h="1160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8-Oct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CHAMPIONNAT AUVERGNE - RHONE-ALPES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(SHOT GUN 9h00 + REPAS)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CHAMPLONG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 ENTREPRISE AUVERGNE-RHONE-ALPES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Marie Hélène MAGNET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" u="none" strike="noStrike">
                          <a:effectLst/>
                        </a:rPr>
                        <a:t>Tel : 06 80 71 97 02</a:t>
                      </a:r>
                      <a:br>
                        <a:rPr lang="de-DE" sz="200" u="none" strike="noStrike">
                          <a:effectLst/>
                        </a:rPr>
                      </a:br>
                      <a:r>
                        <a:rPr lang="de-DE" sz="200" u="none" strike="noStrike">
                          <a:effectLst/>
                        </a:rPr>
                        <a:t>marie-helene.magnet@orange.fr</a:t>
                      </a:r>
                      <a:endParaRPr lang="de-DE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65 €</a:t>
                      </a:r>
                      <a:endParaRPr lang="en-US" sz="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GOLF DE  CHAMPLONG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2-Oct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595110307"/>
                  </a:ext>
                </a:extLst>
              </a:tr>
              <a:tr h="11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22-Oct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REUNION ANNUELLE + COUPE DES PRESIDENTS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AUVERGNE-RHONE-ALPES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(SHOT GUN + REPAS + REUNION)</a:t>
                      </a:r>
                      <a:endParaRPr lang="fr-FR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MACON LA COMMANDERIE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FFGOLF ENTREPRISE AUVERGNE-RHONE-ALPES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u="none" strike="noStrike">
                          <a:effectLst/>
                        </a:rPr>
                        <a:t>Pascal BARON</a:t>
                      </a:r>
                      <a:br>
                        <a:rPr lang="en-GB" sz="200" u="none" strike="noStrike">
                          <a:effectLst/>
                        </a:rPr>
                      </a:br>
                      <a:r>
                        <a:rPr lang="en-GB" sz="200" u="none" strike="noStrike">
                          <a:effectLst/>
                        </a:rPr>
                        <a:t>14,Rue George SAND</a:t>
                      </a:r>
                      <a:br>
                        <a:rPr lang="en-GB" sz="200" u="none" strike="noStrike">
                          <a:effectLst/>
                        </a:rPr>
                      </a:br>
                      <a:r>
                        <a:rPr lang="en-GB" sz="200" u="none" strike="noStrike">
                          <a:effectLst/>
                        </a:rPr>
                        <a:t>74600 SEYNOD</a:t>
                      </a:r>
                      <a:endParaRPr lang="en-GB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" u="none" strike="noStrike">
                          <a:effectLst/>
                        </a:rPr>
                        <a:t>Port: 06 73 41 90 59</a:t>
                      </a:r>
                      <a:br>
                        <a:rPr lang="fr-FR" sz="200" u="none" strike="noStrike">
                          <a:effectLst/>
                        </a:rPr>
                      </a:br>
                      <a:r>
                        <a:rPr lang="fr-FR" sz="200" u="none" strike="noStrike">
                          <a:effectLst/>
                        </a:rPr>
                        <a:t>pascalbaron74@orange.fr</a:t>
                      </a:r>
                      <a:endParaRPr lang="fr-FR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66 €</a:t>
                      </a:r>
                      <a:endParaRPr lang="en-US" sz="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>
                          <a:effectLst/>
                        </a:rPr>
                        <a:t>GOLF DE LA COMMANDERIE</a:t>
                      </a:r>
                      <a:endParaRPr lang="en-US" sz="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" u="none" strike="noStrike" dirty="0">
                          <a:effectLst/>
                        </a:rPr>
                        <a:t>16-Oct</a:t>
                      </a:r>
                      <a:endParaRPr lang="en-US" sz="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4" marR="1634" marT="1634" marB="0" anchor="ctr"/>
                </a:tc>
                <a:extLst>
                  <a:ext uri="{0D108BD9-81ED-4DB2-BD59-A6C34878D82A}">
                    <a16:rowId xmlns:a16="http://schemas.microsoft.com/office/drawing/2014/main" val="3772073146"/>
                  </a:ext>
                </a:extLst>
              </a:tr>
            </a:tbl>
          </a:graphicData>
        </a:graphic>
      </p:graphicFrame>
      <p:sp>
        <p:nvSpPr>
          <p:cNvPr id="11" name="Arrow: Right 10">
            <a:extLst>
              <a:ext uri="{FF2B5EF4-FFF2-40B4-BE49-F238E27FC236}">
                <a16:creationId xmlns:a16="http://schemas.microsoft.com/office/drawing/2014/main" id="{20BD8BCD-BBA9-436B-8B95-A7175EDEF087}"/>
              </a:ext>
            </a:extLst>
          </p:cNvPr>
          <p:cNvSpPr/>
          <p:nvPr/>
        </p:nvSpPr>
        <p:spPr>
          <a:xfrm rot="20394824">
            <a:off x="2846977" y="2755999"/>
            <a:ext cx="528520" cy="20176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8BDF256-209E-4A5B-AFFA-287DCE631639}"/>
              </a:ext>
            </a:extLst>
          </p:cNvPr>
          <p:cNvSpPr/>
          <p:nvPr/>
        </p:nvSpPr>
        <p:spPr>
          <a:xfrm>
            <a:off x="2828356" y="3648171"/>
            <a:ext cx="528520" cy="20176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B2043429-7F71-42A7-8516-551CDA894088}"/>
              </a:ext>
            </a:extLst>
          </p:cNvPr>
          <p:cNvSpPr/>
          <p:nvPr/>
        </p:nvSpPr>
        <p:spPr>
          <a:xfrm rot="1232532">
            <a:off x="2855407" y="4459322"/>
            <a:ext cx="528520" cy="20176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A2D27C-A08A-459C-BC57-C980163241E8}"/>
              </a:ext>
            </a:extLst>
          </p:cNvPr>
          <p:cNvSpPr txBox="1"/>
          <p:nvPr/>
        </p:nvSpPr>
        <p:spPr>
          <a:xfrm>
            <a:off x="3439610" y="868572"/>
            <a:ext cx="7617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>
                <a:solidFill>
                  <a:srgbClr val="FFFF00"/>
                </a:solidFill>
              </a:rPr>
              <a:t>Championnat de Ligues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0D7B6E-B5F2-E514-BA17-C5BC54B462EE}"/>
              </a:ext>
            </a:extLst>
          </p:cNvPr>
          <p:cNvSpPr txBox="1"/>
          <p:nvPr/>
        </p:nvSpPr>
        <p:spPr>
          <a:xfrm>
            <a:off x="5695122" y="3817952"/>
            <a:ext cx="4075208" cy="383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Participated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CFA570-97E5-DCA3-BF82-BEB8646ED1E8}"/>
              </a:ext>
            </a:extLst>
          </p:cNvPr>
          <p:cNvSpPr txBox="1"/>
          <p:nvPr/>
        </p:nvSpPr>
        <p:spPr>
          <a:xfrm>
            <a:off x="5695122" y="2600840"/>
            <a:ext cx="4075208" cy="383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Participated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8E6D47-2F93-1BDA-12E0-3A0FD085AECF}"/>
              </a:ext>
            </a:extLst>
          </p:cNvPr>
          <p:cNvSpPr txBox="1"/>
          <p:nvPr/>
        </p:nvSpPr>
        <p:spPr>
          <a:xfrm>
            <a:off x="5725022" y="5221561"/>
            <a:ext cx="4075208" cy="383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Not Participated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D2BEE3-3853-9551-1657-620E7087AC1E}"/>
              </a:ext>
            </a:extLst>
          </p:cNvPr>
          <p:cNvSpPr txBox="1"/>
          <p:nvPr/>
        </p:nvSpPr>
        <p:spPr>
          <a:xfrm>
            <a:off x="3394071" y="5957608"/>
            <a:ext cx="4075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CGC did not participate in Coupe de France or Coupe feminine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D3AED2F-6D5E-6613-48E9-99861972DC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0796" y="1869694"/>
            <a:ext cx="7340056" cy="6401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9C0661E-C8B6-4606-23C3-8899F960FF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1472" y="3217436"/>
            <a:ext cx="7175614" cy="6157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430CA23-049C-2C90-5125-69BF22E71F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1472" y="4569232"/>
            <a:ext cx="7163421" cy="65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25B266-0AB5-82B2-62A2-5AB1AF79A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10171-96C5-8E8A-948F-F5C3D0627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869" y="117637"/>
            <a:ext cx="8596668" cy="1320800"/>
          </a:xfrm>
        </p:spPr>
        <p:txBody>
          <a:bodyPr/>
          <a:lstStyle/>
          <a:p>
            <a:r>
              <a:rPr lang="en-US" dirty="0" err="1">
                <a:solidFill>
                  <a:schemeClr val="bg2"/>
                </a:solidFill>
              </a:rPr>
              <a:t>Corpo</a:t>
            </a:r>
            <a:r>
              <a:rPr lang="en-US" dirty="0">
                <a:solidFill>
                  <a:schemeClr val="bg2"/>
                </a:solidFill>
              </a:rPr>
              <a:t> year 2024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D89A7C-CE8C-CC4D-7067-75BD7AF72D0B}"/>
              </a:ext>
            </a:extLst>
          </p:cNvPr>
          <p:cNvSpPr txBox="1"/>
          <p:nvPr/>
        </p:nvSpPr>
        <p:spPr>
          <a:xfrm>
            <a:off x="6614350" y="902747"/>
            <a:ext cx="76174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>
                <a:solidFill>
                  <a:srgbClr val="FFFF00"/>
                </a:solidFill>
              </a:rPr>
              <a:t>Championnat de Ligues</a:t>
            </a:r>
          </a:p>
          <a:p>
            <a:r>
              <a:rPr lang="fr-CH" sz="2000" b="1" dirty="0">
                <a:solidFill>
                  <a:srgbClr val="FFFF00"/>
                </a:solidFill>
              </a:rPr>
              <a:t> -</a:t>
            </a:r>
            <a:r>
              <a:rPr lang="fr-CH" b="1" i="1" dirty="0" err="1">
                <a:solidFill>
                  <a:srgbClr val="FFFF00"/>
                </a:solidFill>
              </a:rPr>
              <a:t>Three</a:t>
            </a:r>
            <a:r>
              <a:rPr lang="fr-CH" b="1" i="1" dirty="0">
                <a:solidFill>
                  <a:srgbClr val="FFFF00"/>
                </a:solidFill>
              </a:rPr>
              <a:t> </a:t>
            </a:r>
            <a:r>
              <a:rPr lang="fr-CH" b="1" i="1" dirty="0" err="1">
                <a:solidFill>
                  <a:srgbClr val="FFFF00"/>
                </a:solidFill>
              </a:rPr>
              <a:t>competitions</a:t>
            </a:r>
            <a:r>
              <a:rPr lang="fr-CH" b="1" i="1" dirty="0">
                <a:solidFill>
                  <a:srgbClr val="FFFF00"/>
                </a:solidFill>
              </a:rPr>
              <a:t> (team)</a:t>
            </a:r>
            <a:endParaRPr lang="en-US" sz="2000" b="1" i="1" dirty="0">
              <a:solidFill>
                <a:srgbClr val="FFFF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A89E7A-BB57-6B6D-5759-6B410836C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32" y="865775"/>
            <a:ext cx="4942245" cy="57646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57646E-044F-AA35-097A-1377C23C58C2}"/>
              </a:ext>
            </a:extLst>
          </p:cNvPr>
          <p:cNvSpPr txBox="1"/>
          <p:nvPr/>
        </p:nvSpPr>
        <p:spPr>
          <a:xfrm>
            <a:off x="6614350" y="1951039"/>
            <a:ext cx="76174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>
                <a:solidFill>
                  <a:srgbClr val="FFFF00"/>
                </a:solidFill>
              </a:rPr>
              <a:t>Coupe </a:t>
            </a:r>
            <a:r>
              <a:rPr lang="fr-CH" sz="2000" b="1" dirty="0" err="1">
                <a:solidFill>
                  <a:srgbClr val="FFFF00"/>
                </a:solidFill>
              </a:rPr>
              <a:t>feminine</a:t>
            </a:r>
            <a:endParaRPr lang="fr-CH" sz="2000" b="1" dirty="0">
              <a:solidFill>
                <a:srgbClr val="FFFF00"/>
              </a:solidFill>
            </a:endParaRPr>
          </a:p>
          <a:p>
            <a:r>
              <a:rPr lang="fr-CH" sz="2000" b="1" dirty="0">
                <a:solidFill>
                  <a:srgbClr val="FFFF00"/>
                </a:solidFill>
              </a:rPr>
              <a:t> </a:t>
            </a:r>
            <a:r>
              <a:rPr lang="fr-CH" sz="1600" b="1" i="1" dirty="0">
                <a:solidFill>
                  <a:srgbClr val="FFFF00"/>
                </a:solidFill>
              </a:rPr>
              <a:t>- 22 June at Charmeil (</a:t>
            </a:r>
            <a:r>
              <a:rPr lang="fr-CH" sz="1600" b="1" i="1" dirty="0" err="1">
                <a:solidFill>
                  <a:srgbClr val="FFFF00"/>
                </a:solidFill>
              </a:rPr>
              <a:t>shotgun+meal</a:t>
            </a:r>
            <a:r>
              <a:rPr lang="fr-CH" sz="1600" b="1" i="1" dirty="0">
                <a:solidFill>
                  <a:srgbClr val="FFFF00"/>
                </a:solidFill>
              </a:rPr>
              <a:t>)</a:t>
            </a:r>
            <a:endParaRPr lang="en-US" sz="2000" b="1" i="1" dirty="0">
              <a:solidFill>
                <a:srgbClr val="FFFF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4A5CB3-2226-DF7C-C014-06FD0C6002D1}"/>
              </a:ext>
            </a:extLst>
          </p:cNvPr>
          <p:cNvSpPr txBox="1"/>
          <p:nvPr/>
        </p:nvSpPr>
        <p:spPr>
          <a:xfrm>
            <a:off x="6614350" y="3128282"/>
            <a:ext cx="76174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>
                <a:solidFill>
                  <a:srgbClr val="FFFF00"/>
                </a:solidFill>
              </a:rPr>
              <a:t>Eliminatoire Coupe de France</a:t>
            </a:r>
          </a:p>
          <a:p>
            <a:r>
              <a:rPr lang="fr-CH" sz="2000" b="1" dirty="0">
                <a:solidFill>
                  <a:srgbClr val="FFFF00"/>
                </a:solidFill>
              </a:rPr>
              <a:t> </a:t>
            </a:r>
            <a:r>
              <a:rPr lang="fr-CH" b="1" i="1" dirty="0">
                <a:solidFill>
                  <a:srgbClr val="FFFF00"/>
                </a:solidFill>
              </a:rPr>
              <a:t>- 8–9 August at Montpensier</a:t>
            </a:r>
            <a:endParaRPr lang="en-US" sz="2000" b="1" i="1" dirty="0">
              <a:solidFill>
                <a:srgbClr val="FFFF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C868C0-F779-B088-EE9E-F77489C2FDED}"/>
              </a:ext>
            </a:extLst>
          </p:cNvPr>
          <p:cNvSpPr txBox="1"/>
          <p:nvPr/>
        </p:nvSpPr>
        <p:spPr>
          <a:xfrm>
            <a:off x="6614350" y="4523073"/>
            <a:ext cx="76174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err="1">
                <a:solidFill>
                  <a:srgbClr val="FFFF00"/>
                </a:solidFill>
              </a:rPr>
              <a:t>Reunion</a:t>
            </a:r>
            <a:r>
              <a:rPr lang="fr-CH" sz="2000" b="1" dirty="0">
                <a:solidFill>
                  <a:srgbClr val="FFFF00"/>
                </a:solidFill>
              </a:rPr>
              <a:t> annuelle + Coupe des </a:t>
            </a:r>
            <a:r>
              <a:rPr lang="fr-CH" sz="2000" b="1" dirty="0" err="1">
                <a:solidFill>
                  <a:srgbClr val="FFFF00"/>
                </a:solidFill>
              </a:rPr>
              <a:t>Presidents</a:t>
            </a:r>
            <a:endParaRPr lang="fr-CH" sz="2000" b="1" dirty="0">
              <a:solidFill>
                <a:srgbClr val="FFFF00"/>
              </a:solidFill>
            </a:endParaRPr>
          </a:p>
          <a:p>
            <a:r>
              <a:rPr lang="fr-CH" sz="2000" b="1" dirty="0">
                <a:solidFill>
                  <a:srgbClr val="FFFF00"/>
                </a:solidFill>
              </a:rPr>
              <a:t> </a:t>
            </a:r>
            <a:r>
              <a:rPr lang="fr-CH" b="1" i="1" dirty="0">
                <a:solidFill>
                  <a:srgbClr val="FFFF00"/>
                </a:solidFill>
              </a:rPr>
              <a:t>- </a:t>
            </a:r>
            <a:r>
              <a:rPr lang="fr-CH" b="1" i="1" dirty="0" err="1">
                <a:solidFill>
                  <a:srgbClr val="FFFF00"/>
                </a:solidFill>
              </a:rPr>
              <a:t>Participated</a:t>
            </a:r>
            <a:r>
              <a:rPr lang="fr-CH" b="1" i="1" dirty="0">
                <a:solidFill>
                  <a:srgbClr val="FFFF00"/>
                </a:solidFill>
              </a:rPr>
              <a:t> 2023 </a:t>
            </a:r>
            <a:r>
              <a:rPr lang="fr-CH" b="1" i="1" dirty="0" err="1">
                <a:solidFill>
                  <a:srgbClr val="FFFF00"/>
                </a:solidFill>
              </a:rPr>
              <a:t>see</a:t>
            </a:r>
            <a:r>
              <a:rPr lang="fr-CH" b="1" i="1" dirty="0">
                <a:solidFill>
                  <a:srgbClr val="FFFF00"/>
                </a:solidFill>
              </a:rPr>
              <a:t> slides </a:t>
            </a:r>
            <a:r>
              <a:rPr lang="fr-CH" b="1" i="1" dirty="0" err="1">
                <a:solidFill>
                  <a:srgbClr val="FFFF00"/>
                </a:solidFill>
              </a:rPr>
              <a:t>below</a:t>
            </a:r>
            <a:endParaRPr lang="en-US" sz="2000" b="1" i="1" dirty="0">
              <a:solidFill>
                <a:srgbClr val="FFFF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B30869-48E1-18AB-7EF7-124E594F3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06113">
            <a:off x="5742041" y="2271370"/>
            <a:ext cx="548688" cy="3292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722FD6-EAF8-886B-B5C1-380026F5DF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0168" y="1394146"/>
            <a:ext cx="548688" cy="32921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494C521-891E-1554-A1CA-3B639E5055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92042">
            <a:off x="5787128" y="3260331"/>
            <a:ext cx="548688" cy="32921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A753F9B-5779-FFAA-3984-4981F16CD2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3572">
            <a:off x="5775072" y="4337791"/>
            <a:ext cx="548688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06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869" y="117637"/>
            <a:ext cx="8596668" cy="1320800"/>
          </a:xfrm>
        </p:spPr>
        <p:txBody>
          <a:bodyPr/>
          <a:lstStyle/>
          <a:p>
            <a:r>
              <a:rPr lang="en-US" dirty="0" err="1">
                <a:solidFill>
                  <a:schemeClr val="bg2"/>
                </a:solidFill>
              </a:rPr>
              <a:t>Corpo</a:t>
            </a:r>
            <a:r>
              <a:rPr lang="en-US" dirty="0">
                <a:solidFill>
                  <a:schemeClr val="bg2"/>
                </a:solidFill>
              </a:rPr>
              <a:t> year 2024</a:t>
            </a: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843" y="1381539"/>
            <a:ext cx="1345195" cy="649530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20BD8BCD-BBA9-436B-8B95-A7175EDEF087}"/>
              </a:ext>
            </a:extLst>
          </p:cNvPr>
          <p:cNvSpPr/>
          <p:nvPr/>
        </p:nvSpPr>
        <p:spPr>
          <a:xfrm rot="20394824">
            <a:off x="3487253" y="2665902"/>
            <a:ext cx="528520" cy="20176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8BDF256-209E-4A5B-AFFA-287DCE631639}"/>
              </a:ext>
            </a:extLst>
          </p:cNvPr>
          <p:cNvSpPr/>
          <p:nvPr/>
        </p:nvSpPr>
        <p:spPr>
          <a:xfrm>
            <a:off x="3468679" y="3804828"/>
            <a:ext cx="528520" cy="20176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B2043429-7F71-42A7-8516-551CDA894088}"/>
              </a:ext>
            </a:extLst>
          </p:cNvPr>
          <p:cNvSpPr/>
          <p:nvPr/>
        </p:nvSpPr>
        <p:spPr>
          <a:xfrm rot="1232532">
            <a:off x="3516187" y="4866773"/>
            <a:ext cx="528520" cy="20176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A2D27C-A08A-459C-BC57-C980163241E8}"/>
              </a:ext>
            </a:extLst>
          </p:cNvPr>
          <p:cNvSpPr txBox="1"/>
          <p:nvPr/>
        </p:nvSpPr>
        <p:spPr>
          <a:xfrm>
            <a:off x="3394071" y="1549830"/>
            <a:ext cx="7617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>
                <a:solidFill>
                  <a:srgbClr val="FFFF00"/>
                </a:solidFill>
              </a:rPr>
              <a:t>Championnat de Ligues</a:t>
            </a:r>
            <a:endParaRPr lang="en-US" sz="2000" b="1" dirty="0">
              <a:solidFill>
                <a:srgbClr val="FFFF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F5E6D5-D33E-503B-23A7-57655E7D8B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4264" y="1968683"/>
            <a:ext cx="8000509" cy="11732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A29057-E71A-44FC-A5C2-1D50D7AE0E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4353" y="3367969"/>
            <a:ext cx="7977847" cy="11864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51C1E6-F8B5-D821-49D0-4E6784F957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8954" y="5111653"/>
            <a:ext cx="7923246" cy="11864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CA8C0B-28B3-CAD9-4A6D-517AB4D23B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227" y="2128122"/>
            <a:ext cx="3225064" cy="41700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B874500-24F9-7017-083D-AE5B15D2D281}"/>
              </a:ext>
            </a:extLst>
          </p:cNvPr>
          <p:cNvSpPr txBox="1"/>
          <p:nvPr/>
        </p:nvSpPr>
        <p:spPr>
          <a:xfrm>
            <a:off x="7285382" y="4028468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Shall we organize ?</a:t>
            </a:r>
          </a:p>
        </p:txBody>
      </p:sp>
    </p:spTree>
    <p:extLst>
      <p:ext uri="{BB962C8B-B14F-4D97-AF65-F5344CB8AC3E}">
        <p14:creationId xmlns:p14="http://schemas.microsoft.com/office/powerpoint/2010/main" val="2559690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64B7EF-D507-9FCE-F885-8E8BA1F02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98FD-16CE-66C0-F418-B075B5EED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869" y="117637"/>
            <a:ext cx="8596668" cy="1320800"/>
          </a:xfrm>
        </p:spPr>
        <p:txBody>
          <a:bodyPr/>
          <a:lstStyle/>
          <a:p>
            <a:r>
              <a:rPr lang="en-US" dirty="0" err="1">
                <a:solidFill>
                  <a:schemeClr val="bg2"/>
                </a:solidFill>
              </a:rPr>
              <a:t>Corpo</a:t>
            </a:r>
            <a:r>
              <a:rPr lang="en-US" dirty="0">
                <a:solidFill>
                  <a:schemeClr val="bg2"/>
                </a:solidFill>
              </a:rPr>
              <a:t> year 2024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FD87F2-2170-DA29-134F-053EAB7CA00D}"/>
              </a:ext>
            </a:extLst>
          </p:cNvPr>
          <p:cNvSpPr txBox="1"/>
          <p:nvPr/>
        </p:nvSpPr>
        <p:spPr>
          <a:xfrm>
            <a:off x="351869" y="2600960"/>
            <a:ext cx="1045074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>
                <a:solidFill>
                  <a:srgbClr val="FFFF00"/>
                </a:solidFill>
              </a:rPr>
              <a:t>The traditional </a:t>
            </a:r>
            <a:r>
              <a:rPr lang="en-US" sz="2800" i="1" dirty="0" err="1">
                <a:solidFill>
                  <a:srgbClr val="FFFF00"/>
                </a:solidFill>
              </a:rPr>
              <a:t>triangulaire</a:t>
            </a:r>
            <a:r>
              <a:rPr lang="en-US" sz="2800" i="1" dirty="0">
                <a:solidFill>
                  <a:srgbClr val="FFFF00"/>
                </a:solidFill>
              </a:rPr>
              <a:t> </a:t>
            </a:r>
            <a:r>
              <a:rPr lang="en-US" sz="2800" i="1" dirty="0" err="1">
                <a:solidFill>
                  <a:srgbClr val="FFFF00"/>
                </a:solidFill>
              </a:rPr>
              <a:t>Trouphée</a:t>
            </a:r>
            <a:r>
              <a:rPr lang="en-US" sz="2800" i="1" dirty="0">
                <a:solidFill>
                  <a:srgbClr val="FFFF00"/>
                </a:solidFill>
              </a:rPr>
              <a:t> Mousse, Tony, Daniel </a:t>
            </a:r>
          </a:p>
          <a:p>
            <a:r>
              <a:rPr lang="en-US" sz="2800" i="1" dirty="0">
                <a:solidFill>
                  <a:srgbClr val="FFFF00"/>
                </a:solidFill>
              </a:rPr>
              <a:t>with our fellow teams Salomon and Lyon Metropole, held each </a:t>
            </a:r>
          </a:p>
          <a:p>
            <a:r>
              <a:rPr lang="en-US" sz="2800" i="1" dirty="0">
                <a:solidFill>
                  <a:srgbClr val="FFFF00"/>
                </a:solidFill>
              </a:rPr>
              <a:t> year at </a:t>
            </a:r>
            <a:r>
              <a:rPr lang="en-US" sz="2800" i="1" dirty="0" err="1">
                <a:solidFill>
                  <a:srgbClr val="FFFF00"/>
                </a:solidFill>
              </a:rPr>
              <a:t>Sorelle</a:t>
            </a:r>
            <a:r>
              <a:rPr lang="en-US" sz="2800" i="1" dirty="0">
                <a:solidFill>
                  <a:srgbClr val="FFFF00"/>
                </a:solidFill>
              </a:rPr>
              <a:t> the last Thursday in September.</a:t>
            </a:r>
            <a:endParaRPr lang="en-US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670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869" y="117637"/>
            <a:ext cx="8596668" cy="70494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Selected picks from the AG AURA </a:t>
            </a:r>
            <a:r>
              <a:rPr lang="en-US" dirty="0" err="1">
                <a:solidFill>
                  <a:schemeClr val="bg2"/>
                </a:solidFill>
              </a:rPr>
              <a:t>Entreprises</a:t>
            </a:r>
            <a:r>
              <a:rPr lang="en-US" dirty="0">
                <a:solidFill>
                  <a:schemeClr val="bg2"/>
                </a:solidFill>
              </a:rPr>
              <a:t>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(Macon 21 </a:t>
            </a:r>
            <a:r>
              <a:rPr lang="en-US" dirty="0" err="1">
                <a:solidFill>
                  <a:schemeClr val="bg2"/>
                </a:solidFill>
              </a:rPr>
              <a:t>Octobre</a:t>
            </a:r>
            <a:r>
              <a:rPr lang="en-US" dirty="0">
                <a:solidFill>
                  <a:schemeClr val="bg2"/>
                </a:solidFill>
              </a:rPr>
              <a:t>)</a:t>
            </a: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134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933AC1-D864-955B-2E54-3B751174A1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E28D3-28F8-CE85-1FBC-09F787362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869" y="117637"/>
            <a:ext cx="8596668" cy="70494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Selected picks from the AG AURA </a:t>
            </a:r>
            <a:r>
              <a:rPr lang="en-US" dirty="0" err="1">
                <a:solidFill>
                  <a:schemeClr val="bg2"/>
                </a:solidFill>
              </a:rPr>
              <a:t>Entreprises</a:t>
            </a:r>
            <a:r>
              <a:rPr lang="en-US" dirty="0">
                <a:solidFill>
                  <a:schemeClr val="bg2"/>
                </a:solidFill>
              </a:rPr>
              <a:t>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(Macon 21 </a:t>
            </a:r>
            <a:r>
              <a:rPr lang="en-US" dirty="0" err="1">
                <a:solidFill>
                  <a:schemeClr val="bg2"/>
                </a:solidFill>
              </a:rPr>
              <a:t>Octobre</a:t>
            </a:r>
            <a:r>
              <a:rPr lang="en-US" dirty="0">
                <a:solidFill>
                  <a:schemeClr val="bg2"/>
                </a:solidFill>
              </a:rPr>
              <a:t>)</a:t>
            </a: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13A456-ED15-F6F5-B567-BF8722842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869" y="645915"/>
            <a:ext cx="9230144" cy="602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25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87EAA6-18D9-1ED8-DA18-B183E3619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8EED7-1BEA-9230-2E4B-80943D926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869" y="117637"/>
            <a:ext cx="8596668" cy="70494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Selected picks from the AG AURA </a:t>
            </a:r>
            <a:r>
              <a:rPr lang="en-US" dirty="0" err="1">
                <a:solidFill>
                  <a:schemeClr val="bg2"/>
                </a:solidFill>
              </a:rPr>
              <a:t>Entreprises</a:t>
            </a:r>
            <a:r>
              <a:rPr lang="en-US" dirty="0">
                <a:solidFill>
                  <a:schemeClr val="bg2"/>
                </a:solidFill>
              </a:rPr>
              <a:t>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(Macon 21 </a:t>
            </a:r>
            <a:r>
              <a:rPr lang="en-US" dirty="0" err="1">
                <a:solidFill>
                  <a:schemeClr val="bg2"/>
                </a:solidFill>
              </a:rPr>
              <a:t>Octobre</a:t>
            </a:r>
            <a:r>
              <a:rPr lang="en-US" dirty="0">
                <a:solidFill>
                  <a:schemeClr val="bg2"/>
                </a:solidFill>
              </a:rPr>
              <a:t>)</a:t>
            </a: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881A4E-0D0C-7CFE-AE5F-5A0F959BA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69" y="652494"/>
            <a:ext cx="8958708" cy="608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925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8A11AB-C67E-EA01-1BA9-0FC9722C0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BB2E9-71AE-62D9-F635-2BA745041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869" y="117637"/>
            <a:ext cx="8596668" cy="70494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/>
                </a:solidFill>
              </a:rPr>
              <a:t>Selected picks from the AG AURA </a:t>
            </a:r>
            <a:r>
              <a:rPr lang="en-US" dirty="0" err="1">
                <a:solidFill>
                  <a:schemeClr val="bg2"/>
                </a:solidFill>
              </a:rPr>
              <a:t>Entreprises</a:t>
            </a: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br>
              <a:rPr lang="en-US" dirty="0">
                <a:solidFill>
                  <a:schemeClr val="bg2"/>
                </a:solidFill>
              </a:rPr>
            </a:b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963607-0C14-1D74-807E-91D9793CB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162" y="739356"/>
            <a:ext cx="8510754" cy="2523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6D5782-2F7E-788C-A270-E44198691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0162" y="4080959"/>
            <a:ext cx="7152640" cy="26594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9FAD6F-56FF-8F22-07DC-535FCD2F45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318" y="739356"/>
            <a:ext cx="1571844" cy="14575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BC7713-DD62-B6A9-1B21-5CB10F4AE3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356958"/>
            <a:ext cx="3639058" cy="7240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63A2CB7-93FE-2BBF-5343-2EFC16564F2C}"/>
              </a:ext>
            </a:extLst>
          </p:cNvPr>
          <p:cNvSpPr txBox="1"/>
          <p:nvPr/>
        </p:nvSpPr>
        <p:spPr>
          <a:xfrm>
            <a:off x="5730240" y="3429000"/>
            <a:ext cx="655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highlight>
                  <a:srgbClr val="FFFF00"/>
                </a:highlight>
              </a:rPr>
              <a:t>Contact me if you are interested !</a:t>
            </a:r>
          </a:p>
        </p:txBody>
      </p:sp>
    </p:spTree>
    <p:extLst>
      <p:ext uri="{BB962C8B-B14F-4D97-AF65-F5344CB8AC3E}">
        <p14:creationId xmlns:p14="http://schemas.microsoft.com/office/powerpoint/2010/main" val="396114753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1571</Words>
  <Application>Microsoft Office PowerPoint</Application>
  <PresentationFormat>Widescreen</PresentationFormat>
  <Paragraphs>376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CERN Golf Club </vt:lpstr>
      <vt:lpstr>Corpo year 2023</vt:lpstr>
      <vt:lpstr>Corpo year 2024</vt:lpstr>
      <vt:lpstr>Corpo year 2024</vt:lpstr>
      <vt:lpstr>Corpo year 2024</vt:lpstr>
      <vt:lpstr>Selected picks from the AG AURA Entreprises  (Macon 21 Octobre)          </vt:lpstr>
      <vt:lpstr>Selected picks from the AG AURA Entreprises  (Macon 21 Octobre)          </vt:lpstr>
      <vt:lpstr>Selected picks from the AG AURA Entreprises  (Macon 21 Octobre)          </vt:lpstr>
      <vt:lpstr>Selected picks from the AG AURA Entreprises          </vt:lpstr>
      <vt:lpstr>PowerPoint Presentation</vt:lpstr>
      <vt:lpstr>CERN Golf Club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Graeme Barlow</dc:creator>
  <cp:lastModifiedBy>Mats Wilhelmsson</cp:lastModifiedBy>
  <cp:revision>48</cp:revision>
  <dcterms:created xsi:type="dcterms:W3CDTF">2021-02-12T12:01:06Z</dcterms:created>
  <dcterms:modified xsi:type="dcterms:W3CDTF">2024-02-07T09:04:00Z</dcterms:modified>
</cp:coreProperties>
</file>