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02" r:id="rId2"/>
    <p:sldMasterId id="2147483725" r:id="rId3"/>
    <p:sldMasterId id="2147483772" r:id="rId4"/>
  </p:sldMasterIdLst>
  <p:notesMasterIdLst>
    <p:notesMasterId r:id="rId38"/>
  </p:notesMasterIdLst>
  <p:sldIdLst>
    <p:sldId id="1215" r:id="rId5"/>
    <p:sldId id="1223" r:id="rId6"/>
    <p:sldId id="1209" r:id="rId7"/>
    <p:sldId id="1226" r:id="rId8"/>
    <p:sldId id="1227" r:id="rId9"/>
    <p:sldId id="1228" r:id="rId10"/>
    <p:sldId id="1239" r:id="rId11"/>
    <p:sldId id="1241" r:id="rId12"/>
    <p:sldId id="1243" r:id="rId13"/>
    <p:sldId id="468" r:id="rId14"/>
    <p:sldId id="1216" r:id="rId15"/>
    <p:sldId id="1245" r:id="rId16"/>
    <p:sldId id="1231" r:id="rId17"/>
    <p:sldId id="1210" r:id="rId18"/>
    <p:sldId id="1247" r:id="rId19"/>
    <p:sldId id="1188" r:id="rId20"/>
    <p:sldId id="1251" r:id="rId21"/>
    <p:sldId id="1256" r:id="rId22"/>
    <p:sldId id="1211" r:id="rId23"/>
    <p:sldId id="1219" r:id="rId24"/>
    <p:sldId id="1250" r:id="rId25"/>
    <p:sldId id="1232" r:id="rId26"/>
    <p:sldId id="1233" r:id="rId27"/>
    <p:sldId id="1234" r:id="rId28"/>
    <p:sldId id="1235" r:id="rId29"/>
    <p:sldId id="1246" r:id="rId30"/>
    <p:sldId id="1212" r:id="rId31"/>
    <p:sldId id="1255" r:id="rId32"/>
    <p:sldId id="1253" r:id="rId33"/>
    <p:sldId id="1257" r:id="rId34"/>
    <p:sldId id="1259" r:id="rId35"/>
    <p:sldId id="1224" r:id="rId36"/>
    <p:sldId id="1254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350F"/>
    <a:srgbClr val="405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E2B367-CAE1-42BC-99AD-DD038BFEF10B}" v="56" dt="2024-03-08T14:30:22.6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ssein Saberi" userId="3099d733-8375-4154-9dc5-01b18b3cf786" providerId="ADAL" clId="{1B30B2F4-4FF6-4E93-BCA3-F97C8A36B6E8}"/>
    <pc:docChg chg="undo redo custSel addSld delSld modSld sldOrd">
      <pc:chgData name="Hossein Saberi" userId="3099d733-8375-4154-9dc5-01b18b3cf786" providerId="ADAL" clId="{1B30B2F4-4FF6-4E93-BCA3-F97C8A36B6E8}" dt="2024-03-07T12:06:51.196" v="4063" actId="26606"/>
      <pc:docMkLst>
        <pc:docMk/>
      </pc:docMkLst>
      <pc:sldChg chg="addSp delSp modSp mod">
        <pc:chgData name="Hossein Saberi" userId="3099d733-8375-4154-9dc5-01b18b3cf786" providerId="ADAL" clId="{1B30B2F4-4FF6-4E93-BCA3-F97C8A36B6E8}" dt="2024-03-06T10:59:55.173" v="554" actId="27636"/>
        <pc:sldMkLst>
          <pc:docMk/>
          <pc:sldMk cId="2172316159" sldId="468"/>
        </pc:sldMkLst>
        <pc:spChg chg="mod">
          <ac:chgData name="Hossein Saberi" userId="3099d733-8375-4154-9dc5-01b18b3cf786" providerId="ADAL" clId="{1B30B2F4-4FF6-4E93-BCA3-F97C8A36B6E8}" dt="2024-03-06T10:59:55.173" v="554" actId="27636"/>
          <ac:spMkLst>
            <pc:docMk/>
            <pc:sldMk cId="2172316159" sldId="468"/>
            <ac:spMk id="8" creationId="{F4D0A9EC-1E83-821F-0D63-CD59BFC0BEE2}"/>
          </ac:spMkLst>
        </pc:spChg>
        <pc:spChg chg="add del mod ord">
          <ac:chgData name="Hossein Saberi" userId="3099d733-8375-4154-9dc5-01b18b3cf786" providerId="ADAL" clId="{1B30B2F4-4FF6-4E93-BCA3-F97C8A36B6E8}" dt="2024-03-06T10:49:40.552" v="412" actId="22"/>
          <ac:spMkLst>
            <pc:docMk/>
            <pc:sldMk cId="2172316159" sldId="468"/>
            <ac:spMk id="9" creationId="{D0CBD013-878C-72E9-233F-E93F461DC4C7}"/>
          </ac:spMkLst>
        </pc:spChg>
        <pc:spChg chg="add mod ord">
          <ac:chgData name="Hossein Saberi" userId="3099d733-8375-4154-9dc5-01b18b3cf786" providerId="ADAL" clId="{1B30B2F4-4FF6-4E93-BCA3-F97C8A36B6E8}" dt="2024-03-06T10:56:44.778" v="536" actId="26606"/>
          <ac:spMkLst>
            <pc:docMk/>
            <pc:sldMk cId="2172316159" sldId="468"/>
            <ac:spMk id="11" creationId="{A02DAC2C-AC05-A82D-19C7-DE01933FBA67}"/>
          </ac:spMkLst>
        </pc:spChg>
        <pc:spChg chg="add del">
          <ac:chgData name="Hossein Saberi" userId="3099d733-8375-4154-9dc5-01b18b3cf786" providerId="ADAL" clId="{1B30B2F4-4FF6-4E93-BCA3-F97C8A36B6E8}" dt="2024-03-06T10:50:24.012" v="416" actId="26606"/>
          <ac:spMkLst>
            <pc:docMk/>
            <pc:sldMk cId="2172316159" sldId="468"/>
            <ac:spMk id="47" creationId="{22F15A2D-2324-487D-A02A-BF46C5C580EB}"/>
          </ac:spMkLst>
        </pc:spChg>
        <pc:spChg chg="add del">
          <ac:chgData name="Hossein Saberi" userId="3099d733-8375-4154-9dc5-01b18b3cf786" providerId="ADAL" clId="{1B30B2F4-4FF6-4E93-BCA3-F97C8A36B6E8}" dt="2024-03-06T10:50:24.012" v="416" actId="26606"/>
          <ac:spMkLst>
            <pc:docMk/>
            <pc:sldMk cId="2172316159" sldId="468"/>
            <ac:spMk id="48" creationId="{17A7F34E-D418-47E2-9F86-2C45BBC31210}"/>
          </ac:spMkLst>
        </pc:spChg>
        <pc:spChg chg="add del">
          <ac:chgData name="Hossein Saberi" userId="3099d733-8375-4154-9dc5-01b18b3cf786" providerId="ADAL" clId="{1B30B2F4-4FF6-4E93-BCA3-F97C8A36B6E8}" dt="2024-03-06T10:50:24.012" v="416" actId="26606"/>
          <ac:spMkLst>
            <pc:docMk/>
            <pc:sldMk cId="2172316159" sldId="468"/>
            <ac:spMk id="49" creationId="{2AEAFA59-923A-4F54-8B49-44C970BCC323}"/>
          </ac:spMkLst>
        </pc:spChg>
        <pc:spChg chg="add mod">
          <ac:chgData name="Hossein Saberi" userId="3099d733-8375-4154-9dc5-01b18b3cf786" providerId="ADAL" clId="{1B30B2F4-4FF6-4E93-BCA3-F97C8A36B6E8}" dt="2024-03-06T10:56:44.778" v="536" actId="26606"/>
          <ac:spMkLst>
            <pc:docMk/>
            <pc:sldMk cId="2172316159" sldId="468"/>
            <ac:spMk id="51" creationId="{62245F03-66D5-45EC-A0B5-90E656B114D0}"/>
          </ac:spMkLst>
        </pc:spChg>
        <pc:spChg chg="add mod">
          <ac:chgData name="Hossein Saberi" userId="3099d733-8375-4154-9dc5-01b18b3cf786" providerId="ADAL" clId="{1B30B2F4-4FF6-4E93-BCA3-F97C8A36B6E8}" dt="2024-03-06T10:56:44.778" v="536" actId="26606"/>
          <ac:spMkLst>
            <pc:docMk/>
            <pc:sldMk cId="2172316159" sldId="468"/>
            <ac:spMk id="52" creationId="{EB2DCC78-9962-49FE-9691-A391B5AA8258}"/>
          </ac:spMkLst>
        </pc:spChg>
        <pc:spChg chg="add del">
          <ac:chgData name="Hossein Saberi" userId="3099d733-8375-4154-9dc5-01b18b3cf786" providerId="ADAL" clId="{1B30B2F4-4FF6-4E93-BCA3-F97C8A36B6E8}" dt="2024-03-06T10:47:48.212" v="401" actId="26606"/>
          <ac:spMkLst>
            <pc:docMk/>
            <pc:sldMk cId="2172316159" sldId="468"/>
            <ac:spMk id="54" creationId="{22F15A2D-2324-487D-A02A-BF46C5C580EB}"/>
          </ac:spMkLst>
        </pc:spChg>
        <pc:spChg chg="add del">
          <ac:chgData name="Hossein Saberi" userId="3099d733-8375-4154-9dc5-01b18b3cf786" providerId="ADAL" clId="{1B30B2F4-4FF6-4E93-BCA3-F97C8A36B6E8}" dt="2024-03-06T10:53:03.432" v="432" actId="26606"/>
          <ac:spMkLst>
            <pc:docMk/>
            <pc:sldMk cId="2172316159" sldId="468"/>
            <ac:spMk id="55" creationId="{01D0AF59-99C3-4251-AB9A-C966C6AD4400}"/>
          </ac:spMkLst>
        </pc:spChg>
        <pc:spChg chg="add del">
          <ac:chgData name="Hossein Saberi" userId="3099d733-8375-4154-9dc5-01b18b3cf786" providerId="ADAL" clId="{1B30B2F4-4FF6-4E93-BCA3-F97C8A36B6E8}" dt="2024-03-06T10:47:48.212" v="401" actId="26606"/>
          <ac:spMkLst>
            <pc:docMk/>
            <pc:sldMk cId="2172316159" sldId="468"/>
            <ac:spMk id="56" creationId="{2AEAFA59-923A-4F54-8B49-44C970BCC323}"/>
          </ac:spMkLst>
        </pc:spChg>
        <pc:spChg chg="add del">
          <ac:chgData name="Hossein Saberi" userId="3099d733-8375-4154-9dc5-01b18b3cf786" providerId="ADAL" clId="{1B30B2F4-4FF6-4E93-BCA3-F97C8A36B6E8}" dt="2024-03-06T10:52:44.287" v="426" actId="26606"/>
          <ac:spMkLst>
            <pc:docMk/>
            <pc:sldMk cId="2172316159" sldId="468"/>
            <ac:spMk id="57" creationId="{86FF76B9-219D-4469-AF87-0236D29032F1}"/>
          </ac:spMkLst>
        </pc:spChg>
        <pc:spChg chg="add del">
          <ac:chgData name="Hossein Saberi" userId="3099d733-8375-4154-9dc5-01b18b3cf786" providerId="ADAL" clId="{1B30B2F4-4FF6-4E93-BCA3-F97C8A36B6E8}" dt="2024-03-06T10:47:48.212" v="401" actId="26606"/>
          <ac:spMkLst>
            <pc:docMk/>
            <pc:sldMk cId="2172316159" sldId="468"/>
            <ac:spMk id="58" creationId="{C37E9D4B-7BFA-4D10-B666-547BAC499469}"/>
          </ac:spMkLst>
        </pc:spChg>
        <pc:spChg chg="add del">
          <ac:chgData name="Hossein Saberi" userId="3099d733-8375-4154-9dc5-01b18b3cf786" providerId="ADAL" clId="{1B30B2F4-4FF6-4E93-BCA3-F97C8A36B6E8}" dt="2024-03-06T10:49:41.005" v="413" actId="26606"/>
          <ac:spMkLst>
            <pc:docMk/>
            <pc:sldMk cId="2172316159" sldId="468"/>
            <ac:spMk id="60" creationId="{22F15A2D-2324-487D-A02A-BF46C5C580EB}"/>
          </ac:spMkLst>
        </pc:spChg>
        <pc:spChg chg="add del">
          <ac:chgData name="Hossein Saberi" userId="3099d733-8375-4154-9dc5-01b18b3cf786" providerId="ADAL" clId="{1B30B2F4-4FF6-4E93-BCA3-F97C8A36B6E8}" dt="2024-03-06T10:49:41.005" v="413" actId="26606"/>
          <ac:spMkLst>
            <pc:docMk/>
            <pc:sldMk cId="2172316159" sldId="468"/>
            <ac:spMk id="61" creationId="{17A7F34E-D418-47E2-9F86-2C45BBC31210}"/>
          </ac:spMkLst>
        </pc:spChg>
        <pc:spChg chg="add del">
          <ac:chgData name="Hossein Saberi" userId="3099d733-8375-4154-9dc5-01b18b3cf786" providerId="ADAL" clId="{1B30B2F4-4FF6-4E93-BCA3-F97C8A36B6E8}" dt="2024-03-06T10:49:41.005" v="413" actId="26606"/>
          <ac:spMkLst>
            <pc:docMk/>
            <pc:sldMk cId="2172316159" sldId="468"/>
            <ac:spMk id="62" creationId="{2AEAFA59-923A-4F54-8B49-44C970BCC323}"/>
          </ac:spMkLst>
        </pc:spChg>
        <pc:spChg chg="add del">
          <ac:chgData name="Hossein Saberi" userId="3099d733-8375-4154-9dc5-01b18b3cf786" providerId="ADAL" clId="{1B30B2F4-4FF6-4E93-BCA3-F97C8A36B6E8}" dt="2024-03-06T10:52:44.287" v="426" actId="26606"/>
          <ac:spMkLst>
            <pc:docMk/>
            <pc:sldMk cId="2172316159" sldId="468"/>
            <ac:spMk id="63" creationId="{2E80C965-DB6D-4F81-9E9E-B027384D0BD6}"/>
          </ac:spMkLst>
        </pc:spChg>
        <pc:spChg chg="add del">
          <ac:chgData name="Hossein Saberi" userId="3099d733-8375-4154-9dc5-01b18b3cf786" providerId="ADAL" clId="{1B30B2F4-4FF6-4E93-BCA3-F97C8A36B6E8}" dt="2024-03-06T10:49:26.451" v="408" actId="26606"/>
          <ac:spMkLst>
            <pc:docMk/>
            <pc:sldMk cId="2172316159" sldId="468"/>
            <ac:spMk id="64" creationId="{352BEC0E-22F8-46D0-9632-375DB541B06C}"/>
          </ac:spMkLst>
        </pc:spChg>
        <pc:spChg chg="add del">
          <ac:chgData name="Hossein Saberi" userId="3099d733-8375-4154-9dc5-01b18b3cf786" providerId="ADAL" clId="{1B30B2F4-4FF6-4E93-BCA3-F97C8A36B6E8}" dt="2024-03-06T10:49:37.731" v="410" actId="26606"/>
          <ac:spMkLst>
            <pc:docMk/>
            <pc:sldMk cId="2172316159" sldId="468"/>
            <ac:spMk id="65" creationId="{8761DDFE-071F-4200-B0AA-394476C2D2D6}"/>
          </ac:spMkLst>
        </pc:spChg>
        <pc:spChg chg="add del">
          <ac:chgData name="Hossein Saberi" userId="3099d733-8375-4154-9dc5-01b18b3cf786" providerId="ADAL" clId="{1B30B2F4-4FF6-4E93-BCA3-F97C8A36B6E8}" dt="2024-03-06T10:53:03.432" v="432" actId="26606"/>
          <ac:spMkLst>
            <pc:docMk/>
            <pc:sldMk cId="2172316159" sldId="468"/>
            <ac:spMk id="66" creationId="{1855405F-37A2-4869-9154-F8BE3BECE6C3}"/>
          </ac:spMkLst>
        </pc:spChg>
        <pc:spChg chg="add del">
          <ac:chgData name="Hossein Saberi" userId="3099d733-8375-4154-9dc5-01b18b3cf786" providerId="ADAL" clId="{1B30B2F4-4FF6-4E93-BCA3-F97C8A36B6E8}" dt="2024-03-06T10:49:05.106" v="406" actId="26606"/>
          <ac:spMkLst>
            <pc:docMk/>
            <pc:sldMk cId="2172316159" sldId="468"/>
            <ac:spMk id="67" creationId="{23CBEF12-C9B8-466E-A7FE-B00B9ADF4303}"/>
          </ac:spMkLst>
        </pc:spChg>
        <pc:spChg chg="add del">
          <ac:chgData name="Hossein Saberi" userId="3099d733-8375-4154-9dc5-01b18b3cf786" providerId="ADAL" clId="{1B30B2F4-4FF6-4E93-BCA3-F97C8A36B6E8}" dt="2024-03-06T10:52:44.287" v="426" actId="26606"/>
          <ac:spMkLst>
            <pc:docMk/>
            <pc:sldMk cId="2172316159" sldId="468"/>
            <ac:spMk id="68" creationId="{633C5E46-DAC5-4661-9C87-22B08E2A512F}"/>
          </ac:spMkLst>
        </pc:spChg>
        <pc:spChg chg="add del">
          <ac:chgData name="Hossein Saberi" userId="3099d733-8375-4154-9dc5-01b18b3cf786" providerId="ADAL" clId="{1B30B2F4-4FF6-4E93-BCA3-F97C8A36B6E8}" dt="2024-03-06T10:49:26.451" v="408" actId="26606"/>
          <ac:spMkLst>
            <pc:docMk/>
            <pc:sldMk cId="2172316159" sldId="468"/>
            <ac:spMk id="69" creationId="{3FCFB1DE-0B7E-48CC-BA90-B2AB0889F9D6}"/>
          </ac:spMkLst>
        </pc:spChg>
        <pc:spChg chg="add del">
          <ac:chgData name="Hossein Saberi" userId="3099d733-8375-4154-9dc5-01b18b3cf786" providerId="ADAL" clId="{1B30B2F4-4FF6-4E93-BCA3-F97C8A36B6E8}" dt="2024-03-06T10:52:47.085" v="428" actId="26606"/>
          <ac:spMkLst>
            <pc:docMk/>
            <pc:sldMk cId="2172316159" sldId="468"/>
            <ac:spMk id="70" creationId="{7C1E5815-D54C-487F-A054-6D4930ADE3DF}"/>
          </ac:spMkLst>
        </pc:spChg>
        <pc:spChg chg="add del">
          <ac:chgData name="Hossein Saberi" userId="3099d733-8375-4154-9dc5-01b18b3cf786" providerId="ADAL" clId="{1B30B2F4-4FF6-4E93-BCA3-F97C8A36B6E8}" dt="2024-03-06T10:52:47.085" v="428" actId="26606"/>
          <ac:spMkLst>
            <pc:docMk/>
            <pc:sldMk cId="2172316159" sldId="468"/>
            <ac:spMk id="71" creationId="{736F0DFD-0954-464F-BF12-DD2E6F6E0380}"/>
          </ac:spMkLst>
        </pc:spChg>
        <pc:spChg chg="add del">
          <ac:chgData name="Hossein Saberi" userId="3099d733-8375-4154-9dc5-01b18b3cf786" providerId="ADAL" clId="{1B30B2F4-4FF6-4E93-BCA3-F97C8A36B6E8}" dt="2024-03-06T10:53:05.954" v="434" actId="26606"/>
          <ac:spMkLst>
            <pc:docMk/>
            <pc:sldMk cId="2172316159" sldId="468"/>
            <ac:spMk id="72" creationId="{01D0AF59-99C3-4251-AB9A-C966C6AD4400}"/>
          </ac:spMkLst>
        </pc:spChg>
        <pc:spChg chg="add del">
          <ac:chgData name="Hossein Saberi" userId="3099d733-8375-4154-9dc5-01b18b3cf786" providerId="ADAL" clId="{1B30B2F4-4FF6-4E93-BCA3-F97C8A36B6E8}" dt="2024-03-06T10:53:05.954" v="434" actId="26606"/>
          <ac:spMkLst>
            <pc:docMk/>
            <pc:sldMk cId="2172316159" sldId="468"/>
            <ac:spMk id="73" creationId="{1855405F-37A2-4869-9154-F8BE3BECE6C3}"/>
          </ac:spMkLst>
        </pc:spChg>
        <pc:spChg chg="add del">
          <ac:chgData name="Hossein Saberi" userId="3099d733-8375-4154-9dc5-01b18b3cf786" providerId="ADAL" clId="{1B30B2F4-4FF6-4E93-BCA3-F97C8A36B6E8}" dt="2024-03-06T10:55:26.904" v="510" actId="26606"/>
          <ac:spMkLst>
            <pc:docMk/>
            <pc:sldMk cId="2172316159" sldId="468"/>
            <ac:spMk id="74" creationId="{F3060C83-F051-4F0E-ABAD-AA0DFC48B218}"/>
          </ac:spMkLst>
        </pc:spChg>
        <pc:spChg chg="add del">
          <ac:chgData name="Hossein Saberi" userId="3099d733-8375-4154-9dc5-01b18b3cf786" providerId="ADAL" clId="{1B30B2F4-4FF6-4E93-BCA3-F97C8A36B6E8}" dt="2024-03-06T10:55:26.904" v="510" actId="26606"/>
          <ac:spMkLst>
            <pc:docMk/>
            <pc:sldMk cId="2172316159" sldId="468"/>
            <ac:spMk id="75" creationId="{83C98ABE-055B-441F-B07E-44F97F083C39}"/>
          </ac:spMkLst>
        </pc:spChg>
        <pc:spChg chg="add del">
          <ac:chgData name="Hossein Saberi" userId="3099d733-8375-4154-9dc5-01b18b3cf786" providerId="ADAL" clId="{1B30B2F4-4FF6-4E93-BCA3-F97C8A36B6E8}" dt="2024-03-06T10:55:26.904" v="510" actId="26606"/>
          <ac:spMkLst>
            <pc:docMk/>
            <pc:sldMk cId="2172316159" sldId="468"/>
            <ac:spMk id="76" creationId="{29FDB030-9B49-4CED-8CCD-4D99382388AC}"/>
          </ac:spMkLst>
        </pc:spChg>
        <pc:spChg chg="add del">
          <ac:chgData name="Hossein Saberi" userId="3099d733-8375-4154-9dc5-01b18b3cf786" providerId="ADAL" clId="{1B30B2F4-4FF6-4E93-BCA3-F97C8A36B6E8}" dt="2024-03-06T10:55:26.904" v="510" actId="26606"/>
          <ac:spMkLst>
            <pc:docMk/>
            <pc:sldMk cId="2172316159" sldId="468"/>
            <ac:spMk id="77" creationId="{3783CA14-24A1-485C-8B30-D6A5D87987AD}"/>
          </ac:spMkLst>
        </pc:spChg>
        <pc:spChg chg="add del">
          <ac:chgData name="Hossein Saberi" userId="3099d733-8375-4154-9dc5-01b18b3cf786" providerId="ADAL" clId="{1B30B2F4-4FF6-4E93-BCA3-F97C8A36B6E8}" dt="2024-03-06T10:55:26.904" v="510" actId="26606"/>
          <ac:spMkLst>
            <pc:docMk/>
            <pc:sldMk cId="2172316159" sldId="468"/>
            <ac:spMk id="78" creationId="{9A97C86A-04D6-40F7-AE84-31AB43E6A846}"/>
          </ac:spMkLst>
        </pc:spChg>
        <pc:spChg chg="add del">
          <ac:chgData name="Hossein Saberi" userId="3099d733-8375-4154-9dc5-01b18b3cf786" providerId="ADAL" clId="{1B30B2F4-4FF6-4E93-BCA3-F97C8A36B6E8}" dt="2024-03-06T10:55:26.904" v="510" actId="26606"/>
          <ac:spMkLst>
            <pc:docMk/>
            <pc:sldMk cId="2172316159" sldId="468"/>
            <ac:spMk id="79" creationId="{FF9F2414-84E8-453E-B1F3-389FDE8192D9}"/>
          </ac:spMkLst>
        </pc:spChg>
        <pc:spChg chg="add del">
          <ac:chgData name="Hossein Saberi" userId="3099d733-8375-4154-9dc5-01b18b3cf786" providerId="ADAL" clId="{1B30B2F4-4FF6-4E93-BCA3-F97C8A36B6E8}" dt="2024-03-06T10:55:26.904" v="510" actId="26606"/>
          <ac:spMkLst>
            <pc:docMk/>
            <pc:sldMk cId="2172316159" sldId="468"/>
            <ac:spMk id="80" creationId="{3ECA69A1-7536-43AC-85EF-C7106179F5ED}"/>
          </ac:spMkLst>
        </pc:spChg>
        <pc:spChg chg="add del">
          <ac:chgData name="Hossein Saberi" userId="3099d733-8375-4154-9dc5-01b18b3cf786" providerId="ADAL" clId="{1B30B2F4-4FF6-4E93-BCA3-F97C8A36B6E8}" dt="2024-03-06T10:55:30.615" v="512" actId="26606"/>
          <ac:spMkLst>
            <pc:docMk/>
            <pc:sldMk cId="2172316159" sldId="468"/>
            <ac:spMk id="81" creationId="{01D0AF59-99C3-4251-AB9A-C966C6AD4400}"/>
          </ac:spMkLst>
        </pc:spChg>
        <pc:spChg chg="add del">
          <ac:chgData name="Hossein Saberi" userId="3099d733-8375-4154-9dc5-01b18b3cf786" providerId="ADAL" clId="{1B30B2F4-4FF6-4E93-BCA3-F97C8A36B6E8}" dt="2024-03-06T10:55:30.615" v="512" actId="26606"/>
          <ac:spMkLst>
            <pc:docMk/>
            <pc:sldMk cId="2172316159" sldId="468"/>
            <ac:spMk id="82" creationId="{1855405F-37A2-4869-9154-F8BE3BECE6C3}"/>
          </ac:spMkLst>
        </pc:spChg>
        <pc:spChg chg="add del">
          <ac:chgData name="Hossein Saberi" userId="3099d733-8375-4154-9dc5-01b18b3cf786" providerId="ADAL" clId="{1B30B2F4-4FF6-4E93-BCA3-F97C8A36B6E8}" dt="2024-03-06T10:55:33.201" v="514" actId="26606"/>
          <ac:spMkLst>
            <pc:docMk/>
            <pc:sldMk cId="2172316159" sldId="468"/>
            <ac:spMk id="83" creationId="{86FF76B9-219D-4469-AF87-0236D29032F1}"/>
          </ac:spMkLst>
        </pc:spChg>
        <pc:spChg chg="add del">
          <ac:chgData name="Hossein Saberi" userId="3099d733-8375-4154-9dc5-01b18b3cf786" providerId="ADAL" clId="{1B30B2F4-4FF6-4E93-BCA3-F97C8A36B6E8}" dt="2024-03-06T10:56:44.778" v="536" actId="26606"/>
          <ac:spMkLst>
            <pc:docMk/>
            <pc:sldMk cId="2172316159" sldId="468"/>
            <ac:spMk id="85" creationId="{86FF76B9-219D-4469-AF87-0236D29032F1}"/>
          </ac:spMkLst>
        </pc:spChg>
        <pc:spChg chg="add del">
          <ac:chgData name="Hossein Saberi" userId="3099d733-8375-4154-9dc5-01b18b3cf786" providerId="ADAL" clId="{1B30B2F4-4FF6-4E93-BCA3-F97C8A36B6E8}" dt="2024-03-06T10:55:33.201" v="514" actId="26606"/>
          <ac:spMkLst>
            <pc:docMk/>
            <pc:sldMk cId="2172316159" sldId="468"/>
            <ac:spMk id="87" creationId="{2E80C965-DB6D-4F81-9E9E-B027384D0BD6}"/>
          </ac:spMkLst>
        </pc:spChg>
        <pc:spChg chg="add del">
          <ac:chgData name="Hossein Saberi" userId="3099d733-8375-4154-9dc5-01b18b3cf786" providerId="ADAL" clId="{1B30B2F4-4FF6-4E93-BCA3-F97C8A36B6E8}" dt="2024-03-06T10:55:33.201" v="514" actId="26606"/>
          <ac:spMkLst>
            <pc:docMk/>
            <pc:sldMk cId="2172316159" sldId="468"/>
            <ac:spMk id="88" creationId="{633C5E46-DAC5-4661-9C87-22B08E2A512F}"/>
          </ac:spMkLst>
        </pc:spChg>
        <pc:spChg chg="add del">
          <ac:chgData name="Hossein Saberi" userId="3099d733-8375-4154-9dc5-01b18b3cf786" providerId="ADAL" clId="{1B30B2F4-4FF6-4E93-BCA3-F97C8A36B6E8}" dt="2024-03-06T10:55:34.542" v="516" actId="26606"/>
          <ac:spMkLst>
            <pc:docMk/>
            <pc:sldMk cId="2172316159" sldId="468"/>
            <ac:spMk id="89" creationId="{86FF76B9-219D-4469-AF87-0236D29032F1}"/>
          </ac:spMkLst>
        </pc:spChg>
        <pc:spChg chg="add del">
          <ac:chgData name="Hossein Saberi" userId="3099d733-8375-4154-9dc5-01b18b3cf786" providerId="ADAL" clId="{1B30B2F4-4FF6-4E93-BCA3-F97C8A36B6E8}" dt="2024-03-06T10:55:34.542" v="516" actId="26606"/>
          <ac:spMkLst>
            <pc:docMk/>
            <pc:sldMk cId="2172316159" sldId="468"/>
            <ac:spMk id="93" creationId="{2E80C965-DB6D-4F81-9E9E-B027384D0BD6}"/>
          </ac:spMkLst>
        </pc:spChg>
        <pc:spChg chg="add del">
          <ac:chgData name="Hossein Saberi" userId="3099d733-8375-4154-9dc5-01b18b3cf786" providerId="ADAL" clId="{1B30B2F4-4FF6-4E93-BCA3-F97C8A36B6E8}" dt="2024-03-06T10:55:34.542" v="516" actId="26606"/>
          <ac:spMkLst>
            <pc:docMk/>
            <pc:sldMk cId="2172316159" sldId="468"/>
            <ac:spMk id="94" creationId="{633C5E46-DAC5-4661-9C87-22B08E2A512F}"/>
          </ac:spMkLst>
        </pc:spChg>
        <pc:spChg chg="add del">
          <ac:chgData name="Hossein Saberi" userId="3099d733-8375-4154-9dc5-01b18b3cf786" providerId="ADAL" clId="{1B30B2F4-4FF6-4E93-BCA3-F97C8A36B6E8}" dt="2024-03-06T10:55:39.592" v="518" actId="26606"/>
          <ac:spMkLst>
            <pc:docMk/>
            <pc:sldMk cId="2172316159" sldId="468"/>
            <ac:spMk id="95" creationId="{86FF76B9-219D-4469-AF87-0236D29032F1}"/>
          </ac:spMkLst>
        </pc:spChg>
        <pc:spChg chg="add del">
          <ac:chgData name="Hossein Saberi" userId="3099d733-8375-4154-9dc5-01b18b3cf786" providerId="ADAL" clId="{1B30B2F4-4FF6-4E93-BCA3-F97C8A36B6E8}" dt="2024-03-06T10:56:44.778" v="536" actId="26606"/>
          <ac:spMkLst>
            <pc:docMk/>
            <pc:sldMk cId="2172316159" sldId="468"/>
            <ac:spMk id="97" creationId="{2E80C965-DB6D-4F81-9E9E-B027384D0BD6}"/>
          </ac:spMkLst>
        </pc:spChg>
        <pc:spChg chg="add del">
          <ac:chgData name="Hossein Saberi" userId="3099d733-8375-4154-9dc5-01b18b3cf786" providerId="ADAL" clId="{1B30B2F4-4FF6-4E93-BCA3-F97C8A36B6E8}" dt="2024-03-06T10:56:44.778" v="536" actId="26606"/>
          <ac:spMkLst>
            <pc:docMk/>
            <pc:sldMk cId="2172316159" sldId="468"/>
            <ac:spMk id="98" creationId="{633C5E46-DAC5-4661-9C87-22B08E2A512F}"/>
          </ac:spMkLst>
        </pc:spChg>
        <pc:spChg chg="add del">
          <ac:chgData name="Hossein Saberi" userId="3099d733-8375-4154-9dc5-01b18b3cf786" providerId="ADAL" clId="{1B30B2F4-4FF6-4E93-BCA3-F97C8A36B6E8}" dt="2024-03-06T10:55:39.592" v="518" actId="26606"/>
          <ac:spMkLst>
            <pc:docMk/>
            <pc:sldMk cId="2172316159" sldId="468"/>
            <ac:spMk id="99" creationId="{2E80C965-DB6D-4F81-9E9E-B027384D0BD6}"/>
          </ac:spMkLst>
        </pc:spChg>
        <pc:spChg chg="add del">
          <ac:chgData name="Hossein Saberi" userId="3099d733-8375-4154-9dc5-01b18b3cf786" providerId="ADAL" clId="{1B30B2F4-4FF6-4E93-BCA3-F97C8A36B6E8}" dt="2024-03-06T10:55:39.592" v="518" actId="26606"/>
          <ac:spMkLst>
            <pc:docMk/>
            <pc:sldMk cId="2172316159" sldId="468"/>
            <ac:spMk id="100" creationId="{633C5E46-DAC5-4661-9C87-22B08E2A512F}"/>
          </ac:spMkLst>
        </pc:spChg>
        <pc:spChg chg="add del">
          <ac:chgData name="Hossein Saberi" userId="3099d733-8375-4154-9dc5-01b18b3cf786" providerId="ADAL" clId="{1B30B2F4-4FF6-4E93-BCA3-F97C8A36B6E8}" dt="2024-03-06T10:55:41.443" v="521" actId="26606"/>
          <ac:spMkLst>
            <pc:docMk/>
            <pc:sldMk cId="2172316159" sldId="468"/>
            <ac:spMk id="102" creationId="{B9FF99BD-075F-4761-A995-6FC574BD25EA}"/>
          </ac:spMkLst>
        </pc:spChg>
        <pc:spChg chg="add del">
          <ac:chgData name="Hossein Saberi" userId="3099d733-8375-4154-9dc5-01b18b3cf786" providerId="ADAL" clId="{1B30B2F4-4FF6-4E93-BCA3-F97C8A36B6E8}" dt="2024-03-06T10:55:41.443" v="521" actId="26606"/>
          <ac:spMkLst>
            <pc:docMk/>
            <pc:sldMk cId="2172316159" sldId="468"/>
            <ac:spMk id="103" creationId="{A7B21A54-9BA3-4EA9-B460-5A829ADD9051}"/>
          </ac:spMkLst>
        </pc:spChg>
        <pc:spChg chg="add del">
          <ac:chgData name="Hossein Saberi" userId="3099d733-8375-4154-9dc5-01b18b3cf786" providerId="ADAL" clId="{1B30B2F4-4FF6-4E93-BCA3-F97C8A36B6E8}" dt="2024-03-06T10:55:41.443" v="521" actId="26606"/>
          <ac:spMkLst>
            <pc:docMk/>
            <pc:sldMk cId="2172316159" sldId="468"/>
            <ac:spMk id="104" creationId="{6FA8F714-B9D8-488A-8CCA-E9948FF913A9}"/>
          </ac:spMkLst>
        </pc:spChg>
        <pc:spChg chg="add del">
          <ac:chgData name="Hossein Saberi" userId="3099d733-8375-4154-9dc5-01b18b3cf786" providerId="ADAL" clId="{1B30B2F4-4FF6-4E93-BCA3-F97C8A36B6E8}" dt="2024-03-06T10:55:44.057" v="524" actId="26606"/>
          <ac:spMkLst>
            <pc:docMk/>
            <pc:sldMk cId="2172316159" sldId="468"/>
            <ac:spMk id="106" creationId="{69D184B2-2226-4E31-BCCB-444330767440}"/>
          </ac:spMkLst>
        </pc:spChg>
        <pc:spChg chg="add del">
          <ac:chgData name="Hossein Saberi" userId="3099d733-8375-4154-9dc5-01b18b3cf786" providerId="ADAL" clId="{1B30B2F4-4FF6-4E93-BCA3-F97C8A36B6E8}" dt="2024-03-06T10:55:44.057" v="524" actId="26606"/>
          <ac:spMkLst>
            <pc:docMk/>
            <pc:sldMk cId="2172316159" sldId="468"/>
            <ac:spMk id="107" creationId="{1AC4D4E3-486A-464A-8EC8-D44881097267}"/>
          </ac:spMkLst>
        </pc:spChg>
        <pc:spChg chg="add del">
          <ac:chgData name="Hossein Saberi" userId="3099d733-8375-4154-9dc5-01b18b3cf786" providerId="ADAL" clId="{1B30B2F4-4FF6-4E93-BCA3-F97C8A36B6E8}" dt="2024-03-06T10:55:44.057" v="524" actId="26606"/>
          <ac:spMkLst>
            <pc:docMk/>
            <pc:sldMk cId="2172316159" sldId="468"/>
            <ac:spMk id="108" creationId="{864DE13E-58EB-4475-B79C-0D4FC651239B}"/>
          </ac:spMkLst>
        </pc:spChg>
        <pc:grpChg chg="add del">
          <ac:chgData name="Hossein Saberi" userId="3099d733-8375-4154-9dc5-01b18b3cf786" providerId="ADAL" clId="{1B30B2F4-4FF6-4E93-BCA3-F97C8A36B6E8}" dt="2024-03-06T10:52:44.287" v="426" actId="26606"/>
          <ac:grpSpMkLst>
            <pc:docMk/>
            <pc:sldMk cId="2172316159" sldId="468"/>
            <ac:grpSpMk id="59" creationId="{DB88BD78-87E1-424D-B479-C37D8E41B12E}"/>
          </ac:grpSpMkLst>
        </pc:grpChg>
        <pc:grpChg chg="add del">
          <ac:chgData name="Hossein Saberi" userId="3099d733-8375-4154-9dc5-01b18b3cf786" providerId="ADAL" clId="{1B30B2F4-4FF6-4E93-BCA3-F97C8A36B6E8}" dt="2024-03-06T10:55:33.201" v="514" actId="26606"/>
          <ac:grpSpMkLst>
            <pc:docMk/>
            <pc:sldMk cId="2172316159" sldId="468"/>
            <ac:grpSpMk id="84" creationId="{DB88BD78-87E1-424D-B479-C37D8E41B12E}"/>
          </ac:grpSpMkLst>
        </pc:grpChg>
        <pc:grpChg chg="add del">
          <ac:chgData name="Hossein Saberi" userId="3099d733-8375-4154-9dc5-01b18b3cf786" providerId="ADAL" clId="{1B30B2F4-4FF6-4E93-BCA3-F97C8A36B6E8}" dt="2024-03-06T10:56:44.778" v="536" actId="26606"/>
          <ac:grpSpMkLst>
            <pc:docMk/>
            <pc:sldMk cId="2172316159" sldId="468"/>
            <ac:grpSpMk id="86" creationId="{DB88BD78-87E1-424D-B479-C37D8E41B12E}"/>
          </ac:grpSpMkLst>
        </pc:grpChg>
        <pc:grpChg chg="add del">
          <ac:chgData name="Hossein Saberi" userId="3099d733-8375-4154-9dc5-01b18b3cf786" providerId="ADAL" clId="{1B30B2F4-4FF6-4E93-BCA3-F97C8A36B6E8}" dt="2024-03-06T10:55:34.542" v="516" actId="26606"/>
          <ac:grpSpMkLst>
            <pc:docMk/>
            <pc:sldMk cId="2172316159" sldId="468"/>
            <ac:grpSpMk id="90" creationId="{DB88BD78-87E1-424D-B479-C37D8E41B12E}"/>
          </ac:grpSpMkLst>
        </pc:grpChg>
        <pc:grpChg chg="add del">
          <ac:chgData name="Hossein Saberi" userId="3099d733-8375-4154-9dc5-01b18b3cf786" providerId="ADAL" clId="{1B30B2F4-4FF6-4E93-BCA3-F97C8A36B6E8}" dt="2024-03-06T10:55:39.592" v="518" actId="26606"/>
          <ac:grpSpMkLst>
            <pc:docMk/>
            <pc:sldMk cId="2172316159" sldId="468"/>
            <ac:grpSpMk id="96" creationId="{DB88BD78-87E1-424D-B479-C37D8E41B12E}"/>
          </ac:grpSpMkLst>
        </pc:grpChg>
        <pc:graphicFrameChg chg="add mod modGraphic">
          <ac:chgData name="Hossein Saberi" userId="3099d733-8375-4154-9dc5-01b18b3cf786" providerId="ADAL" clId="{1B30B2F4-4FF6-4E93-BCA3-F97C8A36B6E8}" dt="2024-03-06T10:56:44.778" v="536" actId="26606"/>
          <ac:graphicFrameMkLst>
            <pc:docMk/>
            <pc:sldMk cId="2172316159" sldId="468"/>
            <ac:graphicFrameMk id="12" creationId="{108CD2E8-DCF3-DC02-AFBA-A1C9C0E5ED8D}"/>
          </ac:graphicFrameMkLst>
        </pc:graphicFrameChg>
        <pc:picChg chg="del">
          <ac:chgData name="Hossein Saberi" userId="3099d733-8375-4154-9dc5-01b18b3cf786" providerId="ADAL" clId="{1B30B2F4-4FF6-4E93-BCA3-F97C8A36B6E8}" dt="2024-03-06T10:44:39.332" v="356" actId="478"/>
          <ac:picMkLst>
            <pc:docMk/>
            <pc:sldMk cId="2172316159" sldId="468"/>
            <ac:picMk id="3" creationId="{44DB45AB-910F-57D5-2406-417C696C5A46}"/>
          </ac:picMkLst>
        </pc:picChg>
        <pc:picChg chg="add del mod">
          <ac:chgData name="Hossein Saberi" userId="3099d733-8375-4154-9dc5-01b18b3cf786" providerId="ADAL" clId="{1B30B2F4-4FF6-4E93-BCA3-F97C8A36B6E8}" dt="2024-03-06T10:47:05.953" v="395" actId="478"/>
          <ac:picMkLst>
            <pc:docMk/>
            <pc:sldMk cId="2172316159" sldId="468"/>
            <ac:picMk id="4" creationId="{C22B4359-FB21-E3A0-8FF6-9581534A6F7A}"/>
          </ac:picMkLst>
        </pc:picChg>
        <pc:picChg chg="mod">
          <ac:chgData name="Hossein Saberi" userId="3099d733-8375-4154-9dc5-01b18b3cf786" providerId="ADAL" clId="{1B30B2F4-4FF6-4E93-BCA3-F97C8A36B6E8}" dt="2024-03-06T10:56:44.778" v="536" actId="26606"/>
          <ac:picMkLst>
            <pc:docMk/>
            <pc:sldMk cId="2172316159" sldId="468"/>
            <ac:picMk id="5" creationId="{7772EA7B-AADF-3E8D-81A9-926277B1C325}"/>
          </ac:picMkLst>
        </pc:picChg>
        <pc:picChg chg="add mod ord">
          <ac:chgData name="Hossein Saberi" userId="3099d733-8375-4154-9dc5-01b18b3cf786" providerId="ADAL" clId="{1B30B2F4-4FF6-4E93-BCA3-F97C8A36B6E8}" dt="2024-03-06T10:56:44.778" v="536" actId="26606"/>
          <ac:picMkLst>
            <pc:docMk/>
            <pc:sldMk cId="2172316159" sldId="468"/>
            <ac:picMk id="6" creationId="{0FBFA840-1B0E-B68C-47F9-4E77460E2449}"/>
          </ac:picMkLst>
        </pc:picChg>
      </pc:sldChg>
      <pc:sldChg chg="del">
        <pc:chgData name="Hossein Saberi" userId="3099d733-8375-4154-9dc5-01b18b3cf786" providerId="ADAL" clId="{1B30B2F4-4FF6-4E93-BCA3-F97C8A36B6E8}" dt="2024-03-06T14:04:12.872" v="2653" actId="47"/>
        <pc:sldMkLst>
          <pc:docMk/>
          <pc:sldMk cId="1458016442" sldId="1156"/>
        </pc:sldMkLst>
      </pc:sldChg>
      <pc:sldChg chg="delSp add del mod">
        <pc:chgData name="Hossein Saberi" userId="3099d733-8375-4154-9dc5-01b18b3cf786" providerId="ADAL" clId="{1B30B2F4-4FF6-4E93-BCA3-F97C8A36B6E8}" dt="2024-03-06T15:14:18.356" v="2902" actId="47"/>
        <pc:sldMkLst>
          <pc:docMk/>
          <pc:sldMk cId="729781149" sldId="1160"/>
        </pc:sldMkLst>
        <pc:picChg chg="del">
          <ac:chgData name="Hossein Saberi" userId="3099d733-8375-4154-9dc5-01b18b3cf786" providerId="ADAL" clId="{1B30B2F4-4FF6-4E93-BCA3-F97C8A36B6E8}" dt="2024-03-06T14:33:05.352" v="2771" actId="21"/>
          <ac:picMkLst>
            <pc:docMk/>
            <pc:sldMk cId="729781149" sldId="1160"/>
            <ac:picMk id="12" creationId="{8E2D0F65-EF92-7FF9-0339-084680EA7594}"/>
          </ac:picMkLst>
        </pc:picChg>
      </pc:sldChg>
      <pc:sldChg chg="del">
        <pc:chgData name="Hossein Saberi" userId="3099d733-8375-4154-9dc5-01b18b3cf786" providerId="ADAL" clId="{1B30B2F4-4FF6-4E93-BCA3-F97C8A36B6E8}" dt="2024-03-06T13:31:47.591" v="1334" actId="47"/>
        <pc:sldMkLst>
          <pc:docMk/>
          <pc:sldMk cId="217258725" sldId="1176"/>
        </pc:sldMkLst>
      </pc:sldChg>
      <pc:sldChg chg="delSp modSp mod">
        <pc:chgData name="Hossein Saberi" userId="3099d733-8375-4154-9dc5-01b18b3cf786" providerId="ADAL" clId="{1B30B2F4-4FF6-4E93-BCA3-F97C8A36B6E8}" dt="2024-03-06T13:31:17.054" v="1333" actId="20577"/>
        <pc:sldMkLst>
          <pc:docMk/>
          <pc:sldMk cId="2485157617" sldId="1188"/>
        </pc:sldMkLst>
        <pc:spChg chg="mod">
          <ac:chgData name="Hossein Saberi" userId="3099d733-8375-4154-9dc5-01b18b3cf786" providerId="ADAL" clId="{1B30B2F4-4FF6-4E93-BCA3-F97C8A36B6E8}" dt="2024-03-06T13:31:17.054" v="1333" actId="20577"/>
          <ac:spMkLst>
            <pc:docMk/>
            <pc:sldMk cId="2485157617" sldId="1188"/>
            <ac:spMk id="2" creationId="{00000000-0000-0000-0000-000000000000}"/>
          </ac:spMkLst>
        </pc:spChg>
        <pc:spChg chg="del">
          <ac:chgData name="Hossein Saberi" userId="3099d733-8375-4154-9dc5-01b18b3cf786" providerId="ADAL" clId="{1B30B2F4-4FF6-4E93-BCA3-F97C8A36B6E8}" dt="2024-03-06T13:29:36.067" v="1291" actId="478"/>
          <ac:spMkLst>
            <pc:docMk/>
            <pc:sldMk cId="2485157617" sldId="1188"/>
            <ac:spMk id="3" creationId="{DDF808EB-BE42-CB35-6EF5-23A39477729E}"/>
          </ac:spMkLst>
        </pc:spChg>
        <pc:spChg chg="mod">
          <ac:chgData name="Hossein Saberi" userId="3099d733-8375-4154-9dc5-01b18b3cf786" providerId="ADAL" clId="{1B30B2F4-4FF6-4E93-BCA3-F97C8A36B6E8}" dt="2024-03-06T13:29:10.408" v="1290" actId="6549"/>
          <ac:spMkLst>
            <pc:docMk/>
            <pc:sldMk cId="2485157617" sldId="1188"/>
            <ac:spMk id="7" creationId="{E7DBE6CE-4481-AED7-BE7A-4C26957A985B}"/>
          </ac:spMkLst>
        </pc:spChg>
        <pc:picChg chg="mod">
          <ac:chgData name="Hossein Saberi" userId="3099d733-8375-4154-9dc5-01b18b3cf786" providerId="ADAL" clId="{1B30B2F4-4FF6-4E93-BCA3-F97C8A36B6E8}" dt="2024-03-06T13:30:00.550" v="1318" actId="1076"/>
          <ac:picMkLst>
            <pc:docMk/>
            <pc:sldMk cId="2485157617" sldId="1188"/>
            <ac:picMk id="18" creationId="{705F0707-E841-D8F8-CCDF-3DEA668FE99B}"/>
          </ac:picMkLst>
        </pc:picChg>
      </pc:sldChg>
      <pc:sldChg chg="add del">
        <pc:chgData name="Hossein Saberi" userId="3099d733-8375-4154-9dc5-01b18b3cf786" providerId="ADAL" clId="{1B30B2F4-4FF6-4E93-BCA3-F97C8A36B6E8}" dt="2024-03-06T15:14:20.128" v="2903" actId="47"/>
        <pc:sldMkLst>
          <pc:docMk/>
          <pc:sldMk cId="3161056543" sldId="1190"/>
        </pc:sldMkLst>
      </pc:sldChg>
      <pc:sldChg chg="del">
        <pc:chgData name="Hossein Saberi" userId="3099d733-8375-4154-9dc5-01b18b3cf786" providerId="ADAL" clId="{1B30B2F4-4FF6-4E93-BCA3-F97C8A36B6E8}" dt="2024-03-06T13:43:08.994" v="1364" actId="47"/>
        <pc:sldMkLst>
          <pc:docMk/>
          <pc:sldMk cId="504923116" sldId="1191"/>
        </pc:sldMkLst>
      </pc:sldChg>
      <pc:sldChg chg="addSp delSp modSp mod">
        <pc:chgData name="Hossein Saberi" userId="3099d733-8375-4154-9dc5-01b18b3cf786" providerId="ADAL" clId="{1B30B2F4-4FF6-4E93-BCA3-F97C8A36B6E8}" dt="2024-03-06T14:33:18.480" v="2777" actId="1076"/>
        <pc:sldMkLst>
          <pc:docMk/>
          <pc:sldMk cId="1349560454" sldId="1201"/>
        </pc:sldMkLst>
        <pc:spChg chg="add del mod">
          <ac:chgData name="Hossein Saberi" userId="3099d733-8375-4154-9dc5-01b18b3cf786" providerId="ADAL" clId="{1B30B2F4-4FF6-4E93-BCA3-F97C8A36B6E8}" dt="2024-03-06T14:31:37.908" v="2761" actId="478"/>
          <ac:spMkLst>
            <pc:docMk/>
            <pc:sldMk cId="1349560454" sldId="1201"/>
            <ac:spMk id="4" creationId="{50E3F480-44AA-8430-EBD3-BE82FA48B487}"/>
          </ac:spMkLst>
        </pc:spChg>
        <pc:spChg chg="add mod">
          <ac:chgData name="Hossein Saberi" userId="3099d733-8375-4154-9dc5-01b18b3cf786" providerId="ADAL" clId="{1B30B2F4-4FF6-4E93-BCA3-F97C8A36B6E8}" dt="2024-03-06T14:33:17.493" v="2776" actId="1076"/>
          <ac:spMkLst>
            <pc:docMk/>
            <pc:sldMk cId="1349560454" sldId="1201"/>
            <ac:spMk id="6" creationId="{8B0B8123-AAA6-96CA-F6FA-09E691E514F2}"/>
          </ac:spMkLst>
        </pc:spChg>
        <pc:spChg chg="mod">
          <ac:chgData name="Hossein Saberi" userId="3099d733-8375-4154-9dc5-01b18b3cf786" providerId="ADAL" clId="{1B30B2F4-4FF6-4E93-BCA3-F97C8A36B6E8}" dt="2024-03-06T14:32:56.615" v="2769" actId="14100"/>
          <ac:spMkLst>
            <pc:docMk/>
            <pc:sldMk cId="1349560454" sldId="1201"/>
            <ac:spMk id="10" creationId="{956F2EDF-29B8-B5D5-3562-8AE86CE35950}"/>
          </ac:spMkLst>
        </pc:spChg>
        <pc:spChg chg="del">
          <ac:chgData name="Hossein Saberi" userId="3099d733-8375-4154-9dc5-01b18b3cf786" providerId="ADAL" clId="{1B30B2F4-4FF6-4E93-BCA3-F97C8A36B6E8}" dt="2024-03-06T14:32:45.814" v="2768" actId="478"/>
          <ac:spMkLst>
            <pc:docMk/>
            <pc:sldMk cId="1349560454" sldId="1201"/>
            <ac:spMk id="11" creationId="{7D7D3200-F84F-D0FC-1BF8-BBF8CF0F2F1E}"/>
          </ac:spMkLst>
        </pc:spChg>
        <pc:spChg chg="del mod">
          <ac:chgData name="Hossein Saberi" userId="3099d733-8375-4154-9dc5-01b18b3cf786" providerId="ADAL" clId="{1B30B2F4-4FF6-4E93-BCA3-F97C8A36B6E8}" dt="2024-03-06T14:31:39.296" v="2763" actId="478"/>
          <ac:spMkLst>
            <pc:docMk/>
            <pc:sldMk cId="1349560454" sldId="1201"/>
            <ac:spMk id="17" creationId="{333D061C-ABBC-2F2E-02BA-A46F88A9234B}"/>
          </ac:spMkLst>
        </pc:spChg>
        <pc:picChg chg="add mod">
          <ac:chgData name="Hossein Saberi" userId="3099d733-8375-4154-9dc5-01b18b3cf786" providerId="ADAL" clId="{1B30B2F4-4FF6-4E93-BCA3-F97C8A36B6E8}" dt="2024-03-06T14:33:18.480" v="2777" actId="1076"/>
          <ac:picMkLst>
            <pc:docMk/>
            <pc:sldMk cId="1349560454" sldId="1201"/>
            <ac:picMk id="12" creationId="{8E2D0F65-EF92-7FF9-0339-084680EA7594}"/>
          </ac:picMkLst>
        </pc:picChg>
        <pc:picChg chg="del">
          <ac:chgData name="Hossein Saberi" userId="3099d733-8375-4154-9dc5-01b18b3cf786" providerId="ADAL" clId="{1B30B2F4-4FF6-4E93-BCA3-F97C8A36B6E8}" dt="2024-03-06T14:31:35.940" v="2760" actId="478"/>
          <ac:picMkLst>
            <pc:docMk/>
            <pc:sldMk cId="1349560454" sldId="1201"/>
            <ac:picMk id="13" creationId="{F5D32A72-4E77-794D-5150-4334FFFC797E}"/>
          </ac:picMkLst>
        </pc:picChg>
        <pc:picChg chg="mod">
          <ac:chgData name="Hossein Saberi" userId="3099d733-8375-4154-9dc5-01b18b3cf786" providerId="ADAL" clId="{1B30B2F4-4FF6-4E93-BCA3-F97C8A36B6E8}" dt="2024-03-06T14:33:08.473" v="2772" actId="1076"/>
          <ac:picMkLst>
            <pc:docMk/>
            <pc:sldMk cId="1349560454" sldId="1201"/>
            <ac:picMk id="14" creationId="{C1B1BEE5-9970-6480-2310-571654FCA599}"/>
          </ac:picMkLst>
        </pc:picChg>
      </pc:sldChg>
      <pc:sldChg chg="addSp modSp mod">
        <pc:chgData name="Hossein Saberi" userId="3099d733-8375-4154-9dc5-01b18b3cf786" providerId="ADAL" clId="{1B30B2F4-4FF6-4E93-BCA3-F97C8A36B6E8}" dt="2024-03-06T14:14:20.137" v="2759" actId="114"/>
        <pc:sldMkLst>
          <pc:docMk/>
          <pc:sldMk cId="981357584" sldId="1215"/>
        </pc:sldMkLst>
        <pc:spChg chg="add mod">
          <ac:chgData name="Hossein Saberi" userId="3099d733-8375-4154-9dc5-01b18b3cf786" providerId="ADAL" clId="{1B30B2F4-4FF6-4E93-BCA3-F97C8A36B6E8}" dt="2024-03-06T14:13:19.228" v="2755" actId="114"/>
          <ac:spMkLst>
            <pc:docMk/>
            <pc:sldMk cId="981357584" sldId="1215"/>
            <ac:spMk id="4" creationId="{5BBC6032-66B1-95E9-737D-49FF493C432C}"/>
          </ac:spMkLst>
        </pc:spChg>
        <pc:spChg chg="mod">
          <ac:chgData name="Hossein Saberi" userId="3099d733-8375-4154-9dc5-01b18b3cf786" providerId="ADAL" clId="{1B30B2F4-4FF6-4E93-BCA3-F97C8A36B6E8}" dt="2024-03-06T14:14:20.137" v="2759" actId="114"/>
          <ac:spMkLst>
            <pc:docMk/>
            <pc:sldMk cId="981357584" sldId="1215"/>
            <ac:spMk id="13" creationId="{00B381B5-1650-04FA-1E34-BAD8C45FC75B}"/>
          </ac:spMkLst>
        </pc:spChg>
      </pc:sldChg>
      <pc:sldChg chg="addSp delSp modSp mod">
        <pc:chgData name="Hossein Saberi" userId="3099d733-8375-4154-9dc5-01b18b3cf786" providerId="ADAL" clId="{1B30B2F4-4FF6-4E93-BCA3-F97C8A36B6E8}" dt="2024-03-06T11:02:23.418" v="593" actId="404"/>
        <pc:sldMkLst>
          <pc:docMk/>
          <pc:sldMk cId="2890265977" sldId="1216"/>
        </pc:sldMkLst>
        <pc:spChg chg="mod">
          <ac:chgData name="Hossein Saberi" userId="3099d733-8375-4154-9dc5-01b18b3cf786" providerId="ADAL" clId="{1B30B2F4-4FF6-4E93-BCA3-F97C8A36B6E8}" dt="2024-03-06T11:02:23.418" v="593" actId="404"/>
          <ac:spMkLst>
            <pc:docMk/>
            <pc:sldMk cId="2890265977" sldId="1216"/>
            <ac:spMk id="2" creationId="{E81D3FC0-DEA5-A7EB-F0D6-0FD39551E1D7}"/>
          </ac:spMkLst>
        </pc:spChg>
        <pc:spChg chg="mod ord">
          <ac:chgData name="Hossein Saberi" userId="3099d733-8375-4154-9dc5-01b18b3cf786" providerId="ADAL" clId="{1B30B2F4-4FF6-4E93-BCA3-F97C8A36B6E8}" dt="2024-03-06T11:01:45.850" v="587" actId="26606"/>
          <ac:spMkLst>
            <pc:docMk/>
            <pc:sldMk cId="2890265977" sldId="1216"/>
            <ac:spMk id="8" creationId="{7F623E3E-9B48-7844-3049-D85DA2EF5A42}"/>
          </ac:spMkLst>
        </pc:spChg>
        <pc:spChg chg="add del">
          <ac:chgData name="Hossein Saberi" userId="3099d733-8375-4154-9dc5-01b18b3cf786" providerId="ADAL" clId="{1B30B2F4-4FF6-4E93-BCA3-F97C8A36B6E8}" dt="2024-03-06T11:01:19.202" v="575" actId="26606"/>
          <ac:spMkLst>
            <pc:docMk/>
            <pc:sldMk cId="2890265977" sldId="1216"/>
            <ac:spMk id="354" creationId="{4F930A3D-658D-48F5-A13E-C57BA0B2B40A}"/>
          </ac:spMkLst>
        </pc:spChg>
        <pc:spChg chg="add del">
          <ac:chgData name="Hossein Saberi" userId="3099d733-8375-4154-9dc5-01b18b3cf786" providerId="ADAL" clId="{1B30B2F4-4FF6-4E93-BCA3-F97C8A36B6E8}" dt="2024-03-06T11:01:19.202" v="575" actId="26606"/>
          <ac:spMkLst>
            <pc:docMk/>
            <pc:sldMk cId="2890265977" sldId="1216"/>
            <ac:spMk id="355" creationId="{99413ED5-9ED4-4772-BCE4-2BCAE6B12E35}"/>
          </ac:spMkLst>
        </pc:spChg>
        <pc:spChg chg="add del">
          <ac:chgData name="Hossein Saberi" userId="3099d733-8375-4154-9dc5-01b18b3cf786" providerId="ADAL" clId="{1B30B2F4-4FF6-4E93-BCA3-F97C8A36B6E8}" dt="2024-03-06T11:01:19.202" v="575" actId="26606"/>
          <ac:spMkLst>
            <pc:docMk/>
            <pc:sldMk cId="2890265977" sldId="1216"/>
            <ac:spMk id="356" creationId="{04357C93-F0CB-4A1C-8F77-4E9063789819}"/>
          </ac:spMkLst>
        </pc:spChg>
        <pc:spChg chg="add del">
          <ac:chgData name="Hossein Saberi" userId="3099d733-8375-4154-9dc5-01b18b3cf786" providerId="ADAL" clId="{1B30B2F4-4FF6-4E93-BCA3-F97C8A36B6E8}" dt="2024-03-06T11:01:19.202" v="575" actId="26606"/>
          <ac:spMkLst>
            <pc:docMk/>
            <pc:sldMk cId="2890265977" sldId="1216"/>
            <ac:spMk id="357" creationId="{6CF143E5-57C3-46A3-91A2-EDAA7A8E6A75}"/>
          </ac:spMkLst>
        </pc:spChg>
        <pc:spChg chg="add del">
          <ac:chgData name="Hossein Saberi" userId="3099d733-8375-4154-9dc5-01b18b3cf786" providerId="ADAL" clId="{1B30B2F4-4FF6-4E93-BCA3-F97C8A36B6E8}" dt="2024-03-06T11:02:15.043" v="588" actId="26606"/>
          <ac:spMkLst>
            <pc:docMk/>
            <pc:sldMk cId="2890265977" sldId="1216"/>
            <ac:spMk id="359" creationId="{99ED5833-B85B-4103-8A3B-CAB0308E6C15}"/>
          </ac:spMkLst>
        </pc:spChg>
        <pc:spChg chg="add del">
          <ac:chgData name="Hossein Saberi" userId="3099d733-8375-4154-9dc5-01b18b3cf786" providerId="ADAL" clId="{1B30B2F4-4FF6-4E93-BCA3-F97C8A36B6E8}" dt="2024-03-06T11:01:29.701" v="577" actId="26606"/>
          <ac:spMkLst>
            <pc:docMk/>
            <pc:sldMk cId="2890265977" sldId="1216"/>
            <ac:spMk id="361" creationId="{022BDE4A-8A20-4A69-9C5A-581C82036A4D}"/>
          </ac:spMkLst>
        </pc:spChg>
        <pc:spChg chg="add del">
          <ac:chgData name="Hossein Saberi" userId="3099d733-8375-4154-9dc5-01b18b3cf786" providerId="ADAL" clId="{1B30B2F4-4FF6-4E93-BCA3-F97C8A36B6E8}" dt="2024-03-06T11:01:15.239" v="571" actId="26606"/>
          <ac:spMkLst>
            <pc:docMk/>
            <pc:sldMk cId="2890265977" sldId="1216"/>
            <ac:spMk id="362" creationId="{C4879EFC-8E62-4E00-973C-C45EE9EC676D}"/>
          </ac:spMkLst>
        </pc:spChg>
        <pc:spChg chg="add del">
          <ac:chgData name="Hossein Saberi" userId="3099d733-8375-4154-9dc5-01b18b3cf786" providerId="ADAL" clId="{1B30B2F4-4FF6-4E93-BCA3-F97C8A36B6E8}" dt="2024-03-06T11:01:30.963" v="579" actId="26606"/>
          <ac:spMkLst>
            <pc:docMk/>
            <pc:sldMk cId="2890265977" sldId="1216"/>
            <ac:spMk id="363" creationId="{99ED5833-B85B-4103-8A3B-CAB0308E6C15}"/>
          </ac:spMkLst>
        </pc:spChg>
        <pc:spChg chg="add del">
          <ac:chgData name="Hossein Saberi" userId="3099d733-8375-4154-9dc5-01b18b3cf786" providerId="ADAL" clId="{1B30B2F4-4FF6-4E93-BCA3-F97C8A36B6E8}" dt="2024-03-06T11:01:15.239" v="571" actId="26606"/>
          <ac:spMkLst>
            <pc:docMk/>
            <pc:sldMk cId="2890265977" sldId="1216"/>
            <ac:spMk id="364" creationId="{D6A9C53F-5F90-40A5-8C85-5412D39C8C68}"/>
          </ac:spMkLst>
        </pc:spChg>
        <pc:spChg chg="add del">
          <ac:chgData name="Hossein Saberi" userId="3099d733-8375-4154-9dc5-01b18b3cf786" providerId="ADAL" clId="{1B30B2F4-4FF6-4E93-BCA3-F97C8A36B6E8}" dt="2024-03-06T11:01:34.252" v="581" actId="26606"/>
          <ac:spMkLst>
            <pc:docMk/>
            <pc:sldMk cId="2890265977" sldId="1216"/>
            <ac:spMk id="365" creationId="{C4879EFC-8E62-4E00-973C-C45EE9EC676D}"/>
          </ac:spMkLst>
        </pc:spChg>
        <pc:spChg chg="add del">
          <ac:chgData name="Hossein Saberi" userId="3099d733-8375-4154-9dc5-01b18b3cf786" providerId="ADAL" clId="{1B30B2F4-4FF6-4E93-BCA3-F97C8A36B6E8}" dt="2024-03-06T11:01:17.676" v="574" actId="26606"/>
          <ac:spMkLst>
            <pc:docMk/>
            <pc:sldMk cId="2890265977" sldId="1216"/>
            <ac:spMk id="366" creationId="{15F33878-D502-4FFA-8ACE-F2AECDB2A23F}"/>
          </ac:spMkLst>
        </pc:spChg>
        <pc:spChg chg="add del">
          <ac:chgData name="Hossein Saberi" userId="3099d733-8375-4154-9dc5-01b18b3cf786" providerId="ADAL" clId="{1B30B2F4-4FF6-4E93-BCA3-F97C8A36B6E8}" dt="2024-03-06T11:01:17.676" v="574" actId="26606"/>
          <ac:spMkLst>
            <pc:docMk/>
            <pc:sldMk cId="2890265977" sldId="1216"/>
            <ac:spMk id="367" creationId="{2151139A-886F-4B97-8815-729AD3831BBD}"/>
          </ac:spMkLst>
        </pc:spChg>
        <pc:spChg chg="add del">
          <ac:chgData name="Hossein Saberi" userId="3099d733-8375-4154-9dc5-01b18b3cf786" providerId="ADAL" clId="{1B30B2F4-4FF6-4E93-BCA3-F97C8A36B6E8}" dt="2024-03-06T11:01:17.676" v="574" actId="26606"/>
          <ac:spMkLst>
            <pc:docMk/>
            <pc:sldMk cId="2890265977" sldId="1216"/>
            <ac:spMk id="368" creationId="{D3539FEE-81D3-4406-802E-60B20B16F4F6}"/>
          </ac:spMkLst>
        </pc:spChg>
        <pc:spChg chg="add del">
          <ac:chgData name="Hossein Saberi" userId="3099d733-8375-4154-9dc5-01b18b3cf786" providerId="ADAL" clId="{1B30B2F4-4FF6-4E93-BCA3-F97C8A36B6E8}" dt="2024-03-06T11:01:17.676" v="574" actId="26606"/>
          <ac:spMkLst>
            <pc:docMk/>
            <pc:sldMk cId="2890265977" sldId="1216"/>
            <ac:spMk id="369" creationId="{AB5E08C4-8CDD-4623-A5B8-E998C6DEE3B7}"/>
          </ac:spMkLst>
        </pc:spChg>
        <pc:spChg chg="add del">
          <ac:chgData name="Hossein Saberi" userId="3099d733-8375-4154-9dc5-01b18b3cf786" providerId="ADAL" clId="{1B30B2F4-4FF6-4E93-BCA3-F97C8A36B6E8}" dt="2024-03-06T11:01:17.676" v="574" actId="26606"/>
          <ac:spMkLst>
            <pc:docMk/>
            <pc:sldMk cId="2890265977" sldId="1216"/>
            <ac:spMk id="370" creationId="{DC701763-729E-462F-A5A8-E0DEFEB1E2E4}"/>
          </ac:spMkLst>
        </pc:spChg>
        <pc:spChg chg="add del">
          <ac:chgData name="Hossein Saberi" userId="3099d733-8375-4154-9dc5-01b18b3cf786" providerId="ADAL" clId="{1B30B2F4-4FF6-4E93-BCA3-F97C8A36B6E8}" dt="2024-03-06T11:01:34.252" v="581" actId="26606"/>
          <ac:spMkLst>
            <pc:docMk/>
            <pc:sldMk cId="2890265977" sldId="1216"/>
            <ac:spMk id="371" creationId="{D6A9C53F-5F90-40A5-8C85-5412D39C8C68}"/>
          </ac:spMkLst>
        </pc:spChg>
        <pc:spChg chg="add del">
          <ac:chgData name="Hossein Saberi" userId="3099d733-8375-4154-9dc5-01b18b3cf786" providerId="ADAL" clId="{1B30B2F4-4FF6-4E93-BCA3-F97C8A36B6E8}" dt="2024-03-06T11:01:45.850" v="587" actId="26606"/>
          <ac:spMkLst>
            <pc:docMk/>
            <pc:sldMk cId="2890265977" sldId="1216"/>
            <ac:spMk id="372" creationId="{08C9B587-E65E-4B52-B37C-ABEBB6E87928}"/>
          </ac:spMkLst>
        </pc:spChg>
        <pc:spChg chg="add del">
          <ac:chgData name="Hossein Saberi" userId="3099d733-8375-4154-9dc5-01b18b3cf786" providerId="ADAL" clId="{1B30B2F4-4FF6-4E93-BCA3-F97C8A36B6E8}" dt="2024-03-06T11:01:36.092" v="583" actId="26606"/>
          <ac:spMkLst>
            <pc:docMk/>
            <pc:sldMk cId="2890265977" sldId="1216"/>
            <ac:spMk id="373" creationId="{99ED5833-B85B-4103-8A3B-CAB0308E6C15}"/>
          </ac:spMkLst>
        </pc:spChg>
        <pc:spChg chg="add">
          <ac:chgData name="Hossein Saberi" userId="3099d733-8375-4154-9dc5-01b18b3cf786" providerId="ADAL" clId="{1B30B2F4-4FF6-4E93-BCA3-F97C8A36B6E8}" dt="2024-03-06T11:02:15.043" v="588" actId="26606"/>
          <ac:spMkLst>
            <pc:docMk/>
            <pc:sldMk cId="2890265977" sldId="1216"/>
            <ac:spMk id="374" creationId="{C4879EFC-8E62-4E00-973C-C45EE9EC676D}"/>
          </ac:spMkLst>
        </pc:spChg>
        <pc:spChg chg="add del">
          <ac:chgData name="Hossein Saberi" userId="3099d733-8375-4154-9dc5-01b18b3cf786" providerId="ADAL" clId="{1B30B2F4-4FF6-4E93-BCA3-F97C8A36B6E8}" dt="2024-03-06T11:01:42.796" v="585" actId="26606"/>
          <ac:spMkLst>
            <pc:docMk/>
            <pc:sldMk cId="2890265977" sldId="1216"/>
            <ac:spMk id="375" creationId="{C4879EFC-8E62-4E00-973C-C45EE9EC676D}"/>
          </ac:spMkLst>
        </pc:spChg>
        <pc:spChg chg="add del">
          <ac:chgData name="Hossein Saberi" userId="3099d733-8375-4154-9dc5-01b18b3cf786" providerId="ADAL" clId="{1B30B2F4-4FF6-4E93-BCA3-F97C8A36B6E8}" dt="2024-03-06T11:01:42.796" v="585" actId="26606"/>
          <ac:spMkLst>
            <pc:docMk/>
            <pc:sldMk cId="2890265977" sldId="1216"/>
            <ac:spMk id="376" creationId="{D6A9C53F-5F90-40A5-8C85-5412D39C8C68}"/>
          </ac:spMkLst>
        </pc:spChg>
        <pc:spChg chg="add">
          <ac:chgData name="Hossein Saberi" userId="3099d733-8375-4154-9dc5-01b18b3cf786" providerId="ADAL" clId="{1B30B2F4-4FF6-4E93-BCA3-F97C8A36B6E8}" dt="2024-03-06T11:02:15.043" v="588" actId="26606"/>
          <ac:spMkLst>
            <pc:docMk/>
            <pc:sldMk cId="2890265977" sldId="1216"/>
            <ac:spMk id="377" creationId="{D6A9C53F-5F90-40A5-8C85-5412D39C8C68}"/>
          </ac:spMkLst>
        </pc:spChg>
        <pc:spChg chg="add del">
          <ac:chgData name="Hossein Saberi" userId="3099d733-8375-4154-9dc5-01b18b3cf786" providerId="ADAL" clId="{1B30B2F4-4FF6-4E93-BCA3-F97C8A36B6E8}" dt="2024-03-06T11:01:45.850" v="587" actId="26606"/>
          <ac:spMkLst>
            <pc:docMk/>
            <pc:sldMk cId="2890265977" sldId="1216"/>
            <ac:spMk id="378" creationId="{FB33DC6A-1F1C-4A06-834E-CFF88F1C0BB9}"/>
          </ac:spMkLst>
        </pc:spChg>
        <pc:spChg chg="add del">
          <ac:chgData name="Hossein Saberi" userId="3099d733-8375-4154-9dc5-01b18b3cf786" providerId="ADAL" clId="{1B30B2F4-4FF6-4E93-BCA3-F97C8A36B6E8}" dt="2024-03-06T11:01:45.850" v="587" actId="26606"/>
          <ac:spMkLst>
            <pc:docMk/>
            <pc:sldMk cId="2890265977" sldId="1216"/>
            <ac:spMk id="379" creationId="{0FE1D5CF-87B8-4A8A-AD3C-01D06A60769B}"/>
          </ac:spMkLst>
        </pc:spChg>
        <pc:spChg chg="add del">
          <ac:chgData name="Hossein Saberi" userId="3099d733-8375-4154-9dc5-01b18b3cf786" providerId="ADAL" clId="{1B30B2F4-4FF6-4E93-BCA3-F97C8A36B6E8}" dt="2024-03-06T11:01:45.850" v="587" actId="26606"/>
          <ac:spMkLst>
            <pc:docMk/>
            <pc:sldMk cId="2890265977" sldId="1216"/>
            <ac:spMk id="380" creationId="{60926200-45C2-41E9-839F-31CD5FE4CD59}"/>
          </ac:spMkLst>
        </pc:spChg>
        <pc:spChg chg="add del">
          <ac:chgData name="Hossein Saberi" userId="3099d733-8375-4154-9dc5-01b18b3cf786" providerId="ADAL" clId="{1B30B2F4-4FF6-4E93-BCA3-F97C8A36B6E8}" dt="2024-03-06T11:01:45.850" v="587" actId="26606"/>
          <ac:spMkLst>
            <pc:docMk/>
            <pc:sldMk cId="2890265977" sldId="1216"/>
            <ac:spMk id="381" creationId="{AF2F604E-43BE-4DC3-B983-E071523364F8}"/>
          </ac:spMkLst>
        </pc:spChg>
        <pc:picChg chg="add del">
          <ac:chgData name="Hossein Saberi" userId="3099d733-8375-4154-9dc5-01b18b3cf786" providerId="ADAL" clId="{1B30B2F4-4FF6-4E93-BCA3-F97C8A36B6E8}" dt="2024-03-06T11:00:16.071" v="556" actId="478"/>
          <ac:picMkLst>
            <pc:docMk/>
            <pc:sldMk cId="2890265977" sldId="1216"/>
            <ac:picMk id="3" creationId="{B22F390D-CDD5-13FE-72B7-CC602573F6D8}"/>
          </ac:picMkLst>
        </pc:picChg>
        <pc:picChg chg="add del">
          <ac:chgData name="Hossein Saberi" userId="3099d733-8375-4154-9dc5-01b18b3cf786" providerId="ADAL" clId="{1B30B2F4-4FF6-4E93-BCA3-F97C8A36B6E8}" dt="2024-03-06T10:59:56.576" v="555" actId="478"/>
          <ac:picMkLst>
            <pc:docMk/>
            <pc:sldMk cId="2890265977" sldId="1216"/>
            <ac:picMk id="4" creationId="{2D99AE87-6027-AB9F-CFC4-19E47823DB8B}"/>
          </ac:picMkLst>
        </pc:picChg>
        <pc:picChg chg="add mod ord">
          <ac:chgData name="Hossein Saberi" userId="3099d733-8375-4154-9dc5-01b18b3cf786" providerId="ADAL" clId="{1B30B2F4-4FF6-4E93-BCA3-F97C8A36B6E8}" dt="2024-03-06T11:02:15.043" v="588" actId="26606"/>
          <ac:picMkLst>
            <pc:docMk/>
            <pc:sldMk cId="2890265977" sldId="1216"/>
            <ac:picMk id="5" creationId="{29418C69-6A6D-8140-6AE0-A5027D9212A7}"/>
          </ac:picMkLst>
        </pc:picChg>
        <pc:picChg chg="add mod">
          <ac:chgData name="Hossein Saberi" userId="3099d733-8375-4154-9dc5-01b18b3cf786" providerId="ADAL" clId="{1B30B2F4-4FF6-4E93-BCA3-F97C8A36B6E8}" dt="2024-03-06T10:59:51.077" v="547" actId="931"/>
          <ac:picMkLst>
            <pc:docMk/>
            <pc:sldMk cId="2890265977" sldId="1216"/>
            <ac:picMk id="6" creationId="{7FE06C88-C015-078E-912F-51DDAE31B8DE}"/>
          </ac:picMkLst>
        </pc:picChg>
        <pc:picChg chg="add mod">
          <ac:chgData name="Hossein Saberi" userId="3099d733-8375-4154-9dc5-01b18b3cf786" providerId="ADAL" clId="{1B30B2F4-4FF6-4E93-BCA3-F97C8A36B6E8}" dt="2024-03-06T11:02:15.043" v="588" actId="26606"/>
          <ac:picMkLst>
            <pc:docMk/>
            <pc:sldMk cId="2890265977" sldId="1216"/>
            <ac:picMk id="7" creationId="{5871E59D-4E3F-C1A5-8BD9-F70FFD681696}"/>
          </ac:picMkLst>
        </pc:picChg>
      </pc:sldChg>
      <pc:sldChg chg="add del">
        <pc:chgData name="Hossein Saberi" userId="3099d733-8375-4154-9dc5-01b18b3cf786" providerId="ADAL" clId="{1B30B2F4-4FF6-4E93-BCA3-F97C8A36B6E8}" dt="2024-03-06T15:14:21.051" v="2904" actId="47"/>
        <pc:sldMkLst>
          <pc:docMk/>
          <pc:sldMk cId="3168318414" sldId="1218"/>
        </pc:sldMkLst>
      </pc:sldChg>
      <pc:sldChg chg="addSp delSp modSp mod">
        <pc:chgData name="Hossein Saberi" userId="3099d733-8375-4154-9dc5-01b18b3cf786" providerId="ADAL" clId="{1B30B2F4-4FF6-4E93-BCA3-F97C8A36B6E8}" dt="2024-03-07T09:18:51.293" v="3285" actId="1076"/>
        <pc:sldMkLst>
          <pc:docMk/>
          <pc:sldMk cId="971263724" sldId="1219"/>
        </pc:sldMkLst>
        <pc:spChg chg="mod ord">
          <ac:chgData name="Hossein Saberi" userId="3099d733-8375-4154-9dc5-01b18b3cf786" providerId="ADAL" clId="{1B30B2F4-4FF6-4E93-BCA3-F97C8A36B6E8}" dt="2024-03-06T13:44:22.408" v="1373" actId="26606"/>
          <ac:spMkLst>
            <pc:docMk/>
            <pc:sldMk cId="971263724" sldId="1219"/>
            <ac:spMk id="6" creationId="{DDFDBF05-A3FD-328F-ABC7-9ECA03014EA5}"/>
          </ac:spMkLst>
        </pc:spChg>
        <pc:spChg chg="mod">
          <ac:chgData name="Hossein Saberi" userId="3099d733-8375-4154-9dc5-01b18b3cf786" providerId="ADAL" clId="{1B30B2F4-4FF6-4E93-BCA3-F97C8A36B6E8}" dt="2024-03-06T13:44:22.408" v="1373" actId="26606"/>
          <ac:spMkLst>
            <pc:docMk/>
            <pc:sldMk cId="971263724" sldId="1219"/>
            <ac:spMk id="8" creationId="{664C6C2D-F2A1-7027-4E43-889D305E8341}"/>
          </ac:spMkLst>
        </pc:spChg>
        <pc:spChg chg="del">
          <ac:chgData name="Hossein Saberi" userId="3099d733-8375-4154-9dc5-01b18b3cf786" providerId="ADAL" clId="{1B30B2F4-4FF6-4E93-BCA3-F97C8A36B6E8}" dt="2024-03-06T13:36:43.238" v="1335" actId="478"/>
          <ac:spMkLst>
            <pc:docMk/>
            <pc:sldMk cId="971263724" sldId="1219"/>
            <ac:spMk id="28" creationId="{34434AEC-71E4-4883-E328-184B0603BD95}"/>
          </ac:spMkLst>
        </pc:spChg>
        <pc:spChg chg="add del">
          <ac:chgData name="Hossein Saberi" userId="3099d733-8375-4154-9dc5-01b18b3cf786" providerId="ADAL" clId="{1B30B2F4-4FF6-4E93-BCA3-F97C8A36B6E8}" dt="2024-03-06T13:42:15.579" v="1361" actId="26606"/>
          <ac:spMkLst>
            <pc:docMk/>
            <pc:sldMk cId="971263724" sldId="1219"/>
            <ac:spMk id="134" creationId="{FFB60E8C-7224-44A4-87A0-46A1711DD2ED}"/>
          </ac:spMkLst>
        </pc:spChg>
        <pc:spChg chg="add del">
          <ac:chgData name="Hossein Saberi" userId="3099d733-8375-4154-9dc5-01b18b3cf786" providerId="ADAL" clId="{1B30B2F4-4FF6-4E93-BCA3-F97C8A36B6E8}" dt="2024-03-06T13:42:15.579" v="1361" actId="26606"/>
          <ac:spMkLst>
            <pc:docMk/>
            <pc:sldMk cId="971263724" sldId="1219"/>
            <ac:spMk id="135" creationId="{5DA32751-37A2-45C0-BE94-63D375E27003}"/>
          </ac:spMkLst>
        </pc:spChg>
        <pc:spChg chg="add del">
          <ac:chgData name="Hossein Saberi" userId="3099d733-8375-4154-9dc5-01b18b3cf786" providerId="ADAL" clId="{1B30B2F4-4FF6-4E93-BCA3-F97C8A36B6E8}" dt="2024-03-06T13:42:15.579" v="1361" actId="26606"/>
          <ac:spMkLst>
            <pc:docMk/>
            <pc:sldMk cId="971263724" sldId="1219"/>
            <ac:spMk id="136" creationId="{E659831F-0D9A-4C63-9EBB-8435B85A440F}"/>
          </ac:spMkLst>
        </pc:spChg>
        <pc:spChg chg="add del">
          <ac:chgData name="Hossein Saberi" userId="3099d733-8375-4154-9dc5-01b18b3cf786" providerId="ADAL" clId="{1B30B2F4-4FF6-4E93-BCA3-F97C8A36B6E8}" dt="2024-03-06T13:42:15.579" v="1361" actId="26606"/>
          <ac:spMkLst>
            <pc:docMk/>
            <pc:sldMk cId="971263724" sldId="1219"/>
            <ac:spMk id="137" creationId="{5A55FBCD-CD42-40F5-8A1B-3203F9CAEEAA}"/>
          </ac:spMkLst>
        </pc:spChg>
        <pc:spChg chg="add del">
          <ac:chgData name="Hossein Saberi" userId="3099d733-8375-4154-9dc5-01b18b3cf786" providerId="ADAL" clId="{1B30B2F4-4FF6-4E93-BCA3-F97C8A36B6E8}" dt="2024-03-06T13:39:08.523" v="1350" actId="26606"/>
          <ac:spMkLst>
            <pc:docMk/>
            <pc:sldMk cId="971263724" sldId="1219"/>
            <ac:spMk id="142" creationId="{2DA60C47-9F76-46D7-9D57-E0C7BA42B81A}"/>
          </ac:spMkLst>
        </pc:spChg>
        <pc:spChg chg="add del">
          <ac:chgData name="Hossein Saberi" userId="3099d733-8375-4154-9dc5-01b18b3cf786" providerId="ADAL" clId="{1B30B2F4-4FF6-4E93-BCA3-F97C8A36B6E8}" dt="2024-03-06T13:39:08.523" v="1350" actId="26606"/>
          <ac:spMkLst>
            <pc:docMk/>
            <pc:sldMk cId="971263724" sldId="1219"/>
            <ac:spMk id="144" creationId="{99413ED5-9ED4-4772-BCE4-2BCAE6B12E35}"/>
          </ac:spMkLst>
        </pc:spChg>
        <pc:spChg chg="add del">
          <ac:chgData name="Hossein Saberi" userId="3099d733-8375-4154-9dc5-01b18b3cf786" providerId="ADAL" clId="{1B30B2F4-4FF6-4E93-BCA3-F97C8A36B6E8}" dt="2024-03-06T13:39:08.523" v="1350" actId="26606"/>
          <ac:spMkLst>
            <pc:docMk/>
            <pc:sldMk cId="971263724" sldId="1219"/>
            <ac:spMk id="146" creationId="{04357C93-F0CB-4A1C-8F77-4E9063789819}"/>
          </ac:spMkLst>
        </pc:spChg>
        <pc:spChg chg="add del">
          <ac:chgData name="Hossein Saberi" userId="3099d733-8375-4154-9dc5-01b18b3cf786" providerId="ADAL" clId="{1B30B2F4-4FF6-4E93-BCA3-F97C8A36B6E8}" dt="2024-03-06T13:39:08.523" v="1350" actId="26606"/>
          <ac:spMkLst>
            <pc:docMk/>
            <pc:sldMk cId="971263724" sldId="1219"/>
            <ac:spMk id="148" creationId="{6CF143E5-57C3-46A3-91A2-EDAA7A8E6A75}"/>
          </ac:spMkLst>
        </pc:spChg>
        <pc:spChg chg="add del">
          <ac:chgData name="Hossein Saberi" userId="3099d733-8375-4154-9dc5-01b18b3cf786" providerId="ADAL" clId="{1B30B2F4-4FF6-4E93-BCA3-F97C8A36B6E8}" dt="2024-03-06T13:39:09.502" v="1352" actId="26606"/>
          <ac:spMkLst>
            <pc:docMk/>
            <pc:sldMk cId="971263724" sldId="1219"/>
            <ac:spMk id="149" creationId="{B81933D1-5615-42C7-9C0B-4EB7105CCE2D}"/>
          </ac:spMkLst>
        </pc:spChg>
        <pc:spChg chg="add del">
          <ac:chgData name="Hossein Saberi" userId="3099d733-8375-4154-9dc5-01b18b3cf786" providerId="ADAL" clId="{1B30B2F4-4FF6-4E93-BCA3-F97C8A36B6E8}" dt="2024-03-06T13:39:09.502" v="1352" actId="26606"/>
          <ac:spMkLst>
            <pc:docMk/>
            <pc:sldMk cId="971263724" sldId="1219"/>
            <ac:spMk id="150" creationId="{E18F6E8B-15ED-43C7-94BA-91549A651C73}"/>
          </ac:spMkLst>
        </pc:spChg>
        <pc:spChg chg="add del">
          <ac:chgData name="Hossein Saberi" userId="3099d733-8375-4154-9dc5-01b18b3cf786" providerId="ADAL" clId="{1B30B2F4-4FF6-4E93-BCA3-F97C8A36B6E8}" dt="2024-03-06T13:39:09.502" v="1352" actId="26606"/>
          <ac:spMkLst>
            <pc:docMk/>
            <pc:sldMk cId="971263724" sldId="1219"/>
            <ac:spMk id="151" creationId="{B089A89A-1E9C-4761-9DFF-53C275FBF870}"/>
          </ac:spMkLst>
        </pc:spChg>
        <pc:spChg chg="add del">
          <ac:chgData name="Hossein Saberi" userId="3099d733-8375-4154-9dc5-01b18b3cf786" providerId="ADAL" clId="{1B30B2F4-4FF6-4E93-BCA3-F97C8A36B6E8}" dt="2024-03-06T13:39:09.502" v="1352" actId="26606"/>
          <ac:spMkLst>
            <pc:docMk/>
            <pc:sldMk cId="971263724" sldId="1219"/>
            <ac:spMk id="153" creationId="{19C9EAEA-39D0-4B0E-A0EB-51E7B26740B1}"/>
          </ac:spMkLst>
        </pc:spChg>
        <pc:spChg chg="add del">
          <ac:chgData name="Hossein Saberi" userId="3099d733-8375-4154-9dc5-01b18b3cf786" providerId="ADAL" clId="{1B30B2F4-4FF6-4E93-BCA3-F97C8A36B6E8}" dt="2024-03-06T13:39:10.836" v="1354" actId="26606"/>
          <ac:spMkLst>
            <pc:docMk/>
            <pc:sldMk cId="971263724" sldId="1219"/>
            <ac:spMk id="156" creationId="{2DA60C47-9F76-46D7-9D57-E0C7BA42B81A}"/>
          </ac:spMkLst>
        </pc:spChg>
        <pc:spChg chg="add del">
          <ac:chgData name="Hossein Saberi" userId="3099d733-8375-4154-9dc5-01b18b3cf786" providerId="ADAL" clId="{1B30B2F4-4FF6-4E93-BCA3-F97C8A36B6E8}" dt="2024-03-06T13:39:10.836" v="1354" actId="26606"/>
          <ac:spMkLst>
            <pc:docMk/>
            <pc:sldMk cId="971263724" sldId="1219"/>
            <ac:spMk id="157" creationId="{99413ED5-9ED4-4772-BCE4-2BCAE6B12E35}"/>
          </ac:spMkLst>
        </pc:spChg>
        <pc:spChg chg="add del">
          <ac:chgData name="Hossein Saberi" userId="3099d733-8375-4154-9dc5-01b18b3cf786" providerId="ADAL" clId="{1B30B2F4-4FF6-4E93-BCA3-F97C8A36B6E8}" dt="2024-03-06T13:39:10.836" v="1354" actId="26606"/>
          <ac:spMkLst>
            <pc:docMk/>
            <pc:sldMk cId="971263724" sldId="1219"/>
            <ac:spMk id="158" creationId="{04357C93-F0CB-4A1C-8F77-4E9063789819}"/>
          </ac:spMkLst>
        </pc:spChg>
        <pc:spChg chg="add del">
          <ac:chgData name="Hossein Saberi" userId="3099d733-8375-4154-9dc5-01b18b3cf786" providerId="ADAL" clId="{1B30B2F4-4FF6-4E93-BCA3-F97C8A36B6E8}" dt="2024-03-06T13:39:10.836" v="1354" actId="26606"/>
          <ac:spMkLst>
            <pc:docMk/>
            <pc:sldMk cId="971263724" sldId="1219"/>
            <ac:spMk id="159" creationId="{6CF143E5-57C3-46A3-91A2-EDAA7A8E6A75}"/>
          </ac:spMkLst>
        </pc:spChg>
        <pc:spChg chg="add del">
          <ac:chgData name="Hossein Saberi" userId="3099d733-8375-4154-9dc5-01b18b3cf786" providerId="ADAL" clId="{1B30B2F4-4FF6-4E93-BCA3-F97C8A36B6E8}" dt="2024-03-06T13:39:14.858" v="1356" actId="26606"/>
          <ac:spMkLst>
            <pc:docMk/>
            <pc:sldMk cId="971263724" sldId="1219"/>
            <ac:spMk id="161" creationId="{E18F6E8B-15ED-43C7-94BA-91549A651C73}"/>
          </ac:spMkLst>
        </pc:spChg>
        <pc:spChg chg="add del">
          <ac:chgData name="Hossein Saberi" userId="3099d733-8375-4154-9dc5-01b18b3cf786" providerId="ADAL" clId="{1B30B2F4-4FF6-4E93-BCA3-F97C8A36B6E8}" dt="2024-03-06T13:39:14.858" v="1356" actId="26606"/>
          <ac:spMkLst>
            <pc:docMk/>
            <pc:sldMk cId="971263724" sldId="1219"/>
            <ac:spMk id="164" creationId="{B81933D1-5615-42C7-9C0B-4EB7105CCE2D}"/>
          </ac:spMkLst>
        </pc:spChg>
        <pc:spChg chg="add del">
          <ac:chgData name="Hossein Saberi" userId="3099d733-8375-4154-9dc5-01b18b3cf786" providerId="ADAL" clId="{1B30B2F4-4FF6-4E93-BCA3-F97C8A36B6E8}" dt="2024-03-06T13:39:14.858" v="1356" actId="26606"/>
          <ac:spMkLst>
            <pc:docMk/>
            <pc:sldMk cId="971263724" sldId="1219"/>
            <ac:spMk id="165" creationId="{B089A89A-1E9C-4761-9DFF-53C275FBF870}"/>
          </ac:spMkLst>
        </pc:spChg>
        <pc:spChg chg="add del">
          <ac:chgData name="Hossein Saberi" userId="3099d733-8375-4154-9dc5-01b18b3cf786" providerId="ADAL" clId="{1B30B2F4-4FF6-4E93-BCA3-F97C8A36B6E8}" dt="2024-03-06T13:39:14.858" v="1356" actId="26606"/>
          <ac:spMkLst>
            <pc:docMk/>
            <pc:sldMk cId="971263724" sldId="1219"/>
            <ac:spMk id="166" creationId="{19C9EAEA-39D0-4B0E-A0EB-51E7B26740B1}"/>
          </ac:spMkLst>
        </pc:spChg>
        <pc:spChg chg="add del">
          <ac:chgData name="Hossein Saberi" userId="3099d733-8375-4154-9dc5-01b18b3cf786" providerId="ADAL" clId="{1B30B2F4-4FF6-4E93-BCA3-F97C8A36B6E8}" dt="2024-03-06T13:42:11.624" v="1358" actId="26606"/>
          <ac:spMkLst>
            <pc:docMk/>
            <pc:sldMk cId="971263724" sldId="1219"/>
            <ac:spMk id="168" creationId="{D55CA618-78A6-47F6-B865-E9315164FB49}"/>
          </ac:spMkLst>
        </pc:spChg>
        <pc:spChg chg="add del">
          <ac:chgData name="Hossein Saberi" userId="3099d733-8375-4154-9dc5-01b18b3cf786" providerId="ADAL" clId="{1B30B2F4-4FF6-4E93-BCA3-F97C8A36B6E8}" dt="2024-03-06T13:42:11.624" v="1358" actId="26606"/>
          <ac:spMkLst>
            <pc:docMk/>
            <pc:sldMk cId="971263724" sldId="1219"/>
            <ac:spMk id="172" creationId="{8ED94938-268E-4C0A-A08A-B3980C78BAEB}"/>
          </ac:spMkLst>
        </pc:spChg>
        <pc:spChg chg="add del">
          <ac:chgData name="Hossein Saberi" userId="3099d733-8375-4154-9dc5-01b18b3cf786" providerId="ADAL" clId="{1B30B2F4-4FF6-4E93-BCA3-F97C8A36B6E8}" dt="2024-03-06T13:42:15.579" v="1360" actId="26606"/>
          <ac:spMkLst>
            <pc:docMk/>
            <pc:sldMk cId="971263724" sldId="1219"/>
            <ac:spMk id="174" creationId="{6057E0BB-58EB-465F-AD1E-92692B4B6870}"/>
          </ac:spMkLst>
        </pc:spChg>
        <pc:spChg chg="add del">
          <ac:chgData name="Hossein Saberi" userId="3099d733-8375-4154-9dc5-01b18b3cf786" providerId="ADAL" clId="{1B30B2F4-4FF6-4E93-BCA3-F97C8A36B6E8}" dt="2024-03-06T13:42:15.579" v="1360" actId="26606"/>
          <ac:spMkLst>
            <pc:docMk/>
            <pc:sldMk cId="971263724" sldId="1219"/>
            <ac:spMk id="175" creationId="{284A8429-F65A-490D-96E4-1158D3E8A026}"/>
          </ac:spMkLst>
        </pc:spChg>
        <pc:spChg chg="add del">
          <ac:chgData name="Hossein Saberi" userId="3099d733-8375-4154-9dc5-01b18b3cf786" providerId="ADAL" clId="{1B30B2F4-4FF6-4E93-BCA3-F97C8A36B6E8}" dt="2024-03-06T13:42:15.579" v="1360" actId="26606"/>
          <ac:spMkLst>
            <pc:docMk/>
            <pc:sldMk cId="971263724" sldId="1219"/>
            <ac:spMk id="176" creationId="{0F022291-A82B-4D23-A1E0-5F9BD684669E}"/>
          </ac:spMkLst>
        </pc:spChg>
        <pc:spChg chg="add del">
          <ac:chgData name="Hossein Saberi" userId="3099d733-8375-4154-9dc5-01b18b3cf786" providerId="ADAL" clId="{1B30B2F4-4FF6-4E93-BCA3-F97C8A36B6E8}" dt="2024-03-06T13:44:22.408" v="1373" actId="26606"/>
          <ac:spMkLst>
            <pc:docMk/>
            <pc:sldMk cId="971263724" sldId="1219"/>
            <ac:spMk id="178" creationId="{96646FC9-C66D-4EC7-8310-0DD4ACC49C6C}"/>
          </ac:spMkLst>
        </pc:spChg>
        <pc:spChg chg="add del">
          <ac:chgData name="Hossein Saberi" userId="3099d733-8375-4154-9dc5-01b18b3cf786" providerId="ADAL" clId="{1B30B2F4-4FF6-4E93-BCA3-F97C8A36B6E8}" dt="2024-03-06T13:44:22.408" v="1373" actId="26606"/>
          <ac:spMkLst>
            <pc:docMk/>
            <pc:sldMk cId="971263724" sldId="1219"/>
            <ac:spMk id="179" creationId="{A3473CF9-37EB-43E7-89EF-D2D1C53D1DAC}"/>
          </ac:spMkLst>
        </pc:spChg>
        <pc:spChg chg="add del">
          <ac:chgData name="Hossein Saberi" userId="3099d733-8375-4154-9dc5-01b18b3cf786" providerId="ADAL" clId="{1B30B2F4-4FF6-4E93-BCA3-F97C8A36B6E8}" dt="2024-03-06T13:44:22.408" v="1373" actId="26606"/>
          <ac:spMkLst>
            <pc:docMk/>
            <pc:sldMk cId="971263724" sldId="1219"/>
            <ac:spMk id="180" creationId="{586B4EF9-43BA-4655-A6FF-1D8E21574C95}"/>
          </ac:spMkLst>
        </pc:spChg>
        <pc:spChg chg="add">
          <ac:chgData name="Hossein Saberi" userId="3099d733-8375-4154-9dc5-01b18b3cf786" providerId="ADAL" clId="{1B30B2F4-4FF6-4E93-BCA3-F97C8A36B6E8}" dt="2024-03-06T13:44:22.408" v="1373" actId="26606"/>
          <ac:spMkLst>
            <pc:docMk/>
            <pc:sldMk cId="971263724" sldId="1219"/>
            <ac:spMk id="182" creationId="{88263A24-0C1F-4677-B43C-4AE14E276B27}"/>
          </ac:spMkLst>
        </pc:spChg>
        <pc:spChg chg="add">
          <ac:chgData name="Hossein Saberi" userId="3099d733-8375-4154-9dc5-01b18b3cf786" providerId="ADAL" clId="{1B30B2F4-4FF6-4E93-BCA3-F97C8A36B6E8}" dt="2024-03-06T13:44:22.408" v="1373" actId="26606"/>
          <ac:spMkLst>
            <pc:docMk/>
            <pc:sldMk cId="971263724" sldId="1219"/>
            <ac:spMk id="183" creationId="{0ADDB668-2CA4-4D2B-9C34-3487CA330BA8}"/>
          </ac:spMkLst>
        </pc:spChg>
        <pc:spChg chg="add">
          <ac:chgData name="Hossein Saberi" userId="3099d733-8375-4154-9dc5-01b18b3cf786" providerId="ADAL" clId="{1B30B2F4-4FF6-4E93-BCA3-F97C8A36B6E8}" dt="2024-03-06T13:44:22.408" v="1373" actId="26606"/>
          <ac:spMkLst>
            <pc:docMk/>
            <pc:sldMk cId="971263724" sldId="1219"/>
            <ac:spMk id="184" creationId="{D5FD337D-4D6B-4C8B-B6F5-121097E09881}"/>
          </ac:spMkLst>
        </pc:spChg>
        <pc:spChg chg="add del">
          <ac:chgData name="Hossein Saberi" userId="3099d733-8375-4154-9dc5-01b18b3cf786" providerId="ADAL" clId="{1B30B2F4-4FF6-4E93-BCA3-F97C8A36B6E8}" dt="2024-03-06T13:44:08.575" v="1370" actId="26606"/>
          <ac:spMkLst>
            <pc:docMk/>
            <pc:sldMk cId="971263724" sldId="1219"/>
            <ac:spMk id="185" creationId="{2111B97A-2FB0-4625-8C2E-CDCB1AF683A2}"/>
          </ac:spMkLst>
        </pc:spChg>
        <pc:spChg chg="add">
          <ac:chgData name="Hossein Saberi" userId="3099d733-8375-4154-9dc5-01b18b3cf786" providerId="ADAL" clId="{1B30B2F4-4FF6-4E93-BCA3-F97C8A36B6E8}" dt="2024-03-06T13:44:22.408" v="1373" actId="26606"/>
          <ac:spMkLst>
            <pc:docMk/>
            <pc:sldMk cId="971263724" sldId="1219"/>
            <ac:spMk id="189" creationId="{2568BC19-F052-4108-93E1-6A3D1DEC072F}"/>
          </ac:spMkLst>
        </pc:spChg>
        <pc:spChg chg="add del">
          <ac:chgData name="Hossein Saberi" userId="3099d733-8375-4154-9dc5-01b18b3cf786" providerId="ADAL" clId="{1B30B2F4-4FF6-4E93-BCA3-F97C8A36B6E8}" dt="2024-03-06T13:44:08.575" v="1370" actId="26606"/>
          <ac:spMkLst>
            <pc:docMk/>
            <pc:sldMk cId="971263724" sldId="1219"/>
            <ac:spMk id="191" creationId="{8ED94938-268E-4C0A-A08A-B3980C78BAEB}"/>
          </ac:spMkLst>
        </pc:spChg>
        <pc:grpChg chg="add del">
          <ac:chgData name="Hossein Saberi" userId="3099d733-8375-4154-9dc5-01b18b3cf786" providerId="ADAL" clId="{1B30B2F4-4FF6-4E93-BCA3-F97C8A36B6E8}" dt="2024-03-06T13:39:09.502" v="1352" actId="26606"/>
          <ac:grpSpMkLst>
            <pc:docMk/>
            <pc:sldMk cId="971263724" sldId="1219"/>
            <ac:grpSpMk id="152" creationId="{032D8612-31EB-44CF-A1D0-14FD4C705424}"/>
          </ac:grpSpMkLst>
        </pc:grpChg>
        <pc:grpChg chg="add del">
          <ac:chgData name="Hossein Saberi" userId="3099d733-8375-4154-9dc5-01b18b3cf786" providerId="ADAL" clId="{1B30B2F4-4FF6-4E93-BCA3-F97C8A36B6E8}" dt="2024-03-06T13:39:14.858" v="1356" actId="26606"/>
          <ac:grpSpMkLst>
            <pc:docMk/>
            <pc:sldMk cId="971263724" sldId="1219"/>
            <ac:grpSpMk id="162" creationId="{032D8612-31EB-44CF-A1D0-14FD4C705424}"/>
          </ac:grpSpMkLst>
        </pc:grpChg>
        <pc:grpChg chg="add del">
          <ac:chgData name="Hossein Saberi" userId="3099d733-8375-4154-9dc5-01b18b3cf786" providerId="ADAL" clId="{1B30B2F4-4FF6-4E93-BCA3-F97C8A36B6E8}" dt="2024-03-06T13:42:11.624" v="1358" actId="26606"/>
          <ac:grpSpMkLst>
            <pc:docMk/>
            <pc:sldMk cId="971263724" sldId="1219"/>
            <ac:grpSpMk id="169" creationId="{B83D307E-DF68-43F8-97CE-0AAE950A7129}"/>
          </ac:grpSpMkLst>
        </pc:grpChg>
        <pc:grpChg chg="add del">
          <ac:chgData name="Hossein Saberi" userId="3099d733-8375-4154-9dc5-01b18b3cf786" providerId="ADAL" clId="{1B30B2F4-4FF6-4E93-BCA3-F97C8A36B6E8}" dt="2024-03-06T13:44:08.575" v="1370" actId="26606"/>
          <ac:grpSpMkLst>
            <pc:docMk/>
            <pc:sldMk cId="971263724" sldId="1219"/>
            <ac:grpSpMk id="187" creationId="{B83D307E-DF68-43F8-97CE-0AAE950A7129}"/>
          </ac:grpSpMkLst>
        </pc:grpChg>
        <pc:picChg chg="add mod ord">
          <ac:chgData name="Hossein Saberi" userId="3099d733-8375-4154-9dc5-01b18b3cf786" providerId="ADAL" clId="{1B30B2F4-4FF6-4E93-BCA3-F97C8A36B6E8}" dt="2024-03-06T13:44:22.408" v="1373" actId="26606"/>
          <ac:picMkLst>
            <pc:docMk/>
            <pc:sldMk cId="971263724" sldId="1219"/>
            <ac:picMk id="3" creationId="{FE1DE65D-BF19-00A2-8487-D059A8924480}"/>
          </ac:picMkLst>
        </pc:picChg>
        <pc:picChg chg="add mod">
          <ac:chgData name="Hossein Saberi" userId="3099d733-8375-4154-9dc5-01b18b3cf786" providerId="ADAL" clId="{1B30B2F4-4FF6-4E93-BCA3-F97C8A36B6E8}" dt="2024-03-07T09:18:51.293" v="3285" actId="1076"/>
          <ac:picMkLst>
            <pc:docMk/>
            <pc:sldMk cId="971263724" sldId="1219"/>
            <ac:picMk id="4" creationId="{6E429B31-C452-18F0-DF49-D488F5E46BE0}"/>
          </ac:picMkLst>
        </pc:picChg>
        <pc:picChg chg="add mod">
          <ac:chgData name="Hossein Saberi" userId="3099d733-8375-4154-9dc5-01b18b3cf786" providerId="ADAL" clId="{1B30B2F4-4FF6-4E93-BCA3-F97C8A36B6E8}" dt="2024-03-06T13:44:22.408" v="1373" actId="26606"/>
          <ac:picMkLst>
            <pc:docMk/>
            <pc:sldMk cId="971263724" sldId="1219"/>
            <ac:picMk id="5" creationId="{2846B6E0-77F4-C80E-82D0-A5180E066B36}"/>
          </ac:picMkLst>
        </pc:picChg>
        <pc:picChg chg="del mod">
          <ac:chgData name="Hossein Saberi" userId="3099d733-8375-4154-9dc5-01b18b3cf786" providerId="ADAL" clId="{1B30B2F4-4FF6-4E93-BCA3-F97C8A36B6E8}" dt="2024-03-06T13:37:15.230" v="1340" actId="478"/>
          <ac:picMkLst>
            <pc:docMk/>
            <pc:sldMk cId="971263724" sldId="1219"/>
            <ac:picMk id="9" creationId="{4C329B5D-EF1A-53C0-F402-F8F69596716D}"/>
          </ac:picMkLst>
        </pc:picChg>
        <pc:picChg chg="add del mod ord">
          <ac:chgData name="Hossein Saberi" userId="3099d733-8375-4154-9dc5-01b18b3cf786" providerId="ADAL" clId="{1B30B2F4-4FF6-4E93-BCA3-F97C8A36B6E8}" dt="2024-03-06T13:44:15.653" v="1372" actId="478"/>
          <ac:picMkLst>
            <pc:docMk/>
            <pc:sldMk cId="971263724" sldId="1219"/>
            <ac:picMk id="10" creationId="{2BCD6585-2A55-DDA2-B227-DA3E76624A34}"/>
          </ac:picMkLst>
        </pc:picChg>
        <pc:picChg chg="add del mod">
          <ac:chgData name="Hossein Saberi" userId="3099d733-8375-4154-9dc5-01b18b3cf786" providerId="ADAL" clId="{1B30B2F4-4FF6-4E93-BCA3-F97C8A36B6E8}" dt="2024-03-06T13:45:12.630" v="1453" actId="478"/>
          <ac:picMkLst>
            <pc:docMk/>
            <pc:sldMk cId="971263724" sldId="1219"/>
            <ac:picMk id="12" creationId="{A8884714-4506-AF60-61FA-CCCA6543F408}"/>
          </ac:picMkLst>
        </pc:picChg>
        <pc:picChg chg="add del mod">
          <ac:chgData name="Hossein Saberi" userId="3099d733-8375-4154-9dc5-01b18b3cf786" providerId="ADAL" clId="{1B30B2F4-4FF6-4E93-BCA3-F97C8A36B6E8}" dt="2024-03-06T13:49:18.836" v="2008" actId="478"/>
          <ac:picMkLst>
            <pc:docMk/>
            <pc:sldMk cId="971263724" sldId="1219"/>
            <ac:picMk id="14" creationId="{CF2CC79B-5C6F-6A22-F7F3-3BB821F0AEF5}"/>
          </ac:picMkLst>
        </pc:picChg>
        <pc:picChg chg="add del mod">
          <ac:chgData name="Hossein Saberi" userId="3099d733-8375-4154-9dc5-01b18b3cf786" providerId="ADAL" clId="{1B30B2F4-4FF6-4E93-BCA3-F97C8A36B6E8}" dt="2024-03-06T13:46:36.900" v="1792" actId="478"/>
          <ac:picMkLst>
            <pc:docMk/>
            <pc:sldMk cId="971263724" sldId="1219"/>
            <ac:picMk id="16" creationId="{1917D171-C9F2-EAAC-5721-1AF6D83DE603}"/>
          </ac:picMkLst>
        </pc:picChg>
        <pc:picChg chg="add mod modCrop">
          <ac:chgData name="Hossein Saberi" userId="3099d733-8375-4154-9dc5-01b18b3cf786" providerId="ADAL" clId="{1B30B2F4-4FF6-4E93-BCA3-F97C8A36B6E8}" dt="2024-03-06T13:48:51.318" v="2007" actId="1076"/>
          <ac:picMkLst>
            <pc:docMk/>
            <pc:sldMk cId="971263724" sldId="1219"/>
            <ac:picMk id="18" creationId="{A643D65B-4167-E2E6-9D30-EAB77B513732}"/>
          </ac:picMkLst>
        </pc:picChg>
        <pc:picChg chg="add mod">
          <ac:chgData name="Hossein Saberi" userId="3099d733-8375-4154-9dc5-01b18b3cf786" providerId="ADAL" clId="{1B30B2F4-4FF6-4E93-BCA3-F97C8A36B6E8}" dt="2024-03-06T13:47:46.558" v="1925" actId="571"/>
          <ac:picMkLst>
            <pc:docMk/>
            <pc:sldMk cId="971263724" sldId="1219"/>
            <ac:picMk id="19" creationId="{E51328DA-455F-13D1-D6FA-100E241E8B24}"/>
          </ac:picMkLst>
        </pc:picChg>
      </pc:sldChg>
      <pc:sldChg chg="del">
        <pc:chgData name="Hossein Saberi" userId="3099d733-8375-4154-9dc5-01b18b3cf786" providerId="ADAL" clId="{1B30B2F4-4FF6-4E93-BCA3-F97C8A36B6E8}" dt="2024-03-06T13:43:03.253" v="1362" actId="47"/>
        <pc:sldMkLst>
          <pc:docMk/>
          <pc:sldMk cId="3323617400" sldId="1220"/>
        </pc:sldMkLst>
      </pc:sldChg>
      <pc:sldChg chg="del">
        <pc:chgData name="Hossein Saberi" userId="3099d733-8375-4154-9dc5-01b18b3cf786" providerId="ADAL" clId="{1B30B2F4-4FF6-4E93-BCA3-F97C8A36B6E8}" dt="2024-03-06T13:43:04.268" v="1363" actId="47"/>
        <pc:sldMkLst>
          <pc:docMk/>
          <pc:sldMk cId="452693716" sldId="1221"/>
        </pc:sldMkLst>
      </pc:sldChg>
      <pc:sldChg chg="del">
        <pc:chgData name="Hossein Saberi" userId="3099d733-8375-4154-9dc5-01b18b3cf786" providerId="ADAL" clId="{1B30B2F4-4FF6-4E93-BCA3-F97C8A36B6E8}" dt="2024-03-06T14:05:06.948" v="2654" actId="47"/>
        <pc:sldMkLst>
          <pc:docMk/>
          <pc:sldMk cId="889898956" sldId="1222"/>
        </pc:sldMkLst>
      </pc:sldChg>
      <pc:sldChg chg="addSp delSp modSp mod">
        <pc:chgData name="Hossein Saberi" userId="3099d733-8375-4154-9dc5-01b18b3cf786" providerId="ADAL" clId="{1B30B2F4-4FF6-4E93-BCA3-F97C8A36B6E8}" dt="2024-03-07T10:32:26.650" v="3910" actId="20577"/>
        <pc:sldMkLst>
          <pc:docMk/>
          <pc:sldMk cId="4109620154" sldId="1223"/>
        </pc:sldMkLst>
        <pc:spChg chg="mod">
          <ac:chgData name="Hossein Saberi" userId="3099d733-8375-4154-9dc5-01b18b3cf786" providerId="ADAL" clId="{1B30B2F4-4FF6-4E93-BCA3-F97C8A36B6E8}" dt="2024-03-06T09:50:00.276" v="5" actId="26606"/>
          <ac:spMkLst>
            <pc:docMk/>
            <pc:sldMk cId="4109620154" sldId="1223"/>
            <ac:spMk id="6" creationId="{E2A6B3E3-200B-94F0-85F4-5F148DC21C1F}"/>
          </ac:spMkLst>
        </pc:spChg>
        <pc:spChg chg="mod">
          <ac:chgData name="Hossein Saberi" userId="3099d733-8375-4154-9dc5-01b18b3cf786" providerId="ADAL" clId="{1B30B2F4-4FF6-4E93-BCA3-F97C8A36B6E8}" dt="2024-03-06T09:50:00.276" v="5" actId="26606"/>
          <ac:spMkLst>
            <pc:docMk/>
            <pc:sldMk cId="4109620154" sldId="1223"/>
            <ac:spMk id="9" creationId="{CD5220EB-D566-2AC9-0DFD-66F580C1E57F}"/>
          </ac:spMkLst>
        </pc:spChg>
        <pc:spChg chg="mod ord">
          <ac:chgData name="Hossein Saberi" userId="3099d733-8375-4154-9dc5-01b18b3cf786" providerId="ADAL" clId="{1B30B2F4-4FF6-4E93-BCA3-F97C8A36B6E8}" dt="2024-03-07T10:32:26.650" v="3910" actId="20577"/>
          <ac:spMkLst>
            <pc:docMk/>
            <pc:sldMk cId="4109620154" sldId="1223"/>
            <ac:spMk id="42" creationId="{79683491-8980-5C9C-394B-A56282ADC300}"/>
          </ac:spMkLst>
        </pc:spChg>
        <pc:spChg chg="add del">
          <ac:chgData name="Hossein Saberi" userId="3099d733-8375-4154-9dc5-01b18b3cf786" providerId="ADAL" clId="{1B30B2F4-4FF6-4E93-BCA3-F97C8A36B6E8}" dt="2024-03-06T09:50:00.276" v="5" actId="26606"/>
          <ac:spMkLst>
            <pc:docMk/>
            <pc:sldMk cId="4109620154" sldId="1223"/>
            <ac:spMk id="142" creationId="{28D31E1B-0407-4223-9642-0B642CBF57D9}"/>
          </ac:spMkLst>
        </pc:spChg>
        <pc:spChg chg="add del">
          <ac:chgData name="Hossein Saberi" userId="3099d733-8375-4154-9dc5-01b18b3cf786" providerId="ADAL" clId="{1B30B2F4-4FF6-4E93-BCA3-F97C8A36B6E8}" dt="2024-03-06T09:50:00.276" v="5" actId="26606"/>
          <ac:spMkLst>
            <pc:docMk/>
            <pc:sldMk cId="4109620154" sldId="1223"/>
            <ac:spMk id="146" creationId="{D5B0017B-2ECA-49AF-B397-DC140825DF8D}"/>
          </ac:spMkLst>
        </pc:spChg>
        <pc:spChg chg="add del">
          <ac:chgData name="Hossein Saberi" userId="3099d733-8375-4154-9dc5-01b18b3cf786" providerId="ADAL" clId="{1B30B2F4-4FF6-4E93-BCA3-F97C8A36B6E8}" dt="2024-03-06T09:50:00.276" v="5" actId="26606"/>
          <ac:spMkLst>
            <pc:docMk/>
            <pc:sldMk cId="4109620154" sldId="1223"/>
            <ac:spMk id="147" creationId="{70E96339-907C-46C3-99AC-31179B6F0EBD}"/>
          </ac:spMkLst>
        </pc:spChg>
        <pc:spChg chg="add del">
          <ac:chgData name="Hossein Saberi" userId="3099d733-8375-4154-9dc5-01b18b3cf786" providerId="ADAL" clId="{1B30B2F4-4FF6-4E93-BCA3-F97C8A36B6E8}" dt="2024-03-06T09:49:45.639" v="1" actId="26606"/>
          <ac:spMkLst>
            <pc:docMk/>
            <pc:sldMk cId="4109620154" sldId="1223"/>
            <ac:spMk id="153" creationId="{C4285719-470E-454C-AF62-8323075F1F5B}"/>
          </ac:spMkLst>
        </pc:spChg>
        <pc:spChg chg="add del">
          <ac:chgData name="Hossein Saberi" userId="3099d733-8375-4154-9dc5-01b18b3cf786" providerId="ADAL" clId="{1B30B2F4-4FF6-4E93-BCA3-F97C8A36B6E8}" dt="2024-03-06T09:49:45.639" v="1" actId="26606"/>
          <ac:spMkLst>
            <pc:docMk/>
            <pc:sldMk cId="4109620154" sldId="1223"/>
            <ac:spMk id="155" creationId="{CD9FE4EF-C4D8-49A0-B2FF-81D8DB7D8A24}"/>
          </ac:spMkLst>
        </pc:spChg>
        <pc:spChg chg="add del">
          <ac:chgData name="Hossein Saberi" userId="3099d733-8375-4154-9dc5-01b18b3cf786" providerId="ADAL" clId="{1B30B2F4-4FF6-4E93-BCA3-F97C8A36B6E8}" dt="2024-03-06T09:49:45.639" v="1" actId="26606"/>
          <ac:spMkLst>
            <pc:docMk/>
            <pc:sldMk cId="4109620154" sldId="1223"/>
            <ac:spMk id="157" creationId="{4300840D-0A0B-4512-BACA-B439D5B9C57C}"/>
          </ac:spMkLst>
        </pc:spChg>
        <pc:spChg chg="add del">
          <ac:chgData name="Hossein Saberi" userId="3099d733-8375-4154-9dc5-01b18b3cf786" providerId="ADAL" clId="{1B30B2F4-4FF6-4E93-BCA3-F97C8A36B6E8}" dt="2024-03-06T09:50:00.276" v="5" actId="26606"/>
          <ac:spMkLst>
            <pc:docMk/>
            <pc:sldMk cId="4109620154" sldId="1223"/>
            <ac:spMk id="158" creationId="{E8A8EAB8-D2FF-444D-B34B-7D32F106AD0E}"/>
          </ac:spMkLst>
        </pc:spChg>
        <pc:spChg chg="add del">
          <ac:chgData name="Hossein Saberi" userId="3099d733-8375-4154-9dc5-01b18b3cf786" providerId="ADAL" clId="{1B30B2F4-4FF6-4E93-BCA3-F97C8A36B6E8}" dt="2024-03-06T09:49:45.639" v="1" actId="26606"/>
          <ac:spMkLst>
            <pc:docMk/>
            <pc:sldMk cId="4109620154" sldId="1223"/>
            <ac:spMk id="159" creationId="{D2B78728-A580-49A7-84F9-6EF6F583ADE0}"/>
          </ac:spMkLst>
        </pc:spChg>
        <pc:spChg chg="add del">
          <ac:chgData name="Hossein Saberi" userId="3099d733-8375-4154-9dc5-01b18b3cf786" providerId="ADAL" clId="{1B30B2F4-4FF6-4E93-BCA3-F97C8A36B6E8}" dt="2024-03-06T09:49:45.639" v="1" actId="26606"/>
          <ac:spMkLst>
            <pc:docMk/>
            <pc:sldMk cId="4109620154" sldId="1223"/>
            <ac:spMk id="161" creationId="{38FAA1A1-D861-433F-88FA-1E9D6FD31D11}"/>
          </ac:spMkLst>
        </pc:spChg>
        <pc:spChg chg="add del">
          <ac:chgData name="Hossein Saberi" userId="3099d733-8375-4154-9dc5-01b18b3cf786" providerId="ADAL" clId="{1B30B2F4-4FF6-4E93-BCA3-F97C8A36B6E8}" dt="2024-03-06T09:49:45.639" v="1" actId="26606"/>
          <ac:spMkLst>
            <pc:docMk/>
            <pc:sldMk cId="4109620154" sldId="1223"/>
            <ac:spMk id="163" creationId="{8D71EDA1-87BF-4D5D-AB79-F346FD19278A}"/>
          </ac:spMkLst>
        </pc:spChg>
        <pc:grpChg chg="add del">
          <ac:chgData name="Hossein Saberi" userId="3099d733-8375-4154-9dc5-01b18b3cf786" providerId="ADAL" clId="{1B30B2F4-4FF6-4E93-BCA3-F97C8A36B6E8}" dt="2024-03-06T09:50:00.276" v="5" actId="26606"/>
          <ac:grpSpMkLst>
            <pc:docMk/>
            <pc:sldMk cId="4109620154" sldId="1223"/>
            <ac:grpSpMk id="143" creationId="{AE1C45F0-260A-458C-96ED-C1F6D2151219}"/>
          </ac:grpSpMkLst>
        </pc:grpChg>
        <pc:grpChg chg="add del">
          <ac:chgData name="Hossein Saberi" userId="3099d733-8375-4154-9dc5-01b18b3cf786" providerId="ADAL" clId="{1B30B2F4-4FF6-4E93-BCA3-F97C8A36B6E8}" dt="2024-03-06T09:49:49.187" v="3" actId="26606"/>
          <ac:grpSpMkLst>
            <pc:docMk/>
            <pc:sldMk cId="4109620154" sldId="1223"/>
            <ac:grpSpMk id="150" creationId="{114ED94A-C85D-4CD3-4205-438D21CE6B38}"/>
          </ac:grpSpMkLst>
        </pc:grpChg>
        <pc:picChg chg="mod">
          <ac:chgData name="Hossein Saberi" userId="3099d733-8375-4154-9dc5-01b18b3cf786" providerId="ADAL" clId="{1B30B2F4-4FF6-4E93-BCA3-F97C8A36B6E8}" dt="2024-03-06T09:50:00.276" v="5" actId="26606"/>
          <ac:picMkLst>
            <pc:docMk/>
            <pc:sldMk cId="4109620154" sldId="1223"/>
            <ac:picMk id="46" creationId="{199F85DA-00B3-B632-6ECE-D4CDBE006CA4}"/>
          </ac:picMkLst>
        </pc:picChg>
        <pc:cxnChg chg="add del">
          <ac:chgData name="Hossein Saberi" userId="3099d733-8375-4154-9dc5-01b18b3cf786" providerId="ADAL" clId="{1B30B2F4-4FF6-4E93-BCA3-F97C8A36B6E8}" dt="2024-03-06T09:50:00.276" v="5" actId="26606"/>
          <ac:cxnSpMkLst>
            <pc:docMk/>
            <pc:sldMk cId="4109620154" sldId="1223"/>
            <ac:cxnSpMk id="148" creationId="{6CF1BAF6-AD41-4082-B212-8A1F9A2E8779}"/>
          </ac:cxnSpMkLst>
        </pc:cxnChg>
        <pc:cxnChg chg="add del">
          <ac:chgData name="Hossein Saberi" userId="3099d733-8375-4154-9dc5-01b18b3cf786" providerId="ADAL" clId="{1B30B2F4-4FF6-4E93-BCA3-F97C8A36B6E8}" dt="2024-03-06T09:50:00.276" v="5" actId="26606"/>
          <ac:cxnSpMkLst>
            <pc:docMk/>
            <pc:sldMk cId="4109620154" sldId="1223"/>
            <ac:cxnSpMk id="160" creationId="{EEA38897-7BA3-4408-8083-3235339C4A60}"/>
          </ac:cxnSpMkLst>
        </pc:cxnChg>
        <pc:cxnChg chg="add del">
          <ac:chgData name="Hossein Saberi" userId="3099d733-8375-4154-9dc5-01b18b3cf786" providerId="ADAL" clId="{1B30B2F4-4FF6-4E93-BCA3-F97C8A36B6E8}" dt="2024-03-06T09:50:00.276" v="5" actId="26606"/>
          <ac:cxnSpMkLst>
            <pc:docMk/>
            <pc:sldMk cId="4109620154" sldId="1223"/>
            <ac:cxnSpMk id="162" creationId="{F11AD06B-AB20-4097-8606-5DA00DBACE88}"/>
          </ac:cxnSpMkLst>
        </pc:cxnChg>
      </pc:sldChg>
      <pc:sldChg chg="delSp modSp mod">
        <pc:chgData name="Hossein Saberi" userId="3099d733-8375-4154-9dc5-01b18b3cf786" providerId="ADAL" clId="{1B30B2F4-4FF6-4E93-BCA3-F97C8A36B6E8}" dt="2024-03-06T09:52:26.484" v="17" actId="478"/>
        <pc:sldMkLst>
          <pc:docMk/>
          <pc:sldMk cId="1903453568" sldId="1225"/>
        </pc:sldMkLst>
        <pc:spChg chg="mod">
          <ac:chgData name="Hossein Saberi" userId="3099d733-8375-4154-9dc5-01b18b3cf786" providerId="ADAL" clId="{1B30B2F4-4FF6-4E93-BCA3-F97C8A36B6E8}" dt="2024-03-06T09:51:44.450" v="16" actId="20577"/>
          <ac:spMkLst>
            <pc:docMk/>
            <pc:sldMk cId="1903453568" sldId="1225"/>
            <ac:spMk id="7" creationId="{6AE1C2F3-B040-A7BB-1D93-4EF1FF4B7818}"/>
          </ac:spMkLst>
        </pc:spChg>
        <pc:picChg chg="del">
          <ac:chgData name="Hossein Saberi" userId="3099d733-8375-4154-9dc5-01b18b3cf786" providerId="ADAL" clId="{1B30B2F4-4FF6-4E93-BCA3-F97C8A36B6E8}" dt="2024-03-06T09:52:26.484" v="17" actId="478"/>
          <ac:picMkLst>
            <pc:docMk/>
            <pc:sldMk cId="1903453568" sldId="1225"/>
            <ac:picMk id="6" creationId="{1C7B0396-E008-4EDD-A37B-E3B850769E86}"/>
          </ac:picMkLst>
        </pc:picChg>
      </pc:sldChg>
      <pc:sldChg chg="delSp modSp mod">
        <pc:chgData name="Hossein Saberi" userId="3099d733-8375-4154-9dc5-01b18b3cf786" providerId="ADAL" clId="{1B30B2F4-4FF6-4E93-BCA3-F97C8A36B6E8}" dt="2024-03-06T09:55:38.535" v="38" actId="20577"/>
        <pc:sldMkLst>
          <pc:docMk/>
          <pc:sldMk cId="1871930848" sldId="1226"/>
        </pc:sldMkLst>
        <pc:spChg chg="mod">
          <ac:chgData name="Hossein Saberi" userId="3099d733-8375-4154-9dc5-01b18b3cf786" providerId="ADAL" clId="{1B30B2F4-4FF6-4E93-BCA3-F97C8A36B6E8}" dt="2024-03-06T09:55:38.535" v="38" actId="20577"/>
          <ac:spMkLst>
            <pc:docMk/>
            <pc:sldMk cId="1871930848" sldId="1226"/>
            <ac:spMk id="4" creationId="{4A2AB848-E4DA-8D1D-1A45-2C8CAA5B1B7C}"/>
          </ac:spMkLst>
        </pc:spChg>
        <pc:picChg chg="del">
          <ac:chgData name="Hossein Saberi" userId="3099d733-8375-4154-9dc5-01b18b3cf786" providerId="ADAL" clId="{1B30B2F4-4FF6-4E93-BCA3-F97C8A36B6E8}" dt="2024-03-06T09:53:15.630" v="18" actId="478"/>
          <ac:picMkLst>
            <pc:docMk/>
            <pc:sldMk cId="1871930848" sldId="1226"/>
            <ac:picMk id="6" creationId="{B478BC06-402E-937F-A7C6-AC64590BFA1F}"/>
          </ac:picMkLst>
        </pc:picChg>
      </pc:sldChg>
      <pc:sldChg chg="addSp modSp mod">
        <pc:chgData name="Hossein Saberi" userId="3099d733-8375-4154-9dc5-01b18b3cf786" providerId="ADAL" clId="{1B30B2F4-4FF6-4E93-BCA3-F97C8A36B6E8}" dt="2024-03-06T09:57:42.370" v="72" actId="1076"/>
        <pc:sldMkLst>
          <pc:docMk/>
          <pc:sldMk cId="495552113" sldId="1227"/>
        </pc:sldMkLst>
        <pc:spChg chg="add mod">
          <ac:chgData name="Hossein Saberi" userId="3099d733-8375-4154-9dc5-01b18b3cf786" providerId="ADAL" clId="{1B30B2F4-4FF6-4E93-BCA3-F97C8A36B6E8}" dt="2024-03-06T09:57:42.370" v="72" actId="1076"/>
          <ac:spMkLst>
            <pc:docMk/>
            <pc:sldMk cId="495552113" sldId="1227"/>
            <ac:spMk id="3" creationId="{F7D15BB3-8192-CCC6-A40F-1B0AFE83AA0D}"/>
          </ac:spMkLst>
        </pc:spChg>
        <pc:picChg chg="mod">
          <ac:chgData name="Hossein Saberi" userId="3099d733-8375-4154-9dc5-01b18b3cf786" providerId="ADAL" clId="{1B30B2F4-4FF6-4E93-BCA3-F97C8A36B6E8}" dt="2024-03-06T09:56:07.129" v="58" actId="1076"/>
          <ac:picMkLst>
            <pc:docMk/>
            <pc:sldMk cId="495552113" sldId="1227"/>
            <ac:picMk id="6" creationId="{769E26EA-F36C-774F-9635-DF55021E88EF}"/>
          </ac:picMkLst>
        </pc:picChg>
      </pc:sldChg>
      <pc:sldChg chg="addSp delSp modSp mod">
        <pc:chgData name="Hossein Saberi" userId="3099d733-8375-4154-9dc5-01b18b3cf786" providerId="ADAL" clId="{1B30B2F4-4FF6-4E93-BCA3-F97C8A36B6E8}" dt="2024-03-06T09:58:41.088" v="83"/>
        <pc:sldMkLst>
          <pc:docMk/>
          <pc:sldMk cId="2622710129" sldId="1228"/>
        </pc:sldMkLst>
        <pc:picChg chg="add mod">
          <ac:chgData name="Hossein Saberi" userId="3099d733-8375-4154-9dc5-01b18b3cf786" providerId="ADAL" clId="{1B30B2F4-4FF6-4E93-BCA3-F97C8A36B6E8}" dt="2024-03-06T09:58:41.088" v="83"/>
          <ac:picMkLst>
            <pc:docMk/>
            <pc:sldMk cId="2622710129" sldId="1228"/>
            <ac:picMk id="2" creationId="{DF1A128D-064D-C81E-6800-DA05C76975B1}"/>
          </ac:picMkLst>
        </pc:picChg>
        <pc:picChg chg="del">
          <ac:chgData name="Hossein Saberi" userId="3099d733-8375-4154-9dc5-01b18b3cf786" providerId="ADAL" clId="{1B30B2F4-4FF6-4E93-BCA3-F97C8A36B6E8}" dt="2024-03-06T09:58:40.650" v="82" actId="478"/>
          <ac:picMkLst>
            <pc:docMk/>
            <pc:sldMk cId="2622710129" sldId="1228"/>
            <ac:picMk id="7" creationId="{86B3D51C-7AA6-FD5D-EBD0-119F5505379B}"/>
          </ac:picMkLst>
        </pc:picChg>
      </pc:sldChg>
      <pc:sldChg chg="addSp delSp modSp mod setBg">
        <pc:chgData name="Hossein Saberi" userId="3099d733-8375-4154-9dc5-01b18b3cf786" providerId="ADAL" clId="{1B30B2F4-4FF6-4E93-BCA3-F97C8A36B6E8}" dt="2024-03-07T10:56:52.920" v="3952" actId="1076"/>
        <pc:sldMkLst>
          <pc:docMk/>
          <pc:sldMk cId="3648333662" sldId="1231"/>
        </pc:sldMkLst>
        <pc:spChg chg="mod">
          <ac:chgData name="Hossein Saberi" userId="3099d733-8375-4154-9dc5-01b18b3cf786" providerId="ADAL" clId="{1B30B2F4-4FF6-4E93-BCA3-F97C8A36B6E8}" dt="2024-03-06T11:13:19.776" v="1048" actId="26606"/>
          <ac:spMkLst>
            <pc:docMk/>
            <pc:sldMk cId="3648333662" sldId="1231"/>
            <ac:spMk id="2" creationId="{90D62B9F-4C28-E1F5-A539-ADCDC1AFF4DB}"/>
          </ac:spMkLst>
        </pc:spChg>
        <pc:spChg chg="del">
          <ac:chgData name="Hossein Saberi" userId="3099d733-8375-4154-9dc5-01b18b3cf786" providerId="ADAL" clId="{1B30B2F4-4FF6-4E93-BCA3-F97C8A36B6E8}" dt="2024-03-06T11:03:19.542" v="597" actId="478"/>
          <ac:spMkLst>
            <pc:docMk/>
            <pc:sldMk cId="3648333662" sldId="1231"/>
            <ac:spMk id="3" creationId="{B27F6E56-8A74-D10A-325B-567D5EF14FC8}"/>
          </ac:spMkLst>
        </pc:spChg>
        <pc:spChg chg="mod ord">
          <ac:chgData name="Hossein Saberi" userId="3099d733-8375-4154-9dc5-01b18b3cf786" providerId="ADAL" clId="{1B30B2F4-4FF6-4E93-BCA3-F97C8A36B6E8}" dt="2024-03-06T11:13:19.776" v="1048" actId="26606"/>
          <ac:spMkLst>
            <pc:docMk/>
            <pc:sldMk cId="3648333662" sldId="1231"/>
            <ac:spMk id="8" creationId="{029862AF-8E6C-0511-7805-2E9AC323976E}"/>
          </ac:spMkLst>
        </pc:spChg>
        <pc:spChg chg="add mod">
          <ac:chgData name="Hossein Saberi" userId="3099d733-8375-4154-9dc5-01b18b3cf786" providerId="ADAL" clId="{1B30B2F4-4FF6-4E93-BCA3-F97C8A36B6E8}" dt="2024-03-07T10:56:52.920" v="3952" actId="1076"/>
          <ac:spMkLst>
            <pc:docMk/>
            <pc:sldMk cId="3648333662" sldId="1231"/>
            <ac:spMk id="9" creationId="{FDAE35B5-7F0A-DA52-6EF7-7E053917CAA3}"/>
          </ac:spMkLst>
        </pc:spChg>
        <pc:spChg chg="add mod ord">
          <ac:chgData name="Hossein Saberi" userId="3099d733-8375-4154-9dc5-01b18b3cf786" providerId="ADAL" clId="{1B30B2F4-4FF6-4E93-BCA3-F97C8A36B6E8}" dt="2024-03-07T10:56:39.779" v="3950" actId="1076"/>
          <ac:spMkLst>
            <pc:docMk/>
            <pc:sldMk cId="3648333662" sldId="1231"/>
            <ac:spMk id="15" creationId="{FAA20594-6373-D9AB-ECAE-C41F0E371509}"/>
          </ac:spMkLst>
        </pc:spChg>
        <pc:spChg chg="add del">
          <ac:chgData name="Hossein Saberi" userId="3099d733-8375-4154-9dc5-01b18b3cf786" providerId="ADAL" clId="{1B30B2F4-4FF6-4E93-BCA3-F97C8A36B6E8}" dt="2024-03-06T11:12:57.241" v="1044" actId="26606"/>
          <ac:spMkLst>
            <pc:docMk/>
            <pc:sldMk cId="3648333662" sldId="1231"/>
            <ac:spMk id="17" creationId="{385E1BDC-A9B0-4A87-82E3-F3187F69A802}"/>
          </ac:spMkLst>
        </pc:spChg>
        <pc:spChg chg="add del">
          <ac:chgData name="Hossein Saberi" userId="3099d733-8375-4154-9dc5-01b18b3cf786" providerId="ADAL" clId="{1B30B2F4-4FF6-4E93-BCA3-F97C8A36B6E8}" dt="2024-03-06T11:12:57.241" v="1044" actId="26606"/>
          <ac:spMkLst>
            <pc:docMk/>
            <pc:sldMk cId="3648333662" sldId="1231"/>
            <ac:spMk id="18" creationId="{0990C621-3B8B-4820-8328-D47EF7CE823C}"/>
          </ac:spMkLst>
        </pc:spChg>
        <pc:spChg chg="add del">
          <ac:chgData name="Hossein Saberi" userId="3099d733-8375-4154-9dc5-01b18b3cf786" providerId="ADAL" clId="{1B30B2F4-4FF6-4E93-BCA3-F97C8A36B6E8}" dt="2024-03-06T11:13:06.972" v="1046" actId="26606"/>
          <ac:spMkLst>
            <pc:docMk/>
            <pc:sldMk cId="3648333662" sldId="1231"/>
            <ac:spMk id="19" creationId="{8F7AFB9A-7364-478C-B48B-8523CDD9AE8D}"/>
          </ac:spMkLst>
        </pc:spChg>
        <pc:spChg chg="add del">
          <ac:chgData name="Hossein Saberi" userId="3099d733-8375-4154-9dc5-01b18b3cf786" providerId="ADAL" clId="{1B30B2F4-4FF6-4E93-BCA3-F97C8A36B6E8}" dt="2024-03-06T11:12:49.231" v="1042" actId="26606"/>
          <ac:spMkLst>
            <pc:docMk/>
            <pc:sldMk cId="3648333662" sldId="1231"/>
            <ac:spMk id="20" creationId="{A51A0227-072A-4F5F-928C-E2C3E5CCD10C}"/>
          </ac:spMkLst>
        </pc:spChg>
        <pc:spChg chg="add del">
          <ac:chgData name="Hossein Saberi" userId="3099d733-8375-4154-9dc5-01b18b3cf786" providerId="ADAL" clId="{1B30B2F4-4FF6-4E93-BCA3-F97C8A36B6E8}" dt="2024-03-06T11:13:06.972" v="1046" actId="26606"/>
          <ac:spMkLst>
            <pc:docMk/>
            <pc:sldMk cId="3648333662" sldId="1231"/>
            <ac:spMk id="21" creationId="{36678033-86B6-40E6-BE90-78D8ED4E3A31}"/>
          </ac:spMkLst>
        </pc:spChg>
        <pc:spChg chg="add del">
          <ac:chgData name="Hossein Saberi" userId="3099d733-8375-4154-9dc5-01b18b3cf786" providerId="ADAL" clId="{1B30B2F4-4FF6-4E93-BCA3-F97C8A36B6E8}" dt="2024-03-06T11:12:49.231" v="1042" actId="26606"/>
          <ac:spMkLst>
            <pc:docMk/>
            <pc:sldMk cId="3648333662" sldId="1231"/>
            <ac:spMk id="22" creationId="{35D99776-4B38-47DF-A302-11AD9AF87ACA}"/>
          </ac:spMkLst>
        </pc:spChg>
        <pc:spChg chg="add del">
          <ac:chgData name="Hossein Saberi" userId="3099d733-8375-4154-9dc5-01b18b3cf786" providerId="ADAL" clId="{1B30B2F4-4FF6-4E93-BCA3-F97C8A36B6E8}" dt="2024-03-06T11:13:06.972" v="1046" actId="26606"/>
          <ac:spMkLst>
            <pc:docMk/>
            <pc:sldMk cId="3648333662" sldId="1231"/>
            <ac:spMk id="23" creationId="{D2542E1A-076E-4A34-BB67-2BF961754E0C}"/>
          </ac:spMkLst>
        </pc:spChg>
        <pc:spChg chg="add del">
          <ac:chgData name="Hossein Saberi" userId="3099d733-8375-4154-9dc5-01b18b3cf786" providerId="ADAL" clId="{1B30B2F4-4FF6-4E93-BCA3-F97C8A36B6E8}" dt="2024-03-06T11:12:57.241" v="1044" actId="26606"/>
          <ac:spMkLst>
            <pc:docMk/>
            <pc:sldMk cId="3648333662" sldId="1231"/>
            <ac:spMk id="24" creationId="{C1A2385B-1D2A-4E17-84FA-6CB7F0AAE473}"/>
          </ac:spMkLst>
        </pc:spChg>
        <pc:spChg chg="add del">
          <ac:chgData name="Hossein Saberi" userId="3099d733-8375-4154-9dc5-01b18b3cf786" providerId="ADAL" clId="{1B30B2F4-4FF6-4E93-BCA3-F97C8A36B6E8}" dt="2024-03-06T11:13:06.972" v="1046" actId="26606"/>
          <ac:spMkLst>
            <pc:docMk/>
            <pc:sldMk cId="3648333662" sldId="1231"/>
            <ac:spMk id="25" creationId="{75C56826-D4E5-42ED-8529-079651CB3005}"/>
          </ac:spMkLst>
        </pc:spChg>
        <pc:spChg chg="add del">
          <ac:chgData name="Hossein Saberi" userId="3099d733-8375-4154-9dc5-01b18b3cf786" providerId="ADAL" clId="{1B30B2F4-4FF6-4E93-BCA3-F97C8A36B6E8}" dt="2024-03-06T11:12:57.241" v="1044" actId="26606"/>
          <ac:spMkLst>
            <pc:docMk/>
            <pc:sldMk cId="3648333662" sldId="1231"/>
            <ac:spMk id="26" creationId="{5E791F2F-79DB-4CC0-9FA1-001E3E91E8B7}"/>
          </ac:spMkLst>
        </pc:spChg>
        <pc:spChg chg="add del">
          <ac:chgData name="Hossein Saberi" userId="3099d733-8375-4154-9dc5-01b18b3cf786" providerId="ADAL" clId="{1B30B2F4-4FF6-4E93-BCA3-F97C8A36B6E8}" dt="2024-03-06T11:13:19.776" v="1048" actId="26606"/>
          <ac:spMkLst>
            <pc:docMk/>
            <pc:sldMk cId="3648333662" sldId="1231"/>
            <ac:spMk id="27" creationId="{F4F2FC05-7D27-410F-BDA9-ADF4831368C7}"/>
          </ac:spMkLst>
        </pc:spChg>
        <pc:spChg chg="add del">
          <ac:chgData name="Hossein Saberi" userId="3099d733-8375-4154-9dc5-01b18b3cf786" providerId="ADAL" clId="{1B30B2F4-4FF6-4E93-BCA3-F97C8A36B6E8}" dt="2024-03-06T11:13:06.972" v="1046" actId="26606"/>
          <ac:spMkLst>
            <pc:docMk/>
            <pc:sldMk cId="3648333662" sldId="1231"/>
            <ac:spMk id="28" creationId="{82095FCE-EF05-4443-B97A-85DEE3A5CA17}"/>
          </ac:spMkLst>
        </pc:spChg>
        <pc:spChg chg="add del">
          <ac:chgData name="Hossein Saberi" userId="3099d733-8375-4154-9dc5-01b18b3cf786" providerId="ADAL" clId="{1B30B2F4-4FF6-4E93-BCA3-F97C8A36B6E8}" dt="2024-03-06T11:13:19.776" v="1048" actId="26606"/>
          <ac:spMkLst>
            <pc:docMk/>
            <pc:sldMk cId="3648333662" sldId="1231"/>
            <ac:spMk id="29" creationId="{9080D120-BD54-46E1-BA37-82F5E8089E90}"/>
          </ac:spMkLst>
        </pc:spChg>
        <pc:spChg chg="add del">
          <ac:chgData name="Hossein Saberi" userId="3099d733-8375-4154-9dc5-01b18b3cf786" providerId="ADAL" clId="{1B30B2F4-4FF6-4E93-BCA3-F97C8A36B6E8}" dt="2024-03-06T11:13:19.776" v="1048" actId="26606"/>
          <ac:spMkLst>
            <pc:docMk/>
            <pc:sldMk cId="3648333662" sldId="1231"/>
            <ac:spMk id="30" creationId="{81D83946-74FA-498A-AC80-9926F041B5C5}"/>
          </ac:spMkLst>
        </pc:spChg>
        <pc:spChg chg="add del">
          <ac:chgData name="Hossein Saberi" userId="3099d733-8375-4154-9dc5-01b18b3cf786" providerId="ADAL" clId="{1B30B2F4-4FF6-4E93-BCA3-F97C8A36B6E8}" dt="2024-03-06T11:13:19.776" v="1048" actId="26606"/>
          <ac:spMkLst>
            <pc:docMk/>
            <pc:sldMk cId="3648333662" sldId="1231"/>
            <ac:spMk id="31" creationId="{5060D983-8B52-443A-8183-2A1DE05618B5}"/>
          </ac:spMkLst>
        </pc:spChg>
        <pc:picChg chg="add mod">
          <ac:chgData name="Hossein Saberi" userId="3099d733-8375-4154-9dc5-01b18b3cf786" providerId="ADAL" clId="{1B30B2F4-4FF6-4E93-BCA3-F97C8A36B6E8}" dt="2024-03-07T10:34:37.926" v="3918" actId="1076"/>
          <ac:picMkLst>
            <pc:docMk/>
            <pc:sldMk cId="3648333662" sldId="1231"/>
            <ac:picMk id="4" creationId="{FA7B673A-112E-F974-7F2F-2218F7FFD0AF}"/>
          </ac:picMkLst>
        </pc:picChg>
        <pc:picChg chg="add del mod">
          <ac:chgData name="Hossein Saberi" userId="3099d733-8375-4154-9dc5-01b18b3cf786" providerId="ADAL" clId="{1B30B2F4-4FF6-4E93-BCA3-F97C8A36B6E8}" dt="2024-03-06T11:03:33.846" v="601" actId="478"/>
          <ac:picMkLst>
            <pc:docMk/>
            <pc:sldMk cId="3648333662" sldId="1231"/>
            <ac:picMk id="5" creationId="{63397080-CC9F-06C7-1DDF-0985E00D265B}"/>
          </ac:picMkLst>
        </pc:picChg>
        <pc:picChg chg="add mod">
          <ac:chgData name="Hossein Saberi" userId="3099d733-8375-4154-9dc5-01b18b3cf786" providerId="ADAL" clId="{1B30B2F4-4FF6-4E93-BCA3-F97C8A36B6E8}" dt="2024-03-07T10:54:49.956" v="3931" actId="1076"/>
          <ac:picMkLst>
            <pc:docMk/>
            <pc:sldMk cId="3648333662" sldId="1231"/>
            <ac:picMk id="6" creationId="{ECBA46EE-3290-48A8-BACA-044FB727B5CB}"/>
          </ac:picMkLst>
        </pc:picChg>
        <pc:picChg chg="add del mod">
          <ac:chgData name="Hossein Saberi" userId="3099d733-8375-4154-9dc5-01b18b3cf786" providerId="ADAL" clId="{1B30B2F4-4FF6-4E93-BCA3-F97C8A36B6E8}" dt="2024-03-07T10:34:24.770" v="3914" actId="478"/>
          <ac:picMkLst>
            <pc:docMk/>
            <pc:sldMk cId="3648333662" sldId="1231"/>
            <ac:picMk id="7" creationId="{3505234A-DA7A-A354-51C1-B816F9F12B9E}"/>
          </ac:picMkLst>
        </pc:picChg>
        <pc:picChg chg="add del mod">
          <ac:chgData name="Hossein Saberi" userId="3099d733-8375-4154-9dc5-01b18b3cf786" providerId="ADAL" clId="{1B30B2F4-4FF6-4E93-BCA3-F97C8A36B6E8}" dt="2024-03-06T11:04:44.154" v="614" actId="478"/>
          <ac:picMkLst>
            <pc:docMk/>
            <pc:sldMk cId="3648333662" sldId="1231"/>
            <ac:picMk id="10" creationId="{173E1CE6-88F8-FCDA-7547-0E01DD12946E}"/>
          </ac:picMkLst>
        </pc:picChg>
        <pc:picChg chg="add del mod">
          <ac:chgData name="Hossein Saberi" userId="3099d733-8375-4154-9dc5-01b18b3cf786" providerId="ADAL" clId="{1B30B2F4-4FF6-4E93-BCA3-F97C8A36B6E8}" dt="2024-03-06T11:04:42.409" v="613" actId="478"/>
          <ac:picMkLst>
            <pc:docMk/>
            <pc:sldMk cId="3648333662" sldId="1231"/>
            <ac:picMk id="12" creationId="{E7FB83A3-1B20-7A93-BB49-703BA215400D}"/>
          </ac:picMkLst>
        </pc:picChg>
        <pc:picChg chg="add mod">
          <ac:chgData name="Hossein Saberi" userId="3099d733-8375-4154-9dc5-01b18b3cf786" providerId="ADAL" clId="{1B30B2F4-4FF6-4E93-BCA3-F97C8A36B6E8}" dt="2024-03-06T11:13:19.776" v="1048" actId="26606"/>
          <ac:picMkLst>
            <pc:docMk/>
            <pc:sldMk cId="3648333662" sldId="1231"/>
            <ac:picMk id="14" creationId="{2D992495-571F-A0EA-E57E-704FA346E385}"/>
          </ac:picMkLst>
        </pc:picChg>
      </pc:sldChg>
      <pc:sldChg chg="addSp delSp modSp mod">
        <pc:chgData name="Hossein Saberi" userId="3099d733-8375-4154-9dc5-01b18b3cf786" providerId="ADAL" clId="{1B30B2F4-4FF6-4E93-BCA3-F97C8A36B6E8}" dt="2024-03-07T09:34:52.892" v="3299" actId="26606"/>
        <pc:sldMkLst>
          <pc:docMk/>
          <pc:sldMk cId="2551443219" sldId="1232"/>
        </pc:sldMkLst>
        <pc:spChg chg="mod ord">
          <ac:chgData name="Hossein Saberi" userId="3099d733-8375-4154-9dc5-01b18b3cf786" providerId="ADAL" clId="{1B30B2F4-4FF6-4E93-BCA3-F97C8A36B6E8}" dt="2024-03-07T09:34:52.892" v="3299" actId="26606"/>
          <ac:spMkLst>
            <pc:docMk/>
            <pc:sldMk cId="2551443219" sldId="1232"/>
            <ac:spMk id="8" creationId="{3B7B79AE-9E3D-55F4-6181-129F1D094C22}"/>
          </ac:spMkLst>
        </pc:spChg>
        <pc:spChg chg="del">
          <ac:chgData name="Hossein Saberi" userId="3099d733-8375-4154-9dc5-01b18b3cf786" providerId="ADAL" clId="{1B30B2F4-4FF6-4E93-BCA3-F97C8A36B6E8}" dt="2024-03-07T09:34:52.892" v="3299" actId="26606"/>
          <ac:spMkLst>
            <pc:docMk/>
            <pc:sldMk cId="2551443219" sldId="1232"/>
            <ac:spMk id="36" creationId="{69D184B2-2226-4E31-BCCB-444330767440}"/>
          </ac:spMkLst>
        </pc:spChg>
        <pc:spChg chg="del">
          <ac:chgData name="Hossein Saberi" userId="3099d733-8375-4154-9dc5-01b18b3cf786" providerId="ADAL" clId="{1B30B2F4-4FF6-4E93-BCA3-F97C8A36B6E8}" dt="2024-03-07T09:34:52.892" v="3299" actId="26606"/>
          <ac:spMkLst>
            <pc:docMk/>
            <pc:sldMk cId="2551443219" sldId="1232"/>
            <ac:spMk id="37" creationId="{1AC4D4E3-486A-464A-8EC8-D44881097267}"/>
          </ac:spMkLst>
        </pc:spChg>
        <pc:spChg chg="del">
          <ac:chgData name="Hossein Saberi" userId="3099d733-8375-4154-9dc5-01b18b3cf786" providerId="ADAL" clId="{1B30B2F4-4FF6-4E93-BCA3-F97C8A36B6E8}" dt="2024-03-07T09:34:52.892" v="3299" actId="26606"/>
          <ac:spMkLst>
            <pc:docMk/>
            <pc:sldMk cId="2551443219" sldId="1232"/>
            <ac:spMk id="38" creationId="{864DE13E-58EB-4475-B79C-0D4FC651239B}"/>
          </ac:spMkLst>
        </pc:spChg>
        <pc:spChg chg="add">
          <ac:chgData name="Hossein Saberi" userId="3099d733-8375-4154-9dc5-01b18b3cf786" providerId="ADAL" clId="{1B30B2F4-4FF6-4E93-BCA3-F97C8A36B6E8}" dt="2024-03-07T09:34:52.892" v="3299" actId="26606"/>
          <ac:spMkLst>
            <pc:docMk/>
            <pc:sldMk cId="2551443219" sldId="1232"/>
            <ac:spMk id="44" creationId="{69D184B2-2226-4E31-BCCB-444330767440}"/>
          </ac:spMkLst>
        </pc:spChg>
        <pc:spChg chg="add">
          <ac:chgData name="Hossein Saberi" userId="3099d733-8375-4154-9dc5-01b18b3cf786" providerId="ADAL" clId="{1B30B2F4-4FF6-4E93-BCA3-F97C8A36B6E8}" dt="2024-03-07T09:34:52.892" v="3299" actId="26606"/>
          <ac:spMkLst>
            <pc:docMk/>
            <pc:sldMk cId="2551443219" sldId="1232"/>
            <ac:spMk id="46" creationId="{1AC4D4E3-486A-464A-8EC8-D44881097267}"/>
          </ac:spMkLst>
        </pc:spChg>
        <pc:spChg chg="add">
          <ac:chgData name="Hossein Saberi" userId="3099d733-8375-4154-9dc5-01b18b3cf786" providerId="ADAL" clId="{1B30B2F4-4FF6-4E93-BCA3-F97C8A36B6E8}" dt="2024-03-07T09:34:52.892" v="3299" actId="26606"/>
          <ac:spMkLst>
            <pc:docMk/>
            <pc:sldMk cId="2551443219" sldId="1232"/>
            <ac:spMk id="48" creationId="{864DE13E-58EB-4475-B79C-0D4FC651239B}"/>
          </ac:spMkLst>
        </pc:spChg>
        <pc:picChg chg="add mod">
          <ac:chgData name="Hossein Saberi" userId="3099d733-8375-4154-9dc5-01b18b3cf786" providerId="ADAL" clId="{1B30B2F4-4FF6-4E93-BCA3-F97C8A36B6E8}" dt="2024-03-07T09:34:52.892" v="3299" actId="26606"/>
          <ac:picMkLst>
            <pc:docMk/>
            <pc:sldMk cId="2551443219" sldId="1232"/>
            <ac:picMk id="3" creationId="{91AC3AD9-BF48-C054-CED0-A07EE1C88A51}"/>
          </ac:picMkLst>
        </pc:picChg>
        <pc:picChg chg="del">
          <ac:chgData name="Hossein Saberi" userId="3099d733-8375-4154-9dc5-01b18b3cf786" providerId="ADAL" clId="{1B30B2F4-4FF6-4E93-BCA3-F97C8A36B6E8}" dt="2024-03-07T09:34:26.211" v="3292" actId="478"/>
          <ac:picMkLst>
            <pc:docMk/>
            <pc:sldMk cId="2551443219" sldId="1232"/>
            <ac:picMk id="4" creationId="{4732810E-611D-423B-FE47-1D703CB98206}"/>
          </ac:picMkLst>
        </pc:picChg>
        <pc:picChg chg="del">
          <ac:chgData name="Hossein Saberi" userId="3099d733-8375-4154-9dc5-01b18b3cf786" providerId="ADAL" clId="{1B30B2F4-4FF6-4E93-BCA3-F97C8A36B6E8}" dt="2024-03-07T09:34:28.583" v="3293" actId="478"/>
          <ac:picMkLst>
            <pc:docMk/>
            <pc:sldMk cId="2551443219" sldId="1232"/>
            <ac:picMk id="6" creationId="{7096393C-5452-8241-3C55-F65716C64E8C}"/>
          </ac:picMkLst>
        </pc:picChg>
        <pc:picChg chg="add mod">
          <ac:chgData name="Hossein Saberi" userId="3099d733-8375-4154-9dc5-01b18b3cf786" providerId="ADAL" clId="{1B30B2F4-4FF6-4E93-BCA3-F97C8A36B6E8}" dt="2024-03-07T09:34:52.892" v="3299" actId="26606"/>
          <ac:picMkLst>
            <pc:docMk/>
            <pc:sldMk cId="2551443219" sldId="1232"/>
            <ac:picMk id="7" creationId="{2F9BA575-00C9-0768-5E7B-DBDD8B8EBBA0}"/>
          </ac:picMkLst>
        </pc:picChg>
        <pc:cxnChg chg="del">
          <ac:chgData name="Hossein Saberi" userId="3099d733-8375-4154-9dc5-01b18b3cf786" providerId="ADAL" clId="{1B30B2F4-4FF6-4E93-BCA3-F97C8A36B6E8}" dt="2024-03-07T09:34:52.892" v="3299" actId="26606"/>
          <ac:cxnSpMkLst>
            <pc:docMk/>
            <pc:sldMk cId="2551443219" sldId="1232"/>
            <ac:cxnSpMk id="39" creationId="{02E9B2EE-76CA-47F3-9977-3F2FCB7FD252}"/>
          </ac:cxnSpMkLst>
        </pc:cxnChg>
        <pc:cxnChg chg="add">
          <ac:chgData name="Hossein Saberi" userId="3099d733-8375-4154-9dc5-01b18b3cf786" providerId="ADAL" clId="{1B30B2F4-4FF6-4E93-BCA3-F97C8A36B6E8}" dt="2024-03-07T09:34:52.892" v="3299" actId="26606"/>
          <ac:cxnSpMkLst>
            <pc:docMk/>
            <pc:sldMk cId="2551443219" sldId="1232"/>
            <ac:cxnSpMk id="50" creationId="{02E9B2EE-76CA-47F3-9977-3F2FCB7FD252}"/>
          </ac:cxnSpMkLst>
        </pc:cxnChg>
      </pc:sldChg>
      <pc:sldChg chg="addSp delSp modSp mod">
        <pc:chgData name="Hossein Saberi" userId="3099d733-8375-4154-9dc5-01b18b3cf786" providerId="ADAL" clId="{1B30B2F4-4FF6-4E93-BCA3-F97C8A36B6E8}" dt="2024-03-07T09:35:38.379" v="3307" actId="26606"/>
        <pc:sldMkLst>
          <pc:docMk/>
          <pc:sldMk cId="3066076410" sldId="1233"/>
        </pc:sldMkLst>
        <pc:spChg chg="mod ord">
          <ac:chgData name="Hossein Saberi" userId="3099d733-8375-4154-9dc5-01b18b3cf786" providerId="ADAL" clId="{1B30B2F4-4FF6-4E93-BCA3-F97C8A36B6E8}" dt="2024-03-07T09:35:38.379" v="3307" actId="26606"/>
          <ac:spMkLst>
            <pc:docMk/>
            <pc:sldMk cId="3066076410" sldId="1233"/>
            <ac:spMk id="8" creationId="{5916ACA8-90A5-7D07-65A4-76A5FC9DBA26}"/>
          </ac:spMkLst>
        </pc:spChg>
        <pc:spChg chg="del">
          <ac:chgData name="Hossein Saberi" userId="3099d733-8375-4154-9dc5-01b18b3cf786" providerId="ADAL" clId="{1B30B2F4-4FF6-4E93-BCA3-F97C8A36B6E8}" dt="2024-03-07T09:35:38.379" v="3307" actId="26606"/>
          <ac:spMkLst>
            <pc:docMk/>
            <pc:sldMk cId="3066076410" sldId="1233"/>
            <ac:spMk id="44" creationId="{69D184B2-2226-4E31-BCCB-444330767440}"/>
          </ac:spMkLst>
        </pc:spChg>
        <pc:spChg chg="del">
          <ac:chgData name="Hossein Saberi" userId="3099d733-8375-4154-9dc5-01b18b3cf786" providerId="ADAL" clId="{1B30B2F4-4FF6-4E93-BCA3-F97C8A36B6E8}" dt="2024-03-07T09:35:38.379" v="3307" actId="26606"/>
          <ac:spMkLst>
            <pc:docMk/>
            <pc:sldMk cId="3066076410" sldId="1233"/>
            <ac:spMk id="46" creationId="{1AC4D4E3-486A-464A-8EC8-D44881097267}"/>
          </ac:spMkLst>
        </pc:spChg>
        <pc:spChg chg="del">
          <ac:chgData name="Hossein Saberi" userId="3099d733-8375-4154-9dc5-01b18b3cf786" providerId="ADAL" clId="{1B30B2F4-4FF6-4E93-BCA3-F97C8A36B6E8}" dt="2024-03-07T09:35:38.379" v="3307" actId="26606"/>
          <ac:spMkLst>
            <pc:docMk/>
            <pc:sldMk cId="3066076410" sldId="1233"/>
            <ac:spMk id="48" creationId="{864DE13E-58EB-4475-B79C-0D4FC651239B}"/>
          </ac:spMkLst>
        </pc:spChg>
        <pc:spChg chg="add">
          <ac:chgData name="Hossein Saberi" userId="3099d733-8375-4154-9dc5-01b18b3cf786" providerId="ADAL" clId="{1B30B2F4-4FF6-4E93-BCA3-F97C8A36B6E8}" dt="2024-03-07T09:35:38.379" v="3307" actId="26606"/>
          <ac:spMkLst>
            <pc:docMk/>
            <pc:sldMk cId="3066076410" sldId="1233"/>
            <ac:spMk id="55" creationId="{69D184B2-2226-4E31-BCCB-444330767440}"/>
          </ac:spMkLst>
        </pc:spChg>
        <pc:spChg chg="add">
          <ac:chgData name="Hossein Saberi" userId="3099d733-8375-4154-9dc5-01b18b3cf786" providerId="ADAL" clId="{1B30B2F4-4FF6-4E93-BCA3-F97C8A36B6E8}" dt="2024-03-07T09:35:38.379" v="3307" actId="26606"/>
          <ac:spMkLst>
            <pc:docMk/>
            <pc:sldMk cId="3066076410" sldId="1233"/>
            <ac:spMk id="57" creationId="{1AC4D4E3-486A-464A-8EC8-D44881097267}"/>
          </ac:spMkLst>
        </pc:spChg>
        <pc:spChg chg="add">
          <ac:chgData name="Hossein Saberi" userId="3099d733-8375-4154-9dc5-01b18b3cf786" providerId="ADAL" clId="{1B30B2F4-4FF6-4E93-BCA3-F97C8A36B6E8}" dt="2024-03-07T09:35:38.379" v="3307" actId="26606"/>
          <ac:spMkLst>
            <pc:docMk/>
            <pc:sldMk cId="3066076410" sldId="1233"/>
            <ac:spMk id="59" creationId="{864DE13E-58EB-4475-B79C-0D4FC651239B}"/>
          </ac:spMkLst>
        </pc:spChg>
        <pc:picChg chg="del">
          <ac:chgData name="Hossein Saberi" userId="3099d733-8375-4154-9dc5-01b18b3cf786" providerId="ADAL" clId="{1B30B2F4-4FF6-4E93-BCA3-F97C8A36B6E8}" dt="2024-03-07T09:35:28.919" v="3300" actId="478"/>
          <ac:picMkLst>
            <pc:docMk/>
            <pc:sldMk cId="3066076410" sldId="1233"/>
            <ac:picMk id="3" creationId="{FE9F66C1-BEC4-4790-F5F9-01646E3A2ADC}"/>
          </ac:picMkLst>
        </pc:picChg>
        <pc:picChg chg="add mod">
          <ac:chgData name="Hossein Saberi" userId="3099d733-8375-4154-9dc5-01b18b3cf786" providerId="ADAL" clId="{1B30B2F4-4FF6-4E93-BCA3-F97C8A36B6E8}" dt="2024-03-07T09:35:38.379" v="3307" actId="26606"/>
          <ac:picMkLst>
            <pc:docMk/>
            <pc:sldMk cId="3066076410" sldId="1233"/>
            <ac:picMk id="4" creationId="{C0988763-F6C6-A6F4-E186-FBFE450D815D}"/>
          </ac:picMkLst>
        </pc:picChg>
        <pc:picChg chg="add mod">
          <ac:chgData name="Hossein Saberi" userId="3099d733-8375-4154-9dc5-01b18b3cf786" providerId="ADAL" clId="{1B30B2F4-4FF6-4E93-BCA3-F97C8A36B6E8}" dt="2024-03-07T09:35:38.379" v="3307" actId="26606"/>
          <ac:picMkLst>
            <pc:docMk/>
            <pc:sldMk cId="3066076410" sldId="1233"/>
            <ac:picMk id="6" creationId="{6A8B43DD-7CE5-5E1F-6A14-3B6312D3DEE8}"/>
          </ac:picMkLst>
        </pc:picChg>
        <pc:picChg chg="del">
          <ac:chgData name="Hossein Saberi" userId="3099d733-8375-4154-9dc5-01b18b3cf786" providerId="ADAL" clId="{1B30B2F4-4FF6-4E93-BCA3-F97C8A36B6E8}" dt="2024-03-07T09:35:29.502" v="3301" actId="478"/>
          <ac:picMkLst>
            <pc:docMk/>
            <pc:sldMk cId="3066076410" sldId="1233"/>
            <ac:picMk id="7" creationId="{1C84180A-CC95-EA5F-1EB7-4CBBFF342683}"/>
          </ac:picMkLst>
        </pc:picChg>
        <pc:cxnChg chg="del">
          <ac:chgData name="Hossein Saberi" userId="3099d733-8375-4154-9dc5-01b18b3cf786" providerId="ADAL" clId="{1B30B2F4-4FF6-4E93-BCA3-F97C8A36B6E8}" dt="2024-03-07T09:35:38.379" v="3307" actId="26606"/>
          <ac:cxnSpMkLst>
            <pc:docMk/>
            <pc:sldMk cId="3066076410" sldId="1233"/>
            <ac:cxnSpMk id="50" creationId="{02E9B2EE-76CA-47F3-9977-3F2FCB7FD252}"/>
          </ac:cxnSpMkLst>
        </pc:cxnChg>
        <pc:cxnChg chg="add">
          <ac:chgData name="Hossein Saberi" userId="3099d733-8375-4154-9dc5-01b18b3cf786" providerId="ADAL" clId="{1B30B2F4-4FF6-4E93-BCA3-F97C8A36B6E8}" dt="2024-03-07T09:35:38.379" v="3307" actId="26606"/>
          <ac:cxnSpMkLst>
            <pc:docMk/>
            <pc:sldMk cId="3066076410" sldId="1233"/>
            <ac:cxnSpMk id="61" creationId="{02E9B2EE-76CA-47F3-9977-3F2FCB7FD252}"/>
          </ac:cxnSpMkLst>
        </pc:cxnChg>
      </pc:sldChg>
      <pc:sldChg chg="addSp delSp modSp mod">
        <pc:chgData name="Hossein Saberi" userId="3099d733-8375-4154-9dc5-01b18b3cf786" providerId="ADAL" clId="{1B30B2F4-4FF6-4E93-BCA3-F97C8A36B6E8}" dt="2024-03-07T09:35:52.333" v="3315" actId="26606"/>
        <pc:sldMkLst>
          <pc:docMk/>
          <pc:sldMk cId="1425230212" sldId="1234"/>
        </pc:sldMkLst>
        <pc:spChg chg="mod ord">
          <ac:chgData name="Hossein Saberi" userId="3099d733-8375-4154-9dc5-01b18b3cf786" providerId="ADAL" clId="{1B30B2F4-4FF6-4E93-BCA3-F97C8A36B6E8}" dt="2024-03-07T09:35:52.333" v="3315" actId="26606"/>
          <ac:spMkLst>
            <pc:docMk/>
            <pc:sldMk cId="1425230212" sldId="1234"/>
            <ac:spMk id="8" creationId="{CE57ECD1-7E1A-2C5F-B769-6C29BFC9155E}"/>
          </ac:spMkLst>
        </pc:spChg>
        <pc:spChg chg="del">
          <ac:chgData name="Hossein Saberi" userId="3099d733-8375-4154-9dc5-01b18b3cf786" providerId="ADAL" clId="{1B30B2F4-4FF6-4E93-BCA3-F97C8A36B6E8}" dt="2024-03-07T09:35:52.333" v="3315" actId="26606"/>
          <ac:spMkLst>
            <pc:docMk/>
            <pc:sldMk cId="1425230212" sldId="1234"/>
            <ac:spMk id="55" creationId="{69D184B2-2226-4E31-BCCB-444330767440}"/>
          </ac:spMkLst>
        </pc:spChg>
        <pc:spChg chg="del">
          <ac:chgData name="Hossein Saberi" userId="3099d733-8375-4154-9dc5-01b18b3cf786" providerId="ADAL" clId="{1B30B2F4-4FF6-4E93-BCA3-F97C8A36B6E8}" dt="2024-03-07T09:35:52.333" v="3315" actId="26606"/>
          <ac:spMkLst>
            <pc:docMk/>
            <pc:sldMk cId="1425230212" sldId="1234"/>
            <ac:spMk id="57" creationId="{1AC4D4E3-486A-464A-8EC8-D44881097267}"/>
          </ac:spMkLst>
        </pc:spChg>
        <pc:spChg chg="del">
          <ac:chgData name="Hossein Saberi" userId="3099d733-8375-4154-9dc5-01b18b3cf786" providerId="ADAL" clId="{1B30B2F4-4FF6-4E93-BCA3-F97C8A36B6E8}" dt="2024-03-07T09:35:52.333" v="3315" actId="26606"/>
          <ac:spMkLst>
            <pc:docMk/>
            <pc:sldMk cId="1425230212" sldId="1234"/>
            <ac:spMk id="59" creationId="{864DE13E-58EB-4475-B79C-0D4FC651239B}"/>
          </ac:spMkLst>
        </pc:spChg>
        <pc:spChg chg="add">
          <ac:chgData name="Hossein Saberi" userId="3099d733-8375-4154-9dc5-01b18b3cf786" providerId="ADAL" clId="{1B30B2F4-4FF6-4E93-BCA3-F97C8A36B6E8}" dt="2024-03-07T09:35:52.333" v="3315" actId="26606"/>
          <ac:spMkLst>
            <pc:docMk/>
            <pc:sldMk cId="1425230212" sldId="1234"/>
            <ac:spMk id="66" creationId="{69D184B2-2226-4E31-BCCB-444330767440}"/>
          </ac:spMkLst>
        </pc:spChg>
        <pc:spChg chg="add">
          <ac:chgData name="Hossein Saberi" userId="3099d733-8375-4154-9dc5-01b18b3cf786" providerId="ADAL" clId="{1B30B2F4-4FF6-4E93-BCA3-F97C8A36B6E8}" dt="2024-03-07T09:35:52.333" v="3315" actId="26606"/>
          <ac:spMkLst>
            <pc:docMk/>
            <pc:sldMk cId="1425230212" sldId="1234"/>
            <ac:spMk id="68" creationId="{1AC4D4E3-486A-464A-8EC8-D44881097267}"/>
          </ac:spMkLst>
        </pc:spChg>
        <pc:spChg chg="add">
          <ac:chgData name="Hossein Saberi" userId="3099d733-8375-4154-9dc5-01b18b3cf786" providerId="ADAL" clId="{1B30B2F4-4FF6-4E93-BCA3-F97C8A36B6E8}" dt="2024-03-07T09:35:52.333" v="3315" actId="26606"/>
          <ac:spMkLst>
            <pc:docMk/>
            <pc:sldMk cId="1425230212" sldId="1234"/>
            <ac:spMk id="70" creationId="{864DE13E-58EB-4475-B79C-0D4FC651239B}"/>
          </ac:spMkLst>
        </pc:spChg>
        <pc:picChg chg="add mod">
          <ac:chgData name="Hossein Saberi" userId="3099d733-8375-4154-9dc5-01b18b3cf786" providerId="ADAL" clId="{1B30B2F4-4FF6-4E93-BCA3-F97C8A36B6E8}" dt="2024-03-07T09:35:52.333" v="3315" actId="26606"/>
          <ac:picMkLst>
            <pc:docMk/>
            <pc:sldMk cId="1425230212" sldId="1234"/>
            <ac:picMk id="3" creationId="{532AA146-5CEC-56DF-8659-23E922469778}"/>
          </ac:picMkLst>
        </pc:picChg>
        <pc:picChg chg="del">
          <ac:chgData name="Hossein Saberi" userId="3099d733-8375-4154-9dc5-01b18b3cf786" providerId="ADAL" clId="{1B30B2F4-4FF6-4E93-BCA3-F97C8A36B6E8}" dt="2024-03-07T09:35:43.157" v="3308" actId="478"/>
          <ac:picMkLst>
            <pc:docMk/>
            <pc:sldMk cId="1425230212" sldId="1234"/>
            <ac:picMk id="4" creationId="{0C3D0CD1-5EDA-5913-75AF-921200F76F2A}"/>
          </ac:picMkLst>
        </pc:picChg>
        <pc:picChg chg="del">
          <ac:chgData name="Hossein Saberi" userId="3099d733-8375-4154-9dc5-01b18b3cf786" providerId="ADAL" clId="{1B30B2F4-4FF6-4E93-BCA3-F97C8A36B6E8}" dt="2024-03-07T09:35:43.621" v="3309" actId="478"/>
          <ac:picMkLst>
            <pc:docMk/>
            <pc:sldMk cId="1425230212" sldId="1234"/>
            <ac:picMk id="6" creationId="{423BB4C6-B2C8-A27C-D268-4BC97DA4A949}"/>
          </ac:picMkLst>
        </pc:picChg>
        <pc:picChg chg="add mod">
          <ac:chgData name="Hossein Saberi" userId="3099d733-8375-4154-9dc5-01b18b3cf786" providerId="ADAL" clId="{1B30B2F4-4FF6-4E93-BCA3-F97C8A36B6E8}" dt="2024-03-07T09:35:52.333" v="3315" actId="26606"/>
          <ac:picMkLst>
            <pc:docMk/>
            <pc:sldMk cId="1425230212" sldId="1234"/>
            <ac:picMk id="7" creationId="{F8FCBD83-A4F2-602B-9CD5-68A18D167C2D}"/>
          </ac:picMkLst>
        </pc:picChg>
        <pc:cxnChg chg="del">
          <ac:chgData name="Hossein Saberi" userId="3099d733-8375-4154-9dc5-01b18b3cf786" providerId="ADAL" clId="{1B30B2F4-4FF6-4E93-BCA3-F97C8A36B6E8}" dt="2024-03-07T09:35:52.333" v="3315" actId="26606"/>
          <ac:cxnSpMkLst>
            <pc:docMk/>
            <pc:sldMk cId="1425230212" sldId="1234"/>
            <ac:cxnSpMk id="61" creationId="{02E9B2EE-76CA-47F3-9977-3F2FCB7FD252}"/>
          </ac:cxnSpMkLst>
        </pc:cxnChg>
        <pc:cxnChg chg="add">
          <ac:chgData name="Hossein Saberi" userId="3099d733-8375-4154-9dc5-01b18b3cf786" providerId="ADAL" clId="{1B30B2F4-4FF6-4E93-BCA3-F97C8A36B6E8}" dt="2024-03-07T09:35:52.333" v="3315" actId="26606"/>
          <ac:cxnSpMkLst>
            <pc:docMk/>
            <pc:sldMk cId="1425230212" sldId="1234"/>
            <ac:cxnSpMk id="72" creationId="{02E9B2EE-76CA-47F3-9977-3F2FCB7FD252}"/>
          </ac:cxnSpMkLst>
        </pc:cxnChg>
      </pc:sldChg>
      <pc:sldChg chg="addSp delSp modSp mod">
        <pc:chgData name="Hossein Saberi" userId="3099d733-8375-4154-9dc5-01b18b3cf786" providerId="ADAL" clId="{1B30B2F4-4FF6-4E93-BCA3-F97C8A36B6E8}" dt="2024-03-07T09:36:03.520" v="3323" actId="26606"/>
        <pc:sldMkLst>
          <pc:docMk/>
          <pc:sldMk cId="4292858887" sldId="1235"/>
        </pc:sldMkLst>
        <pc:spChg chg="mod ord">
          <ac:chgData name="Hossein Saberi" userId="3099d733-8375-4154-9dc5-01b18b3cf786" providerId="ADAL" clId="{1B30B2F4-4FF6-4E93-BCA3-F97C8A36B6E8}" dt="2024-03-07T09:36:03.520" v="3323" actId="26606"/>
          <ac:spMkLst>
            <pc:docMk/>
            <pc:sldMk cId="4292858887" sldId="1235"/>
            <ac:spMk id="8" creationId="{851098F4-1F7C-C7AD-9C11-E4FC441B5A8F}"/>
          </ac:spMkLst>
        </pc:spChg>
        <pc:spChg chg="del">
          <ac:chgData name="Hossein Saberi" userId="3099d733-8375-4154-9dc5-01b18b3cf786" providerId="ADAL" clId="{1B30B2F4-4FF6-4E93-BCA3-F97C8A36B6E8}" dt="2024-03-07T09:36:03.520" v="3323" actId="26606"/>
          <ac:spMkLst>
            <pc:docMk/>
            <pc:sldMk cId="4292858887" sldId="1235"/>
            <ac:spMk id="66" creationId="{69D184B2-2226-4E31-BCCB-444330767440}"/>
          </ac:spMkLst>
        </pc:spChg>
        <pc:spChg chg="del">
          <ac:chgData name="Hossein Saberi" userId="3099d733-8375-4154-9dc5-01b18b3cf786" providerId="ADAL" clId="{1B30B2F4-4FF6-4E93-BCA3-F97C8A36B6E8}" dt="2024-03-07T09:36:03.520" v="3323" actId="26606"/>
          <ac:spMkLst>
            <pc:docMk/>
            <pc:sldMk cId="4292858887" sldId="1235"/>
            <ac:spMk id="68" creationId="{1AC4D4E3-486A-464A-8EC8-D44881097267}"/>
          </ac:spMkLst>
        </pc:spChg>
        <pc:spChg chg="del">
          <ac:chgData name="Hossein Saberi" userId="3099d733-8375-4154-9dc5-01b18b3cf786" providerId="ADAL" clId="{1B30B2F4-4FF6-4E93-BCA3-F97C8A36B6E8}" dt="2024-03-07T09:36:03.520" v="3323" actId="26606"/>
          <ac:spMkLst>
            <pc:docMk/>
            <pc:sldMk cId="4292858887" sldId="1235"/>
            <ac:spMk id="70" creationId="{864DE13E-58EB-4475-B79C-0D4FC651239B}"/>
          </ac:spMkLst>
        </pc:spChg>
        <pc:spChg chg="add">
          <ac:chgData name="Hossein Saberi" userId="3099d733-8375-4154-9dc5-01b18b3cf786" providerId="ADAL" clId="{1B30B2F4-4FF6-4E93-BCA3-F97C8A36B6E8}" dt="2024-03-07T09:36:03.520" v="3323" actId="26606"/>
          <ac:spMkLst>
            <pc:docMk/>
            <pc:sldMk cId="4292858887" sldId="1235"/>
            <ac:spMk id="77" creationId="{69D184B2-2226-4E31-BCCB-444330767440}"/>
          </ac:spMkLst>
        </pc:spChg>
        <pc:spChg chg="add">
          <ac:chgData name="Hossein Saberi" userId="3099d733-8375-4154-9dc5-01b18b3cf786" providerId="ADAL" clId="{1B30B2F4-4FF6-4E93-BCA3-F97C8A36B6E8}" dt="2024-03-07T09:36:03.520" v="3323" actId="26606"/>
          <ac:spMkLst>
            <pc:docMk/>
            <pc:sldMk cId="4292858887" sldId="1235"/>
            <ac:spMk id="79" creationId="{1AC4D4E3-486A-464A-8EC8-D44881097267}"/>
          </ac:spMkLst>
        </pc:spChg>
        <pc:spChg chg="add">
          <ac:chgData name="Hossein Saberi" userId="3099d733-8375-4154-9dc5-01b18b3cf786" providerId="ADAL" clId="{1B30B2F4-4FF6-4E93-BCA3-F97C8A36B6E8}" dt="2024-03-07T09:36:03.520" v="3323" actId="26606"/>
          <ac:spMkLst>
            <pc:docMk/>
            <pc:sldMk cId="4292858887" sldId="1235"/>
            <ac:spMk id="81" creationId="{864DE13E-58EB-4475-B79C-0D4FC651239B}"/>
          </ac:spMkLst>
        </pc:spChg>
        <pc:picChg chg="del">
          <ac:chgData name="Hossein Saberi" userId="3099d733-8375-4154-9dc5-01b18b3cf786" providerId="ADAL" clId="{1B30B2F4-4FF6-4E93-BCA3-F97C8A36B6E8}" dt="2024-03-07T09:35:55.444" v="3316" actId="478"/>
          <ac:picMkLst>
            <pc:docMk/>
            <pc:sldMk cId="4292858887" sldId="1235"/>
            <ac:picMk id="3" creationId="{BBDE4FDF-83F8-3913-F56F-6E3E8A350132}"/>
          </ac:picMkLst>
        </pc:picChg>
        <pc:picChg chg="add mod">
          <ac:chgData name="Hossein Saberi" userId="3099d733-8375-4154-9dc5-01b18b3cf786" providerId="ADAL" clId="{1B30B2F4-4FF6-4E93-BCA3-F97C8A36B6E8}" dt="2024-03-07T09:36:03.520" v="3323" actId="26606"/>
          <ac:picMkLst>
            <pc:docMk/>
            <pc:sldMk cId="4292858887" sldId="1235"/>
            <ac:picMk id="4" creationId="{4FFEDD63-02D2-427D-0F09-36DB291C8469}"/>
          </ac:picMkLst>
        </pc:picChg>
        <pc:picChg chg="add mod">
          <ac:chgData name="Hossein Saberi" userId="3099d733-8375-4154-9dc5-01b18b3cf786" providerId="ADAL" clId="{1B30B2F4-4FF6-4E93-BCA3-F97C8A36B6E8}" dt="2024-03-07T09:36:03.520" v="3323" actId="26606"/>
          <ac:picMkLst>
            <pc:docMk/>
            <pc:sldMk cId="4292858887" sldId="1235"/>
            <ac:picMk id="6" creationId="{E396DD55-CD5D-94D7-F2F5-D7F657EC146F}"/>
          </ac:picMkLst>
        </pc:picChg>
        <pc:picChg chg="del">
          <ac:chgData name="Hossein Saberi" userId="3099d733-8375-4154-9dc5-01b18b3cf786" providerId="ADAL" clId="{1B30B2F4-4FF6-4E93-BCA3-F97C8A36B6E8}" dt="2024-03-07T09:35:56.045" v="3317" actId="478"/>
          <ac:picMkLst>
            <pc:docMk/>
            <pc:sldMk cId="4292858887" sldId="1235"/>
            <ac:picMk id="7" creationId="{1F977BF5-5D79-766E-5053-83F47048319A}"/>
          </ac:picMkLst>
        </pc:picChg>
        <pc:cxnChg chg="del">
          <ac:chgData name="Hossein Saberi" userId="3099d733-8375-4154-9dc5-01b18b3cf786" providerId="ADAL" clId="{1B30B2F4-4FF6-4E93-BCA3-F97C8A36B6E8}" dt="2024-03-07T09:36:03.520" v="3323" actId="26606"/>
          <ac:cxnSpMkLst>
            <pc:docMk/>
            <pc:sldMk cId="4292858887" sldId="1235"/>
            <ac:cxnSpMk id="72" creationId="{02E9B2EE-76CA-47F3-9977-3F2FCB7FD252}"/>
          </ac:cxnSpMkLst>
        </pc:cxnChg>
        <pc:cxnChg chg="add">
          <ac:chgData name="Hossein Saberi" userId="3099d733-8375-4154-9dc5-01b18b3cf786" providerId="ADAL" clId="{1B30B2F4-4FF6-4E93-BCA3-F97C8A36B6E8}" dt="2024-03-07T09:36:03.520" v="3323" actId="26606"/>
          <ac:cxnSpMkLst>
            <pc:docMk/>
            <pc:sldMk cId="4292858887" sldId="1235"/>
            <ac:cxnSpMk id="83" creationId="{02E9B2EE-76CA-47F3-9977-3F2FCB7FD252}"/>
          </ac:cxnSpMkLst>
        </pc:cxnChg>
      </pc:sldChg>
      <pc:sldChg chg="del">
        <pc:chgData name="Hossein Saberi" userId="3099d733-8375-4154-9dc5-01b18b3cf786" providerId="ADAL" clId="{1B30B2F4-4FF6-4E93-BCA3-F97C8A36B6E8}" dt="2024-03-06T13:43:10.697" v="1365" actId="47"/>
        <pc:sldMkLst>
          <pc:docMk/>
          <pc:sldMk cId="2914877569" sldId="1236"/>
        </pc:sldMkLst>
      </pc:sldChg>
      <pc:sldChg chg="addSp delSp modSp mod">
        <pc:chgData name="Hossein Saberi" userId="3099d733-8375-4154-9dc5-01b18b3cf786" providerId="ADAL" clId="{1B30B2F4-4FF6-4E93-BCA3-F97C8A36B6E8}" dt="2024-03-06T10:04:26.165" v="206" actId="14100"/>
        <pc:sldMkLst>
          <pc:docMk/>
          <pc:sldMk cId="2817941388" sldId="1239"/>
        </pc:sldMkLst>
        <pc:spChg chg="add mod">
          <ac:chgData name="Hossein Saberi" userId="3099d733-8375-4154-9dc5-01b18b3cf786" providerId="ADAL" clId="{1B30B2F4-4FF6-4E93-BCA3-F97C8A36B6E8}" dt="2024-03-06T10:04:26.165" v="206" actId="14100"/>
          <ac:spMkLst>
            <pc:docMk/>
            <pc:sldMk cId="2817941388" sldId="1239"/>
            <ac:spMk id="6" creationId="{EC29A0A2-B281-167B-4107-DD9149D6CEE3}"/>
          </ac:spMkLst>
        </pc:spChg>
        <pc:picChg chg="add del mod">
          <ac:chgData name="Hossein Saberi" userId="3099d733-8375-4154-9dc5-01b18b3cf786" providerId="ADAL" clId="{1B30B2F4-4FF6-4E93-BCA3-F97C8A36B6E8}" dt="2024-03-06T09:58:29.039" v="81" actId="21"/>
          <ac:picMkLst>
            <pc:docMk/>
            <pc:sldMk cId="2817941388" sldId="1239"/>
            <ac:picMk id="2" creationId="{DF1A128D-064D-C81E-6800-DA05C76975B1}"/>
          </ac:picMkLst>
        </pc:picChg>
        <pc:picChg chg="add mod">
          <ac:chgData name="Hossein Saberi" userId="3099d733-8375-4154-9dc5-01b18b3cf786" providerId="ADAL" clId="{1B30B2F4-4FF6-4E93-BCA3-F97C8A36B6E8}" dt="2024-03-06T09:58:50.323" v="85"/>
          <ac:picMkLst>
            <pc:docMk/>
            <pc:sldMk cId="2817941388" sldId="1239"/>
            <ac:picMk id="4" creationId="{6F08E349-0A3B-4A7B-3D00-31782A54DE63}"/>
          </ac:picMkLst>
        </pc:picChg>
        <pc:picChg chg="del mod">
          <ac:chgData name="Hossein Saberi" userId="3099d733-8375-4154-9dc5-01b18b3cf786" providerId="ADAL" clId="{1B30B2F4-4FF6-4E93-BCA3-F97C8A36B6E8}" dt="2024-03-06T09:58:49.907" v="84" actId="478"/>
          <ac:picMkLst>
            <pc:docMk/>
            <pc:sldMk cId="2817941388" sldId="1239"/>
            <ac:picMk id="7" creationId="{86B3D51C-7AA6-FD5D-EBD0-119F5505379B}"/>
          </ac:picMkLst>
        </pc:picChg>
      </pc:sldChg>
      <pc:sldChg chg="modSp mod">
        <pc:chgData name="Hossein Saberi" userId="3099d733-8375-4154-9dc5-01b18b3cf786" providerId="ADAL" clId="{1B30B2F4-4FF6-4E93-BCA3-F97C8A36B6E8}" dt="2024-03-07T10:33:09.199" v="3913" actId="12"/>
        <pc:sldMkLst>
          <pc:docMk/>
          <pc:sldMk cId="2990621726" sldId="1241"/>
        </pc:sldMkLst>
        <pc:spChg chg="mod">
          <ac:chgData name="Hossein Saberi" userId="3099d733-8375-4154-9dc5-01b18b3cf786" providerId="ADAL" clId="{1B30B2F4-4FF6-4E93-BCA3-F97C8A36B6E8}" dt="2024-03-07T10:33:09.199" v="3913" actId="12"/>
          <ac:spMkLst>
            <pc:docMk/>
            <pc:sldMk cId="2990621726" sldId="1241"/>
            <ac:spMk id="6" creationId="{A72346B8-935B-FD79-B136-65C2525DFCD0}"/>
          </ac:spMkLst>
        </pc:spChg>
      </pc:sldChg>
      <pc:sldChg chg="modSp mod">
        <pc:chgData name="Hossein Saberi" userId="3099d733-8375-4154-9dc5-01b18b3cf786" providerId="ADAL" clId="{1B30B2F4-4FF6-4E93-BCA3-F97C8A36B6E8}" dt="2024-03-06T10:10:17.900" v="355" actId="12"/>
        <pc:sldMkLst>
          <pc:docMk/>
          <pc:sldMk cId="2495009034" sldId="1243"/>
        </pc:sldMkLst>
        <pc:spChg chg="mod">
          <ac:chgData name="Hossein Saberi" userId="3099d733-8375-4154-9dc5-01b18b3cf786" providerId="ADAL" clId="{1B30B2F4-4FF6-4E93-BCA3-F97C8A36B6E8}" dt="2024-03-06T10:10:17.900" v="355" actId="12"/>
          <ac:spMkLst>
            <pc:docMk/>
            <pc:sldMk cId="2495009034" sldId="1243"/>
            <ac:spMk id="57" creationId="{5706A452-9546-4AE6-88C4-13C1FE3BF7A5}"/>
          </ac:spMkLst>
        </pc:spChg>
      </pc:sldChg>
      <pc:sldChg chg="delSp del mod">
        <pc:chgData name="Hossein Saberi" userId="3099d733-8375-4154-9dc5-01b18b3cf786" providerId="ADAL" clId="{1B30B2F4-4FF6-4E93-BCA3-F97C8A36B6E8}" dt="2024-03-06T11:12:33.807" v="1040" actId="47"/>
        <pc:sldMkLst>
          <pc:docMk/>
          <pc:sldMk cId="640289741" sldId="1244"/>
        </pc:sldMkLst>
        <pc:picChg chg="del">
          <ac:chgData name="Hossein Saberi" userId="3099d733-8375-4154-9dc5-01b18b3cf786" providerId="ADAL" clId="{1B30B2F4-4FF6-4E93-BCA3-F97C8A36B6E8}" dt="2024-03-06T11:03:13.819" v="596" actId="478"/>
          <ac:picMkLst>
            <pc:docMk/>
            <pc:sldMk cId="640289741" sldId="1244"/>
            <ac:picMk id="9" creationId="{887AA16E-2BEB-6098-5F75-97E4BE34DC17}"/>
          </ac:picMkLst>
        </pc:picChg>
      </pc:sldChg>
      <pc:sldChg chg="addSp delSp modSp mod ord">
        <pc:chgData name="Hossein Saberi" userId="3099d733-8375-4154-9dc5-01b18b3cf786" providerId="ADAL" clId="{1B30B2F4-4FF6-4E93-BCA3-F97C8A36B6E8}" dt="2024-03-06T11:16:27.178" v="1079" actId="404"/>
        <pc:sldMkLst>
          <pc:docMk/>
          <pc:sldMk cId="1452040289" sldId="1245"/>
        </pc:sldMkLst>
        <pc:spChg chg="add mod ord">
          <ac:chgData name="Hossein Saberi" userId="3099d733-8375-4154-9dc5-01b18b3cf786" providerId="ADAL" clId="{1B30B2F4-4FF6-4E93-BCA3-F97C8A36B6E8}" dt="2024-03-06T11:16:27.178" v="1079" actId="404"/>
          <ac:spMkLst>
            <pc:docMk/>
            <pc:sldMk cId="1452040289" sldId="1245"/>
            <ac:spMk id="6" creationId="{076A3602-9607-70A9-4E13-5EF7E73D39AE}"/>
          </ac:spMkLst>
        </pc:spChg>
        <pc:spChg chg="mod ord">
          <ac:chgData name="Hossein Saberi" userId="3099d733-8375-4154-9dc5-01b18b3cf786" providerId="ADAL" clId="{1B30B2F4-4FF6-4E93-BCA3-F97C8A36B6E8}" dt="2024-03-06T11:16:14.828" v="1070" actId="26606"/>
          <ac:spMkLst>
            <pc:docMk/>
            <pc:sldMk cId="1452040289" sldId="1245"/>
            <ac:spMk id="8" creationId="{7F623E3E-9B48-7844-3049-D85DA2EF5A42}"/>
          </ac:spMkLst>
        </pc:spChg>
        <pc:spChg chg="add del">
          <ac:chgData name="Hossein Saberi" userId="3099d733-8375-4154-9dc5-01b18b3cf786" providerId="ADAL" clId="{1B30B2F4-4FF6-4E93-BCA3-F97C8A36B6E8}" dt="2024-03-06T11:16:14.828" v="1070" actId="26606"/>
          <ac:spMkLst>
            <pc:docMk/>
            <pc:sldMk cId="1452040289" sldId="1245"/>
            <ac:spMk id="95" creationId="{DA2E7C1E-2B5A-4BBA-AE51-1CD8C19309D7}"/>
          </ac:spMkLst>
        </pc:spChg>
        <pc:spChg chg="add del">
          <ac:chgData name="Hossein Saberi" userId="3099d733-8375-4154-9dc5-01b18b3cf786" providerId="ADAL" clId="{1B30B2F4-4FF6-4E93-BCA3-F97C8A36B6E8}" dt="2024-03-06T11:16:14.828" v="1070" actId="26606"/>
          <ac:spMkLst>
            <pc:docMk/>
            <pc:sldMk cId="1452040289" sldId="1245"/>
            <ac:spMk id="97" creationId="{43DF76B1-5174-4FAF-9D19-FFEE98426836}"/>
          </ac:spMkLst>
        </pc:spChg>
        <pc:spChg chg="add del">
          <ac:chgData name="Hossein Saberi" userId="3099d733-8375-4154-9dc5-01b18b3cf786" providerId="ADAL" clId="{1B30B2F4-4FF6-4E93-BCA3-F97C8A36B6E8}" dt="2024-03-06T11:15:23.634" v="1063" actId="26606"/>
          <ac:spMkLst>
            <pc:docMk/>
            <pc:sldMk cId="1452040289" sldId="1245"/>
            <ac:spMk id="102" creationId="{99ED5833-B85B-4103-8A3B-CAB0308E6C15}"/>
          </ac:spMkLst>
        </pc:spChg>
        <pc:spChg chg="add del">
          <ac:chgData name="Hossein Saberi" userId="3099d733-8375-4154-9dc5-01b18b3cf786" providerId="ADAL" clId="{1B30B2F4-4FF6-4E93-BCA3-F97C8A36B6E8}" dt="2024-03-06T11:15:51.586" v="1065" actId="26606"/>
          <ac:spMkLst>
            <pc:docMk/>
            <pc:sldMk cId="1452040289" sldId="1245"/>
            <ac:spMk id="108" creationId="{E18F6E8B-15ED-43C7-94BA-91549A651C73}"/>
          </ac:spMkLst>
        </pc:spChg>
        <pc:spChg chg="add del">
          <ac:chgData name="Hossein Saberi" userId="3099d733-8375-4154-9dc5-01b18b3cf786" providerId="ADAL" clId="{1B30B2F4-4FF6-4E93-BCA3-F97C8A36B6E8}" dt="2024-03-06T11:15:51.586" v="1065" actId="26606"/>
          <ac:spMkLst>
            <pc:docMk/>
            <pc:sldMk cId="1452040289" sldId="1245"/>
            <ac:spMk id="109" creationId="{B81933D1-5615-42C7-9C0B-4EB7105CCE2D}"/>
          </ac:spMkLst>
        </pc:spChg>
        <pc:spChg chg="add del">
          <ac:chgData name="Hossein Saberi" userId="3099d733-8375-4154-9dc5-01b18b3cf786" providerId="ADAL" clId="{1B30B2F4-4FF6-4E93-BCA3-F97C8A36B6E8}" dt="2024-03-06T11:15:51.586" v="1065" actId="26606"/>
          <ac:spMkLst>
            <pc:docMk/>
            <pc:sldMk cId="1452040289" sldId="1245"/>
            <ac:spMk id="111" creationId="{B089A89A-1E9C-4761-9DFF-53C275FBF870}"/>
          </ac:spMkLst>
        </pc:spChg>
        <pc:spChg chg="add del">
          <ac:chgData name="Hossein Saberi" userId="3099d733-8375-4154-9dc5-01b18b3cf786" providerId="ADAL" clId="{1B30B2F4-4FF6-4E93-BCA3-F97C8A36B6E8}" dt="2024-03-06T11:15:51.586" v="1065" actId="26606"/>
          <ac:spMkLst>
            <pc:docMk/>
            <pc:sldMk cId="1452040289" sldId="1245"/>
            <ac:spMk id="113" creationId="{19C9EAEA-39D0-4B0E-A0EB-51E7B26740B1}"/>
          </ac:spMkLst>
        </pc:spChg>
        <pc:spChg chg="add del">
          <ac:chgData name="Hossein Saberi" userId="3099d733-8375-4154-9dc5-01b18b3cf786" providerId="ADAL" clId="{1B30B2F4-4FF6-4E93-BCA3-F97C8A36B6E8}" dt="2024-03-06T11:16:12.369" v="1067" actId="26606"/>
          <ac:spMkLst>
            <pc:docMk/>
            <pc:sldMk cId="1452040289" sldId="1245"/>
            <ac:spMk id="115" creationId="{2DA60C47-9F76-46D7-9D57-E0C7BA42B81A}"/>
          </ac:spMkLst>
        </pc:spChg>
        <pc:spChg chg="add del">
          <ac:chgData name="Hossein Saberi" userId="3099d733-8375-4154-9dc5-01b18b3cf786" providerId="ADAL" clId="{1B30B2F4-4FF6-4E93-BCA3-F97C8A36B6E8}" dt="2024-03-06T11:16:12.369" v="1067" actId="26606"/>
          <ac:spMkLst>
            <pc:docMk/>
            <pc:sldMk cId="1452040289" sldId="1245"/>
            <ac:spMk id="116" creationId="{99413ED5-9ED4-4772-BCE4-2BCAE6B12E35}"/>
          </ac:spMkLst>
        </pc:spChg>
        <pc:spChg chg="add del">
          <ac:chgData name="Hossein Saberi" userId="3099d733-8375-4154-9dc5-01b18b3cf786" providerId="ADAL" clId="{1B30B2F4-4FF6-4E93-BCA3-F97C8A36B6E8}" dt="2024-03-06T11:16:12.369" v="1067" actId="26606"/>
          <ac:spMkLst>
            <pc:docMk/>
            <pc:sldMk cId="1452040289" sldId="1245"/>
            <ac:spMk id="117" creationId="{04357C93-F0CB-4A1C-8F77-4E9063789819}"/>
          </ac:spMkLst>
        </pc:spChg>
        <pc:spChg chg="add del">
          <ac:chgData name="Hossein Saberi" userId="3099d733-8375-4154-9dc5-01b18b3cf786" providerId="ADAL" clId="{1B30B2F4-4FF6-4E93-BCA3-F97C8A36B6E8}" dt="2024-03-06T11:16:12.369" v="1067" actId="26606"/>
          <ac:spMkLst>
            <pc:docMk/>
            <pc:sldMk cId="1452040289" sldId="1245"/>
            <ac:spMk id="118" creationId="{6CF143E5-57C3-46A3-91A2-EDAA7A8E6A75}"/>
          </ac:spMkLst>
        </pc:spChg>
        <pc:spChg chg="add del">
          <ac:chgData name="Hossein Saberi" userId="3099d733-8375-4154-9dc5-01b18b3cf786" providerId="ADAL" clId="{1B30B2F4-4FF6-4E93-BCA3-F97C8A36B6E8}" dt="2024-03-06T11:16:14.828" v="1069" actId="26606"/>
          <ac:spMkLst>
            <pc:docMk/>
            <pc:sldMk cId="1452040289" sldId="1245"/>
            <ac:spMk id="120" creationId="{C497725C-6431-496A-B11C-691354780DCD}"/>
          </ac:spMkLst>
        </pc:spChg>
        <pc:spChg chg="add del">
          <ac:chgData name="Hossein Saberi" userId="3099d733-8375-4154-9dc5-01b18b3cf786" providerId="ADAL" clId="{1B30B2F4-4FF6-4E93-BCA3-F97C8A36B6E8}" dt="2024-03-06T11:16:14.828" v="1069" actId="26606"/>
          <ac:spMkLst>
            <pc:docMk/>
            <pc:sldMk cId="1452040289" sldId="1245"/>
            <ac:spMk id="122" creationId="{B81933D1-5615-42C7-9C0B-4EB7105CCE2D}"/>
          </ac:spMkLst>
        </pc:spChg>
        <pc:spChg chg="add del">
          <ac:chgData name="Hossein Saberi" userId="3099d733-8375-4154-9dc5-01b18b3cf786" providerId="ADAL" clId="{1B30B2F4-4FF6-4E93-BCA3-F97C8A36B6E8}" dt="2024-03-06T11:16:14.828" v="1069" actId="26606"/>
          <ac:spMkLst>
            <pc:docMk/>
            <pc:sldMk cId="1452040289" sldId="1245"/>
            <ac:spMk id="123" creationId="{B089A89A-1E9C-4761-9DFF-53C275FBF870}"/>
          </ac:spMkLst>
        </pc:spChg>
        <pc:spChg chg="add del">
          <ac:chgData name="Hossein Saberi" userId="3099d733-8375-4154-9dc5-01b18b3cf786" providerId="ADAL" clId="{1B30B2F4-4FF6-4E93-BCA3-F97C8A36B6E8}" dt="2024-03-06T11:16:14.828" v="1069" actId="26606"/>
          <ac:spMkLst>
            <pc:docMk/>
            <pc:sldMk cId="1452040289" sldId="1245"/>
            <ac:spMk id="124" creationId="{19C9EAEA-39D0-4B0E-A0EB-51E7B26740B1}"/>
          </ac:spMkLst>
        </pc:spChg>
        <pc:spChg chg="add">
          <ac:chgData name="Hossein Saberi" userId="3099d733-8375-4154-9dc5-01b18b3cf786" providerId="ADAL" clId="{1B30B2F4-4FF6-4E93-BCA3-F97C8A36B6E8}" dt="2024-03-06T11:16:14.828" v="1070" actId="26606"/>
          <ac:spMkLst>
            <pc:docMk/>
            <pc:sldMk cId="1452040289" sldId="1245"/>
            <ac:spMk id="126" creationId="{2DA60C47-9F76-46D7-9D57-E0C7BA42B81A}"/>
          </ac:spMkLst>
        </pc:spChg>
        <pc:spChg chg="add">
          <ac:chgData name="Hossein Saberi" userId="3099d733-8375-4154-9dc5-01b18b3cf786" providerId="ADAL" clId="{1B30B2F4-4FF6-4E93-BCA3-F97C8A36B6E8}" dt="2024-03-06T11:16:14.828" v="1070" actId="26606"/>
          <ac:spMkLst>
            <pc:docMk/>
            <pc:sldMk cId="1452040289" sldId="1245"/>
            <ac:spMk id="127" creationId="{99413ED5-9ED4-4772-BCE4-2BCAE6B12E35}"/>
          </ac:spMkLst>
        </pc:spChg>
        <pc:spChg chg="add">
          <ac:chgData name="Hossein Saberi" userId="3099d733-8375-4154-9dc5-01b18b3cf786" providerId="ADAL" clId="{1B30B2F4-4FF6-4E93-BCA3-F97C8A36B6E8}" dt="2024-03-06T11:16:14.828" v="1070" actId="26606"/>
          <ac:spMkLst>
            <pc:docMk/>
            <pc:sldMk cId="1452040289" sldId="1245"/>
            <ac:spMk id="128" creationId="{04357C93-F0CB-4A1C-8F77-4E9063789819}"/>
          </ac:spMkLst>
        </pc:spChg>
        <pc:spChg chg="add">
          <ac:chgData name="Hossein Saberi" userId="3099d733-8375-4154-9dc5-01b18b3cf786" providerId="ADAL" clId="{1B30B2F4-4FF6-4E93-BCA3-F97C8A36B6E8}" dt="2024-03-06T11:16:14.828" v="1070" actId="26606"/>
          <ac:spMkLst>
            <pc:docMk/>
            <pc:sldMk cId="1452040289" sldId="1245"/>
            <ac:spMk id="129" creationId="{6CF143E5-57C3-46A3-91A2-EDAA7A8E6A75}"/>
          </ac:spMkLst>
        </pc:spChg>
        <pc:grpChg chg="add del">
          <ac:chgData name="Hossein Saberi" userId="3099d733-8375-4154-9dc5-01b18b3cf786" providerId="ADAL" clId="{1B30B2F4-4FF6-4E93-BCA3-F97C8A36B6E8}" dt="2024-03-06T11:15:51.586" v="1065" actId="26606"/>
          <ac:grpSpMkLst>
            <pc:docMk/>
            <pc:sldMk cId="1452040289" sldId="1245"/>
            <ac:grpSpMk id="104" creationId="{032D8612-31EB-44CF-A1D0-14FD4C705424}"/>
          </ac:grpSpMkLst>
        </pc:grpChg>
        <pc:grpChg chg="add del">
          <ac:chgData name="Hossein Saberi" userId="3099d733-8375-4154-9dc5-01b18b3cf786" providerId="ADAL" clId="{1B30B2F4-4FF6-4E93-BCA3-F97C8A36B6E8}" dt="2024-03-06T11:16:14.828" v="1069" actId="26606"/>
          <ac:grpSpMkLst>
            <pc:docMk/>
            <pc:sldMk cId="1452040289" sldId="1245"/>
            <ac:grpSpMk id="121" creationId="{032D8612-31EB-44CF-A1D0-14FD4C705424}"/>
          </ac:grpSpMkLst>
        </pc:grpChg>
        <pc:picChg chg="add mod">
          <ac:chgData name="Hossein Saberi" userId="3099d733-8375-4154-9dc5-01b18b3cf786" providerId="ADAL" clId="{1B30B2F4-4FF6-4E93-BCA3-F97C8A36B6E8}" dt="2024-03-06T11:16:14.828" v="1070" actId="26606"/>
          <ac:picMkLst>
            <pc:docMk/>
            <pc:sldMk cId="1452040289" sldId="1245"/>
            <ac:picMk id="3" creationId="{0560B986-CAFF-7BFB-FA6E-A0E82D0AB03E}"/>
          </ac:picMkLst>
        </pc:picChg>
        <pc:picChg chg="add mod">
          <ac:chgData name="Hossein Saberi" userId="3099d733-8375-4154-9dc5-01b18b3cf786" providerId="ADAL" clId="{1B30B2F4-4FF6-4E93-BCA3-F97C8A36B6E8}" dt="2024-03-06T11:16:14.828" v="1070" actId="26606"/>
          <ac:picMkLst>
            <pc:docMk/>
            <pc:sldMk cId="1452040289" sldId="1245"/>
            <ac:picMk id="5" creationId="{78F111C7-6BC5-E2AD-EB1A-01E81516DA94}"/>
          </ac:picMkLst>
        </pc:picChg>
        <pc:picChg chg="del">
          <ac:chgData name="Hossein Saberi" userId="3099d733-8375-4154-9dc5-01b18b3cf786" providerId="ADAL" clId="{1B30B2F4-4FF6-4E93-BCA3-F97C8A36B6E8}" dt="2024-03-06T11:13:56.876" v="1049" actId="478"/>
          <ac:picMkLst>
            <pc:docMk/>
            <pc:sldMk cId="1452040289" sldId="1245"/>
            <ac:picMk id="11" creationId="{ACA1EDDB-B4C4-6506-6FBA-150DE6636653}"/>
          </ac:picMkLst>
        </pc:picChg>
      </pc:sldChg>
      <pc:sldChg chg="addSp delSp modSp mod">
        <pc:chgData name="Hossein Saberi" userId="3099d733-8375-4154-9dc5-01b18b3cf786" providerId="ADAL" clId="{1B30B2F4-4FF6-4E93-BCA3-F97C8A36B6E8}" dt="2024-03-07T09:38:58.211" v="3438" actId="20577"/>
        <pc:sldMkLst>
          <pc:docMk/>
          <pc:sldMk cId="631718184" sldId="1246"/>
        </pc:sldMkLst>
        <pc:spChg chg="mod">
          <ac:chgData name="Hossein Saberi" userId="3099d733-8375-4154-9dc5-01b18b3cf786" providerId="ADAL" clId="{1B30B2F4-4FF6-4E93-BCA3-F97C8A36B6E8}" dt="2024-03-07T09:38:58.211" v="3438" actId="20577"/>
          <ac:spMkLst>
            <pc:docMk/>
            <pc:sldMk cId="631718184" sldId="1246"/>
            <ac:spMk id="9" creationId="{8E7E2F59-67B6-5C14-C422-767A04450BA6}"/>
          </ac:spMkLst>
        </pc:spChg>
        <pc:picChg chg="add mod">
          <ac:chgData name="Hossein Saberi" userId="3099d733-8375-4154-9dc5-01b18b3cf786" providerId="ADAL" clId="{1B30B2F4-4FF6-4E93-BCA3-F97C8A36B6E8}" dt="2024-03-07T09:38:00.516" v="3380" actId="1076"/>
          <ac:picMkLst>
            <pc:docMk/>
            <pc:sldMk cId="631718184" sldId="1246"/>
            <ac:picMk id="3" creationId="{586D0697-D6E1-A06E-1063-44EC8042B3CE}"/>
          </ac:picMkLst>
        </pc:picChg>
        <pc:picChg chg="del">
          <ac:chgData name="Hossein Saberi" userId="3099d733-8375-4154-9dc5-01b18b3cf786" providerId="ADAL" clId="{1B30B2F4-4FF6-4E93-BCA3-F97C8A36B6E8}" dt="2024-03-07T09:37:30.492" v="3324" actId="478"/>
          <ac:picMkLst>
            <pc:docMk/>
            <pc:sldMk cId="631718184" sldId="1246"/>
            <ac:picMk id="7" creationId="{1F977BF5-5D79-766E-5053-83F47048319A}"/>
          </ac:picMkLst>
        </pc:picChg>
      </pc:sldChg>
      <pc:sldChg chg="new del">
        <pc:chgData name="Hossein Saberi" userId="3099d733-8375-4154-9dc5-01b18b3cf786" providerId="ADAL" clId="{1B30B2F4-4FF6-4E93-BCA3-F97C8A36B6E8}" dt="2024-03-06T11:32:16.227" v="1086" actId="47"/>
        <pc:sldMkLst>
          <pc:docMk/>
          <pc:sldMk cId="274202361" sldId="1247"/>
        </pc:sldMkLst>
      </pc:sldChg>
      <pc:sldChg chg="delSp new del mod ord">
        <pc:chgData name="Hossein Saberi" userId="3099d733-8375-4154-9dc5-01b18b3cf786" providerId="ADAL" clId="{1B30B2F4-4FF6-4E93-BCA3-F97C8A36B6E8}" dt="2024-03-06T11:32:10.415" v="1084" actId="47"/>
        <pc:sldMkLst>
          <pc:docMk/>
          <pc:sldMk cId="628232084" sldId="1247"/>
        </pc:sldMkLst>
        <pc:spChg chg="del">
          <ac:chgData name="Hossein Saberi" userId="3099d733-8375-4154-9dc5-01b18b3cf786" providerId="ADAL" clId="{1B30B2F4-4FF6-4E93-BCA3-F97C8A36B6E8}" dt="2024-03-06T11:32:08.148" v="1083" actId="478"/>
          <ac:spMkLst>
            <pc:docMk/>
            <pc:sldMk cId="628232084" sldId="1247"/>
            <ac:spMk id="2" creationId="{021F5C75-78E9-00B4-E4F2-D8C836A19579}"/>
          </ac:spMkLst>
        </pc:spChg>
        <pc:spChg chg="del">
          <ac:chgData name="Hossein Saberi" userId="3099d733-8375-4154-9dc5-01b18b3cf786" providerId="ADAL" clId="{1B30B2F4-4FF6-4E93-BCA3-F97C8A36B6E8}" dt="2024-03-06T11:32:08.148" v="1083" actId="478"/>
          <ac:spMkLst>
            <pc:docMk/>
            <pc:sldMk cId="628232084" sldId="1247"/>
            <ac:spMk id="3" creationId="{4BA467C9-5E62-0101-C003-83E22730E861}"/>
          </ac:spMkLst>
        </pc:spChg>
        <pc:spChg chg="del">
          <ac:chgData name="Hossein Saberi" userId="3099d733-8375-4154-9dc5-01b18b3cf786" providerId="ADAL" clId="{1B30B2F4-4FF6-4E93-BCA3-F97C8A36B6E8}" dt="2024-03-06T11:32:08.148" v="1083" actId="478"/>
          <ac:spMkLst>
            <pc:docMk/>
            <pc:sldMk cId="628232084" sldId="1247"/>
            <ac:spMk id="4" creationId="{95E581B1-2A51-D98C-0674-BD5E0A12CB06}"/>
          </ac:spMkLst>
        </pc:spChg>
        <pc:spChg chg="del">
          <ac:chgData name="Hossein Saberi" userId="3099d733-8375-4154-9dc5-01b18b3cf786" providerId="ADAL" clId="{1B30B2F4-4FF6-4E93-BCA3-F97C8A36B6E8}" dt="2024-03-06T11:32:08.148" v="1083" actId="478"/>
          <ac:spMkLst>
            <pc:docMk/>
            <pc:sldMk cId="628232084" sldId="1247"/>
            <ac:spMk id="5" creationId="{204410D6-EA77-1B8F-E36B-A7F7529FE3D4}"/>
          </ac:spMkLst>
        </pc:spChg>
      </pc:sldChg>
      <pc:sldChg chg="addSp delSp modSp new mod ord setBg addAnim delAnim setClrOvrMap">
        <pc:chgData name="Hossein Saberi" userId="3099d733-8375-4154-9dc5-01b18b3cf786" providerId="ADAL" clId="{1B30B2F4-4FF6-4E93-BCA3-F97C8A36B6E8}" dt="2024-03-07T11:05:52.390" v="3998" actId="6549"/>
        <pc:sldMkLst>
          <pc:docMk/>
          <pc:sldMk cId="1703087645" sldId="1247"/>
        </pc:sldMkLst>
        <pc:spChg chg="add del mod ord">
          <ac:chgData name="Hossein Saberi" userId="3099d733-8375-4154-9dc5-01b18b3cf786" providerId="ADAL" clId="{1B30B2F4-4FF6-4E93-BCA3-F97C8A36B6E8}" dt="2024-03-07T11:05:52.390" v="3998" actId="6549"/>
          <ac:spMkLst>
            <pc:docMk/>
            <pc:sldMk cId="1703087645" sldId="1247"/>
            <ac:spMk id="2" creationId="{B893E989-ACDE-DBBA-0499-35DD8D2D6313}"/>
          </ac:spMkLst>
        </pc:spChg>
        <pc:spChg chg="add del">
          <ac:chgData name="Hossein Saberi" userId="3099d733-8375-4154-9dc5-01b18b3cf786" providerId="ADAL" clId="{1B30B2F4-4FF6-4E93-BCA3-F97C8A36B6E8}" dt="2024-03-06T11:32:29.181" v="1092" actId="478"/>
          <ac:spMkLst>
            <pc:docMk/>
            <pc:sldMk cId="1703087645" sldId="1247"/>
            <ac:spMk id="3" creationId="{4E63F132-892D-D0A3-5C64-C3F49518D91D}"/>
          </ac:spMkLst>
        </pc:spChg>
        <pc:spChg chg="add del mod ord">
          <ac:chgData name="Hossein Saberi" userId="3099d733-8375-4154-9dc5-01b18b3cf786" providerId="ADAL" clId="{1B30B2F4-4FF6-4E93-BCA3-F97C8A36B6E8}" dt="2024-03-06T13:25:39.155" v="1268" actId="26606"/>
          <ac:spMkLst>
            <pc:docMk/>
            <pc:sldMk cId="1703087645" sldId="1247"/>
            <ac:spMk id="4" creationId="{12C55B77-F81F-64B4-E5AD-C3825A82439D}"/>
          </ac:spMkLst>
        </pc:spChg>
        <pc:spChg chg="add del">
          <ac:chgData name="Hossein Saberi" userId="3099d733-8375-4154-9dc5-01b18b3cf786" providerId="ADAL" clId="{1B30B2F4-4FF6-4E93-BCA3-F97C8A36B6E8}" dt="2024-03-06T13:24:36.504" v="1246" actId="26606"/>
          <ac:spMkLst>
            <pc:docMk/>
            <pc:sldMk cId="1703087645" sldId="1247"/>
            <ac:spMk id="12" creationId="{D12DDE76-C203-4047-9998-63900085B5E8}"/>
          </ac:spMkLst>
        </pc:spChg>
        <pc:spChg chg="add del">
          <ac:chgData name="Hossein Saberi" userId="3099d733-8375-4154-9dc5-01b18b3cf786" providerId="ADAL" clId="{1B30B2F4-4FF6-4E93-BCA3-F97C8A36B6E8}" dt="2024-03-06T11:32:46.951" v="1117" actId="26606"/>
          <ac:spMkLst>
            <pc:docMk/>
            <pc:sldMk cId="1703087645" sldId="1247"/>
            <ac:spMk id="13" creationId="{0855A890-B60B-4670-9DC2-69DC05015AB3}"/>
          </ac:spMkLst>
        </pc:spChg>
        <pc:spChg chg="add del">
          <ac:chgData name="Hossein Saberi" userId="3099d733-8375-4154-9dc5-01b18b3cf786" providerId="ADAL" clId="{1B30B2F4-4FF6-4E93-BCA3-F97C8A36B6E8}" dt="2024-03-06T13:24:40.911" v="1249" actId="26606"/>
          <ac:spMkLst>
            <pc:docMk/>
            <pc:sldMk cId="1703087645" sldId="1247"/>
            <ac:spMk id="14" creationId="{928F64C6-FE22-4FC1-A763-DFCC514811BD}"/>
          </ac:spMkLst>
        </pc:spChg>
        <pc:spChg chg="add del">
          <ac:chgData name="Hossein Saberi" userId="3099d733-8375-4154-9dc5-01b18b3cf786" providerId="ADAL" clId="{1B30B2F4-4FF6-4E93-BCA3-F97C8A36B6E8}" dt="2024-03-06T11:32:46.951" v="1117" actId="26606"/>
          <ac:spMkLst>
            <pc:docMk/>
            <pc:sldMk cId="1703087645" sldId="1247"/>
            <ac:spMk id="15" creationId="{90F533E9-6690-41A8-A372-4C6C622D028D}"/>
          </ac:spMkLst>
        </pc:spChg>
        <pc:spChg chg="add del">
          <ac:chgData name="Hossein Saberi" userId="3099d733-8375-4154-9dc5-01b18b3cf786" providerId="ADAL" clId="{1B30B2F4-4FF6-4E93-BCA3-F97C8A36B6E8}" dt="2024-03-06T11:32:46.951" v="1117" actId="26606"/>
          <ac:spMkLst>
            <pc:docMk/>
            <pc:sldMk cId="1703087645" sldId="1247"/>
            <ac:spMk id="17" creationId="{99413ED5-9ED4-4772-BCE4-2BCAE6B12E35}"/>
          </ac:spMkLst>
        </pc:spChg>
        <pc:spChg chg="add del">
          <ac:chgData name="Hossein Saberi" userId="3099d733-8375-4154-9dc5-01b18b3cf786" providerId="ADAL" clId="{1B30B2F4-4FF6-4E93-BCA3-F97C8A36B6E8}" dt="2024-03-06T13:25:02.912" v="1251" actId="26606"/>
          <ac:spMkLst>
            <pc:docMk/>
            <pc:sldMk cId="1703087645" sldId="1247"/>
            <ac:spMk id="18" creationId="{928F64C6-FE22-4FC1-A763-DFCC514811BD}"/>
          </ac:spMkLst>
        </pc:spChg>
        <pc:spChg chg="add del">
          <ac:chgData name="Hossein Saberi" userId="3099d733-8375-4154-9dc5-01b18b3cf786" providerId="ADAL" clId="{1B30B2F4-4FF6-4E93-BCA3-F97C8A36B6E8}" dt="2024-03-06T11:32:46.951" v="1117" actId="26606"/>
          <ac:spMkLst>
            <pc:docMk/>
            <pc:sldMk cId="1703087645" sldId="1247"/>
            <ac:spMk id="19" creationId="{04357C93-F0CB-4A1C-8F77-4E9063789819}"/>
          </ac:spMkLst>
        </pc:spChg>
        <pc:spChg chg="add del">
          <ac:chgData name="Hossein Saberi" userId="3099d733-8375-4154-9dc5-01b18b3cf786" providerId="ADAL" clId="{1B30B2F4-4FF6-4E93-BCA3-F97C8A36B6E8}" dt="2024-03-06T11:34:13.304" v="1165" actId="26606"/>
          <ac:spMkLst>
            <pc:docMk/>
            <pc:sldMk cId="1703087645" sldId="1247"/>
            <ac:spMk id="21" creationId="{18F923FF-DD0C-4FD3-A1B4-68DFA511C82D}"/>
          </ac:spMkLst>
        </pc:spChg>
        <pc:spChg chg="add del">
          <ac:chgData name="Hossein Saberi" userId="3099d733-8375-4154-9dc5-01b18b3cf786" providerId="ADAL" clId="{1B30B2F4-4FF6-4E93-BCA3-F97C8A36B6E8}" dt="2024-03-06T11:34:13.304" v="1165" actId="26606"/>
          <ac:spMkLst>
            <pc:docMk/>
            <pc:sldMk cId="1703087645" sldId="1247"/>
            <ac:spMk id="22" creationId="{114A821F-8663-46BA-8CC0-D4C44F639F3A}"/>
          </ac:spMkLst>
        </pc:spChg>
        <pc:spChg chg="add del">
          <ac:chgData name="Hossein Saberi" userId="3099d733-8375-4154-9dc5-01b18b3cf786" providerId="ADAL" clId="{1B30B2F4-4FF6-4E93-BCA3-F97C8A36B6E8}" dt="2024-03-06T11:34:13.304" v="1165" actId="26606"/>
          <ac:spMkLst>
            <pc:docMk/>
            <pc:sldMk cId="1703087645" sldId="1247"/>
            <ac:spMk id="23" creationId="{67EF550F-47CE-4FB2-9DAC-12AD835C833D}"/>
          </ac:spMkLst>
        </pc:spChg>
        <pc:spChg chg="add del">
          <ac:chgData name="Hossein Saberi" userId="3099d733-8375-4154-9dc5-01b18b3cf786" providerId="ADAL" clId="{1B30B2F4-4FF6-4E93-BCA3-F97C8A36B6E8}" dt="2024-03-06T13:25:04.680" v="1253" actId="26606"/>
          <ac:spMkLst>
            <pc:docMk/>
            <pc:sldMk cId="1703087645" sldId="1247"/>
            <ac:spMk id="24" creationId="{928F64C6-FE22-4FC1-A763-DFCC514811BD}"/>
          </ac:spMkLst>
        </pc:spChg>
        <pc:spChg chg="add del">
          <ac:chgData name="Hossein Saberi" userId="3099d733-8375-4154-9dc5-01b18b3cf786" providerId="ADAL" clId="{1B30B2F4-4FF6-4E93-BCA3-F97C8A36B6E8}" dt="2024-03-06T13:25:12.052" v="1255" actId="26606"/>
          <ac:spMkLst>
            <pc:docMk/>
            <pc:sldMk cId="1703087645" sldId="1247"/>
            <ac:spMk id="26" creationId="{928F64C6-FE22-4FC1-A763-DFCC514811BD}"/>
          </ac:spMkLst>
        </pc:spChg>
        <pc:spChg chg="add del">
          <ac:chgData name="Hossein Saberi" userId="3099d733-8375-4154-9dc5-01b18b3cf786" providerId="ADAL" clId="{1B30B2F4-4FF6-4E93-BCA3-F97C8A36B6E8}" dt="2024-03-06T13:25:37.685" v="1265" actId="26606"/>
          <ac:spMkLst>
            <pc:docMk/>
            <pc:sldMk cId="1703087645" sldId="1247"/>
            <ac:spMk id="28" creationId="{928F64C6-FE22-4FC1-A763-DFCC514811BD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29" creationId="{8E4F04B5-4D4A-4F70-8549-384AF535134B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30" creationId="{2E2D6188-24E5-426A-BB2A-3FA2D6B9C3EF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31" creationId="{0D14DB62-3EB3-452E-89EE-30B0CDB0C8F4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32" creationId="{F6E384F5-137A-40B1-97F0-694CC6ECD59C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33" creationId="{CB14CE1B-4BC5-4EF2-BE3D-05E4F580B3DB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34" creationId="{9DBC4630-03DA-474F-BBCB-BA3AE6B317A4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35" creationId="{1208BC59-C84F-483F-80CD-FAEC74229B97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36" creationId="{A1DABD52-05DF-4F31-AFB9-B330D8BE46FD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37" creationId="{78418A25-6EAC-4140-BFE6-284E1925B5EE}"/>
          </ac:spMkLst>
        </pc:spChg>
        <pc:spChg chg="add del">
          <ac:chgData name="Hossein Saberi" userId="3099d733-8375-4154-9dc5-01b18b3cf786" providerId="ADAL" clId="{1B30B2F4-4FF6-4E93-BCA3-F97C8A36B6E8}" dt="2024-03-06T13:25:16.322" v="1257" actId="26606"/>
          <ac:spMkLst>
            <pc:docMk/>
            <pc:sldMk cId="1703087645" sldId="1247"/>
            <ac:spMk id="38" creationId="{6B9D64DB-4D5C-4A91-B45F-F301E3174F9F}"/>
          </ac:spMkLst>
        </pc:spChg>
        <pc:spChg chg="add del">
          <ac:chgData name="Hossein Saberi" userId="3099d733-8375-4154-9dc5-01b18b3cf786" providerId="ADAL" clId="{1B30B2F4-4FF6-4E93-BCA3-F97C8A36B6E8}" dt="2024-03-06T13:25:21.094" v="1259" actId="26606"/>
          <ac:spMkLst>
            <pc:docMk/>
            <pc:sldMk cId="1703087645" sldId="1247"/>
            <ac:spMk id="40" creationId="{A5A17FC0-D416-4C8B-A9E6-5924D352B986}"/>
          </ac:spMkLst>
        </pc:spChg>
        <pc:spChg chg="add del">
          <ac:chgData name="Hossein Saberi" userId="3099d733-8375-4154-9dc5-01b18b3cf786" providerId="ADAL" clId="{1B30B2F4-4FF6-4E93-BCA3-F97C8A36B6E8}" dt="2024-03-06T13:25:39.139" v="1267" actId="26606"/>
          <ac:spMkLst>
            <pc:docMk/>
            <pc:sldMk cId="1703087645" sldId="1247"/>
            <ac:spMk id="46" creationId="{A5A17FC0-D416-4C8B-A9E6-5924D352B986}"/>
          </ac:spMkLst>
        </pc:spChg>
        <pc:spChg chg="add del">
          <ac:chgData name="Hossein Saberi" userId="3099d733-8375-4154-9dc5-01b18b3cf786" providerId="ADAL" clId="{1B30B2F4-4FF6-4E93-BCA3-F97C8A36B6E8}" dt="2024-03-06T13:25:29.908" v="1261" actId="26606"/>
          <ac:spMkLst>
            <pc:docMk/>
            <pc:sldMk cId="1703087645" sldId="1247"/>
            <ac:spMk id="47" creationId="{928F64C6-FE22-4FC1-A763-DFCC514811BD}"/>
          </ac:spMkLst>
        </pc:spChg>
        <pc:spChg chg="add del">
          <ac:chgData name="Hossein Saberi" userId="3099d733-8375-4154-9dc5-01b18b3cf786" providerId="ADAL" clId="{1B30B2F4-4FF6-4E93-BCA3-F97C8A36B6E8}" dt="2024-03-06T13:25:32.843" v="1263" actId="26606"/>
          <ac:spMkLst>
            <pc:docMk/>
            <pc:sldMk cId="1703087645" sldId="1247"/>
            <ac:spMk id="50" creationId="{A4AC5506-6312-4701-8D3C-40187889A947}"/>
          </ac:spMkLst>
        </pc:spChg>
        <pc:spChg chg="add">
          <ac:chgData name="Hossein Saberi" userId="3099d733-8375-4154-9dc5-01b18b3cf786" providerId="ADAL" clId="{1B30B2F4-4FF6-4E93-BCA3-F97C8A36B6E8}" dt="2024-03-06T13:25:39.155" v="1268" actId="26606"/>
          <ac:spMkLst>
            <pc:docMk/>
            <pc:sldMk cId="1703087645" sldId="1247"/>
            <ac:spMk id="56" creationId="{928F64C6-FE22-4FC1-A763-DFCC514811BD}"/>
          </ac:spMkLst>
        </pc:spChg>
        <pc:picChg chg="add mod ord">
          <ac:chgData name="Hossein Saberi" userId="3099d733-8375-4154-9dc5-01b18b3cf786" providerId="ADAL" clId="{1B30B2F4-4FF6-4E93-BCA3-F97C8A36B6E8}" dt="2024-03-06T13:25:39.155" v="1268" actId="26606"/>
          <ac:picMkLst>
            <pc:docMk/>
            <pc:sldMk cId="1703087645" sldId="1247"/>
            <ac:picMk id="5" creationId="{E36D3256-1623-431F-AB4B-73FB2182978F}"/>
          </ac:picMkLst>
        </pc:picChg>
        <pc:picChg chg="add mod ord">
          <ac:chgData name="Hossein Saberi" userId="3099d733-8375-4154-9dc5-01b18b3cf786" providerId="ADAL" clId="{1B30B2F4-4FF6-4E93-BCA3-F97C8A36B6E8}" dt="2024-03-06T13:25:39.155" v="1268" actId="26606"/>
          <ac:picMkLst>
            <pc:docMk/>
            <pc:sldMk cId="1703087645" sldId="1247"/>
            <ac:picMk id="6" creationId="{38D731A8-F028-3443-5C59-26F962336CB0}"/>
          </ac:picMkLst>
        </pc:picChg>
        <pc:picChg chg="add mod ord">
          <ac:chgData name="Hossein Saberi" userId="3099d733-8375-4154-9dc5-01b18b3cf786" providerId="ADAL" clId="{1B30B2F4-4FF6-4E93-BCA3-F97C8A36B6E8}" dt="2024-03-06T13:25:39.155" v="1268" actId="26606"/>
          <ac:picMkLst>
            <pc:docMk/>
            <pc:sldMk cId="1703087645" sldId="1247"/>
            <ac:picMk id="7" creationId="{14D64F49-7AD4-5615-BE43-C88C64DD40B9}"/>
          </ac:picMkLst>
        </pc:picChg>
        <pc:picChg chg="add mod ord">
          <ac:chgData name="Hossein Saberi" userId="3099d733-8375-4154-9dc5-01b18b3cf786" providerId="ADAL" clId="{1B30B2F4-4FF6-4E93-BCA3-F97C8A36B6E8}" dt="2024-03-06T13:25:39.155" v="1268" actId="26606"/>
          <ac:picMkLst>
            <pc:docMk/>
            <pc:sldMk cId="1703087645" sldId="1247"/>
            <ac:picMk id="8" creationId="{973B17D7-A401-963C-4D20-CD282027E34C}"/>
          </ac:picMkLst>
        </pc:picChg>
        <pc:picChg chg="add mod ord">
          <ac:chgData name="Hossein Saberi" userId="3099d733-8375-4154-9dc5-01b18b3cf786" providerId="ADAL" clId="{1B30B2F4-4FF6-4E93-BCA3-F97C8A36B6E8}" dt="2024-03-06T13:25:51.021" v="1270" actId="962"/>
          <ac:picMkLst>
            <pc:docMk/>
            <pc:sldMk cId="1703087645" sldId="1247"/>
            <ac:picMk id="10" creationId="{697FE639-A956-A443-0AAE-0FE3D20C3FB3}"/>
          </ac:picMkLst>
        </pc:picChg>
        <pc:cxnChg chg="add del">
          <ac:chgData name="Hossein Saberi" userId="3099d733-8375-4154-9dc5-01b18b3cf786" providerId="ADAL" clId="{1B30B2F4-4FF6-4E93-BCA3-F97C8A36B6E8}" dt="2024-03-06T13:24:40.911" v="1249" actId="26606"/>
          <ac:cxnSpMkLst>
            <pc:docMk/>
            <pc:sldMk cId="1703087645" sldId="1247"/>
            <ac:cxnSpMk id="16" creationId="{5C34627B-48E6-4F4D-B843-97717A86B490}"/>
          </ac:cxnSpMkLst>
        </pc:cxnChg>
        <pc:cxnChg chg="add del">
          <ac:chgData name="Hossein Saberi" userId="3099d733-8375-4154-9dc5-01b18b3cf786" providerId="ADAL" clId="{1B30B2F4-4FF6-4E93-BCA3-F97C8A36B6E8}" dt="2024-03-06T13:25:02.912" v="1251" actId="26606"/>
          <ac:cxnSpMkLst>
            <pc:docMk/>
            <pc:sldMk cId="1703087645" sldId="1247"/>
            <ac:cxnSpMk id="20" creationId="{5C34627B-48E6-4F4D-B843-97717A86B490}"/>
          </ac:cxnSpMkLst>
        </pc:cxnChg>
        <pc:cxnChg chg="add del">
          <ac:chgData name="Hossein Saberi" userId="3099d733-8375-4154-9dc5-01b18b3cf786" providerId="ADAL" clId="{1B30B2F4-4FF6-4E93-BCA3-F97C8A36B6E8}" dt="2024-03-06T13:25:04.680" v="1253" actId="26606"/>
          <ac:cxnSpMkLst>
            <pc:docMk/>
            <pc:sldMk cId="1703087645" sldId="1247"/>
            <ac:cxnSpMk id="25" creationId="{5C34627B-48E6-4F4D-B843-97717A86B490}"/>
          </ac:cxnSpMkLst>
        </pc:cxnChg>
        <pc:cxnChg chg="add del">
          <ac:chgData name="Hossein Saberi" userId="3099d733-8375-4154-9dc5-01b18b3cf786" providerId="ADAL" clId="{1B30B2F4-4FF6-4E93-BCA3-F97C8A36B6E8}" dt="2024-03-06T13:25:12.052" v="1255" actId="26606"/>
          <ac:cxnSpMkLst>
            <pc:docMk/>
            <pc:sldMk cId="1703087645" sldId="1247"/>
            <ac:cxnSpMk id="27" creationId="{5C34627B-48E6-4F4D-B843-97717A86B490}"/>
          </ac:cxnSpMkLst>
        </pc:cxnChg>
        <pc:cxnChg chg="add del">
          <ac:chgData name="Hossein Saberi" userId="3099d733-8375-4154-9dc5-01b18b3cf786" providerId="ADAL" clId="{1B30B2F4-4FF6-4E93-BCA3-F97C8A36B6E8}" dt="2024-03-06T13:25:37.685" v="1265" actId="26606"/>
          <ac:cxnSpMkLst>
            <pc:docMk/>
            <pc:sldMk cId="1703087645" sldId="1247"/>
            <ac:cxnSpMk id="39" creationId="{5C34627B-48E6-4F4D-B843-97717A86B490}"/>
          </ac:cxnSpMkLst>
        </pc:cxnChg>
        <pc:cxnChg chg="add del">
          <ac:chgData name="Hossein Saberi" userId="3099d733-8375-4154-9dc5-01b18b3cf786" providerId="ADAL" clId="{1B30B2F4-4FF6-4E93-BCA3-F97C8A36B6E8}" dt="2024-03-06T13:25:21.094" v="1259" actId="26606"/>
          <ac:cxnSpMkLst>
            <pc:docMk/>
            <pc:sldMk cId="1703087645" sldId="1247"/>
            <ac:cxnSpMk id="41" creationId="{982DC870-E8E5-4050-B10C-CC24FC67E50A}"/>
          </ac:cxnSpMkLst>
        </pc:cxnChg>
        <pc:cxnChg chg="add del">
          <ac:chgData name="Hossein Saberi" userId="3099d733-8375-4154-9dc5-01b18b3cf786" providerId="ADAL" clId="{1B30B2F4-4FF6-4E93-BCA3-F97C8A36B6E8}" dt="2024-03-06T13:25:21.094" v="1259" actId="26606"/>
          <ac:cxnSpMkLst>
            <pc:docMk/>
            <pc:sldMk cId="1703087645" sldId="1247"/>
            <ac:cxnSpMk id="42" creationId="{FF76A74F-C283-4DED-BD4D-086753B7CB00}"/>
          </ac:cxnSpMkLst>
        </pc:cxnChg>
        <pc:cxnChg chg="add del">
          <ac:chgData name="Hossein Saberi" userId="3099d733-8375-4154-9dc5-01b18b3cf786" providerId="ADAL" clId="{1B30B2F4-4FF6-4E93-BCA3-F97C8A36B6E8}" dt="2024-03-06T13:25:21.094" v="1259" actId="26606"/>
          <ac:cxnSpMkLst>
            <pc:docMk/>
            <pc:sldMk cId="1703087645" sldId="1247"/>
            <ac:cxnSpMk id="43" creationId="{3B2791FB-B2F7-4BBE-B8D8-74C37FF9E85C}"/>
          </ac:cxnSpMkLst>
        </pc:cxnChg>
        <pc:cxnChg chg="add del">
          <ac:chgData name="Hossein Saberi" userId="3099d733-8375-4154-9dc5-01b18b3cf786" providerId="ADAL" clId="{1B30B2F4-4FF6-4E93-BCA3-F97C8A36B6E8}" dt="2024-03-06T13:25:21.094" v="1259" actId="26606"/>
          <ac:cxnSpMkLst>
            <pc:docMk/>
            <pc:sldMk cId="1703087645" sldId="1247"/>
            <ac:cxnSpMk id="44" creationId="{9891B5DE-6811-4844-BB18-472A3F360EE5}"/>
          </ac:cxnSpMkLst>
        </pc:cxnChg>
        <pc:cxnChg chg="add del">
          <ac:chgData name="Hossein Saberi" userId="3099d733-8375-4154-9dc5-01b18b3cf786" providerId="ADAL" clId="{1B30B2F4-4FF6-4E93-BCA3-F97C8A36B6E8}" dt="2024-03-06T13:25:21.094" v="1259" actId="26606"/>
          <ac:cxnSpMkLst>
            <pc:docMk/>
            <pc:sldMk cId="1703087645" sldId="1247"/>
            <ac:cxnSpMk id="45" creationId="{77A9CA3A-7216-41E0-B3CD-058077FD396D}"/>
          </ac:cxnSpMkLst>
        </pc:cxnChg>
        <pc:cxnChg chg="add del">
          <ac:chgData name="Hossein Saberi" userId="3099d733-8375-4154-9dc5-01b18b3cf786" providerId="ADAL" clId="{1B30B2F4-4FF6-4E93-BCA3-F97C8A36B6E8}" dt="2024-03-06T13:25:29.908" v="1261" actId="26606"/>
          <ac:cxnSpMkLst>
            <pc:docMk/>
            <pc:sldMk cId="1703087645" sldId="1247"/>
            <ac:cxnSpMk id="48" creationId="{5C34627B-48E6-4F4D-B843-97717A86B490}"/>
          </ac:cxnSpMkLst>
        </pc:cxnChg>
        <pc:cxnChg chg="add del">
          <ac:chgData name="Hossein Saberi" userId="3099d733-8375-4154-9dc5-01b18b3cf786" providerId="ADAL" clId="{1B30B2F4-4FF6-4E93-BCA3-F97C8A36B6E8}" dt="2024-03-06T13:25:39.139" v="1267" actId="26606"/>
          <ac:cxnSpMkLst>
            <pc:docMk/>
            <pc:sldMk cId="1703087645" sldId="1247"/>
            <ac:cxnSpMk id="49" creationId="{982DC870-E8E5-4050-B10C-CC24FC67E50A}"/>
          </ac:cxnSpMkLst>
        </pc:cxnChg>
        <pc:cxnChg chg="add del">
          <ac:chgData name="Hossein Saberi" userId="3099d733-8375-4154-9dc5-01b18b3cf786" providerId="ADAL" clId="{1B30B2F4-4FF6-4E93-BCA3-F97C8A36B6E8}" dt="2024-03-06T13:25:39.139" v="1267" actId="26606"/>
          <ac:cxnSpMkLst>
            <pc:docMk/>
            <pc:sldMk cId="1703087645" sldId="1247"/>
            <ac:cxnSpMk id="51" creationId="{FF76A74F-C283-4DED-BD4D-086753B7CB00}"/>
          </ac:cxnSpMkLst>
        </pc:cxnChg>
        <pc:cxnChg chg="add del">
          <ac:chgData name="Hossein Saberi" userId="3099d733-8375-4154-9dc5-01b18b3cf786" providerId="ADAL" clId="{1B30B2F4-4FF6-4E93-BCA3-F97C8A36B6E8}" dt="2024-03-06T13:25:39.139" v="1267" actId="26606"/>
          <ac:cxnSpMkLst>
            <pc:docMk/>
            <pc:sldMk cId="1703087645" sldId="1247"/>
            <ac:cxnSpMk id="52" creationId="{3B2791FB-B2F7-4BBE-B8D8-74C37FF9E85C}"/>
          </ac:cxnSpMkLst>
        </pc:cxnChg>
        <pc:cxnChg chg="add del">
          <ac:chgData name="Hossein Saberi" userId="3099d733-8375-4154-9dc5-01b18b3cf786" providerId="ADAL" clId="{1B30B2F4-4FF6-4E93-BCA3-F97C8A36B6E8}" dt="2024-03-06T13:25:39.139" v="1267" actId="26606"/>
          <ac:cxnSpMkLst>
            <pc:docMk/>
            <pc:sldMk cId="1703087645" sldId="1247"/>
            <ac:cxnSpMk id="53" creationId="{9891B5DE-6811-4844-BB18-472A3F360EE5}"/>
          </ac:cxnSpMkLst>
        </pc:cxnChg>
        <pc:cxnChg chg="add del">
          <ac:chgData name="Hossein Saberi" userId="3099d733-8375-4154-9dc5-01b18b3cf786" providerId="ADAL" clId="{1B30B2F4-4FF6-4E93-BCA3-F97C8A36B6E8}" dt="2024-03-06T13:25:39.139" v="1267" actId="26606"/>
          <ac:cxnSpMkLst>
            <pc:docMk/>
            <pc:sldMk cId="1703087645" sldId="1247"/>
            <ac:cxnSpMk id="54" creationId="{77A9CA3A-7216-41E0-B3CD-058077FD396D}"/>
          </ac:cxnSpMkLst>
        </pc:cxnChg>
        <pc:cxnChg chg="add">
          <ac:chgData name="Hossein Saberi" userId="3099d733-8375-4154-9dc5-01b18b3cf786" providerId="ADAL" clId="{1B30B2F4-4FF6-4E93-BCA3-F97C8A36B6E8}" dt="2024-03-06T13:25:39.155" v="1268" actId="26606"/>
          <ac:cxnSpMkLst>
            <pc:docMk/>
            <pc:sldMk cId="1703087645" sldId="1247"/>
            <ac:cxnSpMk id="57" creationId="{5C34627B-48E6-4F4D-B843-97717A86B490}"/>
          </ac:cxnSpMkLst>
        </pc:cxnChg>
      </pc:sldChg>
      <pc:sldChg chg="addSp delSp modSp new del mod setBg">
        <pc:chgData name="Hossein Saberi" userId="3099d733-8375-4154-9dc5-01b18b3cf786" providerId="ADAL" clId="{1B30B2F4-4FF6-4E93-BCA3-F97C8A36B6E8}" dt="2024-03-06T14:04:10.404" v="2651" actId="47"/>
        <pc:sldMkLst>
          <pc:docMk/>
          <pc:sldMk cId="1999055570" sldId="1248"/>
        </pc:sldMkLst>
        <pc:spChg chg="del">
          <ac:chgData name="Hossein Saberi" userId="3099d733-8375-4154-9dc5-01b18b3cf786" providerId="ADAL" clId="{1B30B2F4-4FF6-4E93-BCA3-F97C8A36B6E8}" dt="2024-03-06T13:50:02.339" v="2010" actId="478"/>
          <ac:spMkLst>
            <pc:docMk/>
            <pc:sldMk cId="1999055570" sldId="1248"/>
            <ac:spMk id="2" creationId="{0E721D17-272A-D618-06FF-50E8B43081F4}"/>
          </ac:spMkLst>
        </pc:spChg>
        <pc:spChg chg="del">
          <ac:chgData name="Hossein Saberi" userId="3099d733-8375-4154-9dc5-01b18b3cf786" providerId="ADAL" clId="{1B30B2F4-4FF6-4E93-BCA3-F97C8A36B6E8}" dt="2024-03-06T13:50:02.994" v="2011" actId="478"/>
          <ac:spMkLst>
            <pc:docMk/>
            <pc:sldMk cId="1999055570" sldId="1248"/>
            <ac:spMk id="3" creationId="{DF8C41F4-9D9B-C647-1A04-33B3173EB538}"/>
          </ac:spMkLst>
        </pc:spChg>
        <pc:spChg chg="mod ord">
          <ac:chgData name="Hossein Saberi" userId="3099d733-8375-4154-9dc5-01b18b3cf786" providerId="ADAL" clId="{1B30B2F4-4FF6-4E93-BCA3-F97C8A36B6E8}" dt="2024-03-06T13:56:53.116" v="2373" actId="26606"/>
          <ac:spMkLst>
            <pc:docMk/>
            <pc:sldMk cId="1999055570" sldId="1248"/>
            <ac:spMk id="4" creationId="{242D0E9F-113D-DB2E-E93F-B051EEE92BFC}"/>
          </ac:spMkLst>
        </pc:spChg>
        <pc:spChg chg="add del mod">
          <ac:chgData name="Hossein Saberi" userId="3099d733-8375-4154-9dc5-01b18b3cf786" providerId="ADAL" clId="{1B30B2F4-4FF6-4E93-BCA3-F97C8A36B6E8}" dt="2024-03-06T13:56:48.220" v="2371" actId="478"/>
          <ac:spMkLst>
            <pc:docMk/>
            <pc:sldMk cId="1999055570" sldId="1248"/>
            <ac:spMk id="9" creationId="{D1C57E9F-3CE4-670A-FEC9-CB9E72BB7476}"/>
          </ac:spMkLst>
        </pc:spChg>
        <pc:spChg chg="add del mod">
          <ac:chgData name="Hossein Saberi" userId="3099d733-8375-4154-9dc5-01b18b3cf786" providerId="ADAL" clId="{1B30B2F4-4FF6-4E93-BCA3-F97C8A36B6E8}" dt="2024-03-06T13:56:49.940" v="2372" actId="478"/>
          <ac:spMkLst>
            <pc:docMk/>
            <pc:sldMk cId="1999055570" sldId="1248"/>
            <ac:spMk id="10" creationId="{4917C409-CBBA-5EC9-8921-5D77E22159EF}"/>
          </ac:spMkLst>
        </pc:spChg>
        <pc:spChg chg="add del">
          <ac:chgData name="Hossein Saberi" userId="3099d733-8375-4154-9dc5-01b18b3cf786" providerId="ADAL" clId="{1B30B2F4-4FF6-4E93-BCA3-F97C8A36B6E8}" dt="2024-03-06T13:54:08.013" v="2313" actId="26606"/>
          <ac:spMkLst>
            <pc:docMk/>
            <pc:sldMk cId="1999055570" sldId="1248"/>
            <ac:spMk id="12" creationId="{B9FF99BD-075F-4761-A995-6FC574BD25EA}"/>
          </ac:spMkLst>
        </pc:spChg>
        <pc:spChg chg="add del">
          <ac:chgData name="Hossein Saberi" userId="3099d733-8375-4154-9dc5-01b18b3cf786" providerId="ADAL" clId="{1B30B2F4-4FF6-4E93-BCA3-F97C8A36B6E8}" dt="2024-03-06T13:54:08.013" v="2313" actId="26606"/>
          <ac:spMkLst>
            <pc:docMk/>
            <pc:sldMk cId="1999055570" sldId="1248"/>
            <ac:spMk id="13" creationId="{A7B21A54-9BA3-4EA9-B460-5A829ADD9051}"/>
          </ac:spMkLst>
        </pc:spChg>
        <pc:spChg chg="add del">
          <ac:chgData name="Hossein Saberi" userId="3099d733-8375-4154-9dc5-01b18b3cf786" providerId="ADAL" clId="{1B30B2F4-4FF6-4E93-BCA3-F97C8A36B6E8}" dt="2024-03-06T13:54:08.013" v="2313" actId="26606"/>
          <ac:spMkLst>
            <pc:docMk/>
            <pc:sldMk cId="1999055570" sldId="1248"/>
            <ac:spMk id="14" creationId="{6FA8F714-B9D8-488A-8CCA-E9948FF913A9}"/>
          </ac:spMkLst>
        </pc:spChg>
        <pc:spChg chg="add del">
          <ac:chgData name="Hossein Saberi" userId="3099d733-8375-4154-9dc5-01b18b3cf786" providerId="ADAL" clId="{1B30B2F4-4FF6-4E93-BCA3-F97C8A36B6E8}" dt="2024-03-06T13:53:21.654" v="2210" actId="26606"/>
          <ac:spMkLst>
            <pc:docMk/>
            <pc:sldMk cId="1999055570" sldId="1248"/>
            <ac:spMk id="15" creationId="{69D184B2-2226-4E31-BCCB-444330767440}"/>
          </ac:spMkLst>
        </pc:spChg>
        <pc:spChg chg="add del">
          <ac:chgData name="Hossein Saberi" userId="3099d733-8375-4154-9dc5-01b18b3cf786" providerId="ADAL" clId="{1B30B2F4-4FF6-4E93-BCA3-F97C8A36B6E8}" dt="2024-03-06T13:54:09" v="2315" actId="26606"/>
          <ac:spMkLst>
            <pc:docMk/>
            <pc:sldMk cId="1999055570" sldId="1248"/>
            <ac:spMk id="16" creationId="{69D184B2-2226-4E31-BCCB-444330767440}"/>
          </ac:spMkLst>
        </pc:spChg>
        <pc:spChg chg="add del">
          <ac:chgData name="Hossein Saberi" userId="3099d733-8375-4154-9dc5-01b18b3cf786" providerId="ADAL" clId="{1B30B2F4-4FF6-4E93-BCA3-F97C8A36B6E8}" dt="2024-03-06T13:53:21.654" v="2210" actId="26606"/>
          <ac:spMkLst>
            <pc:docMk/>
            <pc:sldMk cId="1999055570" sldId="1248"/>
            <ac:spMk id="17" creationId="{1AC4D4E3-486A-464A-8EC8-D44881097267}"/>
          </ac:spMkLst>
        </pc:spChg>
        <pc:spChg chg="add del">
          <ac:chgData name="Hossein Saberi" userId="3099d733-8375-4154-9dc5-01b18b3cf786" providerId="ADAL" clId="{1B30B2F4-4FF6-4E93-BCA3-F97C8A36B6E8}" dt="2024-03-06T13:54:09" v="2315" actId="26606"/>
          <ac:spMkLst>
            <pc:docMk/>
            <pc:sldMk cId="1999055570" sldId="1248"/>
            <ac:spMk id="18" creationId="{1AC4D4E3-486A-464A-8EC8-D44881097267}"/>
          </ac:spMkLst>
        </pc:spChg>
        <pc:spChg chg="add del">
          <ac:chgData name="Hossein Saberi" userId="3099d733-8375-4154-9dc5-01b18b3cf786" providerId="ADAL" clId="{1B30B2F4-4FF6-4E93-BCA3-F97C8A36B6E8}" dt="2024-03-06T13:53:21.654" v="2210" actId="26606"/>
          <ac:spMkLst>
            <pc:docMk/>
            <pc:sldMk cId="1999055570" sldId="1248"/>
            <ac:spMk id="19" creationId="{864DE13E-58EB-4475-B79C-0D4FC651239B}"/>
          </ac:spMkLst>
        </pc:spChg>
        <pc:spChg chg="add del">
          <ac:chgData name="Hossein Saberi" userId="3099d733-8375-4154-9dc5-01b18b3cf786" providerId="ADAL" clId="{1B30B2F4-4FF6-4E93-BCA3-F97C8A36B6E8}" dt="2024-03-06T13:54:09" v="2315" actId="26606"/>
          <ac:spMkLst>
            <pc:docMk/>
            <pc:sldMk cId="1999055570" sldId="1248"/>
            <ac:spMk id="20" creationId="{864DE13E-58EB-4475-B79C-0D4FC651239B}"/>
          </ac:spMkLst>
        </pc:spChg>
        <pc:spChg chg="add del">
          <ac:chgData name="Hossein Saberi" userId="3099d733-8375-4154-9dc5-01b18b3cf786" providerId="ADAL" clId="{1B30B2F4-4FF6-4E93-BCA3-F97C8A36B6E8}" dt="2024-03-06T13:53:24.112" v="2212" actId="26606"/>
          <ac:spMkLst>
            <pc:docMk/>
            <pc:sldMk cId="1999055570" sldId="1248"/>
            <ac:spMk id="22" creationId="{B649E800-A5C8-49A0-A453-ED537DA3156A}"/>
          </ac:spMkLst>
        </pc:spChg>
        <pc:spChg chg="add del">
          <ac:chgData name="Hossein Saberi" userId="3099d733-8375-4154-9dc5-01b18b3cf786" providerId="ADAL" clId="{1B30B2F4-4FF6-4E93-BCA3-F97C8A36B6E8}" dt="2024-03-06T13:53:24.112" v="2212" actId="26606"/>
          <ac:spMkLst>
            <pc:docMk/>
            <pc:sldMk cId="1999055570" sldId="1248"/>
            <ac:spMk id="23" creationId="{8BA67DD7-B75D-4A30-90A4-EEA9F64AF11B}"/>
          </ac:spMkLst>
        </pc:spChg>
        <pc:spChg chg="add del">
          <ac:chgData name="Hossein Saberi" userId="3099d733-8375-4154-9dc5-01b18b3cf786" providerId="ADAL" clId="{1B30B2F4-4FF6-4E93-BCA3-F97C8A36B6E8}" dt="2024-03-06T13:54:11.076" v="2317" actId="26606"/>
          <ac:spMkLst>
            <pc:docMk/>
            <pc:sldMk cId="1999055570" sldId="1248"/>
            <ac:spMk id="25" creationId="{2D2B266D-3625-4584-A5C3-7D3F672CFF30}"/>
          </ac:spMkLst>
        </pc:spChg>
        <pc:spChg chg="add del">
          <ac:chgData name="Hossein Saberi" userId="3099d733-8375-4154-9dc5-01b18b3cf786" providerId="ADAL" clId="{1B30B2F4-4FF6-4E93-BCA3-F97C8A36B6E8}" dt="2024-03-06T13:53:40.943" v="2214" actId="26606"/>
          <ac:spMkLst>
            <pc:docMk/>
            <pc:sldMk cId="1999055570" sldId="1248"/>
            <ac:spMk id="26" creationId="{B9FF99BD-075F-4761-A995-6FC574BD25EA}"/>
          </ac:spMkLst>
        </pc:spChg>
        <pc:spChg chg="add del">
          <ac:chgData name="Hossein Saberi" userId="3099d733-8375-4154-9dc5-01b18b3cf786" providerId="ADAL" clId="{1B30B2F4-4FF6-4E93-BCA3-F97C8A36B6E8}" dt="2024-03-06T13:53:40.943" v="2214" actId="26606"/>
          <ac:spMkLst>
            <pc:docMk/>
            <pc:sldMk cId="1999055570" sldId="1248"/>
            <ac:spMk id="27" creationId="{A7B21A54-9BA3-4EA9-B460-5A829ADD9051}"/>
          </ac:spMkLst>
        </pc:spChg>
        <pc:spChg chg="add del">
          <ac:chgData name="Hossein Saberi" userId="3099d733-8375-4154-9dc5-01b18b3cf786" providerId="ADAL" clId="{1B30B2F4-4FF6-4E93-BCA3-F97C8A36B6E8}" dt="2024-03-06T13:53:40.943" v="2214" actId="26606"/>
          <ac:spMkLst>
            <pc:docMk/>
            <pc:sldMk cId="1999055570" sldId="1248"/>
            <ac:spMk id="28" creationId="{6FA8F714-B9D8-488A-8CCA-E9948FF913A9}"/>
          </ac:spMkLst>
        </pc:spChg>
        <pc:spChg chg="add del">
          <ac:chgData name="Hossein Saberi" userId="3099d733-8375-4154-9dc5-01b18b3cf786" providerId="ADAL" clId="{1B30B2F4-4FF6-4E93-BCA3-F97C8A36B6E8}" dt="2024-03-06T13:54:11.076" v="2317" actId="26606"/>
          <ac:spMkLst>
            <pc:docMk/>
            <pc:sldMk cId="1999055570" sldId="1248"/>
            <ac:spMk id="29" creationId="{A5D2A5D1-BA0D-47D3-B051-DA7743C46E28}"/>
          </ac:spMkLst>
        </pc:spChg>
        <pc:spChg chg="add del">
          <ac:chgData name="Hossein Saberi" userId="3099d733-8375-4154-9dc5-01b18b3cf786" providerId="ADAL" clId="{1B30B2F4-4FF6-4E93-BCA3-F97C8A36B6E8}" dt="2024-03-06T13:54:14.204" v="2319" actId="26606"/>
          <ac:spMkLst>
            <pc:docMk/>
            <pc:sldMk cId="1999055570" sldId="1248"/>
            <ac:spMk id="31" creationId="{CA815F2C-4E80-4019-8E59-FAD3F7F8473D}"/>
          </ac:spMkLst>
        </pc:spChg>
        <pc:spChg chg="add del">
          <ac:chgData name="Hossein Saberi" userId="3099d733-8375-4154-9dc5-01b18b3cf786" providerId="ADAL" clId="{1B30B2F4-4FF6-4E93-BCA3-F97C8A36B6E8}" dt="2024-03-06T13:54:15.439" v="2321" actId="26606"/>
          <ac:spMkLst>
            <pc:docMk/>
            <pc:sldMk cId="1999055570" sldId="1248"/>
            <ac:spMk id="33" creationId="{0B761509-3B9A-49A6-A84B-C3D86811697D}"/>
          </ac:spMkLst>
        </pc:spChg>
        <pc:spChg chg="add del">
          <ac:chgData name="Hossein Saberi" userId="3099d733-8375-4154-9dc5-01b18b3cf786" providerId="ADAL" clId="{1B30B2F4-4FF6-4E93-BCA3-F97C8A36B6E8}" dt="2024-03-06T13:54:15.439" v="2321" actId="26606"/>
          <ac:spMkLst>
            <pc:docMk/>
            <pc:sldMk cId="1999055570" sldId="1248"/>
            <ac:spMk id="34" creationId="{91DE43FD-EB47-414A-B0AB-169B0FFFA527}"/>
          </ac:spMkLst>
        </pc:spChg>
        <pc:spChg chg="add del mod">
          <ac:chgData name="Hossein Saberi" userId="3099d733-8375-4154-9dc5-01b18b3cf786" providerId="ADAL" clId="{1B30B2F4-4FF6-4E93-BCA3-F97C8A36B6E8}" dt="2024-03-06T13:56:53.116" v="2373" actId="26606"/>
          <ac:spMkLst>
            <pc:docMk/>
            <pc:sldMk cId="1999055570" sldId="1248"/>
            <ac:spMk id="38" creationId="{CA815F2C-4E80-4019-8E59-FAD3F7F8473D}"/>
          </ac:spMkLst>
        </pc:spChg>
        <pc:spChg chg="add del">
          <ac:chgData name="Hossein Saberi" userId="3099d733-8375-4154-9dc5-01b18b3cf786" providerId="ADAL" clId="{1B30B2F4-4FF6-4E93-BCA3-F97C8A36B6E8}" dt="2024-03-06T13:55:03.575" v="2330" actId="26606"/>
          <ac:spMkLst>
            <pc:docMk/>
            <pc:sldMk cId="1999055570" sldId="1248"/>
            <ac:spMk id="40" creationId="{22F15A2D-2324-487D-A02A-BF46C5C580EB}"/>
          </ac:spMkLst>
        </pc:spChg>
        <pc:spChg chg="add del">
          <ac:chgData name="Hossein Saberi" userId="3099d733-8375-4154-9dc5-01b18b3cf786" providerId="ADAL" clId="{1B30B2F4-4FF6-4E93-BCA3-F97C8A36B6E8}" dt="2024-03-06T13:55:03.575" v="2330" actId="26606"/>
          <ac:spMkLst>
            <pc:docMk/>
            <pc:sldMk cId="1999055570" sldId="1248"/>
            <ac:spMk id="41" creationId="{17A7F34E-D418-47E2-9F86-2C45BBC31210}"/>
          </ac:spMkLst>
        </pc:spChg>
        <pc:spChg chg="add del">
          <ac:chgData name="Hossein Saberi" userId="3099d733-8375-4154-9dc5-01b18b3cf786" providerId="ADAL" clId="{1B30B2F4-4FF6-4E93-BCA3-F97C8A36B6E8}" dt="2024-03-06T13:56:53.116" v="2373" actId="26606"/>
          <ac:spMkLst>
            <pc:docMk/>
            <pc:sldMk cId="1999055570" sldId="1248"/>
            <ac:spMk id="42" creationId="{C3862298-AF85-4572-BED3-52E573EBD410}"/>
          </ac:spMkLst>
        </pc:spChg>
        <pc:spChg chg="add del">
          <ac:chgData name="Hossein Saberi" userId="3099d733-8375-4154-9dc5-01b18b3cf786" providerId="ADAL" clId="{1B30B2F4-4FF6-4E93-BCA3-F97C8A36B6E8}" dt="2024-03-06T13:54:37.536" v="2327" actId="26606"/>
          <ac:spMkLst>
            <pc:docMk/>
            <pc:sldMk cId="1999055570" sldId="1248"/>
            <ac:spMk id="43" creationId="{2D2B266D-3625-4584-A5C3-7D3F672CFF30}"/>
          </ac:spMkLst>
        </pc:spChg>
        <pc:spChg chg="add del">
          <ac:chgData name="Hossein Saberi" userId="3099d733-8375-4154-9dc5-01b18b3cf786" providerId="ADAL" clId="{1B30B2F4-4FF6-4E93-BCA3-F97C8A36B6E8}" dt="2024-03-06T13:56:53.116" v="2373" actId="26606"/>
          <ac:spMkLst>
            <pc:docMk/>
            <pc:sldMk cId="1999055570" sldId="1248"/>
            <ac:spMk id="44" creationId="{7BE265E6-D012-42B3-A7DE-C8FEED40DBB7}"/>
          </ac:spMkLst>
        </pc:spChg>
        <pc:spChg chg="add del">
          <ac:chgData name="Hossein Saberi" userId="3099d733-8375-4154-9dc5-01b18b3cf786" providerId="ADAL" clId="{1B30B2F4-4FF6-4E93-BCA3-F97C8A36B6E8}" dt="2024-03-06T13:54:37.536" v="2327" actId="26606"/>
          <ac:spMkLst>
            <pc:docMk/>
            <pc:sldMk cId="1999055570" sldId="1248"/>
            <ac:spMk id="45" creationId="{A5D2A5D1-BA0D-47D3-B051-DA7743C46E28}"/>
          </ac:spMkLst>
        </pc:spChg>
        <pc:spChg chg="add del">
          <ac:chgData name="Hossein Saberi" userId="3099d733-8375-4154-9dc5-01b18b3cf786" providerId="ADAL" clId="{1B30B2F4-4FF6-4E93-BCA3-F97C8A36B6E8}" dt="2024-03-06T13:56:53.116" v="2373" actId="26606"/>
          <ac:spMkLst>
            <pc:docMk/>
            <pc:sldMk cId="1999055570" sldId="1248"/>
            <ac:spMk id="46" creationId="{6EB9A5AE-0A9C-4EB1-9569-A44D89EFC5BD}"/>
          </ac:spMkLst>
        </pc:spChg>
        <pc:spChg chg="add del">
          <ac:chgData name="Hossein Saberi" userId="3099d733-8375-4154-9dc5-01b18b3cf786" providerId="ADAL" clId="{1B30B2F4-4FF6-4E93-BCA3-F97C8A36B6E8}" dt="2024-03-06T13:55:03.575" v="2330" actId="26606"/>
          <ac:spMkLst>
            <pc:docMk/>
            <pc:sldMk cId="1999055570" sldId="1248"/>
            <ac:spMk id="47" creationId="{2AEAFA59-923A-4F54-8B49-44C970BCC323}"/>
          </ac:spMkLst>
        </pc:spChg>
        <pc:spChg chg="add">
          <ac:chgData name="Hossein Saberi" userId="3099d733-8375-4154-9dc5-01b18b3cf786" providerId="ADAL" clId="{1B30B2F4-4FF6-4E93-BCA3-F97C8A36B6E8}" dt="2024-03-06T13:56:53.116" v="2373" actId="26606"/>
          <ac:spMkLst>
            <pc:docMk/>
            <pc:sldMk cId="1999055570" sldId="1248"/>
            <ac:spMk id="51" creationId="{0D7B6173-1D58-48E2-83CF-37350F315F75}"/>
          </ac:spMkLst>
        </pc:spChg>
        <pc:spChg chg="add">
          <ac:chgData name="Hossein Saberi" userId="3099d733-8375-4154-9dc5-01b18b3cf786" providerId="ADAL" clId="{1B30B2F4-4FF6-4E93-BCA3-F97C8A36B6E8}" dt="2024-03-06T13:56:53.116" v="2373" actId="26606"/>
          <ac:spMkLst>
            <pc:docMk/>
            <pc:sldMk cId="1999055570" sldId="1248"/>
            <ac:spMk id="53" creationId="{02EBFA83-D4DB-4CA0-B229-9E44634D7FE9}"/>
          </ac:spMkLst>
        </pc:spChg>
        <pc:spChg chg="add">
          <ac:chgData name="Hossein Saberi" userId="3099d733-8375-4154-9dc5-01b18b3cf786" providerId="ADAL" clId="{1B30B2F4-4FF6-4E93-BCA3-F97C8A36B6E8}" dt="2024-03-06T13:56:53.116" v="2373" actId="26606"/>
          <ac:spMkLst>
            <pc:docMk/>
            <pc:sldMk cId="1999055570" sldId="1248"/>
            <ac:spMk id="57" creationId="{21BDEC81-16A7-4451-B893-C15000083B77}"/>
          </ac:spMkLst>
        </pc:spChg>
        <pc:spChg chg="add">
          <ac:chgData name="Hossein Saberi" userId="3099d733-8375-4154-9dc5-01b18b3cf786" providerId="ADAL" clId="{1B30B2F4-4FF6-4E93-BCA3-F97C8A36B6E8}" dt="2024-03-06T13:56:53.116" v="2373" actId="26606"/>
          <ac:spMkLst>
            <pc:docMk/>
            <pc:sldMk cId="1999055570" sldId="1248"/>
            <ac:spMk id="59" creationId="{26A515A1-4D80-430E-BE0A-71A290516A82}"/>
          </ac:spMkLst>
        </pc:spChg>
        <pc:grpChg chg="add del">
          <ac:chgData name="Hossein Saberi" userId="3099d733-8375-4154-9dc5-01b18b3cf786" providerId="ADAL" clId="{1B30B2F4-4FF6-4E93-BCA3-F97C8A36B6E8}" dt="2024-03-06T13:53:24.112" v="2212" actId="26606"/>
          <ac:grpSpMkLst>
            <pc:docMk/>
            <pc:sldMk cId="1999055570" sldId="1248"/>
            <ac:grpSpMk id="24" creationId="{E8C5FC48-0A3C-4D6D-A0D5-EEE93213DBBE}"/>
          </ac:grpSpMkLst>
        </pc:grpChg>
        <pc:grpChg chg="add del">
          <ac:chgData name="Hossein Saberi" userId="3099d733-8375-4154-9dc5-01b18b3cf786" providerId="ADAL" clId="{1B30B2F4-4FF6-4E93-BCA3-F97C8A36B6E8}" dt="2024-03-06T13:54:15.439" v="2321" actId="26606"/>
          <ac:grpSpMkLst>
            <pc:docMk/>
            <pc:sldMk cId="1999055570" sldId="1248"/>
            <ac:grpSpMk id="35" creationId="{58495BCC-CE77-4CC2-952E-846F41119FD5}"/>
          </ac:grpSpMkLst>
        </pc:grpChg>
        <pc:picChg chg="add mod ord">
          <ac:chgData name="Hossein Saberi" userId="3099d733-8375-4154-9dc5-01b18b3cf786" providerId="ADAL" clId="{1B30B2F4-4FF6-4E93-BCA3-F97C8A36B6E8}" dt="2024-03-06T13:56:53.116" v="2373" actId="26606"/>
          <ac:picMkLst>
            <pc:docMk/>
            <pc:sldMk cId="1999055570" sldId="1248"/>
            <ac:picMk id="6" creationId="{711C8ED9-A14B-9DF9-3E95-90E1F07A13E9}"/>
          </ac:picMkLst>
        </pc:picChg>
        <pc:picChg chg="add mod ord">
          <ac:chgData name="Hossein Saberi" userId="3099d733-8375-4154-9dc5-01b18b3cf786" providerId="ADAL" clId="{1B30B2F4-4FF6-4E93-BCA3-F97C8A36B6E8}" dt="2024-03-06T13:56:53.116" v="2373" actId="26606"/>
          <ac:picMkLst>
            <pc:docMk/>
            <pc:sldMk cId="1999055570" sldId="1248"/>
            <ac:picMk id="8" creationId="{805343D3-DABE-B1D1-31F8-98312E64D467}"/>
          </ac:picMkLst>
        </pc:picChg>
        <pc:picChg chg="add">
          <ac:chgData name="Hossein Saberi" userId="3099d733-8375-4154-9dc5-01b18b3cf786" providerId="ADAL" clId="{1B30B2F4-4FF6-4E93-BCA3-F97C8A36B6E8}" dt="2024-03-06T13:56:53.116" v="2373" actId="26606"/>
          <ac:picMkLst>
            <pc:docMk/>
            <pc:sldMk cId="1999055570" sldId="1248"/>
            <ac:picMk id="55" creationId="{B0DAC8FB-A162-44E3-A606-C855A03A5B09}"/>
          </ac:picMkLst>
        </pc:picChg>
      </pc:sldChg>
      <pc:sldChg chg="add del">
        <pc:chgData name="Hossein Saberi" userId="3099d733-8375-4154-9dc5-01b18b3cf786" providerId="ADAL" clId="{1B30B2F4-4FF6-4E93-BCA3-F97C8A36B6E8}" dt="2024-03-06T14:04:11.533" v="2652" actId="47"/>
        <pc:sldMkLst>
          <pc:docMk/>
          <pc:sldMk cId="1438854072" sldId="1249"/>
        </pc:sldMkLst>
      </pc:sldChg>
      <pc:sldChg chg="addSp delSp modSp add del mod">
        <pc:chgData name="Hossein Saberi" userId="3099d733-8375-4154-9dc5-01b18b3cf786" providerId="ADAL" clId="{1B30B2F4-4FF6-4E93-BCA3-F97C8A36B6E8}" dt="2024-03-06T13:56:35.662" v="2369" actId="2890"/>
        <pc:sldMkLst>
          <pc:docMk/>
          <pc:sldMk cId="2422606084" sldId="1249"/>
        </pc:sldMkLst>
        <pc:spChg chg="add del mod">
          <ac:chgData name="Hossein Saberi" userId="3099d733-8375-4154-9dc5-01b18b3cf786" providerId="ADAL" clId="{1B30B2F4-4FF6-4E93-BCA3-F97C8A36B6E8}" dt="2024-03-06T13:56:34.679" v="2366" actId="26606"/>
          <ac:spMkLst>
            <pc:docMk/>
            <pc:sldMk cId="2422606084" sldId="1249"/>
            <ac:spMk id="4" creationId="{242D0E9F-113D-DB2E-E93F-B051EEE92BFC}"/>
          </ac:spMkLst>
        </pc:spChg>
        <pc:spChg chg="add del">
          <ac:chgData name="Hossein Saberi" userId="3099d733-8375-4154-9dc5-01b18b3cf786" providerId="ADAL" clId="{1B30B2F4-4FF6-4E93-BCA3-F97C8A36B6E8}" dt="2024-03-06T13:56:35.412" v="2368" actId="478"/>
          <ac:spMkLst>
            <pc:docMk/>
            <pc:sldMk cId="2422606084" sldId="1249"/>
            <ac:spMk id="9" creationId="{D1C57E9F-3CE4-670A-FEC9-CB9E72BB7476}"/>
          </ac:spMkLst>
        </pc:spChg>
        <pc:spChg chg="add del">
          <ac:chgData name="Hossein Saberi" userId="3099d733-8375-4154-9dc5-01b18b3cf786" providerId="ADAL" clId="{1B30B2F4-4FF6-4E93-BCA3-F97C8A36B6E8}" dt="2024-03-06T13:56:35.110" v="2367" actId="478"/>
          <ac:spMkLst>
            <pc:docMk/>
            <pc:sldMk cId="2422606084" sldId="1249"/>
            <ac:spMk id="10" creationId="{4917C409-CBBA-5EC9-8921-5D77E22159EF}"/>
          </ac:spMkLst>
        </pc:spChg>
        <pc:spChg chg="add del">
          <ac:chgData name="Hossein Saberi" userId="3099d733-8375-4154-9dc5-01b18b3cf786" providerId="ADAL" clId="{1B30B2F4-4FF6-4E93-BCA3-F97C8A36B6E8}" dt="2024-03-06T13:56:34.679" v="2366" actId="26606"/>
          <ac:spMkLst>
            <pc:docMk/>
            <pc:sldMk cId="2422606084" sldId="1249"/>
            <ac:spMk id="38" creationId="{CA815F2C-4E80-4019-8E59-FAD3F7F8473D}"/>
          </ac:spMkLst>
        </pc:spChg>
        <pc:spChg chg="add del">
          <ac:chgData name="Hossein Saberi" userId="3099d733-8375-4154-9dc5-01b18b3cf786" providerId="ADAL" clId="{1B30B2F4-4FF6-4E93-BCA3-F97C8A36B6E8}" dt="2024-03-06T13:56:34.679" v="2366" actId="26606"/>
          <ac:spMkLst>
            <pc:docMk/>
            <pc:sldMk cId="2422606084" sldId="1249"/>
            <ac:spMk id="42" creationId="{C3862298-AF85-4572-BED3-52E573EBD410}"/>
          </ac:spMkLst>
        </pc:spChg>
        <pc:spChg chg="add del">
          <ac:chgData name="Hossein Saberi" userId="3099d733-8375-4154-9dc5-01b18b3cf786" providerId="ADAL" clId="{1B30B2F4-4FF6-4E93-BCA3-F97C8A36B6E8}" dt="2024-03-06T13:56:34.679" v="2366" actId="26606"/>
          <ac:spMkLst>
            <pc:docMk/>
            <pc:sldMk cId="2422606084" sldId="1249"/>
            <ac:spMk id="44" creationId="{7BE265E6-D012-42B3-A7DE-C8FEED40DBB7}"/>
          </ac:spMkLst>
        </pc:spChg>
        <pc:spChg chg="add del">
          <ac:chgData name="Hossein Saberi" userId="3099d733-8375-4154-9dc5-01b18b3cf786" providerId="ADAL" clId="{1B30B2F4-4FF6-4E93-BCA3-F97C8A36B6E8}" dt="2024-03-06T13:56:34.679" v="2366" actId="26606"/>
          <ac:spMkLst>
            <pc:docMk/>
            <pc:sldMk cId="2422606084" sldId="1249"/>
            <ac:spMk id="46" creationId="{6EB9A5AE-0A9C-4EB1-9569-A44D89EFC5BD}"/>
          </ac:spMkLst>
        </pc:spChg>
        <pc:spChg chg="add del">
          <ac:chgData name="Hossein Saberi" userId="3099d733-8375-4154-9dc5-01b18b3cf786" providerId="ADAL" clId="{1B30B2F4-4FF6-4E93-BCA3-F97C8A36B6E8}" dt="2024-03-06T13:56:05.013" v="2352" actId="26606"/>
          <ac:spMkLst>
            <pc:docMk/>
            <pc:sldMk cId="2422606084" sldId="1249"/>
            <ac:spMk id="48" creationId="{5C8908E2-EE49-44D2-9428-A28D2312A8D5}"/>
          </ac:spMkLst>
        </pc:spChg>
        <pc:spChg chg="add del">
          <ac:chgData name="Hossein Saberi" userId="3099d733-8375-4154-9dc5-01b18b3cf786" providerId="ADAL" clId="{1B30B2F4-4FF6-4E93-BCA3-F97C8A36B6E8}" dt="2024-03-06T13:55:33.469" v="2340" actId="26606"/>
          <ac:spMkLst>
            <pc:docMk/>
            <pc:sldMk cId="2422606084" sldId="1249"/>
            <ac:spMk id="51" creationId="{352BEC0E-22F8-46D0-9632-375DB541B06C}"/>
          </ac:spMkLst>
        </pc:spChg>
        <pc:spChg chg="add del">
          <ac:chgData name="Hossein Saberi" userId="3099d733-8375-4154-9dc5-01b18b3cf786" providerId="ADAL" clId="{1B30B2F4-4FF6-4E93-BCA3-F97C8A36B6E8}" dt="2024-03-06T13:56:05.013" v="2352" actId="26606"/>
          <ac:spMkLst>
            <pc:docMk/>
            <pc:sldMk cId="2422606084" sldId="1249"/>
            <ac:spMk id="52" creationId="{8B88B599-C539-4F18-A32A-40207EC6E21A}"/>
          </ac:spMkLst>
        </pc:spChg>
        <pc:spChg chg="add del">
          <ac:chgData name="Hossein Saberi" userId="3099d733-8375-4154-9dc5-01b18b3cf786" providerId="ADAL" clId="{1B30B2F4-4FF6-4E93-BCA3-F97C8A36B6E8}" dt="2024-03-06T13:55:33.469" v="2340" actId="26606"/>
          <ac:spMkLst>
            <pc:docMk/>
            <pc:sldMk cId="2422606084" sldId="1249"/>
            <ac:spMk id="53" creationId="{3FCFB1DE-0B7E-48CC-BA90-B2AB0889F9D6}"/>
          </ac:spMkLst>
        </pc:spChg>
        <pc:spChg chg="add del">
          <ac:chgData name="Hossein Saberi" userId="3099d733-8375-4154-9dc5-01b18b3cf786" providerId="ADAL" clId="{1B30B2F4-4FF6-4E93-BCA3-F97C8A36B6E8}" dt="2024-03-06T13:55:40.749" v="2342" actId="26606"/>
          <ac:spMkLst>
            <pc:docMk/>
            <pc:sldMk cId="2422606084" sldId="1249"/>
            <ac:spMk id="55" creationId="{086A5A31-B10A-4793-84D4-D785959AE5B8}"/>
          </ac:spMkLst>
        </pc:spChg>
        <pc:spChg chg="add del">
          <ac:chgData name="Hossein Saberi" userId="3099d733-8375-4154-9dc5-01b18b3cf786" providerId="ADAL" clId="{1B30B2F4-4FF6-4E93-BCA3-F97C8A36B6E8}" dt="2024-03-06T13:55:40.749" v="2342" actId="26606"/>
          <ac:spMkLst>
            <pc:docMk/>
            <pc:sldMk cId="2422606084" sldId="1249"/>
            <ac:spMk id="56" creationId="{9D25F302-27C5-414F-97F8-6EA0A6C028BA}"/>
          </ac:spMkLst>
        </pc:spChg>
        <pc:spChg chg="add del">
          <ac:chgData name="Hossein Saberi" userId="3099d733-8375-4154-9dc5-01b18b3cf786" providerId="ADAL" clId="{1B30B2F4-4FF6-4E93-BCA3-F97C8A36B6E8}" dt="2024-03-06T13:55:40.749" v="2342" actId="26606"/>
          <ac:spMkLst>
            <pc:docMk/>
            <pc:sldMk cId="2422606084" sldId="1249"/>
            <ac:spMk id="57" creationId="{830A36F8-48C2-4842-A87B-8CE8DF4E7FD2}"/>
          </ac:spMkLst>
        </pc:spChg>
        <pc:spChg chg="add del">
          <ac:chgData name="Hossein Saberi" userId="3099d733-8375-4154-9dc5-01b18b3cf786" providerId="ADAL" clId="{1B30B2F4-4FF6-4E93-BCA3-F97C8A36B6E8}" dt="2024-03-06T13:56:05.013" v="2352" actId="26606"/>
          <ac:spMkLst>
            <pc:docMk/>
            <pc:sldMk cId="2422606084" sldId="1249"/>
            <ac:spMk id="58" creationId="{ED888B23-07FA-482A-96DF-47E31AF1A603}"/>
          </ac:spMkLst>
        </pc:spChg>
        <pc:spChg chg="add del">
          <ac:chgData name="Hossein Saberi" userId="3099d733-8375-4154-9dc5-01b18b3cf786" providerId="ADAL" clId="{1B30B2F4-4FF6-4E93-BCA3-F97C8A36B6E8}" dt="2024-03-06T13:55:42.569" v="2344" actId="26606"/>
          <ac:spMkLst>
            <pc:docMk/>
            <pc:sldMk cId="2422606084" sldId="1249"/>
            <ac:spMk id="59" creationId="{82095FCE-EF05-4443-B97A-85DEE3A5CA17}"/>
          </ac:spMkLst>
        </pc:spChg>
        <pc:spChg chg="add del">
          <ac:chgData name="Hossein Saberi" userId="3099d733-8375-4154-9dc5-01b18b3cf786" providerId="ADAL" clId="{1B30B2F4-4FF6-4E93-BCA3-F97C8A36B6E8}" dt="2024-03-06T13:55:42.569" v="2344" actId="26606"/>
          <ac:spMkLst>
            <pc:docMk/>
            <pc:sldMk cId="2422606084" sldId="1249"/>
            <ac:spMk id="60" creationId="{8F7AFB9A-7364-478C-B48B-8523CDD9AE8D}"/>
          </ac:spMkLst>
        </pc:spChg>
        <pc:spChg chg="add del">
          <ac:chgData name="Hossein Saberi" userId="3099d733-8375-4154-9dc5-01b18b3cf786" providerId="ADAL" clId="{1B30B2F4-4FF6-4E93-BCA3-F97C8A36B6E8}" dt="2024-03-06T13:55:42.569" v="2344" actId="26606"/>
          <ac:spMkLst>
            <pc:docMk/>
            <pc:sldMk cId="2422606084" sldId="1249"/>
            <ac:spMk id="61" creationId="{36678033-86B6-40E6-BE90-78D8ED4E3A31}"/>
          </ac:spMkLst>
        </pc:spChg>
        <pc:spChg chg="add del">
          <ac:chgData name="Hossein Saberi" userId="3099d733-8375-4154-9dc5-01b18b3cf786" providerId="ADAL" clId="{1B30B2F4-4FF6-4E93-BCA3-F97C8A36B6E8}" dt="2024-03-06T13:55:42.569" v="2344" actId="26606"/>
          <ac:spMkLst>
            <pc:docMk/>
            <pc:sldMk cId="2422606084" sldId="1249"/>
            <ac:spMk id="62" creationId="{D2542E1A-076E-4A34-BB67-2BF961754E0C}"/>
          </ac:spMkLst>
        </pc:spChg>
        <pc:spChg chg="add del">
          <ac:chgData name="Hossein Saberi" userId="3099d733-8375-4154-9dc5-01b18b3cf786" providerId="ADAL" clId="{1B30B2F4-4FF6-4E93-BCA3-F97C8A36B6E8}" dt="2024-03-06T13:55:42.569" v="2344" actId="26606"/>
          <ac:spMkLst>
            <pc:docMk/>
            <pc:sldMk cId="2422606084" sldId="1249"/>
            <ac:spMk id="63" creationId="{75C56826-D4E5-42ED-8529-079651CB3005}"/>
          </ac:spMkLst>
        </pc:spChg>
        <pc:spChg chg="add del">
          <ac:chgData name="Hossein Saberi" userId="3099d733-8375-4154-9dc5-01b18b3cf786" providerId="ADAL" clId="{1B30B2F4-4FF6-4E93-BCA3-F97C8A36B6E8}" dt="2024-03-06T13:56:08.469" v="2354" actId="26606"/>
          <ac:spMkLst>
            <pc:docMk/>
            <pc:sldMk cId="2422606084" sldId="1249"/>
            <ac:spMk id="64" creationId="{9D25F302-27C5-414F-97F8-6EA0A6C028BA}"/>
          </ac:spMkLst>
        </pc:spChg>
        <pc:spChg chg="add del">
          <ac:chgData name="Hossein Saberi" userId="3099d733-8375-4154-9dc5-01b18b3cf786" providerId="ADAL" clId="{1B30B2F4-4FF6-4E93-BCA3-F97C8A36B6E8}" dt="2024-03-06T13:55:46.813" v="2346" actId="26606"/>
          <ac:spMkLst>
            <pc:docMk/>
            <pc:sldMk cId="2422606084" sldId="1249"/>
            <ac:spMk id="65" creationId="{5C8908E2-EE49-44D2-9428-A28D2312A8D5}"/>
          </ac:spMkLst>
        </pc:spChg>
        <pc:spChg chg="add del">
          <ac:chgData name="Hossein Saberi" userId="3099d733-8375-4154-9dc5-01b18b3cf786" providerId="ADAL" clId="{1B30B2F4-4FF6-4E93-BCA3-F97C8A36B6E8}" dt="2024-03-06T13:56:08.469" v="2354" actId="26606"/>
          <ac:spMkLst>
            <pc:docMk/>
            <pc:sldMk cId="2422606084" sldId="1249"/>
            <ac:spMk id="67" creationId="{830A36F8-48C2-4842-A87B-8CE8DF4E7FD2}"/>
          </ac:spMkLst>
        </pc:spChg>
        <pc:spChg chg="add del">
          <ac:chgData name="Hossein Saberi" userId="3099d733-8375-4154-9dc5-01b18b3cf786" providerId="ADAL" clId="{1B30B2F4-4FF6-4E93-BCA3-F97C8A36B6E8}" dt="2024-03-06T13:55:46.813" v="2346" actId="26606"/>
          <ac:spMkLst>
            <pc:docMk/>
            <pc:sldMk cId="2422606084" sldId="1249"/>
            <ac:spMk id="68" creationId="{8B88B599-C539-4F18-A32A-40207EC6E21A}"/>
          </ac:spMkLst>
        </pc:spChg>
        <pc:spChg chg="add del">
          <ac:chgData name="Hossein Saberi" userId="3099d733-8375-4154-9dc5-01b18b3cf786" providerId="ADAL" clId="{1B30B2F4-4FF6-4E93-BCA3-F97C8A36B6E8}" dt="2024-03-06T13:55:46.813" v="2346" actId="26606"/>
          <ac:spMkLst>
            <pc:docMk/>
            <pc:sldMk cId="2422606084" sldId="1249"/>
            <ac:spMk id="69" creationId="{ED888B23-07FA-482A-96DF-47E31AF1A603}"/>
          </ac:spMkLst>
        </pc:spChg>
        <pc:spChg chg="add del">
          <ac:chgData name="Hossein Saberi" userId="3099d733-8375-4154-9dc5-01b18b3cf786" providerId="ADAL" clId="{1B30B2F4-4FF6-4E93-BCA3-F97C8A36B6E8}" dt="2024-03-06T13:56:08.469" v="2354" actId="26606"/>
          <ac:spMkLst>
            <pc:docMk/>
            <pc:sldMk cId="2422606084" sldId="1249"/>
            <ac:spMk id="70" creationId="{086A5A31-B10A-4793-84D4-D785959AE5B8}"/>
          </ac:spMkLst>
        </pc:spChg>
        <pc:spChg chg="add del">
          <ac:chgData name="Hossein Saberi" userId="3099d733-8375-4154-9dc5-01b18b3cf786" providerId="ADAL" clId="{1B30B2F4-4FF6-4E93-BCA3-F97C8A36B6E8}" dt="2024-03-06T13:56:14.688" v="2356" actId="26606"/>
          <ac:spMkLst>
            <pc:docMk/>
            <pc:sldMk cId="2422606084" sldId="1249"/>
            <ac:spMk id="72" creationId="{0D7B6173-1D58-48E2-83CF-37350F315F75}"/>
          </ac:spMkLst>
        </pc:spChg>
        <pc:spChg chg="add del">
          <ac:chgData name="Hossein Saberi" userId="3099d733-8375-4154-9dc5-01b18b3cf786" providerId="ADAL" clId="{1B30B2F4-4FF6-4E93-BCA3-F97C8A36B6E8}" dt="2024-03-06T13:56:14.688" v="2356" actId="26606"/>
          <ac:spMkLst>
            <pc:docMk/>
            <pc:sldMk cId="2422606084" sldId="1249"/>
            <ac:spMk id="73" creationId="{8B068B58-6F94-4AFF-A8A7-18573884D6CD}"/>
          </ac:spMkLst>
        </pc:spChg>
        <pc:spChg chg="add del">
          <ac:chgData name="Hossein Saberi" userId="3099d733-8375-4154-9dc5-01b18b3cf786" providerId="ADAL" clId="{1B30B2F4-4FF6-4E93-BCA3-F97C8A36B6E8}" dt="2024-03-06T13:56:14.688" v="2356" actId="26606"/>
          <ac:spMkLst>
            <pc:docMk/>
            <pc:sldMk cId="2422606084" sldId="1249"/>
            <ac:spMk id="75" creationId="{21BDEC81-16A7-4451-B893-C15000083B77}"/>
          </ac:spMkLst>
        </pc:spChg>
        <pc:spChg chg="add del">
          <ac:chgData name="Hossein Saberi" userId="3099d733-8375-4154-9dc5-01b18b3cf786" providerId="ADAL" clId="{1B30B2F4-4FF6-4E93-BCA3-F97C8A36B6E8}" dt="2024-03-06T13:56:14.688" v="2356" actId="26606"/>
          <ac:spMkLst>
            <pc:docMk/>
            <pc:sldMk cId="2422606084" sldId="1249"/>
            <ac:spMk id="76" creationId="{BE5B028C-7535-45E5-9D2C-32C50D0E0E43}"/>
          </ac:spMkLst>
        </pc:spChg>
        <pc:spChg chg="add del">
          <ac:chgData name="Hossein Saberi" userId="3099d733-8375-4154-9dc5-01b18b3cf786" providerId="ADAL" clId="{1B30B2F4-4FF6-4E93-BCA3-F97C8A36B6E8}" dt="2024-03-06T13:56:34.679" v="2366" actId="26606"/>
          <ac:spMkLst>
            <pc:docMk/>
            <pc:sldMk cId="2422606084" sldId="1249"/>
            <ac:spMk id="78" creationId="{5AC1364A-3E3D-4F0D-8776-78AF3A270DD6}"/>
          </ac:spMkLst>
        </pc:spChg>
        <pc:spChg chg="add del">
          <ac:chgData name="Hossein Saberi" userId="3099d733-8375-4154-9dc5-01b18b3cf786" providerId="ADAL" clId="{1B30B2F4-4FF6-4E93-BCA3-F97C8A36B6E8}" dt="2024-03-06T13:56:34.679" v="2366" actId="26606"/>
          <ac:spMkLst>
            <pc:docMk/>
            <pc:sldMk cId="2422606084" sldId="1249"/>
            <ac:spMk id="79" creationId="{3FCFB1DE-0B7E-48CC-BA90-B2AB0889F9D6}"/>
          </ac:spMkLst>
        </pc:spChg>
        <pc:spChg chg="add del">
          <ac:chgData name="Hossein Saberi" userId="3099d733-8375-4154-9dc5-01b18b3cf786" providerId="ADAL" clId="{1B30B2F4-4FF6-4E93-BCA3-F97C8A36B6E8}" dt="2024-03-06T13:56:23.391" v="2362" actId="26606"/>
          <ac:spMkLst>
            <pc:docMk/>
            <pc:sldMk cId="2422606084" sldId="1249"/>
            <ac:spMk id="86" creationId="{20586029-32A0-47E5-9AEC-AE3ABA6B94D0}"/>
          </ac:spMkLst>
        </pc:spChg>
        <pc:spChg chg="add del">
          <ac:chgData name="Hossein Saberi" userId="3099d733-8375-4154-9dc5-01b18b3cf786" providerId="ADAL" clId="{1B30B2F4-4FF6-4E93-BCA3-F97C8A36B6E8}" dt="2024-03-06T13:56:23.391" v="2362" actId="26606"/>
          <ac:spMkLst>
            <pc:docMk/>
            <pc:sldMk cId="2422606084" sldId="1249"/>
            <ac:spMk id="87" creationId="{A9F529C3-C941-49FD-8C67-82F134F64BDB}"/>
          </ac:spMkLst>
        </pc:spChg>
        <pc:spChg chg="add del">
          <ac:chgData name="Hossein Saberi" userId="3099d733-8375-4154-9dc5-01b18b3cf786" providerId="ADAL" clId="{1B30B2F4-4FF6-4E93-BCA3-F97C8A36B6E8}" dt="2024-03-06T13:56:33.639" v="2364" actId="26606"/>
          <ac:spMkLst>
            <pc:docMk/>
            <pc:sldMk cId="2422606084" sldId="1249"/>
            <ac:spMk id="90" creationId="{2F19B711-C590-44D1-9AA8-9F143B0ED58A}"/>
          </ac:spMkLst>
        </pc:spChg>
        <pc:spChg chg="add del">
          <ac:chgData name="Hossein Saberi" userId="3099d733-8375-4154-9dc5-01b18b3cf786" providerId="ADAL" clId="{1B30B2F4-4FF6-4E93-BCA3-F97C8A36B6E8}" dt="2024-03-06T13:56:33.639" v="2364" actId="26606"/>
          <ac:spMkLst>
            <pc:docMk/>
            <pc:sldMk cId="2422606084" sldId="1249"/>
            <ac:spMk id="91" creationId="{C0C79CF2-6A1C-4636-84CE-ABB2BE191D23}"/>
          </ac:spMkLst>
        </pc:spChg>
        <pc:spChg chg="add del">
          <ac:chgData name="Hossein Saberi" userId="3099d733-8375-4154-9dc5-01b18b3cf786" providerId="ADAL" clId="{1B30B2F4-4FF6-4E93-BCA3-F97C8A36B6E8}" dt="2024-03-06T13:56:33.639" v="2364" actId="26606"/>
          <ac:spMkLst>
            <pc:docMk/>
            <pc:sldMk cId="2422606084" sldId="1249"/>
            <ac:spMk id="92" creationId="{7A5D17DF-AD65-402C-A95C-F13C770C9FCD}"/>
          </ac:spMkLst>
        </pc:spChg>
        <pc:grpChg chg="add del">
          <ac:chgData name="Hossein Saberi" userId="3099d733-8375-4154-9dc5-01b18b3cf786" providerId="ADAL" clId="{1B30B2F4-4FF6-4E93-BCA3-F97C8A36B6E8}" dt="2024-03-06T13:56:05.013" v="2352" actId="26606"/>
          <ac:grpSpMkLst>
            <pc:docMk/>
            <pc:sldMk cId="2422606084" sldId="1249"/>
            <ac:grpSpMk id="49" creationId="{B29018A0-5DE6-4CC9-AB25-675616AF7225}"/>
          </ac:grpSpMkLst>
        </pc:grpChg>
        <pc:grpChg chg="add del">
          <ac:chgData name="Hossein Saberi" userId="3099d733-8375-4154-9dc5-01b18b3cf786" providerId="ADAL" clId="{1B30B2F4-4FF6-4E93-BCA3-F97C8A36B6E8}" dt="2024-03-06T13:55:46.813" v="2346" actId="26606"/>
          <ac:grpSpMkLst>
            <pc:docMk/>
            <pc:sldMk cId="2422606084" sldId="1249"/>
            <ac:grpSpMk id="66" creationId="{B29018A0-5DE6-4CC9-AB25-675616AF7225}"/>
          </ac:grpSpMkLst>
        </pc:grpChg>
        <pc:picChg chg="mod ord">
          <ac:chgData name="Hossein Saberi" userId="3099d733-8375-4154-9dc5-01b18b3cf786" providerId="ADAL" clId="{1B30B2F4-4FF6-4E93-BCA3-F97C8A36B6E8}" dt="2024-03-06T13:56:34.679" v="2366" actId="26606"/>
          <ac:picMkLst>
            <pc:docMk/>
            <pc:sldMk cId="2422606084" sldId="1249"/>
            <ac:picMk id="6" creationId="{711C8ED9-A14B-9DF9-3E95-90E1F07A13E9}"/>
          </ac:picMkLst>
        </pc:picChg>
        <pc:picChg chg="mod ord">
          <ac:chgData name="Hossein Saberi" userId="3099d733-8375-4154-9dc5-01b18b3cf786" providerId="ADAL" clId="{1B30B2F4-4FF6-4E93-BCA3-F97C8A36B6E8}" dt="2024-03-06T13:56:34.679" v="2366" actId="26606"/>
          <ac:picMkLst>
            <pc:docMk/>
            <pc:sldMk cId="2422606084" sldId="1249"/>
            <ac:picMk id="8" creationId="{805343D3-DABE-B1D1-31F8-98312E64D467}"/>
          </ac:picMkLst>
        </pc:picChg>
        <pc:picChg chg="add del">
          <ac:chgData name="Hossein Saberi" userId="3099d733-8375-4154-9dc5-01b18b3cf786" providerId="ADAL" clId="{1B30B2F4-4FF6-4E93-BCA3-F97C8A36B6E8}" dt="2024-03-06T13:56:14.688" v="2356" actId="26606"/>
          <ac:picMkLst>
            <pc:docMk/>
            <pc:sldMk cId="2422606084" sldId="1249"/>
            <ac:picMk id="74" creationId="{B0DAC8FB-A162-44E3-A606-C855A03A5B09}"/>
          </ac:picMkLst>
        </pc:picChg>
        <pc:cxnChg chg="add del">
          <ac:chgData name="Hossein Saberi" userId="3099d733-8375-4154-9dc5-01b18b3cf786" providerId="ADAL" clId="{1B30B2F4-4FF6-4E93-BCA3-F97C8A36B6E8}" dt="2024-03-06T13:56:21.218" v="2360" actId="26606"/>
          <ac:cxnSpMkLst>
            <pc:docMk/>
            <pc:sldMk cId="2422606084" sldId="1249"/>
            <ac:cxnSpMk id="84" creationId="{4D56677B-C0B7-4DAC-ACAD-8054FF1B599A}"/>
          </ac:cxnSpMkLst>
        </pc:cxnChg>
        <pc:cxnChg chg="add del">
          <ac:chgData name="Hossein Saberi" userId="3099d733-8375-4154-9dc5-01b18b3cf786" providerId="ADAL" clId="{1B30B2F4-4FF6-4E93-BCA3-F97C8A36B6E8}" dt="2024-03-06T13:56:23.391" v="2362" actId="26606"/>
          <ac:cxnSpMkLst>
            <pc:docMk/>
            <pc:sldMk cId="2422606084" sldId="1249"/>
            <ac:cxnSpMk id="88" creationId="{8C730EAB-A532-4295-A302-FB4B90DB9F5E}"/>
          </ac:cxnSpMkLst>
        </pc:cxnChg>
      </pc:sldChg>
      <pc:sldChg chg="addSp delSp modSp new mod setBg">
        <pc:chgData name="Hossein Saberi" userId="3099d733-8375-4154-9dc5-01b18b3cf786" providerId="ADAL" clId="{1B30B2F4-4FF6-4E93-BCA3-F97C8A36B6E8}" dt="2024-03-07T09:20:14.113" v="3291" actId="20577"/>
        <pc:sldMkLst>
          <pc:docMk/>
          <pc:sldMk cId="3285061239" sldId="1250"/>
        </pc:sldMkLst>
        <pc:spChg chg="del mod">
          <ac:chgData name="Hossein Saberi" userId="3099d733-8375-4154-9dc5-01b18b3cf786" providerId="ADAL" clId="{1B30B2F4-4FF6-4E93-BCA3-F97C8A36B6E8}" dt="2024-03-06T14:01:28.370" v="2438" actId="478"/>
          <ac:spMkLst>
            <pc:docMk/>
            <pc:sldMk cId="3285061239" sldId="1250"/>
            <ac:spMk id="2" creationId="{16E440B2-A18B-3A45-3386-F29F409A266F}"/>
          </ac:spMkLst>
        </pc:spChg>
        <pc:spChg chg="del">
          <ac:chgData name="Hossein Saberi" userId="3099d733-8375-4154-9dc5-01b18b3cf786" providerId="ADAL" clId="{1B30B2F4-4FF6-4E93-BCA3-F97C8A36B6E8}" dt="2024-03-06T13:57:28.148" v="2407" actId="478"/>
          <ac:spMkLst>
            <pc:docMk/>
            <pc:sldMk cId="3285061239" sldId="1250"/>
            <ac:spMk id="3" creationId="{58B0721A-8BC3-447E-570D-27968050E4D0}"/>
          </ac:spMkLst>
        </pc:spChg>
        <pc:spChg chg="mod">
          <ac:chgData name="Hossein Saberi" userId="3099d733-8375-4154-9dc5-01b18b3cf786" providerId="ADAL" clId="{1B30B2F4-4FF6-4E93-BCA3-F97C8A36B6E8}" dt="2024-03-06T13:59:28.268" v="2419" actId="26606"/>
          <ac:spMkLst>
            <pc:docMk/>
            <pc:sldMk cId="3285061239" sldId="1250"/>
            <ac:spMk id="4" creationId="{450CB9E5-6871-7D10-C0A9-D531D9D9BDBE}"/>
          </ac:spMkLst>
        </pc:spChg>
        <pc:spChg chg="add del mod">
          <ac:chgData name="Hossein Saberi" userId="3099d733-8375-4154-9dc5-01b18b3cf786" providerId="ADAL" clId="{1B30B2F4-4FF6-4E93-BCA3-F97C8A36B6E8}" dt="2024-03-06T14:01:30.528" v="2439" actId="478"/>
          <ac:spMkLst>
            <pc:docMk/>
            <pc:sldMk cId="3285061239" sldId="1250"/>
            <ac:spMk id="10" creationId="{BC33EEFC-53E7-63EA-4EB5-AED6110AC01F}"/>
          </ac:spMkLst>
        </pc:spChg>
        <pc:spChg chg="add mod">
          <ac:chgData name="Hossein Saberi" userId="3099d733-8375-4154-9dc5-01b18b3cf786" providerId="ADAL" clId="{1B30B2F4-4FF6-4E93-BCA3-F97C8A36B6E8}" dt="2024-03-06T14:03:31.959" v="2565" actId="1076"/>
          <ac:spMkLst>
            <pc:docMk/>
            <pc:sldMk cId="3285061239" sldId="1250"/>
            <ac:spMk id="11" creationId="{1BB451E0-49F6-3A75-ECDB-16C0C0352909}"/>
          </ac:spMkLst>
        </pc:spChg>
        <pc:spChg chg="add mod">
          <ac:chgData name="Hossein Saberi" userId="3099d733-8375-4154-9dc5-01b18b3cf786" providerId="ADAL" clId="{1B30B2F4-4FF6-4E93-BCA3-F97C8A36B6E8}" dt="2024-03-07T09:20:14.113" v="3291" actId="20577"/>
          <ac:spMkLst>
            <pc:docMk/>
            <pc:sldMk cId="3285061239" sldId="1250"/>
            <ac:spMk id="12" creationId="{D73EDFED-58E8-8B56-705A-B0FE6CA669D8}"/>
          </ac:spMkLst>
        </pc:spChg>
        <pc:spChg chg="add">
          <ac:chgData name="Hossein Saberi" userId="3099d733-8375-4154-9dc5-01b18b3cf786" providerId="ADAL" clId="{1B30B2F4-4FF6-4E93-BCA3-F97C8A36B6E8}" dt="2024-03-06T13:59:28.268" v="2419" actId="26606"/>
          <ac:spMkLst>
            <pc:docMk/>
            <pc:sldMk cId="3285061239" sldId="1250"/>
            <ac:spMk id="13" creationId="{E18F6E8B-15ED-43C7-94BA-91549A651C73}"/>
          </ac:spMkLst>
        </pc:spChg>
        <pc:spChg chg="add">
          <ac:chgData name="Hossein Saberi" userId="3099d733-8375-4154-9dc5-01b18b3cf786" providerId="ADAL" clId="{1B30B2F4-4FF6-4E93-BCA3-F97C8A36B6E8}" dt="2024-03-06T13:59:28.268" v="2419" actId="26606"/>
          <ac:spMkLst>
            <pc:docMk/>
            <pc:sldMk cId="3285061239" sldId="1250"/>
            <ac:spMk id="20" creationId="{B81933D1-5615-42C7-9C0B-4EB7105CCE2D}"/>
          </ac:spMkLst>
        </pc:spChg>
        <pc:spChg chg="add">
          <ac:chgData name="Hossein Saberi" userId="3099d733-8375-4154-9dc5-01b18b3cf786" providerId="ADAL" clId="{1B30B2F4-4FF6-4E93-BCA3-F97C8A36B6E8}" dt="2024-03-06T13:59:28.268" v="2419" actId="26606"/>
          <ac:spMkLst>
            <pc:docMk/>
            <pc:sldMk cId="3285061239" sldId="1250"/>
            <ac:spMk id="22" creationId="{B089A89A-1E9C-4761-9DFF-53C275FBF870}"/>
          </ac:spMkLst>
        </pc:spChg>
        <pc:spChg chg="add">
          <ac:chgData name="Hossein Saberi" userId="3099d733-8375-4154-9dc5-01b18b3cf786" providerId="ADAL" clId="{1B30B2F4-4FF6-4E93-BCA3-F97C8A36B6E8}" dt="2024-03-06T13:59:28.268" v="2419" actId="26606"/>
          <ac:spMkLst>
            <pc:docMk/>
            <pc:sldMk cId="3285061239" sldId="1250"/>
            <ac:spMk id="24" creationId="{19C9EAEA-39D0-4B0E-A0EB-51E7B26740B1}"/>
          </ac:spMkLst>
        </pc:spChg>
        <pc:grpChg chg="add">
          <ac:chgData name="Hossein Saberi" userId="3099d733-8375-4154-9dc5-01b18b3cf786" providerId="ADAL" clId="{1B30B2F4-4FF6-4E93-BCA3-F97C8A36B6E8}" dt="2024-03-06T13:59:28.268" v="2419" actId="26606"/>
          <ac:grpSpMkLst>
            <pc:docMk/>
            <pc:sldMk cId="3285061239" sldId="1250"/>
            <ac:grpSpMk id="15" creationId="{032D8612-31EB-44CF-A1D0-14FD4C705424}"/>
          </ac:grpSpMkLst>
        </pc:grpChg>
        <pc:picChg chg="add mod ord">
          <ac:chgData name="Hossein Saberi" userId="3099d733-8375-4154-9dc5-01b18b3cf786" providerId="ADAL" clId="{1B30B2F4-4FF6-4E93-BCA3-F97C8A36B6E8}" dt="2024-03-06T14:00:16.255" v="2426" actId="1076"/>
          <ac:picMkLst>
            <pc:docMk/>
            <pc:sldMk cId="3285061239" sldId="1250"/>
            <ac:picMk id="6" creationId="{D9ED335A-E252-E3DE-8EA1-5C424C58DD26}"/>
          </ac:picMkLst>
        </pc:picChg>
        <pc:picChg chg="add mod">
          <ac:chgData name="Hossein Saberi" userId="3099d733-8375-4154-9dc5-01b18b3cf786" providerId="ADAL" clId="{1B30B2F4-4FF6-4E93-BCA3-F97C8A36B6E8}" dt="2024-03-06T14:00:11.159" v="2425" actId="1076"/>
          <ac:picMkLst>
            <pc:docMk/>
            <pc:sldMk cId="3285061239" sldId="1250"/>
            <ac:picMk id="8" creationId="{A3B7ECF5-DD2E-A54C-86D1-5CDAD6234733}"/>
          </ac:picMkLst>
        </pc:picChg>
      </pc:sldChg>
      <pc:sldChg chg="addSp delSp modSp new mod ord setBg">
        <pc:chgData name="Hossein Saberi" userId="3099d733-8375-4154-9dc5-01b18b3cf786" providerId="ADAL" clId="{1B30B2F4-4FF6-4E93-BCA3-F97C8A36B6E8}" dt="2024-03-06T15:22:12.048" v="3283" actId="20577"/>
        <pc:sldMkLst>
          <pc:docMk/>
          <pc:sldMk cId="4289720446" sldId="1251"/>
        </pc:sldMkLst>
        <pc:spChg chg="add del mod ord">
          <ac:chgData name="Hossein Saberi" userId="3099d733-8375-4154-9dc5-01b18b3cf786" providerId="ADAL" clId="{1B30B2F4-4FF6-4E93-BCA3-F97C8A36B6E8}" dt="2024-03-06T15:19:30.616" v="3123" actId="478"/>
          <ac:spMkLst>
            <pc:docMk/>
            <pc:sldMk cId="4289720446" sldId="1251"/>
            <ac:spMk id="2" creationId="{C7285FD0-8E08-0AA1-B88D-BB775EDF48BE}"/>
          </ac:spMkLst>
        </pc:spChg>
        <pc:spChg chg="del">
          <ac:chgData name="Hossein Saberi" userId="3099d733-8375-4154-9dc5-01b18b3cf786" providerId="ADAL" clId="{1B30B2F4-4FF6-4E93-BCA3-F97C8A36B6E8}" dt="2024-03-06T14:33:52.972" v="2801" actId="478"/>
          <ac:spMkLst>
            <pc:docMk/>
            <pc:sldMk cId="4289720446" sldId="1251"/>
            <ac:spMk id="3" creationId="{7BE4BAC2-E13E-1560-31F8-C0ACAB54D9B1}"/>
          </ac:spMkLst>
        </pc:spChg>
        <pc:spChg chg="mod ord">
          <ac:chgData name="Hossein Saberi" userId="3099d733-8375-4154-9dc5-01b18b3cf786" providerId="ADAL" clId="{1B30B2F4-4FF6-4E93-BCA3-F97C8A36B6E8}" dt="2024-03-06T15:15:32.122" v="2921" actId="478"/>
          <ac:spMkLst>
            <pc:docMk/>
            <pc:sldMk cId="4289720446" sldId="1251"/>
            <ac:spMk id="4" creationId="{F921F980-3242-6594-15C0-BE120FE7CD92}"/>
          </ac:spMkLst>
        </pc:spChg>
        <pc:spChg chg="add del mod ord">
          <ac:chgData name="Hossein Saberi" userId="3099d733-8375-4154-9dc5-01b18b3cf786" providerId="ADAL" clId="{1B30B2F4-4FF6-4E93-BCA3-F97C8A36B6E8}" dt="2024-03-06T14:52:30.458" v="2828" actId="478"/>
          <ac:spMkLst>
            <pc:docMk/>
            <pc:sldMk cId="4289720446" sldId="1251"/>
            <ac:spMk id="5" creationId="{028334DD-C3FE-3B85-35A4-54571CD21FF0}"/>
          </ac:spMkLst>
        </pc:spChg>
        <pc:spChg chg="add del mod">
          <ac:chgData name="Hossein Saberi" userId="3099d733-8375-4154-9dc5-01b18b3cf786" providerId="ADAL" clId="{1B30B2F4-4FF6-4E93-BCA3-F97C8A36B6E8}" dt="2024-03-06T14:34:49.204" v="2812" actId="478"/>
          <ac:spMkLst>
            <pc:docMk/>
            <pc:sldMk cId="4289720446" sldId="1251"/>
            <ac:spMk id="8" creationId="{9B7E9858-EE34-D043-AAE3-4D60BF084893}"/>
          </ac:spMkLst>
        </pc:spChg>
        <pc:spChg chg="add del">
          <ac:chgData name="Hossein Saberi" userId="3099d733-8375-4154-9dc5-01b18b3cf786" providerId="ADAL" clId="{1B30B2F4-4FF6-4E93-BCA3-F97C8A36B6E8}" dt="2024-03-06T14:35:03.290" v="2815" actId="26606"/>
          <ac:spMkLst>
            <pc:docMk/>
            <pc:sldMk cId="4289720446" sldId="1251"/>
            <ac:spMk id="9" creationId="{969D19A6-08CB-498C-93EC-3FFB021FC68A}"/>
          </ac:spMkLst>
        </pc:spChg>
        <pc:spChg chg="add del">
          <ac:chgData name="Hossein Saberi" userId="3099d733-8375-4154-9dc5-01b18b3cf786" providerId="ADAL" clId="{1B30B2F4-4FF6-4E93-BCA3-F97C8A36B6E8}" dt="2024-03-06T15:19:22.076" v="3121" actId="478"/>
          <ac:spMkLst>
            <pc:docMk/>
            <pc:sldMk cId="4289720446" sldId="1251"/>
            <ac:spMk id="10" creationId="{AA474011-A49D-4C7A-BF41-0ACD0A2693B3}"/>
          </ac:spMkLst>
        </pc:spChg>
        <pc:spChg chg="add del">
          <ac:chgData name="Hossein Saberi" userId="3099d733-8375-4154-9dc5-01b18b3cf786" providerId="ADAL" clId="{1B30B2F4-4FF6-4E93-BCA3-F97C8A36B6E8}" dt="2024-03-06T14:35:03.290" v="2815" actId="26606"/>
          <ac:spMkLst>
            <pc:docMk/>
            <pc:sldMk cId="4289720446" sldId="1251"/>
            <ac:spMk id="11" creationId="{66E48AFA-8884-4F68-A44F-D2C1E8609C5A}"/>
          </ac:spMkLst>
        </pc:spChg>
        <pc:spChg chg="add del mod">
          <ac:chgData name="Hossein Saberi" userId="3099d733-8375-4154-9dc5-01b18b3cf786" providerId="ADAL" clId="{1B30B2F4-4FF6-4E93-BCA3-F97C8A36B6E8}" dt="2024-03-06T15:19:22.076" v="3121" actId="478"/>
          <ac:spMkLst>
            <pc:docMk/>
            <pc:sldMk cId="4289720446" sldId="1251"/>
            <ac:spMk id="12" creationId="{6D72081E-AD41-4FBB-B02B-698A68DBCA5E}"/>
          </ac:spMkLst>
        </pc:spChg>
        <pc:spChg chg="add del">
          <ac:chgData name="Hossein Saberi" userId="3099d733-8375-4154-9dc5-01b18b3cf786" providerId="ADAL" clId="{1B30B2F4-4FF6-4E93-BCA3-F97C8A36B6E8}" dt="2024-03-06T14:34:23.370" v="2805" actId="26606"/>
          <ac:spMkLst>
            <pc:docMk/>
            <pc:sldMk cId="4289720446" sldId="1251"/>
            <ac:spMk id="13" creationId="{92468898-5A6E-4D55-85EC-308E785EE06C}"/>
          </ac:spMkLst>
        </pc:spChg>
        <pc:spChg chg="add del">
          <ac:chgData name="Hossein Saberi" userId="3099d733-8375-4154-9dc5-01b18b3cf786" providerId="ADAL" clId="{1B30B2F4-4FF6-4E93-BCA3-F97C8A36B6E8}" dt="2024-03-06T14:35:21.940" v="2817" actId="26606"/>
          <ac:spMkLst>
            <pc:docMk/>
            <pc:sldMk cId="4289720446" sldId="1251"/>
            <ac:spMk id="14" creationId="{2550BE34-C2B8-49B8-8519-67A8CAD51AE9}"/>
          </ac:spMkLst>
        </pc:spChg>
        <pc:spChg chg="add del">
          <ac:chgData name="Hossein Saberi" userId="3099d733-8375-4154-9dc5-01b18b3cf786" providerId="ADAL" clId="{1B30B2F4-4FF6-4E93-BCA3-F97C8A36B6E8}" dt="2024-03-06T14:34:23.370" v="2805" actId="26606"/>
          <ac:spMkLst>
            <pc:docMk/>
            <pc:sldMk cId="4289720446" sldId="1251"/>
            <ac:spMk id="15" creationId="{3E23A947-2D45-4208-AE2B-64948C87A3EB}"/>
          </ac:spMkLst>
        </pc:spChg>
        <pc:spChg chg="add del">
          <ac:chgData name="Hossein Saberi" userId="3099d733-8375-4154-9dc5-01b18b3cf786" providerId="ADAL" clId="{1B30B2F4-4FF6-4E93-BCA3-F97C8A36B6E8}" dt="2024-03-06T14:35:21.940" v="2817" actId="26606"/>
          <ac:spMkLst>
            <pc:docMk/>
            <pc:sldMk cId="4289720446" sldId="1251"/>
            <ac:spMk id="16" creationId="{A7457DD9-5A45-400A-AB4B-4B4EDECA25F1}"/>
          </ac:spMkLst>
        </pc:spChg>
        <pc:spChg chg="add del">
          <ac:chgData name="Hossein Saberi" userId="3099d733-8375-4154-9dc5-01b18b3cf786" providerId="ADAL" clId="{1B30B2F4-4FF6-4E93-BCA3-F97C8A36B6E8}" dt="2024-03-06T14:34:23.370" v="2805" actId="26606"/>
          <ac:spMkLst>
            <pc:docMk/>
            <pc:sldMk cId="4289720446" sldId="1251"/>
            <ac:spMk id="17" creationId="{E5BBB0F9-6A59-4D02-A9C7-A2D6516684CE}"/>
          </ac:spMkLst>
        </pc:spChg>
        <pc:spChg chg="add del">
          <ac:chgData name="Hossein Saberi" userId="3099d733-8375-4154-9dc5-01b18b3cf786" providerId="ADAL" clId="{1B30B2F4-4FF6-4E93-BCA3-F97C8A36B6E8}" dt="2024-03-06T14:35:21.940" v="2817" actId="26606"/>
          <ac:spMkLst>
            <pc:docMk/>
            <pc:sldMk cId="4289720446" sldId="1251"/>
            <ac:spMk id="18" creationId="{441CF7D6-A660-431A-B0BB-140A0D5556B6}"/>
          </ac:spMkLst>
        </pc:spChg>
        <pc:spChg chg="add del">
          <ac:chgData name="Hossein Saberi" userId="3099d733-8375-4154-9dc5-01b18b3cf786" providerId="ADAL" clId="{1B30B2F4-4FF6-4E93-BCA3-F97C8A36B6E8}" dt="2024-03-06T14:34:29.793" v="2807" actId="26606"/>
          <ac:spMkLst>
            <pc:docMk/>
            <pc:sldMk cId="4289720446" sldId="1251"/>
            <ac:spMk id="19" creationId="{CB5FC5A2-E1DC-4DFE-9837-1EA5E869A90B}"/>
          </ac:spMkLst>
        </pc:spChg>
        <pc:spChg chg="add del">
          <ac:chgData name="Hossein Saberi" userId="3099d733-8375-4154-9dc5-01b18b3cf786" providerId="ADAL" clId="{1B30B2F4-4FF6-4E93-BCA3-F97C8A36B6E8}" dt="2024-03-06T14:34:29.793" v="2807" actId="26606"/>
          <ac:spMkLst>
            <pc:docMk/>
            <pc:sldMk cId="4289720446" sldId="1251"/>
            <ac:spMk id="20" creationId="{E22359E4-350C-4B4C-903D-CD1B2BA31BC6}"/>
          </ac:spMkLst>
        </pc:spChg>
        <pc:spChg chg="add del">
          <ac:chgData name="Hossein Saberi" userId="3099d733-8375-4154-9dc5-01b18b3cf786" providerId="ADAL" clId="{1B30B2F4-4FF6-4E93-BCA3-F97C8A36B6E8}" dt="2024-03-06T14:35:21.940" v="2817" actId="26606"/>
          <ac:spMkLst>
            <pc:docMk/>
            <pc:sldMk cId="4289720446" sldId="1251"/>
            <ac:spMk id="22" creationId="{0570A85B-3810-4F95-97B0-CBF4CCDB381C}"/>
          </ac:spMkLst>
        </pc:spChg>
        <pc:spChg chg="add del">
          <ac:chgData name="Hossein Saberi" userId="3099d733-8375-4154-9dc5-01b18b3cf786" providerId="ADAL" clId="{1B30B2F4-4FF6-4E93-BCA3-F97C8A36B6E8}" dt="2024-03-06T15:19:22.076" v="3121" actId="478"/>
          <ac:spMkLst>
            <pc:docMk/>
            <pc:sldMk cId="4289720446" sldId="1251"/>
            <ac:spMk id="23" creationId="{716248AD-805F-41BF-9B57-FC53E5B32F98}"/>
          </ac:spMkLst>
        </pc:spChg>
        <pc:spChg chg="add del">
          <ac:chgData name="Hossein Saberi" userId="3099d733-8375-4154-9dc5-01b18b3cf786" providerId="ADAL" clId="{1B30B2F4-4FF6-4E93-BCA3-F97C8A36B6E8}" dt="2024-03-06T14:51:19.433" v="2819" actId="26606"/>
          <ac:spMkLst>
            <pc:docMk/>
            <pc:sldMk cId="4289720446" sldId="1251"/>
            <ac:spMk id="24" creationId="{2C9A9DA9-7DC8-488B-A882-123947B0F3D9}"/>
          </ac:spMkLst>
        </pc:spChg>
        <pc:spChg chg="add del">
          <ac:chgData name="Hossein Saberi" userId="3099d733-8375-4154-9dc5-01b18b3cf786" providerId="ADAL" clId="{1B30B2F4-4FF6-4E93-BCA3-F97C8A36B6E8}" dt="2024-03-06T14:51:19.433" v="2819" actId="26606"/>
          <ac:spMkLst>
            <pc:docMk/>
            <pc:sldMk cId="4289720446" sldId="1251"/>
            <ac:spMk id="26" creationId="{57F6BDD4-E066-4008-8011-6CC31AEB4556}"/>
          </ac:spMkLst>
        </pc:spChg>
        <pc:spChg chg="add del">
          <ac:chgData name="Hossein Saberi" userId="3099d733-8375-4154-9dc5-01b18b3cf786" providerId="ADAL" clId="{1B30B2F4-4FF6-4E93-BCA3-F97C8A36B6E8}" dt="2024-03-06T14:51:19.433" v="2819" actId="26606"/>
          <ac:spMkLst>
            <pc:docMk/>
            <pc:sldMk cId="4289720446" sldId="1251"/>
            <ac:spMk id="27" creationId="{2711A8FB-68FC-45FC-B01E-38F809E2D439}"/>
          </ac:spMkLst>
        </pc:spChg>
        <pc:spChg chg="add del">
          <ac:chgData name="Hossein Saberi" userId="3099d733-8375-4154-9dc5-01b18b3cf786" providerId="ADAL" clId="{1B30B2F4-4FF6-4E93-BCA3-F97C8A36B6E8}" dt="2024-03-06T14:34:35.383" v="2809" actId="26606"/>
          <ac:spMkLst>
            <pc:docMk/>
            <pc:sldMk cId="4289720446" sldId="1251"/>
            <ac:spMk id="28" creationId="{5C9B446A-6343-4E56-90BA-061E4DDF0FFB}"/>
          </ac:spMkLst>
        </pc:spChg>
        <pc:spChg chg="add del">
          <ac:chgData name="Hossein Saberi" userId="3099d733-8375-4154-9dc5-01b18b3cf786" providerId="ADAL" clId="{1B30B2F4-4FF6-4E93-BCA3-F97C8A36B6E8}" dt="2024-03-06T14:34:35.383" v="2809" actId="26606"/>
          <ac:spMkLst>
            <pc:docMk/>
            <pc:sldMk cId="4289720446" sldId="1251"/>
            <ac:spMk id="29" creationId="{3EC72A1B-03D3-499C-B4BF-AC68EEC22B10}"/>
          </ac:spMkLst>
        </pc:spChg>
        <pc:spChg chg="add del">
          <ac:chgData name="Hossein Saberi" userId="3099d733-8375-4154-9dc5-01b18b3cf786" providerId="ADAL" clId="{1B30B2F4-4FF6-4E93-BCA3-F97C8A36B6E8}" dt="2024-03-06T14:34:35.383" v="2809" actId="26606"/>
          <ac:spMkLst>
            <pc:docMk/>
            <pc:sldMk cId="4289720446" sldId="1251"/>
            <ac:spMk id="30" creationId="{216322C2-3CF0-4D33-BF90-3F384CF6D232}"/>
          </ac:spMkLst>
        </pc:spChg>
        <pc:spChg chg="add del">
          <ac:chgData name="Hossein Saberi" userId="3099d733-8375-4154-9dc5-01b18b3cf786" providerId="ADAL" clId="{1B30B2F4-4FF6-4E93-BCA3-F97C8A36B6E8}" dt="2024-03-06T14:34:35.383" v="2809" actId="26606"/>
          <ac:spMkLst>
            <pc:docMk/>
            <pc:sldMk cId="4289720446" sldId="1251"/>
            <ac:spMk id="31" creationId="{55D4142C-5077-457F-A6AD-3FECFDB39685}"/>
          </ac:spMkLst>
        </pc:spChg>
        <pc:spChg chg="add del">
          <ac:chgData name="Hossein Saberi" userId="3099d733-8375-4154-9dc5-01b18b3cf786" providerId="ADAL" clId="{1B30B2F4-4FF6-4E93-BCA3-F97C8A36B6E8}" dt="2024-03-06T14:34:35.383" v="2809" actId="26606"/>
          <ac:spMkLst>
            <pc:docMk/>
            <pc:sldMk cId="4289720446" sldId="1251"/>
            <ac:spMk id="32" creationId="{7A5F0580-5EE9-419F-96EE-B6529EF6E7D0}"/>
          </ac:spMkLst>
        </pc:spChg>
        <pc:spChg chg="add del">
          <ac:chgData name="Hossein Saberi" userId="3099d733-8375-4154-9dc5-01b18b3cf786" providerId="ADAL" clId="{1B30B2F4-4FF6-4E93-BCA3-F97C8A36B6E8}" dt="2024-03-06T14:51:19.433" v="2819" actId="26606"/>
          <ac:spMkLst>
            <pc:docMk/>
            <pc:sldMk cId="4289720446" sldId="1251"/>
            <ac:spMk id="33" creationId="{2A865FE3-5FC9-4049-87CF-30019C46C0F5}"/>
          </ac:spMkLst>
        </pc:spChg>
        <pc:spChg chg="add del">
          <ac:chgData name="Hossein Saberi" userId="3099d733-8375-4154-9dc5-01b18b3cf786" providerId="ADAL" clId="{1B30B2F4-4FF6-4E93-BCA3-F97C8A36B6E8}" dt="2024-03-06T15:19:22.076" v="3121" actId="478"/>
          <ac:spMkLst>
            <pc:docMk/>
            <pc:sldMk cId="4289720446" sldId="1251"/>
            <ac:spMk id="34" creationId="{1F82758F-B2B3-4F0A-BB90-4BFFEDD166D6}"/>
          </ac:spMkLst>
        </pc:spChg>
        <pc:spChg chg="add del">
          <ac:chgData name="Hossein Saberi" userId="3099d733-8375-4154-9dc5-01b18b3cf786" providerId="ADAL" clId="{1B30B2F4-4FF6-4E93-BCA3-F97C8A36B6E8}" dt="2024-03-06T14:51:21.520" v="2821" actId="26606"/>
          <ac:spMkLst>
            <pc:docMk/>
            <pc:sldMk cId="4289720446" sldId="1251"/>
            <ac:spMk id="35" creationId="{AA474011-A49D-4C7A-BF41-0ACD0A2693B3}"/>
          </ac:spMkLst>
        </pc:spChg>
        <pc:spChg chg="add del">
          <ac:chgData name="Hossein Saberi" userId="3099d733-8375-4154-9dc5-01b18b3cf786" providerId="ADAL" clId="{1B30B2F4-4FF6-4E93-BCA3-F97C8A36B6E8}" dt="2024-03-06T14:51:21.520" v="2821" actId="26606"/>
          <ac:spMkLst>
            <pc:docMk/>
            <pc:sldMk cId="4289720446" sldId="1251"/>
            <ac:spMk id="36" creationId="{6D72081E-AD41-4FBB-B02B-698A68DBCA5E}"/>
          </ac:spMkLst>
        </pc:spChg>
        <pc:spChg chg="add del">
          <ac:chgData name="Hossein Saberi" userId="3099d733-8375-4154-9dc5-01b18b3cf786" providerId="ADAL" clId="{1B30B2F4-4FF6-4E93-BCA3-F97C8A36B6E8}" dt="2024-03-06T14:51:21.520" v="2821" actId="26606"/>
          <ac:spMkLst>
            <pc:docMk/>
            <pc:sldMk cId="4289720446" sldId="1251"/>
            <ac:spMk id="37" creationId="{716248AD-805F-41BF-9B57-FC53E5B32F98}"/>
          </ac:spMkLst>
        </pc:spChg>
        <pc:spChg chg="add del">
          <ac:chgData name="Hossein Saberi" userId="3099d733-8375-4154-9dc5-01b18b3cf786" providerId="ADAL" clId="{1B30B2F4-4FF6-4E93-BCA3-F97C8A36B6E8}" dt="2024-03-06T14:51:21.520" v="2821" actId="26606"/>
          <ac:spMkLst>
            <pc:docMk/>
            <pc:sldMk cId="4289720446" sldId="1251"/>
            <ac:spMk id="38" creationId="{1F82758F-B2B3-4F0A-BB90-4BFFEDD166D6}"/>
          </ac:spMkLst>
        </pc:spChg>
        <pc:spChg chg="add del mod ord">
          <ac:chgData name="Hossein Saberi" userId="3099d733-8375-4154-9dc5-01b18b3cf786" providerId="ADAL" clId="{1B30B2F4-4FF6-4E93-BCA3-F97C8A36B6E8}" dt="2024-03-06T15:15:47.124" v="2931" actId="478"/>
          <ac:spMkLst>
            <pc:docMk/>
            <pc:sldMk cId="4289720446" sldId="1251"/>
            <ac:spMk id="40" creationId="{C565E4C3-C69A-AB4F-4980-BE5E71CDF589}"/>
          </ac:spMkLst>
        </pc:spChg>
        <pc:spChg chg="add del">
          <ac:chgData name="Hossein Saberi" userId="3099d733-8375-4154-9dc5-01b18b3cf786" providerId="ADAL" clId="{1B30B2F4-4FF6-4E93-BCA3-F97C8A36B6E8}" dt="2024-03-06T15:13:28.269" v="2860" actId="26606"/>
          <ac:spMkLst>
            <pc:docMk/>
            <pc:sldMk cId="4289720446" sldId="1251"/>
            <ac:spMk id="45" creationId="{3B47FC9C-2ED3-4100-A4EF-E8CDFEE106C9}"/>
          </ac:spMkLst>
        </pc:spChg>
        <pc:spChg chg="add del mod">
          <ac:chgData name="Hossein Saberi" userId="3099d733-8375-4154-9dc5-01b18b3cf786" providerId="ADAL" clId="{1B30B2F4-4FF6-4E93-BCA3-F97C8A36B6E8}" dt="2024-03-06T15:13:25.857" v="2857" actId="478"/>
          <ac:spMkLst>
            <pc:docMk/>
            <pc:sldMk cId="4289720446" sldId="1251"/>
            <ac:spMk id="46" creationId="{962ECB26-7795-0744-43A7-932183A5AD24}"/>
          </ac:spMkLst>
        </pc:spChg>
        <pc:spChg chg="add del">
          <ac:chgData name="Hossein Saberi" userId="3099d733-8375-4154-9dc5-01b18b3cf786" providerId="ADAL" clId="{1B30B2F4-4FF6-4E93-BCA3-F97C8A36B6E8}" dt="2024-03-06T15:10:23.656" v="2836" actId="26606"/>
          <ac:spMkLst>
            <pc:docMk/>
            <pc:sldMk cId="4289720446" sldId="1251"/>
            <ac:spMk id="48" creationId="{6F209EA8-3A96-D3E7-D7E9-CC5422FBCE96}"/>
          </ac:spMkLst>
        </pc:spChg>
        <pc:spChg chg="add del mod">
          <ac:chgData name="Hossein Saberi" userId="3099d733-8375-4154-9dc5-01b18b3cf786" providerId="ADAL" clId="{1B30B2F4-4FF6-4E93-BCA3-F97C8A36B6E8}" dt="2024-03-06T15:14:11.530" v="2885" actId="478"/>
          <ac:spMkLst>
            <pc:docMk/>
            <pc:sldMk cId="4289720446" sldId="1251"/>
            <ac:spMk id="49" creationId="{BCDE8195-E09E-CCA0-1398-F1F29E4C43E9}"/>
          </ac:spMkLst>
        </pc:spChg>
        <pc:spChg chg="add del">
          <ac:chgData name="Hossein Saberi" userId="3099d733-8375-4154-9dc5-01b18b3cf786" providerId="ADAL" clId="{1B30B2F4-4FF6-4E93-BCA3-F97C8A36B6E8}" dt="2024-03-06T15:12:26.581" v="2842" actId="26606"/>
          <ac:spMkLst>
            <pc:docMk/>
            <pc:sldMk cId="4289720446" sldId="1251"/>
            <ac:spMk id="52" creationId="{959C6B72-F8E6-4281-8F3E-93FC0DC98039}"/>
          </ac:spMkLst>
        </pc:spChg>
        <pc:spChg chg="add del">
          <ac:chgData name="Hossein Saberi" userId="3099d733-8375-4154-9dc5-01b18b3cf786" providerId="ADAL" clId="{1B30B2F4-4FF6-4E93-BCA3-F97C8A36B6E8}" dt="2024-03-06T15:12:26.581" v="2842" actId="26606"/>
          <ac:spMkLst>
            <pc:docMk/>
            <pc:sldMk cId="4289720446" sldId="1251"/>
            <ac:spMk id="53" creationId="{490234EE-E0D8-4805-9227-CCEAC601691F}"/>
          </ac:spMkLst>
        </pc:spChg>
        <pc:spChg chg="add del">
          <ac:chgData name="Hossein Saberi" userId="3099d733-8375-4154-9dc5-01b18b3cf786" providerId="ADAL" clId="{1B30B2F4-4FF6-4E93-BCA3-F97C8A36B6E8}" dt="2024-03-06T15:13:41.829" v="2866" actId="26606"/>
          <ac:spMkLst>
            <pc:docMk/>
            <pc:sldMk cId="4289720446" sldId="1251"/>
            <ac:spMk id="54" creationId="{2E8BD155-F3B5-4CE9-AB1C-08C964CDC753}"/>
          </ac:spMkLst>
        </pc:spChg>
        <pc:spChg chg="add del">
          <ac:chgData name="Hossein Saberi" userId="3099d733-8375-4154-9dc5-01b18b3cf786" providerId="ADAL" clId="{1B30B2F4-4FF6-4E93-BCA3-F97C8A36B6E8}" dt="2024-03-06T15:13:41.829" v="2866" actId="26606"/>
          <ac:spMkLst>
            <pc:docMk/>
            <pc:sldMk cId="4289720446" sldId="1251"/>
            <ac:spMk id="55" creationId="{1C598A69-FFFE-4C09-8FE9-D660337B0CD0}"/>
          </ac:spMkLst>
        </pc:spChg>
        <pc:spChg chg="add del">
          <ac:chgData name="Hossein Saberi" userId="3099d733-8375-4154-9dc5-01b18b3cf786" providerId="ADAL" clId="{1B30B2F4-4FF6-4E93-BCA3-F97C8A36B6E8}" dt="2024-03-06T15:13:41.829" v="2866" actId="26606"/>
          <ac:spMkLst>
            <pc:docMk/>
            <pc:sldMk cId="4289720446" sldId="1251"/>
            <ac:spMk id="56" creationId="{2B6121AA-FB9C-49D8-9295-014C895AFB60}"/>
          </ac:spMkLst>
        </pc:spChg>
        <pc:spChg chg="add del">
          <ac:chgData name="Hossein Saberi" userId="3099d733-8375-4154-9dc5-01b18b3cf786" providerId="ADAL" clId="{1B30B2F4-4FF6-4E93-BCA3-F97C8A36B6E8}" dt="2024-03-06T15:13:41.829" v="2866" actId="26606"/>
          <ac:spMkLst>
            <pc:docMk/>
            <pc:sldMk cId="4289720446" sldId="1251"/>
            <ac:spMk id="57" creationId="{2C188CD4-9C38-4BEB-8E94-633B1B48BCC4}"/>
          </ac:spMkLst>
        </pc:spChg>
        <pc:spChg chg="add del">
          <ac:chgData name="Hossein Saberi" userId="3099d733-8375-4154-9dc5-01b18b3cf786" providerId="ADAL" clId="{1B30B2F4-4FF6-4E93-BCA3-F97C8A36B6E8}" dt="2024-03-06T15:12:26.246" v="2841" actId="26606"/>
          <ac:spMkLst>
            <pc:docMk/>
            <pc:sldMk cId="4289720446" sldId="1251"/>
            <ac:spMk id="58" creationId="{BD02D496-6B73-4F97-A645-768B8C29FBEE}"/>
          </ac:spMkLst>
        </pc:spChg>
        <pc:spChg chg="add del">
          <ac:chgData name="Hossein Saberi" userId="3099d733-8375-4154-9dc5-01b18b3cf786" providerId="ADAL" clId="{1B30B2F4-4FF6-4E93-BCA3-F97C8A36B6E8}" dt="2024-03-06T15:13:48.147" v="2870" actId="26606"/>
          <ac:spMkLst>
            <pc:docMk/>
            <pc:sldMk cId="4289720446" sldId="1251"/>
            <ac:spMk id="59" creationId="{806692FB-8FCB-4B46-A077-B6132E789B12}"/>
          </ac:spMkLst>
        </pc:spChg>
        <pc:spChg chg="add del">
          <ac:chgData name="Hossein Saberi" userId="3099d733-8375-4154-9dc5-01b18b3cf786" providerId="ADAL" clId="{1B30B2F4-4FF6-4E93-BCA3-F97C8A36B6E8}" dt="2024-03-06T15:13:48.147" v="2870" actId="26606"/>
          <ac:spMkLst>
            <pc:docMk/>
            <pc:sldMk cId="4289720446" sldId="1251"/>
            <ac:spMk id="61" creationId="{00FC960A-022A-4742-832C-FCE8ABEABA62}"/>
          </ac:spMkLst>
        </pc:spChg>
        <pc:spChg chg="add del">
          <ac:chgData name="Hossein Saberi" userId="3099d733-8375-4154-9dc5-01b18b3cf786" providerId="ADAL" clId="{1B30B2F4-4FF6-4E93-BCA3-F97C8A36B6E8}" dt="2024-03-06T15:12:26.246" v="2841" actId="26606"/>
          <ac:spMkLst>
            <pc:docMk/>
            <pc:sldMk cId="4289720446" sldId="1251"/>
            <ac:spMk id="64" creationId="{04357C93-F0CB-4A1C-8F77-4E9063789819}"/>
          </ac:spMkLst>
        </pc:spChg>
        <pc:spChg chg="add del">
          <ac:chgData name="Hossein Saberi" userId="3099d733-8375-4154-9dc5-01b18b3cf786" providerId="ADAL" clId="{1B30B2F4-4FF6-4E93-BCA3-F97C8A36B6E8}" dt="2024-03-06T15:15:31.061" v="2919" actId="26606"/>
          <ac:spMkLst>
            <pc:docMk/>
            <pc:sldMk cId="4289720446" sldId="1251"/>
            <ac:spMk id="65" creationId="{2D2B266D-3625-4584-A5C3-7D3F672CFF30}"/>
          </ac:spMkLst>
        </pc:spChg>
        <pc:spChg chg="add del mod">
          <ac:chgData name="Hossein Saberi" userId="3099d733-8375-4154-9dc5-01b18b3cf786" providerId="ADAL" clId="{1B30B2F4-4FF6-4E93-BCA3-F97C8A36B6E8}" dt="2024-03-06T15:15:32.606" v="2922" actId="478"/>
          <ac:spMkLst>
            <pc:docMk/>
            <pc:sldMk cId="4289720446" sldId="1251"/>
            <ac:spMk id="66" creationId="{23976E9E-B5C6-DA68-70A8-118C462FECEA}"/>
          </ac:spMkLst>
        </pc:spChg>
        <pc:spChg chg="add del">
          <ac:chgData name="Hossein Saberi" userId="3099d733-8375-4154-9dc5-01b18b3cf786" providerId="ADAL" clId="{1B30B2F4-4FF6-4E93-BCA3-F97C8A36B6E8}" dt="2024-03-06T15:15:31.061" v="2919" actId="26606"/>
          <ac:spMkLst>
            <pc:docMk/>
            <pc:sldMk cId="4289720446" sldId="1251"/>
            <ac:spMk id="67" creationId="{C463B99A-73EE-4FBB-B7C4-F9F9BCC25C65}"/>
          </ac:spMkLst>
        </pc:spChg>
        <pc:spChg chg="add del">
          <ac:chgData name="Hossein Saberi" userId="3099d733-8375-4154-9dc5-01b18b3cf786" providerId="ADAL" clId="{1B30B2F4-4FF6-4E93-BCA3-F97C8A36B6E8}" dt="2024-03-06T15:15:31.061" v="2919" actId="26606"/>
          <ac:spMkLst>
            <pc:docMk/>
            <pc:sldMk cId="4289720446" sldId="1251"/>
            <ac:spMk id="69" creationId="{A5D2A5D1-BA0D-47D3-B051-DA7743C46E28}"/>
          </ac:spMkLst>
        </pc:spChg>
        <pc:spChg chg="add mod">
          <ac:chgData name="Hossein Saberi" userId="3099d733-8375-4154-9dc5-01b18b3cf786" providerId="ADAL" clId="{1B30B2F4-4FF6-4E93-BCA3-F97C8A36B6E8}" dt="2024-03-06T15:19:53.802" v="3129" actId="1076"/>
          <ac:spMkLst>
            <pc:docMk/>
            <pc:sldMk cId="4289720446" sldId="1251"/>
            <ac:spMk id="70" creationId="{82189124-1CF6-FE67-F7E4-36EFCD61DEEF}"/>
          </ac:spMkLst>
        </pc:spChg>
        <pc:spChg chg="add mod">
          <ac:chgData name="Hossein Saberi" userId="3099d733-8375-4154-9dc5-01b18b3cf786" providerId="ADAL" clId="{1B30B2F4-4FF6-4E93-BCA3-F97C8A36B6E8}" dt="2024-03-06T15:20:24.820" v="3135" actId="1076"/>
          <ac:spMkLst>
            <pc:docMk/>
            <pc:sldMk cId="4289720446" sldId="1251"/>
            <ac:spMk id="71" creationId="{C83C913F-BBFF-D588-D24D-82C9BF3ED4C8}"/>
          </ac:spMkLst>
        </pc:spChg>
        <pc:spChg chg="add del mod">
          <ac:chgData name="Hossein Saberi" userId="3099d733-8375-4154-9dc5-01b18b3cf786" providerId="ADAL" clId="{1B30B2F4-4FF6-4E93-BCA3-F97C8A36B6E8}" dt="2024-03-06T15:19:33.702" v="3124" actId="478"/>
          <ac:spMkLst>
            <pc:docMk/>
            <pc:sldMk cId="4289720446" sldId="1251"/>
            <ac:spMk id="73" creationId="{243BB712-5D36-3380-6FAA-94A7D459DAD0}"/>
          </ac:spMkLst>
        </pc:spChg>
        <pc:spChg chg="add del">
          <ac:chgData name="Hossein Saberi" userId="3099d733-8375-4154-9dc5-01b18b3cf786" providerId="ADAL" clId="{1B30B2F4-4FF6-4E93-BCA3-F97C8A36B6E8}" dt="2024-03-06T15:15:30.845" v="2918" actId="26606"/>
          <ac:spMkLst>
            <pc:docMk/>
            <pc:sldMk cId="4289720446" sldId="1251"/>
            <ac:spMk id="74" creationId="{959C6B72-F8E6-4281-8F3E-93FC0DC98039}"/>
          </ac:spMkLst>
        </pc:spChg>
        <pc:spChg chg="add mod">
          <ac:chgData name="Hossein Saberi" userId="3099d733-8375-4154-9dc5-01b18b3cf786" providerId="ADAL" clId="{1B30B2F4-4FF6-4E93-BCA3-F97C8A36B6E8}" dt="2024-03-06T15:21:14.764" v="3232" actId="20577"/>
          <ac:spMkLst>
            <pc:docMk/>
            <pc:sldMk cId="4289720446" sldId="1251"/>
            <ac:spMk id="75" creationId="{BC7FE067-0499-92DF-6431-159D556AB60B}"/>
          </ac:spMkLst>
        </pc:spChg>
        <pc:spChg chg="add del">
          <ac:chgData name="Hossein Saberi" userId="3099d733-8375-4154-9dc5-01b18b3cf786" providerId="ADAL" clId="{1B30B2F4-4FF6-4E93-BCA3-F97C8A36B6E8}" dt="2024-03-06T15:15:30.845" v="2918" actId="26606"/>
          <ac:spMkLst>
            <pc:docMk/>
            <pc:sldMk cId="4289720446" sldId="1251"/>
            <ac:spMk id="76" creationId="{490234EE-E0D8-4805-9227-CCEAC601691F}"/>
          </ac:spMkLst>
        </pc:spChg>
        <pc:spChg chg="add mod">
          <ac:chgData name="Hossein Saberi" userId="3099d733-8375-4154-9dc5-01b18b3cf786" providerId="ADAL" clId="{1B30B2F4-4FF6-4E93-BCA3-F97C8A36B6E8}" dt="2024-03-06T15:22:12.048" v="3283" actId="20577"/>
          <ac:spMkLst>
            <pc:docMk/>
            <pc:sldMk cId="4289720446" sldId="1251"/>
            <ac:spMk id="77" creationId="{BB5D7CA0-2D6F-0882-8BBB-7C3A2CF3BEEB}"/>
          </ac:spMkLst>
        </pc:spChg>
        <pc:grpChg chg="add del">
          <ac:chgData name="Hossein Saberi" userId="3099d733-8375-4154-9dc5-01b18b3cf786" providerId="ADAL" clId="{1B30B2F4-4FF6-4E93-BCA3-F97C8A36B6E8}" dt="2024-03-06T14:34:29.793" v="2807" actId="26606"/>
          <ac:grpSpMkLst>
            <pc:docMk/>
            <pc:sldMk cId="4289720446" sldId="1251"/>
            <ac:grpSpMk id="21" creationId="{72024ACE-D556-4A21-9B17-7CA3E82DA45F}"/>
          </ac:grpSpMkLst>
        </pc:grpChg>
        <pc:grpChg chg="add del">
          <ac:chgData name="Hossein Saberi" userId="3099d733-8375-4154-9dc5-01b18b3cf786" providerId="ADAL" clId="{1B30B2F4-4FF6-4E93-BCA3-F97C8A36B6E8}" dt="2024-03-06T14:34:29.793" v="2807" actId="26606"/>
          <ac:grpSpMkLst>
            <pc:docMk/>
            <pc:sldMk cId="4289720446" sldId="1251"/>
            <ac:grpSpMk id="25" creationId="{D2A542E6-1924-4FE2-89D1-3CB19468C1F6}"/>
          </ac:grpSpMkLst>
        </pc:grpChg>
        <pc:grpChg chg="add del">
          <ac:chgData name="Hossein Saberi" userId="3099d733-8375-4154-9dc5-01b18b3cf786" providerId="ADAL" clId="{1B30B2F4-4FF6-4E93-BCA3-F97C8A36B6E8}" dt="2024-03-06T15:12:26.246" v="2841" actId="26606"/>
          <ac:grpSpMkLst>
            <pc:docMk/>
            <pc:sldMk cId="4289720446" sldId="1251"/>
            <ac:grpSpMk id="60" creationId="{3AF6A671-C637-4547-85F4-51B6D1881399}"/>
          </ac:grpSpMkLst>
        </pc:grpChg>
        <pc:picChg chg="add mod ord">
          <ac:chgData name="Hossein Saberi" userId="3099d733-8375-4154-9dc5-01b18b3cf786" providerId="ADAL" clId="{1B30B2F4-4FF6-4E93-BCA3-F97C8A36B6E8}" dt="2024-03-06T15:21:27.984" v="3234" actId="14100"/>
          <ac:picMkLst>
            <pc:docMk/>
            <pc:sldMk cId="4289720446" sldId="1251"/>
            <ac:picMk id="6" creationId="{C704B770-0531-8296-5E53-55AD16958718}"/>
          </ac:picMkLst>
        </pc:picChg>
        <pc:picChg chg="add del mod">
          <ac:chgData name="Hossein Saberi" userId="3099d733-8375-4154-9dc5-01b18b3cf786" providerId="ADAL" clId="{1B30B2F4-4FF6-4E93-BCA3-F97C8A36B6E8}" dt="2024-03-06T14:34:56.247" v="2813" actId="478"/>
          <ac:picMkLst>
            <pc:docMk/>
            <pc:sldMk cId="4289720446" sldId="1251"/>
            <ac:picMk id="7" creationId="{B9B75888-2130-A6CF-E5A0-01DE0B14C53E}"/>
          </ac:picMkLst>
        </pc:picChg>
        <pc:picChg chg="add mod ord">
          <ac:chgData name="Hossein Saberi" userId="3099d733-8375-4154-9dc5-01b18b3cf786" providerId="ADAL" clId="{1B30B2F4-4FF6-4E93-BCA3-F97C8A36B6E8}" dt="2024-03-06T15:21:46.358" v="3236" actId="1076"/>
          <ac:picMkLst>
            <pc:docMk/>
            <pc:sldMk cId="4289720446" sldId="1251"/>
            <ac:picMk id="41" creationId="{B8847B75-4C59-4CE6-1E4D-D4E87EED3AAB}"/>
          </ac:picMkLst>
        </pc:picChg>
        <pc:picChg chg="add del mod ord">
          <ac:chgData name="Hossein Saberi" userId="3099d733-8375-4154-9dc5-01b18b3cf786" providerId="ADAL" clId="{1B30B2F4-4FF6-4E93-BCA3-F97C8A36B6E8}" dt="2024-03-06T15:20:20.394" v="3134" actId="1076"/>
          <ac:picMkLst>
            <pc:docMk/>
            <pc:sldMk cId="4289720446" sldId="1251"/>
            <ac:picMk id="43" creationId="{7C01FBF0-9CA8-3FB3-0718-39DF8E21584F}"/>
          </ac:picMkLst>
        </pc:picChg>
        <pc:cxnChg chg="add del">
          <ac:chgData name="Hossein Saberi" userId="3099d733-8375-4154-9dc5-01b18b3cf786" providerId="ADAL" clId="{1B30B2F4-4FF6-4E93-BCA3-F97C8A36B6E8}" dt="2024-03-06T15:13:40.473" v="2864" actId="26606"/>
          <ac:cxnSpMkLst>
            <pc:docMk/>
            <pc:sldMk cId="4289720446" sldId="1251"/>
            <ac:cxnSpMk id="47" creationId="{D4BDCD00-BA97-40D8-93CD-0A9CA931BE17}"/>
          </ac:cxnSpMkLst>
        </pc:cxnChg>
        <pc:cxnChg chg="add del">
          <ac:chgData name="Hossein Saberi" userId="3099d733-8375-4154-9dc5-01b18b3cf786" providerId="ADAL" clId="{1B30B2F4-4FF6-4E93-BCA3-F97C8A36B6E8}" dt="2024-03-06T15:10:23.656" v="2836" actId="26606"/>
          <ac:cxnSpMkLst>
            <pc:docMk/>
            <pc:sldMk cId="4289720446" sldId="1251"/>
            <ac:cxnSpMk id="50" creationId="{1503BFE4-729B-D9D0-C17B-501E6AF1127A}"/>
          </ac:cxnSpMkLst>
        </pc:cxnChg>
        <pc:cxnChg chg="add del">
          <ac:chgData name="Hossein Saberi" userId="3099d733-8375-4154-9dc5-01b18b3cf786" providerId="ADAL" clId="{1B30B2F4-4FF6-4E93-BCA3-F97C8A36B6E8}" dt="2024-03-06T15:13:40.473" v="2864" actId="26606"/>
          <ac:cxnSpMkLst>
            <pc:docMk/>
            <pc:sldMk cId="4289720446" sldId="1251"/>
            <ac:cxnSpMk id="51" creationId="{2D631E40-F51C-4828-B23B-DF903513296E}"/>
          </ac:cxnSpMkLst>
        </pc:cxnChg>
        <pc:cxnChg chg="add del mod">
          <ac:chgData name="Hossein Saberi" userId="3099d733-8375-4154-9dc5-01b18b3cf786" providerId="ADAL" clId="{1B30B2F4-4FF6-4E93-BCA3-F97C8A36B6E8}" dt="2024-03-06T15:14:10.444" v="2882" actId="26606"/>
          <ac:cxnSpMkLst>
            <pc:docMk/>
            <pc:sldMk cId="4289720446" sldId="1251"/>
            <ac:cxnSpMk id="62" creationId="{D4BDCD00-BA97-40D8-93CD-0A9CA931BE17}"/>
          </ac:cxnSpMkLst>
        </pc:cxnChg>
        <pc:cxnChg chg="add del mod">
          <ac:chgData name="Hossein Saberi" userId="3099d733-8375-4154-9dc5-01b18b3cf786" providerId="ADAL" clId="{1B30B2F4-4FF6-4E93-BCA3-F97C8A36B6E8}" dt="2024-03-06T15:14:10.444" v="2882" actId="26606"/>
          <ac:cxnSpMkLst>
            <pc:docMk/>
            <pc:sldMk cId="4289720446" sldId="1251"/>
            <ac:cxnSpMk id="63" creationId="{2D631E40-F51C-4828-B23B-DF903513296E}"/>
          </ac:cxnSpMkLst>
        </pc:cxnChg>
        <pc:cxnChg chg="add del">
          <ac:chgData name="Hossein Saberi" userId="3099d733-8375-4154-9dc5-01b18b3cf786" providerId="ADAL" clId="{1B30B2F4-4FF6-4E93-BCA3-F97C8A36B6E8}" dt="2024-03-06T15:14:10.227" v="2881" actId="26606"/>
          <ac:cxnSpMkLst>
            <pc:docMk/>
            <pc:sldMk cId="4289720446" sldId="1251"/>
            <ac:cxnSpMk id="68" creationId="{E12350F3-DB83-413A-980B-1CEB92498664}"/>
          </ac:cxnSpMkLst>
        </pc:cxnChg>
      </pc:sldChg>
      <pc:sldChg chg="addSp delSp modSp del mod setBg">
        <pc:chgData name="Hossein Saberi" userId="3099d733-8375-4154-9dc5-01b18b3cf786" providerId="ADAL" clId="{1B30B2F4-4FF6-4E93-BCA3-F97C8A36B6E8}" dt="2024-03-07T10:14:38.053" v="3886" actId="47"/>
        <pc:sldMkLst>
          <pc:docMk/>
          <pc:sldMk cId="2346836502" sldId="1252"/>
        </pc:sldMkLst>
        <pc:spChg chg="mod">
          <ac:chgData name="Hossein Saberi" userId="3099d733-8375-4154-9dc5-01b18b3cf786" providerId="ADAL" clId="{1B30B2F4-4FF6-4E93-BCA3-F97C8A36B6E8}" dt="2024-03-07T10:08:28.828" v="3823" actId="26606"/>
          <ac:spMkLst>
            <pc:docMk/>
            <pc:sldMk cId="2346836502" sldId="1252"/>
            <ac:spMk id="2" creationId="{280A41FF-F25E-E6D4-93E0-8F573D9A2515}"/>
          </ac:spMkLst>
        </pc:spChg>
        <pc:spChg chg="mod">
          <ac:chgData name="Hossein Saberi" userId="3099d733-8375-4154-9dc5-01b18b3cf786" providerId="ADAL" clId="{1B30B2F4-4FF6-4E93-BCA3-F97C8A36B6E8}" dt="2024-03-07T10:08:28.828" v="3823" actId="26606"/>
          <ac:spMkLst>
            <pc:docMk/>
            <pc:sldMk cId="2346836502" sldId="1252"/>
            <ac:spMk id="4" creationId="{277D762D-A2C1-7E84-B6B7-4ED1E04F1DB9}"/>
          </ac:spMkLst>
        </pc:spChg>
        <pc:spChg chg="mod">
          <ac:chgData name="Hossein Saberi" userId="3099d733-8375-4154-9dc5-01b18b3cf786" providerId="ADAL" clId="{1B30B2F4-4FF6-4E93-BCA3-F97C8A36B6E8}" dt="2024-03-07T10:08:28.828" v="3823" actId="26606"/>
          <ac:spMkLst>
            <pc:docMk/>
            <pc:sldMk cId="2346836502" sldId="1252"/>
            <ac:spMk id="5" creationId="{789F525C-C664-81C5-84B1-8CD925B265BC}"/>
          </ac:spMkLst>
        </pc:spChg>
        <pc:spChg chg="add del">
          <ac:chgData name="Hossein Saberi" userId="3099d733-8375-4154-9dc5-01b18b3cf786" providerId="ADAL" clId="{1B30B2F4-4FF6-4E93-BCA3-F97C8A36B6E8}" dt="2024-03-07T10:08:28.828" v="3823" actId="26606"/>
          <ac:spMkLst>
            <pc:docMk/>
            <pc:sldMk cId="2346836502" sldId="1252"/>
            <ac:spMk id="21" creationId="{53B021B3-DE93-4AB7-8A18-CF5F1CED88B8}"/>
          </ac:spMkLst>
        </pc:spChg>
        <pc:spChg chg="add del">
          <ac:chgData name="Hossein Saberi" userId="3099d733-8375-4154-9dc5-01b18b3cf786" providerId="ADAL" clId="{1B30B2F4-4FF6-4E93-BCA3-F97C8A36B6E8}" dt="2024-03-07T10:08:28.828" v="3823" actId="26606"/>
          <ac:spMkLst>
            <pc:docMk/>
            <pc:sldMk cId="2346836502" sldId="1252"/>
            <ac:spMk id="22" creationId="{52D502E5-F6B4-4D58-B4AE-FC466FF15EE8}"/>
          </ac:spMkLst>
        </pc:spChg>
        <pc:spChg chg="add del">
          <ac:chgData name="Hossein Saberi" userId="3099d733-8375-4154-9dc5-01b18b3cf786" providerId="ADAL" clId="{1B30B2F4-4FF6-4E93-BCA3-F97C8A36B6E8}" dt="2024-03-07T10:08:28.828" v="3823" actId="26606"/>
          <ac:spMkLst>
            <pc:docMk/>
            <pc:sldMk cId="2346836502" sldId="1252"/>
            <ac:spMk id="28" creationId="{9DECDBF4-02B6-4BB4-B65B-B8107AD6A9E8}"/>
          </ac:spMkLst>
        </pc:spChg>
        <pc:graphicFrameChg chg="add mod">
          <ac:chgData name="Hossein Saberi" userId="3099d733-8375-4154-9dc5-01b18b3cf786" providerId="ADAL" clId="{1B30B2F4-4FF6-4E93-BCA3-F97C8A36B6E8}" dt="2024-03-07T10:08:28.828" v="3823" actId="26606"/>
          <ac:graphicFrameMkLst>
            <pc:docMk/>
            <pc:sldMk cId="2346836502" sldId="1252"/>
            <ac:graphicFrameMk id="3" creationId="{3FA830D6-3B8D-4B64-E6EA-3FACAD730BE3}"/>
          </ac:graphicFrameMkLst>
        </pc:graphicFrameChg>
        <pc:picChg chg="add del mod">
          <ac:chgData name="Hossein Saberi" userId="3099d733-8375-4154-9dc5-01b18b3cf786" providerId="ADAL" clId="{1B30B2F4-4FF6-4E93-BCA3-F97C8A36B6E8}" dt="2024-03-07T10:10:53.867" v="3851" actId="21"/>
          <ac:picMkLst>
            <pc:docMk/>
            <pc:sldMk cId="2346836502" sldId="1252"/>
            <ac:picMk id="19" creationId="{896D6DE7-9C1C-5F40-CF0B-A6103E5ED682}"/>
          </ac:picMkLst>
        </pc:picChg>
      </pc:sldChg>
      <pc:sldChg chg="modSp">
        <pc:chgData name="Hossein Saberi" userId="3099d733-8375-4154-9dc5-01b18b3cf786" providerId="ADAL" clId="{1B30B2F4-4FF6-4E93-BCA3-F97C8A36B6E8}" dt="2024-03-07T11:06:51.596" v="4048" actId="20577"/>
        <pc:sldMkLst>
          <pc:docMk/>
          <pc:sldMk cId="288819613" sldId="1253"/>
        </pc:sldMkLst>
        <pc:graphicFrameChg chg="mod">
          <ac:chgData name="Hossein Saberi" userId="3099d733-8375-4154-9dc5-01b18b3cf786" providerId="ADAL" clId="{1B30B2F4-4FF6-4E93-BCA3-F97C8A36B6E8}" dt="2024-03-07T11:06:51.596" v="4048" actId="20577"/>
          <ac:graphicFrameMkLst>
            <pc:docMk/>
            <pc:sldMk cId="288819613" sldId="1253"/>
            <ac:graphicFrameMk id="47" creationId="{A7E0AEEB-0C49-E499-DAAB-7E4484B49D32}"/>
          </ac:graphicFrameMkLst>
        </pc:graphicFrameChg>
      </pc:sldChg>
      <pc:sldChg chg="addSp delSp modSp mod">
        <pc:chgData name="Hossein Saberi" userId="3099d733-8375-4154-9dc5-01b18b3cf786" providerId="ADAL" clId="{1B30B2F4-4FF6-4E93-BCA3-F97C8A36B6E8}" dt="2024-03-07T11:04:37.214" v="3963" actId="1076"/>
        <pc:sldMkLst>
          <pc:docMk/>
          <pc:sldMk cId="222790576" sldId="1254"/>
        </pc:sldMkLst>
        <pc:picChg chg="add del mod">
          <ac:chgData name="Hossein Saberi" userId="3099d733-8375-4154-9dc5-01b18b3cf786" providerId="ADAL" clId="{1B30B2F4-4FF6-4E93-BCA3-F97C8A36B6E8}" dt="2024-03-07T11:04:25.462" v="3959" actId="478"/>
          <ac:picMkLst>
            <pc:docMk/>
            <pc:sldMk cId="222790576" sldId="1254"/>
            <ac:picMk id="5" creationId="{D321602C-67D9-3DA1-2249-8F1F92753A30}"/>
          </ac:picMkLst>
        </pc:picChg>
        <pc:picChg chg="add mod">
          <ac:chgData name="Hossein Saberi" userId="3099d733-8375-4154-9dc5-01b18b3cf786" providerId="ADAL" clId="{1B30B2F4-4FF6-4E93-BCA3-F97C8A36B6E8}" dt="2024-03-07T11:04:37.214" v="3963" actId="1076"/>
          <ac:picMkLst>
            <pc:docMk/>
            <pc:sldMk cId="222790576" sldId="1254"/>
            <ac:picMk id="7" creationId="{2C56C0CE-A5AF-23D3-9FB7-6388833CD9C9}"/>
          </ac:picMkLst>
        </pc:picChg>
        <pc:picChg chg="del">
          <ac:chgData name="Hossein Saberi" userId="3099d733-8375-4154-9dc5-01b18b3cf786" providerId="ADAL" clId="{1B30B2F4-4FF6-4E93-BCA3-F97C8A36B6E8}" dt="2024-03-07T11:03:32.429" v="3953" actId="478"/>
          <ac:picMkLst>
            <pc:docMk/>
            <pc:sldMk cId="222790576" sldId="1254"/>
            <ac:picMk id="17" creationId="{63F658FC-FFD2-50A9-9E35-FA789427A1F0}"/>
          </ac:picMkLst>
        </pc:picChg>
      </pc:sldChg>
      <pc:sldChg chg="addSp delSp modSp new mod ord setBg">
        <pc:chgData name="Hossein Saberi" userId="3099d733-8375-4154-9dc5-01b18b3cf786" providerId="ADAL" clId="{1B30B2F4-4FF6-4E93-BCA3-F97C8A36B6E8}" dt="2024-03-07T12:06:51.196" v="4063" actId="26606"/>
        <pc:sldMkLst>
          <pc:docMk/>
          <pc:sldMk cId="2133604260" sldId="1256"/>
        </pc:sldMkLst>
        <pc:spChg chg="mod">
          <ac:chgData name="Hossein Saberi" userId="3099d733-8375-4154-9dc5-01b18b3cf786" providerId="ADAL" clId="{1B30B2F4-4FF6-4E93-BCA3-F97C8A36B6E8}" dt="2024-03-07T12:06:51.196" v="4063" actId="26606"/>
          <ac:spMkLst>
            <pc:docMk/>
            <pc:sldMk cId="2133604260" sldId="1256"/>
            <ac:spMk id="2" creationId="{BC6E9F9C-3C16-11A6-7895-505E9E69CDCC}"/>
          </ac:spMkLst>
        </pc:spChg>
        <pc:spChg chg="del">
          <ac:chgData name="Hossein Saberi" userId="3099d733-8375-4154-9dc5-01b18b3cf786" providerId="ADAL" clId="{1B30B2F4-4FF6-4E93-BCA3-F97C8A36B6E8}" dt="2024-03-07T09:59:54.397" v="3778" actId="1957"/>
          <ac:spMkLst>
            <pc:docMk/>
            <pc:sldMk cId="2133604260" sldId="1256"/>
            <ac:spMk id="3" creationId="{81296F44-9546-2657-4604-220E429E0CE9}"/>
          </ac:spMkLst>
        </pc:spChg>
        <pc:spChg chg="mod">
          <ac:chgData name="Hossein Saberi" userId="3099d733-8375-4154-9dc5-01b18b3cf786" providerId="ADAL" clId="{1B30B2F4-4FF6-4E93-BCA3-F97C8A36B6E8}" dt="2024-03-07T12:06:51.196" v="4063" actId="26606"/>
          <ac:spMkLst>
            <pc:docMk/>
            <pc:sldMk cId="2133604260" sldId="1256"/>
            <ac:spMk id="4" creationId="{AF0F302D-01C7-E713-9A70-C053AF7742E2}"/>
          </ac:spMkLst>
        </pc:spChg>
        <pc:spChg chg="add del mod">
          <ac:chgData name="Hossein Saberi" userId="3099d733-8375-4154-9dc5-01b18b3cf786" providerId="ADAL" clId="{1B30B2F4-4FF6-4E93-BCA3-F97C8A36B6E8}" dt="2024-03-07T12:02:56.220" v="4050" actId="478"/>
          <ac:spMkLst>
            <pc:docMk/>
            <pc:sldMk cId="2133604260" sldId="1256"/>
            <ac:spMk id="5" creationId="{2038542D-1E48-2371-828F-09ED66ADEE07}"/>
          </ac:spMkLst>
        </pc:spChg>
        <pc:spChg chg="add del mod">
          <ac:chgData name="Hossein Saberi" userId="3099d733-8375-4154-9dc5-01b18b3cf786" providerId="ADAL" clId="{1B30B2F4-4FF6-4E93-BCA3-F97C8A36B6E8}" dt="2024-03-07T10:01:57.016" v="3784"/>
          <ac:spMkLst>
            <pc:docMk/>
            <pc:sldMk cId="2133604260" sldId="1256"/>
            <ac:spMk id="9" creationId="{B43858DA-C9FA-42BC-C52C-C72D8D89DBEA}"/>
          </ac:spMkLst>
        </pc:spChg>
        <pc:spChg chg="add del mod">
          <ac:chgData name="Hossein Saberi" userId="3099d733-8375-4154-9dc5-01b18b3cf786" providerId="ADAL" clId="{1B30B2F4-4FF6-4E93-BCA3-F97C8A36B6E8}" dt="2024-03-07T10:02:10.899" v="3786"/>
          <ac:spMkLst>
            <pc:docMk/>
            <pc:sldMk cId="2133604260" sldId="1256"/>
            <ac:spMk id="14" creationId="{30327429-7FA2-694E-1D3F-1765B2B8C7AA}"/>
          </ac:spMkLst>
        </pc:spChg>
        <pc:spChg chg="add del mod">
          <ac:chgData name="Hossein Saberi" userId="3099d733-8375-4154-9dc5-01b18b3cf786" providerId="ADAL" clId="{1B30B2F4-4FF6-4E93-BCA3-F97C8A36B6E8}" dt="2024-03-07T10:02:51.151" v="3789" actId="1957"/>
          <ac:spMkLst>
            <pc:docMk/>
            <pc:sldMk cId="2133604260" sldId="1256"/>
            <ac:spMk id="19" creationId="{09652FE5-816F-29A1-7120-D0C83809ABD0}"/>
          </ac:spMkLst>
        </pc:spChg>
        <pc:spChg chg="add mod ord">
          <ac:chgData name="Hossein Saberi" userId="3099d733-8375-4154-9dc5-01b18b3cf786" providerId="ADAL" clId="{1B30B2F4-4FF6-4E93-BCA3-F97C8A36B6E8}" dt="2024-03-07T12:06:51.196" v="4063" actId="26606"/>
          <ac:spMkLst>
            <pc:docMk/>
            <pc:sldMk cId="2133604260" sldId="1256"/>
            <ac:spMk id="23" creationId="{E1023EBE-479A-260B-DC83-298EED0F3FA7}"/>
          </ac:spMkLst>
        </pc:spChg>
        <pc:spChg chg="add del">
          <ac:chgData name="Hossein Saberi" userId="3099d733-8375-4154-9dc5-01b18b3cf786" providerId="ADAL" clId="{1B30B2F4-4FF6-4E93-BCA3-F97C8A36B6E8}" dt="2024-03-07T10:10:08.539" v="3838" actId="26606"/>
          <ac:spMkLst>
            <pc:docMk/>
            <pc:sldMk cId="2133604260" sldId="1256"/>
            <ac:spMk id="26" creationId="{DF8BC164-E230-753F-2C7E-B4EE7BA77CF1}"/>
          </ac:spMkLst>
        </pc:spChg>
        <pc:spChg chg="add del">
          <ac:chgData name="Hossein Saberi" userId="3099d733-8375-4154-9dc5-01b18b3cf786" providerId="ADAL" clId="{1B30B2F4-4FF6-4E93-BCA3-F97C8A36B6E8}" dt="2024-03-07T10:09:20.144" v="3828" actId="26606"/>
          <ac:spMkLst>
            <pc:docMk/>
            <pc:sldMk cId="2133604260" sldId="1256"/>
            <ac:spMk id="28" creationId="{DBC6133C-0615-4CE4-9132-37E609A9BDFA}"/>
          </ac:spMkLst>
        </pc:spChg>
        <pc:spChg chg="add del">
          <ac:chgData name="Hossein Saberi" userId="3099d733-8375-4154-9dc5-01b18b3cf786" providerId="ADAL" clId="{1B30B2F4-4FF6-4E93-BCA3-F97C8A36B6E8}" dt="2024-03-07T10:10:21.375" v="3840" actId="26606"/>
          <ac:spMkLst>
            <pc:docMk/>
            <pc:sldMk cId="2133604260" sldId="1256"/>
            <ac:spMk id="29" creationId="{F821940F-7A1D-4ACC-85B4-A932898ABB37}"/>
          </ac:spMkLst>
        </pc:spChg>
        <pc:spChg chg="add del">
          <ac:chgData name="Hossein Saberi" userId="3099d733-8375-4154-9dc5-01b18b3cf786" providerId="ADAL" clId="{1B30B2F4-4FF6-4E93-BCA3-F97C8A36B6E8}" dt="2024-03-07T10:09:20.144" v="3828" actId="26606"/>
          <ac:spMkLst>
            <pc:docMk/>
            <pc:sldMk cId="2133604260" sldId="1256"/>
            <ac:spMk id="30" creationId="{169CC832-2974-4E8D-90ED-3E2941BA7336}"/>
          </ac:spMkLst>
        </pc:spChg>
        <pc:spChg chg="add del">
          <ac:chgData name="Hossein Saberi" userId="3099d733-8375-4154-9dc5-01b18b3cf786" providerId="ADAL" clId="{1B30B2F4-4FF6-4E93-BCA3-F97C8A36B6E8}" dt="2024-03-07T10:10:21.375" v="3840" actId="26606"/>
          <ac:spMkLst>
            <pc:docMk/>
            <pc:sldMk cId="2133604260" sldId="1256"/>
            <ac:spMk id="31" creationId="{16674508-81D3-48CF-96BF-7FC60EAA572A}"/>
          </ac:spMkLst>
        </pc:spChg>
        <pc:spChg chg="add del">
          <ac:chgData name="Hossein Saberi" userId="3099d733-8375-4154-9dc5-01b18b3cf786" providerId="ADAL" clId="{1B30B2F4-4FF6-4E93-BCA3-F97C8A36B6E8}" dt="2024-03-07T10:09:20.144" v="3828" actId="26606"/>
          <ac:spMkLst>
            <pc:docMk/>
            <pc:sldMk cId="2133604260" sldId="1256"/>
            <ac:spMk id="32" creationId="{55222F96-971A-4F90-B841-6BAB416C7AC1}"/>
          </ac:spMkLst>
        </pc:spChg>
        <pc:spChg chg="add del">
          <ac:chgData name="Hossein Saberi" userId="3099d733-8375-4154-9dc5-01b18b3cf786" providerId="ADAL" clId="{1B30B2F4-4FF6-4E93-BCA3-F97C8A36B6E8}" dt="2024-03-07T10:10:24.631" v="3842" actId="26606"/>
          <ac:spMkLst>
            <pc:docMk/>
            <pc:sldMk cId="2133604260" sldId="1256"/>
            <ac:spMk id="33" creationId="{AF6CB648-9554-488A-B457-99CAAD1DA528}"/>
          </ac:spMkLst>
        </pc:spChg>
        <pc:spChg chg="add del">
          <ac:chgData name="Hossein Saberi" userId="3099d733-8375-4154-9dc5-01b18b3cf786" providerId="ADAL" clId="{1B30B2F4-4FF6-4E93-BCA3-F97C8A36B6E8}" dt="2024-03-07T10:09:20.144" v="3828" actId="26606"/>
          <ac:spMkLst>
            <pc:docMk/>
            <pc:sldMk cId="2133604260" sldId="1256"/>
            <ac:spMk id="34" creationId="{08980754-6F4B-43C9-B9BE-127B6BED6586}"/>
          </ac:spMkLst>
        </pc:spChg>
        <pc:spChg chg="add del">
          <ac:chgData name="Hossein Saberi" userId="3099d733-8375-4154-9dc5-01b18b3cf786" providerId="ADAL" clId="{1B30B2F4-4FF6-4E93-BCA3-F97C8A36B6E8}" dt="2024-03-07T10:09:20.144" v="3828" actId="26606"/>
          <ac:spMkLst>
            <pc:docMk/>
            <pc:sldMk cId="2133604260" sldId="1256"/>
            <ac:spMk id="36" creationId="{2C1BBA94-3F40-40AA-8BB9-E69E25E537C1}"/>
          </ac:spMkLst>
        </pc:spChg>
        <pc:spChg chg="add del">
          <ac:chgData name="Hossein Saberi" userId="3099d733-8375-4154-9dc5-01b18b3cf786" providerId="ADAL" clId="{1B30B2F4-4FF6-4E93-BCA3-F97C8A36B6E8}" dt="2024-03-07T10:10:24.631" v="3842" actId="26606"/>
          <ac:spMkLst>
            <pc:docMk/>
            <pc:sldMk cId="2133604260" sldId="1256"/>
            <ac:spMk id="37" creationId="{E3ADCBE7-9330-1CDA-00EB-CDD12DB722FF}"/>
          </ac:spMkLst>
        </pc:spChg>
        <pc:spChg chg="add del">
          <ac:chgData name="Hossein Saberi" userId="3099d733-8375-4154-9dc5-01b18b3cf786" providerId="ADAL" clId="{1B30B2F4-4FF6-4E93-BCA3-F97C8A36B6E8}" dt="2024-03-07T10:09:35.997" v="3830" actId="26606"/>
          <ac:spMkLst>
            <pc:docMk/>
            <pc:sldMk cId="2133604260" sldId="1256"/>
            <ac:spMk id="38" creationId="{058A14AF-9FB5-4CC7-BA35-E8E85D3EDF0E}"/>
          </ac:spMkLst>
        </pc:spChg>
        <pc:spChg chg="add del">
          <ac:chgData name="Hossein Saberi" userId="3099d733-8375-4154-9dc5-01b18b3cf786" providerId="ADAL" clId="{1B30B2F4-4FF6-4E93-BCA3-F97C8A36B6E8}" dt="2024-03-07T10:09:35.997" v="3830" actId="26606"/>
          <ac:spMkLst>
            <pc:docMk/>
            <pc:sldMk cId="2133604260" sldId="1256"/>
            <ac:spMk id="39" creationId="{3A9A4357-BD1D-4622-A4FE-766E6AB8DE84}"/>
          </ac:spMkLst>
        </pc:spChg>
        <pc:spChg chg="add del">
          <ac:chgData name="Hossein Saberi" userId="3099d733-8375-4154-9dc5-01b18b3cf786" providerId="ADAL" clId="{1B30B2F4-4FF6-4E93-BCA3-F97C8A36B6E8}" dt="2024-03-07T10:09:35.997" v="3830" actId="26606"/>
          <ac:spMkLst>
            <pc:docMk/>
            <pc:sldMk cId="2133604260" sldId="1256"/>
            <ac:spMk id="40" creationId="{E659831F-0D9A-4C63-9EBB-8435B85A440F}"/>
          </ac:spMkLst>
        </pc:spChg>
        <pc:spChg chg="add del">
          <ac:chgData name="Hossein Saberi" userId="3099d733-8375-4154-9dc5-01b18b3cf786" providerId="ADAL" clId="{1B30B2F4-4FF6-4E93-BCA3-F97C8A36B6E8}" dt="2024-03-07T10:09:35.997" v="3830" actId="26606"/>
          <ac:spMkLst>
            <pc:docMk/>
            <pc:sldMk cId="2133604260" sldId="1256"/>
            <ac:spMk id="41" creationId="{E6995CE5-F890-4ABA-82A2-26507CE8D2A3}"/>
          </ac:spMkLst>
        </pc:spChg>
        <pc:spChg chg="add del">
          <ac:chgData name="Hossein Saberi" userId="3099d733-8375-4154-9dc5-01b18b3cf786" providerId="ADAL" clId="{1B30B2F4-4FF6-4E93-BCA3-F97C8A36B6E8}" dt="2024-03-07T10:09:45.701" v="3832" actId="26606"/>
          <ac:spMkLst>
            <pc:docMk/>
            <pc:sldMk cId="2133604260" sldId="1256"/>
            <ac:spMk id="43" creationId="{361DC183-07AE-409A-AB63-34A0C77B60E6}"/>
          </ac:spMkLst>
        </pc:spChg>
        <pc:spChg chg="add del">
          <ac:chgData name="Hossein Saberi" userId="3099d733-8375-4154-9dc5-01b18b3cf786" providerId="ADAL" clId="{1B30B2F4-4FF6-4E93-BCA3-F97C8A36B6E8}" dt="2024-03-07T10:09:45.701" v="3832" actId="26606"/>
          <ac:spMkLst>
            <pc:docMk/>
            <pc:sldMk cId="2133604260" sldId="1256"/>
            <ac:spMk id="44" creationId="{90464369-70FA-42AF-948F-80664CA7BFE5}"/>
          </ac:spMkLst>
        </pc:spChg>
        <pc:spChg chg="add del">
          <ac:chgData name="Hossein Saberi" userId="3099d733-8375-4154-9dc5-01b18b3cf786" providerId="ADAL" clId="{1B30B2F4-4FF6-4E93-BCA3-F97C8A36B6E8}" dt="2024-03-07T10:09:45.701" v="3832" actId="26606"/>
          <ac:spMkLst>
            <pc:docMk/>
            <pc:sldMk cId="2133604260" sldId="1256"/>
            <ac:spMk id="45" creationId="{A6604B49-AD5C-4590-B051-06C8222ECD99}"/>
          </ac:spMkLst>
        </pc:spChg>
        <pc:spChg chg="add del">
          <ac:chgData name="Hossein Saberi" userId="3099d733-8375-4154-9dc5-01b18b3cf786" providerId="ADAL" clId="{1B30B2F4-4FF6-4E93-BCA3-F97C8A36B6E8}" dt="2024-03-07T10:09:45.701" v="3832" actId="26606"/>
          <ac:spMkLst>
            <pc:docMk/>
            <pc:sldMk cId="2133604260" sldId="1256"/>
            <ac:spMk id="46" creationId="{CC552A98-EF7D-4D42-AB69-066B786AB55B}"/>
          </ac:spMkLst>
        </pc:spChg>
        <pc:spChg chg="add del">
          <ac:chgData name="Hossein Saberi" userId="3099d733-8375-4154-9dc5-01b18b3cf786" providerId="ADAL" clId="{1B30B2F4-4FF6-4E93-BCA3-F97C8A36B6E8}" dt="2024-03-07T10:09:45.701" v="3832" actId="26606"/>
          <ac:spMkLst>
            <pc:docMk/>
            <pc:sldMk cId="2133604260" sldId="1256"/>
            <ac:spMk id="47" creationId="{A648176E-454C-437C-B0FC-9B82FCF32B24}"/>
          </ac:spMkLst>
        </pc:spChg>
        <pc:spChg chg="add del">
          <ac:chgData name="Hossein Saberi" userId="3099d733-8375-4154-9dc5-01b18b3cf786" providerId="ADAL" clId="{1B30B2F4-4FF6-4E93-BCA3-F97C8A36B6E8}" dt="2024-03-07T10:10:33.640" v="3846" actId="26606"/>
          <ac:spMkLst>
            <pc:docMk/>
            <pc:sldMk cId="2133604260" sldId="1256"/>
            <ac:spMk id="48" creationId="{FFB60E8C-7224-44A4-87A0-46A1711DD2ED}"/>
          </ac:spMkLst>
        </pc:spChg>
        <pc:spChg chg="add del">
          <ac:chgData name="Hossein Saberi" userId="3099d733-8375-4154-9dc5-01b18b3cf786" providerId="ADAL" clId="{1B30B2F4-4FF6-4E93-BCA3-F97C8A36B6E8}" dt="2024-03-07T10:09:51.984" v="3834" actId="26606"/>
          <ac:spMkLst>
            <pc:docMk/>
            <pc:sldMk cId="2133604260" sldId="1256"/>
            <ac:spMk id="49" creationId="{90D01200-0224-43C5-AB38-FB4D16B73FB7}"/>
          </ac:spMkLst>
        </pc:spChg>
        <pc:spChg chg="add del">
          <ac:chgData name="Hossein Saberi" userId="3099d733-8375-4154-9dc5-01b18b3cf786" providerId="ADAL" clId="{1B30B2F4-4FF6-4E93-BCA3-F97C8A36B6E8}" dt="2024-03-07T10:09:51.984" v="3834" actId="26606"/>
          <ac:spMkLst>
            <pc:docMk/>
            <pc:sldMk cId="2133604260" sldId="1256"/>
            <ac:spMk id="50" creationId="{728A44A4-A002-4A88-9FC9-1D0566C97A47}"/>
          </ac:spMkLst>
        </pc:spChg>
        <pc:spChg chg="add del">
          <ac:chgData name="Hossein Saberi" userId="3099d733-8375-4154-9dc5-01b18b3cf786" providerId="ADAL" clId="{1B30B2F4-4FF6-4E93-BCA3-F97C8A36B6E8}" dt="2024-03-07T10:09:51.984" v="3834" actId="26606"/>
          <ac:spMkLst>
            <pc:docMk/>
            <pc:sldMk cId="2133604260" sldId="1256"/>
            <ac:spMk id="51" creationId="{3E7D5C7B-DD16-401B-85CE-4AAA2A4F5136}"/>
          </ac:spMkLst>
        </pc:spChg>
        <pc:spChg chg="add del">
          <ac:chgData name="Hossein Saberi" userId="3099d733-8375-4154-9dc5-01b18b3cf786" providerId="ADAL" clId="{1B30B2F4-4FF6-4E93-BCA3-F97C8A36B6E8}" dt="2024-03-07T10:10:33.640" v="3846" actId="26606"/>
          <ac:spMkLst>
            <pc:docMk/>
            <pc:sldMk cId="2133604260" sldId="1256"/>
            <ac:spMk id="52" creationId="{5DA32751-37A2-45C0-BE94-63D375E27003}"/>
          </ac:spMkLst>
        </pc:spChg>
        <pc:spChg chg="add del">
          <ac:chgData name="Hossein Saberi" userId="3099d733-8375-4154-9dc5-01b18b3cf786" providerId="ADAL" clId="{1B30B2F4-4FF6-4E93-BCA3-F97C8A36B6E8}" dt="2024-03-07T10:09:53.775" v="3836" actId="26606"/>
          <ac:spMkLst>
            <pc:docMk/>
            <pc:sldMk cId="2133604260" sldId="1256"/>
            <ac:spMk id="53" creationId="{330C0765-5A38-4A34-880C-9CC4C2E14FBA}"/>
          </ac:spMkLst>
        </pc:spChg>
        <pc:spChg chg="add del">
          <ac:chgData name="Hossein Saberi" userId="3099d733-8375-4154-9dc5-01b18b3cf786" providerId="ADAL" clId="{1B30B2F4-4FF6-4E93-BCA3-F97C8A36B6E8}" dt="2024-03-07T10:10:33.640" v="3846" actId="26606"/>
          <ac:spMkLst>
            <pc:docMk/>
            <pc:sldMk cId="2133604260" sldId="1256"/>
            <ac:spMk id="55" creationId="{E659831F-0D9A-4C63-9EBB-8435B85A440F}"/>
          </ac:spMkLst>
        </pc:spChg>
        <pc:spChg chg="add del">
          <ac:chgData name="Hossein Saberi" userId="3099d733-8375-4154-9dc5-01b18b3cf786" providerId="ADAL" clId="{1B30B2F4-4FF6-4E93-BCA3-F97C8A36B6E8}" dt="2024-03-07T10:10:33.640" v="3846" actId="26606"/>
          <ac:spMkLst>
            <pc:docMk/>
            <pc:sldMk cId="2133604260" sldId="1256"/>
            <ac:spMk id="56" creationId="{5A55FBCD-CD42-40F5-8A1B-3203F9CAEEAA}"/>
          </ac:spMkLst>
        </pc:spChg>
        <pc:spChg chg="add del">
          <ac:chgData name="Hossein Saberi" userId="3099d733-8375-4154-9dc5-01b18b3cf786" providerId="ADAL" clId="{1B30B2F4-4FF6-4E93-BCA3-F97C8A36B6E8}" dt="2024-03-07T12:04:15.541" v="4054" actId="26606"/>
          <ac:spMkLst>
            <pc:docMk/>
            <pc:sldMk cId="2133604260" sldId="1256"/>
            <ac:spMk id="58" creationId="{28D31E1B-0407-4223-9642-0B642CBF57D9}"/>
          </ac:spMkLst>
        </pc:spChg>
        <pc:spChg chg="add del">
          <ac:chgData name="Hossein Saberi" userId="3099d733-8375-4154-9dc5-01b18b3cf786" providerId="ADAL" clId="{1B30B2F4-4FF6-4E93-BCA3-F97C8A36B6E8}" dt="2024-03-07T12:04:15.541" v="4054" actId="26606"/>
          <ac:spMkLst>
            <pc:docMk/>
            <pc:sldMk cId="2133604260" sldId="1256"/>
            <ac:spMk id="63" creationId="{D5B0017B-2ECA-49AF-B397-DC140825DF8D}"/>
          </ac:spMkLst>
        </pc:spChg>
        <pc:spChg chg="add del">
          <ac:chgData name="Hossein Saberi" userId="3099d733-8375-4154-9dc5-01b18b3cf786" providerId="ADAL" clId="{1B30B2F4-4FF6-4E93-BCA3-F97C8A36B6E8}" dt="2024-03-07T12:04:15.541" v="4054" actId="26606"/>
          <ac:spMkLst>
            <pc:docMk/>
            <pc:sldMk cId="2133604260" sldId="1256"/>
            <ac:spMk id="64" creationId="{70E96339-907C-46C3-99AC-31179B6F0EBD}"/>
          </ac:spMkLst>
        </pc:spChg>
        <pc:spChg chg="add del">
          <ac:chgData name="Hossein Saberi" userId="3099d733-8375-4154-9dc5-01b18b3cf786" providerId="ADAL" clId="{1B30B2F4-4FF6-4E93-BCA3-F97C8A36B6E8}" dt="2024-03-07T12:06:51.196" v="4063" actId="26606"/>
          <ac:spMkLst>
            <pc:docMk/>
            <pc:sldMk cId="2133604260" sldId="1256"/>
            <ac:spMk id="67" creationId="{100EDD19-6802-4EC3-95CE-CFFAB042CFD6}"/>
          </ac:spMkLst>
        </pc:spChg>
        <pc:spChg chg="add del">
          <ac:chgData name="Hossein Saberi" userId="3099d733-8375-4154-9dc5-01b18b3cf786" providerId="ADAL" clId="{1B30B2F4-4FF6-4E93-BCA3-F97C8A36B6E8}" dt="2024-03-07T12:06:51.196" v="4063" actId="26606"/>
          <ac:spMkLst>
            <pc:docMk/>
            <pc:sldMk cId="2133604260" sldId="1256"/>
            <ac:spMk id="68" creationId="{DB17E863-922E-4C26-BD64-E8FD41D28661}"/>
          </ac:spMkLst>
        </pc:spChg>
        <pc:spChg chg="add del">
          <ac:chgData name="Hossein Saberi" userId="3099d733-8375-4154-9dc5-01b18b3cf786" providerId="ADAL" clId="{1B30B2F4-4FF6-4E93-BCA3-F97C8A36B6E8}" dt="2024-03-07T12:04:03.501" v="4053" actId="26606"/>
          <ac:spMkLst>
            <pc:docMk/>
            <pc:sldMk cId="2133604260" sldId="1256"/>
            <ac:spMk id="70" creationId="{4DA718D0-4865-4629-8134-44F68D41D574}"/>
          </ac:spMkLst>
        </pc:spChg>
        <pc:spChg chg="add del">
          <ac:chgData name="Hossein Saberi" userId="3099d733-8375-4154-9dc5-01b18b3cf786" providerId="ADAL" clId="{1B30B2F4-4FF6-4E93-BCA3-F97C8A36B6E8}" dt="2024-03-07T12:06:32.794" v="4056" actId="26606"/>
          <ac:spMkLst>
            <pc:docMk/>
            <pc:sldMk cId="2133604260" sldId="1256"/>
            <ac:spMk id="73" creationId="{540CF837-40E9-46D4-AC1B-0750F339B5E7}"/>
          </ac:spMkLst>
        </pc:spChg>
        <pc:spChg chg="add del">
          <ac:chgData name="Hossein Saberi" userId="3099d733-8375-4154-9dc5-01b18b3cf786" providerId="ADAL" clId="{1B30B2F4-4FF6-4E93-BCA3-F97C8A36B6E8}" dt="2024-03-07T12:06:51.181" v="4062" actId="26606"/>
          <ac:spMkLst>
            <pc:docMk/>
            <pc:sldMk cId="2133604260" sldId="1256"/>
            <ac:spMk id="74" creationId="{540CF837-40E9-46D4-AC1B-0750F339B5E7}"/>
          </ac:spMkLst>
        </pc:spChg>
        <pc:spChg chg="add del">
          <ac:chgData name="Hossein Saberi" userId="3099d733-8375-4154-9dc5-01b18b3cf786" providerId="ADAL" clId="{1B30B2F4-4FF6-4E93-BCA3-F97C8A36B6E8}" dt="2024-03-07T12:06:32.794" v="4056" actId="26606"/>
          <ac:spMkLst>
            <pc:docMk/>
            <pc:sldMk cId="2133604260" sldId="1256"/>
            <ac:spMk id="75" creationId="{3C9736B9-3981-156F-AC7A-D91771FC57DF}"/>
          </ac:spMkLst>
        </pc:spChg>
        <pc:spChg chg="add del">
          <ac:chgData name="Hossein Saberi" userId="3099d733-8375-4154-9dc5-01b18b3cf786" providerId="ADAL" clId="{1B30B2F4-4FF6-4E93-BCA3-F97C8A36B6E8}" dt="2024-03-07T12:04:03.501" v="4053" actId="26606"/>
          <ac:spMkLst>
            <pc:docMk/>
            <pc:sldMk cId="2133604260" sldId="1256"/>
            <ac:spMk id="76" creationId="{CBC4F608-B4B8-48C3-9572-C0F061B1CD99}"/>
          </ac:spMkLst>
        </pc:spChg>
        <pc:spChg chg="add del">
          <ac:chgData name="Hossein Saberi" userId="3099d733-8375-4154-9dc5-01b18b3cf786" providerId="ADAL" clId="{1B30B2F4-4FF6-4E93-BCA3-F97C8A36B6E8}" dt="2024-03-07T12:06:36.109" v="4058" actId="26606"/>
          <ac:spMkLst>
            <pc:docMk/>
            <pc:sldMk cId="2133604260" sldId="1256"/>
            <ac:spMk id="77" creationId="{12F97F52-C578-5AB2-B699-50008FCBA822}"/>
          </ac:spMkLst>
        </pc:spChg>
        <pc:spChg chg="add del">
          <ac:chgData name="Hossein Saberi" userId="3099d733-8375-4154-9dc5-01b18b3cf786" providerId="ADAL" clId="{1B30B2F4-4FF6-4E93-BCA3-F97C8A36B6E8}" dt="2024-03-07T12:06:36.109" v="4058" actId="26606"/>
          <ac:spMkLst>
            <pc:docMk/>
            <pc:sldMk cId="2133604260" sldId="1256"/>
            <ac:spMk id="78" creationId="{3B1FBD85-8991-2A31-6956-1A07186D5C91}"/>
          </ac:spMkLst>
        </pc:spChg>
        <pc:spChg chg="add del">
          <ac:chgData name="Hossein Saberi" userId="3099d733-8375-4154-9dc5-01b18b3cf786" providerId="ADAL" clId="{1B30B2F4-4FF6-4E93-BCA3-F97C8A36B6E8}" dt="2024-03-07T12:06:36.109" v="4058" actId="26606"/>
          <ac:spMkLst>
            <pc:docMk/>
            <pc:sldMk cId="2133604260" sldId="1256"/>
            <ac:spMk id="79" creationId="{D252BC7B-4F7B-6E34-71DB-D06EFE32DC26}"/>
          </ac:spMkLst>
        </pc:spChg>
        <pc:spChg chg="add del">
          <ac:chgData name="Hossein Saberi" userId="3099d733-8375-4154-9dc5-01b18b3cf786" providerId="ADAL" clId="{1B30B2F4-4FF6-4E93-BCA3-F97C8A36B6E8}" dt="2024-03-07T12:06:51.181" v="4062" actId="26606"/>
          <ac:spMkLst>
            <pc:docMk/>
            <pc:sldMk cId="2133604260" sldId="1256"/>
            <ac:spMk id="80" creationId="{3C9736B9-3981-156F-AC7A-D91771FC57DF}"/>
          </ac:spMkLst>
        </pc:spChg>
        <pc:spChg chg="add">
          <ac:chgData name="Hossein Saberi" userId="3099d733-8375-4154-9dc5-01b18b3cf786" providerId="ADAL" clId="{1B30B2F4-4FF6-4E93-BCA3-F97C8A36B6E8}" dt="2024-03-07T12:06:51.196" v="4063" actId="26606"/>
          <ac:spMkLst>
            <pc:docMk/>
            <pc:sldMk cId="2133604260" sldId="1256"/>
            <ac:spMk id="82" creationId="{3B1FBD85-8991-2A31-6956-1A07186D5C91}"/>
          </ac:spMkLst>
        </pc:spChg>
        <pc:spChg chg="add">
          <ac:chgData name="Hossein Saberi" userId="3099d733-8375-4154-9dc5-01b18b3cf786" providerId="ADAL" clId="{1B30B2F4-4FF6-4E93-BCA3-F97C8A36B6E8}" dt="2024-03-07T12:06:51.196" v="4063" actId="26606"/>
          <ac:spMkLst>
            <pc:docMk/>
            <pc:sldMk cId="2133604260" sldId="1256"/>
            <ac:spMk id="83" creationId="{D252BC7B-4F7B-6E34-71DB-D06EFE32DC26}"/>
          </ac:spMkLst>
        </pc:spChg>
        <pc:spChg chg="add">
          <ac:chgData name="Hossein Saberi" userId="3099d733-8375-4154-9dc5-01b18b3cf786" providerId="ADAL" clId="{1B30B2F4-4FF6-4E93-BCA3-F97C8A36B6E8}" dt="2024-03-07T12:06:51.196" v="4063" actId="26606"/>
          <ac:spMkLst>
            <pc:docMk/>
            <pc:sldMk cId="2133604260" sldId="1256"/>
            <ac:spMk id="84" creationId="{12F97F52-C578-5AB2-B699-50008FCBA822}"/>
          </ac:spMkLst>
        </pc:spChg>
        <pc:grpChg chg="add del">
          <ac:chgData name="Hossein Saberi" userId="3099d733-8375-4154-9dc5-01b18b3cf786" providerId="ADAL" clId="{1B30B2F4-4FF6-4E93-BCA3-F97C8A36B6E8}" dt="2024-03-07T10:09:53.775" v="3836" actId="26606"/>
          <ac:grpSpMkLst>
            <pc:docMk/>
            <pc:sldMk cId="2133604260" sldId="1256"/>
            <ac:grpSpMk id="54" creationId="{346CC5EB-AAA4-4BDD-8563-4422D874221A}"/>
          </ac:grpSpMkLst>
        </pc:grpChg>
        <pc:grpChg chg="add del">
          <ac:chgData name="Hossein Saberi" userId="3099d733-8375-4154-9dc5-01b18b3cf786" providerId="ADAL" clId="{1B30B2F4-4FF6-4E93-BCA3-F97C8A36B6E8}" dt="2024-03-07T12:04:15.541" v="4054" actId="26606"/>
          <ac:grpSpMkLst>
            <pc:docMk/>
            <pc:sldMk cId="2133604260" sldId="1256"/>
            <ac:grpSpMk id="59" creationId="{AE1C45F0-260A-458C-96ED-C1F6D2151219}"/>
          </ac:grpSpMkLst>
        </pc:grpChg>
        <pc:grpChg chg="add del">
          <ac:chgData name="Hossein Saberi" userId="3099d733-8375-4154-9dc5-01b18b3cf786" providerId="ADAL" clId="{1B30B2F4-4FF6-4E93-BCA3-F97C8A36B6E8}" dt="2024-03-07T12:04:03.501" v="4053" actId="26606"/>
          <ac:grpSpMkLst>
            <pc:docMk/>
            <pc:sldMk cId="2133604260" sldId="1256"/>
            <ac:grpSpMk id="72" creationId="{65167ED7-6315-43AB-B1B6-C326D5FD8F84}"/>
          </ac:grpSpMkLst>
        </pc:grpChg>
        <pc:graphicFrameChg chg="add del mod">
          <ac:chgData name="Hossein Saberi" userId="3099d733-8375-4154-9dc5-01b18b3cf786" providerId="ADAL" clId="{1B30B2F4-4FF6-4E93-BCA3-F97C8A36B6E8}" dt="2024-03-07T10:01:38.109" v="3783" actId="478"/>
          <ac:graphicFrameMkLst>
            <pc:docMk/>
            <pc:sldMk cId="2133604260" sldId="1256"/>
            <ac:graphicFrameMk id="7" creationId="{57ACBA91-A806-04EB-AF86-C39352EAC58F}"/>
          </ac:graphicFrameMkLst>
        </pc:graphicFrameChg>
        <pc:graphicFrameChg chg="add del">
          <ac:chgData name="Hossein Saberi" userId="3099d733-8375-4154-9dc5-01b18b3cf786" providerId="ADAL" clId="{1B30B2F4-4FF6-4E93-BCA3-F97C8A36B6E8}" dt="2024-03-07T10:02:03.461" v="3785" actId="478"/>
          <ac:graphicFrameMkLst>
            <pc:docMk/>
            <pc:sldMk cId="2133604260" sldId="1256"/>
            <ac:graphicFrameMk id="12" creationId="{244A7F0E-3976-659A-E239-C62B2EAF0475}"/>
          </ac:graphicFrameMkLst>
        </pc:graphicFrameChg>
        <pc:graphicFrameChg chg="add del">
          <ac:chgData name="Hossein Saberi" userId="3099d733-8375-4154-9dc5-01b18b3cf786" providerId="ADAL" clId="{1B30B2F4-4FF6-4E93-BCA3-F97C8A36B6E8}" dt="2024-03-07T10:02:24.278" v="3787" actId="478"/>
          <ac:graphicFrameMkLst>
            <pc:docMk/>
            <pc:sldMk cId="2133604260" sldId="1256"/>
            <ac:graphicFrameMk id="17" creationId="{631349F5-152F-F95D-274E-31B4D480D06E}"/>
          </ac:graphicFrameMkLst>
        </pc:graphicFrameChg>
        <pc:graphicFrameChg chg="add del mod">
          <ac:chgData name="Hossein Saberi" userId="3099d733-8375-4154-9dc5-01b18b3cf786" providerId="ADAL" clId="{1B30B2F4-4FF6-4E93-BCA3-F97C8A36B6E8}" dt="2024-03-07T12:02:51.948" v="4049" actId="478"/>
          <ac:graphicFrameMkLst>
            <pc:docMk/>
            <pc:sldMk cId="2133604260" sldId="1256"/>
            <ac:graphicFrameMk id="22" creationId="{15A18A0F-F6D0-7CF0-18B3-FA542E91F174}"/>
          </ac:graphicFrameMkLst>
        </pc:graphicFrameChg>
        <pc:picChg chg="add del mod">
          <ac:chgData name="Hossein Saberi" userId="3099d733-8375-4154-9dc5-01b18b3cf786" providerId="ADAL" clId="{1B30B2F4-4FF6-4E93-BCA3-F97C8A36B6E8}" dt="2024-03-07T12:03:31.913" v="4051" actId="478"/>
          <ac:picMkLst>
            <pc:docMk/>
            <pc:sldMk cId="2133604260" sldId="1256"/>
            <ac:picMk id="24" creationId="{932EE588-7C89-B3B6-E55A-8F84DC31B480}"/>
          </ac:picMkLst>
        </pc:picChg>
        <pc:cxnChg chg="add del">
          <ac:chgData name="Hossein Saberi" userId="3099d733-8375-4154-9dc5-01b18b3cf786" providerId="ADAL" clId="{1B30B2F4-4FF6-4E93-BCA3-F97C8A36B6E8}" dt="2024-03-07T10:10:08.539" v="3838" actId="26606"/>
          <ac:cxnSpMkLst>
            <pc:docMk/>
            <pc:sldMk cId="2133604260" sldId="1256"/>
            <ac:cxnSpMk id="25" creationId="{FC23E3B9-5ABF-58B3-E2B0-E9A5DAA90037}"/>
          </ac:cxnSpMkLst>
        </pc:cxnChg>
        <pc:cxnChg chg="add del">
          <ac:chgData name="Hossein Saberi" userId="3099d733-8375-4154-9dc5-01b18b3cf786" providerId="ADAL" clId="{1B30B2F4-4FF6-4E93-BCA3-F97C8A36B6E8}" dt="2024-03-07T10:09:53.775" v="3836" actId="26606"/>
          <ac:cxnSpMkLst>
            <pc:docMk/>
            <pc:sldMk cId="2133604260" sldId="1256"/>
            <ac:cxnSpMk id="35" creationId="{C49DA8F6-BCC1-4447-B54C-57856834B94B}"/>
          </ac:cxnSpMkLst>
        </pc:cxnChg>
        <pc:cxnChg chg="add del">
          <ac:chgData name="Hossein Saberi" userId="3099d733-8375-4154-9dc5-01b18b3cf786" providerId="ADAL" clId="{1B30B2F4-4FF6-4E93-BCA3-F97C8A36B6E8}" dt="2024-03-07T10:10:29.874" v="3844" actId="26606"/>
          <ac:cxnSpMkLst>
            <pc:docMk/>
            <pc:sldMk cId="2133604260" sldId="1256"/>
            <ac:cxnSpMk id="42" creationId="{1503BFE4-729B-D9D0-C17B-501E6AF1127A}"/>
          </ac:cxnSpMkLst>
        </pc:cxnChg>
        <pc:cxnChg chg="add del">
          <ac:chgData name="Hossein Saberi" userId="3099d733-8375-4154-9dc5-01b18b3cf786" providerId="ADAL" clId="{1B30B2F4-4FF6-4E93-BCA3-F97C8A36B6E8}" dt="2024-03-07T12:04:15.541" v="4054" actId="26606"/>
          <ac:cxnSpMkLst>
            <pc:docMk/>
            <pc:sldMk cId="2133604260" sldId="1256"/>
            <ac:cxnSpMk id="65" creationId="{6CF1BAF6-AD41-4082-B212-8A1F9A2E8779}"/>
          </ac:cxnSpMkLst>
        </pc:cxnChg>
        <pc:cxnChg chg="add del">
          <ac:chgData name="Hossein Saberi" userId="3099d733-8375-4154-9dc5-01b18b3cf786" providerId="ADAL" clId="{1B30B2F4-4FF6-4E93-BCA3-F97C8A36B6E8}" dt="2024-03-07T12:06:42.756" v="4060" actId="26606"/>
          <ac:cxnSpMkLst>
            <pc:docMk/>
            <pc:sldMk cId="2133604260" sldId="1256"/>
            <ac:cxnSpMk id="71" creationId="{00CD8E7C-C23B-A3B9-B18A-838AED877A40}"/>
          </ac:cxnSpMkLst>
        </pc:cxnChg>
      </pc:sldChg>
      <pc:sldChg chg="new del">
        <pc:chgData name="Hossein Saberi" userId="3099d733-8375-4154-9dc5-01b18b3cf786" providerId="ADAL" clId="{1B30B2F4-4FF6-4E93-BCA3-F97C8A36B6E8}" dt="2024-03-07T09:59:19.446" v="3775" actId="680"/>
        <pc:sldMkLst>
          <pc:docMk/>
          <pc:sldMk cId="3749616381" sldId="1256"/>
        </pc:sldMkLst>
      </pc:sldChg>
    </pc:docChg>
  </pc:docChgLst>
  <pc:docChgLst>
    <pc:chgData name="Hossein Saberi" userId="3099d733-8375-4154-9dc5-01b18b3cf786" providerId="ADAL" clId="{6B18E462-67FB-48C3-967C-28D3027B4C34}"/>
    <pc:docChg chg="undo redo custSel addSld delSld modSld sldOrd addSection delSection modSection">
      <pc:chgData name="Hossein Saberi" userId="3099d733-8375-4154-9dc5-01b18b3cf786" providerId="ADAL" clId="{6B18E462-67FB-48C3-967C-28D3027B4C34}" dt="2024-02-16T06:38:42.725" v="8330" actId="20577"/>
      <pc:docMkLst>
        <pc:docMk/>
      </pc:docMkLst>
      <pc:sldChg chg="add del">
        <pc:chgData name="Hossein Saberi" userId="3099d733-8375-4154-9dc5-01b18b3cf786" providerId="ADAL" clId="{6B18E462-67FB-48C3-967C-28D3027B4C34}" dt="2024-02-08T01:47:12.407" v="3680" actId="47"/>
        <pc:sldMkLst>
          <pc:docMk/>
          <pc:sldMk cId="1198779377" sldId="256"/>
        </pc:sldMkLst>
      </pc:sldChg>
      <pc:sldChg chg="add del">
        <pc:chgData name="Hossein Saberi" userId="3099d733-8375-4154-9dc5-01b18b3cf786" providerId="ADAL" clId="{6B18E462-67FB-48C3-967C-28D3027B4C34}" dt="2024-02-08T01:47:18.234" v="3681" actId="47"/>
        <pc:sldMkLst>
          <pc:docMk/>
          <pc:sldMk cId="3968297909" sldId="257"/>
        </pc:sldMkLst>
      </pc:sldChg>
      <pc:sldChg chg="add del">
        <pc:chgData name="Hossein Saberi" userId="3099d733-8375-4154-9dc5-01b18b3cf786" providerId="ADAL" clId="{6B18E462-67FB-48C3-967C-28D3027B4C34}" dt="2024-02-08T01:47:21.105" v="3682" actId="47"/>
        <pc:sldMkLst>
          <pc:docMk/>
          <pc:sldMk cId="150682564" sldId="258"/>
        </pc:sldMkLst>
      </pc:sldChg>
      <pc:sldChg chg="modSp del mod">
        <pc:chgData name="Hossein Saberi" userId="3099d733-8375-4154-9dc5-01b18b3cf786" providerId="ADAL" clId="{6B18E462-67FB-48C3-967C-28D3027B4C34}" dt="2024-02-09T10:45:54.401" v="6311" actId="47"/>
        <pc:sldMkLst>
          <pc:docMk/>
          <pc:sldMk cId="3544195416" sldId="259"/>
        </pc:sldMkLst>
        <pc:spChg chg="mod">
          <ac:chgData name="Hossein Saberi" userId="3099d733-8375-4154-9dc5-01b18b3cf786" providerId="ADAL" clId="{6B18E462-67FB-48C3-967C-28D3027B4C34}" dt="2024-02-08T16:26:10.456" v="3717" actId="113"/>
          <ac:spMkLst>
            <pc:docMk/>
            <pc:sldMk cId="3544195416" sldId="259"/>
            <ac:spMk id="6" creationId="{120E6131-A5B8-4C0D-AF8C-5D2E5A8463E9}"/>
          </ac:spMkLst>
        </pc:spChg>
      </pc:sldChg>
      <pc:sldChg chg="add del">
        <pc:chgData name="Hossein Saberi" userId="3099d733-8375-4154-9dc5-01b18b3cf786" providerId="ADAL" clId="{6B18E462-67FB-48C3-967C-28D3027B4C34}" dt="2024-02-08T01:47:22.387" v="3683" actId="47"/>
        <pc:sldMkLst>
          <pc:docMk/>
          <pc:sldMk cId="4104475191" sldId="260"/>
        </pc:sldMkLst>
      </pc:sldChg>
      <pc:sldChg chg="del">
        <pc:chgData name="Hossein Saberi" userId="3099d733-8375-4154-9dc5-01b18b3cf786" providerId="ADAL" clId="{6B18E462-67FB-48C3-967C-28D3027B4C34}" dt="2024-02-08T01:47:25.974" v="3684" actId="47"/>
        <pc:sldMkLst>
          <pc:docMk/>
          <pc:sldMk cId="2524811115" sldId="261"/>
        </pc:sldMkLst>
      </pc:sldChg>
      <pc:sldChg chg="del">
        <pc:chgData name="Hossein Saberi" userId="3099d733-8375-4154-9dc5-01b18b3cf786" providerId="ADAL" clId="{6B18E462-67FB-48C3-967C-28D3027B4C34}" dt="2024-02-08T01:47:28.581" v="3685" actId="47"/>
        <pc:sldMkLst>
          <pc:docMk/>
          <pc:sldMk cId="2283369303" sldId="262"/>
        </pc:sldMkLst>
      </pc:sldChg>
      <pc:sldChg chg="del">
        <pc:chgData name="Hossein Saberi" userId="3099d733-8375-4154-9dc5-01b18b3cf786" providerId="ADAL" clId="{6B18E462-67FB-48C3-967C-28D3027B4C34}" dt="2024-02-09T01:19:40.158" v="5501" actId="47"/>
        <pc:sldMkLst>
          <pc:docMk/>
          <pc:sldMk cId="2276155054" sldId="263"/>
        </pc:sldMkLst>
      </pc:sldChg>
      <pc:sldChg chg="add del">
        <pc:chgData name="Hossein Saberi" userId="3099d733-8375-4154-9dc5-01b18b3cf786" providerId="ADAL" clId="{6B18E462-67FB-48C3-967C-28D3027B4C34}" dt="2024-02-09T02:06:40.268" v="6050" actId="47"/>
        <pc:sldMkLst>
          <pc:docMk/>
          <pc:sldMk cId="3265892061" sldId="264"/>
        </pc:sldMkLst>
      </pc:sldChg>
      <pc:sldChg chg="del">
        <pc:chgData name="Hossein Saberi" userId="3099d733-8375-4154-9dc5-01b18b3cf786" providerId="ADAL" clId="{6B18E462-67FB-48C3-967C-28D3027B4C34}" dt="2024-02-09T01:59:05.709" v="5872" actId="2696"/>
        <pc:sldMkLst>
          <pc:docMk/>
          <pc:sldMk cId="3858441309" sldId="264"/>
        </pc:sldMkLst>
      </pc:sldChg>
      <pc:sldChg chg="modSp del mod">
        <pc:chgData name="Hossein Saberi" userId="3099d733-8375-4154-9dc5-01b18b3cf786" providerId="ADAL" clId="{6B18E462-67FB-48C3-967C-28D3027B4C34}" dt="2024-02-09T23:54:56.739" v="6330" actId="47"/>
        <pc:sldMkLst>
          <pc:docMk/>
          <pc:sldMk cId="358526225" sldId="265"/>
        </pc:sldMkLst>
        <pc:spChg chg="mod">
          <ac:chgData name="Hossein Saberi" userId="3099d733-8375-4154-9dc5-01b18b3cf786" providerId="ADAL" clId="{6B18E462-67FB-48C3-967C-28D3027B4C34}" dt="2024-02-09T01:59:58.523" v="5893" actId="403"/>
          <ac:spMkLst>
            <pc:docMk/>
            <pc:sldMk cId="358526225" sldId="265"/>
            <ac:spMk id="5" creationId="{D4F02E5D-1496-4863-A385-EB7517734C48}"/>
          </ac:spMkLst>
        </pc:spChg>
      </pc:sldChg>
      <pc:sldChg chg="addSp delSp modSp add del mod">
        <pc:chgData name="Hossein Saberi" userId="3099d733-8375-4154-9dc5-01b18b3cf786" providerId="ADAL" clId="{6B18E462-67FB-48C3-967C-28D3027B4C34}" dt="2024-02-12T17:13:06.571" v="7766" actId="931"/>
        <pc:sldMkLst>
          <pc:docMk/>
          <pc:sldMk cId="1372114927" sldId="266"/>
        </pc:sldMkLst>
        <pc:spChg chg="mod">
          <ac:chgData name="Hossein Saberi" userId="3099d733-8375-4154-9dc5-01b18b3cf786" providerId="ADAL" clId="{6B18E462-67FB-48C3-967C-28D3027B4C34}" dt="2024-02-11T23:59:17.777" v="7494" actId="14100"/>
          <ac:spMkLst>
            <pc:docMk/>
            <pc:sldMk cId="1372114927" sldId="266"/>
            <ac:spMk id="3" creationId="{58CD964C-E856-46A4-9901-942E1A5234BE}"/>
          </ac:spMkLst>
        </pc:spChg>
        <pc:spChg chg="add mod">
          <ac:chgData name="Hossein Saberi" userId="3099d733-8375-4154-9dc5-01b18b3cf786" providerId="ADAL" clId="{6B18E462-67FB-48C3-967C-28D3027B4C34}" dt="2024-02-11T23:54:02.087" v="7484" actId="1076"/>
          <ac:spMkLst>
            <pc:docMk/>
            <pc:sldMk cId="1372114927" sldId="266"/>
            <ac:spMk id="5" creationId="{18147044-119F-3D10-DE9F-3EBAF294234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" creationId="{9C2A163F-A03C-49E1-89B7-01E196DD886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" creationId="{8A747273-114C-45DD-AF65-822F8F4D28A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" creationId="{69756618-03BC-40BD-85AC-321C057D163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" creationId="{3D3A2D3B-F61C-43BA-9D62-AC43F9F0DF8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" creationId="{98449296-0F75-4929-870F-34962F4A13F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" creationId="{E6F4E6AD-2B08-4487-B8C5-50664D6EE38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" creationId="{A13F4FCD-7532-4057-A1CC-113BD10CD58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" creationId="{C54E45CE-3CD4-4AC7-8658-31B13559AE6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" creationId="{61A07BCE-9A37-4B7D-B13C-576C7740F0F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" creationId="{A630310A-8977-46A1-991F-47E4F55501E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" creationId="{2D74E6B4-D1A0-48C9-BCFD-A002E8EF329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" creationId="{EA43BBA0-42DD-424A-9E92-22849F3C4A4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" creationId="{9F1A4737-F17F-470C-8EC5-75B5D08B786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" creationId="{7E7340E4-61CF-4753-89EF-C6A4EDA913C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" creationId="{D7F1887D-7714-4AA3-8495-9D2AD62426A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" creationId="{0B9DF0CF-3588-400B-9F76-8F382024831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" creationId="{790C1071-8486-4D34-B5A7-858A917A6E2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" creationId="{2F7FD1E1-984A-49A6-95AC-C884C45AF77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" creationId="{A1953B81-2AFF-427F-B926-BCF59D1DE5F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" creationId="{EBE1DA9E-C39D-48EB-BE35-9909958E4FE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" creationId="{E0D2CD09-23E3-493C-A132-EC6A46610CE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" creationId="{FB1C9352-AFFE-4698-ADBE-C23379BA435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" creationId="{98EF9D90-FAE8-4F60-A356-42F530EB7FB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" creationId="{7C53C8FC-171B-4837-8D32-F6DB670075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" creationId="{2FF33F27-CA73-4B6E-A58E-A5799B996F3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" creationId="{CADF6310-3144-43E7-8D9E-77B46D9E0E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" creationId="{2AFE1A23-360F-4C00-8578-D5908F96225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" creationId="{651B200E-F437-4E45-96D0-5AC956C6EFF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" creationId="{7DFDD422-4E0C-45FA-949D-6A48DF43817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" creationId="{3B23025B-C39C-462F-A642-632D8A3E51F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" creationId="{63C0FE09-8681-46F3-ABBA-D6CB2D6AB79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" creationId="{3FF730E6-A3F9-4938-9F1D-A3C1691C4AB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" creationId="{F25F04DD-2932-4279-87FB-72512B31E57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" creationId="{48C3F424-CA8F-41C9-8B59-32ED62D5FEC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" creationId="{B606E394-0998-4E03-8FB7-17554527DC7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" creationId="{65EA8C80-FE33-4E45-8F4E-A364FF6622C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" creationId="{C81AC6D1-CAC1-4430-8604-864DD231E74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" creationId="{6B2AD64C-B801-4C3E-A55A-284D68E25E2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" creationId="{291646A0-47BF-4E33-9032-3DB6A302245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" creationId="{9BF76271-63BF-4990-8754-C1649C4A554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" creationId="{1BF39760-D6D4-4E38-A692-B97444E93B1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" creationId="{217857F3-8BAF-4758-A719-3E76B39AB75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" creationId="{2F229F79-9837-45F3-87AA-8B32105156B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" creationId="{879494A3-984B-49FD-B1C8-3E6736C655E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" creationId="{5D264EE2-5155-4025-AEB7-C006E99582E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" creationId="{037F3536-6043-410B-BEBE-3C20B305626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" creationId="{063E7C49-AF17-40BB-8E07-CB0A5C2FEF4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" creationId="{46744E38-8122-4805-A644-E59F3CB9083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" creationId="{E09BE459-93A8-4F27-9030-115EDEB4C5B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" creationId="{B590C2F6-8FDB-45F7-BE30-4F620AA8F8A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" creationId="{1F71575B-7C77-4DA5-A1E9-3B87C585B3F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" creationId="{F1E4BC5A-B562-4767-AF53-3E70920F52E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" creationId="{D7D337BD-5EFA-401D-ABB6-973C848947C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" creationId="{E63DB1B6-E140-4B5E-B848-69DED83FAE9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" creationId="{88EBA419-6D15-41B3-BEA0-DC42BC8084D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" creationId="{CF6767B4-2634-4833-B58F-13238F38E30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" creationId="{BAF11D0C-EF0A-4D76-835E-C9D1CE1A854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" creationId="{ACA1A910-1E79-4EDC-AB80-BD8CC703118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" creationId="{178A4322-9FC2-4569-8CCB-360499B1F06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" creationId="{8F879F8D-E4FE-432B-9366-6603272DF5C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" creationId="{3A0EDC8F-7BD8-4C04-A795-1E005EBB238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" creationId="{CF7DE5D3-0490-46FB-A8BE-FBAAD9B99FB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" creationId="{4816270C-6FD8-43AC-A15E-3D0A657AA2D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" creationId="{DA9A89F3-84CE-4B56-87FD-28C5FEE9058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" creationId="{4E0F7C49-A5B1-444C-A9B7-45689933DB5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" creationId="{69DB3E5E-40C4-4822-AF47-0DF63B0676D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" creationId="{B159D387-1668-43B2-A6C0-B3A24539A42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" creationId="{6A4DF9D4-5A1B-402D-935A-ECBFEF2F089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" creationId="{423A2C0A-6BF4-4A3D-8953-80189C8690D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" creationId="{68B285E0-B845-423C-BBAC-DC77D387D01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1" creationId="{A9EEF5A1-1BC1-471E-A288-7212A3043D6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" creationId="{BE8DC3F3-E010-4AF9-89EB-4BBC7CFBC1F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" creationId="{EBE8476B-E897-4BCF-B54A-5F3A5FC1830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" creationId="{583136C8-2B7F-4238-ABAF-925A72D5A0F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" creationId="{0E12533F-B9D8-4E60-A109-E909F211C52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" creationId="{3D9C49D0-ED11-4502-92AF-2FDBFF06018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" creationId="{D0177BAB-A310-4F4D-8DAD-7BB4655DFDA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" creationId="{2BA8A8F6-E9D2-4E5F-BF51-E1214A68AA6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" creationId="{81CD91FD-5F91-4434-B4C5-014DAEB7188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" creationId="{3F5A7A55-3CF9-426B-AC46-A1EF65418E0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" creationId="{F3B4A8AB-7DA9-4573-A105-A6A9AF7E3DD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" creationId="{5C2EB099-0CE4-415B-97FF-F081E2F9C07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" creationId="{D835C201-0024-46AB-9477-5590E061689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" creationId="{44CAAACF-66A0-4FAC-87CF-0A17A8D2CC9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" creationId="{7B4E4C87-C92F-48F8-BE27-E7578FF90D9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" creationId="{DC32FDC5-4FD3-404F-91C1-73F5408F1C3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" creationId="{F8B3CEF2-3076-4FDD-ACEA-295F2D9F2F4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" creationId="{367A9882-CEA6-48F5-A6DA-775027E764B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" creationId="{483D6CCD-44B5-4826-814C-A3CFCDCF0A3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" creationId="{CCD82A17-7867-42D7-AB27-2170AA3468E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1" creationId="{FDD91B4A-31D0-49ED-8C9A-8023576CEEA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2" creationId="{5813FFC3-FEB7-4202-9050-DD2C37D76D0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3" creationId="{8F0A707E-8D6C-4CD9-BB12-C3CB29FE25C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4" creationId="{1C4794CC-1049-4165-AFE1-4631C798538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5" creationId="{9D939824-8318-4D63-B906-CBA66374896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6" creationId="{07618BE0-832A-4605-AB7A-A7E5C0A2542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7" creationId="{F68E23CB-64AF-4369-8E5C-61B22E6625A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8" creationId="{6377EA14-6127-4721-BC8B-A3D8F9B88E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9" creationId="{034687A0-542A-427B-A9C7-29724A71915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0" creationId="{6472E47B-56D8-4281-AC7A-6D34BAB74E4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1" creationId="{1ED69626-7D4E-4C9E-A095-06739F57908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2" creationId="{42B73431-932A-4627-9362-FC45569E1BE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3" creationId="{53088BDD-2669-4EA9-B793-95918C4A63B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4" creationId="{07132D05-E7B6-4EBA-80C2-C8611AD91C1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5" creationId="{0FD4F5F6-8AAF-4C44-ABE9-AAA6944A387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6" creationId="{794054F5-F81A-4108-AC2C-A909807FED5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7" creationId="{C8DD183D-4DB9-4EC8-B7D2-16809FEF024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8" creationId="{678F740D-60AE-45AE-BF58-7906CAE1CF2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19" creationId="{42961054-2DC2-4D82-814D-3026D230925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0" creationId="{B75B31D1-D3B9-436F-8B91-28708CDF5B9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1" creationId="{C43FADEB-E802-401D-BCA4-72756CA2D31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2" creationId="{9C18335A-B487-464B-9974-28216C91039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3" creationId="{0D83E959-9C39-4282-8678-86B81C3C26C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4" creationId="{A1BA219E-4439-48FF-A6FE-B1AF82C5BC5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5" creationId="{D413E7AE-E49F-4BE6-B4E1-C2A35A7A99B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6" creationId="{625682B5-054E-4BFB-BC04-83B59C940E2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7" creationId="{6C5C34FB-EC63-4491-8A85-C6CA4CD11FE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8" creationId="{2BA2346F-A132-4EDE-A1A4-9B2E30D18FB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29" creationId="{BBB36E6D-2C20-416C-96E7-9E7AC16A78A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0" creationId="{E57564CD-2061-4341-B379-EF19648CF9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1" creationId="{EC25C142-270C-49E3-AA33-9D895748052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2" creationId="{8D523F8C-93D4-4EF8-BBF1-1A4A30EBB47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3" creationId="{2F4FF4EE-D595-4510-B47A-FADAEFEBBE0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4" creationId="{ECE24B2E-C5AC-43A6-9A33-909F0B3E5FB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5" creationId="{7EAA1279-3BE4-45E3-AA7D-FC5FAE0248D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6" creationId="{D528558A-8328-411D-B494-B1AA1981C0D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7" creationId="{782C3494-0E1F-443D-9AD2-E7DBD05BA44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8" creationId="{BC36CFA1-0CC6-4D60-918F-A7815076D87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39" creationId="{AD645BF8-FD7B-424E-9AE3-F2F79FDDB34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0" creationId="{94FE8150-6973-409E-8A18-1AB8321132B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1" creationId="{2F61BE78-F00A-48C3-9640-7683E75F67D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2" creationId="{DBA4F006-33A2-4C7A-AAD0-9AA1773CF12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3" creationId="{186FE3E5-B9A0-468B-9751-4EB35D0F3B7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4" creationId="{A9B028DA-5E3C-4B12-8C85-A735A062FE0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5" creationId="{83A02F28-9381-45FC-9BA4-005B3493A12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6" creationId="{EC3B396A-37FE-465C-900A-B1A02FD0B8D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7" creationId="{850728E1-8423-44D5-A5F6-959280FA3DE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8" creationId="{6F0A4893-CA7A-4DB1-B099-AFA5E8352D3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49" creationId="{12583FC8-EE17-47E7-B580-C044C3A63D6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0" creationId="{5F74276F-B3B6-4919-9C4B-00B629FE515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1" creationId="{22379654-CEE7-4AF4-99FD-AC194C90BD4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2" creationId="{67E14B26-0368-472D-AA14-6322342B610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3" creationId="{DC90E2E9-8D55-470E-8EFE-20DD5BE4CB9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4" creationId="{C4964A0F-EFAE-4C82-ADB2-2B608F3BB92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5" creationId="{A11CF85D-F75A-48E7-A5C0-77FA4B90183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6" creationId="{BC9A64D9-EC2C-4F46-888E-17DDA7E7F0A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7" creationId="{FEFC467D-3D59-472E-90DA-04B2C6431CE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8" creationId="{243588CF-ED24-41E3-BA09-4E5F32E543C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59" creationId="{58D6E55F-49F3-4E2E-A7DD-361A18EEDCB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0" creationId="{3F337723-7A2D-4E02-B62F-D6FD769B7B1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1" creationId="{46AA2907-6ABE-456F-9B65-17609B6DE3B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2" creationId="{B33D1458-3F23-4928-8B10-78D27651F21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3" creationId="{5F480447-2B24-4952-94B3-92F8C866137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4" creationId="{A337330F-B872-4C5A-8760-5A564D10289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5" creationId="{41A15FF2-F0AD-4D3E-B422-7E7A2ACA34C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6" creationId="{7D681FE4-8A17-4BD2-ABBA-C34132E00C4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7" creationId="{44BB5B86-4CEF-4514-A3D5-F7FAF711AF0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8" creationId="{B9591DB6-B2E7-44BE-93FC-2D76FA7E137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69" creationId="{F9D3F839-B5DD-4774-A0E4-EF62C7FBBF1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0" creationId="{C79CB403-93EC-451C-8583-2E28930E332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1" creationId="{45D3DF4F-4857-4F47-B57C-D0110E4EEA2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2" creationId="{AC08CC4B-5312-4472-8E2F-6740F21065F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3" creationId="{BD67C3FE-A5E0-410C-9E01-D9564F7246C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4" creationId="{82AD8454-25E7-4A76-9854-EA15DA9A85D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5" creationId="{FAA0FB3D-935E-4178-8B9B-7BBDA512AFF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6" creationId="{E954B677-0437-4D95-AAB9-3821C0A8A35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7" creationId="{9314BF99-3CE6-4B10-9B86-2F4B1C02021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8" creationId="{644E4529-9066-492F-8F7D-551A1D97477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79" creationId="{85A2DD6E-2B42-4CE3-9355-BA1CBD73844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0" creationId="{325D3B20-500B-4B24-A21D-AC07A825828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1" creationId="{4A58519F-681A-412E-A548-6B7EADDBD83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2" creationId="{160ABE9C-5485-4378-AB91-52D8E2B59F9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3" creationId="{413093F9-F072-4956-A464-95C9635B0DB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4" creationId="{98A6BA79-26D3-462C-9E0F-AE60B6695FC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5" creationId="{931DC32B-BA4F-4549-AEB4-2C547DB793B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6" creationId="{9B141A80-D6B1-45C2-9193-3BD9EA5B941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7" creationId="{A722A03E-B728-4747-A705-8A90E124659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8" creationId="{7EA058CD-07C9-4220-8FCB-7FF8A7B00F5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89" creationId="{746C5CA2-6E83-42FF-96F6-F178E68DCA5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0" creationId="{B3AC77D7-8CB6-4858-97A1-B5CE0F8068C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1" creationId="{29D43648-C3F7-4203-B239-C3016AE3993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2" creationId="{FF1554F3-7576-4388-8BAC-8B2608F16EA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3" creationId="{486F9BD7-F00E-418A-A3C1-823DD43DC35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4" creationId="{ED0A61CB-4A6C-4F61-94AE-12DF41D95E5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5" creationId="{F4C91B94-1709-4DBF-A633-28234D82B7C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6" creationId="{ACB7622D-2A71-4418-8101-8812F130630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7" creationId="{C3B443EC-50A3-4965-A43E-3796A96E0DF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8" creationId="{FC8D60B7-DF42-4D6D-975A-A7BFF4A9789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99" creationId="{679D0BE0-7B63-473B-8CAB-3B612EACA5B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0" creationId="{3EB4A37E-B116-4FCD-ADA5-3B540EB209C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1" creationId="{DEB83C29-18E2-4B12-AA31-A488ADEE57B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2" creationId="{4500FBD7-C1D5-4A6E-A7C4-5DB9608E7AE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3" creationId="{CE3B6183-27CC-4BDB-963A-27842D4257E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4" creationId="{ECAB3738-A00D-430F-81FB-617C06AD3E1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5" creationId="{A7B8C57B-2931-4390-9DBF-70806B81291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6" creationId="{758E1E28-C817-4070-AE99-7FA82B291A7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7" creationId="{7AF33C67-9711-4E37-A71C-E9C0085DF40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8" creationId="{E9347D93-1BCC-45EA-91D9-C614C7632E6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09" creationId="{3BDA49C8-D787-4476-9AE2-86AF98ED77C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0" creationId="{8F805FCB-5979-44F3-8569-1183916B4A4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1" creationId="{B0AABBF1-D0F3-4B13-A0C0-E342758CDBD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2" creationId="{40C220A7-8CF4-4B31-9E18-3D0C6A072F5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3" creationId="{0BFE50D6-F0E2-4448-A554-1D192E6EEC0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4" creationId="{918CA96B-CABD-476E-BDF0-5D0DA296E74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5" creationId="{9A29775C-CD2E-47E1-9383-3EDB58B6EB6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6" creationId="{D767B9B4-F7FD-4E28-AB7F-004488DDCA6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7" creationId="{49CA48AF-FA6E-4630-9269-0E8B3F8EED6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8" creationId="{34CD731B-D02C-4173-BCCB-C89BBA342A3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19" creationId="{B22B3F05-E7C0-4AE4-A4FD-792D6B6AAA8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0" creationId="{DFEFF074-D781-4D4B-A8E5-5744822B0EA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1" creationId="{5BBE529F-1AC4-47FF-8E9E-B16AF4488E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2" creationId="{C7A295E5-7146-4116-B69D-9E8FD70F534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3" creationId="{64D1AC40-1825-4DAF-B503-840BD180458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4" creationId="{402C505C-C7FD-4420-A2A2-E11E7B70B44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5" creationId="{EC622023-E66D-4F73-9BB7-34929D7F210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6" creationId="{38C68FBF-F147-4E3E-9DFB-80228B7E38C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7" creationId="{CC2D6E1B-4305-4C99-8CB1-1966B890D0A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8" creationId="{DA8CEDC0-F51C-46AA-A1FF-5A28841E9B9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29" creationId="{9DA2F1C9-DFEF-4136-9BAA-46A375A4627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0" creationId="{FD2EC8EA-36EB-4BE3-B65E-762BA3A429A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1" creationId="{50482D3F-D7AD-425F-A0B6-D9431B29E30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2" creationId="{F6A71E93-9984-46E9-BE6C-349E3A29C79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3" creationId="{9A7D7BF8-F23E-448B-A07D-4D38BFA5F68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4" creationId="{7E6D9A7D-06C8-44DD-8BBC-FAB92206C07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5" creationId="{BE43048E-C7A9-4701-8EEC-F9B9DB27279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6" creationId="{4928B99E-E397-431F-8430-B226B0702EB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7" creationId="{2B49E742-7E36-4C49-A677-1E963B60562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8" creationId="{F7376F07-3884-42C4-8B05-BC9234C8A86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39" creationId="{31430978-390A-4B22-BC52-042B7E5415B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0" creationId="{D2F3AD2E-59F4-457A-97A1-481A3318A37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1" creationId="{27EB8B94-7C1F-47E2-83E7-1596455CB5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2" creationId="{E91A4C61-6DCE-4D5D-8F69-F8A8974DF0C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3" creationId="{2B50BE6E-D91B-4CFC-AD1B-B21010BAC9D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4" creationId="{6B578708-F99D-490E-8D59-971DB3AE89F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5" creationId="{D0906ED3-7C59-4EA9-8F2A-FAF344D51DC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6" creationId="{73D3E04C-8509-42A6-8C98-A6F78373B2D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7" creationId="{FD560162-929E-4E63-ABBD-6EC6112DAC2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8" creationId="{9D00263F-5D46-44E5-83B3-167A815C8B0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49" creationId="{DB215035-9A60-42A3-B7AC-B4D63A4AA15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0" creationId="{9B8ABBFB-620E-43BA-A8FF-D17534C06D5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1" creationId="{2BA3DC0D-7FA5-428E-AE78-DCC90664207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2" creationId="{3CE82A03-3B34-46D0-A3B6-2CD743E3080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3" creationId="{9D85A7AA-2157-4BA7-A1A3-ABBA0768A2D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4" creationId="{E1ED9E8A-9791-4B64-A60E-BE63899CBAC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5" creationId="{0D3FF69F-CDE4-46B8-A61C-9E876358F7D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6" creationId="{D6D65A2F-DBB4-4F97-88D6-B80495E0ACA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7" creationId="{3FEC5FA9-4CFC-41E0-A815-0D89CA128E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8" creationId="{2475AB68-E8CE-44DB-BB86-B695980260F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59" creationId="{B3716302-5DB1-461D-8D85-062F326595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0" creationId="{B5F878EA-48AB-420E-9158-01C353603CE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1" creationId="{2D9EC52C-1D0F-48A7-9AED-C5B35FE1D68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2" creationId="{4BEC1B0A-DA2C-4DEF-9DA3-CB37C9BC560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3" creationId="{7C5AC697-C576-4432-874D-BC718791F8B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4" creationId="{C7A9E0D2-D072-47C6-B8BD-C602AECB7FC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5" creationId="{1E2D5B3A-0381-4E8A-92BE-73721170397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6" creationId="{0E013E6C-5248-4A0B-85EC-A76158ED623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7" creationId="{1D6DD842-7EE4-4461-B24C-EA8209B95CF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8" creationId="{19112D0D-6585-40F6-AABE-8DF82E2D4CA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69" creationId="{714E9FF1-4F89-4594-A9F6-7714DB5E19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0" creationId="{28A1418D-93FF-4E2E-8374-29618B9F6E4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1" creationId="{74A969FB-B0B5-4C49-AFAC-8E9E290CAF3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2" creationId="{1CE34996-E1B3-42AC-BE9C-E79C32DDA1A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3" creationId="{0A14DB13-6061-4F13-A760-6B9A0B1EFA6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4" creationId="{45CC5FF1-241F-4C20-8F6B-5DCFBD90574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5" creationId="{47FA5042-0F71-498F-BB81-86EFA66481E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6" creationId="{D91FF390-22E5-4393-86DB-7671894EC7F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7" creationId="{40143B01-FEC9-4BEB-9B1C-9C1767E4CFC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8" creationId="{5F00A5CB-8CEA-42C4-9D27-4881C2116DD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79" creationId="{8B52459D-D844-4693-9083-1389D05BA8E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0" creationId="{39278F56-E4B1-4DE4-A16A-F02191511AC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1" creationId="{DEE4DBC8-1861-4B4D-8D28-D5E0761FF45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2" creationId="{E75263A7-E4F5-4732-9765-93C9CCA92B2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3" creationId="{9B4C9D3A-7802-4D52-B6DB-5B3631AB5CB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4" creationId="{4D64448C-772A-47C4-B8B4-98C2B8321CC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5" creationId="{C3975577-8BB1-42B6-AC7E-2A4AA847171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6" creationId="{3B381AF7-690C-4C9A-AFD7-AC5D991642A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7" creationId="{5ABCB07D-4A42-4484-BA7D-EFAB05E07F2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8" creationId="{897FA43E-2D59-4938-BE17-B04205B831A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89" creationId="{B202F643-71A1-4CF0-AB9D-C1D43E24E61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0" creationId="{33A8625B-3B90-42AB-B505-1E4633ED034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1" creationId="{A2F7698A-EDDF-4DC0-8F9D-33C11DB86CC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2" creationId="{34C3F9CA-5124-428F-B66C-1E11C945BD7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3" creationId="{31E2AE09-3A3F-4690-942D-6B079B3B0A0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4" creationId="{3A79AB95-6F06-494A-B973-423CD503FE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5" creationId="{EC6A689D-4555-4612-ACD5-FC418EEEC3E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6" creationId="{C7A29ECC-EB52-4E33-A330-E9324CDE25D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7" creationId="{9281BB58-06C9-4549-9BD7-3FC690E9815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8" creationId="{C4451B28-5FB5-427F-95A2-025444F7DFC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299" creationId="{F90D5149-1042-44CF-8C07-2FD9E68A93B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0" creationId="{38CF9C12-65DB-4C3F-B422-E552856DDA4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1" creationId="{23995558-4D81-4087-B4CF-913E5761A3B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2" creationId="{12CEEC16-E9DA-4B14-8FA5-95C64C67111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3" creationId="{646AE6FD-AFF6-44ED-A7D1-46F9FC8DC25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4" creationId="{D7B6BFFA-B5ED-4C9B-90E2-E29D30B1EE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5" creationId="{B9AE201B-F576-406E-9583-08DCF377537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6" creationId="{80D27B74-EF6C-4273-A4F8-DB2297E2C93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7" creationId="{FA35B9B5-7686-49A0-A623-EA402B631EF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8" creationId="{925763BE-F4C3-42BE-9E7C-CEB2A26B273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09" creationId="{369CD13D-5438-4CF5-A0DE-4C5918A8582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0" creationId="{5F1B82A8-4CC0-4544-8A70-ADD1687E3D3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1" creationId="{A07F0A46-0933-42B5-8C49-EC9BEDF78AA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2" creationId="{E8481B19-853C-4F75-ADFF-56E480B0C3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3" creationId="{FF9596CE-9783-49D8-9F8C-D3554EE8056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4" creationId="{E1A24467-F249-4E7B-820C-DC2DBD8C6E8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5" creationId="{3AE6A209-E4E9-4939-8691-48BF33954EC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6" creationId="{EEEF1D7B-91E3-4DDA-9121-486EEB4A29A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7" creationId="{5938F6CD-C38E-4BE0-9D5A-2F93FF83F36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8" creationId="{D9ECE4F6-3DA9-42DA-B47A-055236FAEFB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19" creationId="{A4828E72-4D85-42E5-8165-EB06B8D0EB6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0" creationId="{DBD0E0A4-03EC-4034-AC35-B5810CD025C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1" creationId="{D4B9F8AA-A334-426B-8E06-173DB00AC8B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2" creationId="{68B8EB0A-6A9F-47B5-BD73-F67847B114E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3" creationId="{65D7D645-6468-4FE2-95A1-54A5235ABEC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4" creationId="{81A4CB1D-8F34-4825-A205-093CE35D2E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5" creationId="{83B5A60F-F7C4-4DD7-AF9B-E16C69717DC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6" creationId="{4ACF1034-FEAA-412B-A532-BCDF7C5741A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7" creationId="{1E9089C4-A333-4469-AC98-D8256970344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8" creationId="{7A03DC20-24CF-4C8A-A2B5-FF120B04CD5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29" creationId="{B6580B7F-06F2-400F-B05F-91832123A0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0" creationId="{E6334E74-0337-4EF4-9EBF-3BA0F91919D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1" creationId="{D8580B4A-FC3A-4D7A-9CDB-821EFC6281F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2" creationId="{12FFA6A7-8C05-491E-AFDA-B91BB95D0CB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3" creationId="{226A945C-56F3-40BA-8C81-8C193D20594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4" creationId="{6BF1F7D8-82E3-410A-81CE-06D21E640A9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5" creationId="{35A05D1E-AD6B-4972-96D6-4FC8ED87418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6" creationId="{35765BCC-DD0B-4E49-96D7-5FEA3737268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7" creationId="{49E50984-1263-460B-89FA-982C5BE8B2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8" creationId="{0789033F-C89C-4106-A1C5-E61C725AB38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39" creationId="{F4B54A7A-86B9-478E-B927-FA32DF5EA44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0" creationId="{70958FA2-BED8-4A55-938D-F4AA998651C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1" creationId="{067376D8-2AC3-4E0F-B3BD-78CF7C69E53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2" creationId="{A410CA65-9953-4D64-B3E2-E80504548FF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3" creationId="{DC5D6D74-5C7E-4C46-95CC-2BAAB75AF39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4" creationId="{90725A84-4C38-4A3D-AC30-29798103CA0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5" creationId="{0BD03A32-3C82-4B1B-B176-44FAD3A4DDE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6" creationId="{84B5ED39-20ED-4D0B-B439-D0113335435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7" creationId="{53F9A3F6-056A-40B9-BC22-8A2FACFD540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8" creationId="{F779826C-2963-4940-A458-3B9479FB2FB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49" creationId="{04FDE41E-D77E-4C80-930C-E0C369C8210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0" creationId="{1513E436-CA5F-44FF-A377-FBD2879209E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1" creationId="{19FC65E6-906D-4DB7-BE82-F21A7710CC4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2" creationId="{91304475-EE7C-4C97-9CC1-F4D488E1D5E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3" creationId="{3854BA89-F7C0-4C7A-AE4F-4674901F79B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4" creationId="{6BC69DC6-EB83-49B7-893F-4AE91624B0F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5" creationId="{45C042E7-4E2D-4E24-A244-EE2AEBBB401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6" creationId="{7CE84991-72DD-4CC3-9626-7A3BE84B1E1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7" creationId="{85364A51-0004-43C4-B550-9B6D9638961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8" creationId="{C665CE74-2C8F-4302-AF24-1B4FDE8A198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59" creationId="{3B3BA4F0-AA1B-4B42-8D03-67B6C345A85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0" creationId="{36013982-5733-41F6-A35E-9C29889CF0A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1" creationId="{A1F2E00B-0730-4973-932A-63BC83DF185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2" creationId="{572192A6-1A59-4FF9-B348-F307FF3686F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3" creationId="{3EB028A1-78ED-4E83-B2B0-B3CB1968D17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4" creationId="{843E8354-0950-4B27-9C28-AF8B01F8F25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5" creationId="{4DF169DB-C7D1-40D6-8BD5-486B18095CB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6" creationId="{6F10FC95-AAB0-4D51-B8D4-D316CB21271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7" creationId="{9E24B26E-4876-4DA0-A708-C89BC008255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8" creationId="{E59049A5-D806-4930-8CEF-6D5E84283D4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69" creationId="{4682DD1A-522B-4E69-9CFC-E76D8A2FE30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0" creationId="{85CCF7CC-517F-4BF6-858F-98EF2D69F4E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1" creationId="{523E2471-3861-4B46-9637-83DE2CCCDD7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2" creationId="{388D3A02-0266-4EBF-A05F-4B014D54238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3" creationId="{79272F14-427C-4C1C-8A8E-FE46C652677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4" creationId="{61365618-7D0F-4DE9-9C05-3846E7C19E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5" creationId="{EACCF488-2FB6-4597-8B6F-5D9DE7CA78C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6" creationId="{59E2BB39-305B-442F-A5D8-3576DC87E6E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7" creationId="{5A917F52-0980-4260-BFB8-DA028B813CF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8" creationId="{1D2A94AF-117C-48D0-8BAE-70C05E11B04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79" creationId="{004D4D02-5917-47CE-AB86-9E5736E1D36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0" creationId="{6C6FD681-C338-4062-B315-4395B13363C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1" creationId="{56B684A7-B687-4835-8BFC-46B353F5347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2" creationId="{F61D3442-8E20-4601-B0B3-B6F7EE6DE00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3" creationId="{BA3B683E-0C02-4A93-839E-4AF243F4694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4" creationId="{94B8A5F7-E913-41D3-BEFA-31173E91CAA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5" creationId="{280598BC-F043-4D27-AA58-95F97A7991A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6" creationId="{656905BF-F128-43D1-B197-FFB49ABB699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7" creationId="{C25DFD4B-14E1-4585-9D70-DA59566C557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8" creationId="{DA7B9282-8D89-44A4-B6E9-C558F867E62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89" creationId="{83BD1C52-9D30-4822-BDDB-D895FE4258C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0" creationId="{2720D5F8-9DE2-4DA1-9FBE-7F07CB65D2E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1" creationId="{5E48BCF7-CD8E-474D-9FE0-0F3D23526C0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2" creationId="{7922AED2-AC8F-4BA0-BD14-99FF40BFC33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3" creationId="{436595F4-549D-4E65-BF6E-D4AB472DF2D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4" creationId="{2B59E36A-E8F4-4517-B716-142152D8E4F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5" creationId="{679C8AD7-46B6-4D08-B75F-1A0804DCE47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6" creationId="{23A0CF54-26E0-4740-A669-1E9103519BA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7" creationId="{A7DA1EA9-31AF-4515-AD88-4C40324A41D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8" creationId="{DCCD1FA6-2861-4AD9-B260-3029EB792F2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399" creationId="{3FE008C9-C6E5-4062-9E81-1DC8594E42A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0" creationId="{832452F9-8743-4699-A971-B804794BB89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1" creationId="{DA963144-38D0-4183-8481-6C449DEB765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2" creationId="{66F14A35-FAF9-40C8-9E87-07BCBD9C060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3" creationId="{470DB8FE-3738-4604-9CE0-BEC31C47545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4" creationId="{475CF385-8EFB-4A51-98B3-4E023733202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5" creationId="{C98867DE-9292-421A-9D85-B1A753A1355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6" creationId="{A4152DD5-4626-4274-95FF-731DA08E71E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7" creationId="{1269BDC0-B116-48AB-B6B0-ED403E95833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8" creationId="{E1C45397-1061-4F17-B94D-8DC774A217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09" creationId="{2BDA3D92-8EE2-4E6C-9864-E9CFB12B4FB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0" creationId="{9B40B2C8-EC92-4A15-A1A2-9EC6BC4FE68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1" creationId="{E9ED4CA4-B2D0-45E5-A678-10A111D9C21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2" creationId="{5BD70C5F-F656-4C83-9DA0-E737E5E563A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3" creationId="{AD569D00-D6F8-4C42-BC44-1F8886C74F1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4" creationId="{ACF64E2B-0D9E-4316-8120-6CE7B205DAA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5" creationId="{D952E9B5-AD97-4413-839B-76F7441013F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6" creationId="{22E65ED6-55B4-413E-8684-FCBF9E43FC6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7" creationId="{A526F668-D98A-4AC7-A2D1-343DFAD1CBC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8" creationId="{2D576D3B-1E03-4089-BC15-2CFE13774C6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19" creationId="{BA33F69F-F47B-4DEC-8885-A2D4C441589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0" creationId="{0CDE80FA-2457-4AD0-8F27-9263F9B1E6A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1" creationId="{A5DBC044-E932-4C58-968D-7A7AC5E4312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2" creationId="{6F98004F-AFFB-41E6-B03D-73F47E82194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3" creationId="{B7F4A0F1-C92B-474D-9C5B-E368FCC0961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4" creationId="{7A767EBE-40E5-466A-B5D0-EB026FC84C5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5" creationId="{19D51F78-2060-482F-BB9B-9EE776794B2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6" creationId="{89CDB951-EE3A-4D68-BFA9-92674A30DA5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7" creationId="{1D0BD7A1-9E24-4EB3-B926-17E99209123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8" creationId="{2400F07E-8834-4C04-BE3D-2561C5CF849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29" creationId="{5EEC4E66-7779-4482-844C-409643F18DD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0" creationId="{67D67553-AD28-4300-994B-EC4A8D0779A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1" creationId="{923B9FAD-3B49-4373-BDB9-8B4002FF27C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2" creationId="{63E1FA89-9CFD-48D7-BFCF-B0B1B469BA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3" creationId="{4EC83D53-6BEE-4B6A-BB6A-281E0007B2A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4" creationId="{6210BB8C-66F3-49FB-90C4-6262B2A7765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5" creationId="{1929D28A-72A4-4801-9371-05FFBF1E268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6" creationId="{493FE405-381C-4424-97E9-C06652F3259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7" creationId="{202DB81C-B267-48ED-B317-0BBDEA616BC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8" creationId="{D953EE84-CA57-46C0-86FD-9F215CE7B53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39" creationId="{CC76287F-2566-4C7C-A795-6BD18E55EDC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0" creationId="{2427A435-F497-4303-8296-375B1E515DF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1" creationId="{1132D34A-A6B4-4960-92EA-38E40654D86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2" creationId="{BFD1B420-F597-4A97-B454-6CE7C21437D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3" creationId="{74A6AD31-567D-4F10-A8FF-3825FB61700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4" creationId="{B799B82D-123D-4803-90C6-1EA90E5CCA7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5" creationId="{2F8A1459-A221-4083-A92D-7597E4CF746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6" creationId="{57503C3E-0855-4433-A7E1-D1D8AA3BD2E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7" creationId="{E60C81BA-2BF3-45DB-9BFB-1A402EAF134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8" creationId="{72CB6939-A5E1-49B5-B562-C9C3D8B0092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49" creationId="{671F6254-C3F4-4663-854B-31E9EE89CEE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0" creationId="{B8632B21-A475-4609-B5C9-D04FC8D0F41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1" creationId="{A9E03416-DC3A-4D48-8ACA-0659B630502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2" creationId="{FCC400CC-8E8B-4880-9CEA-FA2B7FDA576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3" creationId="{04053B9A-86C3-4123-89D5-634325299BA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4" creationId="{2BD957BC-432F-4A73-A6F3-C2562D66D8A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5" creationId="{E9A58905-86EF-4D48-AEB3-90DDACA99D7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6" creationId="{47CDFA0F-FB2F-46E9-BEE3-76551E07383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7" creationId="{DA418DEF-817D-4E5D-9059-101779EA06B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8" creationId="{C50D7E5A-16E7-496D-BF43-F843FC8D0AA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59" creationId="{9BAA605F-C1AA-44D1-83F0-9A5D13A3FF3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0" creationId="{E65047CB-599B-4134-AAE0-43F6A3930DD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1" creationId="{9B58C7CE-F001-4EDA-8C4C-BB23E84415E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2" creationId="{6B4D6130-57B0-4342-B148-488C14DBAEF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3" creationId="{C75D365F-8266-4886-8FD7-37208AAAFBF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4" creationId="{79530D1D-6D85-4809-A2C6-4D7570963E3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5" creationId="{F247FE35-44E8-4DC9-A52B-E7319D60986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6" creationId="{ABF39F99-9B11-4D1E-A41E-58334BBFEA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7" creationId="{37316CA4-90EA-412F-8EF7-349C5C86C2C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8" creationId="{95BD4F18-DC32-4175-BFA9-22F127A7968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69" creationId="{7B947E99-57CE-4A8E-B85C-6B0FE761CCC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0" creationId="{B56D692F-15D0-48FC-BD4D-B3AD7E60C18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1" creationId="{1CEF999F-0F3A-4228-8735-5CF26B5787E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2" creationId="{80131F8C-F6C0-4544-AA31-8DE62E20E61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3" creationId="{248DA55F-D627-40CC-B2D3-C29B467F908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4" creationId="{75510C74-2CB6-41AF-B3FE-2EF36F6BE75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5" creationId="{2C68CBA4-D304-4C5C-9B89-50A0913732B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6" creationId="{01FE7717-FB5B-44B2-8030-76D4D102A66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7" creationId="{20348AB4-6C8D-47F3-B3D0-194BA32961A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8" creationId="{5CEB26AE-3311-4E20-9678-68DB876895C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79" creationId="{94EE3CAE-BBF0-4AEC-8B19-6F40A84ACA5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0" creationId="{FD4354B4-1008-4BC5-82BA-7E241D92015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1" creationId="{BACFA69C-5795-4B79-8157-F1DFE5EB04E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2" creationId="{1750E545-0D99-4D0B-B873-B9298127762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3" creationId="{EF0BC5C1-C198-4C48-87E5-8171EFDAD99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4" creationId="{505E21AF-1D73-4508-9B16-DBDBA67D19A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5" creationId="{98452A22-A41E-404F-ACAB-26A35D96A93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6" creationId="{C69D13C3-E3A2-4E21-8AF7-4DCD05EFF43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7" creationId="{51C1C5BC-AC62-495F-97FE-344E2819A88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8" creationId="{C4AF3AA6-AF29-484C-816B-190A84DF34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89" creationId="{471E1466-E89E-458E-965D-13F62A9543E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0" creationId="{B6A33435-AE89-48F2-86CD-1361E6F70EB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1" creationId="{BE975B3F-6271-4ED9-8504-5CE24C96973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2" creationId="{30FA3F80-4BBE-482D-BE3F-655419FDF4A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3" creationId="{9BEE1725-BA96-4D05-BABB-4D1985484F7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4" creationId="{801C3706-22EB-4935-A585-1DBB67AEDCD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5" creationId="{54E5CE5C-D516-4614-B338-24ADFF2D92B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6" creationId="{64F577F8-1AED-4EC1-A29C-F3BA0351108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7" creationId="{B580208F-F438-4608-9402-0F1E3D79697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8" creationId="{775F23AD-5F97-4130-BB8B-A1EA3040263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499" creationId="{8B7192F0-2A73-42BC-B511-27DCAA7C961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0" creationId="{E0B68FE6-D0ED-4DF7-AD1C-165D3774DDF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1" creationId="{F6011450-8726-4AE4-B3BB-A76BC9EEED8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2" creationId="{0EB1C8C8-F53D-4824-89EC-973A0AB61D7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3" creationId="{95BA65CE-BCFC-4AE4-8695-A88A82A92AB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4" creationId="{F581B8BB-EA3E-42E4-BACC-E68CD6AE2B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5" creationId="{1427144B-56F5-4F7A-8526-8F70D639CA1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6" creationId="{65F24A50-0905-4A48-91CF-607D0986D15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7" creationId="{92063D20-1FFC-413D-9D35-3E09D95B08F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8" creationId="{F4406221-FE45-4763-AA85-E444FCC41E7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09" creationId="{DC8B4C20-88D6-460B-B0E6-36AC69993F4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0" creationId="{14884859-7651-438D-9C46-71155EC2F8D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1" creationId="{3D213A42-F87B-48A9-A085-FC7DD7F36B2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2" creationId="{F9A8D8A0-EF8B-4511-B131-96B147D20AB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3" creationId="{EEC3C508-63A8-4436-862B-687C50A4DD2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4" creationId="{263DF115-294B-4A8A-89F0-D451F136727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5" creationId="{15CB2126-EB75-479C-8EFB-59EB8C02D69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6" creationId="{9F6C71C1-D896-44F9-ABEC-739172CA2D0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7" creationId="{E80B50AF-827D-43B1-A865-44EA51660EF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8" creationId="{6F1CCBE2-816A-477D-B91B-35FA41B145C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19" creationId="{1C072684-5E85-43B9-97D1-FA9FE5513DE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0" creationId="{E0660C56-C0C7-4FB3-9402-3F2503F3987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1" creationId="{98964B80-7732-4B80-B5D8-3417DAE20FD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2" creationId="{5DAFAE56-7CA3-4716-B5B5-9A24688744B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3" creationId="{2F6740DB-228F-4B55-B776-6CAFD439003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4" creationId="{60132A1C-3FD8-4612-A3E5-5B89B300140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5" creationId="{BAA29FBB-8B00-414C-B3A4-B8F39D26924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6" creationId="{485801C9-6A46-4527-9BFE-8BDA5892E6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7" creationId="{DA4A92BF-9109-4AD4-8875-E07FDA278A2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8" creationId="{CF249FCD-136D-4A86-B474-859704AC33A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29" creationId="{A3896261-4392-45F9-B5E8-E2B46F549CF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0" creationId="{D5629D78-FC70-4AF6-81F2-860954E7217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1" creationId="{D4950F8C-28A5-41F3-82EC-F048D00ECA6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2" creationId="{11416FBB-DF05-4F30-A54A-00402FC28F4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3" creationId="{24A25C85-5CDC-4AC6-B851-5BCE27066F1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4" creationId="{933A9BAF-AF4B-4392-918D-83E5B9F2CFD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5" creationId="{0352D465-E80C-489D-B77D-A319206CD41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6" creationId="{A12AE533-29B5-4BEB-9FB9-4EBB61B527A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7" creationId="{770BA655-057D-485D-AB67-AB1896D895E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8" creationId="{38549F40-8B88-4CE1-B81D-2F7E2672F17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39" creationId="{719C8DA8-E7A2-41FA-9A3F-FCF57FA8032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0" creationId="{643DF3BA-2F24-4069-B74E-3F91A260F59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1" creationId="{83079696-E749-4BEF-8818-A58AD3C659F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2" creationId="{8B25EF1F-052B-47E1-90FD-73A86A33607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3" creationId="{9855B2E4-D3C3-4C2A-958A-CD95A5CE1B2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4" creationId="{791B71A4-DC2A-46DF-98A2-6A773ADA9F5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5" creationId="{ACE0FA2C-2E14-454C-AD03-63FA015E6E0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6" creationId="{7AFC015E-BE3B-4EC4-AB3B-CDF5D3B075D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7" creationId="{DF4724B7-2767-4933-BD5C-56255D1EBB0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8" creationId="{A3DD1E52-574C-4BC9-9CF4-195DFC09316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49" creationId="{8E416263-AD18-4357-A1F8-5B31FCC910B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0" creationId="{F0D6F3A8-A4BF-4574-9C95-E0A00C80457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1" creationId="{DAE684DC-1813-4371-98A9-C55300E5AD9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2" creationId="{5D87DB64-D0A5-4FF7-A45B-44F0EFC4476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3" creationId="{64186269-BB64-415C-8CF4-80625FB138B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4" creationId="{D23D855A-A516-4A6F-9518-31B1F731AC1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5" creationId="{126669AE-BCD8-4EBD-82B9-D30CEE9B4D0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6" creationId="{027417A9-1FA3-4F3F-8D35-FDD31C485E5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7" creationId="{E2C7A3D7-9CD1-42A4-9169-0C798D7DEEF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8" creationId="{3286F802-4BC1-47AC-8EC0-B89F10B1266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59" creationId="{78A4C3BF-27D4-4950-8A3F-4DCE7BD414E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0" creationId="{29E250E4-F409-4018-9168-99BB60B5D5D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1" creationId="{2B4B280D-0FEC-4CDC-8E3A-18580E15BB8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2" creationId="{5C65E30D-998C-423D-A68E-8AAADD8E410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3" creationId="{D7BB386C-1F9B-4D33-9BC5-54D738F1D2E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4" creationId="{557DB3AA-DC41-4C27-B120-93462A37EF2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5" creationId="{BD3F3B89-C7D7-4A10-AFED-79DEB83A144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6" creationId="{1C8CC2F0-D2D2-4277-A96A-50BB0E74AE9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7" creationId="{7E66BD25-0C9D-468B-9433-B80F9C5FB01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8" creationId="{6E8C5FAB-331D-44D5-9685-D25179CA7A1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69" creationId="{CAFFAD2A-0728-4FAE-85FA-FD6FFB7FCCD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0" creationId="{D06967F4-8018-4661-B126-CC35F50AABB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1" creationId="{D1B7924D-BF86-4D51-9DC2-6E783C689A2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2" creationId="{25832197-0EE4-4220-AB69-25A1A2ED4E0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3" creationId="{65F1F441-84A8-48B0-80C7-EC75AA3A0CB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4" creationId="{4F887928-D9A4-41FE-B2EE-AA112F83F51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5" creationId="{8A910D68-2455-4F9D-BB77-0EC22675BCA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6" creationId="{05B4310D-5A17-4270-BFDD-4C2638214E7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7" creationId="{94C63092-DFB2-4646-AACD-DCFE3B05AEC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8" creationId="{6C968E74-4FCB-41FE-A0B7-8B14157F605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79" creationId="{0F30A914-8542-4ECF-A35C-4AEEBBC53A6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0" creationId="{1B152D47-A8DB-4F60-A74A-7CD33E418B9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1" creationId="{5FFCD829-1831-46FD-A846-D32ED3F4F69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2" creationId="{7477C78E-24D1-46E3-9681-831AEDF215E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3" creationId="{BFDA2604-E5B2-49D1-A456-1483FE2DE20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4" creationId="{6F42EC88-9C7F-4260-A4E5-26FADDFCA35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5" creationId="{62B30D64-30FD-46B3-A0B4-0E6ACEA3D85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6" creationId="{FE96BF3A-635A-4054-9581-275CA20349B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7" creationId="{0FE0D6D1-22B3-4508-91AB-1343B06A6F8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8" creationId="{BBCE8079-3392-42E4-B3A4-0DCEBC532F4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89" creationId="{EFA31B0C-C706-49EC-9985-1F1436A2E99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0" creationId="{AC550804-D258-4D45-9322-445142A512D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1" creationId="{7B5A64C0-BCDA-4A2D-B44B-E95A4135569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2" creationId="{071CE36F-E127-4546-A782-D15AC4AFA7C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3" creationId="{90259DC7-6CFE-4377-9E62-A97675CC05C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4" creationId="{71F288C7-EF9B-49F7-8BA1-1F9ABF75F75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5" creationId="{7E7140D4-CF26-4A3C-9FBC-D2378411FFB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6" creationId="{42610169-05B1-4AF1-B059-957FB64431A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7" creationId="{94860967-D830-4726-85D2-FE9A77141AE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8" creationId="{F0C77498-0433-4B99-87FA-7528A80BDD3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599" creationId="{445FB570-8613-4748-AC09-E465DCB62F6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0" creationId="{AA73C943-2DE0-4C62-8974-52ED07ADF89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1" creationId="{A500B8CC-17EB-4746-BA72-008CDFB3BA8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2" creationId="{9D6A6610-B6EE-47AF-8B9B-254F0C056C2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3" creationId="{EAE2D750-578B-4652-A823-1D4F3F1B3BD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4" creationId="{98C6A371-8280-4601-B8E6-DD5B8A2767A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5" creationId="{F27AF775-D7B6-4495-9ED1-593E2D19AE6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6" creationId="{B407AF02-2BED-4227-816F-F81CEEAE90E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7" creationId="{B8634BCC-6526-4B16-9E97-2B18824B04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8" creationId="{99862EE5-F575-4105-8204-B0D9E5E6014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09" creationId="{B28AD66A-AF8B-4CD8-84A0-7E681C0C115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0" creationId="{57CB9553-2B07-48EF-84F1-3E14634F71F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1" creationId="{DD71DC34-3793-4F70-A3E4-18E1DF50CD7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2" creationId="{EFA1D03D-5D32-4F1E-8A09-04D179BA1E2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3" creationId="{E1B94601-5D7A-411E-B4A3-885D970BFF1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4" creationId="{BA7AD873-CCB0-4B1F-8FD3-CBD4AE4694A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5" creationId="{F74E69FD-224E-48E1-83F1-66FFFC3E487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6" creationId="{B62E177A-1CC4-4190-BD20-F6FEA544CF9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7" creationId="{CB025EF4-1949-4A11-BE14-6748C3C6D3E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8" creationId="{CFE3BEE8-D8D8-4170-986E-A6F1FCBF4B6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19" creationId="{846EB8FB-F89E-4153-BE0D-3756D3CC49B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0" creationId="{C7D181DB-A56D-44BD-B653-53DCFED7E41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1" creationId="{F2FA95E8-2BCA-40E8-9D48-CDD9FE82AB4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2" creationId="{53DFAD24-773C-457F-BEFB-A12477E1615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3" creationId="{7E3EE71E-8DB1-48BE-9238-DC16F292DF4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4" creationId="{59E1504D-4398-4872-A893-BD5AAE3AB05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5" creationId="{CE71C78C-B8C8-4425-ABB7-60C889403D5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6" creationId="{9E41B252-44EB-4CD6-BE6F-0450C2450C4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7" creationId="{EDC28AC7-585F-4D3F-A618-597449E3F1E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8" creationId="{67F8BB5D-20DD-4CC2-8E88-0C3675524B2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29" creationId="{0F6A4A6F-8B61-4C65-8299-1A8098AB5A3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0" creationId="{D991E901-6541-4113-A496-CB84C556E70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1" creationId="{6BDADED1-2998-45F5-9476-DF823309145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2" creationId="{3EC63392-D1B5-4582-806F-EE9B0AB0200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3" creationId="{0021698F-1BF2-41F0-A43C-BAE5FEB15A1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4" creationId="{F0DB60AC-E3EC-40EE-ABD3-E816D012B8D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5" creationId="{BE8E8BAF-AA90-4362-BF10-8C5EDFE9FE8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6" creationId="{99DD7DE8-E754-47A5-A9E3-4DBB0A8495E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7" creationId="{D97CD518-A038-4FF5-911B-3936C92CA5C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8" creationId="{8BBD230E-D31D-4642-A656-AB0E678A81D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39" creationId="{853CA19B-9B2D-4085-8C49-092B2C33F9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0" creationId="{C2257329-2546-4C05-8157-5A135D616CE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1" creationId="{D727E409-C351-4FEB-A139-371A97D4196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2" creationId="{391DB85C-83F1-49B4-91CF-5E102548A50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3" creationId="{A3A11F53-6667-4D3F-B5BA-A538BAF5DF1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4" creationId="{AC30763C-0E8B-4267-89B0-8D5FED35552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5" creationId="{604D8D2B-899D-4DD6-B293-DDFCA69A61B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6" creationId="{0B54F44C-A797-4EE5-84C8-97520CB8FDD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7" creationId="{64E1D4BB-9653-43A6-BEC3-A2DA7827DE2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8" creationId="{D1910982-6B5E-48AC-B07A-1E41EF9600A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49" creationId="{F54D3C2F-B500-48F6-A832-B666BA5C4B3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0" creationId="{40C17670-A210-408E-9A03-22C466AC0D2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1" creationId="{A5130043-69B9-442E-8218-B8001F2E56F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2" creationId="{7C219540-6542-4480-8A1F-D972D742685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3" creationId="{8A5F1656-6D6B-4467-8203-A46EEBB29A3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4" creationId="{2EB17735-5316-46A7-A7D3-C3E03E39B2C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5" creationId="{819F38F7-5498-4193-B2E2-F861BD0FF8B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6" creationId="{3A4C9CE3-F0D7-463C-AA6E-5FBE30709DA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7" creationId="{CCAEC00E-FB76-4DF3-AA1F-6324AEE7384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8" creationId="{3AE8C2EC-6150-416A-A08B-A4435259024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59" creationId="{2967B381-27FD-4A82-B2F0-4146FB0DD8C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0" creationId="{F862D387-1F14-42C5-9AD3-C5B4B422F41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1" creationId="{9528A096-BD8A-4AF1-8F30-F9471F77E9C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2" creationId="{6CAF0349-EEEA-4847-966A-71B2D246E62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3" creationId="{32C47E08-32CB-412B-94C8-2BFB27545BF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4" creationId="{7A09D538-CAB8-496B-AB42-7B1CBE80EC2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5" creationId="{B2CFE271-F269-4CE6-BC64-1217FCD89B3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6" creationId="{F03C54CE-B30A-4D2B-B947-4CE99151D0F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7" creationId="{0BE4997B-E354-4AC1-8C05-19B4BAA7383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8" creationId="{E4A5FF11-77DF-4772-95B8-E5032F4B6F2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69" creationId="{9350113B-3B0E-45C3-BE68-33A63EA97DE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0" creationId="{3EAE3912-88FE-4D9F-AF81-5378B18BA3A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1" creationId="{9C4321D3-1FB7-48E6-995E-A80EE2661C5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2" creationId="{4FC7560B-CA0B-409B-ABDB-161D60BD010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3" creationId="{D8992BC9-2A44-4C1E-8439-617BDCEF899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4" creationId="{938EB653-681E-431A-8040-4D70FE9EEB1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5" creationId="{668000B8-6534-4115-8ADF-80100CF3BDD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6" creationId="{9719D1D9-07F4-48A4-B0D1-C4BEE669005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7" creationId="{F35B5529-DDB9-4667-BAE9-52E310CD1A6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8" creationId="{749F87EF-0454-4525-B281-098F87596CF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79" creationId="{879BBF0D-3A52-4844-993A-CFDD4E7A0C0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0" creationId="{53BF7DC1-FAB7-4752-AA99-2E63FB09F11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1" creationId="{53389B04-33EF-4706-9509-E1B5D8B4140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2" creationId="{A56EF245-09D5-4655-B809-07D0037BE15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3" creationId="{45FF2C89-89B4-4D5C-ABD4-9F622D4B2AB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4" creationId="{E3A93442-C601-4CA2-A71A-8D22B70246E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5" creationId="{DEB99A6C-E393-4F3C-869E-2E6F11F636B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6" creationId="{7D468B9B-98A4-4317-83FC-E382AF2E9F6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7" creationId="{1EDE11BC-D122-4359-BEEF-BE502D9D38F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8" creationId="{A441551E-98B6-45A3-AAA9-4823C1721ED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89" creationId="{9664FE55-CE48-4975-92FF-042B206A067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0" creationId="{1A9DFE84-D613-4CE2-AC85-E4FBEB38C1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1" creationId="{1F942C16-9166-45E5-B9A1-5135565740B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2" creationId="{2770AF01-A0A8-462D-9EB7-2B000E4FBA0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3" creationId="{6D46F9AD-9D46-41BC-954C-264E35580C4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4" creationId="{674A0397-69D4-4137-AEAD-CDA46F9AA78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5" creationId="{088A8CEA-7AAE-4418-AE56-34453ECA38F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6" creationId="{F1E3A839-B2AF-4701-9CC2-248B6449A02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7" creationId="{DF281C63-D0C4-4D3D-B89E-F473F1110DE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8" creationId="{FFFC3206-3410-4407-B3DD-3A11D3EB91D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699" creationId="{ECD7DD70-3CCF-4EBB-8905-F58EFB5FC02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0" creationId="{C943D732-D842-4BAD-BA7D-B4EA2171EE5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1" creationId="{4E6725CD-FA5A-450E-80A5-7F5CB7B5140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2" creationId="{0722D87D-C0F4-46E1-9C1C-923A81E3471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3" creationId="{44C7E641-E2EB-4458-B0C4-DDF5EDAD2E6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4" creationId="{79ED7E67-5F41-4841-95AD-BBBCA4B2BB5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5" creationId="{18F1D78F-C41D-479A-AF53-A381C0FB752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6" creationId="{9F8EF2B0-A552-4886-B0DE-0E28448489F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7" creationId="{82CE086A-1CF5-4BBF-A6B6-F524A9105F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8" creationId="{9119A643-DC31-4971-9BFF-3A4B1836233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09" creationId="{AA90BACE-090E-4F9F-95EB-F6DC25E0396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0" creationId="{ADF5889F-FFC3-4A7A-A946-19788FFFE93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1" creationId="{DDBE58B4-6B34-481B-9B30-404AC8B0092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2" creationId="{3DDE150A-F460-44BF-90A6-C8306423106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3" creationId="{9019280C-DE78-4A3C-9FD5-65395F9F684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4" creationId="{30C6C1F0-4F5D-4002-97D9-10E5AD45E65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5" creationId="{AB603073-21F2-4CB0-9679-2BD6F3CE491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6" creationId="{3A107293-4330-474A-9896-C0225F97F5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7" creationId="{D28F64A8-3B70-41C5-987D-6CA59139AEA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8" creationId="{FF11B1BF-535A-4362-91CE-B3AF139A7C6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19" creationId="{D6AEC5A7-4A04-433C-94CC-ACC790B2C66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0" creationId="{B6194645-EF0B-4C90-8244-98DF2067656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1" creationId="{C56BE190-67D6-431F-A73F-BBEDCDF4119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2" creationId="{10933F88-26AD-4E2F-9162-3DCC18407C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3" creationId="{C8E4A9E8-2CAD-49D4-A50A-B893D476425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4" creationId="{26F49A06-7E3A-46E1-BD94-F0D7AA6FC2B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5" creationId="{8D5305A3-4651-410B-A73B-4876A9D9910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6" creationId="{9421B779-8A09-4C54-9E00-6CF34AC3F9B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7" creationId="{9A7D412C-0A8F-453E-92D8-E392575CB04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8" creationId="{D4BDBE16-7F7D-4227-BC64-6DC24E04889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29" creationId="{5D91FC23-BCA4-42B3-8837-6DCDDBC9BCB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0" creationId="{E08E41A8-8A90-42BC-9FA9-13E3AF07767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1" creationId="{D97C3BD9-59B9-4484-8C79-F3C738ACFAF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2" creationId="{FF364907-20D6-4838-A2C3-F78C44405F2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3" creationId="{31D846E1-8F38-4040-BDEA-8634A796D9A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4" creationId="{86C34E16-BE8C-4987-9375-04609C3CDE0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5" creationId="{A16EDE0C-7B94-4004-BE99-10BEEB9302F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6" creationId="{591412D2-9C40-4206-AFD4-61C2B7C0385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7" creationId="{4F93C34A-D51C-408A-9A66-A2E4308A381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8" creationId="{35E9D9AB-F1E1-4CA0-9380-517C304452B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39" creationId="{D87BACDF-AFD6-4B3D-BAE9-6F9040E5914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0" creationId="{FE461402-EA51-4A3B-BA69-E539C53A43B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1" creationId="{180BF22D-AB54-45FE-A4FE-3903FBF255F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2" creationId="{C6DA0394-9E26-4200-8C7B-19C0094B152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3" creationId="{4B4CD67C-89E8-4A67-99DC-9B4544DD6D0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4" creationId="{CE21142B-74C9-4EE0-8B33-1F958214E04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5" creationId="{940CAA3D-C86D-44F2-A0D7-477D86508A2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6" creationId="{A54221F8-A0A6-4FE2-A477-868255185D9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7" creationId="{684F3CDA-F997-47AB-B9E4-1DC115A8133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8" creationId="{8D96A5E4-AC1D-4726-81C4-BECC3E9EF42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49" creationId="{A05C8D09-DC86-408C-A666-1401A34FEB4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0" creationId="{EDC2DB66-D161-4227-9248-9B96D5BF667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1" creationId="{C8479C7E-8941-44F8-B2DD-1C7D0751C5E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2" creationId="{88A182BB-C585-40A5-826B-E1FD8F811FF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3" creationId="{5F85EAD4-AF7B-40C2-8EF5-920F17C1EE5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4" creationId="{5C72F61C-5434-42EC-952E-5B7E8248F0E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5" creationId="{FBD3577A-0D07-4B7D-B9E1-F4F323523DE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6" creationId="{17D50820-2DC9-4CD2-81F1-E4D3E42F424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7" creationId="{CD11810B-9C65-4A8D-8DFA-7F4C4A3AA76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8" creationId="{68B6D853-6BDA-4DE7-9A7E-814C135C1D1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59" creationId="{0C185275-8A2B-4953-BFB9-3DD61134FED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0" creationId="{05069690-97E3-4348-A2CC-565E837B5CD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1" creationId="{617F5C19-95FB-47DF-A6C2-FE9522A05AE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2" creationId="{D9796C8C-3E38-4B88-A8F9-150AF3FFB0E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3" creationId="{496D9DC2-6316-4ADF-96B0-B322F4D343E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4" creationId="{1210F1B6-8D15-4793-B550-1A2200AB188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5" creationId="{EC9ADD6F-2B6C-41B1-99EF-084BBFDD3D8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6" creationId="{5109B0D2-9825-4A3A-83A9-701DC3375A6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7" creationId="{E701467D-C1A1-4595-B83A-04F085A2736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8" creationId="{48AD8AD2-3C2E-47EB-834E-DE9D39543AA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69" creationId="{C18B9FB7-3C38-49BF-B295-057B5772B71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0" creationId="{114FBC10-68F1-4859-AF45-88CC7B896E4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1" creationId="{7C89D18E-74DD-4DDF-9424-AAD1E74E12E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2" creationId="{8010F749-F2D4-4E1D-A09C-91A366EB692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3" creationId="{9A70CB49-0CD3-4E4E-93B8-5DFFE01E5B0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4" creationId="{88B7992D-8571-4825-81EE-CB6776D7E85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5" creationId="{D9089F19-D6D5-445E-8CAA-C495584E09F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6" creationId="{4DE784F5-DDA5-4B74-8A08-D77E583B44B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7" creationId="{CF63FE4C-E13A-4AD8-894F-7936298B1C0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8" creationId="{65420F81-65C4-4C47-A239-AEC94F19508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79" creationId="{1CEADC12-D3EE-4F1E-B8A0-02212F2D327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0" creationId="{CB27F0EB-FE51-4D2D-9965-88CA90D8C41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1" creationId="{6AECA387-34CF-4F5B-AC95-8178EE2B1AF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2" creationId="{AAF1D569-7018-475A-8923-76349205A0B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3" creationId="{E2915016-3D48-4E8A-A5BE-5EF9E5989FA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4" creationId="{F5EE22A2-EB3E-4B97-8208-667B3A2464A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5" creationId="{F921452D-4B39-4276-828C-EC2FEC82295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6" creationId="{FC31D19D-5ED2-47C0-95FF-E034C2A8C1A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7" creationId="{4A878F3F-4EFA-4AAD-B389-7303252FDD1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8" creationId="{594DE5AB-E6AD-418D-ACCA-6830498A8BC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89" creationId="{70BB429F-D778-4E8C-B077-CB53E09DCE4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0" creationId="{CDEEE6BE-4CAE-4985-AE23-69D19900983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1" creationId="{621352E3-4B04-40E3-BA17-F43D5BE66B1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2" creationId="{4C57C0AA-D08A-4920-B70B-68F4A632F8F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3" creationId="{CE6AD3A4-184E-44D2-89F0-BACED2AEEE9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4" creationId="{408717D3-EA74-4968-8810-EFC6A082921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5" creationId="{4F09F229-CF6F-4905-B05D-D65063B5281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6" creationId="{7DCD9645-9CE5-4952-BA70-46AB77E8133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7" creationId="{BEF240C1-A529-47B1-86B7-A6E0468EABE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8" creationId="{DAC72571-3969-48F5-BF1E-1E8FDD36658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799" creationId="{84EAF0AD-AA9A-4787-9EA2-0766072960D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0" creationId="{8B1FE34B-C764-4AEF-A5F7-856A88612D4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1" creationId="{CCB259F7-5BE5-4951-8146-8F21FA04638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2" creationId="{6C87A520-E079-4A80-9F42-D4B3806C9AB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3" creationId="{0B1246A8-8892-47FD-8998-21CF8298B07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4" creationId="{8CC8ADD1-DE91-4424-BABC-63CA41FF5A9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5" creationId="{2A33DFAA-2CFC-48A4-ABE2-E442DFDF042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6" creationId="{8F93E6E1-81FA-4333-BE6C-DA56EB86E25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7" creationId="{066DC83D-1077-433C-B1D5-AA0D9C81377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8" creationId="{17B32108-8D15-4DE6-BAA2-1E4971CAA31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09" creationId="{013745C1-B838-4947-A2F3-4FFB3D50F7D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10" creationId="{4FC41FB7-DDB3-471D-AFA9-26C8230D84F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15" creationId="{54AB44D7-9F7C-4318-88DB-919BF2A8400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16" creationId="{7132923D-7AC7-4B1B-B89A-DC5DE84B38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17" creationId="{74408E7E-FFDE-4C18-BFE7-E0D32A67614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18" creationId="{000DBD5E-8E05-46BE-AB74-80C1A85C41C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19" creationId="{EA8D769F-44F0-4173-8301-346951B00F3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0" creationId="{9F2A3967-A400-4450-9393-0122F0FA17D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1" creationId="{E5448C3A-EB60-476F-B7D7-4201AD52C1E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2" creationId="{B6A2F434-6B9E-4FF6-9D33-0CF298A7B14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3" creationId="{21E6588A-9394-45C6-9729-AB1AB34AB2B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4" creationId="{5E3F0836-982D-41F1-A375-3537D72F0CA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5" creationId="{4FB05EB1-31E8-4EB6-92AC-409D0D9AA7C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6" creationId="{294805C2-D024-49C7-9156-8519532C16F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7" creationId="{D39C5426-7EC1-4A07-9208-7784410D2B1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8" creationId="{8A99D9C8-162A-4216-B0CB-E9E52D39D83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29" creationId="{33B12A07-D28D-4DBA-8B96-628219F2D09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0" creationId="{D8BABAC7-70FF-4FDF-81C0-24B48D352BC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1" creationId="{4CD6A581-FADE-49C5-B0BC-717BD21BB41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2" creationId="{DA994F71-1A48-403A-87D1-59C05551A07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3" creationId="{8C4E2487-CE6C-4250-99FB-DD65A6FE625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4" creationId="{68CF777F-CDAC-4468-A5BC-EC088A86EA4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5" creationId="{D436C259-AA81-4B13-A403-DA3AA38DC1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6" creationId="{C480F467-2569-47FB-B323-A709D918394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7" creationId="{C44CBD98-1212-4E0E-BF33-12726F35775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8" creationId="{A83A2398-CBC0-430F-8F14-FEF2B30AA93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39" creationId="{0B0D0AC1-6BA2-4D9A-911F-DDE510F0B44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0" creationId="{23862968-7608-4727-87A7-52AB8867954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1" creationId="{55299AF4-29AE-4345-AA39-B8C9FFBF3AE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2" creationId="{F3FCFACE-CC25-47F3-AA35-3B73ED45C1B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3" creationId="{34AAEECB-68E9-4E11-943F-E6DF23457C5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4" creationId="{BB26B02F-3ABC-4DD6-8193-F56C39BF183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5" creationId="{C7F5B0C4-FDAD-43AE-8361-92F6CEC3686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6" creationId="{CE734C00-8B5C-4591-86AC-F3B9B1D25B2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7" creationId="{335B60D3-BAE7-4E18-89D5-6F9018E7D8B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8" creationId="{D82D7315-12FC-46FC-97DD-6C615C46FD2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49" creationId="{58319C87-812A-4BC8-89E9-6FAAFB0B7E5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0" creationId="{85EF11DC-C900-43DC-9BF1-3F8269704A4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1" creationId="{067C3433-AC18-4F39-BB98-628224E6CCF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2" creationId="{9310658E-116E-4E7F-84DA-8124B238F5E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3" creationId="{C6C9B3D8-7319-48C1-B75C-218A92EA5C2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4" creationId="{A0847F29-9333-440E-92C7-23BA5638357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5" creationId="{6418BF9B-D412-480E-A813-2A2627F5655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6" creationId="{892EB7C7-7BBE-4DB4-A3CA-EC9E48D08FE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7" creationId="{DF45985C-5274-43C4-9776-422F80A679D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8" creationId="{6F3F24A1-920A-49F8-8ECA-B1CD92BE839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59" creationId="{CE3AFBBD-3C8C-4B05-BB9A-7848D72A12D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0" creationId="{43CDFF68-5DBC-4D9B-89CE-7D1B2C055A8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1" creationId="{4480C57D-ADC7-4AC9-A02F-487737250DE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2" creationId="{05B252B1-9F89-42B7-9FE8-772F2F56431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3" creationId="{27A990B0-0E3A-43EC-8C61-71266B21DDC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4" creationId="{D29C28F6-0ED3-4452-AF91-543E379A7A4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5" creationId="{E77757C5-FC2C-4819-9CD0-9349B7BC15C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6" creationId="{22271381-2CE4-4E20-917D-81CAFE18837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7" creationId="{FFA01396-970C-4C13-90FA-F3ECD0DDB27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8" creationId="{815B55C8-3478-4C1C-83FB-4D40C33E0AA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69" creationId="{DFE0CFEE-B47D-4C19-BB75-F425C4FDF1C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0" creationId="{EF7F3A09-53C8-45AB-8941-1ECC9CA9BCE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1" creationId="{F8353396-4E57-4DE3-B767-0BFED6C39C9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2" creationId="{C7A516AD-D5EE-44AF-BFF6-599C2A5203F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3" creationId="{E8DE9EA8-4AE6-4B2C-8402-16249367717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4" creationId="{6090554A-C9C9-4BB7-8D43-441EFC5E0DB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5" creationId="{5F175319-F5E0-4ACB-B6C7-32C6454EBAE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6" creationId="{3810C0DF-0BEE-47FB-B0FF-54F68866855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7" creationId="{9A1DC544-BE71-47BB-A203-F486118CC05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8" creationId="{397640EA-FD84-429B-9C88-C5383E73324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79" creationId="{A5734893-8957-443F-9617-7F343F62F2C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0" creationId="{6B5BDCD6-7F18-47BA-89A8-5FD3489201A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1" creationId="{96ECF445-3705-44C7-8496-0B27C32097E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2" creationId="{AA8A530F-07FD-4981-8131-1A91EA569E5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3" creationId="{8FD710E9-532C-4390-858C-A60F1A3752E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4" creationId="{D53A5351-5680-47B0-B4E9-507F757DB69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5" creationId="{6AD09882-BD68-4657-9745-D587409D596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6" creationId="{4DB9C8EF-2906-4CB5-8CB1-67DAACF8E9F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7" creationId="{FA25DCC5-8C71-4559-927D-760127835FA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8" creationId="{8B88A3BE-0D87-4399-817F-8C46B90EE9E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89" creationId="{8B757034-D9EE-47C2-BA01-F6596AC9C91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0" creationId="{0A349B18-B15F-465D-BF4A-12DED06677B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1" creationId="{59BEABCB-B761-4887-B9D4-9E1828F4077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2" creationId="{1FBFFD51-8DE2-409F-B92B-ED4E5CE46A2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3" creationId="{F94E5EB2-13F0-4A99-8B17-DDD9EBFA8E4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4" creationId="{3697B8E5-C96C-42FA-B4A0-D90F365A84B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5" creationId="{33A2EBD4-2284-49DE-8A6A-62D8155D475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6" creationId="{1BD53C29-8908-4234-B877-DBE216171D8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7" creationId="{CB286AEB-C868-4E25-A995-1BF50F7AC9D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8" creationId="{28FB23CB-9864-4DCA-B6A8-01DB129BACF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899" creationId="{EE4ECCA0-1289-4A75-A06D-A707A3D51BC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0" creationId="{E01E4AD0-01C2-45EA-8ACA-D472C1A5E57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1" creationId="{CE0EF293-9D11-4779-B3DA-FC3791F37E9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2" creationId="{874907AC-FB30-4D09-AB06-DD6B2DE574C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3" creationId="{EE485125-BE43-4C00-9AB5-28BB02E6034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4" creationId="{4A962D32-76C5-4B5B-8024-90D25A2A4E6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5" creationId="{EFB0BC33-2CF5-45E8-9357-BFBB0DB1C3C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6" creationId="{8C9F1A14-5D31-4CA4-A916-549D6286A45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7" creationId="{916530B4-0B1F-4554-880B-CACF2D1BED5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8" creationId="{E7B8EC99-D8F7-4CBE-AC10-A1D6935355D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09" creationId="{5A0318FE-1136-485D-A8BA-21539E483A2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0" creationId="{BED6CE71-DE99-46E9-BC60-6FCB1A09229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1" creationId="{D4B3E442-E408-4915-BE08-EBD5798A933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2" creationId="{25839734-2476-456A-9961-5A55C958492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3" creationId="{63079F77-17BA-4E30-9D93-0A2FCE0EF69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4" creationId="{74FFD550-C6B3-49D6-9BFA-CD35ADCBC94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5" creationId="{CD824599-C033-4108-B375-367702DD6DE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6" creationId="{15E9C514-C859-42BD-881A-98E19E545C2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7" creationId="{3617EDF6-7912-4562-930D-002D27154DA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8" creationId="{3F165891-4D9C-4D31-82FB-E797AFD8F60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19" creationId="{0EDAFEE3-3F6C-4826-AFE5-7E6A9C9F843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0" creationId="{9CDA0689-437F-47D7-B9CA-53A869B91A4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1" creationId="{B4F211F6-4F50-4BAD-96C9-74593EBECAE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2" creationId="{7440C86B-A281-41D2-ABEE-24620622C14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3" creationId="{F3513390-F12D-4CC9-BDF0-D9EF98FBBF2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4" creationId="{706E97EB-224F-481C-B110-F409D01BA00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5" creationId="{8CDEF70C-41B7-4A1F-971D-68303DD07E3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6" creationId="{344961C4-0098-4710-8E61-0D4C4398109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7" creationId="{4F59B4E5-9947-4F4D-AC97-2E14B4054C0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8" creationId="{74C8A970-BB9F-4CC7-A571-03C6C6627BF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29" creationId="{1D60A91C-F383-4CC5-B83C-ADD63131E17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0" creationId="{C758744A-58AE-45ED-8F9C-2339AF4AB27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1" creationId="{5A071D17-1A95-4C52-8150-CB629D17B45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2" creationId="{E07E9709-84CB-433A-B17A-816C02D04A2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3" creationId="{445FED3A-0432-4B80-95A2-9E337B0ECE5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4" creationId="{1862BAC7-C000-4C4A-BA28-6687A31A161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5" creationId="{14FC0544-AD28-4261-AB50-91A8A3F75CE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6" creationId="{2FA9E964-E1DD-42E8-BC84-6D070B386ED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7" creationId="{BB93D1A5-CAE4-4DBD-A027-47763DDC39C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8" creationId="{B67594A1-1166-4A8D-8078-E52F2F4C74D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39" creationId="{06684CE9-55BF-44E8-9C32-C148D430275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0" creationId="{2E2AA0EA-7A99-4208-A019-B521DDA5D87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1" creationId="{99E46DF2-6B6E-4559-B624-A577DE28579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2" creationId="{9783A52B-7CA9-4696-880B-4BF34CE2E61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3" creationId="{D9B31571-978E-4668-88E7-866CF63F80B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4" creationId="{CBAA0725-C96D-4F51-AFF0-211BA7723D9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5" creationId="{B4561E2F-3089-4DD4-BDC7-E52EEB4D79E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6" creationId="{A6549471-CE6B-4F1D-9CE2-F6D3D1E846C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7" creationId="{FD6AD754-2786-4361-9BD9-A61B5A55FE0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8" creationId="{9D8EA0F6-D993-41EA-A084-EC092FBFE5C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49" creationId="{927CCD1A-CCC1-40D3-A560-664BE90BF99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0" creationId="{F0E4BC75-A1B7-495E-B3B9-08A658D3153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1" creationId="{A153986F-3B0A-47FB-A0B6-3EEA3ED0B39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2" creationId="{25107817-D8FA-4876-9FBF-CB4F938EB44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3" creationId="{37350BBF-D739-4863-B5C0-CB2B59F93CE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4" creationId="{1C1A3A3F-1CC1-4211-9788-319BA7124AC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5" creationId="{9DC7BF76-B58F-4F5B-8F59-FA0D80BA488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6" creationId="{B5451B23-72DA-42B1-91AA-F1426F8F31D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7" creationId="{44F80303-7151-4D63-9A3A-DE2F3022B14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8" creationId="{B85CA37F-30C1-4320-83DD-45C9378BEF30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59" creationId="{DBBF959C-F491-4639-B389-C12CF5163A9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0" creationId="{6BF35D7F-6AE8-48FB-9A11-39421A55219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1" creationId="{B6333935-74A7-4160-B90E-B05444BA903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2" creationId="{EFB0B4BF-1477-4346-B42B-F7DCF3E7D9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3" creationId="{C3B3CD57-26C5-4DE9-8F92-BA35DA41862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4" creationId="{70535DB8-5BC1-4652-957D-83570D8FEEB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5" creationId="{4DB779FB-4186-45CC-8EC1-485316FD6C6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6" creationId="{A129B5BA-FD53-4480-A8B5-5E1EFEB5047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7" creationId="{495CFF08-6182-4E98-8515-AB29BB14824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8" creationId="{092650D8-8156-49CD-8C7E-7F7F620FD35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69" creationId="{15AFD27E-A746-44A3-9E63-9EBFF1E01CA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0" creationId="{D9253962-BC2C-4D5E-8A14-750F0A32D566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1" creationId="{3F85AD08-6093-4845-AC66-CC35634BFD7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2" creationId="{92133D23-A633-4299-BEED-9F22D23A8BA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3" creationId="{744373B2-4C9F-4C21-9FD0-82AC4A7A835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4" creationId="{BFD99B68-91BE-4403-AFEC-958F9DC3433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5" creationId="{A3B5D4F1-7DCA-4358-B15A-790EFEFF0FE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6" creationId="{8EABB327-81B1-4F95-8D21-CAC1AA5C301E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7" creationId="{31075A65-C40A-43C8-A5A0-A3BABB41D87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8" creationId="{433A1454-13DD-480B-8744-890F0C6F4F9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79" creationId="{199EB7FB-FF9F-468A-AA2B-E5F464BD78F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0" creationId="{E42C2190-1333-4EA1-B55C-1AD7973DBC97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1" creationId="{A0E46072-7A9A-45AB-B3D0-AAD06F8E5A3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2" creationId="{3D24C590-A634-40E7-916F-BCDCA8A57E5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3" creationId="{748FF3FE-EBD7-48AB-8421-05922B95E7D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4" creationId="{F77F0870-5781-4074-97A5-E4550AAEB62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5" creationId="{4A17D52A-1660-4F96-B920-AD58CDA018F9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6" creationId="{A2EF990A-45C6-42F9-B48B-AF15D2EDEEC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7" creationId="{70186F93-A8F3-455C-AB8E-C417862CD3A8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8" creationId="{0FC5271C-9D1F-4B34-9424-86EA49E9C67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89" creationId="{2F8A258D-2CB6-4EF7-9940-7BA255959CC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0" creationId="{9D24B952-F740-4C2C-9E76-0A433D9E13C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1" creationId="{E2F4B3A0-932B-484D-AC5C-F5C49A80886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2" creationId="{2C1FEAF8-B4C9-47DC-9563-FE374E273EF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3" creationId="{B6FE14E6-B037-48D8-86CB-674916C1FC8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4" creationId="{161B86C7-CF11-4E57-83FA-AFB81138915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5" creationId="{DCEB9AA7-B93C-4022-ABDD-07FA8BE2096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6" creationId="{DC70680F-A7E0-4614-9352-CB25D0F1130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7" creationId="{141CE1B0-F790-4761-BB05-1FB6606249A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8" creationId="{872AF069-A0DA-4AEB-A01B-28EA2BC5056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999" creationId="{7EB861DA-BD9A-4593-B5BB-A3431AB70815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0" creationId="{9C7BC23F-9243-4EEF-8276-7A8BFCD98762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1" creationId="{031B3DDE-BC0D-4890-AEF4-F78D8122BA4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2" creationId="{BA8B43B7-C2CD-4552-BD37-8126975CEB5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3" creationId="{E8ACF6D7-814E-45F3-B3B1-A201883E925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4" creationId="{0F403A15-EACF-4F5F-8D5D-14B2ED0AB14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5" creationId="{7A0457D0-00B5-4700-8999-2FC37C3A94EB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6" creationId="{DDDD47B1-2E5E-41B0-909B-6A032D7DC12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7" creationId="{005061AE-C76F-4565-ABE5-EA72B0D577AF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8" creationId="{25E43CE9-886B-4E61-95C8-7AFC68ED2941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09" creationId="{8D9D4FDB-8665-40FF-A03C-3D6310039C8C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10" creationId="{B91F760E-CA5D-4A03-BEB4-D530713F142D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11" creationId="{0260153B-86FC-41C2-A07C-5C933F3A1913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12" creationId="{57F9E7F0-702F-42CA-8D4E-5F63CAEBE90A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13" creationId="{D12642B7-FA72-4C79-BFBD-CA1B8BAC9F64}"/>
          </ac:spMkLst>
        </pc:spChg>
        <pc:spChg chg="mod">
          <ac:chgData name="Hossein Saberi" userId="3099d733-8375-4154-9dc5-01b18b3cf786" providerId="ADAL" clId="{6B18E462-67FB-48C3-967C-28D3027B4C34}" dt="2024-02-11T23:53:56.653" v="7483" actId="14100"/>
          <ac:spMkLst>
            <pc:docMk/>
            <pc:sldMk cId="1372114927" sldId="266"/>
            <ac:spMk id="1014" creationId="{9CB86B39-DEB3-464C-9E4A-68E0EF488755}"/>
          </ac:spMkLst>
        </pc:spChg>
        <pc:spChg chg="add mod">
          <ac:chgData name="Hossein Saberi" userId="3099d733-8375-4154-9dc5-01b18b3cf786" providerId="ADAL" clId="{6B18E462-67FB-48C3-967C-28D3027B4C34}" dt="2024-02-09T01:24:53.510" v="5516" actId="1076"/>
          <ac:spMkLst>
            <pc:docMk/>
            <pc:sldMk cId="1372114927" sldId="266"/>
            <ac:spMk id="1601" creationId="{5FFED683-AF20-12E9-35DC-54723B03E38D}"/>
          </ac:spMkLst>
        </pc:spChg>
        <pc:spChg chg="mod">
          <ac:chgData name="Hossein Saberi" userId="3099d733-8375-4154-9dc5-01b18b3cf786" providerId="ADAL" clId="{6B18E462-67FB-48C3-967C-28D3027B4C34}" dt="2024-02-09T00:38:13.829" v="5110" actId="1076"/>
          <ac:spMkLst>
            <pc:docMk/>
            <pc:sldMk cId="1372114927" sldId="266"/>
            <ac:spMk id="1618" creationId="{4067C9EE-EFC9-4246-9EE3-8727B66CE044}"/>
          </ac:spMkLst>
        </pc:spChg>
        <pc:grpChg chg="add del mod">
          <ac:chgData name="Hossein Saberi" userId="3099d733-8375-4154-9dc5-01b18b3cf786" providerId="ADAL" clId="{6B18E462-67FB-48C3-967C-28D3027B4C34}" dt="2024-02-08T16:22:46.149" v="3700" actId="165"/>
          <ac:grpSpMkLst>
            <pc:docMk/>
            <pc:sldMk cId="1372114927" sldId="266"/>
            <ac:grpSpMk id="2" creationId="{1881646E-C4CE-B96D-A815-1C517A18E289}"/>
          </ac:grpSpMkLst>
        </pc:grpChg>
        <pc:grpChg chg="mod">
          <ac:chgData name="Hossein Saberi" userId="3099d733-8375-4154-9dc5-01b18b3cf786" providerId="ADAL" clId="{6B18E462-67FB-48C3-967C-28D3027B4C34}" dt="2024-02-11T23:53:56.653" v="7483" actId="14100"/>
          <ac:grpSpMkLst>
            <pc:docMk/>
            <pc:sldMk cId="1372114927" sldId="266"/>
            <ac:grpSpMk id="6" creationId="{107A63B8-02C0-4351-BE7B-1D4B2EE999BE}"/>
          </ac:grpSpMkLst>
        </pc:grpChg>
        <pc:grpChg chg="mod">
          <ac:chgData name="Hossein Saberi" userId="3099d733-8375-4154-9dc5-01b18b3cf786" providerId="ADAL" clId="{6B18E462-67FB-48C3-967C-28D3027B4C34}" dt="2024-02-11T23:53:56.653" v="7483" actId="14100"/>
          <ac:grpSpMkLst>
            <pc:docMk/>
            <pc:sldMk cId="1372114927" sldId="266"/>
            <ac:grpSpMk id="7" creationId="{AD22F701-5F52-4B24-8B57-9CFED477AF79}"/>
          </ac:grpSpMkLst>
        </pc:grpChg>
        <pc:grpChg chg="mod">
          <ac:chgData name="Hossein Saberi" userId="3099d733-8375-4154-9dc5-01b18b3cf786" providerId="ADAL" clId="{6B18E462-67FB-48C3-967C-28D3027B4C34}" dt="2024-02-11T23:53:56.653" v="7483" actId="14100"/>
          <ac:grpSpMkLst>
            <pc:docMk/>
            <pc:sldMk cId="1372114927" sldId="266"/>
            <ac:grpSpMk id="8" creationId="{142A705E-C59A-4ADE-AABE-1D522EEEA698}"/>
          </ac:grpSpMkLst>
        </pc:grpChg>
        <pc:grpChg chg="mod">
          <ac:chgData name="Hossein Saberi" userId="3099d733-8375-4154-9dc5-01b18b3cf786" providerId="ADAL" clId="{6B18E462-67FB-48C3-967C-28D3027B4C34}" dt="2024-02-11T23:53:56.653" v="7483" actId="14100"/>
          <ac:grpSpMkLst>
            <pc:docMk/>
            <pc:sldMk cId="1372114927" sldId="266"/>
            <ac:grpSpMk id="9" creationId="{EBFC6C61-133E-4CA0-B646-ED94683EEF9F}"/>
          </ac:grpSpMkLst>
        </pc:grpChg>
        <pc:grpChg chg="mod">
          <ac:chgData name="Hossein Saberi" userId="3099d733-8375-4154-9dc5-01b18b3cf786" providerId="ADAL" clId="{6B18E462-67FB-48C3-967C-28D3027B4C34}" dt="2024-02-11T23:53:56.653" v="7483" actId="14100"/>
          <ac:grpSpMkLst>
            <pc:docMk/>
            <pc:sldMk cId="1372114927" sldId="266"/>
            <ac:grpSpMk id="10" creationId="{8B97C044-7FF7-4CFA-921D-2B40E16D4C89}"/>
          </ac:grpSpMkLst>
        </pc:grpChg>
        <pc:grpChg chg="mod">
          <ac:chgData name="Hossein Saberi" userId="3099d733-8375-4154-9dc5-01b18b3cf786" providerId="ADAL" clId="{6B18E462-67FB-48C3-967C-28D3027B4C34}" dt="2024-02-11T23:53:56.653" v="7483" actId="14100"/>
          <ac:grpSpMkLst>
            <pc:docMk/>
            <pc:sldMk cId="1372114927" sldId="266"/>
            <ac:grpSpMk id="814" creationId="{4856F842-E931-49F4-98CF-D7EC650684F9}"/>
          </ac:grpSpMkLst>
        </pc:grpChg>
        <pc:grpChg chg="mod">
          <ac:chgData name="Hossein Saberi" userId="3099d733-8375-4154-9dc5-01b18b3cf786" providerId="ADAL" clId="{6B18E462-67FB-48C3-967C-28D3027B4C34}" dt="2024-02-11T23:53:56.653" v="7483" actId="14100"/>
          <ac:grpSpMkLst>
            <pc:docMk/>
            <pc:sldMk cId="1372114927" sldId="266"/>
            <ac:grpSpMk id="1617" creationId="{58FEB7EA-D7B5-4A4C-8C17-8E1370204633}"/>
          </ac:grpSpMkLst>
        </pc:grpChg>
        <pc:picChg chg="add del mod">
          <ac:chgData name="Hossein Saberi" userId="3099d733-8375-4154-9dc5-01b18b3cf786" providerId="ADAL" clId="{6B18E462-67FB-48C3-967C-28D3027B4C34}" dt="2024-02-12T17:13:06.571" v="7766" actId="931"/>
          <ac:picMkLst>
            <pc:docMk/>
            <pc:sldMk cId="1372114927" sldId="266"/>
            <ac:picMk id="4" creationId="{1BA497F5-5C6A-3C30-9C97-9E0A7A9C7274}"/>
          </ac:picMkLst>
        </pc:picChg>
        <pc:picChg chg="add del mod">
          <ac:chgData name="Hossein Saberi" userId="3099d733-8375-4154-9dc5-01b18b3cf786" providerId="ADAL" clId="{6B18E462-67FB-48C3-967C-28D3027B4C34}" dt="2024-02-03T02:18:52.861" v="1044" actId="478"/>
          <ac:picMkLst>
            <pc:docMk/>
            <pc:sldMk cId="1372114927" sldId="266"/>
            <ac:picMk id="4" creationId="{97C0A449-2AB7-93C6-7849-9F9CEE681834}"/>
          </ac:picMkLst>
        </pc:picChg>
        <pc:picChg chg="add del mod">
          <ac:chgData name="Hossein Saberi" userId="3099d733-8375-4154-9dc5-01b18b3cf786" providerId="ADAL" clId="{6B18E462-67FB-48C3-967C-28D3027B4C34}" dt="2024-02-08T23:58:24.215" v="4698"/>
          <ac:picMkLst>
            <pc:docMk/>
            <pc:sldMk cId="1372114927" sldId="266"/>
            <ac:picMk id="4" creationId="{CF1BFD13-0C8D-2009-830C-D802255A7EF1}"/>
          </ac:picMkLst>
        </pc:picChg>
        <pc:picChg chg="mod topLvl">
          <ac:chgData name="Hossein Saberi" userId="3099d733-8375-4154-9dc5-01b18b3cf786" providerId="ADAL" clId="{6B18E462-67FB-48C3-967C-28D3027B4C34}" dt="2024-02-08T16:22:46.149" v="3700" actId="165"/>
          <ac:picMkLst>
            <pc:docMk/>
            <pc:sldMk cId="1372114927" sldId="266"/>
            <ac:picMk id="1614" creationId="{44F76DD4-DDBF-2E6C-BB45-58980CA300AB}"/>
          </ac:picMkLst>
        </pc:picChg>
        <pc:picChg chg="mod topLvl">
          <ac:chgData name="Hossein Saberi" userId="3099d733-8375-4154-9dc5-01b18b3cf786" providerId="ADAL" clId="{6B18E462-67FB-48C3-967C-28D3027B4C34}" dt="2024-02-08T16:22:50.718" v="3704" actId="1035"/>
          <ac:picMkLst>
            <pc:docMk/>
            <pc:sldMk cId="1372114927" sldId="266"/>
            <ac:picMk id="1615" creationId="{224BE126-C936-B78F-3604-B22794E8220E}"/>
          </ac:picMkLst>
        </pc:picChg>
      </pc:sldChg>
      <pc:sldChg chg="del">
        <pc:chgData name="Hossein Saberi" userId="3099d733-8375-4154-9dc5-01b18b3cf786" providerId="ADAL" clId="{6B18E462-67FB-48C3-967C-28D3027B4C34}" dt="2024-02-09T01:19:57.594" v="5510" actId="47"/>
        <pc:sldMkLst>
          <pc:docMk/>
          <pc:sldMk cId="3723545233" sldId="267"/>
        </pc:sldMkLst>
      </pc:sldChg>
      <pc:sldChg chg="del">
        <pc:chgData name="Hossein Saberi" userId="3099d733-8375-4154-9dc5-01b18b3cf786" providerId="ADAL" clId="{6B18E462-67FB-48C3-967C-28D3027B4C34}" dt="2024-02-09T01:19:58.966" v="5511" actId="47"/>
        <pc:sldMkLst>
          <pc:docMk/>
          <pc:sldMk cId="875697705" sldId="268"/>
        </pc:sldMkLst>
      </pc:sldChg>
      <pc:sldChg chg="del">
        <pc:chgData name="Hossein Saberi" userId="3099d733-8375-4154-9dc5-01b18b3cf786" providerId="ADAL" clId="{6B18E462-67FB-48C3-967C-28D3027B4C34}" dt="2024-02-09T01:20:01.074" v="5512" actId="47"/>
        <pc:sldMkLst>
          <pc:docMk/>
          <pc:sldMk cId="3788883975" sldId="269"/>
        </pc:sldMkLst>
      </pc:sldChg>
      <pc:sldChg chg="del">
        <pc:chgData name="Hossein Saberi" userId="3099d733-8375-4154-9dc5-01b18b3cf786" providerId="ADAL" clId="{6B18E462-67FB-48C3-967C-28D3027B4C34}" dt="2024-02-09T01:20:03.148" v="5513" actId="47"/>
        <pc:sldMkLst>
          <pc:docMk/>
          <pc:sldMk cId="3479832586" sldId="270"/>
        </pc:sldMkLst>
      </pc:sldChg>
      <pc:sldChg chg="del">
        <pc:chgData name="Hossein Saberi" userId="3099d733-8375-4154-9dc5-01b18b3cf786" providerId="ADAL" clId="{6B18E462-67FB-48C3-967C-28D3027B4C34}" dt="2024-02-08T00:44:37.693" v="2893" actId="47"/>
        <pc:sldMkLst>
          <pc:docMk/>
          <pc:sldMk cId="3397937737" sldId="271"/>
        </pc:sldMkLst>
      </pc:sldChg>
      <pc:sldChg chg="delSp modSp del mod">
        <pc:chgData name="Hossein Saberi" userId="3099d733-8375-4154-9dc5-01b18b3cf786" providerId="ADAL" clId="{6B18E462-67FB-48C3-967C-28D3027B4C34}" dt="2024-02-03T01:13:00.488" v="15" actId="47"/>
        <pc:sldMkLst>
          <pc:docMk/>
          <pc:sldMk cId="3443197919" sldId="272"/>
        </pc:sldMkLst>
        <pc:spChg chg="mod">
          <ac:chgData name="Hossein Saberi" userId="3099d733-8375-4154-9dc5-01b18b3cf786" providerId="ADAL" clId="{6B18E462-67FB-48C3-967C-28D3027B4C34}" dt="2024-02-03T01:12:57.503" v="14" actId="478"/>
          <ac:spMkLst>
            <pc:docMk/>
            <pc:sldMk cId="3443197919" sldId="272"/>
            <ac:spMk id="35" creationId="{3BD74B41-BA0A-4A11-9DA4-86215036515D}"/>
          </ac:spMkLst>
        </pc:spChg>
        <pc:spChg chg="mod">
          <ac:chgData name="Hossein Saberi" userId="3099d733-8375-4154-9dc5-01b18b3cf786" providerId="ADAL" clId="{6B18E462-67FB-48C3-967C-28D3027B4C34}" dt="2024-02-03T01:12:57.503" v="14" actId="478"/>
          <ac:spMkLst>
            <pc:docMk/>
            <pc:sldMk cId="3443197919" sldId="272"/>
            <ac:spMk id="36" creationId="{70015F1F-F2D6-4D60-A53E-7C7EDFAFDF96}"/>
          </ac:spMkLst>
        </pc:spChg>
        <pc:spChg chg="del mod">
          <ac:chgData name="Hossein Saberi" userId="3099d733-8375-4154-9dc5-01b18b3cf786" providerId="ADAL" clId="{6B18E462-67FB-48C3-967C-28D3027B4C34}" dt="2024-02-03T01:12:56.487" v="13" actId="478"/>
          <ac:spMkLst>
            <pc:docMk/>
            <pc:sldMk cId="3443197919" sldId="272"/>
            <ac:spMk id="37" creationId="{C4CE39B4-6254-4FFC-BA20-495537310D7A}"/>
          </ac:spMkLst>
        </pc:spChg>
        <pc:spChg chg="mod">
          <ac:chgData name="Hossein Saberi" userId="3099d733-8375-4154-9dc5-01b18b3cf786" providerId="ADAL" clId="{6B18E462-67FB-48C3-967C-28D3027B4C34}" dt="2024-02-03T01:12:57.503" v="14" actId="478"/>
          <ac:spMkLst>
            <pc:docMk/>
            <pc:sldMk cId="3443197919" sldId="272"/>
            <ac:spMk id="38" creationId="{39F9AD79-BD1F-4A45-B55C-3517BA91B721}"/>
          </ac:spMkLst>
        </pc:spChg>
        <pc:spChg chg="mod">
          <ac:chgData name="Hossein Saberi" userId="3099d733-8375-4154-9dc5-01b18b3cf786" providerId="ADAL" clId="{6B18E462-67FB-48C3-967C-28D3027B4C34}" dt="2024-02-03T01:12:57.503" v="14" actId="478"/>
          <ac:spMkLst>
            <pc:docMk/>
            <pc:sldMk cId="3443197919" sldId="272"/>
            <ac:spMk id="39" creationId="{5796D783-CBD6-4483-9C65-B66A3B5093DE}"/>
          </ac:spMkLst>
        </pc:spChg>
        <pc:spChg chg="del mod">
          <ac:chgData name="Hossein Saberi" userId="3099d733-8375-4154-9dc5-01b18b3cf786" providerId="ADAL" clId="{6B18E462-67FB-48C3-967C-28D3027B4C34}" dt="2024-02-03T01:12:57.503" v="14" actId="478"/>
          <ac:spMkLst>
            <pc:docMk/>
            <pc:sldMk cId="3443197919" sldId="272"/>
            <ac:spMk id="40" creationId="{342D576C-DA7D-44C2-935C-E04E0014EC34}"/>
          </ac:spMkLst>
        </pc:spChg>
        <pc:spChg chg="mod">
          <ac:chgData name="Hossein Saberi" userId="3099d733-8375-4154-9dc5-01b18b3cf786" providerId="ADAL" clId="{6B18E462-67FB-48C3-967C-28D3027B4C34}" dt="2024-02-03T01:12:57.503" v="14" actId="478"/>
          <ac:spMkLst>
            <pc:docMk/>
            <pc:sldMk cId="3443197919" sldId="272"/>
            <ac:spMk id="41" creationId="{99DF15AA-C9D1-4CA2-9AEA-7581D335B35E}"/>
          </ac:spMkLst>
        </pc:spChg>
        <pc:spChg chg="mod">
          <ac:chgData name="Hossein Saberi" userId="3099d733-8375-4154-9dc5-01b18b3cf786" providerId="ADAL" clId="{6B18E462-67FB-48C3-967C-28D3027B4C34}" dt="2024-02-03T01:12:57.503" v="14" actId="478"/>
          <ac:spMkLst>
            <pc:docMk/>
            <pc:sldMk cId="3443197919" sldId="272"/>
            <ac:spMk id="42" creationId="{0302B77C-CA7F-4E16-8609-8C3443146277}"/>
          </ac:spMkLst>
        </pc:spChg>
        <pc:spChg chg="del">
          <ac:chgData name="Hossein Saberi" userId="3099d733-8375-4154-9dc5-01b18b3cf786" providerId="ADAL" clId="{6B18E462-67FB-48C3-967C-28D3027B4C34}" dt="2024-02-03T01:12:55.414" v="12" actId="478"/>
          <ac:spMkLst>
            <pc:docMk/>
            <pc:sldMk cId="3443197919" sldId="272"/>
            <ac:spMk id="43" creationId="{7962BEA8-8CE2-4E19-AC59-9F2811A576F1}"/>
          </ac:spMkLst>
        </pc:spChg>
        <pc:spChg chg="del mod topLvl">
          <ac:chgData name="Hossein Saberi" userId="3099d733-8375-4154-9dc5-01b18b3cf786" providerId="ADAL" clId="{6B18E462-67FB-48C3-967C-28D3027B4C34}" dt="2024-02-03T01:12:51.046" v="11" actId="478"/>
          <ac:spMkLst>
            <pc:docMk/>
            <pc:sldMk cId="3443197919" sldId="272"/>
            <ac:spMk id="83" creationId="{EC99197A-1F6B-4498-BD1A-1E735D7E4EB6}"/>
          </ac:spMkLst>
        </pc:spChg>
        <pc:spChg chg="del mod topLvl">
          <ac:chgData name="Hossein Saberi" userId="3099d733-8375-4154-9dc5-01b18b3cf786" providerId="ADAL" clId="{6B18E462-67FB-48C3-967C-28D3027B4C34}" dt="2024-02-03T01:12:49.745" v="10" actId="478"/>
          <ac:spMkLst>
            <pc:docMk/>
            <pc:sldMk cId="3443197919" sldId="272"/>
            <ac:spMk id="84" creationId="{F9C80C8E-5A49-482B-8FB1-2FEACFCA5ACA}"/>
          </ac:spMkLst>
        </pc:spChg>
        <pc:grpChg chg="mod">
          <ac:chgData name="Hossein Saberi" userId="3099d733-8375-4154-9dc5-01b18b3cf786" providerId="ADAL" clId="{6B18E462-67FB-48C3-967C-28D3027B4C34}" dt="2024-02-03T01:12:57.503" v="14" actId="478"/>
          <ac:grpSpMkLst>
            <pc:docMk/>
            <pc:sldMk cId="3443197919" sldId="272"/>
            <ac:grpSpMk id="34" creationId="{7CF34645-10AF-4AB4-83EA-BF059F6BEB4D}"/>
          </ac:grpSpMkLst>
        </pc:grpChg>
        <pc:grpChg chg="del">
          <ac:chgData name="Hossein Saberi" userId="3099d733-8375-4154-9dc5-01b18b3cf786" providerId="ADAL" clId="{6B18E462-67FB-48C3-967C-28D3027B4C34}" dt="2024-02-03T01:12:46.794" v="9" actId="165"/>
          <ac:grpSpMkLst>
            <pc:docMk/>
            <pc:sldMk cId="3443197919" sldId="272"/>
            <ac:grpSpMk id="82" creationId="{714A87C3-3EFB-4722-BF0D-17138DEB6B2B}"/>
          </ac:grpSpMkLst>
        </pc:grpChg>
      </pc:sldChg>
      <pc:sldChg chg="addSp delSp modSp del mod">
        <pc:chgData name="Hossein Saberi" userId="3099d733-8375-4154-9dc5-01b18b3cf786" providerId="ADAL" clId="{6B18E462-67FB-48C3-967C-28D3027B4C34}" dt="2024-02-03T01:12:20.088" v="5" actId="2696"/>
        <pc:sldMkLst>
          <pc:docMk/>
          <pc:sldMk cId="1380648102" sldId="273"/>
        </pc:sldMkLst>
        <pc:grpChg chg="mod topLvl">
          <ac:chgData name="Hossein Saberi" userId="3099d733-8375-4154-9dc5-01b18b3cf786" providerId="ADAL" clId="{6B18E462-67FB-48C3-967C-28D3027B4C34}" dt="2024-02-03T01:11:59.583" v="0" actId="165"/>
          <ac:grpSpMkLst>
            <pc:docMk/>
            <pc:sldMk cId="1380648102" sldId="273"/>
            <ac:grpSpMk id="2" creationId="{C6A72FD5-B3CB-4D7F-8642-AD1B2BE936F6}"/>
          </ac:grpSpMkLst>
        </pc:grpChg>
        <pc:grpChg chg="mod topLvl">
          <ac:chgData name="Hossein Saberi" userId="3099d733-8375-4154-9dc5-01b18b3cf786" providerId="ADAL" clId="{6B18E462-67FB-48C3-967C-28D3027B4C34}" dt="2024-02-03T01:11:59.583" v="0" actId="165"/>
          <ac:grpSpMkLst>
            <pc:docMk/>
            <pc:sldMk cId="1380648102" sldId="273"/>
            <ac:grpSpMk id="4" creationId="{CD845A77-C33E-4B0F-92C8-5FF58F25D5BB}"/>
          </ac:grpSpMkLst>
        </pc:grpChg>
        <pc:grpChg chg="add del mod topLvl">
          <ac:chgData name="Hossein Saberi" userId="3099d733-8375-4154-9dc5-01b18b3cf786" providerId="ADAL" clId="{6B18E462-67FB-48C3-967C-28D3027B4C34}" dt="2024-02-03T01:12:05.380" v="2" actId="478"/>
          <ac:grpSpMkLst>
            <pc:docMk/>
            <pc:sldMk cId="1380648102" sldId="273"/>
            <ac:grpSpMk id="6" creationId="{3264E504-EEA2-4C9F-B38C-F1B0FEEF4CAC}"/>
          </ac:grpSpMkLst>
        </pc:grpChg>
        <pc:grpChg chg="del">
          <ac:chgData name="Hossein Saberi" userId="3099d733-8375-4154-9dc5-01b18b3cf786" providerId="ADAL" clId="{6B18E462-67FB-48C3-967C-28D3027B4C34}" dt="2024-02-03T01:11:59.583" v="0" actId="165"/>
          <ac:grpSpMkLst>
            <pc:docMk/>
            <pc:sldMk cId="1380648102" sldId="273"/>
            <ac:grpSpMk id="9" creationId="{5298F209-5475-4EE8-82B8-E06B477AE492}"/>
          </ac:grpSpMkLst>
        </pc:grpChg>
        <pc:picChg chg="mod">
          <ac:chgData name="Hossein Saberi" userId="3099d733-8375-4154-9dc5-01b18b3cf786" providerId="ADAL" clId="{6B18E462-67FB-48C3-967C-28D3027B4C34}" dt="2024-02-03T01:11:59.583" v="0" actId="165"/>
          <ac:picMkLst>
            <pc:docMk/>
            <pc:sldMk cId="1380648102" sldId="273"/>
            <ac:picMk id="38" creationId="{4B3E1175-FC7B-4851-8C36-C1A36B45F86C}"/>
          </ac:picMkLst>
        </pc:picChg>
        <pc:picChg chg="mod">
          <ac:chgData name="Hossein Saberi" userId="3099d733-8375-4154-9dc5-01b18b3cf786" providerId="ADAL" clId="{6B18E462-67FB-48C3-967C-28D3027B4C34}" dt="2024-02-03T01:11:59.583" v="0" actId="165"/>
          <ac:picMkLst>
            <pc:docMk/>
            <pc:sldMk cId="1380648102" sldId="273"/>
            <ac:picMk id="40" creationId="{E5A8486D-6564-4EC8-AC45-70E000CC5923}"/>
          </ac:picMkLst>
        </pc:picChg>
        <pc:picChg chg="add del mod topLvl">
          <ac:chgData name="Hossein Saberi" userId="3099d733-8375-4154-9dc5-01b18b3cf786" providerId="ADAL" clId="{6B18E462-67FB-48C3-967C-28D3027B4C34}" dt="2024-02-03T01:12:07.174" v="4" actId="1076"/>
          <ac:picMkLst>
            <pc:docMk/>
            <pc:sldMk cId="1380648102" sldId="273"/>
            <ac:picMk id="63" creationId="{EB88A6E0-C2AC-4059-820F-FC3B91E21A2E}"/>
          </ac:picMkLst>
        </pc:picChg>
        <pc:picChg chg="mod">
          <ac:chgData name="Hossein Saberi" userId="3099d733-8375-4154-9dc5-01b18b3cf786" providerId="ADAL" clId="{6B18E462-67FB-48C3-967C-28D3027B4C34}" dt="2024-02-03T01:11:59.583" v="0" actId="165"/>
          <ac:picMkLst>
            <pc:docMk/>
            <pc:sldMk cId="1380648102" sldId="273"/>
            <ac:picMk id="66" creationId="{22BFEC5D-EDEB-4EE8-8037-3E3F984559B3}"/>
          </ac:picMkLst>
        </pc:picChg>
        <pc:picChg chg="mod topLvl">
          <ac:chgData name="Hossein Saberi" userId="3099d733-8375-4154-9dc5-01b18b3cf786" providerId="ADAL" clId="{6B18E462-67FB-48C3-967C-28D3027B4C34}" dt="2024-02-03T01:12:05.380" v="2" actId="478"/>
          <ac:picMkLst>
            <pc:docMk/>
            <pc:sldMk cId="1380648102" sldId="273"/>
            <ac:picMk id="68" creationId="{1B273EAB-7E0C-4A47-9226-FC530BF43B0B}"/>
          </ac:picMkLst>
        </pc:picChg>
        <pc:picChg chg="mod">
          <ac:chgData name="Hossein Saberi" userId="3099d733-8375-4154-9dc5-01b18b3cf786" providerId="ADAL" clId="{6B18E462-67FB-48C3-967C-28D3027B4C34}" dt="2024-02-03T01:11:59.583" v="0" actId="165"/>
          <ac:picMkLst>
            <pc:docMk/>
            <pc:sldMk cId="1380648102" sldId="273"/>
            <ac:picMk id="74" creationId="{C809BBA1-2476-435D-9D8F-C8B938E8EE1D}"/>
          </ac:picMkLst>
        </pc:picChg>
        <pc:cxnChg chg="mod topLvl">
          <ac:chgData name="Hossein Saberi" userId="3099d733-8375-4154-9dc5-01b18b3cf786" providerId="ADAL" clId="{6B18E462-67FB-48C3-967C-28D3027B4C34}" dt="2024-02-03T01:11:59.583" v="0" actId="165"/>
          <ac:cxnSpMkLst>
            <pc:docMk/>
            <pc:sldMk cId="1380648102" sldId="273"/>
            <ac:cxnSpMk id="80" creationId="{51050D9D-4058-4D45-A51D-AB2BBB5F8A79}"/>
          </ac:cxnSpMkLst>
        </pc:cxnChg>
        <pc:cxnChg chg="mod topLvl">
          <ac:chgData name="Hossein Saberi" userId="3099d733-8375-4154-9dc5-01b18b3cf786" providerId="ADAL" clId="{6B18E462-67FB-48C3-967C-28D3027B4C34}" dt="2024-02-03T01:11:59.583" v="0" actId="165"/>
          <ac:cxnSpMkLst>
            <pc:docMk/>
            <pc:sldMk cId="1380648102" sldId="273"/>
            <ac:cxnSpMk id="82" creationId="{61D2AF1F-4132-440F-9D32-9AF207CE1448}"/>
          </ac:cxnSpMkLst>
        </pc:cxnChg>
      </pc:sldChg>
      <pc:sldChg chg="add del">
        <pc:chgData name="Hossein Saberi" userId="3099d733-8375-4154-9dc5-01b18b3cf786" providerId="ADAL" clId="{6B18E462-67FB-48C3-967C-28D3027B4C34}" dt="2024-02-08T23:58:38.703" v="4701" actId="47"/>
        <pc:sldMkLst>
          <pc:docMk/>
          <pc:sldMk cId="3759273620" sldId="273"/>
        </pc:sldMkLst>
      </pc:sldChg>
      <pc:sldChg chg="add del">
        <pc:chgData name="Hossein Saberi" userId="3099d733-8375-4154-9dc5-01b18b3cf786" providerId="ADAL" clId="{6B18E462-67FB-48C3-967C-28D3027B4C34}" dt="2024-02-03T01:12:26.881" v="7"/>
        <pc:sldMkLst>
          <pc:docMk/>
          <pc:sldMk cId="4022950809" sldId="273"/>
        </pc:sldMkLst>
      </pc:sldChg>
      <pc:sldChg chg="del">
        <pc:chgData name="Hossein Saberi" userId="3099d733-8375-4154-9dc5-01b18b3cf786" providerId="ADAL" clId="{6B18E462-67FB-48C3-967C-28D3027B4C34}" dt="2024-02-09T01:19:44.033" v="5503" actId="47"/>
        <pc:sldMkLst>
          <pc:docMk/>
          <pc:sldMk cId="340110893" sldId="274"/>
        </pc:sldMkLst>
      </pc:sldChg>
      <pc:sldChg chg="del">
        <pc:chgData name="Hossein Saberi" userId="3099d733-8375-4154-9dc5-01b18b3cf786" providerId="ADAL" clId="{6B18E462-67FB-48C3-967C-28D3027B4C34}" dt="2024-02-03T01:21:02.121" v="307" actId="47"/>
        <pc:sldMkLst>
          <pc:docMk/>
          <pc:sldMk cId="1671820129" sldId="274"/>
        </pc:sldMkLst>
      </pc:sldChg>
      <pc:sldChg chg="del">
        <pc:chgData name="Hossein Saberi" userId="3099d733-8375-4154-9dc5-01b18b3cf786" providerId="ADAL" clId="{6B18E462-67FB-48C3-967C-28D3027B4C34}" dt="2024-02-03T01:40:13.541" v="636" actId="47"/>
        <pc:sldMkLst>
          <pc:docMk/>
          <pc:sldMk cId="4086546801" sldId="276"/>
        </pc:sldMkLst>
      </pc:sldChg>
      <pc:sldChg chg="modSp del mod">
        <pc:chgData name="Hossein Saberi" userId="3099d733-8375-4154-9dc5-01b18b3cf786" providerId="ADAL" clId="{6B18E462-67FB-48C3-967C-28D3027B4C34}" dt="2024-02-03T01:21:17.504" v="309" actId="47"/>
        <pc:sldMkLst>
          <pc:docMk/>
          <pc:sldMk cId="922436552" sldId="277"/>
        </pc:sldMkLst>
        <pc:picChg chg="mod">
          <ac:chgData name="Hossein Saberi" userId="3099d733-8375-4154-9dc5-01b18b3cf786" providerId="ADAL" clId="{6B18E462-67FB-48C3-967C-28D3027B4C34}" dt="2024-02-03T01:21:14.464" v="308" actId="1076"/>
          <ac:picMkLst>
            <pc:docMk/>
            <pc:sldMk cId="922436552" sldId="277"/>
            <ac:picMk id="3" creationId="{A82DB015-D85A-7C4E-ED5F-65134D8E6584}"/>
          </ac:picMkLst>
        </pc:picChg>
      </pc:sldChg>
      <pc:sldChg chg="addSp delSp modSp add del mod">
        <pc:chgData name="Hossein Saberi" userId="3099d733-8375-4154-9dc5-01b18b3cf786" providerId="ADAL" clId="{6B18E462-67FB-48C3-967C-28D3027B4C34}" dt="2024-02-08T23:58:30.054" v="4700" actId="47"/>
        <pc:sldMkLst>
          <pc:docMk/>
          <pc:sldMk cId="4279070048" sldId="278"/>
        </pc:sldMkLst>
        <pc:spChg chg="add del mod">
          <ac:chgData name="Hossein Saberi" userId="3099d733-8375-4154-9dc5-01b18b3cf786" providerId="ADAL" clId="{6B18E462-67FB-48C3-967C-28D3027B4C34}" dt="2024-02-03T01:55:30.125" v="680" actId="21"/>
          <ac:spMkLst>
            <pc:docMk/>
            <pc:sldMk cId="4279070048" sldId="278"/>
            <ac:spMk id="4" creationId="{C9802827-6BE1-2B1A-0C5F-BD31B642D085}"/>
          </ac:spMkLst>
        </pc:spChg>
        <pc:spChg chg="mod">
          <ac:chgData name="Hossein Saberi" userId="3099d733-8375-4154-9dc5-01b18b3cf786" providerId="ADAL" clId="{6B18E462-67FB-48C3-967C-28D3027B4C34}" dt="2024-02-03T01:54:39.567" v="673" actId="14100"/>
          <ac:spMkLst>
            <pc:docMk/>
            <pc:sldMk cId="4279070048" sldId="278"/>
            <ac:spMk id="122" creationId="{26519E81-C48F-4DC1-8447-5AA3137BE5EE}"/>
          </ac:spMkLst>
        </pc:spChg>
      </pc:sldChg>
      <pc:sldChg chg="addSp delSp modSp del mod">
        <pc:chgData name="Hossein Saberi" userId="3099d733-8375-4154-9dc5-01b18b3cf786" providerId="ADAL" clId="{6B18E462-67FB-48C3-967C-28D3027B4C34}" dt="2024-02-09T01:51:32.439" v="5803" actId="47"/>
        <pc:sldMkLst>
          <pc:docMk/>
          <pc:sldMk cId="984573491" sldId="280"/>
        </pc:sldMkLst>
        <pc:spChg chg="add del mod">
          <ac:chgData name="Hossein Saberi" userId="3099d733-8375-4154-9dc5-01b18b3cf786" providerId="ADAL" clId="{6B18E462-67FB-48C3-967C-28D3027B4C34}" dt="2024-02-03T01:56:46.860" v="695"/>
          <ac:spMkLst>
            <pc:docMk/>
            <pc:sldMk cId="984573491" sldId="280"/>
            <ac:spMk id="2" creationId="{169900D5-9C2C-0DAD-C5B1-28F88BB61092}"/>
          </ac:spMkLst>
        </pc:spChg>
        <pc:spChg chg="add mod">
          <ac:chgData name="Hossein Saberi" userId="3099d733-8375-4154-9dc5-01b18b3cf786" providerId="ADAL" clId="{6B18E462-67FB-48C3-967C-28D3027B4C34}" dt="2024-02-03T01:57:33.979" v="748" actId="1076"/>
          <ac:spMkLst>
            <pc:docMk/>
            <pc:sldMk cId="984573491" sldId="280"/>
            <ac:spMk id="3" creationId="{A38FD37C-DA15-B28E-3D57-171D6CEDE93C}"/>
          </ac:spMkLst>
        </pc:spChg>
        <pc:spChg chg="add del mod">
          <ac:chgData name="Hossein Saberi" userId="3099d733-8375-4154-9dc5-01b18b3cf786" providerId="ADAL" clId="{6B18E462-67FB-48C3-967C-28D3027B4C34}" dt="2024-02-09T01:35:59.800" v="5626" actId="478"/>
          <ac:spMkLst>
            <pc:docMk/>
            <pc:sldMk cId="984573491" sldId="280"/>
            <ac:spMk id="5" creationId="{6D2DB6E0-EC92-EA69-50DC-454851319F81}"/>
          </ac:spMkLst>
        </pc:spChg>
        <pc:spChg chg="add mod">
          <ac:chgData name="Hossein Saberi" userId="3099d733-8375-4154-9dc5-01b18b3cf786" providerId="ADAL" clId="{6B18E462-67FB-48C3-967C-28D3027B4C34}" dt="2024-02-03T01:57:51.468" v="759" actId="207"/>
          <ac:spMkLst>
            <pc:docMk/>
            <pc:sldMk cId="984573491" sldId="280"/>
            <ac:spMk id="6" creationId="{5B10268F-E8A2-B4D4-143A-DB754DC071A4}"/>
          </ac:spMkLst>
        </pc:spChg>
        <pc:spChg chg="del mod">
          <ac:chgData name="Hossein Saberi" userId="3099d733-8375-4154-9dc5-01b18b3cf786" providerId="ADAL" clId="{6B18E462-67FB-48C3-967C-28D3027B4C34}" dt="2024-02-03T01:57:11.968" v="702" actId="21"/>
          <ac:spMkLst>
            <pc:docMk/>
            <pc:sldMk cId="984573491" sldId="280"/>
            <ac:spMk id="17" creationId="{F4A23E82-4ADA-4290-A732-46C59CED37BE}"/>
          </ac:spMkLst>
        </pc:spChg>
        <pc:spChg chg="del">
          <ac:chgData name="Hossein Saberi" userId="3099d733-8375-4154-9dc5-01b18b3cf786" providerId="ADAL" clId="{6B18E462-67FB-48C3-967C-28D3027B4C34}" dt="2024-02-03T01:57:11.968" v="702" actId="21"/>
          <ac:spMkLst>
            <pc:docMk/>
            <pc:sldMk cId="984573491" sldId="280"/>
            <ac:spMk id="25" creationId="{814E8360-63F3-4F18-817E-6FBC4551EF0D}"/>
          </ac:spMkLst>
        </pc:spChg>
        <pc:spChg chg="del">
          <ac:chgData name="Hossein Saberi" userId="3099d733-8375-4154-9dc5-01b18b3cf786" providerId="ADAL" clId="{6B18E462-67FB-48C3-967C-28D3027B4C34}" dt="2024-02-03T01:57:20.001" v="745" actId="478"/>
          <ac:spMkLst>
            <pc:docMk/>
            <pc:sldMk cId="984573491" sldId="280"/>
            <ac:spMk id="122" creationId="{26519E81-C48F-4DC1-8447-5AA3137BE5EE}"/>
          </ac:spMkLst>
        </pc:spChg>
        <pc:picChg chg="add del mod">
          <ac:chgData name="Hossein Saberi" userId="3099d733-8375-4154-9dc5-01b18b3cf786" providerId="ADAL" clId="{6B18E462-67FB-48C3-967C-28D3027B4C34}" dt="2024-02-08T23:57:52.460" v="4690"/>
          <ac:picMkLst>
            <pc:docMk/>
            <pc:sldMk cId="984573491" sldId="280"/>
            <ac:picMk id="2" creationId="{7E290D12-DD15-5D38-3B7D-1A03B6A4A839}"/>
          </ac:picMkLst>
        </pc:picChg>
        <pc:picChg chg="del">
          <ac:chgData name="Hossein Saberi" userId="3099d733-8375-4154-9dc5-01b18b3cf786" providerId="ADAL" clId="{6B18E462-67FB-48C3-967C-28D3027B4C34}" dt="2024-02-09T01:42:48.816" v="5627" actId="478"/>
          <ac:picMkLst>
            <pc:docMk/>
            <pc:sldMk cId="984573491" sldId="280"/>
            <ac:picMk id="4" creationId="{5B35CA89-D9D5-C2E6-177D-B85ACD51FAF8}"/>
          </ac:picMkLst>
        </pc:picChg>
        <pc:picChg chg="add mod">
          <ac:chgData name="Hossein Saberi" userId="3099d733-8375-4154-9dc5-01b18b3cf786" providerId="ADAL" clId="{6B18E462-67FB-48C3-967C-28D3027B4C34}" dt="2024-02-09T01:45:50.254" v="5673" actId="1076"/>
          <ac:picMkLst>
            <pc:docMk/>
            <pc:sldMk cId="984573491" sldId="280"/>
            <ac:picMk id="7" creationId="{E89D3275-B121-DD47-5EAE-77AE59E1E9EE}"/>
          </ac:picMkLst>
        </pc:picChg>
        <pc:picChg chg="add mod">
          <ac:chgData name="Hossein Saberi" userId="3099d733-8375-4154-9dc5-01b18b3cf786" providerId="ADAL" clId="{6B18E462-67FB-48C3-967C-28D3027B4C34}" dt="2024-02-09T01:43:02.637" v="5631" actId="1076"/>
          <ac:picMkLst>
            <pc:docMk/>
            <pc:sldMk cId="984573491" sldId="280"/>
            <ac:picMk id="9" creationId="{DFF36C0C-E0CA-0409-10AE-50DC75367013}"/>
          </ac:picMkLst>
        </pc:picChg>
      </pc:sldChg>
      <pc:sldChg chg="addSp delSp modSp del mod ord">
        <pc:chgData name="Hossein Saberi" userId="3099d733-8375-4154-9dc5-01b18b3cf786" providerId="ADAL" clId="{6B18E462-67FB-48C3-967C-28D3027B4C34}" dt="2024-02-09T01:17:48.821" v="5482" actId="47"/>
        <pc:sldMkLst>
          <pc:docMk/>
          <pc:sldMk cId="800889803" sldId="282"/>
        </pc:sldMkLst>
        <pc:spChg chg="del">
          <ac:chgData name="Hossein Saberi" userId="3099d733-8375-4154-9dc5-01b18b3cf786" providerId="ADAL" clId="{6B18E462-67FB-48C3-967C-28D3027B4C34}" dt="2024-02-09T00:36:05.264" v="5108" actId="478"/>
          <ac:spMkLst>
            <pc:docMk/>
            <pc:sldMk cId="800889803" sldId="282"/>
            <ac:spMk id="18" creationId="{CC23444A-B4DF-4BF3-34EA-F6C6EC54331E}"/>
          </ac:spMkLst>
        </pc:spChg>
        <pc:picChg chg="add del mod">
          <ac:chgData name="Hossein Saberi" userId="3099d733-8375-4154-9dc5-01b18b3cf786" providerId="ADAL" clId="{6B18E462-67FB-48C3-967C-28D3027B4C34}" dt="2024-02-09T00:35:59.857" v="5107" actId="478"/>
          <ac:picMkLst>
            <pc:docMk/>
            <pc:sldMk cId="800889803" sldId="282"/>
            <ac:picMk id="20" creationId="{A1257003-FD7F-5FF4-B040-797F262CEB6C}"/>
          </ac:picMkLst>
        </pc:picChg>
      </pc:sldChg>
      <pc:sldChg chg="addSp delSp del mod">
        <pc:chgData name="Hossein Saberi" userId="3099d733-8375-4154-9dc5-01b18b3cf786" providerId="ADAL" clId="{6B18E462-67FB-48C3-967C-28D3027B4C34}" dt="2024-02-08T16:33:13.115" v="3813" actId="47"/>
        <pc:sldMkLst>
          <pc:docMk/>
          <pc:sldMk cId="2245017368" sldId="283"/>
        </pc:sldMkLst>
        <pc:spChg chg="add del">
          <ac:chgData name="Hossein Saberi" userId="3099d733-8375-4154-9dc5-01b18b3cf786" providerId="ADAL" clId="{6B18E462-67FB-48C3-967C-28D3027B4C34}" dt="2024-02-03T01:38:04.635" v="617" actId="478"/>
          <ac:spMkLst>
            <pc:docMk/>
            <pc:sldMk cId="2245017368" sldId="283"/>
            <ac:spMk id="15" creationId="{00000000-0000-0000-0000-000000000000}"/>
          </ac:spMkLst>
        </pc:spChg>
        <pc:spChg chg="add del">
          <ac:chgData name="Hossein Saberi" userId="3099d733-8375-4154-9dc5-01b18b3cf786" providerId="ADAL" clId="{6B18E462-67FB-48C3-967C-28D3027B4C34}" dt="2024-02-03T01:38:04.287" v="616" actId="478"/>
          <ac:spMkLst>
            <pc:docMk/>
            <pc:sldMk cId="2245017368" sldId="283"/>
            <ac:spMk id="18" creationId="{00000000-0000-0000-0000-000000000000}"/>
          </ac:spMkLst>
        </pc:spChg>
      </pc:sldChg>
      <pc:sldChg chg="addSp delSp modSp add del mod">
        <pc:chgData name="Hossein Saberi" userId="3099d733-8375-4154-9dc5-01b18b3cf786" providerId="ADAL" clId="{6B18E462-67FB-48C3-967C-28D3027B4C34}" dt="2024-02-09T23:54:29.019" v="6328" actId="47"/>
        <pc:sldMkLst>
          <pc:docMk/>
          <pc:sldMk cId="3654861914" sldId="284"/>
        </pc:sldMkLst>
        <pc:spChg chg="mod">
          <ac:chgData name="Hossein Saberi" userId="3099d733-8375-4154-9dc5-01b18b3cf786" providerId="ADAL" clId="{6B18E462-67FB-48C3-967C-28D3027B4C34}" dt="2024-02-09T00:35:34.523" v="5104" actId="403"/>
          <ac:spMkLst>
            <pc:docMk/>
            <pc:sldMk cId="3654861914" sldId="284"/>
            <ac:spMk id="5" creationId="{D4F02E5D-1496-4863-A385-EB7517734C48}"/>
          </ac:spMkLst>
        </pc:spChg>
        <pc:picChg chg="add del">
          <ac:chgData name="Hossein Saberi" userId="3099d733-8375-4154-9dc5-01b18b3cf786" providerId="ADAL" clId="{6B18E462-67FB-48C3-967C-28D3027B4C34}" dt="2024-02-03T01:51:48.621" v="651"/>
          <ac:picMkLst>
            <pc:docMk/>
            <pc:sldMk cId="3654861914" sldId="284"/>
            <ac:picMk id="2" creationId="{B6EC9055-787B-4BB2-DA90-BF24C1422084}"/>
          </ac:picMkLst>
        </pc:picChg>
        <pc:picChg chg="add del mod">
          <ac:chgData name="Hossein Saberi" userId="3099d733-8375-4154-9dc5-01b18b3cf786" providerId="ADAL" clId="{6B18E462-67FB-48C3-967C-28D3027B4C34}" dt="2024-02-04T06:07:44.153" v="1108" actId="478"/>
          <ac:picMkLst>
            <pc:docMk/>
            <pc:sldMk cId="3654861914" sldId="284"/>
            <ac:picMk id="2" creationId="{DECFCBC2-C250-C42C-3A36-3F295224DAFB}"/>
          </ac:picMkLst>
        </pc:picChg>
      </pc:sldChg>
      <pc:sldChg chg="del">
        <pc:chgData name="Hossein Saberi" userId="3099d733-8375-4154-9dc5-01b18b3cf786" providerId="ADAL" clId="{6B18E462-67FB-48C3-967C-28D3027B4C34}" dt="2024-02-08T16:42:53.407" v="4159" actId="47"/>
        <pc:sldMkLst>
          <pc:docMk/>
          <pc:sldMk cId="1242892876" sldId="285"/>
        </pc:sldMkLst>
      </pc:sldChg>
      <pc:sldChg chg="add del">
        <pc:chgData name="Hossein Saberi" userId="3099d733-8375-4154-9dc5-01b18b3cf786" providerId="ADAL" clId="{6B18E462-67FB-48C3-967C-28D3027B4C34}" dt="2024-02-09T10:11:53.782" v="6065" actId="47"/>
        <pc:sldMkLst>
          <pc:docMk/>
          <pc:sldMk cId="1441317062" sldId="286"/>
        </pc:sldMkLst>
      </pc:sldChg>
      <pc:sldChg chg="addSp delSp modSp del mod">
        <pc:chgData name="Hossein Saberi" userId="3099d733-8375-4154-9dc5-01b18b3cf786" providerId="ADAL" clId="{6B18E462-67FB-48C3-967C-28D3027B4C34}" dt="2024-02-09T01:27:07.549" v="5517" actId="2696"/>
        <pc:sldMkLst>
          <pc:docMk/>
          <pc:sldMk cId="2926974262" sldId="286"/>
        </pc:sldMkLst>
        <pc:spChg chg="add del mod">
          <ac:chgData name="Hossein Saberi" userId="3099d733-8375-4154-9dc5-01b18b3cf786" providerId="ADAL" clId="{6B18E462-67FB-48C3-967C-28D3027B4C34}" dt="2024-02-08T01:25:03.023" v="3357" actId="21"/>
          <ac:spMkLst>
            <pc:docMk/>
            <pc:sldMk cId="2926974262" sldId="286"/>
            <ac:spMk id="2" creationId="{C5605169-8BD1-CA65-5203-0B8FE784A7E8}"/>
          </ac:spMkLst>
        </pc:spChg>
        <pc:spChg chg="mod">
          <ac:chgData name="Hossein Saberi" userId="3099d733-8375-4154-9dc5-01b18b3cf786" providerId="ADAL" clId="{6B18E462-67FB-48C3-967C-28D3027B4C34}" dt="2024-02-08T16:42:44.835" v="4157"/>
          <ac:spMkLst>
            <pc:docMk/>
            <pc:sldMk cId="2926974262" sldId="286"/>
            <ac:spMk id="17" creationId="{F4A23E82-4ADA-4290-A732-46C59CED37BE}"/>
          </ac:spMkLst>
        </pc:spChg>
        <pc:spChg chg="mod">
          <ac:chgData name="Hossein Saberi" userId="3099d733-8375-4154-9dc5-01b18b3cf786" providerId="ADAL" clId="{6B18E462-67FB-48C3-967C-28D3027B4C34}" dt="2024-02-08T16:41:54.935" v="4135" actId="14100"/>
          <ac:spMkLst>
            <pc:docMk/>
            <pc:sldMk cId="2926974262" sldId="286"/>
            <ac:spMk id="122" creationId="{26519E81-C48F-4DC1-8447-5AA3137BE5EE}"/>
          </ac:spMkLst>
        </pc:spChg>
        <pc:picChg chg="del">
          <ac:chgData name="Hossein Saberi" userId="3099d733-8375-4154-9dc5-01b18b3cf786" providerId="ADAL" clId="{6B18E462-67FB-48C3-967C-28D3027B4C34}" dt="2024-02-08T16:41:10.872" v="4070" actId="478"/>
          <ac:picMkLst>
            <pc:docMk/>
            <pc:sldMk cId="2926974262" sldId="286"/>
            <ac:picMk id="3" creationId="{C4BA0623-F05A-B5F0-743E-9DD5294312E0}"/>
          </ac:picMkLst>
        </pc:picChg>
        <pc:picChg chg="add mod">
          <ac:chgData name="Hossein Saberi" userId="3099d733-8375-4154-9dc5-01b18b3cf786" providerId="ADAL" clId="{6B18E462-67FB-48C3-967C-28D3027B4C34}" dt="2024-02-08T16:41:58.084" v="4136" actId="1076"/>
          <ac:picMkLst>
            <pc:docMk/>
            <pc:sldMk cId="2926974262" sldId="286"/>
            <ac:picMk id="4" creationId="{3C0BCEB9-6F47-490C-C950-2667668DF27D}"/>
          </ac:picMkLst>
        </pc:picChg>
      </pc:sldChg>
      <pc:sldChg chg="del">
        <pc:chgData name="Hossein Saberi" userId="3099d733-8375-4154-9dc5-01b18b3cf786" providerId="ADAL" clId="{6B18E462-67FB-48C3-967C-28D3027B4C34}" dt="2024-02-03T01:21:20.171" v="310" actId="47"/>
        <pc:sldMkLst>
          <pc:docMk/>
          <pc:sldMk cId="2289303668" sldId="287"/>
        </pc:sldMkLst>
      </pc:sldChg>
      <pc:sldChg chg="delSp del mod">
        <pc:chgData name="Hossein Saberi" userId="3099d733-8375-4154-9dc5-01b18b3cf786" providerId="ADAL" clId="{6B18E462-67FB-48C3-967C-28D3027B4C34}" dt="2024-02-03T01:20:57.775" v="306" actId="47"/>
        <pc:sldMkLst>
          <pc:docMk/>
          <pc:sldMk cId="3380788961" sldId="288"/>
        </pc:sldMkLst>
        <pc:picChg chg="del">
          <ac:chgData name="Hossein Saberi" userId="3099d733-8375-4154-9dc5-01b18b3cf786" providerId="ADAL" clId="{6B18E462-67FB-48C3-967C-28D3027B4C34}" dt="2024-02-03T01:15:28.894" v="21" actId="478"/>
          <ac:picMkLst>
            <pc:docMk/>
            <pc:sldMk cId="3380788961" sldId="288"/>
            <ac:picMk id="5" creationId="{DFA8DEAB-FA30-84DB-1948-F816FF958085}"/>
          </ac:picMkLst>
        </pc:picChg>
      </pc:sldChg>
      <pc:sldChg chg="addSp delSp modSp mod ord setBg">
        <pc:chgData name="Hossein Saberi" userId="3099d733-8375-4154-9dc5-01b18b3cf786" providerId="ADAL" clId="{6B18E462-67FB-48C3-967C-28D3027B4C34}" dt="2024-02-08T01:01:25.720" v="3097" actId="1582"/>
        <pc:sldMkLst>
          <pc:docMk/>
          <pc:sldMk cId="3050883770" sldId="289"/>
        </pc:sldMkLst>
        <pc:spChg chg="add del mod ord">
          <ac:chgData name="Hossein Saberi" userId="3099d733-8375-4154-9dc5-01b18b3cf786" providerId="ADAL" clId="{6B18E462-67FB-48C3-967C-28D3027B4C34}" dt="2024-02-08T00:59:57.691" v="3086" actId="478"/>
          <ac:spMkLst>
            <pc:docMk/>
            <pc:sldMk cId="3050883770" sldId="289"/>
            <ac:spMk id="14" creationId="{C25962D6-AA20-904A-23D3-DBB42ADDA58E}"/>
          </ac:spMkLst>
        </pc:spChg>
        <pc:spChg chg="add del">
          <ac:chgData name="Hossein Saberi" userId="3099d733-8375-4154-9dc5-01b18b3cf786" providerId="ADAL" clId="{6B18E462-67FB-48C3-967C-28D3027B4C34}" dt="2024-02-08T00:59:06.541" v="3073" actId="11529"/>
          <ac:spMkLst>
            <pc:docMk/>
            <pc:sldMk cId="3050883770" sldId="289"/>
            <ac:spMk id="15" creationId="{A9F597A6-A6F3-D02F-4632-DBBF92ED31DD}"/>
          </ac:spMkLst>
        </pc:spChg>
        <pc:spChg chg="add mod">
          <ac:chgData name="Hossein Saberi" userId="3099d733-8375-4154-9dc5-01b18b3cf786" providerId="ADAL" clId="{6B18E462-67FB-48C3-967C-28D3027B4C34}" dt="2024-02-08T01:01:25.720" v="3097" actId="1582"/>
          <ac:spMkLst>
            <pc:docMk/>
            <pc:sldMk cId="3050883770" sldId="289"/>
            <ac:spMk id="16" creationId="{945EC369-8D87-E8F5-C04F-722B24E02105}"/>
          </ac:spMkLst>
        </pc:spChg>
        <pc:picChg chg="add del mod">
          <ac:chgData name="Hossein Saberi" userId="3099d733-8375-4154-9dc5-01b18b3cf786" providerId="ADAL" clId="{6B18E462-67FB-48C3-967C-28D3027B4C34}" dt="2024-02-08T00:54:26.746" v="3033" actId="478"/>
          <ac:picMkLst>
            <pc:docMk/>
            <pc:sldMk cId="3050883770" sldId="289"/>
            <ac:picMk id="3" creationId="{7F7114D9-8155-252C-F1A0-B300C9CC8839}"/>
          </ac:picMkLst>
        </pc:picChg>
        <pc:picChg chg="add mod ord">
          <ac:chgData name="Hossein Saberi" userId="3099d733-8375-4154-9dc5-01b18b3cf786" providerId="ADAL" clId="{6B18E462-67FB-48C3-967C-28D3027B4C34}" dt="2024-02-08T00:56:12.938" v="3051" actId="26606"/>
          <ac:picMkLst>
            <pc:docMk/>
            <pc:sldMk cId="3050883770" sldId="289"/>
            <ac:picMk id="4" creationId="{07D9B037-B5CF-DB12-3E8B-24A12BA9FA33}"/>
          </ac:picMkLst>
        </pc:picChg>
        <pc:picChg chg="add del mod">
          <ac:chgData name="Hossein Saberi" userId="3099d733-8375-4154-9dc5-01b18b3cf786" providerId="ADAL" clId="{6B18E462-67FB-48C3-967C-28D3027B4C34}" dt="2024-02-08T00:45:49.407" v="2894" actId="478"/>
          <ac:picMkLst>
            <pc:docMk/>
            <pc:sldMk cId="3050883770" sldId="289"/>
            <ac:picMk id="5" creationId="{19A1B908-5D9F-A1F1-D569-8C8ECDC53C4F}"/>
          </ac:picMkLst>
        </pc:picChg>
        <pc:picChg chg="del mod">
          <ac:chgData name="Hossein Saberi" userId="3099d733-8375-4154-9dc5-01b18b3cf786" providerId="ADAL" clId="{6B18E462-67FB-48C3-967C-28D3027B4C34}" dt="2024-02-08T00:54:26.019" v="3032" actId="478"/>
          <ac:picMkLst>
            <pc:docMk/>
            <pc:sldMk cId="3050883770" sldId="289"/>
            <ac:picMk id="7" creationId="{32CFE48D-FA39-9A0B-3269-5494305D30D2}"/>
          </ac:picMkLst>
        </pc:picChg>
        <pc:picChg chg="add mod">
          <ac:chgData name="Hossein Saberi" userId="3099d733-8375-4154-9dc5-01b18b3cf786" providerId="ADAL" clId="{6B18E462-67FB-48C3-967C-28D3027B4C34}" dt="2024-02-08T00:56:12.938" v="3051" actId="26606"/>
          <ac:picMkLst>
            <pc:docMk/>
            <pc:sldMk cId="3050883770" sldId="289"/>
            <ac:picMk id="8" creationId="{E88838CB-2C9B-42C6-D706-3DCEEC3D2965}"/>
          </ac:picMkLst>
        </pc:picChg>
        <pc:picChg chg="del mod modCrop">
          <ac:chgData name="Hossein Saberi" userId="3099d733-8375-4154-9dc5-01b18b3cf786" providerId="ADAL" clId="{6B18E462-67FB-48C3-967C-28D3027B4C34}" dt="2024-02-08T00:54:25.346" v="3031" actId="478"/>
          <ac:picMkLst>
            <pc:docMk/>
            <pc:sldMk cId="3050883770" sldId="289"/>
            <ac:picMk id="9" creationId="{304059A0-6024-3203-1909-34453AFA07CD}"/>
          </ac:picMkLst>
        </pc:picChg>
        <pc:picChg chg="add mod">
          <ac:chgData name="Hossein Saberi" userId="3099d733-8375-4154-9dc5-01b18b3cf786" providerId="ADAL" clId="{6B18E462-67FB-48C3-967C-28D3027B4C34}" dt="2024-02-08T00:56:12.938" v="3051" actId="26606"/>
          <ac:picMkLst>
            <pc:docMk/>
            <pc:sldMk cId="3050883770" sldId="289"/>
            <ac:picMk id="11" creationId="{0466D232-8449-9AE9-2ABA-DA5B2D765F87}"/>
          </ac:picMkLst>
        </pc:picChg>
        <pc:picChg chg="add mod ord">
          <ac:chgData name="Hossein Saberi" userId="3099d733-8375-4154-9dc5-01b18b3cf786" providerId="ADAL" clId="{6B18E462-67FB-48C3-967C-28D3027B4C34}" dt="2024-02-08T00:56:59.673" v="3061" actId="18613"/>
          <ac:picMkLst>
            <pc:docMk/>
            <pc:sldMk cId="3050883770" sldId="289"/>
            <ac:picMk id="13" creationId="{4FAC9223-F256-1F18-7667-03949E6A6829}"/>
          </ac:picMkLst>
        </pc:picChg>
        <pc:cxnChg chg="add del">
          <ac:chgData name="Hossein Saberi" userId="3099d733-8375-4154-9dc5-01b18b3cf786" providerId="ADAL" clId="{6B18E462-67FB-48C3-967C-28D3027B4C34}" dt="2024-02-08T00:56:12.938" v="3051" actId="26606"/>
          <ac:cxnSpMkLst>
            <pc:docMk/>
            <pc:sldMk cId="3050883770" sldId="289"/>
            <ac:cxnSpMk id="18" creationId="{50DA1EB8-87CF-4588-A1FD-4756F9A28F6B}"/>
          </ac:cxnSpMkLst>
        </pc:cxnChg>
        <pc:cxnChg chg="add del">
          <ac:chgData name="Hossein Saberi" userId="3099d733-8375-4154-9dc5-01b18b3cf786" providerId="ADAL" clId="{6B18E462-67FB-48C3-967C-28D3027B4C34}" dt="2024-02-08T00:56:12.938" v="3051" actId="26606"/>
          <ac:cxnSpMkLst>
            <pc:docMk/>
            <pc:sldMk cId="3050883770" sldId="289"/>
            <ac:cxnSpMk id="20" creationId="{D7A4E378-EA57-47B9-B1EB-58B998F6CFFB}"/>
          </ac:cxnSpMkLst>
        </pc:cxnChg>
        <pc:cxnChg chg="add del">
          <ac:chgData name="Hossein Saberi" userId="3099d733-8375-4154-9dc5-01b18b3cf786" providerId="ADAL" clId="{6B18E462-67FB-48C3-967C-28D3027B4C34}" dt="2024-02-08T00:56:12.938" v="3051" actId="26606"/>
          <ac:cxnSpMkLst>
            <pc:docMk/>
            <pc:sldMk cId="3050883770" sldId="289"/>
            <ac:cxnSpMk id="22" creationId="{D2B31ED6-76F0-425A-9A41-C947AEF9C145}"/>
          </ac:cxnSpMkLst>
        </pc:cxnChg>
      </pc:sldChg>
      <pc:sldChg chg="del ord">
        <pc:chgData name="Hossein Saberi" userId="3099d733-8375-4154-9dc5-01b18b3cf786" providerId="ADAL" clId="{6B18E462-67FB-48C3-967C-28D3027B4C34}" dt="2024-02-03T01:20:50.742" v="305" actId="47"/>
        <pc:sldMkLst>
          <pc:docMk/>
          <pc:sldMk cId="2853372822" sldId="290"/>
        </pc:sldMkLst>
      </pc:sldChg>
      <pc:sldChg chg="modSp del mod">
        <pc:chgData name="Hossein Saberi" userId="3099d733-8375-4154-9dc5-01b18b3cf786" providerId="ADAL" clId="{6B18E462-67FB-48C3-967C-28D3027B4C34}" dt="2024-02-09T23:52:25.327" v="6313" actId="47"/>
        <pc:sldMkLst>
          <pc:docMk/>
          <pc:sldMk cId="360228849" sldId="291"/>
        </pc:sldMkLst>
        <pc:spChg chg="mod">
          <ac:chgData name="Hossein Saberi" userId="3099d733-8375-4154-9dc5-01b18b3cf786" providerId="ADAL" clId="{6B18E462-67FB-48C3-967C-28D3027B4C34}" dt="2024-02-08T16:26:20.144" v="3718" actId="113"/>
          <ac:spMkLst>
            <pc:docMk/>
            <pc:sldMk cId="360228849" sldId="291"/>
            <ac:spMk id="5" creationId="{D4F02E5D-1496-4863-A385-EB7517734C48}"/>
          </ac:spMkLst>
        </pc:spChg>
      </pc:sldChg>
      <pc:sldChg chg="modSp add del mod">
        <pc:chgData name="Hossein Saberi" userId="3099d733-8375-4154-9dc5-01b18b3cf786" providerId="ADAL" clId="{6B18E462-67FB-48C3-967C-28D3027B4C34}" dt="2024-02-09T23:54:32.133" v="6329" actId="47"/>
        <pc:sldMkLst>
          <pc:docMk/>
          <pc:sldMk cId="383988440" sldId="292"/>
        </pc:sldMkLst>
        <pc:spChg chg="mod">
          <ac:chgData name="Hossein Saberi" userId="3099d733-8375-4154-9dc5-01b18b3cf786" providerId="ADAL" clId="{6B18E462-67FB-48C3-967C-28D3027B4C34}" dt="2024-02-09T01:59:44.182" v="5888" actId="404"/>
          <ac:spMkLst>
            <pc:docMk/>
            <pc:sldMk cId="383988440" sldId="292"/>
            <ac:spMk id="5" creationId="{D4F02E5D-1496-4863-A385-EB7517734C48}"/>
          </ac:spMkLst>
        </pc:spChg>
      </pc:sldChg>
      <pc:sldChg chg="del">
        <pc:chgData name="Hossein Saberi" userId="3099d733-8375-4154-9dc5-01b18b3cf786" providerId="ADAL" clId="{6B18E462-67FB-48C3-967C-28D3027B4C34}" dt="2024-02-03T01:21:38.137" v="311" actId="2696"/>
        <pc:sldMkLst>
          <pc:docMk/>
          <pc:sldMk cId="311769590" sldId="293"/>
        </pc:sldMkLst>
      </pc:sldChg>
      <pc:sldChg chg="addSp delSp modSp add del mod">
        <pc:chgData name="Hossein Saberi" userId="3099d733-8375-4154-9dc5-01b18b3cf786" providerId="ADAL" clId="{6B18E462-67FB-48C3-967C-28D3027B4C34}" dt="2024-02-03T01:30:01.450" v="541" actId="47"/>
        <pc:sldMkLst>
          <pc:docMk/>
          <pc:sldMk cId="1430468423" sldId="293"/>
        </pc:sldMkLst>
        <pc:spChg chg="add del">
          <ac:chgData name="Hossein Saberi" userId="3099d733-8375-4154-9dc5-01b18b3cf786" providerId="ADAL" clId="{6B18E462-67FB-48C3-967C-28D3027B4C34}" dt="2024-02-03T01:25:52.714" v="479" actId="478"/>
          <ac:spMkLst>
            <pc:docMk/>
            <pc:sldMk cId="1430468423" sldId="293"/>
            <ac:spMk id="2" creationId="{F8130D2C-BCD2-53A1-1620-B112AA998224}"/>
          </ac:spMkLst>
        </pc:spChg>
        <pc:spChg chg="del">
          <ac:chgData name="Hossein Saberi" userId="3099d733-8375-4154-9dc5-01b18b3cf786" providerId="ADAL" clId="{6B18E462-67FB-48C3-967C-28D3027B4C34}" dt="2024-02-03T01:21:55.252" v="313" actId="478"/>
          <ac:spMkLst>
            <pc:docMk/>
            <pc:sldMk cId="1430468423" sldId="293"/>
            <ac:spMk id="122" creationId="{26519E81-C48F-4DC1-8447-5AA3137BE5EE}"/>
          </ac:spMkLst>
        </pc:spChg>
        <pc:picChg chg="mod">
          <ac:chgData name="Hossein Saberi" userId="3099d733-8375-4154-9dc5-01b18b3cf786" providerId="ADAL" clId="{6B18E462-67FB-48C3-967C-28D3027B4C34}" dt="2024-02-03T01:26:05.951" v="511" actId="14100"/>
          <ac:picMkLst>
            <pc:docMk/>
            <pc:sldMk cId="1430468423" sldId="293"/>
            <ac:picMk id="5" creationId="{70BE1EEA-A108-B962-2189-F7E4020CDF0A}"/>
          </ac:picMkLst>
        </pc:picChg>
        <pc:picChg chg="del">
          <ac:chgData name="Hossein Saberi" userId="3099d733-8375-4154-9dc5-01b18b3cf786" providerId="ADAL" clId="{6B18E462-67FB-48C3-967C-28D3027B4C34}" dt="2024-02-03T01:25:21.332" v="478" actId="478"/>
          <ac:picMkLst>
            <pc:docMk/>
            <pc:sldMk cId="1430468423" sldId="293"/>
            <ac:picMk id="7" creationId="{85BA85BF-7176-7A47-F92D-1ABBF6ED7799}"/>
          </ac:picMkLst>
        </pc:picChg>
      </pc:sldChg>
      <pc:sldChg chg="addSp delSp modSp add del mod ord">
        <pc:chgData name="Hossein Saberi" userId="3099d733-8375-4154-9dc5-01b18b3cf786" providerId="ADAL" clId="{6B18E462-67FB-48C3-967C-28D3027B4C34}" dt="2024-02-08T01:33:09.354" v="3384" actId="47"/>
        <pc:sldMkLst>
          <pc:docMk/>
          <pc:sldMk cId="1105532713" sldId="294"/>
        </pc:sldMkLst>
        <pc:spChg chg="mod">
          <ac:chgData name="Hossein Saberi" userId="3099d733-8375-4154-9dc5-01b18b3cf786" providerId="ADAL" clId="{6B18E462-67FB-48C3-967C-28D3027B4C34}" dt="2024-02-03T01:38:07.006" v="619" actId="20577"/>
          <ac:spMkLst>
            <pc:docMk/>
            <pc:sldMk cId="1105532713" sldId="294"/>
            <ac:spMk id="2" creationId="{F8130D2C-BCD2-53A1-1620-B112AA998224}"/>
          </ac:spMkLst>
        </pc:spChg>
        <pc:spChg chg="mod">
          <ac:chgData name="Hossein Saberi" userId="3099d733-8375-4154-9dc5-01b18b3cf786" providerId="ADAL" clId="{6B18E462-67FB-48C3-967C-28D3027B4C34}" dt="2024-02-03T01:32:54.256" v="585" actId="21"/>
          <ac:spMkLst>
            <pc:docMk/>
            <pc:sldMk cId="1105532713" sldId="294"/>
            <ac:spMk id="8" creationId="{36AB01C7-BEB2-7D0B-D321-6F7DFD1D5C29}"/>
          </ac:spMkLst>
        </pc:spChg>
        <pc:picChg chg="add del mod">
          <ac:chgData name="Hossein Saberi" userId="3099d733-8375-4154-9dc5-01b18b3cf786" providerId="ADAL" clId="{6B18E462-67FB-48C3-967C-28D3027B4C34}" dt="2024-02-03T01:31:12.262" v="575" actId="21"/>
          <ac:picMkLst>
            <pc:docMk/>
            <pc:sldMk cId="1105532713" sldId="294"/>
            <ac:picMk id="3" creationId="{768F8CB8-4A04-AC72-C045-E56C87176CD1}"/>
          </ac:picMkLst>
        </pc:picChg>
        <pc:picChg chg="del">
          <ac:chgData name="Hossein Saberi" userId="3099d733-8375-4154-9dc5-01b18b3cf786" providerId="ADAL" clId="{6B18E462-67FB-48C3-967C-28D3027B4C34}" dt="2024-02-03T01:31:08.110" v="573" actId="21"/>
          <ac:picMkLst>
            <pc:docMk/>
            <pc:sldMk cId="1105532713" sldId="294"/>
            <ac:picMk id="4" creationId="{20A492D4-C530-8225-D3E4-40723933CDBC}"/>
          </ac:picMkLst>
        </pc:picChg>
        <pc:picChg chg="add del">
          <ac:chgData name="Hossein Saberi" userId="3099d733-8375-4154-9dc5-01b18b3cf786" providerId="ADAL" clId="{6B18E462-67FB-48C3-967C-28D3027B4C34}" dt="2024-02-04T06:20:57.427" v="1116" actId="22"/>
          <ac:picMkLst>
            <pc:docMk/>
            <pc:sldMk cId="1105532713" sldId="294"/>
            <ac:picMk id="4" creationId="{38C02CD4-4581-7CDC-7DA9-1E9BE5A65240}"/>
          </ac:picMkLst>
        </pc:picChg>
        <pc:picChg chg="add del mod">
          <ac:chgData name="Hossein Saberi" userId="3099d733-8375-4154-9dc5-01b18b3cf786" providerId="ADAL" clId="{6B18E462-67FB-48C3-967C-28D3027B4C34}" dt="2024-02-03T01:32:50.465" v="584" actId="478"/>
          <ac:picMkLst>
            <pc:docMk/>
            <pc:sldMk cId="1105532713" sldId="294"/>
            <ac:picMk id="5" creationId="{553DE9A1-EEF2-19F6-D35F-FCBB3E82BC44}"/>
          </ac:picMkLst>
        </pc:picChg>
        <pc:picChg chg="add del mod">
          <ac:chgData name="Hossein Saberi" userId="3099d733-8375-4154-9dc5-01b18b3cf786" providerId="ADAL" clId="{6B18E462-67FB-48C3-967C-28D3027B4C34}" dt="2024-02-04T06:21:09.568" v="1119" actId="478"/>
          <ac:picMkLst>
            <pc:docMk/>
            <pc:sldMk cId="1105532713" sldId="294"/>
            <ac:picMk id="6" creationId="{139CC1D7-CEB1-3F6A-5BBD-B0445ED53044}"/>
          </ac:picMkLst>
        </pc:picChg>
        <pc:picChg chg="add del">
          <ac:chgData name="Hossein Saberi" userId="3099d733-8375-4154-9dc5-01b18b3cf786" providerId="ADAL" clId="{6B18E462-67FB-48C3-967C-28D3027B4C34}" dt="2024-02-04T06:24:08.979" v="1121" actId="22"/>
          <ac:picMkLst>
            <pc:docMk/>
            <pc:sldMk cId="1105532713" sldId="294"/>
            <ac:picMk id="9" creationId="{CC012E49-5CC1-2414-36AE-5DC1669ED8EC}"/>
          </ac:picMkLst>
        </pc:picChg>
        <pc:picChg chg="add del mod">
          <ac:chgData name="Hossein Saberi" userId="3099d733-8375-4154-9dc5-01b18b3cf786" providerId="ADAL" clId="{6B18E462-67FB-48C3-967C-28D3027B4C34}" dt="2024-02-04T06:25:00.012" v="1126" actId="478"/>
          <ac:picMkLst>
            <pc:docMk/>
            <pc:sldMk cId="1105532713" sldId="294"/>
            <ac:picMk id="11" creationId="{2B4535C6-1D62-E494-C2C4-DC5973F6C66B}"/>
          </ac:picMkLst>
        </pc:picChg>
      </pc:sldChg>
      <pc:sldChg chg="del">
        <pc:chgData name="Hossein Saberi" userId="3099d733-8375-4154-9dc5-01b18b3cf786" providerId="ADAL" clId="{6B18E462-67FB-48C3-967C-28D3027B4C34}" dt="2024-02-03T01:21:38.137" v="311" actId="2696"/>
        <pc:sldMkLst>
          <pc:docMk/>
          <pc:sldMk cId="2068851434" sldId="294"/>
        </pc:sldMkLst>
      </pc:sldChg>
      <pc:sldChg chg="modSp del mod">
        <pc:chgData name="Hossein Saberi" userId="3099d733-8375-4154-9dc5-01b18b3cf786" providerId="ADAL" clId="{6B18E462-67FB-48C3-967C-28D3027B4C34}" dt="2024-02-03T02:14:16.408" v="1041" actId="47"/>
        <pc:sldMkLst>
          <pc:docMk/>
          <pc:sldMk cId="1304630359" sldId="295"/>
        </pc:sldMkLst>
        <pc:picChg chg="mod">
          <ac:chgData name="Hossein Saberi" userId="3099d733-8375-4154-9dc5-01b18b3cf786" providerId="ADAL" clId="{6B18E462-67FB-48C3-967C-28D3027B4C34}" dt="2024-02-03T02:13:06.123" v="998" actId="1076"/>
          <ac:picMkLst>
            <pc:docMk/>
            <pc:sldMk cId="1304630359" sldId="295"/>
            <ac:picMk id="64" creationId="{DA03833E-9613-2F5A-EC99-54F76053BE50}"/>
          </ac:picMkLst>
        </pc:picChg>
      </pc:sldChg>
      <pc:sldChg chg="addSp delSp modSp mod">
        <pc:chgData name="Hossein Saberi" userId="3099d733-8375-4154-9dc5-01b18b3cf786" providerId="ADAL" clId="{6B18E462-67FB-48C3-967C-28D3027B4C34}" dt="2024-02-08T16:38:19.383" v="4069" actId="1076"/>
        <pc:sldMkLst>
          <pc:docMk/>
          <pc:sldMk cId="4211710175" sldId="296"/>
        </pc:sldMkLst>
        <pc:spChg chg="mod">
          <ac:chgData name="Hossein Saberi" userId="3099d733-8375-4154-9dc5-01b18b3cf786" providerId="ADAL" clId="{6B18E462-67FB-48C3-967C-28D3027B4C34}" dt="2024-02-08T16:33:38.347" v="3865" actId="20577"/>
          <ac:spMkLst>
            <pc:docMk/>
            <pc:sldMk cId="4211710175" sldId="296"/>
            <ac:spMk id="3" creationId="{CBF055A8-6300-6A40-BFCA-AE775E02DE18}"/>
          </ac:spMkLst>
        </pc:spChg>
        <pc:spChg chg="mod">
          <ac:chgData name="Hossein Saberi" userId="3099d733-8375-4154-9dc5-01b18b3cf786" providerId="ADAL" clId="{6B18E462-67FB-48C3-967C-28D3027B4C34}" dt="2024-02-03T02:10:34.539" v="949" actId="1076"/>
          <ac:spMkLst>
            <pc:docMk/>
            <pc:sldMk cId="4211710175" sldId="296"/>
            <ac:spMk id="13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3T02:10:41.833" v="974" actId="20577"/>
          <ac:spMkLst>
            <pc:docMk/>
            <pc:sldMk cId="4211710175" sldId="296"/>
            <ac:spMk id="1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1:38:12.751" v="620" actId="478"/>
          <ac:spMkLst>
            <pc:docMk/>
            <pc:sldMk cId="4211710175" sldId="296"/>
            <ac:spMk id="15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4:03.167" v="3894" actId="20577"/>
          <ac:spMkLst>
            <pc:docMk/>
            <pc:sldMk cId="4211710175" sldId="296"/>
            <ac:spMk id="16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3T01:38:22.941" v="625" actId="1076"/>
          <ac:spMkLst>
            <pc:docMk/>
            <pc:sldMk cId="4211710175" sldId="296"/>
            <ac:spMk id="1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1:38:21.069" v="624" actId="478"/>
          <ac:spMkLst>
            <pc:docMk/>
            <pc:sldMk cId="4211710175" sldId="296"/>
            <ac:spMk id="18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03T01:38:15.686" v="622" actId="478"/>
          <ac:spMkLst>
            <pc:docMk/>
            <pc:sldMk cId="4211710175" sldId="296"/>
            <ac:spMk id="19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1:38:18.040" v="623" actId="478"/>
          <ac:spMkLst>
            <pc:docMk/>
            <pc:sldMk cId="4211710175" sldId="296"/>
            <ac:spMk id="20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03T02:11:00.832" v="978" actId="478"/>
          <ac:spMkLst>
            <pc:docMk/>
            <pc:sldMk cId="4211710175" sldId="296"/>
            <ac:spMk id="24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5:19.112" v="3969" actId="20577"/>
          <ac:spMkLst>
            <pc:docMk/>
            <pc:sldMk cId="4211710175" sldId="296"/>
            <ac:spMk id="25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5:42.160" v="3988" actId="6549"/>
          <ac:spMkLst>
            <pc:docMk/>
            <pc:sldMk cId="4211710175" sldId="296"/>
            <ac:spMk id="26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5:27.087" v="3973" actId="6549"/>
          <ac:spMkLst>
            <pc:docMk/>
            <pc:sldMk cId="4211710175" sldId="296"/>
            <ac:spMk id="27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4:47.415" v="3948" actId="20577"/>
          <ac:spMkLst>
            <pc:docMk/>
            <pc:sldMk cId="4211710175" sldId="296"/>
            <ac:spMk id="28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4:55.851" v="3957" actId="20577"/>
          <ac:spMkLst>
            <pc:docMk/>
            <pc:sldMk cId="4211710175" sldId="296"/>
            <ac:spMk id="29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1:39:06.422" v="632" actId="478"/>
          <ac:spMkLst>
            <pc:docMk/>
            <pc:sldMk cId="4211710175" sldId="296"/>
            <ac:spMk id="30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8T16:34:36.671" v="3908" actId="20577"/>
          <ac:spMkLst>
            <pc:docMk/>
            <pc:sldMk cId="4211710175" sldId="296"/>
            <ac:spMk id="3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1:39:11.518" v="634" actId="478"/>
          <ac:spMkLst>
            <pc:docMk/>
            <pc:sldMk cId="4211710175" sldId="296"/>
            <ac:spMk id="3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1:39:08.089" v="633" actId="478"/>
          <ac:spMkLst>
            <pc:docMk/>
            <pc:sldMk cId="4211710175" sldId="296"/>
            <ac:spMk id="33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3T02:10:27.510" v="948" actId="1076"/>
          <ac:spMkLst>
            <pc:docMk/>
            <pc:sldMk cId="4211710175" sldId="296"/>
            <ac:spMk id="35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03T02:10:23.858" v="947" actId="478"/>
          <ac:spMkLst>
            <pc:docMk/>
            <pc:sldMk cId="4211710175" sldId="296"/>
            <ac:spMk id="36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3T02:10:45.370" v="975" actId="1076"/>
          <ac:spMkLst>
            <pc:docMk/>
            <pc:sldMk cId="4211710175" sldId="296"/>
            <ac:spMk id="37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03T01:38:41.878" v="627" actId="478"/>
          <ac:spMkLst>
            <pc:docMk/>
            <pc:sldMk cId="4211710175" sldId="296"/>
            <ac:spMk id="38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1:38:44.281" v="628" actId="478"/>
          <ac:spMkLst>
            <pc:docMk/>
            <pc:sldMk cId="4211710175" sldId="296"/>
            <ac:spMk id="39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3T02:10:47.715" v="976" actId="1076"/>
          <ac:spMkLst>
            <pc:docMk/>
            <pc:sldMk cId="4211710175" sldId="296"/>
            <ac:spMk id="40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8:12.327" v="4066" actId="1076"/>
          <ac:spMkLst>
            <pc:docMk/>
            <pc:sldMk cId="4211710175" sldId="296"/>
            <ac:spMk id="4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09:40.716" v="942" actId="478"/>
          <ac:spMkLst>
            <pc:docMk/>
            <pc:sldMk cId="4211710175" sldId="296"/>
            <ac:spMk id="45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3T02:09:51.609" v="944" actId="1076"/>
          <ac:spMkLst>
            <pc:docMk/>
            <pc:sldMk cId="4211710175" sldId="296"/>
            <ac:spMk id="48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09:48.091" v="943" actId="478"/>
          <ac:spMkLst>
            <pc:docMk/>
            <pc:sldMk cId="4211710175" sldId="296"/>
            <ac:spMk id="49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0:11.287" v="945" actId="478"/>
          <ac:spMkLst>
            <pc:docMk/>
            <pc:sldMk cId="4211710175" sldId="296"/>
            <ac:spMk id="50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8:16.070" v="4067" actId="1076"/>
          <ac:spMkLst>
            <pc:docMk/>
            <pc:sldMk cId="4211710175" sldId="296"/>
            <ac:spMk id="51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8:17.671" v="4068" actId="1076"/>
          <ac:spMkLst>
            <pc:docMk/>
            <pc:sldMk cId="4211710175" sldId="296"/>
            <ac:spMk id="52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8:19.383" v="4069" actId="1076"/>
          <ac:spMkLst>
            <pc:docMk/>
            <pc:sldMk cId="4211710175" sldId="296"/>
            <ac:spMk id="53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8:07.583" v="4065" actId="1076"/>
          <ac:spMkLst>
            <pc:docMk/>
            <pc:sldMk cId="4211710175" sldId="296"/>
            <ac:spMk id="54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7:35.066" v="4016" actId="20577"/>
          <ac:spMkLst>
            <pc:docMk/>
            <pc:sldMk cId="4211710175" sldId="296"/>
            <ac:spMk id="5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09:23.431" v="938" actId="478"/>
          <ac:spMkLst>
            <pc:docMk/>
            <pc:sldMk cId="4211710175" sldId="296"/>
            <ac:spMk id="56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8T16:38:05.114" v="4064" actId="1076"/>
          <ac:spMkLst>
            <pc:docMk/>
            <pc:sldMk cId="4211710175" sldId="296"/>
            <ac:spMk id="5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09:21.946" v="937" actId="478"/>
          <ac:spMkLst>
            <pc:docMk/>
            <pc:sldMk cId="4211710175" sldId="296"/>
            <ac:spMk id="58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09:26.132" v="939" actId="478"/>
          <ac:spMkLst>
            <pc:docMk/>
            <pc:sldMk cId="4211710175" sldId="296"/>
            <ac:spMk id="59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03T02:09:27.918" v="941" actId="478"/>
          <ac:spMkLst>
            <pc:docMk/>
            <pc:sldMk cId="4211710175" sldId="296"/>
            <ac:spMk id="60" creationId="{00000000-0000-0000-0000-000000000000}"/>
          </ac:spMkLst>
        </pc:spChg>
      </pc:sldChg>
      <pc:sldChg chg="addSp delSp modSp add del mod setBg modClrScheme delDesignElem chgLayout">
        <pc:chgData name="Hossein Saberi" userId="3099d733-8375-4154-9dc5-01b18b3cf786" providerId="ADAL" clId="{6B18E462-67FB-48C3-967C-28D3027B4C34}" dt="2024-02-09T10:18:25.551" v="6142" actId="47"/>
        <pc:sldMkLst>
          <pc:docMk/>
          <pc:sldMk cId="3719660039" sldId="297"/>
        </pc:sldMkLst>
        <pc:spChg chg="add del mod">
          <ac:chgData name="Hossein Saberi" userId="3099d733-8375-4154-9dc5-01b18b3cf786" providerId="ADAL" clId="{6B18E462-67FB-48C3-967C-28D3027B4C34}" dt="2024-02-09T10:17:01.220" v="6121" actId="478"/>
          <ac:spMkLst>
            <pc:docMk/>
            <pc:sldMk cId="3719660039" sldId="297"/>
            <ac:spMk id="2" creationId="{9BCB4BC4-F825-ABEF-6826-F3C7C3EF6398}"/>
          </ac:spMkLst>
        </pc:spChg>
        <pc:spChg chg="del mod">
          <ac:chgData name="Hossein Saberi" userId="3099d733-8375-4154-9dc5-01b18b3cf786" providerId="ADAL" clId="{6B18E462-67FB-48C3-967C-28D3027B4C34}" dt="2024-02-03T01:23:58.700" v="431" actId="478"/>
          <ac:spMkLst>
            <pc:docMk/>
            <pc:sldMk cId="3719660039" sldId="297"/>
            <ac:spMk id="2" creationId="{F8130D2C-BCD2-53A1-1620-B112AA998224}"/>
          </ac:spMkLst>
        </pc:spChg>
        <pc:spChg chg="add del mod">
          <ac:chgData name="Hossein Saberi" userId="3099d733-8375-4154-9dc5-01b18b3cf786" providerId="ADAL" clId="{6B18E462-67FB-48C3-967C-28D3027B4C34}" dt="2024-02-09T00:21:21.369" v="4867" actId="6549"/>
          <ac:spMkLst>
            <pc:docMk/>
            <pc:sldMk cId="3719660039" sldId="297"/>
            <ac:spMk id="3" creationId="{209065A1-D551-2CE9-17CF-50538FC78CA8}"/>
          </ac:spMkLst>
        </pc:spChg>
        <pc:spChg chg="add del mod">
          <ac:chgData name="Hossein Saberi" userId="3099d733-8375-4154-9dc5-01b18b3cf786" providerId="ADAL" clId="{6B18E462-67FB-48C3-967C-28D3027B4C34}" dt="2024-02-03T01:28:04.779" v="520"/>
          <ac:spMkLst>
            <pc:docMk/>
            <pc:sldMk cId="3719660039" sldId="297"/>
            <ac:spMk id="8" creationId="{F9F674E1-24F6-B394-B809-93C27FF33A25}"/>
          </ac:spMkLst>
        </pc:spChg>
        <pc:spChg chg="add del mod">
          <ac:chgData name="Hossein Saberi" userId="3099d733-8375-4154-9dc5-01b18b3cf786" providerId="ADAL" clId="{6B18E462-67FB-48C3-967C-28D3027B4C34}" dt="2024-02-03T01:28:04.779" v="520"/>
          <ac:spMkLst>
            <pc:docMk/>
            <pc:sldMk cId="3719660039" sldId="297"/>
            <ac:spMk id="9" creationId="{8AD94660-5954-C6C0-0D38-1AF6BEF2CE14}"/>
          </ac:spMkLst>
        </pc:spChg>
        <pc:spChg chg="add del mod ord">
          <ac:chgData name="Hossein Saberi" userId="3099d733-8375-4154-9dc5-01b18b3cf786" providerId="ADAL" clId="{6B18E462-67FB-48C3-967C-28D3027B4C34}" dt="2024-02-03T01:28:02.170" v="519" actId="700"/>
          <ac:spMkLst>
            <pc:docMk/>
            <pc:sldMk cId="3719660039" sldId="297"/>
            <ac:spMk id="10" creationId="{E4175231-B70F-5E06-0FAE-B47F473117E8}"/>
          </ac:spMkLst>
        </pc:spChg>
        <pc:spChg chg="add del mod ord">
          <ac:chgData name="Hossein Saberi" userId="3099d733-8375-4154-9dc5-01b18b3cf786" providerId="ADAL" clId="{6B18E462-67FB-48C3-967C-28D3027B4C34}" dt="2024-02-03T01:28:02.170" v="519" actId="700"/>
          <ac:spMkLst>
            <pc:docMk/>
            <pc:sldMk cId="3719660039" sldId="297"/>
            <ac:spMk id="11" creationId="{6B639C64-056C-786E-9867-95BE742128F1}"/>
          </ac:spMkLst>
        </pc:spChg>
        <pc:spChg chg="add del mod ord">
          <ac:chgData name="Hossein Saberi" userId="3099d733-8375-4154-9dc5-01b18b3cf786" providerId="ADAL" clId="{6B18E462-67FB-48C3-967C-28D3027B4C34}" dt="2024-02-03T01:28:02.170" v="519" actId="700"/>
          <ac:spMkLst>
            <pc:docMk/>
            <pc:sldMk cId="3719660039" sldId="297"/>
            <ac:spMk id="13" creationId="{2BB6BEF8-FBB8-908D-801B-07B92E1C0F3E}"/>
          </ac:spMkLst>
        </pc:spChg>
        <pc:spChg chg="add del mod ord">
          <ac:chgData name="Hossein Saberi" userId="3099d733-8375-4154-9dc5-01b18b3cf786" providerId="ADAL" clId="{6B18E462-67FB-48C3-967C-28D3027B4C34}" dt="2024-02-03T01:28:02.170" v="519" actId="700"/>
          <ac:spMkLst>
            <pc:docMk/>
            <pc:sldMk cId="3719660039" sldId="297"/>
            <ac:spMk id="15" creationId="{C8BFA79F-2561-587A-189E-E79536F41E87}"/>
          </ac:spMkLst>
        </pc:spChg>
        <pc:spChg chg="add del mod ord">
          <ac:chgData name="Hossein Saberi" userId="3099d733-8375-4154-9dc5-01b18b3cf786" providerId="ADAL" clId="{6B18E462-67FB-48C3-967C-28D3027B4C34}" dt="2024-02-03T01:28:02.170" v="519" actId="700"/>
          <ac:spMkLst>
            <pc:docMk/>
            <pc:sldMk cId="3719660039" sldId="297"/>
            <ac:spMk id="16" creationId="{086723F1-42B5-8C67-51BE-5E4C0BCA2572}"/>
          </ac:spMkLst>
        </pc:spChg>
        <pc:spChg chg="add del mod">
          <ac:chgData name="Hossein Saberi" userId="3099d733-8375-4154-9dc5-01b18b3cf786" providerId="ADAL" clId="{6B18E462-67FB-48C3-967C-28D3027B4C34}" dt="2024-02-03T01:29:28.614" v="534"/>
          <ac:spMkLst>
            <pc:docMk/>
            <pc:sldMk cId="3719660039" sldId="297"/>
            <ac:spMk id="19" creationId="{32F2FD7C-915B-3DF3-4B2C-7811C7BCA6FA}"/>
          </ac:spMkLst>
        </pc:spChg>
        <pc:spChg chg="add del mod">
          <ac:chgData name="Hossein Saberi" userId="3099d733-8375-4154-9dc5-01b18b3cf786" providerId="ADAL" clId="{6B18E462-67FB-48C3-967C-28D3027B4C34}" dt="2024-02-03T01:29:28.614" v="534"/>
          <ac:spMkLst>
            <pc:docMk/>
            <pc:sldMk cId="3719660039" sldId="297"/>
            <ac:spMk id="20" creationId="{870B0F89-BA86-DB50-5C73-F3D51BABD507}"/>
          </ac:spMkLst>
        </pc:spChg>
        <pc:spChg chg="add del mod">
          <ac:chgData name="Hossein Saberi" userId="3099d733-8375-4154-9dc5-01b18b3cf786" providerId="ADAL" clId="{6B18E462-67FB-48C3-967C-28D3027B4C34}" dt="2024-02-03T01:29:31.481" v="538"/>
          <ac:spMkLst>
            <pc:docMk/>
            <pc:sldMk cId="3719660039" sldId="297"/>
            <ac:spMk id="21" creationId="{5B65A260-B92A-35DB-ACB7-B6D626F6A0FC}"/>
          </ac:spMkLst>
        </pc:spChg>
        <pc:spChg chg="add del">
          <ac:chgData name="Hossein Saberi" userId="3099d733-8375-4154-9dc5-01b18b3cf786" providerId="ADAL" clId="{6B18E462-67FB-48C3-967C-28D3027B4C34}" dt="2024-02-03T01:28:50.836" v="529" actId="26606"/>
          <ac:spMkLst>
            <pc:docMk/>
            <pc:sldMk cId="3719660039" sldId="297"/>
            <ac:spMk id="26" creationId="{D7D9F91F-72C9-4DB9-ABD0-A8180D8262D5}"/>
          </ac:spMkLst>
        </pc:spChg>
        <pc:spChg chg="add del">
          <ac:chgData name="Hossein Saberi" userId="3099d733-8375-4154-9dc5-01b18b3cf786" providerId="ADAL" clId="{6B18E462-67FB-48C3-967C-28D3027B4C34}" dt="2024-02-03T01:28:50.836" v="529" actId="26606"/>
          <ac:spMkLst>
            <pc:docMk/>
            <pc:sldMk cId="3719660039" sldId="297"/>
            <ac:spMk id="27" creationId="{9527FCEA-6143-4C5E-8C45-8AC9237ADE89}"/>
          </ac:spMkLst>
        </pc:spChg>
        <pc:spChg chg="add del">
          <ac:chgData name="Hossein Saberi" userId="3099d733-8375-4154-9dc5-01b18b3cf786" providerId="ADAL" clId="{6B18E462-67FB-48C3-967C-28D3027B4C34}" dt="2024-02-03T01:28:50.836" v="529" actId="26606"/>
          <ac:spMkLst>
            <pc:docMk/>
            <pc:sldMk cId="3719660039" sldId="297"/>
            <ac:spMk id="28" creationId="{BE016956-CE9F-4946-8834-A8BC3529D0F6}"/>
          </ac:spMkLst>
        </pc:spChg>
        <pc:spChg chg="add del">
          <ac:chgData name="Hossein Saberi" userId="3099d733-8375-4154-9dc5-01b18b3cf786" providerId="ADAL" clId="{6B18E462-67FB-48C3-967C-28D3027B4C34}" dt="2024-02-03T01:28:50.836" v="529" actId="26606"/>
          <ac:spMkLst>
            <pc:docMk/>
            <pc:sldMk cId="3719660039" sldId="297"/>
            <ac:spMk id="29" creationId="{1A9F23AD-7A55-49F3-A3EC-743F47F36B0E}"/>
          </ac:spMkLst>
        </pc:spChg>
        <pc:spChg chg="add del mod">
          <ac:chgData name="Hossein Saberi" userId="3099d733-8375-4154-9dc5-01b18b3cf786" providerId="ADAL" clId="{6B18E462-67FB-48C3-967C-28D3027B4C34}" dt="2024-02-03T01:29:31.481" v="538"/>
          <ac:spMkLst>
            <pc:docMk/>
            <pc:sldMk cId="3719660039" sldId="297"/>
            <ac:spMk id="30" creationId="{1D072980-8F30-1A77-ECE9-AE0A847F140C}"/>
          </ac:spMkLst>
        </pc:spChg>
        <pc:spChg chg="del">
          <ac:chgData name="Hossein Saberi" userId="3099d733-8375-4154-9dc5-01b18b3cf786" providerId="ADAL" clId="{6B18E462-67FB-48C3-967C-28D3027B4C34}" dt="2024-02-03T01:23:56.945" v="430" actId="478"/>
          <ac:spMkLst>
            <pc:docMk/>
            <pc:sldMk cId="3719660039" sldId="297"/>
            <ac:spMk id="122" creationId="{26519E81-C48F-4DC1-8447-5AA3137BE5EE}"/>
          </ac:spMkLst>
        </pc:spChg>
        <pc:grpChg chg="add del mod">
          <ac:chgData name="Hossein Saberi" userId="3099d733-8375-4154-9dc5-01b18b3cf786" providerId="ADAL" clId="{6B18E462-67FB-48C3-967C-28D3027B4C34}" dt="2024-02-09T10:13:27.373" v="6075" actId="478"/>
          <ac:grpSpMkLst>
            <pc:docMk/>
            <pc:sldMk cId="3719660039" sldId="297"/>
            <ac:grpSpMk id="6" creationId="{BF66A804-6615-45AE-25F0-7C46F9254605}"/>
          </ac:grpSpMkLst>
        </pc:grpChg>
        <pc:picChg chg="add mod">
          <ac:chgData name="Hossein Saberi" userId="3099d733-8375-4154-9dc5-01b18b3cf786" providerId="ADAL" clId="{6B18E462-67FB-48C3-967C-28D3027B4C34}" dt="2024-02-03T01:29:40.821" v="540" actId="26606"/>
          <ac:picMkLst>
            <pc:docMk/>
            <pc:sldMk cId="3719660039" sldId="297"/>
            <ac:picMk id="4" creationId="{237FE0E1-0ADD-F4C8-AF4B-FE8B8B7CAB8A}"/>
          </ac:picMkLst>
        </pc:picChg>
        <pc:picChg chg="mod ord">
          <ac:chgData name="Hossein Saberi" userId="3099d733-8375-4154-9dc5-01b18b3cf786" providerId="ADAL" clId="{6B18E462-67FB-48C3-967C-28D3027B4C34}" dt="2024-02-03T01:29:40.821" v="540" actId="26606"/>
          <ac:picMkLst>
            <pc:docMk/>
            <pc:sldMk cId="3719660039" sldId="297"/>
            <ac:picMk id="5" creationId="{DFA8DEAB-FA30-84DB-1948-F816FF958085}"/>
          </ac:picMkLst>
        </pc:picChg>
        <pc:picChg chg="add del mod">
          <ac:chgData name="Hossein Saberi" userId="3099d733-8375-4154-9dc5-01b18b3cf786" providerId="ADAL" clId="{6B18E462-67FB-48C3-967C-28D3027B4C34}" dt="2024-02-03T01:28:12.310" v="524" actId="21"/>
          <ac:picMkLst>
            <pc:docMk/>
            <pc:sldMk cId="3719660039" sldId="297"/>
            <ac:picMk id="7" creationId="{44EE4CB0-AC83-F176-3442-CD313F7E5C11}"/>
          </ac:picMkLst>
        </pc:picChg>
        <pc:picChg chg="mod">
          <ac:chgData name="Hossein Saberi" userId="3099d733-8375-4154-9dc5-01b18b3cf786" providerId="ADAL" clId="{6B18E462-67FB-48C3-967C-28D3027B4C34}" dt="2024-02-09T10:12:18.816" v="6066"/>
          <ac:picMkLst>
            <pc:docMk/>
            <pc:sldMk cId="3719660039" sldId="297"/>
            <ac:picMk id="7" creationId="{8E48D935-42DE-047D-197D-BFDAAC89F715}"/>
          </ac:picMkLst>
        </pc:picChg>
        <pc:picChg chg="mod">
          <ac:chgData name="Hossein Saberi" userId="3099d733-8375-4154-9dc5-01b18b3cf786" providerId="ADAL" clId="{6B18E462-67FB-48C3-967C-28D3027B4C34}" dt="2024-02-09T10:12:18.816" v="6066"/>
          <ac:picMkLst>
            <pc:docMk/>
            <pc:sldMk cId="3719660039" sldId="297"/>
            <ac:picMk id="8" creationId="{2BB1E0C9-D716-28F4-46BC-742FB0C55440}"/>
          </ac:picMkLst>
        </pc:picChg>
        <pc:picChg chg="add del mod ord">
          <ac:chgData name="Hossein Saberi" userId="3099d733-8375-4154-9dc5-01b18b3cf786" providerId="ADAL" clId="{6B18E462-67FB-48C3-967C-28D3027B4C34}" dt="2024-02-03T01:29:40.821" v="540" actId="26606"/>
          <ac:picMkLst>
            <pc:docMk/>
            <pc:sldMk cId="3719660039" sldId="297"/>
            <ac:picMk id="17" creationId="{23A73DED-3B1A-8B67-4A40-8B1427BBC100}"/>
          </ac:picMkLst>
        </pc:picChg>
        <pc:picChg chg="add del mod ord">
          <ac:chgData name="Hossein Saberi" userId="3099d733-8375-4154-9dc5-01b18b3cf786" providerId="ADAL" clId="{6B18E462-67FB-48C3-967C-28D3027B4C34}" dt="2024-02-03T01:29:29.536" v="536"/>
          <ac:picMkLst>
            <pc:docMk/>
            <pc:sldMk cId="3719660039" sldId="297"/>
            <ac:picMk id="18" creationId="{E6D041C3-D976-8324-A127-62BC9A0C0473}"/>
          </ac:picMkLst>
        </pc:picChg>
        <pc:cxnChg chg="add del">
          <ac:chgData name="Hossein Saberi" userId="3099d733-8375-4154-9dc5-01b18b3cf786" providerId="ADAL" clId="{6B18E462-67FB-48C3-967C-28D3027B4C34}" dt="2024-02-03T01:28:05.172" v="521" actId="26606"/>
          <ac:cxnSpMkLst>
            <pc:docMk/>
            <pc:sldMk cId="3719660039" sldId="297"/>
            <ac:cxnSpMk id="12" creationId="{DCD67800-37AC-4E14-89B0-F79DCB3FB86D}"/>
          </ac:cxnSpMkLst>
        </pc:cxnChg>
        <pc:cxnChg chg="add del">
          <ac:chgData name="Hossein Saberi" userId="3099d733-8375-4154-9dc5-01b18b3cf786" providerId="ADAL" clId="{6B18E462-67FB-48C3-967C-28D3027B4C34}" dt="2024-02-03T01:28:05.172" v="521" actId="26606"/>
          <ac:cxnSpMkLst>
            <pc:docMk/>
            <pc:sldMk cId="3719660039" sldId="297"/>
            <ac:cxnSpMk id="14" creationId="{20F1788F-A5AE-4188-8274-F7F2E3833ECD}"/>
          </ac:cxnSpMkLst>
        </pc:cxnChg>
        <pc:cxnChg chg="add del">
          <ac:chgData name="Hossein Saberi" userId="3099d733-8375-4154-9dc5-01b18b3cf786" providerId="ADAL" clId="{6B18E462-67FB-48C3-967C-28D3027B4C34}" dt="2024-02-03T01:28:38.706" v="527" actId="26606"/>
          <ac:cxnSpMkLst>
            <pc:docMk/>
            <pc:sldMk cId="3719660039" sldId="297"/>
            <ac:cxnSpMk id="22" creationId="{D4BDCD00-BA97-40D8-93CD-0A9CA931BE17}"/>
          </ac:cxnSpMkLst>
        </pc:cxnChg>
        <pc:cxnChg chg="add del">
          <ac:chgData name="Hossein Saberi" userId="3099d733-8375-4154-9dc5-01b18b3cf786" providerId="ADAL" clId="{6B18E462-67FB-48C3-967C-28D3027B4C34}" dt="2024-02-03T01:29:29.136" v="535" actId="26606"/>
          <ac:cxnSpMkLst>
            <pc:docMk/>
            <pc:sldMk cId="3719660039" sldId="297"/>
            <ac:cxnSpMk id="23" creationId="{D4BDCD00-BA97-40D8-93CD-0A9CA931BE17}"/>
          </ac:cxnSpMkLst>
        </pc:cxnChg>
        <pc:cxnChg chg="add del">
          <ac:chgData name="Hossein Saberi" userId="3099d733-8375-4154-9dc5-01b18b3cf786" providerId="ADAL" clId="{6B18E462-67FB-48C3-967C-28D3027B4C34}" dt="2024-02-03T01:28:38.706" v="527" actId="26606"/>
          <ac:cxnSpMkLst>
            <pc:docMk/>
            <pc:sldMk cId="3719660039" sldId="297"/>
            <ac:cxnSpMk id="24" creationId="{2D631E40-F51C-4828-B23B-DF903513296E}"/>
          </ac:cxnSpMkLst>
        </pc:cxnChg>
        <pc:cxnChg chg="add del">
          <ac:chgData name="Hossein Saberi" userId="3099d733-8375-4154-9dc5-01b18b3cf786" providerId="ADAL" clId="{6B18E462-67FB-48C3-967C-28D3027B4C34}" dt="2024-02-03T01:29:29.136" v="535" actId="26606"/>
          <ac:cxnSpMkLst>
            <pc:docMk/>
            <pc:sldMk cId="3719660039" sldId="297"/>
            <ac:cxnSpMk id="25" creationId="{2D631E40-F51C-4828-B23B-DF903513296E}"/>
          </ac:cxnSpMkLst>
        </pc:cxnChg>
        <pc:cxnChg chg="add">
          <ac:chgData name="Hossein Saberi" userId="3099d733-8375-4154-9dc5-01b18b3cf786" providerId="ADAL" clId="{6B18E462-67FB-48C3-967C-28D3027B4C34}" dt="2024-02-03T01:29:40.821" v="540" actId="26606"/>
          <ac:cxnSpMkLst>
            <pc:docMk/>
            <pc:sldMk cId="3719660039" sldId="297"/>
            <ac:cxnSpMk id="31" creationId="{DCD67800-37AC-4E14-89B0-F79DCB3FB86D}"/>
          </ac:cxnSpMkLst>
        </pc:cxnChg>
        <pc:cxnChg chg="add">
          <ac:chgData name="Hossein Saberi" userId="3099d733-8375-4154-9dc5-01b18b3cf786" providerId="ADAL" clId="{6B18E462-67FB-48C3-967C-28D3027B4C34}" dt="2024-02-03T01:29:40.821" v="540" actId="26606"/>
          <ac:cxnSpMkLst>
            <pc:docMk/>
            <pc:sldMk cId="3719660039" sldId="297"/>
            <ac:cxnSpMk id="32" creationId="{20F1788F-A5AE-4188-8274-F7F2E3833ECD}"/>
          </ac:cxnSpMkLst>
        </pc:cxnChg>
      </pc:sldChg>
      <pc:sldChg chg="delSp modSp add del mod">
        <pc:chgData name="Hossein Saberi" userId="3099d733-8375-4154-9dc5-01b18b3cf786" providerId="ADAL" clId="{6B18E462-67FB-48C3-967C-28D3027B4C34}" dt="2024-02-08T01:15:04.462" v="3287" actId="47"/>
        <pc:sldMkLst>
          <pc:docMk/>
          <pc:sldMk cId="1619269979" sldId="298"/>
        </pc:sldMkLst>
        <pc:spChg chg="del">
          <ac:chgData name="Hossein Saberi" userId="3099d733-8375-4154-9dc5-01b18b3cf786" providerId="ADAL" clId="{6B18E462-67FB-48C3-967C-28D3027B4C34}" dt="2024-02-03T01:32:26.566" v="580" actId="478"/>
          <ac:spMkLst>
            <pc:docMk/>
            <pc:sldMk cId="1619269979" sldId="298"/>
            <ac:spMk id="8" creationId="{36AB01C7-BEB2-7D0B-D321-6F7DFD1D5C29}"/>
          </ac:spMkLst>
        </pc:spChg>
        <pc:picChg chg="mod">
          <ac:chgData name="Hossein Saberi" userId="3099d733-8375-4154-9dc5-01b18b3cf786" providerId="ADAL" clId="{6B18E462-67FB-48C3-967C-28D3027B4C34}" dt="2024-02-03T01:32:34.862" v="581" actId="1076"/>
          <ac:picMkLst>
            <pc:docMk/>
            <pc:sldMk cId="1619269979" sldId="298"/>
            <ac:picMk id="5" creationId="{553DE9A1-EEF2-19F6-D35F-FCBB3E82BC44}"/>
          </ac:picMkLst>
        </pc:picChg>
      </pc:sldChg>
      <pc:sldChg chg="delSp add del mod">
        <pc:chgData name="Hossein Saberi" userId="3099d733-8375-4154-9dc5-01b18b3cf786" providerId="ADAL" clId="{6B18E462-67FB-48C3-967C-28D3027B4C34}" dt="2024-02-08T16:42:57.698" v="4160" actId="47"/>
        <pc:sldMkLst>
          <pc:docMk/>
          <pc:sldMk cId="364370447" sldId="299"/>
        </pc:sldMkLst>
        <pc:spChg chg="del">
          <ac:chgData name="Hossein Saberi" userId="3099d733-8375-4154-9dc5-01b18b3cf786" providerId="ADAL" clId="{6B18E462-67FB-48C3-967C-28D3027B4C34}" dt="2024-02-03T01:51:59.194" v="655" actId="478"/>
          <ac:spMkLst>
            <pc:docMk/>
            <pc:sldMk cId="364370447" sldId="299"/>
            <ac:spMk id="51" creationId="{C7C2BD7D-8E2A-1BEA-2196-44DAACDBD6A0}"/>
          </ac:spMkLst>
        </pc:spChg>
      </pc:sldChg>
      <pc:sldChg chg="addSp delSp modSp add mod">
        <pc:chgData name="Hossein Saberi" userId="3099d733-8375-4154-9dc5-01b18b3cf786" providerId="ADAL" clId="{6B18E462-67FB-48C3-967C-28D3027B4C34}" dt="2024-02-12T00:26:22.293" v="7667" actId="1037"/>
        <pc:sldMkLst>
          <pc:docMk/>
          <pc:sldMk cId="4213476550" sldId="300"/>
        </pc:sldMkLst>
        <pc:spChg chg="del mod">
          <ac:chgData name="Hossein Saberi" userId="3099d733-8375-4154-9dc5-01b18b3cf786" providerId="ADAL" clId="{6B18E462-67FB-48C3-967C-28D3027B4C34}" dt="2024-02-03T01:56:11.131" v="690" actId="478"/>
          <ac:spMkLst>
            <pc:docMk/>
            <pc:sldMk cId="4213476550" sldId="300"/>
            <ac:spMk id="2" creationId="{F8130D2C-BCD2-53A1-1620-B112AA998224}"/>
          </ac:spMkLst>
        </pc:spChg>
        <pc:spChg chg="add del mod">
          <ac:chgData name="Hossein Saberi" userId="3099d733-8375-4154-9dc5-01b18b3cf786" providerId="ADAL" clId="{6B18E462-67FB-48C3-967C-28D3027B4C34}" dt="2024-02-03T01:53:19.810" v="659"/>
          <ac:spMkLst>
            <pc:docMk/>
            <pc:sldMk cId="4213476550" sldId="300"/>
            <ac:spMk id="4" creationId="{6EB32776-232A-43B0-F884-689BEF80B645}"/>
          </ac:spMkLst>
        </pc:spChg>
        <pc:spChg chg="add del mod">
          <ac:chgData name="Hossein Saberi" userId="3099d733-8375-4154-9dc5-01b18b3cf786" providerId="ADAL" clId="{6B18E462-67FB-48C3-967C-28D3027B4C34}" dt="2024-02-03T01:53:31.660" v="662"/>
          <ac:spMkLst>
            <pc:docMk/>
            <pc:sldMk cId="4213476550" sldId="300"/>
            <ac:spMk id="5" creationId="{0D807A12-5585-FDC1-9DC6-7B6CE20B075C}"/>
          </ac:spMkLst>
        </pc:spChg>
        <pc:spChg chg="add del mod ord">
          <ac:chgData name="Hossein Saberi" userId="3099d733-8375-4154-9dc5-01b18b3cf786" providerId="ADAL" clId="{6B18E462-67FB-48C3-967C-28D3027B4C34}" dt="2024-02-03T01:55:34.332" v="681" actId="478"/>
          <ac:spMkLst>
            <pc:docMk/>
            <pc:sldMk cId="4213476550" sldId="300"/>
            <ac:spMk id="6" creationId="{B10CFF0F-B00A-1AA5-B8C3-1ABD293C698D}"/>
          </ac:spMkLst>
        </pc:spChg>
        <pc:spChg chg="add del mod ord">
          <ac:chgData name="Hossein Saberi" userId="3099d733-8375-4154-9dc5-01b18b3cf786" providerId="ADAL" clId="{6B18E462-67FB-48C3-967C-28D3027B4C34}" dt="2024-02-12T00:26:17.476" v="7651" actId="1076"/>
          <ac:spMkLst>
            <pc:docMk/>
            <pc:sldMk cId="4213476550" sldId="300"/>
            <ac:spMk id="7" creationId="{E6C66422-8617-8703-67F0-3299037B5FCE}"/>
          </ac:spMkLst>
        </pc:spChg>
        <pc:spChg chg="add mod">
          <ac:chgData name="Hossein Saberi" userId="3099d733-8375-4154-9dc5-01b18b3cf786" providerId="ADAL" clId="{6B18E462-67FB-48C3-967C-28D3027B4C34}" dt="2024-02-12T00:26:22.293" v="7667" actId="1037"/>
          <ac:spMkLst>
            <pc:docMk/>
            <pc:sldMk cId="4213476550" sldId="300"/>
            <ac:spMk id="8" creationId="{CCF72BB5-CD2D-239B-F0CA-549027FA597E}"/>
          </ac:spMkLst>
        </pc:spChg>
        <pc:spChg chg="del">
          <ac:chgData name="Hossein Saberi" userId="3099d733-8375-4154-9dc5-01b18b3cf786" providerId="ADAL" clId="{6B18E462-67FB-48C3-967C-28D3027B4C34}" dt="2024-02-03T01:53:16.594" v="657" actId="478"/>
          <ac:spMkLst>
            <pc:docMk/>
            <pc:sldMk cId="4213476550" sldId="300"/>
            <ac:spMk id="122" creationId="{26519E81-C48F-4DC1-8447-5AA3137BE5EE}"/>
          </ac:spMkLst>
        </pc:spChg>
        <pc:picChg chg="add del mod ord">
          <ac:chgData name="Hossein Saberi" userId="3099d733-8375-4154-9dc5-01b18b3cf786" providerId="ADAL" clId="{6B18E462-67FB-48C3-967C-28D3027B4C34}" dt="2024-02-04T06:07:34.290" v="1105" actId="21"/>
          <ac:picMkLst>
            <pc:docMk/>
            <pc:sldMk cId="4213476550" sldId="300"/>
            <ac:picMk id="2" creationId="{B00EF61F-569C-89FD-23B4-108796878DA2}"/>
          </ac:picMkLst>
        </pc:picChg>
        <pc:picChg chg="del mod">
          <ac:chgData name="Hossein Saberi" userId="3099d733-8375-4154-9dc5-01b18b3cf786" providerId="ADAL" clId="{6B18E462-67FB-48C3-967C-28D3027B4C34}" dt="2024-02-09T01:57:26.985" v="5812" actId="478"/>
          <ac:picMkLst>
            <pc:docMk/>
            <pc:sldMk cId="4213476550" sldId="300"/>
            <ac:picMk id="3" creationId="{FC7562BC-3588-4E84-3F60-22E745DE9D06}"/>
          </ac:picMkLst>
        </pc:picChg>
        <pc:picChg chg="add del mod">
          <ac:chgData name="Hossein Saberi" userId="3099d733-8375-4154-9dc5-01b18b3cf786" providerId="ADAL" clId="{6B18E462-67FB-48C3-967C-28D3027B4C34}" dt="2024-02-09T01:58:11.364" v="5865" actId="478"/>
          <ac:picMkLst>
            <pc:docMk/>
            <pc:sldMk cId="4213476550" sldId="300"/>
            <ac:picMk id="4" creationId="{08D0CF60-E218-E47B-BF0B-7B8B784126EF}"/>
          </ac:picMkLst>
        </pc:picChg>
        <pc:picChg chg="add del mod">
          <ac:chgData name="Hossein Saberi" userId="3099d733-8375-4154-9dc5-01b18b3cf786" providerId="ADAL" clId="{6B18E462-67FB-48C3-967C-28D3027B4C34}" dt="2024-02-04T06:13:40.078" v="1111" actId="478"/>
          <ac:picMkLst>
            <pc:docMk/>
            <pc:sldMk cId="4213476550" sldId="300"/>
            <ac:picMk id="4" creationId="{C9735693-29E2-B247-1F3E-9A2EC988F53F}"/>
          </ac:picMkLst>
        </pc:picChg>
        <pc:picChg chg="add mod">
          <ac:chgData name="Hossein Saberi" userId="3099d733-8375-4154-9dc5-01b18b3cf786" providerId="ADAL" clId="{6B18E462-67FB-48C3-967C-28D3027B4C34}" dt="2024-02-04T15:48:36.665" v="1266" actId="14100"/>
          <ac:picMkLst>
            <pc:docMk/>
            <pc:sldMk cId="4213476550" sldId="300"/>
            <ac:picMk id="6" creationId="{C34BDD46-80B1-9B1D-2F46-DED8A39A4F80}"/>
          </ac:picMkLst>
        </pc:picChg>
        <pc:picChg chg="add mod">
          <ac:chgData name="Hossein Saberi" userId="3099d733-8375-4154-9dc5-01b18b3cf786" providerId="ADAL" clId="{6B18E462-67FB-48C3-967C-28D3027B4C34}" dt="2024-02-09T01:58:19.820" v="5869" actId="1076"/>
          <ac:picMkLst>
            <pc:docMk/>
            <pc:sldMk cId="4213476550" sldId="300"/>
            <ac:picMk id="9" creationId="{C7F48C99-0DAD-5EDB-ED81-FCE72DB28770}"/>
          </ac:picMkLst>
        </pc:picChg>
      </pc:sldChg>
      <pc:sldChg chg="add">
        <pc:chgData name="Hossein Saberi" userId="3099d733-8375-4154-9dc5-01b18b3cf786" providerId="ADAL" clId="{6B18E462-67FB-48C3-967C-28D3027B4C34}" dt="2024-02-03T01:56:43.067" v="693" actId="2890"/>
        <pc:sldMkLst>
          <pc:docMk/>
          <pc:sldMk cId="3079659870" sldId="301"/>
        </pc:sldMkLst>
      </pc:sldChg>
      <pc:sldChg chg="addSp delSp modSp del mod">
        <pc:chgData name="Hossein Saberi" userId="3099d733-8375-4154-9dc5-01b18b3cf786" providerId="ADAL" clId="{6B18E462-67FB-48C3-967C-28D3027B4C34}" dt="2024-02-09T00:14:25.127" v="4853" actId="47"/>
        <pc:sldMkLst>
          <pc:docMk/>
          <pc:sldMk cId="536768955" sldId="302"/>
        </pc:sldMkLst>
        <pc:spChg chg="add del mod">
          <ac:chgData name="Hossein Saberi" userId="3099d733-8375-4154-9dc5-01b18b3cf786" providerId="ADAL" clId="{6B18E462-67FB-48C3-967C-28D3027B4C34}" dt="2024-02-03T02:02:19.003" v="763"/>
          <ac:spMkLst>
            <pc:docMk/>
            <pc:sldMk cId="536768955" sldId="302"/>
            <ac:spMk id="3" creationId="{DC7721C3-D4F3-E6A7-6A09-A6B160248631}"/>
          </ac:spMkLst>
        </pc:spChg>
        <pc:spChg chg="add del mod">
          <ac:chgData name="Hossein Saberi" userId="3099d733-8375-4154-9dc5-01b18b3cf786" providerId="ADAL" clId="{6B18E462-67FB-48C3-967C-28D3027B4C34}" dt="2024-02-03T02:02:19.003" v="763"/>
          <ac:spMkLst>
            <pc:docMk/>
            <pc:sldMk cId="536768955" sldId="302"/>
            <ac:spMk id="4" creationId="{14391773-1C7E-92F7-84FD-5545EEC19B3A}"/>
          </ac:spMkLst>
        </pc:spChg>
        <pc:spChg chg="del">
          <ac:chgData name="Hossein Saberi" userId="3099d733-8375-4154-9dc5-01b18b3cf786" providerId="ADAL" clId="{6B18E462-67FB-48C3-967C-28D3027B4C34}" dt="2024-02-03T02:01:47.548" v="761" actId="478"/>
          <ac:spMkLst>
            <pc:docMk/>
            <pc:sldMk cId="536768955" sldId="302"/>
            <ac:spMk id="8" creationId="{6AC91877-C59E-D25E-23D9-85C267426C94}"/>
          </ac:spMkLst>
        </pc:spChg>
        <pc:spChg chg="del">
          <ac:chgData name="Hossein Saberi" userId="3099d733-8375-4154-9dc5-01b18b3cf786" providerId="ADAL" clId="{6B18E462-67FB-48C3-967C-28D3027B4C34}" dt="2024-02-03T02:04:10.094" v="936" actId="478"/>
          <ac:spMkLst>
            <pc:docMk/>
            <pc:sldMk cId="536768955" sldId="302"/>
            <ac:spMk id="51" creationId="{C7C2BD7D-8E2A-1BEA-2196-44DAACDBD6A0}"/>
          </ac:spMkLst>
        </pc:spChg>
        <pc:spChg chg="mod">
          <ac:chgData name="Hossein Saberi" userId="3099d733-8375-4154-9dc5-01b18b3cf786" providerId="ADAL" clId="{6B18E462-67FB-48C3-967C-28D3027B4C34}" dt="2024-02-03T02:03:56.621" v="935" actId="20577"/>
          <ac:spMkLst>
            <pc:docMk/>
            <pc:sldMk cId="536768955" sldId="302"/>
            <ac:spMk id="184" creationId="{667A64C9-AB1A-3107-5AC9-0A1E5AFA5B41}"/>
          </ac:spMkLst>
        </pc:spChg>
        <pc:spChg chg="mod">
          <ac:chgData name="Hossein Saberi" userId="3099d733-8375-4154-9dc5-01b18b3cf786" providerId="ADAL" clId="{6B18E462-67FB-48C3-967C-28D3027B4C34}" dt="2024-02-03T02:03:47.799" v="908" actId="20577"/>
          <ac:spMkLst>
            <pc:docMk/>
            <pc:sldMk cId="536768955" sldId="302"/>
            <ac:spMk id="185" creationId="{1C020422-829D-4C2B-6142-BD1562CC5FCF}"/>
          </ac:spMkLst>
        </pc:spChg>
        <pc:spChg chg="mod">
          <ac:chgData name="Hossein Saberi" userId="3099d733-8375-4154-9dc5-01b18b3cf786" providerId="ADAL" clId="{6B18E462-67FB-48C3-967C-28D3027B4C34}" dt="2024-02-03T02:03:34.822" v="879" actId="20577"/>
          <ac:spMkLst>
            <pc:docMk/>
            <pc:sldMk cId="536768955" sldId="302"/>
            <ac:spMk id="186" creationId="{69CB957F-E16C-3504-D4BC-98A07E25D513}"/>
          </ac:spMkLst>
        </pc:spChg>
        <pc:spChg chg="mod">
          <ac:chgData name="Hossein Saberi" userId="3099d733-8375-4154-9dc5-01b18b3cf786" providerId="ADAL" clId="{6B18E462-67FB-48C3-967C-28D3027B4C34}" dt="2024-02-03T02:03:09.558" v="850" actId="20577"/>
          <ac:spMkLst>
            <pc:docMk/>
            <pc:sldMk cId="536768955" sldId="302"/>
            <ac:spMk id="187" creationId="{5F5128B9-3924-7F3A-96BD-F5DDB1477F15}"/>
          </ac:spMkLst>
        </pc:spChg>
        <pc:picChg chg="add del mod">
          <ac:chgData name="Hossein Saberi" userId="3099d733-8375-4154-9dc5-01b18b3cf786" providerId="ADAL" clId="{6B18E462-67FB-48C3-967C-28D3027B4C34}" dt="2024-02-08T16:43:04.829" v="4161" actId="478"/>
          <ac:picMkLst>
            <pc:docMk/>
            <pc:sldMk cId="536768955" sldId="302"/>
            <ac:picMk id="4" creationId="{D2E49E73-5D5D-3B1B-7C62-4BB90C84EDB0}"/>
          </ac:picMkLst>
        </pc:picChg>
        <pc:picChg chg="add del mod">
          <ac:chgData name="Hossein Saberi" userId="3099d733-8375-4154-9dc5-01b18b3cf786" providerId="ADAL" clId="{6B18E462-67FB-48C3-967C-28D3027B4C34}" dt="2024-02-08T16:50:53.184" v="4202" actId="478"/>
          <ac:picMkLst>
            <pc:docMk/>
            <pc:sldMk cId="536768955" sldId="302"/>
            <ac:picMk id="5" creationId="{1346E0D9-9AD4-851E-3BED-931F58205195}"/>
          </ac:picMkLst>
        </pc:picChg>
        <pc:picChg chg="add del mod">
          <ac:chgData name="Hossein Saberi" userId="3099d733-8375-4154-9dc5-01b18b3cf786" providerId="ADAL" clId="{6B18E462-67FB-48C3-967C-28D3027B4C34}" dt="2024-02-08T17:12:18.414" v="4320" actId="478"/>
          <ac:picMkLst>
            <pc:docMk/>
            <pc:sldMk cId="536768955" sldId="302"/>
            <ac:picMk id="7" creationId="{D24BA72F-224D-0A16-2CA7-3B40BD8E9E12}"/>
          </ac:picMkLst>
        </pc:picChg>
        <pc:picChg chg="add mod">
          <ac:chgData name="Hossein Saberi" userId="3099d733-8375-4154-9dc5-01b18b3cf786" providerId="ADAL" clId="{6B18E462-67FB-48C3-967C-28D3027B4C34}" dt="2024-02-08T17:12:30.652" v="4325" actId="14100"/>
          <ac:picMkLst>
            <pc:docMk/>
            <pc:sldMk cId="536768955" sldId="302"/>
            <ac:picMk id="9" creationId="{CA40AB86-E42E-C221-736D-BE99BD8329CC}"/>
          </ac:picMkLst>
        </pc:picChg>
      </pc:sldChg>
      <pc:sldChg chg="addSp delSp modSp add del mod">
        <pc:chgData name="Hossein Saberi" userId="3099d733-8375-4154-9dc5-01b18b3cf786" providerId="ADAL" clId="{6B18E462-67FB-48C3-967C-28D3027B4C34}" dt="2024-02-08T01:46:46.624" v="3679" actId="47"/>
        <pc:sldMkLst>
          <pc:docMk/>
          <pc:sldMk cId="2950053271" sldId="303"/>
        </pc:sldMkLst>
        <pc:spChg chg="mod">
          <ac:chgData name="Hossein Saberi" userId="3099d733-8375-4154-9dc5-01b18b3cf786" providerId="ADAL" clId="{6B18E462-67FB-48C3-967C-28D3027B4C34}" dt="2024-02-03T02:13:34.108" v="1030" actId="20577"/>
          <ac:spMkLst>
            <pc:docMk/>
            <pc:sldMk cId="2950053271" sldId="303"/>
            <ac:spMk id="3" creationId="{CBF055A8-6300-6A40-BFCA-AE775E02DE18}"/>
          </ac:spMkLst>
        </pc:spChg>
        <pc:spChg chg="add mod">
          <ac:chgData name="Hossein Saberi" userId="3099d733-8375-4154-9dc5-01b18b3cf786" providerId="ADAL" clId="{6B18E462-67FB-48C3-967C-28D3027B4C34}" dt="2024-02-03T02:12:38.926" v="997"/>
          <ac:spMkLst>
            <pc:docMk/>
            <pc:sldMk cId="2950053271" sldId="303"/>
            <ac:spMk id="18" creationId="{BD6AB675-645F-39AA-C156-3CEFB12EE922}"/>
          </ac:spMkLst>
        </pc:spChg>
        <pc:spChg chg="add mod">
          <ac:chgData name="Hossein Saberi" userId="3099d733-8375-4154-9dc5-01b18b3cf786" providerId="ADAL" clId="{6B18E462-67FB-48C3-967C-28D3027B4C34}" dt="2024-02-03T02:14:09.699" v="1040" actId="403"/>
          <ac:spMkLst>
            <pc:docMk/>
            <pc:sldMk cId="2950053271" sldId="303"/>
            <ac:spMk id="19" creationId="{2314CB0F-4B7C-7D0D-4959-DE8CD0508520}"/>
          </ac:spMkLst>
        </pc:spChg>
        <pc:spChg chg="del">
          <ac:chgData name="Hossein Saberi" userId="3099d733-8375-4154-9dc5-01b18b3cf786" providerId="ADAL" clId="{6B18E462-67FB-48C3-967C-28D3027B4C34}" dt="2024-02-03T02:12:26.159" v="989" actId="478"/>
          <ac:spMkLst>
            <pc:docMk/>
            <pc:sldMk cId="2950053271" sldId="303"/>
            <ac:spMk id="4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6.942" v="990" actId="478"/>
          <ac:spMkLst>
            <pc:docMk/>
            <pc:sldMk cId="2950053271" sldId="303"/>
            <ac:spMk id="4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7.605" v="991" actId="478"/>
          <ac:spMkLst>
            <pc:docMk/>
            <pc:sldMk cId="2950053271" sldId="303"/>
            <ac:spMk id="4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8.212" v="992" actId="478"/>
          <ac:spMkLst>
            <pc:docMk/>
            <pc:sldMk cId="2950053271" sldId="303"/>
            <ac:spMk id="4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1.540" v="984" actId="478"/>
          <ac:spMkLst>
            <pc:docMk/>
            <pc:sldMk cId="2950053271" sldId="303"/>
            <ac:spMk id="46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0.861" v="983" actId="478"/>
          <ac:spMkLst>
            <pc:docMk/>
            <pc:sldMk cId="2950053271" sldId="303"/>
            <ac:spMk id="4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2.294" v="985" actId="478"/>
          <ac:spMkLst>
            <pc:docMk/>
            <pc:sldMk cId="2950053271" sldId="303"/>
            <ac:spMk id="48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3.051" v="986" actId="478"/>
          <ac:spMkLst>
            <pc:docMk/>
            <pc:sldMk cId="2950053271" sldId="303"/>
            <ac:spMk id="5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3.747" v="987" actId="478"/>
          <ac:spMkLst>
            <pc:docMk/>
            <pc:sldMk cId="2950053271" sldId="303"/>
            <ac:spMk id="5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5.257" v="988" actId="478"/>
          <ac:spMkLst>
            <pc:docMk/>
            <pc:sldMk cId="2950053271" sldId="303"/>
            <ac:spMk id="53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03T02:12:31.209" v="995" actId="478"/>
          <ac:spMkLst>
            <pc:docMk/>
            <pc:sldMk cId="2950053271" sldId="303"/>
            <ac:spMk id="5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31.858" v="996" actId="478"/>
          <ac:spMkLst>
            <pc:docMk/>
            <pc:sldMk cId="2950053271" sldId="303"/>
            <ac:spMk id="5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3T02:12:28.956" v="993" actId="478"/>
          <ac:spMkLst>
            <pc:docMk/>
            <pc:sldMk cId="2950053271" sldId="303"/>
            <ac:spMk id="57" creationId="{00000000-0000-0000-0000-000000000000}"/>
          </ac:spMkLst>
        </pc:spChg>
        <pc:picChg chg="add del mod">
          <ac:chgData name="Hossein Saberi" userId="3099d733-8375-4154-9dc5-01b18b3cf786" providerId="ADAL" clId="{6B18E462-67FB-48C3-967C-28D3027B4C34}" dt="2024-02-03T02:12:06.801" v="982" actId="478"/>
          <ac:picMkLst>
            <pc:docMk/>
            <pc:sldMk cId="2950053271" sldId="303"/>
            <ac:picMk id="15" creationId="{E64951B5-7DF2-28F8-5CD9-CF8137513E61}"/>
          </ac:picMkLst>
        </pc:picChg>
      </pc:sldChg>
      <pc:sldChg chg="addSp delSp modSp add del mod">
        <pc:chgData name="Hossein Saberi" userId="3099d733-8375-4154-9dc5-01b18b3cf786" providerId="ADAL" clId="{6B18E462-67FB-48C3-967C-28D3027B4C34}" dt="2024-02-08T01:38:26.345" v="3456" actId="47"/>
        <pc:sldMkLst>
          <pc:docMk/>
          <pc:sldMk cId="2970861810" sldId="304"/>
        </pc:sldMkLst>
        <pc:spChg chg="mod">
          <ac:chgData name="Hossein Saberi" userId="3099d733-8375-4154-9dc5-01b18b3cf786" providerId="ADAL" clId="{6B18E462-67FB-48C3-967C-28D3027B4C34}" dt="2024-02-03T02:19:40.323" v="1058" actId="20577"/>
          <ac:spMkLst>
            <pc:docMk/>
            <pc:sldMk cId="2970861810" sldId="304"/>
            <ac:spMk id="2" creationId="{F8130D2C-BCD2-53A1-1620-B112AA998224}"/>
          </ac:spMkLst>
        </pc:spChg>
        <pc:spChg chg="del">
          <ac:chgData name="Hossein Saberi" userId="3099d733-8375-4154-9dc5-01b18b3cf786" providerId="ADAL" clId="{6B18E462-67FB-48C3-967C-28D3027B4C34}" dt="2024-02-03T02:19:44.409" v="1059" actId="478"/>
          <ac:spMkLst>
            <pc:docMk/>
            <pc:sldMk cId="2970861810" sldId="304"/>
            <ac:spMk id="8" creationId="{36AB01C7-BEB2-7D0B-D321-6F7DFD1D5C29}"/>
          </ac:spMkLst>
        </pc:spChg>
        <pc:picChg chg="add mod">
          <ac:chgData name="Hossein Saberi" userId="3099d733-8375-4154-9dc5-01b18b3cf786" providerId="ADAL" clId="{6B18E462-67FB-48C3-967C-28D3027B4C34}" dt="2024-02-08T01:36:59.826" v="3422" actId="18613"/>
          <ac:picMkLst>
            <pc:docMk/>
            <pc:sldMk cId="2970861810" sldId="304"/>
            <ac:picMk id="3" creationId="{367B2270-C0D4-BAF7-289F-4EA53EE76861}"/>
          </ac:picMkLst>
        </pc:picChg>
      </pc:sldChg>
      <pc:sldChg chg="del">
        <pc:chgData name="Hossein Saberi" userId="3099d733-8375-4154-9dc5-01b18b3cf786" providerId="ADAL" clId="{6B18E462-67FB-48C3-967C-28D3027B4C34}" dt="2024-02-08T23:58:46.955" v="4702" actId="2696"/>
        <pc:sldMkLst>
          <pc:docMk/>
          <pc:sldMk cId="1541000790" sldId="305"/>
        </pc:sldMkLst>
      </pc:sldChg>
      <pc:sldChg chg="add del">
        <pc:chgData name="Hossein Saberi" userId="3099d733-8375-4154-9dc5-01b18b3cf786" providerId="ADAL" clId="{6B18E462-67FB-48C3-967C-28D3027B4C34}" dt="2024-02-09T00:35:15.784" v="5099" actId="47"/>
        <pc:sldMkLst>
          <pc:docMk/>
          <pc:sldMk cId="1561971299" sldId="305"/>
        </pc:sldMkLst>
      </pc:sldChg>
      <pc:sldChg chg="add del">
        <pc:chgData name="Hossein Saberi" userId="3099d733-8375-4154-9dc5-01b18b3cf786" providerId="ADAL" clId="{6B18E462-67FB-48C3-967C-28D3027B4C34}" dt="2024-02-08T23:58:54.893" v="4704"/>
        <pc:sldMkLst>
          <pc:docMk/>
          <pc:sldMk cId="2338460824" sldId="305"/>
        </pc:sldMkLst>
      </pc:sldChg>
      <pc:sldChg chg="addSp delSp modSp new del mod">
        <pc:chgData name="Hossein Saberi" userId="3099d733-8375-4154-9dc5-01b18b3cf786" providerId="ADAL" clId="{6B18E462-67FB-48C3-967C-28D3027B4C34}" dt="2024-02-09T01:18:05.398" v="5483" actId="47"/>
        <pc:sldMkLst>
          <pc:docMk/>
          <pc:sldMk cId="3733375335" sldId="306"/>
        </pc:sldMkLst>
        <pc:spChg chg="del">
          <ac:chgData name="Hossein Saberi" userId="3099d733-8375-4154-9dc5-01b18b3cf786" providerId="ADAL" clId="{6B18E462-67FB-48C3-967C-28D3027B4C34}" dt="2024-02-04T23:52:04.165" v="1392" actId="931"/>
          <ac:spMkLst>
            <pc:docMk/>
            <pc:sldMk cId="3733375335" sldId="306"/>
            <ac:spMk id="3" creationId="{6781F86C-834C-627C-57DC-B7B780CCF48F}"/>
          </ac:spMkLst>
        </pc:spChg>
        <pc:picChg chg="add mod">
          <ac:chgData name="Hossein Saberi" userId="3099d733-8375-4154-9dc5-01b18b3cf786" providerId="ADAL" clId="{6B18E462-67FB-48C3-967C-28D3027B4C34}" dt="2024-02-04T23:52:06.243" v="1394" actId="962"/>
          <ac:picMkLst>
            <pc:docMk/>
            <pc:sldMk cId="3733375335" sldId="306"/>
            <ac:picMk id="5" creationId="{F3F43039-F458-7CBA-79A1-8D597294DBCF}"/>
          </ac:picMkLst>
        </pc:picChg>
      </pc:sldChg>
      <pc:sldChg chg="addSp delSp modSp new del mod">
        <pc:chgData name="Hossein Saberi" userId="3099d733-8375-4154-9dc5-01b18b3cf786" providerId="ADAL" clId="{6B18E462-67FB-48C3-967C-28D3027B4C34}" dt="2024-02-09T01:18:49.978" v="5490" actId="47"/>
        <pc:sldMkLst>
          <pc:docMk/>
          <pc:sldMk cId="2321725032" sldId="307"/>
        </pc:sldMkLst>
        <pc:spChg chg="mod">
          <ac:chgData name="Hossein Saberi" userId="3099d733-8375-4154-9dc5-01b18b3cf786" providerId="ADAL" clId="{6B18E462-67FB-48C3-967C-28D3027B4C34}" dt="2024-02-05T01:24:12.533" v="1436" actId="20577"/>
          <ac:spMkLst>
            <pc:docMk/>
            <pc:sldMk cId="2321725032" sldId="307"/>
            <ac:spMk id="3" creationId="{948FACAB-CAEC-FBFF-6934-05221A93EEFD}"/>
          </ac:spMkLst>
        </pc:spChg>
        <pc:picChg chg="add">
          <ac:chgData name="Hossein Saberi" userId="3099d733-8375-4154-9dc5-01b18b3cf786" providerId="ADAL" clId="{6B18E462-67FB-48C3-967C-28D3027B4C34}" dt="2024-02-05T01:11:57.102" v="1396" actId="22"/>
          <ac:picMkLst>
            <pc:docMk/>
            <pc:sldMk cId="2321725032" sldId="307"/>
            <ac:picMk id="5" creationId="{8A414112-BD7A-7500-1221-11AD5D696CD2}"/>
          </ac:picMkLst>
        </pc:picChg>
        <pc:picChg chg="del mod">
          <ac:chgData name="Hossein Saberi" userId="3099d733-8375-4154-9dc5-01b18b3cf786" providerId="ADAL" clId="{6B18E462-67FB-48C3-967C-28D3027B4C34}" dt="2024-02-09T01:18:45.899" v="5489" actId="478"/>
          <ac:picMkLst>
            <pc:docMk/>
            <pc:sldMk cId="2321725032" sldId="307"/>
            <ac:picMk id="8" creationId="{D7EAEB2F-AE63-0BAF-1187-440B8A42B974}"/>
          </ac:picMkLst>
        </pc:picChg>
      </pc:sldChg>
      <pc:sldChg chg="add del">
        <pc:chgData name="Hossein Saberi" userId="3099d733-8375-4154-9dc5-01b18b3cf786" providerId="ADAL" clId="{6B18E462-67FB-48C3-967C-28D3027B4C34}" dt="2024-02-09T00:14:34.181" v="4854" actId="47"/>
        <pc:sldMkLst>
          <pc:docMk/>
          <pc:sldMk cId="3183084636" sldId="373"/>
        </pc:sldMkLst>
      </pc:sldChg>
      <pc:sldChg chg="add del">
        <pc:chgData name="Hossein Saberi" userId="3099d733-8375-4154-9dc5-01b18b3cf786" providerId="ADAL" clId="{6B18E462-67FB-48C3-967C-28D3027B4C34}" dt="2024-02-09T01:19:19.484" v="5496" actId="47"/>
        <pc:sldMkLst>
          <pc:docMk/>
          <pc:sldMk cId="1698234290" sldId="446"/>
        </pc:sldMkLst>
      </pc:sldChg>
      <pc:sldChg chg="new del">
        <pc:chgData name="Hossein Saberi" userId="3099d733-8375-4154-9dc5-01b18b3cf786" providerId="ADAL" clId="{6B18E462-67FB-48C3-967C-28D3027B4C34}" dt="2024-02-05T21:02:02.301" v="1441" actId="47"/>
        <pc:sldMkLst>
          <pc:docMk/>
          <pc:sldMk cId="124496747" sldId="447"/>
        </pc:sldMkLst>
      </pc:sldChg>
      <pc:sldChg chg="modSp new del mod">
        <pc:chgData name="Hossein Saberi" userId="3099d733-8375-4154-9dc5-01b18b3cf786" providerId="ADAL" clId="{6B18E462-67FB-48C3-967C-28D3027B4C34}" dt="2024-02-09T01:59:12.846" v="5874" actId="47"/>
        <pc:sldMkLst>
          <pc:docMk/>
          <pc:sldMk cId="3900550472" sldId="447"/>
        </pc:sldMkLst>
        <pc:spChg chg="mod">
          <ac:chgData name="Hossein Saberi" userId="3099d733-8375-4154-9dc5-01b18b3cf786" providerId="ADAL" clId="{6B18E462-67FB-48C3-967C-28D3027B4C34}" dt="2024-02-05T21:08:41.428" v="1730" actId="20577"/>
          <ac:spMkLst>
            <pc:docMk/>
            <pc:sldMk cId="3900550472" sldId="447"/>
            <ac:spMk id="3" creationId="{465F1000-956A-C600-2AAF-EED4C0752E38}"/>
          </ac:spMkLst>
        </pc:spChg>
      </pc:sldChg>
      <pc:sldChg chg="add del">
        <pc:chgData name="Hossein Saberi" userId="3099d733-8375-4154-9dc5-01b18b3cf786" providerId="ADAL" clId="{6B18E462-67FB-48C3-967C-28D3027B4C34}" dt="2024-02-09T01:18:52.839" v="5491" actId="47"/>
        <pc:sldMkLst>
          <pc:docMk/>
          <pc:sldMk cId="372225963" sldId="448"/>
        </pc:sldMkLst>
      </pc:sldChg>
      <pc:sldChg chg="add del">
        <pc:chgData name="Hossein Saberi" userId="3099d733-8375-4154-9dc5-01b18b3cf786" providerId="ADAL" clId="{6B18E462-67FB-48C3-967C-28D3027B4C34}" dt="2024-02-05T21:15:02.066" v="1732"/>
        <pc:sldMkLst>
          <pc:docMk/>
          <pc:sldMk cId="3114642362" sldId="448"/>
        </pc:sldMkLst>
      </pc:sldChg>
      <pc:sldChg chg="add del">
        <pc:chgData name="Hossein Saberi" userId="3099d733-8375-4154-9dc5-01b18b3cf786" providerId="ADAL" clId="{6B18E462-67FB-48C3-967C-28D3027B4C34}" dt="2024-02-09T01:18:56.518" v="5492" actId="47"/>
        <pc:sldMkLst>
          <pc:docMk/>
          <pc:sldMk cId="267025139" sldId="449"/>
        </pc:sldMkLst>
      </pc:sldChg>
      <pc:sldChg chg="add del">
        <pc:chgData name="Hossein Saberi" userId="3099d733-8375-4154-9dc5-01b18b3cf786" providerId="ADAL" clId="{6B18E462-67FB-48C3-967C-28D3027B4C34}" dt="2024-02-09T01:18:58.177" v="5493" actId="47"/>
        <pc:sldMkLst>
          <pc:docMk/>
          <pc:sldMk cId="2653757172" sldId="450"/>
        </pc:sldMkLst>
      </pc:sldChg>
      <pc:sldChg chg="add del">
        <pc:chgData name="Hossein Saberi" userId="3099d733-8375-4154-9dc5-01b18b3cf786" providerId="ADAL" clId="{6B18E462-67FB-48C3-967C-28D3027B4C34}" dt="2024-02-09T01:18:59.539" v="5494" actId="47"/>
        <pc:sldMkLst>
          <pc:docMk/>
          <pc:sldMk cId="4274120642" sldId="451"/>
        </pc:sldMkLst>
      </pc:sldChg>
      <pc:sldChg chg="add del">
        <pc:chgData name="Hossein Saberi" userId="3099d733-8375-4154-9dc5-01b18b3cf786" providerId="ADAL" clId="{6B18E462-67FB-48C3-967C-28D3027B4C34}" dt="2024-02-09T01:19:01.986" v="5495" actId="47"/>
        <pc:sldMkLst>
          <pc:docMk/>
          <pc:sldMk cId="3708824642" sldId="452"/>
        </pc:sldMkLst>
      </pc:sldChg>
      <pc:sldChg chg="addSp delSp add del setBg delDesignElem">
        <pc:chgData name="Hossein Saberi" userId="3099d733-8375-4154-9dc5-01b18b3cf786" providerId="ADAL" clId="{6B18E462-67FB-48C3-967C-28D3027B4C34}" dt="2024-02-06T00:17:04.098" v="1778"/>
        <pc:sldMkLst>
          <pc:docMk/>
          <pc:sldMk cId="606996191" sldId="453"/>
        </pc:sldMkLst>
        <pc:spChg chg="add del">
          <ac:chgData name="Hossein Saberi" userId="3099d733-8375-4154-9dc5-01b18b3cf786" providerId="ADAL" clId="{6B18E462-67FB-48C3-967C-28D3027B4C34}" dt="2024-02-06T00:17:04.098" v="1778"/>
          <ac:spMkLst>
            <pc:docMk/>
            <pc:sldMk cId="606996191" sldId="453"/>
            <ac:spMk id="23" creationId="{42A4FC2C-047E-45A5-965D-8E1E3BF09BC6}"/>
          </ac:spMkLst>
        </pc:spChg>
      </pc:sldChg>
      <pc:sldChg chg="modSp add mod">
        <pc:chgData name="Hossein Saberi" userId="3099d733-8375-4154-9dc5-01b18b3cf786" providerId="ADAL" clId="{6B18E462-67FB-48C3-967C-28D3027B4C34}" dt="2024-02-13T04:14:07.954" v="7768" actId="113"/>
        <pc:sldMkLst>
          <pc:docMk/>
          <pc:sldMk cId="1085215300" sldId="453"/>
        </pc:sldMkLst>
        <pc:spChg chg="mod">
          <ac:chgData name="Hossein Saberi" userId="3099d733-8375-4154-9dc5-01b18b3cf786" providerId="ADAL" clId="{6B18E462-67FB-48C3-967C-28D3027B4C34}" dt="2024-02-13T04:14:07.954" v="7768" actId="113"/>
          <ac:spMkLst>
            <pc:docMk/>
            <pc:sldMk cId="1085215300" sldId="453"/>
            <ac:spMk id="11" creationId="{69BAE2DA-917C-11F5-8800-B24DA46B9CCE}"/>
          </ac:spMkLst>
        </pc:spChg>
      </pc:sldChg>
      <pc:sldChg chg="addSp delSp modSp new del mod setBg">
        <pc:chgData name="Hossein Saberi" userId="3099d733-8375-4154-9dc5-01b18b3cf786" providerId="ADAL" clId="{6B18E462-67FB-48C3-967C-28D3027B4C34}" dt="2024-02-06T00:16:56.224" v="1775" actId="2696"/>
        <pc:sldMkLst>
          <pc:docMk/>
          <pc:sldMk cId="3725974871" sldId="453"/>
        </pc:sldMkLst>
        <pc:spChg chg="add del">
          <ac:chgData name="Hossein Saberi" userId="3099d733-8375-4154-9dc5-01b18b3cf786" providerId="ADAL" clId="{6B18E462-67FB-48C3-967C-28D3027B4C34}" dt="2024-02-06T00:15:22.023" v="1754" actId="22"/>
          <ac:spMkLst>
            <pc:docMk/>
            <pc:sldMk cId="3725974871" sldId="453"/>
            <ac:spMk id="9" creationId="{C51FE77D-6354-A914-158B-E5007DB7DF8B}"/>
          </ac:spMkLst>
        </pc:spChg>
        <pc:spChg chg="add mod">
          <ac:chgData name="Hossein Saberi" userId="3099d733-8375-4154-9dc5-01b18b3cf786" providerId="ADAL" clId="{6B18E462-67FB-48C3-967C-28D3027B4C34}" dt="2024-02-06T00:16:25.689" v="1774" actId="120"/>
          <ac:spMkLst>
            <pc:docMk/>
            <pc:sldMk cId="3725974871" sldId="453"/>
            <ac:spMk id="11" creationId="{69BAE2DA-917C-11F5-8800-B24DA46B9CCE}"/>
          </ac:spMkLst>
        </pc:spChg>
        <pc:spChg chg="add del">
          <ac:chgData name="Hossein Saberi" userId="3099d733-8375-4154-9dc5-01b18b3cf786" providerId="ADAL" clId="{6B18E462-67FB-48C3-967C-28D3027B4C34}" dt="2024-02-05T21:57:23.425" v="1747" actId="26606"/>
          <ac:spMkLst>
            <pc:docMk/>
            <pc:sldMk cId="3725974871" sldId="453"/>
            <ac:spMk id="12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5T21:57:32.286" v="1749" actId="26606"/>
          <ac:spMkLst>
            <pc:docMk/>
            <pc:sldMk cId="3725974871" sldId="453"/>
            <ac:spMk id="17" creationId="{0D1D8088-559A-46A5-A801-CDF0B9476BED}"/>
          </ac:spMkLst>
        </pc:spChg>
        <pc:spChg chg="add del">
          <ac:chgData name="Hossein Saberi" userId="3099d733-8375-4154-9dc5-01b18b3cf786" providerId="ADAL" clId="{6B18E462-67FB-48C3-967C-28D3027B4C34}" dt="2024-02-05T21:57:32.286" v="1749" actId="26606"/>
          <ac:spMkLst>
            <pc:docMk/>
            <pc:sldMk cId="3725974871" sldId="453"/>
            <ac:spMk id="18" creationId="{3776B14B-F2F4-4825-8DA8-8C7A0F2B3960}"/>
          </ac:spMkLst>
        </pc:spChg>
        <pc:spChg chg="add del">
          <ac:chgData name="Hossein Saberi" userId="3099d733-8375-4154-9dc5-01b18b3cf786" providerId="ADAL" clId="{6B18E462-67FB-48C3-967C-28D3027B4C34}" dt="2024-02-05T21:57:36.311" v="1751" actId="26606"/>
          <ac:spMkLst>
            <pc:docMk/>
            <pc:sldMk cId="3725974871" sldId="453"/>
            <ac:spMk id="20" creationId="{E722B2DD-E14D-4972-9D98-5D6E61B1B2D2}"/>
          </ac:spMkLst>
        </pc:spChg>
        <pc:spChg chg="add del">
          <ac:chgData name="Hossein Saberi" userId="3099d733-8375-4154-9dc5-01b18b3cf786" providerId="ADAL" clId="{6B18E462-67FB-48C3-967C-28D3027B4C34}" dt="2024-02-05T21:57:36.311" v="1751" actId="26606"/>
          <ac:spMkLst>
            <pc:docMk/>
            <pc:sldMk cId="3725974871" sldId="453"/>
            <ac:spMk id="21" creationId="{CEFDB412-E777-0078-F60F-DCE1A485551B}"/>
          </ac:spMkLst>
        </pc:spChg>
        <pc:spChg chg="add">
          <ac:chgData name="Hossein Saberi" userId="3099d733-8375-4154-9dc5-01b18b3cf786" providerId="ADAL" clId="{6B18E462-67FB-48C3-967C-28D3027B4C34}" dt="2024-02-05T21:57:36.319" v="1752" actId="26606"/>
          <ac:spMkLst>
            <pc:docMk/>
            <pc:sldMk cId="3725974871" sldId="453"/>
            <ac:spMk id="23" creationId="{42A4FC2C-047E-45A5-965D-8E1E3BF09BC6}"/>
          </ac:spMkLst>
        </pc:spChg>
        <pc:grpChg chg="add del">
          <ac:chgData name="Hossein Saberi" userId="3099d733-8375-4154-9dc5-01b18b3cf786" providerId="ADAL" clId="{6B18E462-67FB-48C3-967C-28D3027B4C34}" dt="2024-02-05T21:57:32.286" v="1749" actId="26606"/>
          <ac:grpSpMkLst>
            <pc:docMk/>
            <pc:sldMk cId="3725974871" sldId="453"/>
            <ac:grpSpMk id="14" creationId="{83E2E96F-17F7-4C8C-BDF1-6BB90A0C1D7F}"/>
          </ac:grpSpMkLst>
        </pc:grpChg>
        <pc:picChg chg="add del mod">
          <ac:chgData name="Hossein Saberi" userId="3099d733-8375-4154-9dc5-01b18b3cf786" providerId="ADAL" clId="{6B18E462-67FB-48C3-967C-28D3027B4C34}" dt="2024-02-05T21:56:34.077" v="1736" actId="478"/>
          <ac:picMkLst>
            <pc:docMk/>
            <pc:sldMk cId="3725974871" sldId="453"/>
            <ac:picMk id="3" creationId="{22B8C183-63F8-75A6-9D17-A63111815ADE}"/>
          </ac:picMkLst>
        </pc:picChg>
        <pc:picChg chg="add del mod">
          <ac:chgData name="Hossein Saberi" userId="3099d733-8375-4154-9dc5-01b18b3cf786" providerId="ADAL" clId="{6B18E462-67FB-48C3-967C-28D3027B4C34}" dt="2024-02-05T21:57:07.355" v="1742" actId="478"/>
          <ac:picMkLst>
            <pc:docMk/>
            <pc:sldMk cId="3725974871" sldId="453"/>
            <ac:picMk id="5" creationId="{4A2BA10D-BB52-D3EF-995B-BA147F189827}"/>
          </ac:picMkLst>
        </pc:picChg>
        <pc:picChg chg="add mod">
          <ac:chgData name="Hossein Saberi" userId="3099d733-8375-4154-9dc5-01b18b3cf786" providerId="ADAL" clId="{6B18E462-67FB-48C3-967C-28D3027B4C34}" dt="2024-02-05T21:57:36.319" v="1752" actId="26606"/>
          <ac:picMkLst>
            <pc:docMk/>
            <pc:sldMk cId="3725974871" sldId="453"/>
            <ac:picMk id="7" creationId="{4A2CEF6A-76C3-F054-AC6C-8BD89352DD05}"/>
          </ac:picMkLst>
        </pc:picChg>
      </pc:sldChg>
      <pc:sldChg chg="addSp delSp modSp del mod">
        <pc:chgData name="Hossein Saberi" userId="3099d733-8375-4154-9dc5-01b18b3cf786" providerId="ADAL" clId="{6B18E462-67FB-48C3-967C-28D3027B4C34}" dt="2024-02-09T01:18:23.492" v="5487" actId="47"/>
        <pc:sldMkLst>
          <pc:docMk/>
          <pc:sldMk cId="3293072825" sldId="454"/>
        </pc:sldMkLst>
        <pc:spChg chg="add mod">
          <ac:chgData name="Hossein Saberi" userId="3099d733-8375-4154-9dc5-01b18b3cf786" providerId="ADAL" clId="{6B18E462-67FB-48C3-967C-28D3027B4C34}" dt="2024-02-09T01:18:19.826" v="5485" actId="21"/>
          <ac:spMkLst>
            <pc:docMk/>
            <pc:sldMk cId="3293072825" sldId="454"/>
            <ac:spMk id="4" creationId="{A86F9D2B-E350-D30C-7744-1FDD5E23D47B}"/>
          </ac:spMkLst>
        </pc:spChg>
        <pc:picChg chg="del mod">
          <ac:chgData name="Hossein Saberi" userId="3099d733-8375-4154-9dc5-01b18b3cf786" providerId="ADAL" clId="{6B18E462-67FB-48C3-967C-28D3027B4C34}" dt="2024-02-09T01:18:19.826" v="5485" actId="21"/>
          <ac:picMkLst>
            <pc:docMk/>
            <pc:sldMk cId="3293072825" sldId="454"/>
            <ac:picMk id="5" creationId="{506A6BAC-4BA7-CF56-3AD0-8214808ADF1B}"/>
          </ac:picMkLst>
        </pc:picChg>
      </pc:sldChg>
      <pc:sldChg chg="add del">
        <pc:chgData name="Hossein Saberi" userId="3099d733-8375-4154-9dc5-01b18b3cf786" providerId="ADAL" clId="{6B18E462-67FB-48C3-967C-28D3027B4C34}" dt="2024-02-08T16:42:50.817" v="4158" actId="47"/>
        <pc:sldMkLst>
          <pc:docMk/>
          <pc:sldMk cId="629986800" sldId="455"/>
        </pc:sldMkLst>
      </pc:sldChg>
      <pc:sldChg chg="add del">
        <pc:chgData name="Hossein Saberi" userId="3099d733-8375-4154-9dc5-01b18b3cf786" providerId="ADAL" clId="{6B18E462-67FB-48C3-967C-28D3027B4C34}" dt="2024-02-08T01:48:08.322" v="3688"/>
        <pc:sldMkLst>
          <pc:docMk/>
          <pc:sldMk cId="625122525" sldId="456"/>
        </pc:sldMkLst>
      </pc:sldChg>
      <pc:sldChg chg="delSp modSp add del mod">
        <pc:chgData name="Hossein Saberi" userId="3099d733-8375-4154-9dc5-01b18b3cf786" providerId="ADAL" clId="{6B18E462-67FB-48C3-967C-28D3027B4C34}" dt="2024-02-08T01:04:25.726" v="3128" actId="2696"/>
        <pc:sldMkLst>
          <pc:docMk/>
          <pc:sldMk cId="1117436226" sldId="456"/>
        </pc:sldMkLst>
        <pc:spChg chg="mod">
          <ac:chgData name="Hossein Saberi" userId="3099d733-8375-4154-9dc5-01b18b3cf786" providerId="ADAL" clId="{6B18E462-67FB-48C3-967C-28D3027B4C34}" dt="2024-02-06T22:07:45.248" v="1979"/>
          <ac:spMkLst>
            <pc:docMk/>
            <pc:sldMk cId="1117436226" sldId="456"/>
            <ac:spMk id="2" creationId="{F8130D2C-BCD2-53A1-1620-B112AA998224}"/>
          </ac:spMkLst>
        </pc:spChg>
        <pc:spChg chg="del">
          <ac:chgData name="Hossein Saberi" userId="3099d733-8375-4154-9dc5-01b18b3cf786" providerId="ADAL" clId="{6B18E462-67FB-48C3-967C-28D3027B4C34}" dt="2024-02-06T22:07:37.958" v="1978" actId="478"/>
          <ac:spMkLst>
            <pc:docMk/>
            <pc:sldMk cId="1117436226" sldId="456"/>
            <ac:spMk id="8" creationId="{36AB01C7-BEB2-7D0B-D321-6F7DFD1D5C29}"/>
          </ac:spMkLst>
        </pc:spChg>
      </pc:sldChg>
      <pc:sldChg chg="addSp modSp new del mod modAnim">
        <pc:chgData name="Hossein Saberi" userId="3099d733-8375-4154-9dc5-01b18b3cf786" providerId="ADAL" clId="{6B18E462-67FB-48C3-967C-28D3027B4C34}" dt="2024-02-06T22:02:17.886" v="1976" actId="47"/>
        <pc:sldMkLst>
          <pc:docMk/>
          <pc:sldMk cId="1468790721" sldId="456"/>
        </pc:sldMkLst>
        <pc:picChg chg="add mod">
          <ac:chgData name="Hossein Saberi" userId="3099d733-8375-4154-9dc5-01b18b3cf786" providerId="ADAL" clId="{6B18E462-67FB-48C3-967C-28D3027B4C34}" dt="2024-02-06T22:02:03.698" v="1975" actId="1076"/>
          <ac:picMkLst>
            <pc:docMk/>
            <pc:sldMk cId="1468790721" sldId="456"/>
            <ac:picMk id="3" creationId="{0BA112A4-0171-BFB3-E053-C78076A78671}"/>
          </ac:picMkLst>
        </pc:picChg>
      </pc:sldChg>
      <pc:sldChg chg="add">
        <pc:chgData name="Hossein Saberi" userId="3099d733-8375-4154-9dc5-01b18b3cf786" providerId="ADAL" clId="{6B18E462-67FB-48C3-967C-28D3027B4C34}" dt="2024-02-08T01:48:08.327" v="3689"/>
        <pc:sldMkLst>
          <pc:docMk/>
          <pc:sldMk cId="2658827424" sldId="456"/>
        </pc:sldMkLst>
      </pc:sldChg>
      <pc:sldChg chg="new del">
        <pc:chgData name="Hossein Saberi" userId="3099d733-8375-4154-9dc5-01b18b3cf786" providerId="ADAL" clId="{6B18E462-67FB-48C3-967C-28D3027B4C34}" dt="2024-02-06T21:53:15.501" v="1931" actId="680"/>
        <pc:sldMkLst>
          <pc:docMk/>
          <pc:sldMk cId="2794469768" sldId="456"/>
        </pc:sldMkLst>
      </pc:sldChg>
      <pc:sldChg chg="add del">
        <pc:chgData name="Hossein Saberi" userId="3099d733-8375-4154-9dc5-01b18b3cf786" providerId="ADAL" clId="{6B18E462-67FB-48C3-967C-28D3027B4C34}" dt="2024-02-08T01:47:58.366" v="3686" actId="2696"/>
        <pc:sldMkLst>
          <pc:docMk/>
          <pc:sldMk cId="3850966106" sldId="456"/>
        </pc:sldMkLst>
      </pc:sldChg>
      <pc:sldChg chg="add del">
        <pc:chgData name="Hossein Saberi" userId="3099d733-8375-4154-9dc5-01b18b3cf786" providerId="ADAL" clId="{6B18E462-67FB-48C3-967C-28D3027B4C34}" dt="2024-02-08T23:59:07.257" v="4706" actId="47"/>
        <pc:sldMkLst>
          <pc:docMk/>
          <pc:sldMk cId="655132870" sldId="457"/>
        </pc:sldMkLst>
      </pc:sldChg>
      <pc:sldChg chg="del">
        <pc:chgData name="Hossein Saberi" userId="3099d733-8375-4154-9dc5-01b18b3cf786" providerId="ADAL" clId="{6B18E462-67FB-48C3-967C-28D3027B4C34}" dt="2024-02-08T00:20:31.693" v="2482" actId="2696"/>
        <pc:sldMkLst>
          <pc:docMk/>
          <pc:sldMk cId="4252086813" sldId="457"/>
        </pc:sldMkLst>
      </pc:sldChg>
      <pc:sldChg chg="del">
        <pc:chgData name="Hossein Saberi" userId="3099d733-8375-4154-9dc5-01b18b3cf786" providerId="ADAL" clId="{6B18E462-67FB-48C3-967C-28D3027B4C34}" dt="2024-02-09T01:19:23.796" v="5497" actId="47"/>
        <pc:sldMkLst>
          <pc:docMk/>
          <pc:sldMk cId="3084612659" sldId="458"/>
        </pc:sldMkLst>
      </pc:sldChg>
      <pc:sldChg chg="del">
        <pc:chgData name="Hossein Saberi" userId="3099d733-8375-4154-9dc5-01b18b3cf786" providerId="ADAL" clId="{6B18E462-67FB-48C3-967C-28D3027B4C34}" dt="2024-02-09T01:19:31.234" v="5498" actId="47"/>
        <pc:sldMkLst>
          <pc:docMk/>
          <pc:sldMk cId="2558466538" sldId="459"/>
        </pc:sldMkLst>
      </pc:sldChg>
      <pc:sldChg chg="del">
        <pc:chgData name="Hossein Saberi" userId="3099d733-8375-4154-9dc5-01b18b3cf786" providerId="ADAL" clId="{6B18E462-67FB-48C3-967C-28D3027B4C34}" dt="2024-02-09T01:19:35.152" v="5499" actId="47"/>
        <pc:sldMkLst>
          <pc:docMk/>
          <pc:sldMk cId="2132036411" sldId="460"/>
        </pc:sldMkLst>
      </pc:sldChg>
      <pc:sldChg chg="del">
        <pc:chgData name="Hossein Saberi" userId="3099d733-8375-4154-9dc5-01b18b3cf786" providerId="ADAL" clId="{6B18E462-67FB-48C3-967C-28D3027B4C34}" dt="2024-02-09T01:19:37.483" v="5500" actId="47"/>
        <pc:sldMkLst>
          <pc:docMk/>
          <pc:sldMk cId="2950242277" sldId="461"/>
        </pc:sldMkLst>
      </pc:sldChg>
      <pc:sldChg chg="del">
        <pc:chgData name="Hossein Saberi" userId="3099d733-8375-4154-9dc5-01b18b3cf786" providerId="ADAL" clId="{6B18E462-67FB-48C3-967C-28D3027B4C34}" dt="2024-02-09T01:19:42.361" v="5502" actId="47"/>
        <pc:sldMkLst>
          <pc:docMk/>
          <pc:sldMk cId="2193479085" sldId="462"/>
        </pc:sldMkLst>
      </pc:sldChg>
      <pc:sldChg chg="del">
        <pc:chgData name="Hossein Saberi" userId="3099d733-8375-4154-9dc5-01b18b3cf786" providerId="ADAL" clId="{6B18E462-67FB-48C3-967C-28D3027B4C34}" dt="2024-02-09T01:19:47.832" v="5504" actId="47"/>
        <pc:sldMkLst>
          <pc:docMk/>
          <pc:sldMk cId="3033616333" sldId="463"/>
        </pc:sldMkLst>
      </pc:sldChg>
      <pc:sldChg chg="add del">
        <pc:chgData name="Hossein Saberi" userId="3099d733-8375-4154-9dc5-01b18b3cf786" providerId="ADAL" clId="{6B18E462-67FB-48C3-967C-28D3027B4C34}" dt="2024-02-09T01:19:53.138" v="5507" actId="47"/>
        <pc:sldMkLst>
          <pc:docMk/>
          <pc:sldMk cId="2707977766" sldId="464"/>
        </pc:sldMkLst>
      </pc:sldChg>
      <pc:sldChg chg="del">
        <pc:chgData name="Hossein Saberi" userId="3099d733-8375-4154-9dc5-01b18b3cf786" providerId="ADAL" clId="{6B18E462-67FB-48C3-967C-28D3027B4C34}" dt="2024-02-09T01:19:54.579" v="5508" actId="47"/>
        <pc:sldMkLst>
          <pc:docMk/>
          <pc:sldMk cId="25855347" sldId="465"/>
        </pc:sldMkLst>
      </pc:sldChg>
      <pc:sldChg chg="del">
        <pc:chgData name="Hossein Saberi" userId="3099d733-8375-4154-9dc5-01b18b3cf786" providerId="ADAL" clId="{6B18E462-67FB-48C3-967C-28D3027B4C34}" dt="2024-02-09T01:19:56.303" v="5509" actId="47"/>
        <pc:sldMkLst>
          <pc:docMk/>
          <pc:sldMk cId="2354826616" sldId="466"/>
        </pc:sldMkLst>
      </pc:sldChg>
      <pc:sldChg chg="del">
        <pc:chgData name="Hossein Saberi" userId="3099d733-8375-4154-9dc5-01b18b3cf786" providerId="ADAL" clId="{6B18E462-67FB-48C3-967C-28D3027B4C34}" dt="2024-02-08T23:59:19.133" v="4707" actId="47"/>
        <pc:sldMkLst>
          <pc:docMk/>
          <pc:sldMk cId="4014554620" sldId="467"/>
        </pc:sldMkLst>
      </pc:sldChg>
      <pc:sldChg chg="addSp delSp modSp new mod setBg setClrOvrMap">
        <pc:chgData name="Hossein Saberi" userId="3099d733-8375-4154-9dc5-01b18b3cf786" providerId="ADAL" clId="{6B18E462-67FB-48C3-967C-28D3027B4C34}" dt="2024-02-08T16:25:12.957" v="3712" actId="404"/>
        <pc:sldMkLst>
          <pc:docMk/>
          <pc:sldMk cId="2172316159" sldId="468"/>
        </pc:sldMkLst>
        <pc:spChg chg="del">
          <ac:chgData name="Hossein Saberi" userId="3099d733-8375-4154-9dc5-01b18b3cf786" providerId="ADAL" clId="{6B18E462-67FB-48C3-967C-28D3027B4C34}" dt="2024-02-07T23:20:40.646" v="2005" actId="478"/>
          <ac:spMkLst>
            <pc:docMk/>
            <pc:sldMk cId="2172316159" sldId="468"/>
            <ac:spMk id="2" creationId="{7DA6210C-3392-97DB-2E7E-C5B5C5C00674}"/>
          </ac:spMkLst>
        </pc:spChg>
        <pc:spChg chg="del">
          <ac:chgData name="Hossein Saberi" userId="3099d733-8375-4154-9dc5-01b18b3cf786" providerId="ADAL" clId="{6B18E462-67FB-48C3-967C-28D3027B4C34}" dt="2024-02-07T23:20:42.964" v="2006" actId="478"/>
          <ac:spMkLst>
            <pc:docMk/>
            <pc:sldMk cId="2172316159" sldId="468"/>
            <ac:spMk id="3" creationId="{C308441D-FEAB-F873-4C11-689C62B1383B}"/>
          </ac:spMkLst>
        </pc:spChg>
        <pc:spChg chg="add del">
          <ac:chgData name="Hossein Saberi" userId="3099d733-8375-4154-9dc5-01b18b3cf786" providerId="ADAL" clId="{6B18E462-67FB-48C3-967C-28D3027B4C34}" dt="2024-02-07T23:21:37.874" v="2019" actId="26606"/>
          <ac:spMkLst>
            <pc:docMk/>
            <pc:sldMk cId="2172316159" sldId="468"/>
            <ac:spMk id="11" creationId="{FABB624F-BF77-4AE1-B71D-2D681D4731B8}"/>
          </ac:spMkLst>
        </pc:spChg>
        <pc:spChg chg="add del">
          <ac:chgData name="Hossein Saberi" userId="3099d733-8375-4154-9dc5-01b18b3cf786" providerId="ADAL" clId="{6B18E462-67FB-48C3-967C-28D3027B4C34}" dt="2024-02-07T23:21:42.435" v="2021" actId="26606"/>
          <ac:spMkLst>
            <pc:docMk/>
            <pc:sldMk cId="2172316159" sldId="468"/>
            <ac:spMk id="13" creationId="{36A1CAC3-A129-43F8-8881-63D3E319A7B5}"/>
          </ac:spMkLst>
        </pc:spChg>
        <pc:spChg chg="add del">
          <ac:chgData name="Hossein Saberi" userId="3099d733-8375-4154-9dc5-01b18b3cf786" providerId="ADAL" clId="{6B18E462-67FB-48C3-967C-28D3027B4C34}" dt="2024-02-07T23:21:26.339" v="2015" actId="26606"/>
          <ac:spMkLst>
            <pc:docMk/>
            <pc:sldMk cId="2172316159" sldId="468"/>
            <ac:spMk id="14" creationId="{262ABC4B-37D8-4218-BDD8-6DF6A00C0C80}"/>
          </ac:spMkLst>
        </pc:spChg>
        <pc:spChg chg="add del">
          <ac:chgData name="Hossein Saberi" userId="3099d733-8375-4154-9dc5-01b18b3cf786" providerId="ADAL" clId="{6B18E462-67FB-48C3-967C-28D3027B4C34}" dt="2024-02-07T23:21:42.435" v="2021" actId="26606"/>
          <ac:spMkLst>
            <pc:docMk/>
            <pc:sldMk cId="2172316159" sldId="468"/>
            <ac:spMk id="16" creationId="{B5CCE41C-FBFB-44B8-BE25-7F555613C150}"/>
          </ac:spMkLst>
        </pc:spChg>
        <pc:spChg chg="add del">
          <ac:chgData name="Hossein Saberi" userId="3099d733-8375-4154-9dc5-01b18b3cf786" providerId="ADAL" clId="{6B18E462-67FB-48C3-967C-28D3027B4C34}" dt="2024-02-07T23:21:44.617" v="2023" actId="26606"/>
          <ac:spMkLst>
            <pc:docMk/>
            <pc:sldMk cId="2172316159" sldId="468"/>
            <ac:spMk id="18" creationId="{19E301E5-1206-47D0-9CDF-72583D739089}"/>
          </ac:spMkLst>
        </pc:spChg>
        <pc:spChg chg="add del">
          <ac:chgData name="Hossein Saberi" userId="3099d733-8375-4154-9dc5-01b18b3cf786" providerId="ADAL" clId="{6B18E462-67FB-48C3-967C-28D3027B4C34}" dt="2024-02-07T23:21:44.617" v="2023" actId="26606"/>
          <ac:spMkLst>
            <pc:docMk/>
            <pc:sldMk cId="2172316159" sldId="468"/>
            <ac:spMk id="19" creationId="{AFA31FBE-7948-4384-B68A-75DEFDC4955A}"/>
          </ac:spMkLst>
        </pc:spChg>
        <pc:spChg chg="add del">
          <ac:chgData name="Hossein Saberi" userId="3099d733-8375-4154-9dc5-01b18b3cf786" providerId="ADAL" clId="{6B18E462-67FB-48C3-967C-28D3027B4C34}" dt="2024-02-07T23:21:47.930" v="2025" actId="26606"/>
          <ac:spMkLst>
            <pc:docMk/>
            <pc:sldMk cId="2172316159" sldId="468"/>
            <ac:spMk id="20" creationId="{BE016956-CE9F-4946-8834-A8BC3529D0F6}"/>
          </ac:spMkLst>
        </pc:spChg>
        <pc:spChg chg="add del">
          <ac:chgData name="Hossein Saberi" userId="3099d733-8375-4154-9dc5-01b18b3cf786" providerId="ADAL" clId="{6B18E462-67FB-48C3-967C-28D3027B4C34}" dt="2024-02-07T23:21:47.930" v="2025" actId="26606"/>
          <ac:spMkLst>
            <pc:docMk/>
            <pc:sldMk cId="2172316159" sldId="468"/>
            <ac:spMk id="21" creationId="{9527FCEA-6143-4C5E-8C45-8AC9237ADE89}"/>
          </ac:spMkLst>
        </pc:spChg>
        <pc:spChg chg="add del">
          <ac:chgData name="Hossein Saberi" userId="3099d733-8375-4154-9dc5-01b18b3cf786" providerId="ADAL" clId="{6B18E462-67FB-48C3-967C-28D3027B4C34}" dt="2024-02-07T23:21:47.930" v="2025" actId="26606"/>
          <ac:spMkLst>
            <pc:docMk/>
            <pc:sldMk cId="2172316159" sldId="468"/>
            <ac:spMk id="22" creationId="{1A9F23AD-7A55-49F3-A3EC-743F47F36B0E}"/>
          </ac:spMkLst>
        </pc:spChg>
        <pc:spChg chg="add del">
          <ac:chgData name="Hossein Saberi" userId="3099d733-8375-4154-9dc5-01b18b3cf786" providerId="ADAL" clId="{6B18E462-67FB-48C3-967C-28D3027B4C34}" dt="2024-02-07T23:21:47.930" v="2025" actId="26606"/>
          <ac:spMkLst>
            <pc:docMk/>
            <pc:sldMk cId="2172316159" sldId="468"/>
            <ac:spMk id="23" creationId="{D7D9F91F-72C9-4DB9-ABD0-A8180D8262D5}"/>
          </ac:spMkLst>
        </pc:spChg>
        <pc:spChg chg="add del">
          <ac:chgData name="Hossein Saberi" userId="3099d733-8375-4154-9dc5-01b18b3cf786" providerId="ADAL" clId="{6B18E462-67FB-48C3-967C-28D3027B4C34}" dt="2024-02-07T23:21:56.701" v="2027" actId="26606"/>
          <ac:spMkLst>
            <pc:docMk/>
            <pc:sldMk cId="2172316159" sldId="468"/>
            <ac:spMk id="25" creationId="{799448F2-0E5B-42DA-B2D1-11A14E947BD4}"/>
          </ac:spMkLst>
        </pc:spChg>
        <pc:spChg chg="add del">
          <ac:chgData name="Hossein Saberi" userId="3099d733-8375-4154-9dc5-01b18b3cf786" providerId="ADAL" clId="{6B18E462-67FB-48C3-967C-28D3027B4C34}" dt="2024-02-07T23:21:56.701" v="2027" actId="26606"/>
          <ac:spMkLst>
            <pc:docMk/>
            <pc:sldMk cId="2172316159" sldId="468"/>
            <ac:spMk id="26" creationId="{4E8A7552-20E1-4F34-ADAB-C1DB6634D47E}"/>
          </ac:spMkLst>
        </pc:spChg>
        <pc:spChg chg="add mod">
          <ac:chgData name="Hossein Saberi" userId="3099d733-8375-4154-9dc5-01b18b3cf786" providerId="ADAL" clId="{6B18E462-67FB-48C3-967C-28D3027B4C34}" dt="2024-02-08T16:25:12.957" v="3712" actId="404"/>
          <ac:spMkLst>
            <pc:docMk/>
            <pc:sldMk cId="2172316159" sldId="468"/>
            <ac:spMk id="29" creationId="{CCC4DC82-020E-3372-4FE3-3058F4B5D8E2}"/>
          </ac:spMkLst>
        </pc:spChg>
        <pc:spChg chg="add mod">
          <ac:chgData name="Hossein Saberi" userId="3099d733-8375-4154-9dc5-01b18b3cf786" providerId="ADAL" clId="{6B18E462-67FB-48C3-967C-28D3027B4C34}" dt="2024-02-08T16:25:00.884" v="3709" actId="404"/>
          <ac:spMkLst>
            <pc:docMk/>
            <pc:sldMk cId="2172316159" sldId="468"/>
            <ac:spMk id="30" creationId="{7386B641-508F-E1C5-894E-FC6A8CDD5323}"/>
          </ac:spMkLst>
        </pc:spChg>
        <pc:spChg chg="add mod">
          <ac:chgData name="Hossein Saberi" userId="3099d733-8375-4154-9dc5-01b18b3cf786" providerId="ADAL" clId="{6B18E462-67FB-48C3-967C-28D3027B4C34}" dt="2024-02-08T16:24:57.159" v="3708" actId="404"/>
          <ac:spMkLst>
            <pc:docMk/>
            <pc:sldMk cId="2172316159" sldId="468"/>
            <ac:spMk id="31" creationId="{86970546-07FB-2AB5-7B44-3D46F68565D1}"/>
          </ac:spMkLst>
        </pc:spChg>
        <pc:spChg chg="add">
          <ac:chgData name="Hossein Saberi" userId="3099d733-8375-4154-9dc5-01b18b3cf786" providerId="ADAL" clId="{6B18E462-67FB-48C3-967C-28D3027B4C34}" dt="2024-02-07T23:22:19.690" v="2039" actId="26606"/>
          <ac:spMkLst>
            <pc:docMk/>
            <pc:sldMk cId="2172316159" sldId="468"/>
            <ac:spMk id="32" creationId="{262ABC4B-37D8-4218-BDD8-6DF6A00C0C80}"/>
          </ac:spMkLst>
        </pc:spChg>
        <pc:picChg chg="add del mod ord">
          <ac:chgData name="Hossein Saberi" userId="3099d733-8375-4154-9dc5-01b18b3cf786" providerId="ADAL" clId="{6B18E462-67FB-48C3-967C-28D3027B4C34}" dt="2024-02-07T23:21:59.084" v="2029" actId="931"/>
          <ac:picMkLst>
            <pc:docMk/>
            <pc:sldMk cId="2172316159" sldId="468"/>
            <ac:picMk id="5" creationId="{442E0A18-20FC-B729-19D9-D32A07C1B0ED}"/>
          </ac:picMkLst>
        </pc:picChg>
        <pc:picChg chg="add del mod ord">
          <ac:chgData name="Hossein Saberi" userId="3099d733-8375-4154-9dc5-01b18b3cf786" providerId="ADAL" clId="{6B18E462-67FB-48C3-967C-28D3027B4C34}" dt="2024-02-07T23:21:59.084" v="2029" actId="931"/>
          <ac:picMkLst>
            <pc:docMk/>
            <pc:sldMk cId="2172316159" sldId="468"/>
            <ac:picMk id="7" creationId="{88AEC657-45D4-8E4B-690B-928516C1C912}"/>
          </ac:picMkLst>
        </pc:picChg>
        <pc:picChg chg="add del mod ord">
          <ac:chgData name="Hossein Saberi" userId="3099d733-8375-4154-9dc5-01b18b3cf786" providerId="ADAL" clId="{6B18E462-67FB-48C3-967C-28D3027B4C34}" dt="2024-02-07T23:21:59.084" v="2029" actId="931"/>
          <ac:picMkLst>
            <pc:docMk/>
            <pc:sldMk cId="2172316159" sldId="468"/>
            <ac:picMk id="9" creationId="{71AF6EDB-618C-0598-A279-7145D272DC38}"/>
          </ac:picMkLst>
        </pc:picChg>
        <pc:picChg chg="add mod">
          <ac:chgData name="Hossein Saberi" userId="3099d733-8375-4154-9dc5-01b18b3cf786" providerId="ADAL" clId="{6B18E462-67FB-48C3-967C-28D3027B4C34}" dt="2024-02-07T23:22:19.690" v="2039" actId="26606"/>
          <ac:picMkLst>
            <pc:docMk/>
            <pc:sldMk cId="2172316159" sldId="468"/>
            <ac:picMk id="12" creationId="{0060347C-7CE4-A32A-ECFF-B93A82618227}"/>
          </ac:picMkLst>
        </pc:picChg>
        <pc:picChg chg="add mod">
          <ac:chgData name="Hossein Saberi" userId="3099d733-8375-4154-9dc5-01b18b3cf786" providerId="ADAL" clId="{6B18E462-67FB-48C3-967C-28D3027B4C34}" dt="2024-02-08T00:28:16.480" v="2780" actId="1076"/>
          <ac:picMkLst>
            <pc:docMk/>
            <pc:sldMk cId="2172316159" sldId="468"/>
            <ac:picMk id="17" creationId="{83CA552C-394E-3670-1478-EFA4338CF920}"/>
          </ac:picMkLst>
        </pc:picChg>
        <pc:picChg chg="add mod ord">
          <ac:chgData name="Hossein Saberi" userId="3099d733-8375-4154-9dc5-01b18b3cf786" providerId="ADAL" clId="{6B18E462-67FB-48C3-967C-28D3027B4C34}" dt="2024-02-07T23:22:19.690" v="2039" actId="26606"/>
          <ac:picMkLst>
            <pc:docMk/>
            <pc:sldMk cId="2172316159" sldId="468"/>
            <ac:picMk id="27" creationId="{83AD971C-5F1D-DE07-9626-CFAA71838F36}"/>
          </ac:picMkLst>
        </pc:picChg>
      </pc:sldChg>
      <pc:sldChg chg="new del">
        <pc:chgData name="Hossein Saberi" userId="3099d733-8375-4154-9dc5-01b18b3cf786" providerId="ADAL" clId="{6B18E462-67FB-48C3-967C-28D3027B4C34}" dt="2024-02-07T23:22:02.338" v="2031" actId="680"/>
        <pc:sldMkLst>
          <pc:docMk/>
          <pc:sldMk cId="897016493" sldId="469"/>
        </pc:sldMkLst>
      </pc:sldChg>
      <pc:sldChg chg="modSp new del mod">
        <pc:chgData name="Hossein Saberi" userId="3099d733-8375-4154-9dc5-01b18b3cf786" providerId="ADAL" clId="{6B18E462-67FB-48C3-967C-28D3027B4C34}" dt="2024-02-08T00:21:21.470" v="2484" actId="47"/>
        <pc:sldMkLst>
          <pc:docMk/>
          <pc:sldMk cId="3023577031" sldId="469"/>
        </pc:sldMkLst>
        <pc:spChg chg="mod">
          <ac:chgData name="Hossein Saberi" userId="3099d733-8375-4154-9dc5-01b18b3cf786" providerId="ADAL" clId="{6B18E462-67FB-48C3-967C-28D3027B4C34}" dt="2024-02-07T23:36:29.409" v="2188" actId="20577"/>
          <ac:spMkLst>
            <pc:docMk/>
            <pc:sldMk cId="3023577031" sldId="469"/>
            <ac:spMk id="2" creationId="{BF6D7340-ADDD-1304-E614-574D10B9F9C2}"/>
          </ac:spMkLst>
        </pc:spChg>
        <pc:spChg chg="mod">
          <ac:chgData name="Hossein Saberi" userId="3099d733-8375-4154-9dc5-01b18b3cf786" providerId="ADAL" clId="{6B18E462-67FB-48C3-967C-28D3027B4C34}" dt="2024-02-07T23:35:41.605" v="2157" actId="5793"/>
          <ac:spMkLst>
            <pc:docMk/>
            <pc:sldMk cId="3023577031" sldId="469"/>
            <ac:spMk id="3" creationId="{318F4FAB-B24A-904E-6C2F-813D540265AA}"/>
          </ac:spMkLst>
        </pc:spChg>
      </pc:sldChg>
      <pc:sldChg chg="add del">
        <pc:chgData name="Hossein Saberi" userId="3099d733-8375-4154-9dc5-01b18b3cf786" providerId="ADAL" clId="{6B18E462-67FB-48C3-967C-28D3027B4C34}" dt="2024-02-07T23:46:15.430" v="2190"/>
        <pc:sldMkLst>
          <pc:docMk/>
          <pc:sldMk cId="1025670399" sldId="470"/>
        </pc:sldMkLst>
      </pc:sldChg>
      <pc:sldChg chg="addSp delSp modSp add del mod">
        <pc:chgData name="Hossein Saberi" userId="3099d733-8375-4154-9dc5-01b18b3cf786" providerId="ADAL" clId="{6B18E462-67FB-48C3-967C-28D3027B4C34}" dt="2024-02-08T00:20:25.199" v="2481" actId="47"/>
        <pc:sldMkLst>
          <pc:docMk/>
          <pc:sldMk cId="3428907870" sldId="470"/>
        </pc:sldMkLst>
        <pc:spChg chg="mod">
          <ac:chgData name="Hossein Saberi" userId="3099d733-8375-4154-9dc5-01b18b3cf786" providerId="ADAL" clId="{6B18E462-67FB-48C3-967C-28D3027B4C34}" dt="2024-02-07T23:46:27.065" v="2192"/>
          <ac:spMkLst>
            <pc:docMk/>
            <pc:sldMk cId="3428907870" sldId="470"/>
            <ac:spMk id="2" creationId="{F8130D2C-BCD2-53A1-1620-B112AA998224}"/>
          </ac:spMkLst>
        </pc:spChg>
        <pc:picChg chg="add del mod">
          <ac:chgData name="Hossein Saberi" userId="3099d733-8375-4154-9dc5-01b18b3cf786" providerId="ADAL" clId="{6B18E462-67FB-48C3-967C-28D3027B4C34}" dt="2024-02-08T00:16:05.061" v="2347" actId="478"/>
          <ac:picMkLst>
            <pc:docMk/>
            <pc:sldMk cId="3428907870" sldId="470"/>
            <ac:picMk id="4" creationId="{A0D42545-1CA1-CE11-3CC0-ECCF99B50E33}"/>
          </ac:picMkLst>
        </pc:picChg>
        <pc:picChg chg="del">
          <ac:chgData name="Hossein Saberi" userId="3099d733-8375-4154-9dc5-01b18b3cf786" providerId="ADAL" clId="{6B18E462-67FB-48C3-967C-28D3027B4C34}" dt="2024-02-07T23:46:43.990" v="2193" actId="478"/>
          <ac:picMkLst>
            <pc:docMk/>
            <pc:sldMk cId="3428907870" sldId="470"/>
            <ac:picMk id="5" creationId="{553DE9A1-EEF2-19F6-D35F-FCBB3E82BC44}"/>
          </ac:picMkLst>
        </pc:picChg>
        <pc:picChg chg="add del mod">
          <ac:chgData name="Hossein Saberi" userId="3099d733-8375-4154-9dc5-01b18b3cf786" providerId="ADAL" clId="{6B18E462-67FB-48C3-967C-28D3027B4C34}" dt="2024-02-08T00:13:39.156" v="2200" actId="478"/>
          <ac:picMkLst>
            <pc:docMk/>
            <pc:sldMk cId="3428907870" sldId="470"/>
            <ac:picMk id="7" creationId="{42F2529D-73EB-4A57-B335-4FD72B723BB6}"/>
          </ac:picMkLst>
        </pc:picChg>
        <pc:picChg chg="add del mod">
          <ac:chgData name="Hossein Saberi" userId="3099d733-8375-4154-9dc5-01b18b3cf786" providerId="ADAL" clId="{6B18E462-67FB-48C3-967C-28D3027B4C34}" dt="2024-02-08T00:16:04.258" v="2346" actId="478"/>
          <ac:picMkLst>
            <pc:docMk/>
            <pc:sldMk cId="3428907870" sldId="470"/>
            <ac:picMk id="9" creationId="{0A6B7FEA-CC51-51FB-EAFF-EB7F1477B44C}"/>
          </ac:picMkLst>
        </pc:picChg>
        <pc:picChg chg="add del mod">
          <ac:chgData name="Hossein Saberi" userId="3099d733-8375-4154-9dc5-01b18b3cf786" providerId="ADAL" clId="{6B18E462-67FB-48C3-967C-28D3027B4C34}" dt="2024-02-08T00:15:47.925" v="2341" actId="478"/>
          <ac:picMkLst>
            <pc:docMk/>
            <pc:sldMk cId="3428907870" sldId="470"/>
            <ac:picMk id="11" creationId="{BDB58C27-5A6B-E600-2E51-0A4A0E05EEF6}"/>
          </ac:picMkLst>
        </pc:picChg>
        <pc:picChg chg="add del mod">
          <ac:chgData name="Hossein Saberi" userId="3099d733-8375-4154-9dc5-01b18b3cf786" providerId="ADAL" clId="{6B18E462-67FB-48C3-967C-28D3027B4C34}" dt="2024-02-08T00:16:03.327" v="2345" actId="478"/>
          <ac:picMkLst>
            <pc:docMk/>
            <pc:sldMk cId="3428907870" sldId="470"/>
            <ac:picMk id="13" creationId="{61A65999-4BE4-FADD-CEEA-FCA96E198855}"/>
          </ac:picMkLst>
        </pc:picChg>
        <pc:picChg chg="add mod">
          <ac:chgData name="Hossein Saberi" userId="3099d733-8375-4154-9dc5-01b18b3cf786" providerId="ADAL" clId="{6B18E462-67FB-48C3-967C-28D3027B4C34}" dt="2024-02-08T00:16:26.790" v="2354" actId="962"/>
          <ac:picMkLst>
            <pc:docMk/>
            <pc:sldMk cId="3428907870" sldId="470"/>
            <ac:picMk id="15" creationId="{6C278B1F-1CDC-D74D-6DA4-E1B7D6083C1B}"/>
          </ac:picMkLst>
        </pc:picChg>
        <pc:picChg chg="add mod">
          <ac:chgData name="Hossein Saberi" userId="3099d733-8375-4154-9dc5-01b18b3cf786" providerId="ADAL" clId="{6B18E462-67FB-48C3-967C-28D3027B4C34}" dt="2024-02-08T00:18:01.063" v="2435" actId="1076"/>
          <ac:picMkLst>
            <pc:docMk/>
            <pc:sldMk cId="3428907870" sldId="470"/>
            <ac:picMk id="17" creationId="{64BEED4C-92F9-4074-1FF5-7B6AE094DD0F}"/>
          </ac:picMkLst>
        </pc:picChg>
        <pc:picChg chg="add del mod">
          <ac:chgData name="Hossein Saberi" userId="3099d733-8375-4154-9dc5-01b18b3cf786" providerId="ADAL" clId="{6B18E462-67FB-48C3-967C-28D3027B4C34}" dt="2024-02-08T00:19:15.418" v="2474" actId="478"/>
          <ac:picMkLst>
            <pc:docMk/>
            <pc:sldMk cId="3428907870" sldId="470"/>
            <ac:picMk id="19" creationId="{1B0E4969-D5C8-F609-DA6B-6D0F037321F5}"/>
          </ac:picMkLst>
        </pc:picChg>
      </pc:sldChg>
      <pc:sldChg chg="addSp delSp modSp new del mod setBg">
        <pc:chgData name="Hossein Saberi" userId="3099d733-8375-4154-9dc5-01b18b3cf786" providerId="ADAL" clId="{6B18E462-67FB-48C3-967C-28D3027B4C34}" dt="2024-02-08T00:36:23.415" v="2829" actId="47"/>
        <pc:sldMkLst>
          <pc:docMk/>
          <pc:sldMk cId="1320127899" sldId="471"/>
        </pc:sldMkLst>
        <pc:spChg chg="del">
          <ac:chgData name="Hossein Saberi" userId="3099d733-8375-4154-9dc5-01b18b3cf786" providerId="ADAL" clId="{6B18E462-67FB-48C3-967C-28D3027B4C34}" dt="2024-02-08T00:18:34.551" v="2464" actId="478"/>
          <ac:spMkLst>
            <pc:docMk/>
            <pc:sldMk cId="1320127899" sldId="471"/>
            <ac:spMk id="2" creationId="{9634F5E4-FC67-EED5-94FD-4CD3D3C7EB9D}"/>
          </ac:spMkLst>
        </pc:spChg>
        <pc:spChg chg="del">
          <ac:chgData name="Hossein Saberi" userId="3099d733-8375-4154-9dc5-01b18b3cf786" providerId="ADAL" clId="{6B18E462-67FB-48C3-967C-28D3027B4C34}" dt="2024-02-08T00:18:35.285" v="2465" actId="478"/>
          <ac:spMkLst>
            <pc:docMk/>
            <pc:sldMk cId="1320127899" sldId="471"/>
            <ac:spMk id="3" creationId="{53E60525-0FAF-D996-725E-87C83AA23194}"/>
          </ac:spMkLst>
        </pc:spChg>
        <pc:spChg chg="add mod">
          <ac:chgData name="Hossein Saberi" userId="3099d733-8375-4154-9dc5-01b18b3cf786" providerId="ADAL" clId="{6B18E462-67FB-48C3-967C-28D3027B4C34}" dt="2024-02-08T00:19:20.138" v="2475"/>
          <ac:spMkLst>
            <pc:docMk/>
            <pc:sldMk cId="1320127899" sldId="471"/>
            <ac:spMk id="8" creationId="{107D8ECA-8391-A05C-FCF6-4334682EBCE7}"/>
          </ac:spMkLst>
        </pc:spChg>
        <pc:spChg chg="add mod">
          <ac:chgData name="Hossein Saberi" userId="3099d733-8375-4154-9dc5-01b18b3cf786" providerId="ADAL" clId="{6B18E462-67FB-48C3-967C-28D3027B4C34}" dt="2024-02-08T00:19:20.138" v="2475"/>
          <ac:spMkLst>
            <pc:docMk/>
            <pc:sldMk cId="1320127899" sldId="471"/>
            <ac:spMk id="9" creationId="{F8EAC40B-C8DE-1A2E-598B-D02106332E04}"/>
          </ac:spMkLst>
        </pc:spChg>
        <pc:spChg chg="add del mod">
          <ac:chgData name="Hossein Saberi" userId="3099d733-8375-4154-9dc5-01b18b3cf786" providerId="ADAL" clId="{6B18E462-67FB-48C3-967C-28D3027B4C34}" dt="2024-02-08T00:35:25.420" v="2817" actId="21"/>
          <ac:spMkLst>
            <pc:docMk/>
            <pc:sldMk cId="1320127899" sldId="471"/>
            <ac:spMk id="12" creationId="{45D2B8B2-E501-9398-AD4B-450C69D6CCCE}"/>
          </ac:spMkLst>
        </pc:spChg>
        <pc:picChg chg="add mod ord">
          <ac:chgData name="Hossein Saberi" userId="3099d733-8375-4154-9dc5-01b18b3cf786" providerId="ADAL" clId="{6B18E462-67FB-48C3-967C-28D3027B4C34}" dt="2024-02-08T00:26:48.585" v="2698" actId="1036"/>
          <ac:picMkLst>
            <pc:docMk/>
            <pc:sldMk cId="1320127899" sldId="471"/>
            <ac:picMk id="5" creationId="{A76A1865-A056-354E-1299-313E7B8E0DF7}"/>
          </ac:picMkLst>
        </pc:picChg>
        <pc:picChg chg="add mod">
          <ac:chgData name="Hossein Saberi" userId="3099d733-8375-4154-9dc5-01b18b3cf786" providerId="ADAL" clId="{6B18E462-67FB-48C3-967C-28D3027B4C34}" dt="2024-02-08T00:26:48.585" v="2698" actId="1036"/>
          <ac:picMkLst>
            <pc:docMk/>
            <pc:sldMk cId="1320127899" sldId="471"/>
            <ac:picMk id="7" creationId="{D37FA84E-298A-0FD1-87D6-7AA00B6A89D1}"/>
          </ac:picMkLst>
        </pc:picChg>
        <pc:picChg chg="add del mod">
          <ac:chgData name="Hossein Saberi" userId="3099d733-8375-4154-9dc5-01b18b3cf786" providerId="ADAL" clId="{6B18E462-67FB-48C3-967C-28D3027B4C34}" dt="2024-02-08T00:20:07.691" v="2480" actId="478"/>
          <ac:picMkLst>
            <pc:docMk/>
            <pc:sldMk cId="1320127899" sldId="471"/>
            <ac:picMk id="11" creationId="{CBFC6D53-006F-E120-2693-795A66C0CFEB}"/>
          </ac:picMkLst>
        </pc:picChg>
      </pc:sldChg>
      <pc:sldChg chg="addSp delSp modSp new del mod setBg">
        <pc:chgData name="Hossein Saberi" userId="3099d733-8375-4154-9dc5-01b18b3cf786" providerId="ADAL" clId="{6B18E462-67FB-48C3-967C-28D3027B4C34}" dt="2024-02-08T00:17:46.868" v="2374" actId="47"/>
        <pc:sldMkLst>
          <pc:docMk/>
          <pc:sldMk cId="3523189587" sldId="471"/>
        </pc:sldMkLst>
        <pc:spChg chg="del">
          <ac:chgData name="Hossein Saberi" userId="3099d733-8375-4154-9dc5-01b18b3cf786" providerId="ADAL" clId="{6B18E462-67FB-48C3-967C-28D3027B4C34}" dt="2024-02-08T00:16:48.218" v="2356" actId="478"/>
          <ac:spMkLst>
            <pc:docMk/>
            <pc:sldMk cId="3523189587" sldId="471"/>
            <ac:spMk id="2" creationId="{946D8323-336B-919B-C6BC-D3BB08F42B07}"/>
          </ac:spMkLst>
        </pc:spChg>
        <pc:spChg chg="del">
          <ac:chgData name="Hossein Saberi" userId="3099d733-8375-4154-9dc5-01b18b3cf786" providerId="ADAL" clId="{6B18E462-67FB-48C3-967C-28D3027B4C34}" dt="2024-02-08T00:16:49.261" v="2357" actId="478"/>
          <ac:spMkLst>
            <pc:docMk/>
            <pc:sldMk cId="3523189587" sldId="471"/>
            <ac:spMk id="3" creationId="{F7FE79B8-3075-1E96-881A-DE122A4F417A}"/>
          </ac:spMkLst>
        </pc:spChg>
        <pc:spChg chg="add del">
          <ac:chgData name="Hossein Saberi" userId="3099d733-8375-4154-9dc5-01b18b3cf786" providerId="ADAL" clId="{6B18E462-67FB-48C3-967C-28D3027B4C34}" dt="2024-02-08T00:17:26.579" v="2366" actId="26606"/>
          <ac:spMkLst>
            <pc:docMk/>
            <pc:sldMk cId="3523189587" sldId="471"/>
            <ac:spMk id="14" creationId="{36A1CAC3-A129-43F8-8881-63D3E319A7B5}"/>
          </ac:spMkLst>
        </pc:spChg>
        <pc:spChg chg="add del">
          <ac:chgData name="Hossein Saberi" userId="3099d733-8375-4154-9dc5-01b18b3cf786" providerId="ADAL" clId="{6B18E462-67FB-48C3-967C-28D3027B4C34}" dt="2024-02-08T00:17:26.579" v="2366" actId="26606"/>
          <ac:spMkLst>
            <pc:docMk/>
            <pc:sldMk cId="3523189587" sldId="471"/>
            <ac:spMk id="16" creationId="{B5CCE41C-FBFB-44B8-BE25-7F555613C150}"/>
          </ac:spMkLst>
        </pc:spChg>
        <pc:spChg chg="add del">
          <ac:chgData name="Hossein Saberi" userId="3099d733-8375-4154-9dc5-01b18b3cf786" providerId="ADAL" clId="{6B18E462-67FB-48C3-967C-28D3027B4C34}" dt="2024-02-08T00:17:29.084" v="2368" actId="26606"/>
          <ac:spMkLst>
            <pc:docMk/>
            <pc:sldMk cId="3523189587" sldId="471"/>
            <ac:spMk id="18" creationId="{CE7E7877-F64E-4EEA-B778-138031EFF874}"/>
          </ac:spMkLst>
        </pc:spChg>
        <pc:spChg chg="add del">
          <ac:chgData name="Hossein Saberi" userId="3099d733-8375-4154-9dc5-01b18b3cf786" providerId="ADAL" clId="{6B18E462-67FB-48C3-967C-28D3027B4C34}" dt="2024-02-08T00:17:29.084" v="2368" actId="26606"/>
          <ac:spMkLst>
            <pc:docMk/>
            <pc:sldMk cId="3523189587" sldId="471"/>
            <ac:spMk id="19" creationId="{AA3CC463-F933-4AC4-86E1-5AC14B0C3163}"/>
          </ac:spMkLst>
        </pc:spChg>
        <pc:spChg chg="add del">
          <ac:chgData name="Hossein Saberi" userId="3099d733-8375-4154-9dc5-01b18b3cf786" providerId="ADAL" clId="{6B18E462-67FB-48C3-967C-28D3027B4C34}" dt="2024-02-08T00:17:29.084" v="2368" actId="26606"/>
          <ac:spMkLst>
            <pc:docMk/>
            <pc:sldMk cId="3523189587" sldId="471"/>
            <ac:spMk id="20" creationId="{7DD6C4F3-70FD-4F13-919C-702EE4886499}"/>
          </ac:spMkLst>
        </pc:spChg>
        <pc:spChg chg="add del">
          <ac:chgData name="Hossein Saberi" userId="3099d733-8375-4154-9dc5-01b18b3cf786" providerId="ADAL" clId="{6B18E462-67FB-48C3-967C-28D3027B4C34}" dt="2024-02-08T00:17:29.084" v="2368" actId="26606"/>
          <ac:spMkLst>
            <pc:docMk/>
            <pc:sldMk cId="3523189587" sldId="471"/>
            <ac:spMk id="21" creationId="{6025D2DB-A12A-44DB-B00E-F4D622329EDD}"/>
          </ac:spMkLst>
        </pc:spChg>
        <pc:spChg chg="add del">
          <ac:chgData name="Hossein Saberi" userId="3099d733-8375-4154-9dc5-01b18b3cf786" providerId="ADAL" clId="{6B18E462-67FB-48C3-967C-28D3027B4C34}" dt="2024-02-08T00:17:31.622" v="2370" actId="26606"/>
          <ac:spMkLst>
            <pc:docMk/>
            <pc:sldMk cId="3523189587" sldId="471"/>
            <ac:spMk id="23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8T00:17:36.894" v="2372" actId="26606"/>
          <ac:spMkLst>
            <pc:docMk/>
            <pc:sldMk cId="3523189587" sldId="471"/>
            <ac:spMk id="25" creationId="{799448F2-0E5B-42DA-B2D1-11A14E947BD4}"/>
          </ac:spMkLst>
        </pc:spChg>
        <pc:spChg chg="add del">
          <ac:chgData name="Hossein Saberi" userId="3099d733-8375-4154-9dc5-01b18b3cf786" providerId="ADAL" clId="{6B18E462-67FB-48C3-967C-28D3027B4C34}" dt="2024-02-08T00:17:36.894" v="2372" actId="26606"/>
          <ac:spMkLst>
            <pc:docMk/>
            <pc:sldMk cId="3523189587" sldId="471"/>
            <ac:spMk id="26" creationId="{4E8A7552-20E1-4F34-ADAB-C1DB6634D47E}"/>
          </ac:spMkLst>
        </pc:spChg>
        <pc:spChg chg="add">
          <ac:chgData name="Hossein Saberi" userId="3099d733-8375-4154-9dc5-01b18b3cf786" providerId="ADAL" clId="{6B18E462-67FB-48C3-967C-28D3027B4C34}" dt="2024-02-08T00:17:36.897" v="2373" actId="26606"/>
          <ac:spMkLst>
            <pc:docMk/>
            <pc:sldMk cId="3523189587" sldId="471"/>
            <ac:spMk id="28" creationId="{262ABC4B-37D8-4218-BDD8-6DF6A00C0C80}"/>
          </ac:spMkLst>
        </pc:spChg>
        <pc:picChg chg="add mod ord">
          <ac:chgData name="Hossein Saberi" userId="3099d733-8375-4154-9dc5-01b18b3cf786" providerId="ADAL" clId="{6B18E462-67FB-48C3-967C-28D3027B4C34}" dt="2024-02-08T00:17:36.897" v="2373" actId="26606"/>
          <ac:picMkLst>
            <pc:docMk/>
            <pc:sldMk cId="3523189587" sldId="471"/>
            <ac:picMk id="5" creationId="{8DCFA078-FDFF-E41C-BBC4-5417C28B36ED}"/>
          </ac:picMkLst>
        </pc:picChg>
        <pc:picChg chg="add mod ord">
          <ac:chgData name="Hossein Saberi" userId="3099d733-8375-4154-9dc5-01b18b3cf786" providerId="ADAL" clId="{6B18E462-67FB-48C3-967C-28D3027B4C34}" dt="2024-02-08T00:17:36.897" v="2373" actId="26606"/>
          <ac:picMkLst>
            <pc:docMk/>
            <pc:sldMk cId="3523189587" sldId="471"/>
            <ac:picMk id="7" creationId="{62971FC7-2AF9-DD2E-27BE-6E3A9FA4E6AF}"/>
          </ac:picMkLst>
        </pc:picChg>
        <pc:picChg chg="add mod">
          <ac:chgData name="Hossein Saberi" userId="3099d733-8375-4154-9dc5-01b18b3cf786" providerId="ADAL" clId="{6B18E462-67FB-48C3-967C-28D3027B4C34}" dt="2024-02-08T00:17:36.897" v="2373" actId="26606"/>
          <ac:picMkLst>
            <pc:docMk/>
            <pc:sldMk cId="3523189587" sldId="471"/>
            <ac:picMk id="9" creationId="{236EFC92-94E4-E596-A634-F6A3F7D45462}"/>
          </ac:picMkLst>
        </pc:picChg>
      </pc:sldChg>
      <pc:sldChg chg="addSp delSp modSp add del mod">
        <pc:chgData name="Hossein Saberi" userId="3099d733-8375-4154-9dc5-01b18b3cf786" providerId="ADAL" clId="{6B18E462-67FB-48C3-967C-28D3027B4C34}" dt="2024-02-08T00:36:24.084" v="2830" actId="47"/>
        <pc:sldMkLst>
          <pc:docMk/>
          <pc:sldMk cId="1602013716" sldId="472"/>
        </pc:sldMkLst>
        <pc:spChg chg="add del mod">
          <ac:chgData name="Hossein Saberi" userId="3099d733-8375-4154-9dc5-01b18b3cf786" providerId="ADAL" clId="{6B18E462-67FB-48C3-967C-28D3027B4C34}" dt="2024-02-08T00:35:31.119" v="2821" actId="478"/>
          <ac:spMkLst>
            <pc:docMk/>
            <pc:sldMk cId="1602013716" sldId="472"/>
            <ac:spMk id="2" creationId="{809C0698-142A-0832-06FF-53800456BF05}"/>
          </ac:spMkLst>
        </pc:spChg>
        <pc:spChg chg="add del mod">
          <ac:chgData name="Hossein Saberi" userId="3099d733-8375-4154-9dc5-01b18b3cf786" providerId="ADAL" clId="{6B18E462-67FB-48C3-967C-28D3027B4C34}" dt="2024-02-08T00:35:54.441" v="2826" actId="21"/>
          <ac:spMkLst>
            <pc:docMk/>
            <pc:sldMk cId="1602013716" sldId="472"/>
            <ac:spMk id="3" creationId="{57CB3D13-A035-0421-3EC4-951A8E6CBC20}"/>
          </ac:spMkLst>
        </pc:spChg>
        <pc:spChg chg="add del mod">
          <ac:chgData name="Hossein Saberi" userId="3099d733-8375-4154-9dc5-01b18b3cf786" providerId="ADAL" clId="{6B18E462-67FB-48C3-967C-28D3027B4C34}" dt="2024-02-08T00:35:30.139" v="2820"/>
          <ac:spMkLst>
            <pc:docMk/>
            <pc:sldMk cId="1602013716" sldId="472"/>
            <ac:spMk id="4" creationId="{97921CAF-D7D6-E3FA-CBFF-9BDC58A0EB96}"/>
          </ac:spMkLst>
        </pc:spChg>
        <pc:spChg chg="del">
          <ac:chgData name="Hossein Saberi" userId="3099d733-8375-4154-9dc5-01b18b3cf786" providerId="ADAL" clId="{6B18E462-67FB-48C3-967C-28D3027B4C34}" dt="2024-02-08T00:34:43.896" v="2811" actId="478"/>
          <ac:spMkLst>
            <pc:docMk/>
            <pc:sldMk cId="1602013716" sldId="472"/>
            <ac:spMk id="8" creationId="{107D8ECA-8391-A05C-FCF6-4334682EBCE7}"/>
          </ac:spMkLst>
        </pc:spChg>
        <pc:spChg chg="del">
          <ac:chgData name="Hossein Saberi" userId="3099d733-8375-4154-9dc5-01b18b3cf786" providerId="ADAL" clId="{6B18E462-67FB-48C3-967C-28D3027B4C34}" dt="2024-02-08T00:34:45.400" v="2812" actId="478"/>
          <ac:spMkLst>
            <pc:docMk/>
            <pc:sldMk cId="1602013716" sldId="472"/>
            <ac:spMk id="9" creationId="{F8EAC40B-C8DE-1A2E-598B-D02106332E04}"/>
          </ac:spMkLst>
        </pc:spChg>
      </pc:sldChg>
      <pc:sldChg chg="addSp delSp modSp add mod">
        <pc:chgData name="Hossein Saberi" userId="3099d733-8375-4154-9dc5-01b18b3cf786" providerId="ADAL" clId="{6B18E462-67FB-48C3-967C-28D3027B4C34}" dt="2024-02-08T16:25:28.670" v="3713" actId="403"/>
        <pc:sldMkLst>
          <pc:docMk/>
          <pc:sldMk cId="2228643551" sldId="473"/>
        </pc:sldMkLst>
        <pc:spChg chg="del">
          <ac:chgData name="Hossein Saberi" userId="3099d733-8375-4154-9dc5-01b18b3cf786" providerId="ADAL" clId="{6B18E462-67FB-48C3-967C-28D3027B4C34}" dt="2024-02-08T00:35:43.675" v="2824" actId="478"/>
          <ac:spMkLst>
            <pc:docMk/>
            <pc:sldMk cId="2228643551" sldId="473"/>
            <ac:spMk id="2" creationId="{809C0698-142A-0832-06FF-53800456BF05}"/>
          </ac:spMkLst>
        </pc:spChg>
        <pc:spChg chg="del">
          <ac:chgData name="Hossein Saberi" userId="3099d733-8375-4154-9dc5-01b18b3cf786" providerId="ADAL" clId="{6B18E462-67FB-48C3-967C-28D3027B4C34}" dt="2024-02-08T00:35:42.776" v="2823" actId="478"/>
          <ac:spMkLst>
            <pc:docMk/>
            <pc:sldMk cId="2228643551" sldId="473"/>
            <ac:spMk id="3" creationId="{57CB3D13-A035-0421-3EC4-951A8E6CBC20}"/>
          </ac:spMkLst>
        </pc:spChg>
        <pc:spChg chg="add mod">
          <ac:chgData name="Hossein Saberi" userId="3099d733-8375-4154-9dc5-01b18b3cf786" providerId="ADAL" clId="{6B18E462-67FB-48C3-967C-28D3027B4C34}" dt="2024-02-08T00:35:44.740" v="2825"/>
          <ac:spMkLst>
            <pc:docMk/>
            <pc:sldMk cId="2228643551" sldId="473"/>
            <ac:spMk id="4" creationId="{B33B3A6A-9830-0D9C-735C-2AC0A5A21CBE}"/>
          </ac:spMkLst>
        </pc:spChg>
        <pc:spChg chg="add mod">
          <ac:chgData name="Hossein Saberi" userId="3099d733-8375-4154-9dc5-01b18b3cf786" providerId="ADAL" clId="{6B18E462-67FB-48C3-967C-28D3027B4C34}" dt="2024-02-08T16:25:28.670" v="3713" actId="403"/>
          <ac:spMkLst>
            <pc:docMk/>
            <pc:sldMk cId="2228643551" sldId="473"/>
            <ac:spMk id="6" creationId="{DAEF6261-CBA1-DEE7-D299-9954A8BE5067}"/>
          </ac:spMkLst>
        </pc:spChg>
      </pc:sldChg>
      <pc:sldChg chg="addSp delSp modSp add del mod setBg setClrOvrMap">
        <pc:chgData name="Hossein Saberi" userId="3099d733-8375-4154-9dc5-01b18b3cf786" providerId="ADAL" clId="{6B18E462-67FB-48C3-967C-28D3027B4C34}" dt="2024-02-08T00:57:32.271" v="3062" actId="47"/>
        <pc:sldMkLst>
          <pc:docMk/>
          <pc:sldMk cId="167452507" sldId="474"/>
        </pc:sldMkLst>
        <pc:spChg chg="add del">
          <ac:chgData name="Hossein Saberi" userId="3099d733-8375-4154-9dc5-01b18b3cf786" providerId="ADAL" clId="{6B18E462-67FB-48C3-967C-28D3027B4C34}" dt="2024-02-08T00:48:04.762" v="2920" actId="26606"/>
          <ac:spMkLst>
            <pc:docMk/>
            <pc:sldMk cId="167452507" sldId="474"/>
            <ac:spMk id="12" creationId="{56827C3C-D52F-46CE-A441-3CD6A1A6A0A2}"/>
          </ac:spMkLst>
        </pc:spChg>
        <pc:spChg chg="add del">
          <ac:chgData name="Hossein Saberi" userId="3099d733-8375-4154-9dc5-01b18b3cf786" providerId="ADAL" clId="{6B18E462-67FB-48C3-967C-28D3027B4C34}" dt="2024-02-08T00:47:55.864" v="2916" actId="26606"/>
          <ac:spMkLst>
            <pc:docMk/>
            <pc:sldMk cId="167452507" sldId="474"/>
            <ac:spMk id="15" creationId="{4F7B9026-36AD-42E4-B172-8D68F3A339B4}"/>
          </ac:spMkLst>
        </pc:spChg>
        <pc:spChg chg="add del">
          <ac:chgData name="Hossein Saberi" userId="3099d733-8375-4154-9dc5-01b18b3cf786" providerId="ADAL" clId="{6B18E462-67FB-48C3-967C-28D3027B4C34}" dt="2024-02-08T00:48:04.762" v="2920" actId="26606"/>
          <ac:spMkLst>
            <pc:docMk/>
            <pc:sldMk cId="167452507" sldId="474"/>
            <ac:spMk id="17" creationId="{F52A8B51-0A89-497B-B882-6658E029A3F9}"/>
          </ac:spMkLst>
        </pc:spChg>
        <pc:spChg chg="add del">
          <ac:chgData name="Hossein Saberi" userId="3099d733-8375-4154-9dc5-01b18b3cf786" providerId="ADAL" clId="{6B18E462-67FB-48C3-967C-28D3027B4C34}" dt="2024-02-08T00:48:04.762" v="2920" actId="26606"/>
          <ac:spMkLst>
            <pc:docMk/>
            <pc:sldMk cId="167452507" sldId="474"/>
            <ac:spMk id="19" creationId="{EB1CEFBF-6F09-4052-862B-E219DA15757E}"/>
          </ac:spMkLst>
        </pc:spChg>
        <pc:spChg chg="add del">
          <ac:chgData name="Hossein Saberi" userId="3099d733-8375-4154-9dc5-01b18b3cf786" providerId="ADAL" clId="{6B18E462-67FB-48C3-967C-28D3027B4C34}" dt="2024-02-08T00:48:04.762" v="2920" actId="26606"/>
          <ac:spMkLst>
            <pc:docMk/>
            <pc:sldMk cId="167452507" sldId="474"/>
            <ac:spMk id="21" creationId="{BCB5D417-2A71-445D-B4C7-9E814D633D33}"/>
          </ac:spMkLst>
        </pc:spChg>
        <pc:spChg chg="add del">
          <ac:chgData name="Hossein Saberi" userId="3099d733-8375-4154-9dc5-01b18b3cf786" providerId="ADAL" clId="{6B18E462-67FB-48C3-967C-28D3027B4C34}" dt="2024-02-08T00:48:07.675" v="2922" actId="26606"/>
          <ac:spMkLst>
            <pc:docMk/>
            <pc:sldMk cId="167452507" sldId="474"/>
            <ac:spMk id="23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8T00:49:32.530" v="2976" actId="26606"/>
          <ac:spMkLst>
            <pc:docMk/>
            <pc:sldMk cId="167452507" sldId="474"/>
            <ac:spMk id="27" creationId="{C96C8BAF-68F3-4B78-B238-35DF5D86560D}"/>
          </ac:spMkLst>
        </pc:spChg>
        <pc:spChg chg="add del">
          <ac:chgData name="Hossein Saberi" userId="3099d733-8375-4154-9dc5-01b18b3cf786" providerId="ADAL" clId="{6B18E462-67FB-48C3-967C-28D3027B4C34}" dt="2024-02-08T00:48:23.659" v="2926" actId="26606"/>
          <ac:spMkLst>
            <pc:docMk/>
            <pc:sldMk cId="167452507" sldId="474"/>
            <ac:spMk id="28" creationId="{56827C3C-D52F-46CE-A441-3CD6A1A6A0A2}"/>
          </ac:spMkLst>
        </pc:spChg>
        <pc:spChg chg="add del">
          <ac:chgData name="Hossein Saberi" userId="3099d733-8375-4154-9dc5-01b18b3cf786" providerId="ADAL" clId="{6B18E462-67FB-48C3-967C-28D3027B4C34}" dt="2024-02-08T00:48:23.659" v="2926" actId="26606"/>
          <ac:spMkLst>
            <pc:docMk/>
            <pc:sldMk cId="167452507" sldId="474"/>
            <ac:spMk id="29" creationId="{F52A8B51-0A89-497B-B882-6658E029A3F9}"/>
          </ac:spMkLst>
        </pc:spChg>
        <pc:spChg chg="add del">
          <ac:chgData name="Hossein Saberi" userId="3099d733-8375-4154-9dc5-01b18b3cf786" providerId="ADAL" clId="{6B18E462-67FB-48C3-967C-28D3027B4C34}" dt="2024-02-08T00:48:23.659" v="2926" actId="26606"/>
          <ac:spMkLst>
            <pc:docMk/>
            <pc:sldMk cId="167452507" sldId="474"/>
            <ac:spMk id="30" creationId="{EB1CEFBF-6F09-4052-862B-E219DA15757E}"/>
          </ac:spMkLst>
        </pc:spChg>
        <pc:spChg chg="add del">
          <ac:chgData name="Hossein Saberi" userId="3099d733-8375-4154-9dc5-01b18b3cf786" providerId="ADAL" clId="{6B18E462-67FB-48C3-967C-28D3027B4C34}" dt="2024-02-08T00:48:23.659" v="2926" actId="26606"/>
          <ac:spMkLst>
            <pc:docMk/>
            <pc:sldMk cId="167452507" sldId="474"/>
            <ac:spMk id="31" creationId="{BCB5D417-2A71-445D-B4C7-9E814D633D33}"/>
          </ac:spMkLst>
        </pc:spChg>
        <pc:spChg chg="add del">
          <ac:chgData name="Hossein Saberi" userId="3099d733-8375-4154-9dc5-01b18b3cf786" providerId="ADAL" clId="{6B18E462-67FB-48C3-967C-28D3027B4C34}" dt="2024-02-08T00:48:26.314" v="2928" actId="26606"/>
          <ac:spMkLst>
            <pc:docMk/>
            <pc:sldMk cId="167452507" sldId="474"/>
            <ac:spMk id="33" creationId="{D2B82E2D-5822-450E-85CC-AE5EDD01ECD9}"/>
          </ac:spMkLst>
        </pc:spChg>
        <pc:spChg chg="add del">
          <ac:chgData name="Hossein Saberi" userId="3099d733-8375-4154-9dc5-01b18b3cf786" providerId="ADAL" clId="{6B18E462-67FB-48C3-967C-28D3027B4C34}" dt="2024-02-08T00:48:28.695" v="2930" actId="26606"/>
          <ac:spMkLst>
            <pc:docMk/>
            <pc:sldMk cId="167452507" sldId="474"/>
            <ac:spMk id="35" creationId="{C96C8BAF-68F3-4B78-B238-35DF5D86560D}"/>
          </ac:spMkLst>
        </pc:spChg>
        <pc:spChg chg="add del">
          <ac:chgData name="Hossein Saberi" userId="3099d733-8375-4154-9dc5-01b18b3cf786" providerId="ADAL" clId="{6B18E462-67FB-48C3-967C-28D3027B4C34}" dt="2024-02-08T00:49:35.198" v="2978" actId="26606"/>
          <ac:spMkLst>
            <pc:docMk/>
            <pc:sldMk cId="167452507" sldId="474"/>
            <ac:spMk id="47" creationId="{799448F2-0E5B-42DA-B2D1-11A14E947BD4}"/>
          </ac:spMkLst>
        </pc:spChg>
        <pc:spChg chg="add del">
          <ac:chgData name="Hossein Saberi" userId="3099d733-8375-4154-9dc5-01b18b3cf786" providerId="ADAL" clId="{6B18E462-67FB-48C3-967C-28D3027B4C34}" dt="2024-02-08T00:49:35.198" v="2978" actId="26606"/>
          <ac:spMkLst>
            <pc:docMk/>
            <pc:sldMk cId="167452507" sldId="474"/>
            <ac:spMk id="48" creationId="{4E8A7552-20E1-4F34-ADAB-C1DB6634D47E}"/>
          </ac:spMkLst>
        </pc:spChg>
        <pc:spChg chg="add del">
          <ac:chgData name="Hossein Saberi" userId="3099d733-8375-4154-9dc5-01b18b3cf786" providerId="ADAL" clId="{6B18E462-67FB-48C3-967C-28D3027B4C34}" dt="2024-02-08T00:49:37.394" v="2980" actId="26606"/>
          <ac:spMkLst>
            <pc:docMk/>
            <pc:sldMk cId="167452507" sldId="474"/>
            <ac:spMk id="50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8T00:49:39.530" v="2982" actId="26606"/>
          <ac:spMkLst>
            <pc:docMk/>
            <pc:sldMk cId="167452507" sldId="474"/>
            <ac:spMk id="52" creationId="{CFE55B3F-4634-4A41-B146-E6251581E807}"/>
          </ac:spMkLst>
        </pc:spChg>
        <pc:spChg chg="add del">
          <ac:chgData name="Hossein Saberi" userId="3099d733-8375-4154-9dc5-01b18b3cf786" providerId="ADAL" clId="{6B18E462-67FB-48C3-967C-28D3027B4C34}" dt="2024-02-08T00:49:39.530" v="2982" actId="26606"/>
          <ac:spMkLst>
            <pc:docMk/>
            <pc:sldMk cId="167452507" sldId="474"/>
            <ac:spMk id="53" creationId="{5CD271E5-55BF-4266-A3A7-CFCC30518840}"/>
          </ac:spMkLst>
        </pc:spChg>
        <pc:spChg chg="add del">
          <ac:chgData name="Hossein Saberi" userId="3099d733-8375-4154-9dc5-01b18b3cf786" providerId="ADAL" clId="{6B18E462-67FB-48C3-967C-28D3027B4C34}" dt="2024-02-08T00:49:41.535" v="2984" actId="26606"/>
          <ac:spMkLst>
            <pc:docMk/>
            <pc:sldMk cId="167452507" sldId="474"/>
            <ac:spMk id="55" creationId="{19E301E5-1206-47D0-9CDF-72583D739089}"/>
          </ac:spMkLst>
        </pc:spChg>
        <pc:spChg chg="add del">
          <ac:chgData name="Hossein Saberi" userId="3099d733-8375-4154-9dc5-01b18b3cf786" providerId="ADAL" clId="{6B18E462-67FB-48C3-967C-28D3027B4C34}" dt="2024-02-08T00:49:41.535" v="2984" actId="26606"/>
          <ac:spMkLst>
            <pc:docMk/>
            <pc:sldMk cId="167452507" sldId="474"/>
            <ac:spMk id="56" creationId="{AFA31FBE-7948-4384-B68A-75DEFDC4955A}"/>
          </ac:spMkLst>
        </pc:spChg>
        <pc:spChg chg="add del">
          <ac:chgData name="Hossein Saberi" userId="3099d733-8375-4154-9dc5-01b18b3cf786" providerId="ADAL" clId="{6B18E462-67FB-48C3-967C-28D3027B4C34}" dt="2024-02-08T00:49:44.150" v="2986" actId="26606"/>
          <ac:spMkLst>
            <pc:docMk/>
            <pc:sldMk cId="167452507" sldId="474"/>
            <ac:spMk id="58" creationId="{FABB624F-BF77-4AE1-B71D-2D681D4731B8}"/>
          </ac:spMkLst>
        </pc:spChg>
        <pc:spChg chg="add del">
          <ac:chgData name="Hossein Saberi" userId="3099d733-8375-4154-9dc5-01b18b3cf786" providerId="ADAL" clId="{6B18E462-67FB-48C3-967C-28D3027B4C34}" dt="2024-02-08T00:49:46.100" v="2988" actId="26606"/>
          <ac:spMkLst>
            <pc:docMk/>
            <pc:sldMk cId="167452507" sldId="474"/>
            <ac:spMk id="60" creationId="{6C2997EE-0889-44C3-AC0D-18F26AC9AAAB}"/>
          </ac:spMkLst>
        </pc:spChg>
        <pc:spChg chg="add del">
          <ac:chgData name="Hossein Saberi" userId="3099d733-8375-4154-9dc5-01b18b3cf786" providerId="ADAL" clId="{6B18E462-67FB-48C3-967C-28D3027B4C34}" dt="2024-02-08T00:50:01.581" v="2990" actId="26606"/>
          <ac:spMkLst>
            <pc:docMk/>
            <pc:sldMk cId="167452507" sldId="474"/>
            <ac:spMk id="62" creationId="{9527FCEA-6143-4C5E-8C45-8AC9237ADE89}"/>
          </ac:spMkLst>
        </pc:spChg>
        <pc:spChg chg="add del">
          <ac:chgData name="Hossein Saberi" userId="3099d733-8375-4154-9dc5-01b18b3cf786" providerId="ADAL" clId="{6B18E462-67FB-48C3-967C-28D3027B4C34}" dt="2024-02-08T00:50:01.581" v="2990" actId="26606"/>
          <ac:spMkLst>
            <pc:docMk/>
            <pc:sldMk cId="167452507" sldId="474"/>
            <ac:spMk id="63" creationId="{1A9F23AD-7A55-49F3-A3EC-743F47F36B0E}"/>
          </ac:spMkLst>
        </pc:spChg>
        <pc:spChg chg="add del">
          <ac:chgData name="Hossein Saberi" userId="3099d733-8375-4154-9dc5-01b18b3cf786" providerId="ADAL" clId="{6B18E462-67FB-48C3-967C-28D3027B4C34}" dt="2024-02-08T00:50:01.581" v="2990" actId="26606"/>
          <ac:spMkLst>
            <pc:docMk/>
            <pc:sldMk cId="167452507" sldId="474"/>
            <ac:spMk id="64" creationId="{D7D9F91F-72C9-4DB9-ABD0-A8180D8262D5}"/>
          </ac:spMkLst>
        </pc:spChg>
        <pc:spChg chg="add del">
          <ac:chgData name="Hossein Saberi" userId="3099d733-8375-4154-9dc5-01b18b3cf786" providerId="ADAL" clId="{6B18E462-67FB-48C3-967C-28D3027B4C34}" dt="2024-02-08T00:50:01.581" v="2990" actId="26606"/>
          <ac:spMkLst>
            <pc:docMk/>
            <pc:sldMk cId="167452507" sldId="474"/>
            <ac:spMk id="65" creationId="{BE016956-CE9F-4946-8834-A8BC3529D0F6}"/>
          </ac:spMkLst>
        </pc:spChg>
        <pc:grpChg chg="add del">
          <ac:chgData name="Hossein Saberi" userId="3099d733-8375-4154-9dc5-01b18b3cf786" providerId="ADAL" clId="{6B18E462-67FB-48C3-967C-28D3027B4C34}" dt="2024-02-08T00:49:32.530" v="2976" actId="26606"/>
          <ac:grpSpMkLst>
            <pc:docMk/>
            <pc:sldMk cId="167452507" sldId="474"/>
            <ac:grpSpMk id="34" creationId="{4F4CD6D0-5A87-4BA2-A13A-0E40511C3CFA}"/>
          </ac:grpSpMkLst>
        </pc:grpChg>
        <pc:grpChg chg="add del">
          <ac:chgData name="Hossein Saberi" userId="3099d733-8375-4154-9dc5-01b18b3cf786" providerId="ADAL" clId="{6B18E462-67FB-48C3-967C-28D3027B4C34}" dt="2024-02-08T00:48:28.695" v="2930" actId="26606"/>
          <ac:grpSpMkLst>
            <pc:docMk/>
            <pc:sldMk cId="167452507" sldId="474"/>
            <ac:grpSpMk id="36" creationId="{4F4CD6D0-5A87-4BA2-A13A-0E40511C3CFA}"/>
          </ac:grpSpMkLst>
        </pc:grpChg>
        <pc:grpChg chg="add del">
          <ac:chgData name="Hossein Saberi" userId="3099d733-8375-4154-9dc5-01b18b3cf786" providerId="ADAL" clId="{6B18E462-67FB-48C3-967C-28D3027B4C34}" dt="2024-02-08T00:48:28.695" v="2930" actId="26606"/>
          <ac:grpSpMkLst>
            <pc:docMk/>
            <pc:sldMk cId="167452507" sldId="474"/>
            <ac:grpSpMk id="38" creationId="{E9537076-EF48-4F72-9164-FD8260D550AC}"/>
          </ac:grpSpMkLst>
        </pc:grpChg>
        <pc:grpChg chg="add del">
          <ac:chgData name="Hossein Saberi" userId="3099d733-8375-4154-9dc5-01b18b3cf786" providerId="ADAL" clId="{6B18E462-67FB-48C3-967C-28D3027B4C34}" dt="2024-02-08T00:49:32.530" v="2976" actId="26606"/>
          <ac:grpSpMkLst>
            <pc:docMk/>
            <pc:sldMk cId="167452507" sldId="474"/>
            <ac:grpSpMk id="39" creationId="{6EFC3492-86BD-4D75-B5B4-C2DBFE0BD106}"/>
          </ac:grpSpMkLst>
        </pc:grpChg>
        <pc:grpChg chg="add del">
          <ac:chgData name="Hossein Saberi" userId="3099d733-8375-4154-9dc5-01b18b3cf786" providerId="ADAL" clId="{6B18E462-67FB-48C3-967C-28D3027B4C34}" dt="2024-02-08T00:48:28.695" v="2930" actId="26606"/>
          <ac:grpSpMkLst>
            <pc:docMk/>
            <pc:sldMk cId="167452507" sldId="474"/>
            <ac:grpSpMk id="40" creationId="{6EFC3492-86BD-4D75-B5B4-C2DBFE0BD106}"/>
          </ac:grpSpMkLst>
        </pc:grpChg>
        <pc:grpChg chg="add del">
          <ac:chgData name="Hossein Saberi" userId="3099d733-8375-4154-9dc5-01b18b3cf786" providerId="ADAL" clId="{6B18E462-67FB-48C3-967C-28D3027B4C34}" dt="2024-02-08T00:49:32.530" v="2976" actId="26606"/>
          <ac:grpSpMkLst>
            <pc:docMk/>
            <pc:sldMk cId="167452507" sldId="474"/>
            <ac:grpSpMk id="43" creationId="{E9537076-EF48-4F72-9164-FD8260D550AC}"/>
          </ac:grpSpMkLst>
        </pc:grpChg>
        <pc:picChg chg="del">
          <ac:chgData name="Hossein Saberi" userId="3099d733-8375-4154-9dc5-01b18b3cf786" providerId="ADAL" clId="{6B18E462-67FB-48C3-967C-28D3027B4C34}" dt="2024-02-08T00:47:16.531" v="2907" actId="478"/>
          <ac:picMkLst>
            <pc:docMk/>
            <pc:sldMk cId="167452507" sldId="474"/>
            <ac:picMk id="3" creationId="{7F7114D9-8155-252C-F1A0-B300C9CC8839}"/>
          </ac:picMkLst>
        </pc:picChg>
        <pc:picChg chg="add del mod ord">
          <ac:chgData name="Hossein Saberi" userId="3099d733-8375-4154-9dc5-01b18b3cf786" providerId="ADAL" clId="{6B18E462-67FB-48C3-967C-28D3027B4C34}" dt="2024-02-08T00:48:57.029" v="2961" actId="478"/>
          <ac:picMkLst>
            <pc:docMk/>
            <pc:sldMk cId="167452507" sldId="474"/>
            <ac:picMk id="4" creationId="{3C3AB03C-D1C8-DAC7-540A-FF982595CC65}"/>
          </ac:picMkLst>
        </pc:picChg>
        <pc:picChg chg="add del mod ord">
          <ac:chgData name="Hossein Saberi" userId="3099d733-8375-4154-9dc5-01b18b3cf786" providerId="ADAL" clId="{6B18E462-67FB-48C3-967C-28D3027B4C34}" dt="2024-02-08T00:48:57.815" v="2962" actId="478"/>
          <ac:picMkLst>
            <pc:docMk/>
            <pc:sldMk cId="167452507" sldId="474"/>
            <ac:picMk id="6" creationId="{5FC1AE80-BB6D-5A23-A2FD-9BF7ACADC6D0}"/>
          </ac:picMkLst>
        </pc:picChg>
        <pc:picChg chg="del">
          <ac:chgData name="Hossein Saberi" userId="3099d733-8375-4154-9dc5-01b18b3cf786" providerId="ADAL" clId="{6B18E462-67FB-48C3-967C-28D3027B4C34}" dt="2024-02-08T00:47:15.193" v="2905" actId="478"/>
          <ac:picMkLst>
            <pc:docMk/>
            <pc:sldMk cId="167452507" sldId="474"/>
            <ac:picMk id="7" creationId="{32CFE48D-FA39-9A0B-3269-5494305D30D2}"/>
          </ac:picMkLst>
        </pc:picChg>
        <pc:picChg chg="del">
          <ac:chgData name="Hossein Saberi" userId="3099d733-8375-4154-9dc5-01b18b3cf786" providerId="ADAL" clId="{6B18E462-67FB-48C3-967C-28D3027B4C34}" dt="2024-02-08T00:47:15.787" v="2906" actId="478"/>
          <ac:picMkLst>
            <pc:docMk/>
            <pc:sldMk cId="167452507" sldId="474"/>
            <ac:picMk id="9" creationId="{304059A0-6024-3203-1909-34453AFA07CD}"/>
          </ac:picMkLst>
        </pc:picChg>
        <pc:picChg chg="add del mod ord">
          <ac:chgData name="Hossein Saberi" userId="3099d733-8375-4154-9dc5-01b18b3cf786" providerId="ADAL" clId="{6B18E462-67FB-48C3-967C-28D3027B4C34}" dt="2024-02-08T00:48:58.501" v="2963" actId="478"/>
          <ac:picMkLst>
            <pc:docMk/>
            <pc:sldMk cId="167452507" sldId="474"/>
            <ac:picMk id="10" creationId="{7C366742-88D2-70FC-E9DA-4EDF03A7CCA6}"/>
          </ac:picMkLst>
        </pc:picChg>
        <pc:picChg chg="add mod ord">
          <ac:chgData name="Hossein Saberi" userId="3099d733-8375-4154-9dc5-01b18b3cf786" providerId="ADAL" clId="{6B18E462-67FB-48C3-967C-28D3027B4C34}" dt="2024-02-08T00:50:01.581" v="2991" actId="26606"/>
          <ac:picMkLst>
            <pc:docMk/>
            <pc:sldMk cId="167452507" sldId="474"/>
            <ac:picMk id="13" creationId="{92F23DA0-0569-9499-5368-BAA24C836D62}"/>
          </ac:picMkLst>
        </pc:picChg>
        <pc:picChg chg="add mod ord">
          <ac:chgData name="Hossein Saberi" userId="3099d733-8375-4154-9dc5-01b18b3cf786" providerId="ADAL" clId="{6B18E462-67FB-48C3-967C-28D3027B4C34}" dt="2024-02-08T00:50:01.581" v="2991" actId="26606"/>
          <ac:picMkLst>
            <pc:docMk/>
            <pc:sldMk cId="167452507" sldId="474"/>
            <ac:picMk id="16" creationId="{9D31F541-3557-4011-C6EA-F59406D1406B}"/>
          </ac:picMkLst>
        </pc:picChg>
        <pc:picChg chg="add mod ord">
          <ac:chgData name="Hossein Saberi" userId="3099d733-8375-4154-9dc5-01b18b3cf786" providerId="ADAL" clId="{6B18E462-67FB-48C3-967C-28D3027B4C34}" dt="2024-02-08T00:50:01.581" v="2991" actId="26606"/>
          <ac:picMkLst>
            <pc:docMk/>
            <pc:sldMk cId="167452507" sldId="474"/>
            <ac:picMk id="24" creationId="{C85E7D47-BEC5-08B6-513C-1FF0B4CF79E7}"/>
          </ac:picMkLst>
        </pc:picChg>
        <pc:cxnChg chg="add del">
          <ac:chgData name="Hossein Saberi" userId="3099d733-8375-4154-9dc5-01b18b3cf786" providerId="ADAL" clId="{6B18E462-67FB-48C3-967C-28D3027B4C34}" dt="2024-02-08T00:48:17.751" v="2924" actId="26606"/>
          <ac:cxnSpMkLst>
            <pc:docMk/>
            <pc:sldMk cId="167452507" sldId="474"/>
            <ac:cxnSpMk id="25" creationId="{DCD67800-37AC-4E14-89B0-F79DCB3FB86D}"/>
          </ac:cxnSpMkLst>
        </pc:cxnChg>
        <pc:cxnChg chg="add del">
          <ac:chgData name="Hossein Saberi" userId="3099d733-8375-4154-9dc5-01b18b3cf786" providerId="ADAL" clId="{6B18E462-67FB-48C3-967C-28D3027B4C34}" dt="2024-02-08T00:48:17.751" v="2924" actId="26606"/>
          <ac:cxnSpMkLst>
            <pc:docMk/>
            <pc:sldMk cId="167452507" sldId="474"/>
            <ac:cxnSpMk id="26" creationId="{20F1788F-A5AE-4188-8274-F7F2E3833ECD}"/>
          </ac:cxnSpMkLst>
        </pc:cxnChg>
      </pc:sldChg>
      <pc:sldChg chg="del">
        <pc:chgData name="Hossein Saberi" userId="3099d733-8375-4154-9dc5-01b18b3cf786" providerId="ADAL" clId="{6B18E462-67FB-48C3-967C-28D3027B4C34}" dt="2024-02-10T01:56:00.036" v="6975" actId="47"/>
        <pc:sldMkLst>
          <pc:docMk/>
          <pc:sldMk cId="1124164068" sldId="474"/>
        </pc:sldMkLst>
      </pc:sldChg>
      <pc:sldChg chg="addSp delSp modSp add del mod setBg">
        <pc:chgData name="Hossein Saberi" userId="3099d733-8375-4154-9dc5-01b18b3cf786" providerId="ADAL" clId="{6B18E462-67FB-48C3-967C-28D3027B4C34}" dt="2024-02-10T01:19:45.878" v="6416" actId="2696"/>
        <pc:sldMkLst>
          <pc:docMk/>
          <pc:sldMk cId="2762997880" sldId="474"/>
        </pc:sldMkLst>
        <pc:spChg chg="del">
          <ac:chgData name="Hossein Saberi" userId="3099d733-8375-4154-9dc5-01b18b3cf786" providerId="ADAL" clId="{6B18E462-67FB-48C3-967C-28D3027B4C34}" dt="2024-02-08T01:15:13.917" v="3289" actId="478"/>
          <ac:spMkLst>
            <pc:docMk/>
            <pc:sldMk cId="2762997880" sldId="474"/>
            <ac:spMk id="4" creationId="{B33B3A6A-9830-0D9C-735C-2AC0A5A21CBE}"/>
          </ac:spMkLst>
        </pc:spChg>
        <pc:spChg chg="add del mod">
          <ac:chgData name="Hossein Saberi" userId="3099d733-8375-4154-9dc5-01b18b3cf786" providerId="ADAL" clId="{6B18E462-67FB-48C3-967C-28D3027B4C34}" dt="2024-02-08T01:24:27.749" v="3352" actId="478"/>
          <ac:spMkLst>
            <pc:docMk/>
            <pc:sldMk cId="2762997880" sldId="474"/>
            <ac:spMk id="6" creationId="{DAEF6261-CBA1-DEE7-D299-9954A8BE5067}"/>
          </ac:spMkLst>
        </pc:spChg>
        <pc:spChg chg="add mod">
          <ac:chgData name="Hossein Saberi" userId="3099d733-8375-4154-9dc5-01b18b3cf786" providerId="ADAL" clId="{6B18E462-67FB-48C3-967C-28D3027B4C34}" dt="2024-02-08T01:25:10.401" v="3359" actId="14100"/>
          <ac:spMkLst>
            <pc:docMk/>
            <pc:sldMk cId="2762997880" sldId="474"/>
            <ac:spMk id="10" creationId="{3EC01EF9-D282-4853-6095-B112F5F6744D}"/>
          </ac:spMkLst>
        </pc:spChg>
        <pc:spChg chg="add mod">
          <ac:chgData name="Hossein Saberi" userId="3099d733-8375-4154-9dc5-01b18b3cf786" providerId="ADAL" clId="{6B18E462-67FB-48C3-967C-28D3027B4C34}" dt="2024-02-08T16:30:14.167" v="3769" actId="20577"/>
          <ac:spMkLst>
            <pc:docMk/>
            <pc:sldMk cId="2762997880" sldId="474"/>
            <ac:spMk id="11" creationId="{681B65C8-B8FD-E46A-2DDE-4F5766F57E0B}"/>
          </ac:spMkLst>
        </pc:spChg>
        <pc:graphicFrameChg chg="add del mod modGraphic">
          <ac:chgData name="Hossein Saberi" userId="3099d733-8375-4154-9dc5-01b18b3cf786" providerId="ADAL" clId="{6B18E462-67FB-48C3-967C-28D3027B4C34}" dt="2024-02-08T01:15:08.322" v="3288" actId="478"/>
          <ac:graphicFrameMkLst>
            <pc:docMk/>
            <pc:sldMk cId="2762997880" sldId="474"/>
            <ac:graphicFrameMk id="8" creationId="{0777908F-EC39-9123-82A1-C892AF9B6B8D}"/>
          </ac:graphicFrameMkLst>
        </pc:graphicFrameChg>
        <pc:graphicFrameChg chg="add mod modGraphic">
          <ac:chgData name="Hossein Saberi" userId="3099d733-8375-4154-9dc5-01b18b3cf786" providerId="ADAL" clId="{6B18E462-67FB-48C3-967C-28D3027B4C34}" dt="2024-02-08T01:32:47.931" v="3383"/>
          <ac:graphicFrameMkLst>
            <pc:docMk/>
            <pc:sldMk cId="2762997880" sldId="474"/>
            <ac:graphicFrameMk id="9" creationId="{E33A4DB9-4F26-4518-A66A-57AF2751B004}"/>
          </ac:graphicFrameMkLst>
        </pc:graphicFrameChg>
        <pc:picChg chg="add del mod">
          <ac:chgData name="Hossein Saberi" userId="3099d733-8375-4154-9dc5-01b18b3cf786" providerId="ADAL" clId="{6B18E462-67FB-48C3-967C-28D3027B4C34}" dt="2024-02-08T01:10:20.936" v="3193" actId="478"/>
          <ac:picMkLst>
            <pc:docMk/>
            <pc:sldMk cId="2762997880" sldId="474"/>
            <ac:picMk id="3" creationId="{0010C29B-8084-EBA9-8261-8AA5037DD686}"/>
          </ac:picMkLst>
        </pc:picChg>
        <pc:picChg chg="del">
          <ac:chgData name="Hossein Saberi" userId="3099d733-8375-4154-9dc5-01b18b3cf786" providerId="ADAL" clId="{6B18E462-67FB-48C3-967C-28D3027B4C34}" dt="2024-02-08T01:07:05.605" v="3172" actId="478"/>
          <ac:picMkLst>
            <pc:docMk/>
            <pc:sldMk cId="2762997880" sldId="474"/>
            <ac:picMk id="5" creationId="{A76A1865-A056-354E-1299-313E7B8E0DF7}"/>
          </ac:picMkLst>
        </pc:picChg>
        <pc:picChg chg="del">
          <ac:chgData name="Hossein Saberi" userId="3099d733-8375-4154-9dc5-01b18b3cf786" providerId="ADAL" clId="{6B18E462-67FB-48C3-967C-28D3027B4C34}" dt="2024-02-08T01:07:06.522" v="3173" actId="478"/>
          <ac:picMkLst>
            <pc:docMk/>
            <pc:sldMk cId="2762997880" sldId="474"/>
            <ac:picMk id="7" creationId="{D37FA84E-298A-0FD1-87D6-7AA00B6A89D1}"/>
          </ac:picMkLst>
        </pc:picChg>
      </pc:sldChg>
      <pc:sldChg chg="delSp add del mod ord">
        <pc:chgData name="Hossein Saberi" userId="3099d733-8375-4154-9dc5-01b18b3cf786" providerId="ADAL" clId="{6B18E462-67FB-48C3-967C-28D3027B4C34}" dt="2024-02-08T01:14:07.381" v="3284" actId="47"/>
        <pc:sldMkLst>
          <pc:docMk/>
          <pc:sldMk cId="599575982" sldId="475"/>
        </pc:sldMkLst>
        <pc:graphicFrameChg chg="del">
          <ac:chgData name="Hossein Saberi" userId="3099d733-8375-4154-9dc5-01b18b3cf786" providerId="ADAL" clId="{6B18E462-67FB-48C3-967C-28D3027B4C34}" dt="2024-02-08T01:10:12.311" v="3192" actId="478"/>
          <ac:graphicFrameMkLst>
            <pc:docMk/>
            <pc:sldMk cId="599575982" sldId="475"/>
            <ac:graphicFrameMk id="8" creationId="{0777908F-EC39-9123-82A1-C892AF9B6B8D}"/>
          </ac:graphicFrameMkLst>
        </pc:graphicFrameChg>
      </pc:sldChg>
      <pc:sldChg chg="addSp modSp new del mod setBg">
        <pc:chgData name="Hossein Saberi" userId="3099d733-8375-4154-9dc5-01b18b3cf786" providerId="ADAL" clId="{6B18E462-67FB-48C3-967C-28D3027B4C34}" dt="2024-02-08T01:07:50.810" v="3182" actId="47"/>
        <pc:sldMkLst>
          <pc:docMk/>
          <pc:sldMk cId="1364636105" sldId="475"/>
        </pc:sldMkLst>
        <pc:spChg chg="add">
          <ac:chgData name="Hossein Saberi" userId="3099d733-8375-4154-9dc5-01b18b3cf786" providerId="ADAL" clId="{6B18E462-67FB-48C3-967C-28D3027B4C34}" dt="2024-02-08T01:07:48.636" v="3181" actId="26606"/>
          <ac:spMkLst>
            <pc:docMk/>
            <pc:sldMk cId="1364636105" sldId="475"/>
            <ac:spMk id="8" creationId="{E722B2DD-E14D-4972-9D98-5D6E61B1B2D2}"/>
          </ac:spMkLst>
        </pc:spChg>
        <pc:spChg chg="add">
          <ac:chgData name="Hossein Saberi" userId="3099d733-8375-4154-9dc5-01b18b3cf786" providerId="ADAL" clId="{6B18E462-67FB-48C3-967C-28D3027B4C34}" dt="2024-02-08T01:07:48.636" v="3181" actId="26606"/>
          <ac:spMkLst>
            <pc:docMk/>
            <pc:sldMk cId="1364636105" sldId="475"/>
            <ac:spMk id="10" creationId="{CEFDB412-E777-0078-F60F-DCE1A485551B}"/>
          </ac:spMkLst>
        </pc:spChg>
        <pc:picChg chg="add mod">
          <ac:chgData name="Hossein Saberi" userId="3099d733-8375-4154-9dc5-01b18b3cf786" providerId="ADAL" clId="{6B18E462-67FB-48C3-967C-28D3027B4C34}" dt="2024-02-08T01:07:48.636" v="3181" actId="26606"/>
          <ac:picMkLst>
            <pc:docMk/>
            <pc:sldMk cId="1364636105" sldId="475"/>
            <ac:picMk id="3" creationId="{9C8E08B9-C02A-8273-2CA9-DF73C2AFCB85}"/>
          </ac:picMkLst>
        </pc:picChg>
      </pc:sldChg>
      <pc:sldChg chg="modSp add del mod">
        <pc:chgData name="Hossein Saberi" userId="3099d733-8375-4154-9dc5-01b18b3cf786" providerId="ADAL" clId="{6B18E462-67FB-48C3-967C-28D3027B4C34}" dt="2024-02-08T00:59:43.331" v="3083" actId="47"/>
        <pc:sldMkLst>
          <pc:docMk/>
          <pc:sldMk cId="2359589059" sldId="475"/>
        </pc:sldMkLst>
        <pc:picChg chg="mod">
          <ac:chgData name="Hossein Saberi" userId="3099d733-8375-4154-9dc5-01b18b3cf786" providerId="ADAL" clId="{6B18E462-67FB-48C3-967C-28D3027B4C34}" dt="2024-02-08T00:50:29.710" v="2994" actId="14100"/>
          <ac:picMkLst>
            <pc:docMk/>
            <pc:sldMk cId="2359589059" sldId="475"/>
            <ac:picMk id="24" creationId="{C85E7D47-BEC5-08B6-513C-1FF0B4CF79E7}"/>
          </ac:picMkLst>
        </pc:picChg>
      </pc:sldChg>
      <pc:sldChg chg="addSp delSp modSp new del mod setBg">
        <pc:chgData name="Hossein Saberi" userId="3099d733-8375-4154-9dc5-01b18b3cf786" providerId="ADAL" clId="{6B18E462-67FB-48C3-967C-28D3027B4C34}" dt="2024-02-09T10:18:23.433" v="6141" actId="47"/>
        <pc:sldMkLst>
          <pc:docMk/>
          <pc:sldMk cId="3553832201" sldId="476"/>
        </pc:sldMkLst>
        <pc:spChg chg="add del">
          <ac:chgData name="Hossein Saberi" userId="3099d733-8375-4154-9dc5-01b18b3cf786" providerId="ADAL" clId="{6B18E462-67FB-48C3-967C-28D3027B4C34}" dt="2024-02-08T01:13:21.411" v="3274" actId="26606"/>
          <ac:spMkLst>
            <pc:docMk/>
            <pc:sldMk cId="3553832201" sldId="476"/>
            <ac:spMk id="7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08T01:12:09.107" v="3228" actId="26606"/>
          <ac:spMkLst>
            <pc:docMk/>
            <pc:sldMk cId="3553832201" sldId="476"/>
            <ac:spMk id="8" creationId="{E722B2DD-E14D-4972-9D98-5D6E61B1B2D2}"/>
          </ac:spMkLst>
        </pc:spChg>
        <pc:spChg chg="add del">
          <ac:chgData name="Hossein Saberi" userId="3099d733-8375-4154-9dc5-01b18b3cf786" providerId="ADAL" clId="{6B18E462-67FB-48C3-967C-28D3027B4C34}" dt="2024-02-08T01:13:21.411" v="3274" actId="26606"/>
          <ac:spMkLst>
            <pc:docMk/>
            <pc:sldMk cId="3553832201" sldId="476"/>
            <ac:spMk id="9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08T01:12:09.107" v="3228" actId="26606"/>
          <ac:spMkLst>
            <pc:docMk/>
            <pc:sldMk cId="3553832201" sldId="476"/>
            <ac:spMk id="10" creationId="{CEFDB412-E777-0078-F60F-DCE1A485551B}"/>
          </ac:spMkLst>
        </pc:spChg>
        <pc:spChg chg="add del">
          <ac:chgData name="Hossein Saberi" userId="3099d733-8375-4154-9dc5-01b18b3cf786" providerId="ADAL" clId="{6B18E462-67FB-48C3-967C-28D3027B4C34}" dt="2024-02-08T01:13:21.411" v="3274" actId="26606"/>
          <ac:spMkLst>
            <pc:docMk/>
            <pc:sldMk cId="3553832201" sldId="476"/>
            <ac:spMk id="11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08T01:13:26.096" v="3276" actId="26606"/>
          <ac:spMkLst>
            <pc:docMk/>
            <pc:sldMk cId="3553832201" sldId="476"/>
            <ac:spMk id="13" creationId="{94087E04-C99E-4195-8EBA-1BD4C45117C9}"/>
          </ac:spMkLst>
        </pc:spChg>
        <pc:spChg chg="add del">
          <ac:chgData name="Hossein Saberi" userId="3099d733-8375-4154-9dc5-01b18b3cf786" providerId="ADAL" clId="{6B18E462-67FB-48C3-967C-28D3027B4C34}" dt="2024-02-08T01:12:15.376" v="3234" actId="26606"/>
          <ac:spMkLst>
            <pc:docMk/>
            <pc:sldMk cId="3553832201" sldId="476"/>
            <ac:spMk id="14" creationId="{E722B2DD-E14D-4972-9D98-5D6E61B1B2D2}"/>
          </ac:spMkLst>
        </pc:spChg>
        <pc:spChg chg="add del">
          <ac:chgData name="Hossein Saberi" userId="3099d733-8375-4154-9dc5-01b18b3cf786" providerId="ADAL" clId="{6B18E462-67FB-48C3-967C-28D3027B4C34}" dt="2024-02-08T01:12:25.877" v="3238" actId="26606"/>
          <ac:spMkLst>
            <pc:docMk/>
            <pc:sldMk cId="3553832201" sldId="476"/>
            <ac:spMk id="16" creationId="{9A97C86A-04D6-40F7-AE84-31AB43E6A846}"/>
          </ac:spMkLst>
        </pc:spChg>
        <pc:spChg chg="add del">
          <ac:chgData name="Hossein Saberi" userId="3099d733-8375-4154-9dc5-01b18b3cf786" providerId="ADAL" clId="{6B18E462-67FB-48C3-967C-28D3027B4C34}" dt="2024-02-08T01:12:20.689" v="3236" actId="26606"/>
          <ac:spMkLst>
            <pc:docMk/>
            <pc:sldMk cId="3553832201" sldId="476"/>
            <ac:spMk id="17" creationId="{DB16F850-ABF2-4DF6-8877-84E245F4FFFD}"/>
          </ac:spMkLst>
        </pc:spChg>
        <pc:spChg chg="add del">
          <ac:chgData name="Hossein Saberi" userId="3099d733-8375-4154-9dc5-01b18b3cf786" providerId="ADAL" clId="{6B18E462-67FB-48C3-967C-28D3027B4C34}" dt="2024-02-08T01:12:25.877" v="3238" actId="26606"/>
          <ac:spMkLst>
            <pc:docMk/>
            <pc:sldMk cId="3553832201" sldId="476"/>
            <ac:spMk id="20" creationId="{3ECA69A1-7536-43AC-85EF-C7106179F5ED}"/>
          </ac:spMkLst>
        </pc:spChg>
        <pc:spChg chg="add del">
          <ac:chgData name="Hossein Saberi" userId="3099d733-8375-4154-9dc5-01b18b3cf786" providerId="ADAL" clId="{6B18E462-67FB-48C3-967C-28D3027B4C34}" dt="2024-02-08T01:12:25.877" v="3238" actId="26606"/>
          <ac:spMkLst>
            <pc:docMk/>
            <pc:sldMk cId="3553832201" sldId="476"/>
            <ac:spMk id="21" creationId="{F3060C83-F051-4F0E-ABAD-AA0DFC48B218}"/>
          </ac:spMkLst>
        </pc:spChg>
        <pc:spChg chg="add del">
          <ac:chgData name="Hossein Saberi" userId="3099d733-8375-4154-9dc5-01b18b3cf786" providerId="ADAL" clId="{6B18E462-67FB-48C3-967C-28D3027B4C34}" dt="2024-02-08T01:12:25.877" v="3238" actId="26606"/>
          <ac:spMkLst>
            <pc:docMk/>
            <pc:sldMk cId="3553832201" sldId="476"/>
            <ac:spMk id="22" creationId="{83C98ABE-055B-441F-B07E-44F97F083C39}"/>
          </ac:spMkLst>
        </pc:spChg>
        <pc:spChg chg="add del">
          <ac:chgData name="Hossein Saberi" userId="3099d733-8375-4154-9dc5-01b18b3cf786" providerId="ADAL" clId="{6B18E462-67FB-48C3-967C-28D3027B4C34}" dt="2024-02-08T01:12:25.877" v="3238" actId="26606"/>
          <ac:spMkLst>
            <pc:docMk/>
            <pc:sldMk cId="3553832201" sldId="476"/>
            <ac:spMk id="23" creationId="{29FDB030-9B49-4CED-8CCD-4D99382388AC}"/>
          </ac:spMkLst>
        </pc:spChg>
        <pc:spChg chg="add del">
          <ac:chgData name="Hossein Saberi" userId="3099d733-8375-4154-9dc5-01b18b3cf786" providerId="ADAL" clId="{6B18E462-67FB-48C3-967C-28D3027B4C34}" dt="2024-02-08T01:12:25.877" v="3238" actId="26606"/>
          <ac:spMkLst>
            <pc:docMk/>
            <pc:sldMk cId="3553832201" sldId="476"/>
            <ac:spMk id="24" creationId="{3783CA14-24A1-485C-8B30-D6A5D87987AD}"/>
          </ac:spMkLst>
        </pc:spChg>
        <pc:spChg chg="add del">
          <ac:chgData name="Hossein Saberi" userId="3099d733-8375-4154-9dc5-01b18b3cf786" providerId="ADAL" clId="{6B18E462-67FB-48C3-967C-28D3027B4C34}" dt="2024-02-08T01:12:25.877" v="3238" actId="26606"/>
          <ac:spMkLst>
            <pc:docMk/>
            <pc:sldMk cId="3553832201" sldId="476"/>
            <ac:spMk id="25" creationId="{FF9F2414-84E8-453E-B1F3-389FDE8192D9}"/>
          </ac:spMkLst>
        </pc:spChg>
        <pc:spChg chg="add del">
          <ac:chgData name="Hossein Saberi" userId="3099d733-8375-4154-9dc5-01b18b3cf786" providerId="ADAL" clId="{6B18E462-67FB-48C3-967C-28D3027B4C34}" dt="2024-02-08T01:12:27.830" v="3240" actId="26606"/>
          <ac:spMkLst>
            <pc:docMk/>
            <pc:sldMk cId="3553832201" sldId="476"/>
            <ac:spMk id="27" creationId="{C7F55EAC-550A-4BDD-9099-3F20B8FA0EBC}"/>
          </ac:spMkLst>
        </pc:spChg>
        <pc:spChg chg="add del">
          <ac:chgData name="Hossein Saberi" userId="3099d733-8375-4154-9dc5-01b18b3cf786" providerId="ADAL" clId="{6B18E462-67FB-48C3-967C-28D3027B4C34}" dt="2024-02-08T01:12:27.830" v="3240" actId="26606"/>
          <ac:spMkLst>
            <pc:docMk/>
            <pc:sldMk cId="3553832201" sldId="476"/>
            <ac:spMk id="28" creationId="{DC4F5A5F-493F-49AE-89B6-D5AF5EBC8B0E}"/>
          </ac:spMkLst>
        </pc:spChg>
        <pc:spChg chg="add del">
          <ac:chgData name="Hossein Saberi" userId="3099d733-8375-4154-9dc5-01b18b3cf786" providerId="ADAL" clId="{6B18E462-67FB-48C3-967C-28D3027B4C34}" dt="2024-02-08T01:13:26.096" v="3276" actId="26606"/>
          <ac:spMkLst>
            <pc:docMk/>
            <pc:sldMk cId="3553832201" sldId="476"/>
            <ac:spMk id="31" creationId="{FD73501D-A515-4725-8404-1315A591A54C}"/>
          </ac:spMkLst>
        </pc:spChg>
        <pc:spChg chg="add del">
          <ac:chgData name="Hossein Saberi" userId="3099d733-8375-4154-9dc5-01b18b3cf786" providerId="ADAL" clId="{6B18E462-67FB-48C3-967C-28D3027B4C34}" dt="2024-02-08T01:13:27.325" v="3278" actId="26606"/>
          <ac:spMkLst>
            <pc:docMk/>
            <pc:sldMk cId="3553832201" sldId="476"/>
            <ac:spMk id="33" creationId="{AB8C311F-7253-4AED-9701-7FC0708C41C7}"/>
          </ac:spMkLst>
        </pc:spChg>
        <pc:spChg chg="add del">
          <ac:chgData name="Hossein Saberi" userId="3099d733-8375-4154-9dc5-01b18b3cf786" providerId="ADAL" clId="{6B18E462-67FB-48C3-967C-28D3027B4C34}" dt="2024-02-08T01:12:35.813" v="3244" actId="26606"/>
          <ac:spMkLst>
            <pc:docMk/>
            <pc:sldMk cId="3553832201" sldId="476"/>
            <ac:spMk id="34" creationId="{56CF5309-840D-4AE9-8A07-B683F50D2622}"/>
          </ac:spMkLst>
        </pc:spChg>
        <pc:spChg chg="add del">
          <ac:chgData name="Hossein Saberi" userId="3099d733-8375-4154-9dc5-01b18b3cf786" providerId="ADAL" clId="{6B18E462-67FB-48C3-967C-28D3027B4C34}" dt="2024-02-08T01:13:27.325" v="3278" actId="26606"/>
          <ac:spMkLst>
            <pc:docMk/>
            <pc:sldMk cId="3553832201" sldId="476"/>
            <ac:spMk id="38" creationId="{E2384209-CB15-4CDF-9D31-C44FD9A3F20D}"/>
          </ac:spMkLst>
        </pc:spChg>
        <pc:spChg chg="add del">
          <ac:chgData name="Hossein Saberi" userId="3099d733-8375-4154-9dc5-01b18b3cf786" providerId="ADAL" clId="{6B18E462-67FB-48C3-967C-28D3027B4C34}" dt="2024-02-08T01:13:27.325" v="3278" actId="26606"/>
          <ac:spMkLst>
            <pc:docMk/>
            <pc:sldMk cId="3553832201" sldId="476"/>
            <ac:spMk id="39" creationId="{2633B3B5-CC90-43F0-8714-D31D1F3F0209}"/>
          </ac:spMkLst>
        </pc:spChg>
        <pc:spChg chg="add del">
          <ac:chgData name="Hossein Saberi" userId="3099d733-8375-4154-9dc5-01b18b3cf786" providerId="ADAL" clId="{6B18E462-67FB-48C3-967C-28D3027B4C34}" dt="2024-02-08T01:12:37.433" v="3246" actId="26606"/>
          <ac:spMkLst>
            <pc:docMk/>
            <pc:sldMk cId="3553832201" sldId="476"/>
            <ac:spMk id="40" creationId="{7A5E34FE-8412-1F0A-97E2-8DB45EE287C5}"/>
          </ac:spMkLst>
        </pc:spChg>
        <pc:spChg chg="add del">
          <ac:chgData name="Hossein Saberi" userId="3099d733-8375-4154-9dc5-01b18b3cf786" providerId="ADAL" clId="{6B18E462-67FB-48C3-967C-28D3027B4C34}" dt="2024-02-08T01:13:27.325" v="3278" actId="26606"/>
          <ac:spMkLst>
            <pc:docMk/>
            <pc:sldMk cId="3553832201" sldId="476"/>
            <ac:spMk id="41" creationId="{A8D57A06-A426-446D-B02C-A2DC6B62E45E}"/>
          </ac:spMkLst>
        </pc:spChg>
        <pc:spChg chg="add del">
          <ac:chgData name="Hossein Saberi" userId="3099d733-8375-4154-9dc5-01b18b3cf786" providerId="ADAL" clId="{6B18E462-67FB-48C3-967C-28D3027B4C34}" dt="2024-02-08T01:12:39.874" v="3248" actId="26606"/>
          <ac:spMkLst>
            <pc:docMk/>
            <pc:sldMk cId="3553832201" sldId="476"/>
            <ac:spMk id="42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8T01:12:39.874" v="3248" actId="26606"/>
          <ac:spMkLst>
            <pc:docMk/>
            <pc:sldMk cId="3553832201" sldId="476"/>
            <ac:spMk id="43" creationId="{17A7F34E-D418-47E2-9F86-2C45BBC31210}"/>
          </ac:spMkLst>
        </pc:spChg>
        <pc:spChg chg="add del">
          <ac:chgData name="Hossein Saberi" userId="3099d733-8375-4154-9dc5-01b18b3cf786" providerId="ADAL" clId="{6B18E462-67FB-48C3-967C-28D3027B4C34}" dt="2024-02-08T01:12:39.874" v="3248" actId="26606"/>
          <ac:spMkLst>
            <pc:docMk/>
            <pc:sldMk cId="3553832201" sldId="476"/>
            <ac:spMk id="44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8T01:13:29.643" v="3280" actId="26606"/>
          <ac:spMkLst>
            <pc:docMk/>
            <pc:sldMk cId="3553832201" sldId="476"/>
            <ac:spMk id="45" creationId="{AB8C311F-7253-4AED-9701-7FC0708C41C7}"/>
          </ac:spMkLst>
        </pc:spChg>
        <pc:spChg chg="add del">
          <ac:chgData name="Hossein Saberi" userId="3099d733-8375-4154-9dc5-01b18b3cf786" providerId="ADAL" clId="{6B18E462-67FB-48C3-967C-28D3027B4C34}" dt="2024-02-08T01:12:41.871" v="3250" actId="26606"/>
          <ac:spMkLst>
            <pc:docMk/>
            <pc:sldMk cId="3553832201" sldId="476"/>
            <ac:spMk id="46" creationId="{3B432D73-5C38-474F-AF96-A3228731BF36}"/>
          </ac:spMkLst>
        </pc:spChg>
        <pc:spChg chg="add del">
          <ac:chgData name="Hossein Saberi" userId="3099d733-8375-4154-9dc5-01b18b3cf786" providerId="ADAL" clId="{6B18E462-67FB-48C3-967C-28D3027B4C34}" dt="2024-02-08T01:13:29.643" v="3280" actId="26606"/>
          <ac:spMkLst>
            <pc:docMk/>
            <pc:sldMk cId="3553832201" sldId="476"/>
            <ac:spMk id="47" creationId="{E2384209-CB15-4CDF-9D31-C44FD9A3F20D}"/>
          </ac:spMkLst>
        </pc:spChg>
        <pc:spChg chg="add del">
          <ac:chgData name="Hossein Saberi" userId="3099d733-8375-4154-9dc5-01b18b3cf786" providerId="ADAL" clId="{6B18E462-67FB-48C3-967C-28D3027B4C34}" dt="2024-02-08T01:12:45.782" v="3252" actId="26606"/>
          <ac:spMkLst>
            <pc:docMk/>
            <pc:sldMk cId="3553832201" sldId="476"/>
            <ac:spMk id="48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8T01:12:45.782" v="3252" actId="26606"/>
          <ac:spMkLst>
            <pc:docMk/>
            <pc:sldMk cId="3553832201" sldId="476"/>
            <ac:spMk id="49" creationId="{17A7F34E-D418-47E2-9F86-2C45BBC31210}"/>
          </ac:spMkLst>
        </pc:spChg>
        <pc:spChg chg="add del">
          <ac:chgData name="Hossein Saberi" userId="3099d733-8375-4154-9dc5-01b18b3cf786" providerId="ADAL" clId="{6B18E462-67FB-48C3-967C-28D3027B4C34}" dt="2024-02-08T01:12:45.782" v="3252" actId="26606"/>
          <ac:spMkLst>
            <pc:docMk/>
            <pc:sldMk cId="3553832201" sldId="476"/>
            <ac:spMk id="50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8T01:13:29.643" v="3280" actId="26606"/>
          <ac:spMkLst>
            <pc:docMk/>
            <pc:sldMk cId="3553832201" sldId="476"/>
            <ac:spMk id="51" creationId="{2633B3B5-CC90-43F0-8714-D31D1F3F0209}"/>
          </ac:spMkLst>
        </pc:spChg>
        <pc:spChg chg="add del">
          <ac:chgData name="Hossein Saberi" userId="3099d733-8375-4154-9dc5-01b18b3cf786" providerId="ADAL" clId="{6B18E462-67FB-48C3-967C-28D3027B4C34}" dt="2024-02-08T01:12:50.894" v="3254" actId="26606"/>
          <ac:spMkLst>
            <pc:docMk/>
            <pc:sldMk cId="3553832201" sldId="476"/>
            <ac:spMk id="52" creationId="{2D2B266D-3625-4584-A5C3-7D3F672CFF30}"/>
          </ac:spMkLst>
        </pc:spChg>
        <pc:spChg chg="add del">
          <ac:chgData name="Hossein Saberi" userId="3099d733-8375-4154-9dc5-01b18b3cf786" providerId="ADAL" clId="{6B18E462-67FB-48C3-967C-28D3027B4C34}" dt="2024-02-08T01:12:50.894" v="3254" actId="26606"/>
          <ac:spMkLst>
            <pc:docMk/>
            <pc:sldMk cId="3553832201" sldId="476"/>
            <ac:spMk id="53" creationId="{C463B99A-73EE-4FBB-B7C4-F9F9BCC25C65}"/>
          </ac:spMkLst>
        </pc:spChg>
        <pc:spChg chg="add del">
          <ac:chgData name="Hossein Saberi" userId="3099d733-8375-4154-9dc5-01b18b3cf786" providerId="ADAL" clId="{6B18E462-67FB-48C3-967C-28D3027B4C34}" dt="2024-02-08T01:12:50.894" v="3254" actId="26606"/>
          <ac:spMkLst>
            <pc:docMk/>
            <pc:sldMk cId="3553832201" sldId="476"/>
            <ac:spMk id="54" creationId="{A5D2A5D1-BA0D-47D3-B051-DA7743C46E28}"/>
          </ac:spMkLst>
        </pc:spChg>
        <pc:spChg chg="add del">
          <ac:chgData name="Hossein Saberi" userId="3099d733-8375-4154-9dc5-01b18b3cf786" providerId="ADAL" clId="{6B18E462-67FB-48C3-967C-28D3027B4C34}" dt="2024-02-08T01:13:29.643" v="3280" actId="26606"/>
          <ac:spMkLst>
            <pc:docMk/>
            <pc:sldMk cId="3553832201" sldId="476"/>
            <ac:spMk id="55" creationId="{A8D57A06-A426-446D-B02C-A2DC6B62E45E}"/>
          </ac:spMkLst>
        </pc:spChg>
        <pc:spChg chg="add del">
          <ac:chgData name="Hossein Saberi" userId="3099d733-8375-4154-9dc5-01b18b3cf786" providerId="ADAL" clId="{6B18E462-67FB-48C3-967C-28D3027B4C34}" dt="2024-02-08T01:12:56.046" v="3256" actId="26606"/>
          <ac:spMkLst>
            <pc:docMk/>
            <pc:sldMk cId="3553832201" sldId="476"/>
            <ac:spMk id="56" creationId="{C83A5C14-ED91-4CD1-809E-D29FF97C9AF5}"/>
          </ac:spMkLst>
        </pc:spChg>
        <pc:spChg chg="add del">
          <ac:chgData name="Hossein Saberi" userId="3099d733-8375-4154-9dc5-01b18b3cf786" providerId="ADAL" clId="{6B18E462-67FB-48C3-967C-28D3027B4C34}" dt="2024-02-08T01:12:56.046" v="3256" actId="26606"/>
          <ac:spMkLst>
            <pc:docMk/>
            <pc:sldMk cId="3553832201" sldId="476"/>
            <ac:spMk id="57" creationId="{56065185-5C34-4F86-AA96-AA4D065B0EF4}"/>
          </ac:spMkLst>
        </pc:spChg>
        <pc:spChg chg="add del">
          <ac:chgData name="Hossein Saberi" userId="3099d733-8375-4154-9dc5-01b18b3cf786" providerId="ADAL" clId="{6B18E462-67FB-48C3-967C-28D3027B4C34}" dt="2024-02-08T01:13:31.600" v="3282" actId="26606"/>
          <ac:spMkLst>
            <pc:docMk/>
            <pc:sldMk cId="3553832201" sldId="476"/>
            <ac:spMk id="58" creationId="{2D2B266D-3625-4584-A5C3-7D3F672CFF30}"/>
          </ac:spMkLst>
        </pc:spChg>
        <pc:spChg chg="add del">
          <ac:chgData name="Hossein Saberi" userId="3099d733-8375-4154-9dc5-01b18b3cf786" providerId="ADAL" clId="{6B18E462-67FB-48C3-967C-28D3027B4C34}" dt="2024-02-08T01:12:58.367" v="3258" actId="26606"/>
          <ac:spMkLst>
            <pc:docMk/>
            <pc:sldMk cId="3553832201" sldId="476"/>
            <ac:spMk id="59" creationId="{D153EDB2-4AAD-43F4-AE78-4D326C813369}"/>
          </ac:spMkLst>
        </pc:spChg>
        <pc:spChg chg="add del">
          <ac:chgData name="Hossein Saberi" userId="3099d733-8375-4154-9dc5-01b18b3cf786" providerId="ADAL" clId="{6B18E462-67FB-48C3-967C-28D3027B4C34}" dt="2024-02-08T01:13:31.600" v="3282" actId="26606"/>
          <ac:spMkLst>
            <pc:docMk/>
            <pc:sldMk cId="3553832201" sldId="476"/>
            <ac:spMk id="61" creationId="{C463B99A-73EE-4FBB-B7C4-F9F9BCC25C65}"/>
          </ac:spMkLst>
        </pc:spChg>
        <pc:spChg chg="add del">
          <ac:chgData name="Hossein Saberi" userId="3099d733-8375-4154-9dc5-01b18b3cf786" providerId="ADAL" clId="{6B18E462-67FB-48C3-967C-28D3027B4C34}" dt="2024-02-08T01:13:31.600" v="3282" actId="26606"/>
          <ac:spMkLst>
            <pc:docMk/>
            <pc:sldMk cId="3553832201" sldId="476"/>
            <ac:spMk id="62" creationId="{A5D2A5D1-BA0D-47D3-B051-DA7743C46E28}"/>
          </ac:spMkLst>
        </pc:spChg>
        <pc:spChg chg="add del">
          <ac:chgData name="Hossein Saberi" userId="3099d733-8375-4154-9dc5-01b18b3cf786" providerId="ADAL" clId="{6B18E462-67FB-48C3-967C-28D3027B4C34}" dt="2024-02-08T01:13:01.922" v="3260" actId="26606"/>
          <ac:spMkLst>
            <pc:docMk/>
            <pc:sldMk cId="3553832201" sldId="476"/>
            <ac:spMk id="64" creationId="{E2BA2BD9-7B54-4190-8F06-3EF3658A0020}"/>
          </ac:spMkLst>
        </pc:spChg>
        <pc:spChg chg="add del">
          <ac:chgData name="Hossein Saberi" userId="3099d733-8375-4154-9dc5-01b18b3cf786" providerId="ADAL" clId="{6B18E462-67FB-48C3-967C-28D3027B4C34}" dt="2024-02-08T01:13:01.922" v="3260" actId="26606"/>
          <ac:spMkLst>
            <pc:docMk/>
            <pc:sldMk cId="3553832201" sldId="476"/>
            <ac:spMk id="65" creationId="{F489C2E0-4895-4B72-85EA-7EE9FAFFDC7E}"/>
          </ac:spMkLst>
        </pc:spChg>
        <pc:spChg chg="add">
          <ac:chgData name="Hossein Saberi" userId="3099d733-8375-4154-9dc5-01b18b3cf786" providerId="ADAL" clId="{6B18E462-67FB-48C3-967C-28D3027B4C34}" dt="2024-02-08T01:13:31.600" v="3283" actId="26606"/>
          <ac:spMkLst>
            <pc:docMk/>
            <pc:sldMk cId="3553832201" sldId="476"/>
            <ac:spMk id="66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8T01:13:05.643" v="3262" actId="26606"/>
          <ac:spMkLst>
            <pc:docMk/>
            <pc:sldMk cId="3553832201" sldId="476"/>
            <ac:spMk id="67" creationId="{94087E04-C99E-4195-8EBA-1BD4C45117C9}"/>
          </ac:spMkLst>
        </pc:spChg>
        <pc:spChg chg="add">
          <ac:chgData name="Hossein Saberi" userId="3099d733-8375-4154-9dc5-01b18b3cf786" providerId="ADAL" clId="{6B18E462-67FB-48C3-967C-28D3027B4C34}" dt="2024-02-08T01:13:31.600" v="3283" actId="26606"/>
          <ac:spMkLst>
            <pc:docMk/>
            <pc:sldMk cId="3553832201" sldId="476"/>
            <ac:spMk id="69" creationId="{17A7F34E-D418-47E2-9F86-2C45BBC31210}"/>
          </ac:spMkLst>
        </pc:spChg>
        <pc:spChg chg="add del">
          <ac:chgData name="Hossein Saberi" userId="3099d733-8375-4154-9dc5-01b18b3cf786" providerId="ADAL" clId="{6B18E462-67FB-48C3-967C-28D3027B4C34}" dt="2024-02-08T01:13:05.643" v="3262" actId="26606"/>
          <ac:spMkLst>
            <pc:docMk/>
            <pc:sldMk cId="3553832201" sldId="476"/>
            <ac:spMk id="70" creationId="{FD73501D-A515-4725-8404-1315A591A54C}"/>
          </ac:spMkLst>
        </pc:spChg>
        <pc:spChg chg="add">
          <ac:chgData name="Hossein Saberi" userId="3099d733-8375-4154-9dc5-01b18b3cf786" providerId="ADAL" clId="{6B18E462-67FB-48C3-967C-28D3027B4C34}" dt="2024-02-08T01:13:31.600" v="3283" actId="26606"/>
          <ac:spMkLst>
            <pc:docMk/>
            <pc:sldMk cId="3553832201" sldId="476"/>
            <ac:spMk id="71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8T01:13:06.784" v="3264" actId="26606"/>
          <ac:spMkLst>
            <pc:docMk/>
            <pc:sldMk cId="3553832201" sldId="476"/>
            <ac:spMk id="72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08T01:13:06.784" v="3264" actId="26606"/>
          <ac:spMkLst>
            <pc:docMk/>
            <pc:sldMk cId="3553832201" sldId="476"/>
            <ac:spMk id="73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08T01:13:06.784" v="3264" actId="26606"/>
          <ac:spMkLst>
            <pc:docMk/>
            <pc:sldMk cId="3553832201" sldId="476"/>
            <ac:spMk id="74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08T01:13:12.295" v="3266" actId="26606"/>
          <ac:spMkLst>
            <pc:docMk/>
            <pc:sldMk cId="3553832201" sldId="476"/>
            <ac:spMk id="76" creationId="{3DAD86CA-8235-409B-982B-5E7A033E2392}"/>
          </ac:spMkLst>
        </pc:spChg>
        <pc:spChg chg="add del">
          <ac:chgData name="Hossein Saberi" userId="3099d733-8375-4154-9dc5-01b18b3cf786" providerId="ADAL" clId="{6B18E462-67FB-48C3-967C-28D3027B4C34}" dt="2024-02-08T01:13:12.295" v="3266" actId="26606"/>
          <ac:spMkLst>
            <pc:docMk/>
            <pc:sldMk cId="3553832201" sldId="476"/>
            <ac:spMk id="77" creationId="{9F234FBA-3501-47B4-AE0C-AA4AFBC8F603}"/>
          </ac:spMkLst>
        </pc:spChg>
        <pc:spChg chg="add del">
          <ac:chgData name="Hossein Saberi" userId="3099d733-8375-4154-9dc5-01b18b3cf786" providerId="ADAL" clId="{6B18E462-67FB-48C3-967C-28D3027B4C34}" dt="2024-02-08T01:13:12.295" v="3266" actId="26606"/>
          <ac:spMkLst>
            <pc:docMk/>
            <pc:sldMk cId="3553832201" sldId="476"/>
            <ac:spMk id="78" creationId="{B5EF893B-0491-416E-9D33-BADE9600792A}"/>
          </ac:spMkLst>
        </pc:spChg>
        <pc:grpChg chg="add del">
          <ac:chgData name="Hossein Saberi" userId="3099d733-8375-4154-9dc5-01b18b3cf786" providerId="ADAL" clId="{6B18E462-67FB-48C3-967C-28D3027B4C34}" dt="2024-02-08T01:12:12.674" v="3232" actId="26606"/>
          <ac:grpSpMkLst>
            <pc:docMk/>
            <pc:sldMk cId="3553832201" sldId="476"/>
            <ac:grpSpMk id="5" creationId="{26176824-7946-6969-3841-DD5C101DF42D}"/>
          </ac:grpSpMkLst>
        </pc:grpChg>
        <pc:grpChg chg="add mod">
          <ac:chgData name="Hossein Saberi" userId="3099d733-8375-4154-9dc5-01b18b3cf786" providerId="ADAL" clId="{6B18E462-67FB-48C3-967C-28D3027B4C34}" dt="2024-02-08T16:29:40.089" v="3764" actId="164"/>
          <ac:grpSpMkLst>
            <pc:docMk/>
            <pc:sldMk cId="3553832201" sldId="476"/>
            <ac:grpSpMk id="5" creationId="{56EC2C49-1B8B-203B-2693-A70B094E361B}"/>
          </ac:grpSpMkLst>
        </pc:grpChg>
        <pc:grpChg chg="add del">
          <ac:chgData name="Hossein Saberi" userId="3099d733-8375-4154-9dc5-01b18b3cf786" providerId="ADAL" clId="{6B18E462-67FB-48C3-967C-28D3027B4C34}" dt="2024-02-08T01:13:15.033" v="3270" actId="26606"/>
          <ac:grpSpMkLst>
            <pc:docMk/>
            <pc:sldMk cId="3553832201" sldId="476"/>
            <ac:grpSpMk id="6" creationId="{A182C109-9E4C-3C96-8794-9411573CBDAF}"/>
          </ac:grpSpMkLst>
        </pc:grpChg>
        <pc:grpChg chg="add del">
          <ac:chgData name="Hossein Saberi" userId="3099d733-8375-4154-9dc5-01b18b3cf786" providerId="ADAL" clId="{6B18E462-67FB-48C3-967C-28D3027B4C34}" dt="2024-02-08T01:13:26.096" v="3276" actId="26606"/>
          <ac:grpSpMkLst>
            <pc:docMk/>
            <pc:sldMk cId="3553832201" sldId="476"/>
            <ac:grpSpMk id="15" creationId="{336EACDA-272E-4472-852A-83CAB409195F}"/>
          </ac:grpSpMkLst>
        </pc:grpChg>
        <pc:grpChg chg="add del">
          <ac:chgData name="Hossein Saberi" userId="3099d733-8375-4154-9dc5-01b18b3cf786" providerId="ADAL" clId="{6B18E462-67FB-48C3-967C-28D3027B4C34}" dt="2024-02-08T01:12:20.689" v="3236" actId="26606"/>
          <ac:grpSpMkLst>
            <pc:docMk/>
            <pc:sldMk cId="3553832201" sldId="476"/>
            <ac:grpSpMk id="19" creationId="{80DF3161-9F32-427F-B951-FCA1F8D1BE5C}"/>
          </ac:grpSpMkLst>
        </pc:grpChg>
        <pc:grpChg chg="add del">
          <ac:chgData name="Hossein Saberi" userId="3099d733-8375-4154-9dc5-01b18b3cf786" providerId="ADAL" clId="{6B18E462-67FB-48C3-967C-28D3027B4C34}" dt="2024-02-08T01:12:31.135" v="3242" actId="26606"/>
          <ac:grpSpMkLst>
            <pc:docMk/>
            <pc:sldMk cId="3553832201" sldId="476"/>
            <ac:grpSpMk id="30" creationId="{723C66ED-DBBF-12CA-7F5E-813E0E7D036A}"/>
          </ac:grpSpMkLst>
        </pc:grpChg>
        <pc:grpChg chg="add del">
          <ac:chgData name="Hossein Saberi" userId="3099d733-8375-4154-9dc5-01b18b3cf786" providerId="ADAL" clId="{6B18E462-67FB-48C3-967C-28D3027B4C34}" dt="2024-02-08T01:12:35.813" v="3244" actId="26606"/>
          <ac:grpSpMkLst>
            <pc:docMk/>
            <pc:sldMk cId="3553832201" sldId="476"/>
            <ac:grpSpMk id="37" creationId="{9CA61A65-5B6B-4962-B3D0-11C3A9DCA286}"/>
          </ac:grpSpMkLst>
        </pc:grpChg>
        <pc:grpChg chg="add del">
          <ac:chgData name="Hossein Saberi" userId="3099d733-8375-4154-9dc5-01b18b3cf786" providerId="ADAL" clId="{6B18E462-67FB-48C3-967C-28D3027B4C34}" dt="2024-02-08T01:12:58.367" v="3258" actId="26606"/>
          <ac:grpSpMkLst>
            <pc:docMk/>
            <pc:sldMk cId="3553832201" sldId="476"/>
            <ac:grpSpMk id="60" creationId="{A3CB7779-72E2-4E92-AE18-6BBC335DD881}"/>
          </ac:grpSpMkLst>
        </pc:grpChg>
        <pc:grpChg chg="add del">
          <ac:chgData name="Hossein Saberi" userId="3099d733-8375-4154-9dc5-01b18b3cf786" providerId="ADAL" clId="{6B18E462-67FB-48C3-967C-28D3027B4C34}" dt="2024-02-08T01:13:05.643" v="3262" actId="26606"/>
          <ac:grpSpMkLst>
            <pc:docMk/>
            <pc:sldMk cId="3553832201" sldId="476"/>
            <ac:grpSpMk id="68" creationId="{336EACDA-272E-4472-852A-83CAB409195F}"/>
          </ac:grpSpMkLst>
        </pc:grpChg>
        <pc:picChg chg="add mod">
          <ac:chgData name="Hossein Saberi" userId="3099d733-8375-4154-9dc5-01b18b3cf786" providerId="ADAL" clId="{6B18E462-67FB-48C3-967C-28D3027B4C34}" dt="2024-02-08T16:29:40.089" v="3764" actId="164"/>
          <ac:picMkLst>
            <pc:docMk/>
            <pc:sldMk cId="3553832201" sldId="476"/>
            <ac:picMk id="3" creationId="{5C7DC776-B0C8-1A36-CCB0-AF8789CFD967}"/>
          </ac:picMkLst>
        </pc:picChg>
        <pc:picChg chg="add mod">
          <ac:chgData name="Hossein Saberi" userId="3099d733-8375-4154-9dc5-01b18b3cf786" providerId="ADAL" clId="{6B18E462-67FB-48C3-967C-28D3027B4C34}" dt="2024-02-08T16:29:40.089" v="3764" actId="164"/>
          <ac:picMkLst>
            <pc:docMk/>
            <pc:sldMk cId="3553832201" sldId="476"/>
            <ac:picMk id="4" creationId="{184B8976-56DB-3759-E553-5185FE0064CD}"/>
          </ac:picMkLst>
        </pc:picChg>
        <pc:cxnChg chg="add del">
          <ac:chgData name="Hossein Saberi" userId="3099d733-8375-4154-9dc5-01b18b3cf786" providerId="ADAL" clId="{6B18E462-67FB-48C3-967C-28D3027B4C34}" dt="2024-02-08T01:12:20.689" v="3236" actId="26606"/>
          <ac:cxnSpMkLst>
            <pc:docMk/>
            <pc:sldMk cId="3553832201" sldId="476"/>
            <ac:cxnSpMk id="12" creationId="{535076E0-E483-42FD-8517-4982FCB13DBB}"/>
          </ac:cxnSpMkLst>
        </pc:cxnChg>
        <pc:cxnChg chg="add del">
          <ac:chgData name="Hossein Saberi" userId="3099d733-8375-4154-9dc5-01b18b3cf786" providerId="ADAL" clId="{6B18E462-67FB-48C3-967C-28D3027B4C34}" dt="2024-02-08T01:12:20.689" v="3236" actId="26606"/>
          <ac:cxnSpMkLst>
            <pc:docMk/>
            <pc:sldMk cId="3553832201" sldId="476"/>
            <ac:cxnSpMk id="18" creationId="{A75FDC37-8270-4006-96A0-BC00DCB36597}"/>
          </ac:cxnSpMkLst>
        </pc:cxnChg>
        <pc:cxnChg chg="add del">
          <ac:chgData name="Hossein Saberi" userId="3099d733-8375-4154-9dc5-01b18b3cf786" providerId="ADAL" clId="{6B18E462-67FB-48C3-967C-28D3027B4C34}" dt="2024-02-08T01:12:35.813" v="3244" actId="26606"/>
          <ac:cxnSpMkLst>
            <pc:docMk/>
            <pc:sldMk cId="3553832201" sldId="476"/>
            <ac:cxnSpMk id="35" creationId="{A62E6F04-3CE8-4B50-8A44-2E65A67D192E}"/>
          </ac:cxnSpMkLst>
        </pc:cxnChg>
        <pc:cxnChg chg="add del">
          <ac:chgData name="Hossein Saberi" userId="3099d733-8375-4154-9dc5-01b18b3cf786" providerId="ADAL" clId="{6B18E462-67FB-48C3-967C-28D3027B4C34}" dt="2024-02-08T01:12:35.813" v="3244" actId="26606"/>
          <ac:cxnSpMkLst>
            <pc:docMk/>
            <pc:sldMk cId="3553832201" sldId="476"/>
            <ac:cxnSpMk id="36" creationId="{5AB0975F-7183-4499-89EC-0E95BBA73B82}"/>
          </ac:cxnSpMkLst>
        </pc:cxnChg>
        <pc:cxnChg chg="add del">
          <ac:chgData name="Hossein Saberi" userId="3099d733-8375-4154-9dc5-01b18b3cf786" providerId="ADAL" clId="{6B18E462-67FB-48C3-967C-28D3027B4C34}" dt="2024-02-08T01:13:12.295" v="3266" actId="26606"/>
          <ac:cxnSpMkLst>
            <pc:docMk/>
            <pc:sldMk cId="3553832201" sldId="476"/>
            <ac:cxnSpMk id="79" creationId="{469F4FF8-F8B0-4630-BA1B-0D8B324CD5FF}"/>
          </ac:cxnSpMkLst>
        </pc:cxnChg>
      </pc:sldChg>
      <pc:sldChg chg="addSp delSp modSp new del mod setBg">
        <pc:chgData name="Hossein Saberi" userId="3099d733-8375-4154-9dc5-01b18b3cf786" providerId="ADAL" clId="{6B18E462-67FB-48C3-967C-28D3027B4C34}" dt="2024-02-08T01:37:04.138" v="3423" actId="47"/>
        <pc:sldMkLst>
          <pc:docMk/>
          <pc:sldMk cId="3491376291" sldId="477"/>
        </pc:sldMkLst>
        <pc:spChg chg="del">
          <ac:chgData name="Hossein Saberi" userId="3099d733-8375-4154-9dc5-01b18b3cf786" providerId="ADAL" clId="{6B18E462-67FB-48C3-967C-28D3027B4C34}" dt="2024-02-08T01:35:31.773" v="3392" actId="478"/>
          <ac:spMkLst>
            <pc:docMk/>
            <pc:sldMk cId="3491376291" sldId="477"/>
            <ac:spMk id="2" creationId="{4F6216E9-54FE-251C-06B5-82E288A068EF}"/>
          </ac:spMkLst>
        </pc:spChg>
        <pc:spChg chg="add del">
          <ac:chgData name="Hossein Saberi" userId="3099d733-8375-4154-9dc5-01b18b3cf786" providerId="ADAL" clId="{6B18E462-67FB-48C3-967C-28D3027B4C34}" dt="2024-02-08T01:34:34.257" v="3388" actId="931"/>
          <ac:spMkLst>
            <pc:docMk/>
            <pc:sldMk cId="3491376291" sldId="477"/>
            <ac:spMk id="3" creationId="{502E0F66-53B2-E1BA-E3A4-5C94C8F9802C}"/>
          </ac:spMkLst>
        </pc:spChg>
        <pc:spChg chg="add del mod">
          <ac:chgData name="Hossein Saberi" userId="3099d733-8375-4154-9dc5-01b18b3cf786" providerId="ADAL" clId="{6B18E462-67FB-48C3-967C-28D3027B4C34}" dt="2024-02-08T01:35:31.773" v="3392" actId="478"/>
          <ac:spMkLst>
            <pc:docMk/>
            <pc:sldMk cId="3491376291" sldId="477"/>
            <ac:spMk id="9" creationId="{93E50D4C-E5B3-B59C-2760-98173E8ADE87}"/>
          </ac:spMkLst>
        </pc:spChg>
        <pc:spChg chg="add del">
          <ac:chgData name="Hossein Saberi" userId="3099d733-8375-4154-9dc5-01b18b3cf786" providerId="ADAL" clId="{6B18E462-67FB-48C3-967C-28D3027B4C34}" dt="2024-02-08T01:35:55.126" v="3399" actId="26606"/>
          <ac:spMkLst>
            <pc:docMk/>
            <pc:sldMk cId="3491376291" sldId="477"/>
            <ac:spMk id="18" creationId="{F37E8EB2-7BE0-4F3D-921C-F4E9C2C14929}"/>
          </ac:spMkLst>
        </pc:spChg>
        <pc:spChg chg="add del">
          <ac:chgData name="Hossein Saberi" userId="3099d733-8375-4154-9dc5-01b18b3cf786" providerId="ADAL" clId="{6B18E462-67FB-48C3-967C-28D3027B4C34}" dt="2024-02-08T01:35:55.126" v="3399" actId="26606"/>
          <ac:spMkLst>
            <pc:docMk/>
            <pc:sldMk cId="3491376291" sldId="477"/>
            <ac:spMk id="20" creationId="{E77AE46B-A945-4A7E-9911-903176079DD0}"/>
          </ac:spMkLst>
        </pc:spChg>
        <pc:spChg chg="add del">
          <ac:chgData name="Hossein Saberi" userId="3099d733-8375-4154-9dc5-01b18b3cf786" providerId="ADAL" clId="{6B18E462-67FB-48C3-967C-28D3027B4C34}" dt="2024-02-08T01:35:58.002" v="3401" actId="26606"/>
          <ac:spMkLst>
            <pc:docMk/>
            <pc:sldMk cId="3491376291" sldId="477"/>
            <ac:spMk id="22" creationId="{B1F9B6B4-B0C4-45C6-A086-901C960D03E7}"/>
          </ac:spMkLst>
        </pc:spChg>
        <pc:spChg chg="add del">
          <ac:chgData name="Hossein Saberi" userId="3099d733-8375-4154-9dc5-01b18b3cf786" providerId="ADAL" clId="{6B18E462-67FB-48C3-967C-28D3027B4C34}" dt="2024-02-08T01:36:06.652" v="3405" actId="26606"/>
          <ac:spMkLst>
            <pc:docMk/>
            <pc:sldMk cId="3491376291" sldId="477"/>
            <ac:spMk id="24" creationId="{9A97C86A-04D6-40F7-AE84-31AB43E6A846}"/>
          </ac:spMkLst>
        </pc:spChg>
        <pc:spChg chg="add del">
          <ac:chgData name="Hossein Saberi" userId="3099d733-8375-4154-9dc5-01b18b3cf786" providerId="ADAL" clId="{6B18E462-67FB-48C3-967C-28D3027B4C34}" dt="2024-02-08T01:35:55.126" v="3399" actId="26606"/>
          <ac:spMkLst>
            <pc:docMk/>
            <pc:sldMk cId="3491376291" sldId="477"/>
            <ac:spMk id="26" creationId="{3B5F8FB9-93B9-4832-A062-85E1B6A5AFA4}"/>
          </ac:spMkLst>
        </pc:spChg>
        <pc:spChg chg="add del">
          <ac:chgData name="Hossein Saberi" userId="3099d733-8375-4154-9dc5-01b18b3cf786" providerId="ADAL" clId="{6B18E462-67FB-48C3-967C-28D3027B4C34}" dt="2024-02-08T01:35:58.002" v="3401" actId="26606"/>
          <ac:spMkLst>
            <pc:docMk/>
            <pc:sldMk cId="3491376291" sldId="477"/>
            <ac:spMk id="28" creationId="{8950AD4C-6AF3-49F8-94E1-DBCAFB39478B}"/>
          </ac:spMkLst>
        </pc:spChg>
        <pc:spChg chg="add del">
          <ac:chgData name="Hossein Saberi" userId="3099d733-8375-4154-9dc5-01b18b3cf786" providerId="ADAL" clId="{6B18E462-67FB-48C3-967C-28D3027B4C34}" dt="2024-02-08T01:35:58.002" v="3401" actId="26606"/>
          <ac:spMkLst>
            <pc:docMk/>
            <pc:sldMk cId="3491376291" sldId="477"/>
            <ac:spMk id="29" creationId="{8DBEAE55-3EA1-41D7-A212-5F7D8986C1F2}"/>
          </ac:spMkLst>
        </pc:spChg>
        <pc:spChg chg="add del">
          <ac:chgData name="Hossein Saberi" userId="3099d733-8375-4154-9dc5-01b18b3cf786" providerId="ADAL" clId="{6B18E462-67FB-48C3-967C-28D3027B4C34}" dt="2024-02-08T01:35:58.002" v="3401" actId="26606"/>
          <ac:spMkLst>
            <pc:docMk/>
            <pc:sldMk cId="3491376291" sldId="477"/>
            <ac:spMk id="30" creationId="{CFC5F0E7-644F-4101-BE72-12825CF537E7}"/>
          </ac:spMkLst>
        </pc:spChg>
        <pc:spChg chg="add del">
          <ac:chgData name="Hossein Saberi" userId="3099d733-8375-4154-9dc5-01b18b3cf786" providerId="ADAL" clId="{6B18E462-67FB-48C3-967C-28D3027B4C34}" dt="2024-02-08T01:36:03.614" v="3403" actId="26606"/>
          <ac:spMkLst>
            <pc:docMk/>
            <pc:sldMk cId="3491376291" sldId="477"/>
            <ac:spMk id="32" creationId="{40A244AA-0CA0-4C3E-9031-DD26FF962448}"/>
          </ac:spMkLst>
        </pc:spChg>
        <pc:spChg chg="add del">
          <ac:chgData name="Hossein Saberi" userId="3099d733-8375-4154-9dc5-01b18b3cf786" providerId="ADAL" clId="{6B18E462-67FB-48C3-967C-28D3027B4C34}" dt="2024-02-08T01:36:06.652" v="3405" actId="26606"/>
          <ac:spMkLst>
            <pc:docMk/>
            <pc:sldMk cId="3491376291" sldId="477"/>
            <ac:spMk id="37" creationId="{F3060C83-F051-4F0E-ABAD-AA0DFC48B218}"/>
          </ac:spMkLst>
        </pc:spChg>
        <pc:spChg chg="add del">
          <ac:chgData name="Hossein Saberi" userId="3099d733-8375-4154-9dc5-01b18b3cf786" providerId="ADAL" clId="{6B18E462-67FB-48C3-967C-28D3027B4C34}" dt="2024-02-08T01:36:06.652" v="3405" actId="26606"/>
          <ac:spMkLst>
            <pc:docMk/>
            <pc:sldMk cId="3491376291" sldId="477"/>
            <ac:spMk id="38" creationId="{83C98ABE-055B-441F-B07E-44F97F083C39}"/>
          </ac:spMkLst>
        </pc:spChg>
        <pc:spChg chg="add del">
          <ac:chgData name="Hossein Saberi" userId="3099d733-8375-4154-9dc5-01b18b3cf786" providerId="ADAL" clId="{6B18E462-67FB-48C3-967C-28D3027B4C34}" dt="2024-02-08T01:36:06.652" v="3405" actId="26606"/>
          <ac:spMkLst>
            <pc:docMk/>
            <pc:sldMk cId="3491376291" sldId="477"/>
            <ac:spMk id="39" creationId="{29FDB030-9B49-4CED-8CCD-4D99382388AC}"/>
          </ac:spMkLst>
        </pc:spChg>
        <pc:spChg chg="add del">
          <ac:chgData name="Hossein Saberi" userId="3099d733-8375-4154-9dc5-01b18b3cf786" providerId="ADAL" clId="{6B18E462-67FB-48C3-967C-28D3027B4C34}" dt="2024-02-08T01:36:06.652" v="3405" actId="26606"/>
          <ac:spMkLst>
            <pc:docMk/>
            <pc:sldMk cId="3491376291" sldId="477"/>
            <ac:spMk id="40" creationId="{3783CA14-24A1-485C-8B30-D6A5D87987AD}"/>
          </ac:spMkLst>
        </pc:spChg>
        <pc:spChg chg="add del">
          <ac:chgData name="Hossein Saberi" userId="3099d733-8375-4154-9dc5-01b18b3cf786" providerId="ADAL" clId="{6B18E462-67FB-48C3-967C-28D3027B4C34}" dt="2024-02-08T01:36:06.652" v="3405" actId="26606"/>
          <ac:spMkLst>
            <pc:docMk/>
            <pc:sldMk cId="3491376291" sldId="477"/>
            <ac:spMk id="41" creationId="{FF9F2414-84E8-453E-B1F3-389FDE8192D9}"/>
          </ac:spMkLst>
        </pc:spChg>
        <pc:spChg chg="add del">
          <ac:chgData name="Hossein Saberi" userId="3099d733-8375-4154-9dc5-01b18b3cf786" providerId="ADAL" clId="{6B18E462-67FB-48C3-967C-28D3027B4C34}" dt="2024-02-08T01:36:06.652" v="3405" actId="26606"/>
          <ac:spMkLst>
            <pc:docMk/>
            <pc:sldMk cId="3491376291" sldId="477"/>
            <ac:spMk id="42" creationId="{3ECA69A1-7536-43AC-85EF-C7106179F5ED}"/>
          </ac:spMkLst>
        </pc:spChg>
        <pc:spChg chg="add del">
          <ac:chgData name="Hossein Saberi" userId="3099d733-8375-4154-9dc5-01b18b3cf786" providerId="ADAL" clId="{6B18E462-67FB-48C3-967C-28D3027B4C34}" dt="2024-02-08T01:36:12.172" v="3407" actId="26606"/>
          <ac:spMkLst>
            <pc:docMk/>
            <pc:sldMk cId="3491376291" sldId="477"/>
            <ac:spMk id="44" creationId="{11B2B030-4738-4359-9E46-144B7C8BFF8B}"/>
          </ac:spMkLst>
        </pc:spChg>
        <pc:spChg chg="add del">
          <ac:chgData name="Hossein Saberi" userId="3099d733-8375-4154-9dc5-01b18b3cf786" providerId="ADAL" clId="{6B18E462-67FB-48C3-967C-28D3027B4C34}" dt="2024-02-08T01:36:12.172" v="3407" actId="26606"/>
          <ac:spMkLst>
            <pc:docMk/>
            <pc:sldMk cId="3491376291" sldId="477"/>
            <ac:spMk id="45" creationId="{E722B2DD-E14D-4972-9D98-5D6E61B1B2D2}"/>
          </ac:spMkLst>
        </pc:spChg>
        <pc:spChg chg="add">
          <ac:chgData name="Hossein Saberi" userId="3099d733-8375-4154-9dc5-01b18b3cf786" providerId="ADAL" clId="{6B18E462-67FB-48C3-967C-28D3027B4C34}" dt="2024-02-08T01:36:12.172" v="3408" actId="26606"/>
          <ac:spMkLst>
            <pc:docMk/>
            <pc:sldMk cId="3491376291" sldId="477"/>
            <ac:spMk id="47" creationId="{38CB19FB-7C96-4FEC-9331-E826E4E36CE4}"/>
          </ac:spMkLst>
        </pc:spChg>
        <pc:grpChg chg="add del">
          <ac:chgData name="Hossein Saberi" userId="3099d733-8375-4154-9dc5-01b18b3cf786" providerId="ADAL" clId="{6B18E462-67FB-48C3-967C-28D3027B4C34}" dt="2024-02-08T01:35:52.321" v="3397" actId="26606"/>
          <ac:grpSpMkLst>
            <pc:docMk/>
            <pc:sldMk cId="3491376291" sldId="477"/>
            <ac:grpSpMk id="16" creationId="{63737881-458F-40AD-B72B-B57D267DC423}"/>
          </ac:grpSpMkLst>
        </pc:grpChg>
        <pc:grpChg chg="add del">
          <ac:chgData name="Hossein Saberi" userId="3099d733-8375-4154-9dc5-01b18b3cf786" providerId="ADAL" clId="{6B18E462-67FB-48C3-967C-28D3027B4C34}" dt="2024-02-08T01:36:03.614" v="3403" actId="26606"/>
          <ac:grpSpMkLst>
            <pc:docMk/>
            <pc:sldMk cId="3491376291" sldId="477"/>
            <ac:grpSpMk id="35" creationId="{14A68079-DE1F-4253-ADBC-1819EE120762}"/>
          </ac:grpSpMkLst>
        </pc:grpChg>
        <pc:grpChg chg="add">
          <ac:chgData name="Hossein Saberi" userId="3099d733-8375-4154-9dc5-01b18b3cf786" providerId="ADAL" clId="{6B18E462-67FB-48C3-967C-28D3027B4C34}" dt="2024-02-08T01:36:12.172" v="3408" actId="26606"/>
          <ac:grpSpMkLst>
            <pc:docMk/>
            <pc:sldMk cId="3491376291" sldId="477"/>
            <ac:grpSpMk id="48" creationId="{DF071BB7-867E-46A9-A7C2-3FCB28CB8FBD}"/>
          </ac:grpSpMkLst>
        </pc:grpChg>
        <pc:picChg chg="add del mod">
          <ac:chgData name="Hossein Saberi" userId="3099d733-8375-4154-9dc5-01b18b3cf786" providerId="ADAL" clId="{6B18E462-67FB-48C3-967C-28D3027B4C34}" dt="2024-02-08T01:34:09.741" v="3387" actId="931"/>
          <ac:picMkLst>
            <pc:docMk/>
            <pc:sldMk cId="3491376291" sldId="477"/>
            <ac:picMk id="5" creationId="{B1E4DF04-C976-10A5-93C2-9FA0FD006848}"/>
          </ac:picMkLst>
        </pc:picChg>
        <pc:picChg chg="add del mod">
          <ac:chgData name="Hossein Saberi" userId="3099d733-8375-4154-9dc5-01b18b3cf786" providerId="ADAL" clId="{6B18E462-67FB-48C3-967C-28D3027B4C34}" dt="2024-02-08T01:35:27.999" v="3391" actId="478"/>
          <ac:picMkLst>
            <pc:docMk/>
            <pc:sldMk cId="3491376291" sldId="477"/>
            <ac:picMk id="7" creationId="{01F0FB74-88E6-B66C-B5E5-BE52E9885168}"/>
          </ac:picMkLst>
        </pc:picChg>
        <pc:picChg chg="add mod">
          <ac:chgData name="Hossein Saberi" userId="3099d733-8375-4154-9dc5-01b18b3cf786" providerId="ADAL" clId="{6B18E462-67FB-48C3-967C-28D3027B4C34}" dt="2024-02-08T01:36:12.172" v="3408" actId="26606"/>
          <ac:picMkLst>
            <pc:docMk/>
            <pc:sldMk cId="3491376291" sldId="477"/>
            <ac:picMk id="11" creationId="{12410BD2-0428-6CA2-EC96-8C766E29337D}"/>
          </ac:picMkLst>
        </pc:picChg>
        <pc:cxnChg chg="add del">
          <ac:chgData name="Hossein Saberi" userId="3099d733-8375-4154-9dc5-01b18b3cf786" providerId="ADAL" clId="{6B18E462-67FB-48C3-967C-28D3027B4C34}" dt="2024-02-08T01:36:03.614" v="3403" actId="26606"/>
          <ac:cxnSpMkLst>
            <pc:docMk/>
            <pc:sldMk cId="3491376291" sldId="477"/>
            <ac:cxnSpMk id="33" creationId="{2FF7197E-5B99-497E-81F4-BCD80DF6DB5A}"/>
          </ac:cxnSpMkLst>
        </pc:cxnChg>
        <pc:cxnChg chg="add del">
          <ac:chgData name="Hossein Saberi" userId="3099d733-8375-4154-9dc5-01b18b3cf786" providerId="ADAL" clId="{6B18E462-67FB-48C3-967C-28D3027B4C34}" dt="2024-02-08T01:36:03.614" v="3403" actId="26606"/>
          <ac:cxnSpMkLst>
            <pc:docMk/>
            <pc:sldMk cId="3491376291" sldId="477"/>
            <ac:cxnSpMk id="34" creationId="{D1EF1E14-75A3-4DC6-BC65-D45BC22185FF}"/>
          </ac:cxnSpMkLst>
        </pc:cxnChg>
      </pc:sldChg>
      <pc:sldChg chg="addSp delSp modSp add mod setBg">
        <pc:chgData name="Hossein Saberi" userId="3099d733-8375-4154-9dc5-01b18b3cf786" providerId="ADAL" clId="{6B18E462-67FB-48C3-967C-28D3027B4C34}" dt="2024-02-12T11:40:20.556" v="7733" actId="20577"/>
        <pc:sldMkLst>
          <pc:docMk/>
          <pc:sldMk cId="3664626421" sldId="477"/>
        </pc:sldMkLst>
        <pc:spChg chg="mod">
          <ac:chgData name="Hossein Saberi" userId="3099d733-8375-4154-9dc5-01b18b3cf786" providerId="ADAL" clId="{6B18E462-67FB-48C3-967C-28D3027B4C34}" dt="2024-02-10T01:25:53.224" v="6548" actId="20577"/>
          <ac:spMkLst>
            <pc:docMk/>
            <pc:sldMk cId="3664626421" sldId="477"/>
            <ac:spMk id="6" creationId="{DAEF6261-CBA1-DEE7-D299-9954A8BE5067}"/>
          </ac:spMkLst>
        </pc:spChg>
        <pc:spChg chg="add mod">
          <ac:chgData name="Hossein Saberi" userId="3099d733-8375-4154-9dc5-01b18b3cf786" providerId="ADAL" clId="{6B18E462-67FB-48C3-967C-28D3027B4C34}" dt="2024-02-12T11:40:20.556" v="7733" actId="20577"/>
          <ac:spMkLst>
            <pc:docMk/>
            <pc:sldMk cId="3664626421" sldId="477"/>
            <ac:spMk id="8" creationId="{27BF661A-3304-C906-A3AF-A8DBE9905A05}"/>
          </ac:spMkLst>
        </pc:spChg>
        <pc:picChg chg="add mod">
          <ac:chgData name="Hossein Saberi" userId="3099d733-8375-4154-9dc5-01b18b3cf786" providerId="ADAL" clId="{6B18E462-67FB-48C3-967C-28D3027B4C34}" dt="2024-02-10T01:43:58.355" v="6914" actId="1076"/>
          <ac:picMkLst>
            <pc:docMk/>
            <pc:sldMk cId="3664626421" sldId="477"/>
            <ac:picMk id="3" creationId="{7CCBE36B-601F-F9D6-76D7-B6C6F78C0697}"/>
          </ac:picMkLst>
        </pc:picChg>
        <pc:picChg chg="del">
          <ac:chgData name="Hossein Saberi" userId="3099d733-8375-4154-9dc5-01b18b3cf786" providerId="ADAL" clId="{6B18E462-67FB-48C3-967C-28D3027B4C34}" dt="2024-02-08T01:37:59.037" v="3451" actId="478"/>
          <ac:picMkLst>
            <pc:docMk/>
            <pc:sldMk cId="3664626421" sldId="477"/>
            <ac:picMk id="5" creationId="{A76A1865-A056-354E-1299-313E7B8E0DF7}"/>
          </ac:picMkLst>
        </pc:picChg>
        <pc:picChg chg="del">
          <ac:chgData name="Hossein Saberi" userId="3099d733-8375-4154-9dc5-01b18b3cf786" providerId="ADAL" clId="{6B18E462-67FB-48C3-967C-28D3027B4C34}" dt="2024-02-08T01:37:58.329" v="3450" actId="478"/>
          <ac:picMkLst>
            <pc:docMk/>
            <pc:sldMk cId="3664626421" sldId="477"/>
            <ac:picMk id="7" creationId="{D37FA84E-298A-0FD1-87D6-7AA00B6A89D1}"/>
          </ac:picMkLst>
        </pc:picChg>
      </pc:sldChg>
      <pc:sldChg chg="add del setBg">
        <pc:chgData name="Hossein Saberi" userId="3099d733-8375-4154-9dc5-01b18b3cf786" providerId="ADAL" clId="{6B18E462-67FB-48C3-967C-28D3027B4C34}" dt="2024-02-08T01:48:39.170" v="3691"/>
        <pc:sldMkLst>
          <pc:docMk/>
          <pc:sldMk cId="1039153545" sldId="478"/>
        </pc:sldMkLst>
      </pc:sldChg>
      <pc:sldChg chg="addSp delSp modSp add mod">
        <pc:chgData name="Hossein Saberi" userId="3099d733-8375-4154-9dc5-01b18b3cf786" providerId="ADAL" clId="{6B18E462-67FB-48C3-967C-28D3027B4C34}" dt="2024-02-12T15:10:02.494" v="7755" actId="113"/>
        <pc:sldMkLst>
          <pc:docMk/>
          <pc:sldMk cId="1972292692" sldId="478"/>
        </pc:sldMkLst>
        <pc:spChg chg="mod">
          <ac:chgData name="Hossein Saberi" userId="3099d733-8375-4154-9dc5-01b18b3cf786" providerId="ADAL" clId="{6B18E462-67FB-48C3-967C-28D3027B4C34}" dt="2024-02-09T02:00:30.832" v="5895" actId="113"/>
          <ac:spMkLst>
            <pc:docMk/>
            <pc:sldMk cId="1972292692" sldId="478"/>
            <ac:spMk id="6" creationId="{DAEF6261-CBA1-DEE7-D299-9954A8BE5067}"/>
          </ac:spMkLst>
        </pc:spChg>
        <pc:spChg chg="add mod">
          <ac:chgData name="Hossein Saberi" userId="3099d733-8375-4154-9dc5-01b18b3cf786" providerId="ADAL" clId="{6B18E462-67FB-48C3-967C-28D3027B4C34}" dt="2024-02-12T15:10:02.494" v="7755" actId="113"/>
          <ac:spMkLst>
            <pc:docMk/>
            <pc:sldMk cId="1972292692" sldId="478"/>
            <ac:spMk id="7" creationId="{9565CDD3-2F7A-3C1F-E93A-ED58B2CF27F0}"/>
          </ac:spMkLst>
        </pc:spChg>
        <pc:graphicFrameChg chg="add del mod modGraphic">
          <ac:chgData name="Hossein Saberi" userId="3099d733-8375-4154-9dc5-01b18b3cf786" providerId="ADAL" clId="{6B18E462-67FB-48C3-967C-28D3027B4C34}" dt="2024-02-09T00:11:38.116" v="4852" actId="478"/>
          <ac:graphicFrameMkLst>
            <pc:docMk/>
            <pc:sldMk cId="1972292692" sldId="478"/>
            <ac:graphicFrameMk id="2" creationId="{A9E669C3-6DEC-C1FC-ECC7-789F9802F1F1}"/>
          </ac:graphicFrameMkLst>
        </pc:graphicFrameChg>
        <pc:picChg chg="add del mod">
          <ac:chgData name="Hossein Saberi" userId="3099d733-8375-4154-9dc5-01b18b3cf786" providerId="ADAL" clId="{6B18E462-67FB-48C3-967C-28D3027B4C34}" dt="2024-02-09T02:00:11.314" v="5894" actId="478"/>
          <ac:picMkLst>
            <pc:docMk/>
            <pc:sldMk cId="1972292692" sldId="478"/>
            <ac:picMk id="3" creationId="{58E5EE31-ED78-9BF0-80C9-C2FA1FEFD78F}"/>
          </ac:picMkLst>
        </pc:picChg>
        <pc:picChg chg="add del mod">
          <ac:chgData name="Hossein Saberi" userId="3099d733-8375-4154-9dc5-01b18b3cf786" providerId="ADAL" clId="{6B18E462-67FB-48C3-967C-28D3027B4C34}" dt="2024-02-11T23:50:13.275" v="7314" actId="478"/>
          <ac:picMkLst>
            <pc:docMk/>
            <pc:sldMk cId="1972292692" sldId="478"/>
            <ac:picMk id="3" creationId="{615D4F5D-DE2C-CD1E-FCD1-FC75F2487081}"/>
          </ac:picMkLst>
        </pc:picChg>
        <pc:picChg chg="del">
          <ac:chgData name="Hossein Saberi" userId="3099d733-8375-4154-9dc5-01b18b3cf786" providerId="ADAL" clId="{6B18E462-67FB-48C3-967C-28D3027B4C34}" dt="2024-02-08T01:48:43.395" v="3694" actId="478"/>
          <ac:picMkLst>
            <pc:docMk/>
            <pc:sldMk cId="1972292692" sldId="478"/>
            <ac:picMk id="5" creationId="{A76A1865-A056-354E-1299-313E7B8E0DF7}"/>
          </ac:picMkLst>
        </pc:picChg>
        <pc:picChg chg="del">
          <ac:chgData name="Hossein Saberi" userId="3099d733-8375-4154-9dc5-01b18b3cf786" providerId="ADAL" clId="{6B18E462-67FB-48C3-967C-28D3027B4C34}" dt="2024-02-08T01:48:42.696" v="3693" actId="478"/>
          <ac:picMkLst>
            <pc:docMk/>
            <pc:sldMk cId="1972292692" sldId="478"/>
            <ac:picMk id="7" creationId="{D37FA84E-298A-0FD1-87D6-7AA00B6A89D1}"/>
          </ac:picMkLst>
        </pc:picChg>
        <pc:picChg chg="add del mod">
          <ac:chgData name="Hossein Saberi" userId="3099d733-8375-4154-9dc5-01b18b3cf786" providerId="ADAL" clId="{6B18E462-67FB-48C3-967C-28D3027B4C34}" dt="2024-02-11T23:51:11.262" v="7455" actId="478"/>
          <ac:picMkLst>
            <pc:docMk/>
            <pc:sldMk cId="1972292692" sldId="478"/>
            <ac:picMk id="8" creationId="{31D3DD35-9921-58CB-4B06-E3FBE773F3F5}"/>
          </ac:picMkLst>
        </pc:picChg>
      </pc:sldChg>
      <pc:sldChg chg="addSp delSp modSp mod">
        <pc:chgData name="Hossein Saberi" userId="3099d733-8375-4154-9dc5-01b18b3cf786" providerId="ADAL" clId="{6B18E462-67FB-48C3-967C-28D3027B4C34}" dt="2024-02-12T11:11:41.276" v="7717" actId="20577"/>
        <pc:sldMkLst>
          <pc:docMk/>
          <pc:sldMk cId="1907928381" sldId="480"/>
        </pc:sldMkLst>
        <pc:spChg chg="add mod">
          <ac:chgData name="Hossein Saberi" userId="3099d733-8375-4154-9dc5-01b18b3cf786" providerId="ADAL" clId="{6B18E462-67FB-48C3-967C-28D3027B4C34}" dt="2024-02-12T11:11:41.276" v="7717" actId="20577"/>
          <ac:spMkLst>
            <pc:docMk/>
            <pc:sldMk cId="1907928381" sldId="480"/>
            <ac:spMk id="3" creationId="{47E993D7-A661-B740-9B37-9358E8987F31}"/>
          </ac:spMkLst>
        </pc:spChg>
        <pc:spChg chg="mod">
          <ac:chgData name="Hossein Saberi" userId="3099d733-8375-4154-9dc5-01b18b3cf786" providerId="ADAL" clId="{6B18E462-67FB-48C3-967C-28D3027B4C34}" dt="2024-02-09T00:31:26.476" v="4958" actId="20577"/>
          <ac:spMkLst>
            <pc:docMk/>
            <pc:sldMk cId="1907928381" sldId="480"/>
            <ac:spMk id="6" creationId="{DAEF6261-CBA1-DEE7-D299-9954A8BE5067}"/>
          </ac:spMkLst>
        </pc:spChg>
        <pc:picChg chg="add mod">
          <ac:chgData name="Hossein Saberi" userId="3099d733-8375-4154-9dc5-01b18b3cf786" providerId="ADAL" clId="{6B18E462-67FB-48C3-967C-28D3027B4C34}" dt="2024-02-12T11:11:04.422" v="7713" actId="1076"/>
          <ac:picMkLst>
            <pc:docMk/>
            <pc:sldMk cId="1907928381" sldId="480"/>
            <ac:picMk id="5" creationId="{BF44964C-2DFC-57C7-0B09-B571B6976F74}"/>
          </ac:picMkLst>
        </pc:picChg>
        <pc:picChg chg="del">
          <ac:chgData name="Hossein Saberi" userId="3099d733-8375-4154-9dc5-01b18b3cf786" providerId="ADAL" clId="{6B18E462-67FB-48C3-967C-28D3027B4C34}" dt="2024-02-12T11:10:29.122" v="7705" actId="478"/>
          <ac:picMkLst>
            <pc:docMk/>
            <pc:sldMk cId="1907928381" sldId="480"/>
            <ac:picMk id="11" creationId="{2BF63EAF-DB7C-39DB-D316-76CE1B9E837B}"/>
          </ac:picMkLst>
        </pc:picChg>
      </pc:sldChg>
      <pc:sldChg chg="addSp delSp modSp add mod">
        <pc:chgData name="Hossein Saberi" userId="3099d733-8375-4154-9dc5-01b18b3cf786" providerId="ADAL" clId="{6B18E462-67FB-48C3-967C-28D3027B4C34}" dt="2024-02-15T21:52:27.390" v="8113" actId="5793"/>
        <pc:sldMkLst>
          <pc:docMk/>
          <pc:sldMk cId="4148410063" sldId="481"/>
        </pc:sldMkLst>
        <pc:spChg chg="mod">
          <ac:chgData name="Hossein Saberi" userId="3099d733-8375-4154-9dc5-01b18b3cf786" providerId="ADAL" clId="{6B18E462-67FB-48C3-967C-28D3027B4C34}" dt="2024-02-15T21:52:27.390" v="8113" actId="5793"/>
          <ac:spMkLst>
            <pc:docMk/>
            <pc:sldMk cId="4148410063" sldId="481"/>
            <ac:spMk id="184" creationId="{667A64C9-AB1A-3107-5AC9-0A1E5AFA5B41}"/>
          </ac:spMkLst>
        </pc:spChg>
        <pc:spChg chg="mod">
          <ac:chgData name="Hossein Saberi" userId="3099d733-8375-4154-9dc5-01b18b3cf786" providerId="ADAL" clId="{6B18E462-67FB-48C3-967C-28D3027B4C34}" dt="2024-02-15T21:51:31.061" v="8085" actId="20577"/>
          <ac:spMkLst>
            <pc:docMk/>
            <pc:sldMk cId="4148410063" sldId="481"/>
            <ac:spMk id="185" creationId="{1C020422-829D-4C2B-6142-BD1562CC5FCF}"/>
          </ac:spMkLst>
        </pc:spChg>
        <pc:spChg chg="mod">
          <ac:chgData name="Hossein Saberi" userId="3099d733-8375-4154-9dc5-01b18b3cf786" providerId="ADAL" clId="{6B18E462-67FB-48C3-967C-28D3027B4C34}" dt="2024-02-15T21:50:36.561" v="8019" actId="20577"/>
          <ac:spMkLst>
            <pc:docMk/>
            <pc:sldMk cId="4148410063" sldId="481"/>
            <ac:spMk id="186" creationId="{69CB957F-E16C-3504-D4BC-98A07E25D513}"/>
          </ac:spMkLst>
        </pc:spChg>
        <pc:spChg chg="mod">
          <ac:chgData name="Hossein Saberi" userId="3099d733-8375-4154-9dc5-01b18b3cf786" providerId="ADAL" clId="{6B18E462-67FB-48C3-967C-28D3027B4C34}" dt="2024-02-15T21:48:11.589" v="7993" actId="14100"/>
          <ac:spMkLst>
            <pc:docMk/>
            <pc:sldMk cId="4148410063" sldId="481"/>
            <ac:spMk id="187" creationId="{5F5128B9-3924-7F3A-96BD-F5DDB1477F15}"/>
          </ac:spMkLst>
        </pc:spChg>
        <pc:picChg chg="add del mod">
          <ac:chgData name="Hossein Saberi" userId="3099d733-8375-4154-9dc5-01b18b3cf786" providerId="ADAL" clId="{6B18E462-67FB-48C3-967C-28D3027B4C34}" dt="2024-02-08T23:52:42.810" v="4390" actId="478"/>
          <ac:picMkLst>
            <pc:docMk/>
            <pc:sldMk cId="4148410063" sldId="481"/>
            <ac:picMk id="4" creationId="{0ED704DA-6345-5DB9-098B-070A773B2FBD}"/>
          </ac:picMkLst>
        </pc:picChg>
        <pc:picChg chg="add mod">
          <ac:chgData name="Hossein Saberi" userId="3099d733-8375-4154-9dc5-01b18b3cf786" providerId="ADAL" clId="{6B18E462-67FB-48C3-967C-28D3027B4C34}" dt="2024-02-08T23:57:10.171" v="4687" actId="1076"/>
          <ac:picMkLst>
            <pc:docMk/>
            <pc:sldMk cId="4148410063" sldId="481"/>
            <ac:picMk id="6" creationId="{FC7040BD-DD93-24E6-0502-D76CA5BFAB61}"/>
          </ac:picMkLst>
        </pc:picChg>
        <pc:picChg chg="del mod">
          <ac:chgData name="Hossein Saberi" userId="3099d733-8375-4154-9dc5-01b18b3cf786" providerId="ADAL" clId="{6B18E462-67FB-48C3-967C-28D3027B4C34}" dt="2024-02-08T23:49:25.238" v="4327" actId="478"/>
          <ac:picMkLst>
            <pc:docMk/>
            <pc:sldMk cId="4148410063" sldId="481"/>
            <ac:picMk id="7" creationId="{D24BA72F-224D-0A16-2CA7-3B40BD8E9E12}"/>
          </ac:picMkLst>
        </pc:picChg>
      </pc:sldChg>
      <pc:sldChg chg="addSp delSp modSp add mod setBg">
        <pc:chgData name="Hossein Saberi" userId="3099d733-8375-4154-9dc5-01b18b3cf786" providerId="ADAL" clId="{6B18E462-67FB-48C3-967C-28D3027B4C34}" dt="2024-02-09T00:06:57.825" v="4826" actId="14100"/>
        <pc:sldMkLst>
          <pc:docMk/>
          <pc:sldMk cId="920898814" sldId="482"/>
        </pc:sldMkLst>
        <pc:spChg chg="del">
          <ac:chgData name="Hossein Saberi" userId="3099d733-8375-4154-9dc5-01b18b3cf786" providerId="ADAL" clId="{6B18E462-67FB-48C3-967C-28D3027B4C34}" dt="2024-02-09T00:00:37.357" v="4711" actId="478"/>
          <ac:spMkLst>
            <pc:docMk/>
            <pc:sldMk cId="920898814" sldId="482"/>
            <ac:spMk id="4" creationId="{B33B3A6A-9830-0D9C-735C-2AC0A5A21CBE}"/>
          </ac:spMkLst>
        </pc:spChg>
        <pc:spChg chg="del">
          <ac:chgData name="Hossein Saberi" userId="3099d733-8375-4154-9dc5-01b18b3cf786" providerId="ADAL" clId="{6B18E462-67FB-48C3-967C-28D3027B4C34}" dt="2024-02-09T00:00:39.262" v="4712" actId="478"/>
          <ac:spMkLst>
            <pc:docMk/>
            <pc:sldMk cId="920898814" sldId="482"/>
            <ac:spMk id="6" creationId="{DAEF6261-CBA1-DEE7-D299-9954A8BE5067}"/>
          </ac:spMkLst>
        </pc:spChg>
        <pc:spChg chg="add mod">
          <ac:chgData name="Hossein Saberi" userId="3099d733-8375-4154-9dc5-01b18b3cf786" providerId="ADAL" clId="{6B18E462-67FB-48C3-967C-28D3027B4C34}" dt="2024-02-09T00:06:57.825" v="4826" actId="14100"/>
          <ac:spMkLst>
            <pc:docMk/>
            <pc:sldMk cId="920898814" sldId="482"/>
            <ac:spMk id="7" creationId="{FE4D51A5-B124-FE67-2809-ADE5F64EB44D}"/>
          </ac:spMkLst>
        </pc:spChg>
        <pc:spChg chg="add del">
          <ac:chgData name="Hossein Saberi" userId="3099d733-8375-4154-9dc5-01b18b3cf786" providerId="ADAL" clId="{6B18E462-67FB-48C3-967C-28D3027B4C34}" dt="2024-02-09T00:01:12.044" v="4717" actId="26606"/>
          <ac:spMkLst>
            <pc:docMk/>
            <pc:sldMk cId="920898814" sldId="482"/>
            <ac:spMk id="8" creationId="{7BDAC5B6-20CE-447F-8BA1-F2274AC7AE5B}"/>
          </ac:spMkLst>
        </pc:spChg>
        <pc:spChg chg="add del">
          <ac:chgData name="Hossein Saberi" userId="3099d733-8375-4154-9dc5-01b18b3cf786" providerId="ADAL" clId="{6B18E462-67FB-48C3-967C-28D3027B4C34}" dt="2024-02-09T00:01:12.044" v="4717" actId="26606"/>
          <ac:spMkLst>
            <pc:docMk/>
            <pc:sldMk cId="920898814" sldId="482"/>
            <ac:spMk id="10" creationId="{D1D22B31-BF8F-446B-9009-8A251FB177CB}"/>
          </ac:spMkLst>
        </pc:spChg>
        <pc:spChg chg="add del">
          <ac:chgData name="Hossein Saberi" userId="3099d733-8375-4154-9dc5-01b18b3cf786" providerId="ADAL" clId="{6B18E462-67FB-48C3-967C-28D3027B4C34}" dt="2024-02-09T00:01:35.609" v="4723" actId="26606"/>
          <ac:spMkLst>
            <pc:docMk/>
            <pc:sldMk cId="920898814" sldId="482"/>
            <ac:spMk id="14" creationId="{3783CA14-24A1-485C-8B30-D6A5D87987AD}"/>
          </ac:spMkLst>
        </pc:spChg>
        <pc:spChg chg="add del">
          <ac:chgData name="Hossein Saberi" userId="3099d733-8375-4154-9dc5-01b18b3cf786" providerId="ADAL" clId="{6B18E462-67FB-48C3-967C-28D3027B4C34}" dt="2024-02-09T00:01:15.772" v="4719" actId="26606"/>
          <ac:spMkLst>
            <pc:docMk/>
            <pc:sldMk cId="920898814" sldId="482"/>
            <ac:spMk id="15" creationId="{0B761509-3B9A-49A6-A84B-C3D86811697D}"/>
          </ac:spMkLst>
        </pc:spChg>
        <pc:spChg chg="add del">
          <ac:chgData name="Hossein Saberi" userId="3099d733-8375-4154-9dc5-01b18b3cf786" providerId="ADAL" clId="{6B18E462-67FB-48C3-967C-28D3027B4C34}" dt="2024-02-09T00:01:15.772" v="4719" actId="26606"/>
          <ac:spMkLst>
            <pc:docMk/>
            <pc:sldMk cId="920898814" sldId="482"/>
            <ac:spMk id="16" creationId="{91DE43FD-EB47-414A-B0AB-169B0FFFA527}"/>
          </ac:spMkLst>
        </pc:spChg>
        <pc:spChg chg="add del">
          <ac:chgData name="Hossein Saberi" userId="3099d733-8375-4154-9dc5-01b18b3cf786" providerId="ADAL" clId="{6B18E462-67FB-48C3-967C-28D3027B4C34}" dt="2024-02-09T00:01:24.945" v="4721" actId="26606"/>
          <ac:spMkLst>
            <pc:docMk/>
            <pc:sldMk cId="920898814" sldId="482"/>
            <ac:spMk id="18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0:01:24.945" v="4721" actId="26606"/>
          <ac:spMkLst>
            <pc:docMk/>
            <pc:sldMk cId="920898814" sldId="482"/>
            <ac:spMk id="19" creationId="{17A7F34E-D418-47E2-9F86-2C45BBC31210}"/>
          </ac:spMkLst>
        </pc:spChg>
        <pc:spChg chg="add del">
          <ac:chgData name="Hossein Saberi" userId="3099d733-8375-4154-9dc5-01b18b3cf786" providerId="ADAL" clId="{6B18E462-67FB-48C3-967C-28D3027B4C34}" dt="2024-02-09T00:01:24.945" v="4721" actId="26606"/>
          <ac:spMkLst>
            <pc:docMk/>
            <pc:sldMk cId="920898814" sldId="482"/>
            <ac:spMk id="20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0:01:35.609" v="4723" actId="26606"/>
          <ac:spMkLst>
            <pc:docMk/>
            <pc:sldMk cId="920898814" sldId="482"/>
            <ac:spMk id="22" creationId="{F3060C83-F051-4F0E-ABAD-AA0DFC48B218}"/>
          </ac:spMkLst>
        </pc:spChg>
        <pc:spChg chg="add del">
          <ac:chgData name="Hossein Saberi" userId="3099d733-8375-4154-9dc5-01b18b3cf786" providerId="ADAL" clId="{6B18E462-67FB-48C3-967C-28D3027B4C34}" dt="2024-02-09T00:01:35.609" v="4723" actId="26606"/>
          <ac:spMkLst>
            <pc:docMk/>
            <pc:sldMk cId="920898814" sldId="482"/>
            <ac:spMk id="23" creationId="{83C98ABE-055B-441F-B07E-44F97F083C39}"/>
          </ac:spMkLst>
        </pc:spChg>
        <pc:spChg chg="add del">
          <ac:chgData name="Hossein Saberi" userId="3099d733-8375-4154-9dc5-01b18b3cf786" providerId="ADAL" clId="{6B18E462-67FB-48C3-967C-28D3027B4C34}" dt="2024-02-09T00:01:35.609" v="4723" actId="26606"/>
          <ac:spMkLst>
            <pc:docMk/>
            <pc:sldMk cId="920898814" sldId="482"/>
            <ac:spMk id="24" creationId="{29FDB030-9B49-4CED-8CCD-4D99382388AC}"/>
          </ac:spMkLst>
        </pc:spChg>
        <pc:spChg chg="add del">
          <ac:chgData name="Hossein Saberi" userId="3099d733-8375-4154-9dc5-01b18b3cf786" providerId="ADAL" clId="{6B18E462-67FB-48C3-967C-28D3027B4C34}" dt="2024-02-09T00:01:35.609" v="4723" actId="26606"/>
          <ac:spMkLst>
            <pc:docMk/>
            <pc:sldMk cId="920898814" sldId="482"/>
            <ac:spMk id="25" creationId="{9A97C86A-04D6-40F7-AE84-31AB43E6A846}"/>
          </ac:spMkLst>
        </pc:spChg>
        <pc:spChg chg="add del">
          <ac:chgData name="Hossein Saberi" userId="3099d733-8375-4154-9dc5-01b18b3cf786" providerId="ADAL" clId="{6B18E462-67FB-48C3-967C-28D3027B4C34}" dt="2024-02-09T00:01:35.609" v="4723" actId="26606"/>
          <ac:spMkLst>
            <pc:docMk/>
            <pc:sldMk cId="920898814" sldId="482"/>
            <ac:spMk id="26" creationId="{FF9F2414-84E8-453E-B1F3-389FDE8192D9}"/>
          </ac:spMkLst>
        </pc:spChg>
        <pc:spChg chg="add del">
          <ac:chgData name="Hossein Saberi" userId="3099d733-8375-4154-9dc5-01b18b3cf786" providerId="ADAL" clId="{6B18E462-67FB-48C3-967C-28D3027B4C34}" dt="2024-02-09T00:01:35.609" v="4723" actId="26606"/>
          <ac:spMkLst>
            <pc:docMk/>
            <pc:sldMk cId="920898814" sldId="482"/>
            <ac:spMk id="27" creationId="{3ECA69A1-7536-43AC-85EF-C7106179F5ED}"/>
          </ac:spMkLst>
        </pc:spChg>
        <pc:spChg chg="add del">
          <ac:chgData name="Hossein Saberi" userId="3099d733-8375-4154-9dc5-01b18b3cf786" providerId="ADAL" clId="{6B18E462-67FB-48C3-967C-28D3027B4C34}" dt="2024-02-09T00:01:40.056" v="4725" actId="26606"/>
          <ac:spMkLst>
            <pc:docMk/>
            <pc:sldMk cId="920898814" sldId="482"/>
            <ac:spMk id="29" creationId="{CA815F2C-4E80-4019-8E59-FAD3F7F8473D}"/>
          </ac:spMkLst>
        </pc:spChg>
        <pc:spChg chg="add del">
          <ac:chgData name="Hossein Saberi" userId="3099d733-8375-4154-9dc5-01b18b3cf786" providerId="ADAL" clId="{6B18E462-67FB-48C3-967C-28D3027B4C34}" dt="2024-02-09T00:01:42.293" v="4727" actId="26606"/>
          <ac:spMkLst>
            <pc:docMk/>
            <pc:sldMk cId="920898814" sldId="482"/>
            <ac:spMk id="31" creationId="{DA2E7C1E-2B5A-4BBA-AE51-1CD8C19309D7}"/>
          </ac:spMkLst>
        </pc:spChg>
        <pc:spChg chg="add del">
          <ac:chgData name="Hossein Saberi" userId="3099d733-8375-4154-9dc5-01b18b3cf786" providerId="ADAL" clId="{6B18E462-67FB-48C3-967C-28D3027B4C34}" dt="2024-02-09T00:01:42.293" v="4727" actId="26606"/>
          <ac:spMkLst>
            <pc:docMk/>
            <pc:sldMk cId="920898814" sldId="482"/>
            <ac:spMk id="32" creationId="{43DF76B1-5174-4FAF-9D19-FFEE98426836}"/>
          </ac:spMkLst>
        </pc:spChg>
        <pc:spChg chg="add del">
          <ac:chgData name="Hossein Saberi" userId="3099d733-8375-4154-9dc5-01b18b3cf786" providerId="ADAL" clId="{6B18E462-67FB-48C3-967C-28D3027B4C34}" dt="2024-02-09T00:01:44.235" v="4729" actId="26606"/>
          <ac:spMkLst>
            <pc:docMk/>
            <pc:sldMk cId="920898814" sldId="482"/>
            <ac:spMk id="34" creationId="{38CB19FB-7C96-4FEC-9331-E826E4E36CE4}"/>
          </ac:spMkLst>
        </pc:spChg>
        <pc:spChg chg="add del">
          <ac:chgData name="Hossein Saberi" userId="3099d733-8375-4154-9dc5-01b18b3cf786" providerId="ADAL" clId="{6B18E462-67FB-48C3-967C-28D3027B4C34}" dt="2024-02-09T00:01:50.154" v="4731" actId="26606"/>
          <ac:spMkLst>
            <pc:docMk/>
            <pc:sldMk cId="920898814" sldId="482"/>
            <ac:spMk id="40" creationId="{2D2B266D-3625-4584-A5C3-7D3F672CFF30}"/>
          </ac:spMkLst>
        </pc:spChg>
        <pc:spChg chg="add del">
          <ac:chgData name="Hossein Saberi" userId="3099d733-8375-4154-9dc5-01b18b3cf786" providerId="ADAL" clId="{6B18E462-67FB-48C3-967C-28D3027B4C34}" dt="2024-02-09T00:01:50.154" v="4731" actId="26606"/>
          <ac:spMkLst>
            <pc:docMk/>
            <pc:sldMk cId="920898814" sldId="482"/>
            <ac:spMk id="41" creationId="{C463B99A-73EE-4FBB-B7C4-F9F9BCC25C65}"/>
          </ac:spMkLst>
        </pc:spChg>
        <pc:spChg chg="add del">
          <ac:chgData name="Hossein Saberi" userId="3099d733-8375-4154-9dc5-01b18b3cf786" providerId="ADAL" clId="{6B18E462-67FB-48C3-967C-28D3027B4C34}" dt="2024-02-09T00:01:50.154" v="4731" actId="26606"/>
          <ac:spMkLst>
            <pc:docMk/>
            <pc:sldMk cId="920898814" sldId="482"/>
            <ac:spMk id="42" creationId="{A5D2A5D1-BA0D-47D3-B051-DA7743C46E28}"/>
          </ac:spMkLst>
        </pc:spChg>
        <pc:spChg chg="add del">
          <ac:chgData name="Hossein Saberi" userId="3099d733-8375-4154-9dc5-01b18b3cf786" providerId="ADAL" clId="{6B18E462-67FB-48C3-967C-28D3027B4C34}" dt="2024-02-09T00:01:59.402" v="4735" actId="26606"/>
          <ac:spMkLst>
            <pc:docMk/>
            <pc:sldMk cId="920898814" sldId="482"/>
            <ac:spMk id="46" creationId="{C3862298-AF85-4572-BED3-52E573EBD410}"/>
          </ac:spMkLst>
        </pc:spChg>
        <pc:spChg chg="add del">
          <ac:chgData name="Hossein Saberi" userId="3099d733-8375-4154-9dc5-01b18b3cf786" providerId="ADAL" clId="{6B18E462-67FB-48C3-967C-28D3027B4C34}" dt="2024-02-09T00:01:59.402" v="4735" actId="26606"/>
          <ac:spMkLst>
            <pc:docMk/>
            <pc:sldMk cId="920898814" sldId="482"/>
            <ac:spMk id="47" creationId="{7BE265E6-D012-42B3-A7DE-C8FEED40DBB7}"/>
          </ac:spMkLst>
        </pc:spChg>
        <pc:spChg chg="add del">
          <ac:chgData name="Hossein Saberi" userId="3099d733-8375-4154-9dc5-01b18b3cf786" providerId="ADAL" clId="{6B18E462-67FB-48C3-967C-28D3027B4C34}" dt="2024-02-09T00:01:59.402" v="4735" actId="26606"/>
          <ac:spMkLst>
            <pc:docMk/>
            <pc:sldMk cId="920898814" sldId="482"/>
            <ac:spMk id="48" creationId="{6EB9A5AE-0A9C-4EB1-9569-A44D89EFC5BD}"/>
          </ac:spMkLst>
        </pc:spChg>
        <pc:spChg chg="add del">
          <ac:chgData name="Hossein Saberi" userId="3099d733-8375-4154-9dc5-01b18b3cf786" providerId="ADAL" clId="{6B18E462-67FB-48C3-967C-28D3027B4C34}" dt="2024-02-09T00:02:01.406" v="4737" actId="26606"/>
          <ac:spMkLst>
            <pc:docMk/>
            <pc:sldMk cId="920898814" sldId="482"/>
            <ac:spMk id="50" creationId="{B649E800-A5C8-49A0-A453-ED537DA3156A}"/>
          </ac:spMkLst>
        </pc:spChg>
        <pc:spChg chg="add del">
          <ac:chgData name="Hossein Saberi" userId="3099d733-8375-4154-9dc5-01b18b3cf786" providerId="ADAL" clId="{6B18E462-67FB-48C3-967C-28D3027B4C34}" dt="2024-02-09T00:02:01.406" v="4737" actId="26606"/>
          <ac:spMkLst>
            <pc:docMk/>
            <pc:sldMk cId="920898814" sldId="482"/>
            <ac:spMk id="51" creationId="{8BA67DD7-B75D-4A30-90A4-EEA9F64AF11B}"/>
          </ac:spMkLst>
        </pc:spChg>
        <pc:spChg chg="add del">
          <ac:chgData name="Hossein Saberi" userId="3099d733-8375-4154-9dc5-01b18b3cf786" providerId="ADAL" clId="{6B18E462-67FB-48C3-967C-28D3027B4C34}" dt="2024-02-09T00:02:03.518" v="4739" actId="26606"/>
          <ac:spMkLst>
            <pc:docMk/>
            <pc:sldMk cId="920898814" sldId="482"/>
            <ac:spMk id="55" creationId="{8B089790-F4B6-46A7-BB28-7B74A9A9EFDC}"/>
          </ac:spMkLst>
        </pc:spChg>
        <pc:spChg chg="add del">
          <ac:chgData name="Hossein Saberi" userId="3099d733-8375-4154-9dc5-01b18b3cf786" providerId="ADAL" clId="{6B18E462-67FB-48C3-967C-28D3027B4C34}" dt="2024-02-09T00:02:05.412" v="4741" actId="26606"/>
          <ac:spMkLst>
            <pc:docMk/>
            <pc:sldMk cId="920898814" sldId="482"/>
            <ac:spMk id="61" creationId="{0B761509-3B9A-49A6-A84B-C3D86811697D}"/>
          </ac:spMkLst>
        </pc:spChg>
        <pc:spChg chg="add del">
          <ac:chgData name="Hossein Saberi" userId="3099d733-8375-4154-9dc5-01b18b3cf786" providerId="ADAL" clId="{6B18E462-67FB-48C3-967C-28D3027B4C34}" dt="2024-02-09T00:02:05.412" v="4741" actId="26606"/>
          <ac:spMkLst>
            <pc:docMk/>
            <pc:sldMk cId="920898814" sldId="482"/>
            <ac:spMk id="62" creationId="{91DE43FD-EB47-414A-B0AB-169B0FFFA527}"/>
          </ac:spMkLst>
        </pc:spChg>
        <pc:spChg chg="add del">
          <ac:chgData name="Hossein Saberi" userId="3099d733-8375-4154-9dc5-01b18b3cf786" providerId="ADAL" clId="{6B18E462-67FB-48C3-967C-28D3027B4C34}" dt="2024-02-09T00:02:10.543" v="4743" actId="26606"/>
          <ac:spMkLst>
            <pc:docMk/>
            <pc:sldMk cId="920898814" sldId="482"/>
            <ac:spMk id="66" creationId="{E722B2DD-E14D-4972-9D98-5D6E61B1B2D2}"/>
          </ac:spMkLst>
        </pc:spChg>
        <pc:spChg chg="add del">
          <ac:chgData name="Hossein Saberi" userId="3099d733-8375-4154-9dc5-01b18b3cf786" providerId="ADAL" clId="{6B18E462-67FB-48C3-967C-28D3027B4C34}" dt="2024-02-09T00:02:10.543" v="4743" actId="26606"/>
          <ac:spMkLst>
            <pc:docMk/>
            <pc:sldMk cId="920898814" sldId="482"/>
            <ac:spMk id="67" creationId="{0CFB124C-4B0C-4A81-8633-17257B151642}"/>
          </ac:spMkLst>
        </pc:spChg>
        <pc:spChg chg="add del">
          <ac:chgData name="Hossein Saberi" userId="3099d733-8375-4154-9dc5-01b18b3cf786" providerId="ADAL" clId="{6B18E462-67FB-48C3-967C-28D3027B4C34}" dt="2024-02-09T00:02:14.774" v="4745" actId="26606"/>
          <ac:spMkLst>
            <pc:docMk/>
            <pc:sldMk cId="920898814" sldId="482"/>
            <ac:spMk id="69" creationId="{0B761509-3B9A-49A6-A84B-C3D86811697D}"/>
          </ac:spMkLst>
        </pc:spChg>
        <pc:spChg chg="add del">
          <ac:chgData name="Hossein Saberi" userId="3099d733-8375-4154-9dc5-01b18b3cf786" providerId="ADAL" clId="{6B18E462-67FB-48C3-967C-28D3027B4C34}" dt="2024-02-09T00:02:14.774" v="4745" actId="26606"/>
          <ac:spMkLst>
            <pc:docMk/>
            <pc:sldMk cId="920898814" sldId="482"/>
            <ac:spMk id="70" creationId="{91DE43FD-EB47-414A-B0AB-169B0FFFA527}"/>
          </ac:spMkLst>
        </pc:spChg>
        <pc:spChg chg="add del">
          <ac:chgData name="Hossein Saberi" userId="3099d733-8375-4154-9dc5-01b18b3cf786" providerId="ADAL" clId="{6B18E462-67FB-48C3-967C-28D3027B4C34}" dt="2024-02-09T00:02:15.274" v="4747" actId="26606"/>
          <ac:spMkLst>
            <pc:docMk/>
            <pc:sldMk cId="920898814" sldId="482"/>
            <ac:spMk id="74" creationId="{8B089790-F4B6-46A7-BB28-7B74A9A9EFDC}"/>
          </ac:spMkLst>
        </pc:spChg>
        <pc:spChg chg="add del">
          <ac:chgData name="Hossein Saberi" userId="3099d733-8375-4154-9dc5-01b18b3cf786" providerId="ADAL" clId="{6B18E462-67FB-48C3-967C-28D3027B4C34}" dt="2024-02-09T00:02:16.680" v="4749" actId="26606"/>
          <ac:spMkLst>
            <pc:docMk/>
            <pc:sldMk cId="920898814" sldId="482"/>
            <ac:spMk id="80" creationId="{B649E800-A5C8-49A0-A453-ED537DA3156A}"/>
          </ac:spMkLst>
        </pc:spChg>
        <pc:spChg chg="add del">
          <ac:chgData name="Hossein Saberi" userId="3099d733-8375-4154-9dc5-01b18b3cf786" providerId="ADAL" clId="{6B18E462-67FB-48C3-967C-28D3027B4C34}" dt="2024-02-09T00:02:16.680" v="4749" actId="26606"/>
          <ac:spMkLst>
            <pc:docMk/>
            <pc:sldMk cId="920898814" sldId="482"/>
            <ac:spMk id="81" creationId="{8BA67DD7-B75D-4A30-90A4-EEA9F64AF11B}"/>
          </ac:spMkLst>
        </pc:spChg>
        <pc:spChg chg="add del">
          <ac:chgData name="Hossein Saberi" userId="3099d733-8375-4154-9dc5-01b18b3cf786" providerId="ADAL" clId="{6B18E462-67FB-48C3-967C-28D3027B4C34}" dt="2024-02-09T00:02:17.336" v="4751" actId="26606"/>
          <ac:spMkLst>
            <pc:docMk/>
            <pc:sldMk cId="920898814" sldId="482"/>
            <ac:spMk id="85" creationId="{C3862298-AF85-4572-BED3-52E573EBD410}"/>
          </ac:spMkLst>
        </pc:spChg>
        <pc:spChg chg="add del">
          <ac:chgData name="Hossein Saberi" userId="3099d733-8375-4154-9dc5-01b18b3cf786" providerId="ADAL" clId="{6B18E462-67FB-48C3-967C-28D3027B4C34}" dt="2024-02-09T00:02:17.336" v="4751" actId="26606"/>
          <ac:spMkLst>
            <pc:docMk/>
            <pc:sldMk cId="920898814" sldId="482"/>
            <ac:spMk id="86" creationId="{7BE265E6-D012-42B3-A7DE-C8FEED40DBB7}"/>
          </ac:spMkLst>
        </pc:spChg>
        <pc:spChg chg="add del">
          <ac:chgData name="Hossein Saberi" userId="3099d733-8375-4154-9dc5-01b18b3cf786" providerId="ADAL" clId="{6B18E462-67FB-48C3-967C-28D3027B4C34}" dt="2024-02-09T00:02:17.336" v="4751" actId="26606"/>
          <ac:spMkLst>
            <pc:docMk/>
            <pc:sldMk cId="920898814" sldId="482"/>
            <ac:spMk id="87" creationId="{6EB9A5AE-0A9C-4EB1-9569-A44D89EFC5BD}"/>
          </ac:spMkLst>
        </pc:spChg>
        <pc:spChg chg="add del">
          <ac:chgData name="Hossein Saberi" userId="3099d733-8375-4154-9dc5-01b18b3cf786" providerId="ADAL" clId="{6B18E462-67FB-48C3-967C-28D3027B4C34}" dt="2024-02-09T00:02:19.644" v="4753" actId="26606"/>
          <ac:spMkLst>
            <pc:docMk/>
            <pc:sldMk cId="920898814" sldId="482"/>
            <ac:spMk id="89" creationId="{C6B298B9-AA3F-4E48-9ADE-DD1A49F40A94}"/>
          </ac:spMkLst>
        </pc:spChg>
        <pc:spChg chg="add del">
          <ac:chgData name="Hossein Saberi" userId="3099d733-8375-4154-9dc5-01b18b3cf786" providerId="ADAL" clId="{6B18E462-67FB-48C3-967C-28D3027B4C34}" dt="2024-02-09T00:02:19.644" v="4753" actId="26606"/>
          <ac:spMkLst>
            <pc:docMk/>
            <pc:sldMk cId="920898814" sldId="482"/>
            <ac:spMk id="90" creationId="{78A6362C-DAA2-46F0-8F9D-238EA1E6FD27}"/>
          </ac:spMkLst>
        </pc:spChg>
        <pc:spChg chg="add del">
          <ac:chgData name="Hossein Saberi" userId="3099d733-8375-4154-9dc5-01b18b3cf786" providerId="ADAL" clId="{6B18E462-67FB-48C3-967C-28D3027B4C34}" dt="2024-02-09T00:02:39.427" v="4759" actId="26606"/>
          <ac:spMkLst>
            <pc:docMk/>
            <pc:sldMk cId="920898814" sldId="482"/>
            <ac:spMk id="96" creationId="{F3060C83-F051-4F0E-ABAD-AA0DFC48B218}"/>
          </ac:spMkLst>
        </pc:spChg>
        <pc:spChg chg="add del">
          <ac:chgData name="Hossein Saberi" userId="3099d733-8375-4154-9dc5-01b18b3cf786" providerId="ADAL" clId="{6B18E462-67FB-48C3-967C-28D3027B4C34}" dt="2024-02-09T00:02:39.427" v="4759" actId="26606"/>
          <ac:spMkLst>
            <pc:docMk/>
            <pc:sldMk cId="920898814" sldId="482"/>
            <ac:spMk id="97" creationId="{83C98ABE-055B-441F-B07E-44F97F083C39}"/>
          </ac:spMkLst>
        </pc:spChg>
        <pc:spChg chg="add del">
          <ac:chgData name="Hossein Saberi" userId="3099d733-8375-4154-9dc5-01b18b3cf786" providerId="ADAL" clId="{6B18E462-67FB-48C3-967C-28D3027B4C34}" dt="2024-02-09T00:02:39.427" v="4759" actId="26606"/>
          <ac:spMkLst>
            <pc:docMk/>
            <pc:sldMk cId="920898814" sldId="482"/>
            <ac:spMk id="98" creationId="{29FDB030-9B49-4CED-8CCD-4D99382388AC}"/>
          </ac:spMkLst>
        </pc:spChg>
        <pc:spChg chg="add del">
          <ac:chgData name="Hossein Saberi" userId="3099d733-8375-4154-9dc5-01b18b3cf786" providerId="ADAL" clId="{6B18E462-67FB-48C3-967C-28D3027B4C34}" dt="2024-02-09T00:02:39.427" v="4759" actId="26606"/>
          <ac:spMkLst>
            <pc:docMk/>
            <pc:sldMk cId="920898814" sldId="482"/>
            <ac:spMk id="99" creationId="{3783CA14-24A1-485C-8B30-D6A5D87987AD}"/>
          </ac:spMkLst>
        </pc:spChg>
        <pc:spChg chg="add del">
          <ac:chgData name="Hossein Saberi" userId="3099d733-8375-4154-9dc5-01b18b3cf786" providerId="ADAL" clId="{6B18E462-67FB-48C3-967C-28D3027B4C34}" dt="2024-02-09T00:02:39.427" v="4759" actId="26606"/>
          <ac:spMkLst>
            <pc:docMk/>
            <pc:sldMk cId="920898814" sldId="482"/>
            <ac:spMk id="100" creationId="{9A97C86A-04D6-40F7-AE84-31AB43E6A846}"/>
          </ac:spMkLst>
        </pc:spChg>
        <pc:spChg chg="add del">
          <ac:chgData name="Hossein Saberi" userId="3099d733-8375-4154-9dc5-01b18b3cf786" providerId="ADAL" clId="{6B18E462-67FB-48C3-967C-28D3027B4C34}" dt="2024-02-09T00:02:39.427" v="4759" actId="26606"/>
          <ac:spMkLst>
            <pc:docMk/>
            <pc:sldMk cId="920898814" sldId="482"/>
            <ac:spMk id="101" creationId="{FF9F2414-84E8-453E-B1F3-389FDE8192D9}"/>
          </ac:spMkLst>
        </pc:spChg>
        <pc:spChg chg="add del">
          <ac:chgData name="Hossein Saberi" userId="3099d733-8375-4154-9dc5-01b18b3cf786" providerId="ADAL" clId="{6B18E462-67FB-48C3-967C-28D3027B4C34}" dt="2024-02-09T00:02:39.427" v="4759" actId="26606"/>
          <ac:spMkLst>
            <pc:docMk/>
            <pc:sldMk cId="920898814" sldId="482"/>
            <ac:spMk id="102" creationId="{3ECA69A1-7536-43AC-85EF-C7106179F5ED}"/>
          </ac:spMkLst>
        </pc:spChg>
        <pc:spChg chg="add del">
          <ac:chgData name="Hossein Saberi" userId="3099d733-8375-4154-9dc5-01b18b3cf786" providerId="ADAL" clId="{6B18E462-67FB-48C3-967C-28D3027B4C34}" dt="2024-02-09T00:02:45.317" v="4761" actId="26606"/>
          <ac:spMkLst>
            <pc:docMk/>
            <pc:sldMk cId="920898814" sldId="482"/>
            <ac:spMk id="104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0:02:45.317" v="4761" actId="26606"/>
          <ac:spMkLst>
            <pc:docMk/>
            <pc:sldMk cId="920898814" sldId="482"/>
            <ac:spMk id="105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0:02:45.317" v="4761" actId="26606"/>
          <ac:spMkLst>
            <pc:docMk/>
            <pc:sldMk cId="920898814" sldId="482"/>
            <ac:spMk id="106" creationId="{C37E9D4B-7BFA-4D10-B666-547BAC499469}"/>
          </ac:spMkLst>
        </pc:spChg>
        <pc:spChg chg="add">
          <ac:chgData name="Hossein Saberi" userId="3099d733-8375-4154-9dc5-01b18b3cf786" providerId="ADAL" clId="{6B18E462-67FB-48C3-967C-28D3027B4C34}" dt="2024-02-09T00:02:45.349" v="4762" actId="26606"/>
          <ac:spMkLst>
            <pc:docMk/>
            <pc:sldMk cId="920898814" sldId="482"/>
            <ac:spMk id="108" creationId="{F3060C83-F051-4F0E-ABAD-AA0DFC48B218}"/>
          </ac:spMkLst>
        </pc:spChg>
        <pc:spChg chg="add">
          <ac:chgData name="Hossein Saberi" userId="3099d733-8375-4154-9dc5-01b18b3cf786" providerId="ADAL" clId="{6B18E462-67FB-48C3-967C-28D3027B4C34}" dt="2024-02-09T00:02:45.349" v="4762" actId="26606"/>
          <ac:spMkLst>
            <pc:docMk/>
            <pc:sldMk cId="920898814" sldId="482"/>
            <ac:spMk id="109" creationId="{83C98ABE-055B-441F-B07E-44F97F083C39}"/>
          </ac:spMkLst>
        </pc:spChg>
        <pc:spChg chg="add">
          <ac:chgData name="Hossein Saberi" userId="3099d733-8375-4154-9dc5-01b18b3cf786" providerId="ADAL" clId="{6B18E462-67FB-48C3-967C-28D3027B4C34}" dt="2024-02-09T00:02:45.349" v="4762" actId="26606"/>
          <ac:spMkLst>
            <pc:docMk/>
            <pc:sldMk cId="920898814" sldId="482"/>
            <ac:spMk id="110" creationId="{29FDB030-9B49-4CED-8CCD-4D99382388AC}"/>
          </ac:spMkLst>
        </pc:spChg>
        <pc:spChg chg="add">
          <ac:chgData name="Hossein Saberi" userId="3099d733-8375-4154-9dc5-01b18b3cf786" providerId="ADAL" clId="{6B18E462-67FB-48C3-967C-28D3027B4C34}" dt="2024-02-09T00:02:45.349" v="4762" actId="26606"/>
          <ac:spMkLst>
            <pc:docMk/>
            <pc:sldMk cId="920898814" sldId="482"/>
            <ac:spMk id="111" creationId="{3783CA14-24A1-485C-8B30-D6A5D87987AD}"/>
          </ac:spMkLst>
        </pc:spChg>
        <pc:spChg chg="add">
          <ac:chgData name="Hossein Saberi" userId="3099d733-8375-4154-9dc5-01b18b3cf786" providerId="ADAL" clId="{6B18E462-67FB-48C3-967C-28D3027B4C34}" dt="2024-02-09T00:02:45.349" v="4762" actId="26606"/>
          <ac:spMkLst>
            <pc:docMk/>
            <pc:sldMk cId="920898814" sldId="482"/>
            <ac:spMk id="112" creationId="{9A97C86A-04D6-40F7-AE84-31AB43E6A846}"/>
          </ac:spMkLst>
        </pc:spChg>
        <pc:spChg chg="add">
          <ac:chgData name="Hossein Saberi" userId="3099d733-8375-4154-9dc5-01b18b3cf786" providerId="ADAL" clId="{6B18E462-67FB-48C3-967C-28D3027B4C34}" dt="2024-02-09T00:02:45.349" v="4762" actId="26606"/>
          <ac:spMkLst>
            <pc:docMk/>
            <pc:sldMk cId="920898814" sldId="482"/>
            <ac:spMk id="113" creationId="{FF9F2414-84E8-453E-B1F3-389FDE8192D9}"/>
          </ac:spMkLst>
        </pc:spChg>
        <pc:spChg chg="add">
          <ac:chgData name="Hossein Saberi" userId="3099d733-8375-4154-9dc5-01b18b3cf786" providerId="ADAL" clId="{6B18E462-67FB-48C3-967C-28D3027B4C34}" dt="2024-02-09T00:02:45.349" v="4762" actId="26606"/>
          <ac:spMkLst>
            <pc:docMk/>
            <pc:sldMk cId="920898814" sldId="482"/>
            <ac:spMk id="114" creationId="{3ECA69A1-7536-43AC-85EF-C7106179F5ED}"/>
          </ac:spMkLst>
        </pc:spChg>
        <pc:grpChg chg="add del">
          <ac:chgData name="Hossein Saberi" userId="3099d733-8375-4154-9dc5-01b18b3cf786" providerId="ADAL" clId="{6B18E462-67FB-48C3-967C-28D3027B4C34}" dt="2024-02-09T00:01:15.772" v="4719" actId="26606"/>
          <ac:grpSpMkLst>
            <pc:docMk/>
            <pc:sldMk cId="920898814" sldId="482"/>
            <ac:grpSpMk id="12" creationId="{58495BCC-CE77-4CC2-952E-846F41119FD5}"/>
          </ac:grpSpMkLst>
        </pc:grpChg>
        <pc:grpChg chg="add del">
          <ac:chgData name="Hossein Saberi" userId="3099d733-8375-4154-9dc5-01b18b3cf786" providerId="ADAL" clId="{6B18E462-67FB-48C3-967C-28D3027B4C34}" dt="2024-02-09T00:01:44.235" v="4729" actId="26606"/>
          <ac:grpSpMkLst>
            <pc:docMk/>
            <pc:sldMk cId="920898814" sldId="482"/>
            <ac:grpSpMk id="35" creationId="{DF071BB7-867E-46A9-A7C2-3FCB28CB8FBD}"/>
          </ac:grpSpMkLst>
        </pc:grpChg>
        <pc:grpChg chg="add del">
          <ac:chgData name="Hossein Saberi" userId="3099d733-8375-4154-9dc5-01b18b3cf786" providerId="ADAL" clId="{6B18E462-67FB-48C3-967C-28D3027B4C34}" dt="2024-02-09T00:02:01.406" v="4737" actId="26606"/>
          <ac:grpSpMkLst>
            <pc:docMk/>
            <pc:sldMk cId="920898814" sldId="482"/>
            <ac:grpSpMk id="52" creationId="{E8C5FC48-0A3C-4D6D-A0D5-EEE93213DBBE}"/>
          </ac:grpSpMkLst>
        </pc:grpChg>
        <pc:grpChg chg="add del">
          <ac:chgData name="Hossein Saberi" userId="3099d733-8375-4154-9dc5-01b18b3cf786" providerId="ADAL" clId="{6B18E462-67FB-48C3-967C-28D3027B4C34}" dt="2024-02-09T00:02:03.518" v="4739" actId="26606"/>
          <ac:grpSpMkLst>
            <pc:docMk/>
            <pc:sldMk cId="920898814" sldId="482"/>
            <ac:grpSpMk id="56" creationId="{9DE3F54D-33BC-4382-A2AB-5E002F0F1166}"/>
          </ac:grpSpMkLst>
        </pc:grpChg>
        <pc:grpChg chg="add del">
          <ac:chgData name="Hossein Saberi" userId="3099d733-8375-4154-9dc5-01b18b3cf786" providerId="ADAL" clId="{6B18E462-67FB-48C3-967C-28D3027B4C34}" dt="2024-02-09T00:02:05.412" v="4741" actId="26606"/>
          <ac:grpSpMkLst>
            <pc:docMk/>
            <pc:sldMk cId="920898814" sldId="482"/>
            <ac:grpSpMk id="63" creationId="{D3706AFB-4AF0-430C-8FBE-C38C0F839661}"/>
          </ac:grpSpMkLst>
        </pc:grpChg>
        <pc:grpChg chg="add del">
          <ac:chgData name="Hossein Saberi" userId="3099d733-8375-4154-9dc5-01b18b3cf786" providerId="ADAL" clId="{6B18E462-67FB-48C3-967C-28D3027B4C34}" dt="2024-02-09T00:02:14.774" v="4745" actId="26606"/>
          <ac:grpSpMkLst>
            <pc:docMk/>
            <pc:sldMk cId="920898814" sldId="482"/>
            <ac:grpSpMk id="71" creationId="{D3706AFB-4AF0-430C-8FBE-C38C0F839661}"/>
          </ac:grpSpMkLst>
        </pc:grpChg>
        <pc:grpChg chg="add del">
          <ac:chgData name="Hossein Saberi" userId="3099d733-8375-4154-9dc5-01b18b3cf786" providerId="ADAL" clId="{6B18E462-67FB-48C3-967C-28D3027B4C34}" dt="2024-02-09T00:02:15.274" v="4747" actId="26606"/>
          <ac:grpSpMkLst>
            <pc:docMk/>
            <pc:sldMk cId="920898814" sldId="482"/>
            <ac:grpSpMk id="75" creationId="{9DE3F54D-33BC-4382-A2AB-5E002F0F1166}"/>
          </ac:grpSpMkLst>
        </pc:grpChg>
        <pc:grpChg chg="add del">
          <ac:chgData name="Hossein Saberi" userId="3099d733-8375-4154-9dc5-01b18b3cf786" providerId="ADAL" clId="{6B18E462-67FB-48C3-967C-28D3027B4C34}" dt="2024-02-09T00:02:16.680" v="4749" actId="26606"/>
          <ac:grpSpMkLst>
            <pc:docMk/>
            <pc:sldMk cId="920898814" sldId="482"/>
            <ac:grpSpMk id="82" creationId="{E8C5FC48-0A3C-4D6D-A0D5-EEE93213DBBE}"/>
          </ac:grpSpMkLst>
        </pc:grpChg>
        <pc:picChg chg="add mod">
          <ac:chgData name="Hossein Saberi" userId="3099d733-8375-4154-9dc5-01b18b3cf786" providerId="ADAL" clId="{6B18E462-67FB-48C3-967C-28D3027B4C34}" dt="2024-02-09T00:06:36.876" v="4817" actId="1076"/>
          <ac:picMkLst>
            <pc:docMk/>
            <pc:sldMk cId="920898814" sldId="482"/>
            <ac:picMk id="3" creationId="{CE83AC23-FE2B-8FC7-DDA8-9C277DFE54EB}"/>
          </ac:picMkLst>
        </pc:picChg>
        <pc:cxnChg chg="add del">
          <ac:chgData name="Hossein Saberi" userId="3099d733-8375-4154-9dc5-01b18b3cf786" providerId="ADAL" clId="{6B18E462-67FB-48C3-967C-28D3027B4C34}" dt="2024-02-09T00:01:56.401" v="4733" actId="26606"/>
          <ac:cxnSpMkLst>
            <pc:docMk/>
            <pc:sldMk cId="920898814" sldId="482"/>
            <ac:cxnSpMk id="44" creationId="{22F6364A-B358-4BEE-B158-0734D2C938D4}"/>
          </ac:cxnSpMkLst>
        </pc:cxnChg>
        <pc:cxnChg chg="add del">
          <ac:chgData name="Hossein Saberi" userId="3099d733-8375-4154-9dc5-01b18b3cf786" providerId="ADAL" clId="{6B18E462-67FB-48C3-967C-28D3027B4C34}" dt="2024-02-09T00:02:23.131" v="4755" actId="26606"/>
          <ac:cxnSpMkLst>
            <pc:docMk/>
            <pc:sldMk cId="920898814" sldId="482"/>
            <ac:cxnSpMk id="92" creationId="{E12350F3-DB83-413A-980B-1CEB92498664}"/>
          </ac:cxnSpMkLst>
        </pc:cxnChg>
        <pc:cxnChg chg="add del">
          <ac:chgData name="Hossein Saberi" userId="3099d733-8375-4154-9dc5-01b18b3cf786" providerId="ADAL" clId="{6B18E462-67FB-48C3-967C-28D3027B4C34}" dt="2024-02-09T00:02:37.196" v="4757" actId="26606"/>
          <ac:cxnSpMkLst>
            <pc:docMk/>
            <pc:sldMk cId="920898814" sldId="482"/>
            <ac:cxnSpMk id="94" creationId="{22F6364A-B358-4BEE-B158-0734D2C938D4}"/>
          </ac:cxnSpMkLst>
        </pc:cxnChg>
      </pc:sldChg>
      <pc:sldChg chg="new del">
        <pc:chgData name="Hossein Saberi" userId="3099d733-8375-4154-9dc5-01b18b3cf786" providerId="ADAL" clId="{6B18E462-67FB-48C3-967C-28D3027B4C34}" dt="2024-02-09T00:00:31.403" v="4709" actId="47"/>
        <pc:sldMkLst>
          <pc:docMk/>
          <pc:sldMk cId="2321140186" sldId="482"/>
        </pc:sldMkLst>
      </pc:sldChg>
      <pc:sldChg chg="addSp delSp add del setBg delDesignElem">
        <pc:chgData name="Hossein Saberi" userId="3099d733-8375-4154-9dc5-01b18b3cf786" providerId="ADAL" clId="{6B18E462-67FB-48C3-967C-28D3027B4C34}" dt="2024-02-09T23:54:26.197" v="6326"/>
        <pc:sldMkLst>
          <pc:docMk/>
          <pc:sldMk cId="650879114" sldId="483"/>
        </pc:sldMkLst>
        <pc:spChg chg="add del">
          <ac:chgData name="Hossein Saberi" userId="3099d733-8375-4154-9dc5-01b18b3cf786" providerId="ADAL" clId="{6B18E462-67FB-48C3-967C-28D3027B4C34}" dt="2024-02-09T23:54:26.197" v="6326"/>
          <ac:spMkLst>
            <pc:docMk/>
            <pc:sldMk cId="650879114" sldId="483"/>
            <ac:spMk id="260" creationId="{56827C3C-D52F-46CE-A441-3CD6A1A6A0A2}"/>
          </ac:spMkLst>
        </pc:spChg>
        <pc:spChg chg="add del">
          <ac:chgData name="Hossein Saberi" userId="3099d733-8375-4154-9dc5-01b18b3cf786" providerId="ADAL" clId="{6B18E462-67FB-48C3-967C-28D3027B4C34}" dt="2024-02-09T23:54:26.197" v="6326"/>
          <ac:spMkLst>
            <pc:docMk/>
            <pc:sldMk cId="650879114" sldId="483"/>
            <ac:spMk id="261" creationId="{F52A8B51-0A89-497B-B882-6658E029A3F9}"/>
          </ac:spMkLst>
        </pc:spChg>
        <pc:spChg chg="add del">
          <ac:chgData name="Hossein Saberi" userId="3099d733-8375-4154-9dc5-01b18b3cf786" providerId="ADAL" clId="{6B18E462-67FB-48C3-967C-28D3027B4C34}" dt="2024-02-09T23:54:26.197" v="6326"/>
          <ac:spMkLst>
            <pc:docMk/>
            <pc:sldMk cId="650879114" sldId="483"/>
            <ac:spMk id="262" creationId="{EB1CEFBF-6F09-4052-862B-E219DA15757E}"/>
          </ac:spMkLst>
        </pc:spChg>
        <pc:spChg chg="add del">
          <ac:chgData name="Hossein Saberi" userId="3099d733-8375-4154-9dc5-01b18b3cf786" providerId="ADAL" clId="{6B18E462-67FB-48C3-967C-28D3027B4C34}" dt="2024-02-09T23:54:26.197" v="6326"/>
          <ac:spMkLst>
            <pc:docMk/>
            <pc:sldMk cId="650879114" sldId="483"/>
            <ac:spMk id="263" creationId="{BCB5D417-2A71-445D-B4C7-9E814D633D33}"/>
          </ac:spMkLst>
        </pc:spChg>
      </pc:sldChg>
      <pc:sldChg chg="addSp delSp add del setBg delDesignElem">
        <pc:chgData name="Hossein Saberi" userId="3099d733-8375-4154-9dc5-01b18b3cf786" providerId="ADAL" clId="{6B18E462-67FB-48C3-967C-28D3027B4C34}" dt="2024-02-09T23:54:12.625" v="6321"/>
        <pc:sldMkLst>
          <pc:docMk/>
          <pc:sldMk cId="1565076270" sldId="483"/>
        </pc:sldMkLst>
        <pc:spChg chg="add del">
          <ac:chgData name="Hossein Saberi" userId="3099d733-8375-4154-9dc5-01b18b3cf786" providerId="ADAL" clId="{6B18E462-67FB-48C3-967C-28D3027B4C34}" dt="2024-02-09T23:54:12.625" v="6321"/>
          <ac:spMkLst>
            <pc:docMk/>
            <pc:sldMk cId="1565076270" sldId="483"/>
            <ac:spMk id="260" creationId="{56827C3C-D52F-46CE-A441-3CD6A1A6A0A2}"/>
          </ac:spMkLst>
        </pc:spChg>
        <pc:spChg chg="add del">
          <ac:chgData name="Hossein Saberi" userId="3099d733-8375-4154-9dc5-01b18b3cf786" providerId="ADAL" clId="{6B18E462-67FB-48C3-967C-28D3027B4C34}" dt="2024-02-09T23:54:12.625" v="6321"/>
          <ac:spMkLst>
            <pc:docMk/>
            <pc:sldMk cId="1565076270" sldId="483"/>
            <ac:spMk id="261" creationId="{F52A8B51-0A89-497B-B882-6658E029A3F9}"/>
          </ac:spMkLst>
        </pc:spChg>
        <pc:spChg chg="add del">
          <ac:chgData name="Hossein Saberi" userId="3099d733-8375-4154-9dc5-01b18b3cf786" providerId="ADAL" clId="{6B18E462-67FB-48C3-967C-28D3027B4C34}" dt="2024-02-09T23:54:12.625" v="6321"/>
          <ac:spMkLst>
            <pc:docMk/>
            <pc:sldMk cId="1565076270" sldId="483"/>
            <ac:spMk id="262" creationId="{EB1CEFBF-6F09-4052-862B-E219DA15757E}"/>
          </ac:spMkLst>
        </pc:spChg>
        <pc:spChg chg="add del">
          <ac:chgData name="Hossein Saberi" userId="3099d733-8375-4154-9dc5-01b18b3cf786" providerId="ADAL" clId="{6B18E462-67FB-48C3-967C-28D3027B4C34}" dt="2024-02-09T23:54:12.625" v="6321"/>
          <ac:spMkLst>
            <pc:docMk/>
            <pc:sldMk cId="1565076270" sldId="483"/>
            <ac:spMk id="263" creationId="{BCB5D417-2A71-445D-B4C7-9E814D633D33}"/>
          </ac:spMkLst>
        </pc:spChg>
      </pc:sldChg>
      <pc:sldChg chg="addSp delSp modSp new add del mod setBg modAnim">
        <pc:chgData name="Hossein Saberi" userId="3099d733-8375-4154-9dc5-01b18b3cf786" providerId="ADAL" clId="{6B18E462-67FB-48C3-967C-28D3027B4C34}" dt="2024-02-09T23:54:17.034" v="6323" actId="2696"/>
        <pc:sldMkLst>
          <pc:docMk/>
          <pc:sldMk cId="2045248116" sldId="483"/>
        </pc:sldMkLst>
        <pc:spChg chg="add del">
          <ac:chgData name="Hossein Saberi" userId="3099d733-8375-4154-9dc5-01b18b3cf786" providerId="ADAL" clId="{6B18E462-67FB-48C3-967C-28D3027B4C34}" dt="2024-02-09T01:05:18.624" v="5316" actId="26606"/>
          <ac:spMkLst>
            <pc:docMk/>
            <pc:sldMk cId="2045248116" sldId="483"/>
            <ac:spMk id="4" creationId="{5D9FC6AC-4A12-4825-8ABE-0732B8EF4D16}"/>
          </ac:spMkLst>
        </pc:spChg>
        <pc:spChg chg="add del">
          <ac:chgData name="Hossein Saberi" userId="3099d733-8375-4154-9dc5-01b18b3cf786" providerId="ADAL" clId="{6B18E462-67FB-48C3-967C-28D3027B4C34}" dt="2024-02-09T00:58:31.498" v="5214" actId="26606"/>
          <ac:spMkLst>
            <pc:docMk/>
            <pc:sldMk cId="2045248116" sldId="483"/>
            <ac:spMk id="9" creationId="{7BDAC5B6-20CE-447F-8BA1-F2274AC7AE5B}"/>
          </ac:spMkLst>
        </pc:spChg>
        <pc:spChg chg="add del">
          <ac:chgData name="Hossein Saberi" userId="3099d733-8375-4154-9dc5-01b18b3cf786" providerId="ADAL" clId="{6B18E462-67FB-48C3-967C-28D3027B4C34}" dt="2024-02-09T00:57:53.739" v="5205" actId="26606"/>
          <ac:spMkLst>
            <pc:docMk/>
            <pc:sldMk cId="2045248116" sldId="483"/>
            <ac:spMk id="10" creationId="{38CB19FB-7C96-4FEC-9331-E826E4E36CE4}"/>
          </ac:spMkLst>
        </pc:spChg>
        <pc:spChg chg="add del">
          <ac:chgData name="Hossein Saberi" userId="3099d733-8375-4154-9dc5-01b18b3cf786" providerId="ADAL" clId="{6B18E462-67FB-48C3-967C-28D3027B4C34}" dt="2024-02-09T01:02:04.767" v="5259" actId="26606"/>
          <ac:spMkLst>
            <pc:docMk/>
            <pc:sldMk cId="2045248116" sldId="483"/>
            <ac:spMk id="13" creationId="{7BDAC5B6-20CE-447F-8BA1-F2274AC7AE5B}"/>
          </ac:spMkLst>
        </pc:spChg>
        <pc:spChg chg="add del">
          <ac:chgData name="Hossein Saberi" userId="3099d733-8375-4154-9dc5-01b18b3cf786" providerId="ADAL" clId="{6B18E462-67FB-48C3-967C-28D3027B4C34}" dt="2024-02-09T00:58:31.498" v="5214" actId="26606"/>
          <ac:spMkLst>
            <pc:docMk/>
            <pc:sldMk cId="2045248116" sldId="483"/>
            <ac:spMk id="14" creationId="{D1D22B31-BF8F-446B-9009-8A251FB177CB}"/>
          </ac:spMkLst>
        </pc:spChg>
        <pc:spChg chg="add del">
          <ac:chgData name="Hossein Saberi" userId="3099d733-8375-4154-9dc5-01b18b3cf786" providerId="ADAL" clId="{6B18E462-67FB-48C3-967C-28D3027B4C34}" dt="2024-02-09T01:02:04.767" v="5259" actId="26606"/>
          <ac:spMkLst>
            <pc:docMk/>
            <pc:sldMk cId="2045248116" sldId="483"/>
            <ac:spMk id="15" creationId="{D1D22B31-BF8F-446B-9009-8A251FB177CB}"/>
          </ac:spMkLst>
        </pc:spChg>
        <pc:spChg chg="add del">
          <ac:chgData name="Hossein Saberi" userId="3099d733-8375-4154-9dc5-01b18b3cf786" providerId="ADAL" clId="{6B18E462-67FB-48C3-967C-28D3027B4C34}" dt="2024-02-09T00:58:33.672" v="5216" actId="26606"/>
          <ac:spMkLst>
            <pc:docMk/>
            <pc:sldMk cId="2045248116" sldId="483"/>
            <ac:spMk id="16" creationId="{E2BA2BD9-7B54-4190-8F06-3EF3658A0020}"/>
          </ac:spMkLst>
        </pc:spChg>
        <pc:spChg chg="add del">
          <ac:chgData name="Hossein Saberi" userId="3099d733-8375-4154-9dc5-01b18b3cf786" providerId="ADAL" clId="{6B18E462-67FB-48C3-967C-28D3027B4C34}" dt="2024-02-09T01:00:17.690" v="5238" actId="26606"/>
          <ac:spMkLst>
            <pc:docMk/>
            <pc:sldMk cId="2045248116" sldId="483"/>
            <ac:spMk id="17" creationId="{D1D22B31-BF8F-446B-9009-8A251FB177CB}"/>
          </ac:spMkLst>
        </pc:spChg>
        <pc:spChg chg="add del">
          <ac:chgData name="Hossein Saberi" userId="3099d733-8375-4154-9dc5-01b18b3cf786" providerId="ADAL" clId="{6B18E462-67FB-48C3-967C-28D3027B4C34}" dt="2024-02-09T01:00:20.763" v="5242" actId="26606"/>
          <ac:spMkLst>
            <pc:docMk/>
            <pc:sldMk cId="2045248116" sldId="483"/>
            <ac:spMk id="19" creationId="{7BDAC5B6-20CE-447F-8BA1-F2274AC7AE5B}"/>
          </ac:spMkLst>
        </pc:spChg>
        <pc:spChg chg="add del">
          <ac:chgData name="Hossein Saberi" userId="3099d733-8375-4154-9dc5-01b18b3cf786" providerId="ADAL" clId="{6B18E462-67FB-48C3-967C-28D3027B4C34}" dt="2024-02-09T01:00:17.690" v="5238" actId="26606"/>
          <ac:spMkLst>
            <pc:docMk/>
            <pc:sldMk cId="2045248116" sldId="483"/>
            <ac:spMk id="20" creationId="{7BDAC5B6-20CE-447F-8BA1-F2274AC7AE5B}"/>
          </ac:spMkLst>
        </pc:spChg>
        <pc:spChg chg="add del">
          <ac:chgData name="Hossein Saberi" userId="3099d733-8375-4154-9dc5-01b18b3cf786" providerId="ADAL" clId="{6B18E462-67FB-48C3-967C-28D3027B4C34}" dt="2024-02-09T00:58:38.240" v="5218" actId="26606"/>
          <ac:spMkLst>
            <pc:docMk/>
            <pc:sldMk cId="2045248116" sldId="483"/>
            <ac:spMk id="21" creationId="{40A244AA-0CA0-4C3E-9031-DD26FF962448}"/>
          </ac:spMkLst>
        </pc:spChg>
        <pc:spChg chg="add del">
          <ac:chgData name="Hossein Saberi" userId="3099d733-8375-4154-9dc5-01b18b3cf786" providerId="ADAL" clId="{6B18E462-67FB-48C3-967C-28D3027B4C34}" dt="2024-02-09T01:00:20.763" v="5242" actId="26606"/>
          <ac:spMkLst>
            <pc:docMk/>
            <pc:sldMk cId="2045248116" sldId="483"/>
            <ac:spMk id="24" creationId="{D1D22B31-BF8F-446B-9009-8A251FB177CB}"/>
          </ac:spMkLst>
        </pc:spChg>
        <pc:spChg chg="add del">
          <ac:chgData name="Hossein Saberi" userId="3099d733-8375-4154-9dc5-01b18b3cf786" providerId="ADAL" clId="{6B18E462-67FB-48C3-967C-28D3027B4C34}" dt="2024-02-09T00:58:40.015" v="5220" actId="26606"/>
          <ac:spMkLst>
            <pc:docMk/>
            <pc:sldMk cId="2045248116" sldId="483"/>
            <ac:spMk id="25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9T01:02:04.209" v="5258" actId="26606"/>
          <ac:spMkLst>
            <pc:docMk/>
            <pc:sldMk cId="2045248116" sldId="483"/>
            <ac:spMk id="26" creationId="{3783CA14-24A1-485C-8B30-D6A5D87987AD}"/>
          </ac:spMkLst>
        </pc:spChg>
        <pc:spChg chg="add del">
          <ac:chgData name="Hossein Saberi" userId="3099d733-8375-4154-9dc5-01b18b3cf786" providerId="ADAL" clId="{6B18E462-67FB-48C3-967C-28D3027B4C34}" dt="2024-02-09T00:58:58.072" v="5222" actId="26606"/>
          <ac:spMkLst>
            <pc:docMk/>
            <pc:sldMk cId="2045248116" sldId="483"/>
            <ac:spMk id="27" creationId="{5F879AC3-D4CE-493C-ADC7-06205677F4F8}"/>
          </ac:spMkLst>
        </pc:spChg>
        <pc:spChg chg="add del">
          <ac:chgData name="Hossein Saberi" userId="3099d733-8375-4154-9dc5-01b18b3cf786" providerId="ADAL" clId="{6B18E462-67FB-48C3-967C-28D3027B4C34}" dt="2024-02-09T00:58:58.072" v="5222" actId="26606"/>
          <ac:spMkLst>
            <pc:docMk/>
            <pc:sldMk cId="2045248116" sldId="483"/>
            <ac:spMk id="28" creationId="{736F0DFD-0954-464F-BF12-DD2E6F6E0380}"/>
          </ac:spMkLst>
        </pc:spChg>
        <pc:spChg chg="add del">
          <ac:chgData name="Hossein Saberi" userId="3099d733-8375-4154-9dc5-01b18b3cf786" providerId="ADAL" clId="{6B18E462-67FB-48C3-967C-28D3027B4C34}" dt="2024-02-09T01:00:22.398" v="5244" actId="26606"/>
          <ac:spMkLst>
            <pc:docMk/>
            <pc:sldMk cId="2045248116" sldId="483"/>
            <ac:spMk id="29" creationId="{0B761509-3B9A-49A6-A84B-C3D86811697D}"/>
          </ac:spMkLst>
        </pc:spChg>
        <pc:spChg chg="add del">
          <ac:chgData name="Hossein Saberi" userId="3099d733-8375-4154-9dc5-01b18b3cf786" providerId="ADAL" clId="{6B18E462-67FB-48C3-967C-28D3027B4C34}" dt="2024-02-09T00:59:01.141" v="5224" actId="26606"/>
          <ac:spMkLst>
            <pc:docMk/>
            <pc:sldMk cId="2045248116" sldId="483"/>
            <ac:spMk id="30" creationId="{C3862298-AF85-4572-BED3-52E573EBD410}"/>
          </ac:spMkLst>
        </pc:spChg>
        <pc:spChg chg="add del">
          <ac:chgData name="Hossein Saberi" userId="3099d733-8375-4154-9dc5-01b18b3cf786" providerId="ADAL" clId="{6B18E462-67FB-48C3-967C-28D3027B4C34}" dt="2024-02-09T00:59:01.141" v="5224" actId="26606"/>
          <ac:spMkLst>
            <pc:docMk/>
            <pc:sldMk cId="2045248116" sldId="483"/>
            <ac:spMk id="31" creationId="{7BE265E6-D012-42B3-A7DE-C8FEED40DBB7}"/>
          </ac:spMkLst>
        </pc:spChg>
        <pc:spChg chg="add del">
          <ac:chgData name="Hossein Saberi" userId="3099d733-8375-4154-9dc5-01b18b3cf786" providerId="ADAL" clId="{6B18E462-67FB-48C3-967C-28D3027B4C34}" dt="2024-02-09T00:59:01.141" v="5224" actId="26606"/>
          <ac:spMkLst>
            <pc:docMk/>
            <pc:sldMk cId="2045248116" sldId="483"/>
            <ac:spMk id="32" creationId="{6EB9A5AE-0A9C-4EB1-9569-A44D89EFC5BD}"/>
          </ac:spMkLst>
        </pc:spChg>
        <pc:spChg chg="add del">
          <ac:chgData name="Hossein Saberi" userId="3099d733-8375-4154-9dc5-01b18b3cf786" providerId="ADAL" clId="{6B18E462-67FB-48C3-967C-28D3027B4C34}" dt="2024-02-09T01:00:22.398" v="5244" actId="26606"/>
          <ac:spMkLst>
            <pc:docMk/>
            <pc:sldMk cId="2045248116" sldId="483"/>
            <ac:spMk id="33" creationId="{91DE43FD-EB47-414A-B0AB-169B0FFFA527}"/>
          </ac:spMkLst>
        </pc:spChg>
        <pc:spChg chg="add del">
          <ac:chgData name="Hossein Saberi" userId="3099d733-8375-4154-9dc5-01b18b3cf786" providerId="ADAL" clId="{6B18E462-67FB-48C3-967C-28D3027B4C34}" dt="2024-02-09T00:59:12.291" v="5226" actId="26606"/>
          <ac:spMkLst>
            <pc:docMk/>
            <pc:sldMk cId="2045248116" sldId="483"/>
            <ac:spMk id="34" creationId="{8DAAB828-02C8-4111-AC14-FF5ACEDDFE37}"/>
          </ac:spMkLst>
        </pc:spChg>
        <pc:spChg chg="add del">
          <ac:chgData name="Hossein Saberi" userId="3099d733-8375-4154-9dc5-01b18b3cf786" providerId="ADAL" clId="{6B18E462-67FB-48C3-967C-28D3027B4C34}" dt="2024-02-09T00:59:26.800" v="5228" actId="26606"/>
          <ac:spMkLst>
            <pc:docMk/>
            <pc:sldMk cId="2045248116" sldId="483"/>
            <ac:spMk id="38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0:59:26.800" v="5228" actId="26606"/>
          <ac:spMkLst>
            <pc:docMk/>
            <pc:sldMk cId="2045248116" sldId="483"/>
            <ac:spMk id="39" creationId="{17A7F34E-D418-47E2-9F86-2C45BBC31210}"/>
          </ac:spMkLst>
        </pc:spChg>
        <pc:spChg chg="add del">
          <ac:chgData name="Hossein Saberi" userId="3099d733-8375-4154-9dc5-01b18b3cf786" providerId="ADAL" clId="{6B18E462-67FB-48C3-967C-28D3027B4C34}" dt="2024-02-09T00:59:26.800" v="5228" actId="26606"/>
          <ac:spMkLst>
            <pc:docMk/>
            <pc:sldMk cId="2045248116" sldId="483"/>
            <ac:spMk id="40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1:00:31.859" v="5246" actId="26606"/>
          <ac:spMkLst>
            <pc:docMk/>
            <pc:sldMk cId="2045248116" sldId="483"/>
            <ac:spMk id="41" creationId="{5F879AC3-D4CE-493C-ADC7-06205677F4F8}"/>
          </ac:spMkLst>
        </pc:spChg>
        <pc:spChg chg="add del">
          <ac:chgData name="Hossein Saberi" userId="3099d733-8375-4154-9dc5-01b18b3cf786" providerId="ADAL" clId="{6B18E462-67FB-48C3-967C-28D3027B4C34}" dt="2024-02-09T00:59:38.399" v="5230" actId="26606"/>
          <ac:spMkLst>
            <pc:docMk/>
            <pc:sldMk cId="2045248116" sldId="483"/>
            <ac:spMk id="42" creationId="{8DAAB828-02C8-4111-AC14-FF5ACEDDFE37}"/>
          </ac:spMkLst>
        </pc:spChg>
        <pc:spChg chg="add del">
          <ac:chgData name="Hossein Saberi" userId="3099d733-8375-4154-9dc5-01b18b3cf786" providerId="ADAL" clId="{6B18E462-67FB-48C3-967C-28D3027B4C34}" dt="2024-02-09T01:00:31.859" v="5246" actId="26606"/>
          <ac:spMkLst>
            <pc:docMk/>
            <pc:sldMk cId="2045248116" sldId="483"/>
            <ac:spMk id="44" creationId="{736F0DFD-0954-464F-BF12-DD2E6F6E0380}"/>
          </ac:spMkLst>
        </pc:spChg>
        <pc:spChg chg="add del">
          <ac:chgData name="Hossein Saberi" userId="3099d733-8375-4154-9dc5-01b18b3cf786" providerId="ADAL" clId="{6B18E462-67FB-48C3-967C-28D3027B4C34}" dt="2024-02-09T01:00:36.337" v="5248" actId="26606"/>
          <ac:spMkLst>
            <pc:docMk/>
            <pc:sldMk cId="2045248116" sldId="483"/>
            <ac:spMk id="46" creationId="{C6B298B9-AA3F-4E48-9ADE-DD1A49F40A94}"/>
          </ac:spMkLst>
        </pc:spChg>
        <pc:spChg chg="add del">
          <ac:chgData name="Hossein Saberi" userId="3099d733-8375-4154-9dc5-01b18b3cf786" providerId="ADAL" clId="{6B18E462-67FB-48C3-967C-28D3027B4C34}" dt="2024-02-09T01:00:36.337" v="5248" actId="26606"/>
          <ac:spMkLst>
            <pc:docMk/>
            <pc:sldMk cId="2045248116" sldId="483"/>
            <ac:spMk id="47" creationId="{78A6362C-DAA2-46F0-8F9D-238EA1E6FD27}"/>
          </ac:spMkLst>
        </pc:spChg>
        <pc:spChg chg="add del">
          <ac:chgData name="Hossein Saberi" userId="3099d733-8375-4154-9dc5-01b18b3cf786" providerId="ADAL" clId="{6B18E462-67FB-48C3-967C-28D3027B4C34}" dt="2024-02-09T01:00:38.596" v="5250" actId="26606"/>
          <ac:spMkLst>
            <pc:docMk/>
            <pc:sldMk cId="2045248116" sldId="483"/>
            <ac:spMk id="49" creationId="{C7F55EAC-550A-4BDD-9099-3F20B8FA0EBC}"/>
          </ac:spMkLst>
        </pc:spChg>
        <pc:spChg chg="add del">
          <ac:chgData name="Hossein Saberi" userId="3099d733-8375-4154-9dc5-01b18b3cf786" providerId="ADAL" clId="{6B18E462-67FB-48C3-967C-28D3027B4C34}" dt="2024-02-09T01:00:38.596" v="5250" actId="26606"/>
          <ac:spMkLst>
            <pc:docMk/>
            <pc:sldMk cId="2045248116" sldId="483"/>
            <ac:spMk id="50" creationId="{DC4F5A5F-493F-49AE-89B6-D5AF5EBC8B0E}"/>
          </ac:spMkLst>
        </pc:spChg>
        <pc:spChg chg="add del">
          <ac:chgData name="Hossein Saberi" userId="3099d733-8375-4154-9dc5-01b18b3cf786" providerId="ADAL" clId="{6B18E462-67FB-48C3-967C-28D3027B4C34}" dt="2024-02-09T01:00:40.152" v="5252" actId="26606"/>
          <ac:spMkLst>
            <pc:docMk/>
            <pc:sldMk cId="2045248116" sldId="483"/>
            <ac:spMk id="52" creationId="{C3862298-AF85-4572-BED3-52E573EBD410}"/>
          </ac:spMkLst>
        </pc:spChg>
        <pc:spChg chg="add del">
          <ac:chgData name="Hossein Saberi" userId="3099d733-8375-4154-9dc5-01b18b3cf786" providerId="ADAL" clId="{6B18E462-67FB-48C3-967C-28D3027B4C34}" dt="2024-02-09T01:00:40.152" v="5252" actId="26606"/>
          <ac:spMkLst>
            <pc:docMk/>
            <pc:sldMk cId="2045248116" sldId="483"/>
            <ac:spMk id="53" creationId="{03E485DD-0C12-45BC-A361-28152A03BB93}"/>
          </ac:spMkLst>
        </pc:spChg>
        <pc:spChg chg="add del">
          <ac:chgData name="Hossein Saberi" userId="3099d733-8375-4154-9dc5-01b18b3cf786" providerId="ADAL" clId="{6B18E462-67FB-48C3-967C-28D3027B4C34}" dt="2024-02-09T01:00:40.152" v="5252" actId="26606"/>
          <ac:spMkLst>
            <pc:docMk/>
            <pc:sldMk cId="2045248116" sldId="483"/>
            <ac:spMk id="54" creationId="{6D6B998F-CA62-4EE6-B7E7-046377D4F7EF}"/>
          </ac:spMkLst>
        </pc:spChg>
        <pc:spChg chg="add del">
          <ac:chgData name="Hossein Saberi" userId="3099d733-8375-4154-9dc5-01b18b3cf786" providerId="ADAL" clId="{6B18E462-67FB-48C3-967C-28D3027B4C34}" dt="2024-02-09T01:00:45.613" v="5254" actId="26606"/>
          <ac:spMkLst>
            <pc:docMk/>
            <pc:sldMk cId="2045248116" sldId="483"/>
            <ac:spMk id="56" creationId="{32BC26D8-82FB-445E-AA49-62A77D7C1EE0}"/>
          </ac:spMkLst>
        </pc:spChg>
        <pc:spChg chg="add del">
          <ac:chgData name="Hossein Saberi" userId="3099d733-8375-4154-9dc5-01b18b3cf786" providerId="ADAL" clId="{6B18E462-67FB-48C3-967C-28D3027B4C34}" dt="2024-02-09T01:00:45.613" v="5254" actId="26606"/>
          <ac:spMkLst>
            <pc:docMk/>
            <pc:sldMk cId="2045248116" sldId="483"/>
            <ac:spMk id="57" creationId="{CB44330D-EA18-4254-AA95-EB49948539B8}"/>
          </ac:spMkLst>
        </pc:spChg>
        <pc:spChg chg="add del">
          <ac:chgData name="Hossein Saberi" userId="3099d733-8375-4154-9dc5-01b18b3cf786" providerId="ADAL" clId="{6B18E462-67FB-48C3-967C-28D3027B4C34}" dt="2024-02-09T01:02:40.213" v="5270" actId="26606"/>
          <ac:spMkLst>
            <pc:docMk/>
            <pc:sldMk cId="2045248116" sldId="483"/>
            <ac:spMk id="58" creationId="{5D1D4658-32CD-4903-BDA6-7B54EEA4ED6F}"/>
          </ac:spMkLst>
        </pc:spChg>
        <pc:spChg chg="add del">
          <ac:chgData name="Hossein Saberi" userId="3099d733-8375-4154-9dc5-01b18b3cf786" providerId="ADAL" clId="{6B18E462-67FB-48C3-967C-28D3027B4C34}" dt="2024-02-09T01:02:04.209" v="5258" actId="26606"/>
          <ac:spMkLst>
            <pc:docMk/>
            <pc:sldMk cId="2045248116" sldId="483"/>
            <ac:spMk id="59" creationId="{F3060C83-F051-4F0E-ABAD-AA0DFC48B218}"/>
          </ac:spMkLst>
        </pc:spChg>
        <pc:spChg chg="add del">
          <ac:chgData name="Hossein Saberi" userId="3099d733-8375-4154-9dc5-01b18b3cf786" providerId="ADAL" clId="{6B18E462-67FB-48C3-967C-28D3027B4C34}" dt="2024-02-09T01:02:04.209" v="5258" actId="26606"/>
          <ac:spMkLst>
            <pc:docMk/>
            <pc:sldMk cId="2045248116" sldId="483"/>
            <ac:spMk id="60" creationId="{83C98ABE-055B-441F-B07E-44F97F083C39}"/>
          </ac:spMkLst>
        </pc:spChg>
        <pc:spChg chg="add del">
          <ac:chgData name="Hossein Saberi" userId="3099d733-8375-4154-9dc5-01b18b3cf786" providerId="ADAL" clId="{6B18E462-67FB-48C3-967C-28D3027B4C34}" dt="2024-02-09T01:02:04.209" v="5258" actId="26606"/>
          <ac:spMkLst>
            <pc:docMk/>
            <pc:sldMk cId="2045248116" sldId="483"/>
            <ac:spMk id="61" creationId="{29FDB030-9B49-4CED-8CCD-4D99382388AC}"/>
          </ac:spMkLst>
        </pc:spChg>
        <pc:spChg chg="add del">
          <ac:chgData name="Hossein Saberi" userId="3099d733-8375-4154-9dc5-01b18b3cf786" providerId="ADAL" clId="{6B18E462-67FB-48C3-967C-28D3027B4C34}" dt="2024-02-09T01:02:04.209" v="5258" actId="26606"/>
          <ac:spMkLst>
            <pc:docMk/>
            <pc:sldMk cId="2045248116" sldId="483"/>
            <ac:spMk id="62" creationId="{9A97C86A-04D6-40F7-AE84-31AB43E6A846}"/>
          </ac:spMkLst>
        </pc:spChg>
        <pc:spChg chg="add del">
          <ac:chgData name="Hossein Saberi" userId="3099d733-8375-4154-9dc5-01b18b3cf786" providerId="ADAL" clId="{6B18E462-67FB-48C3-967C-28D3027B4C34}" dt="2024-02-09T01:02:04.209" v="5258" actId="26606"/>
          <ac:spMkLst>
            <pc:docMk/>
            <pc:sldMk cId="2045248116" sldId="483"/>
            <ac:spMk id="63" creationId="{FF9F2414-84E8-453E-B1F3-389FDE8192D9}"/>
          </ac:spMkLst>
        </pc:spChg>
        <pc:spChg chg="add del">
          <ac:chgData name="Hossein Saberi" userId="3099d733-8375-4154-9dc5-01b18b3cf786" providerId="ADAL" clId="{6B18E462-67FB-48C3-967C-28D3027B4C34}" dt="2024-02-09T01:02:04.209" v="5258" actId="26606"/>
          <ac:spMkLst>
            <pc:docMk/>
            <pc:sldMk cId="2045248116" sldId="483"/>
            <ac:spMk id="64" creationId="{3ECA69A1-7536-43AC-85EF-C7106179F5ED}"/>
          </ac:spMkLst>
        </pc:spChg>
        <pc:spChg chg="add del">
          <ac:chgData name="Hossein Saberi" userId="3099d733-8375-4154-9dc5-01b18b3cf786" providerId="ADAL" clId="{6B18E462-67FB-48C3-967C-28D3027B4C34}" dt="2024-02-09T01:02:40.213" v="5270" actId="26606"/>
          <ac:spMkLst>
            <pc:docMk/>
            <pc:sldMk cId="2045248116" sldId="483"/>
            <ac:spMk id="65" creationId="{7A29A97C-0C3C-4F06-9CA4-68DFD1CE4039}"/>
          </ac:spMkLst>
        </pc:spChg>
        <pc:spChg chg="add del">
          <ac:chgData name="Hossein Saberi" userId="3099d733-8375-4154-9dc5-01b18b3cf786" providerId="ADAL" clId="{6B18E462-67FB-48C3-967C-28D3027B4C34}" dt="2024-02-09T01:02:40.213" v="5270" actId="26606"/>
          <ac:spMkLst>
            <pc:docMk/>
            <pc:sldMk cId="2045248116" sldId="483"/>
            <ac:spMk id="66" creationId="{801292C1-8B12-4AF2-9B59-8851A132E5E2}"/>
          </ac:spMkLst>
        </pc:spChg>
        <pc:spChg chg="add del">
          <ac:chgData name="Hossein Saberi" userId="3099d733-8375-4154-9dc5-01b18b3cf786" providerId="ADAL" clId="{6B18E462-67FB-48C3-967C-28D3027B4C34}" dt="2024-02-09T01:02:44.878" v="5274" actId="26606"/>
          <ac:spMkLst>
            <pc:docMk/>
            <pc:sldMk cId="2045248116" sldId="483"/>
            <ac:spMk id="67" creationId="{A169D286-F4D7-4C8B-A6BD-D05384C7F1D8}"/>
          </ac:spMkLst>
        </pc:spChg>
        <pc:spChg chg="add del">
          <ac:chgData name="Hossein Saberi" userId="3099d733-8375-4154-9dc5-01b18b3cf786" providerId="ADAL" clId="{6B18E462-67FB-48C3-967C-28D3027B4C34}" dt="2024-02-09T01:02:44.878" v="5274" actId="26606"/>
          <ac:spMkLst>
            <pc:docMk/>
            <pc:sldMk cId="2045248116" sldId="483"/>
            <ac:spMk id="68" creationId="{F78382DC-4207-465E-B379-1E16448AA222}"/>
          </ac:spMkLst>
        </pc:spChg>
        <pc:spChg chg="add del">
          <ac:chgData name="Hossein Saberi" userId="3099d733-8375-4154-9dc5-01b18b3cf786" providerId="ADAL" clId="{6B18E462-67FB-48C3-967C-28D3027B4C34}" dt="2024-02-09T01:02:44.878" v="5274" actId="26606"/>
          <ac:spMkLst>
            <pc:docMk/>
            <pc:sldMk cId="2045248116" sldId="483"/>
            <ac:spMk id="69" creationId="{39E8235E-135E-4261-8F54-2B316E493C42}"/>
          </ac:spMkLst>
        </pc:spChg>
        <pc:spChg chg="add del">
          <ac:chgData name="Hossein Saberi" userId="3099d733-8375-4154-9dc5-01b18b3cf786" providerId="ADAL" clId="{6B18E462-67FB-48C3-967C-28D3027B4C34}" dt="2024-02-09T01:02:44.878" v="5274" actId="26606"/>
          <ac:spMkLst>
            <pc:docMk/>
            <pc:sldMk cId="2045248116" sldId="483"/>
            <ac:spMk id="70" creationId="{D4ED8EC3-4D57-4620-93CE-4E6661F09A3E}"/>
          </ac:spMkLst>
        </pc:spChg>
        <pc:spChg chg="add del">
          <ac:chgData name="Hossein Saberi" userId="3099d733-8375-4154-9dc5-01b18b3cf786" providerId="ADAL" clId="{6B18E462-67FB-48C3-967C-28D3027B4C34}" dt="2024-02-09T01:02:44.878" v="5274" actId="26606"/>
          <ac:spMkLst>
            <pc:docMk/>
            <pc:sldMk cId="2045248116" sldId="483"/>
            <ac:spMk id="71" creationId="{83BCB34A-2F40-4F41-8488-A134C1C155B7}"/>
          </ac:spMkLst>
        </pc:spChg>
        <pc:spChg chg="add del">
          <ac:chgData name="Hossein Saberi" userId="3099d733-8375-4154-9dc5-01b18b3cf786" providerId="ADAL" clId="{6B18E462-67FB-48C3-967C-28D3027B4C34}" dt="2024-02-09T01:02:51.595" v="5276" actId="26606"/>
          <ac:spMkLst>
            <pc:docMk/>
            <pc:sldMk cId="2045248116" sldId="483"/>
            <ac:spMk id="73" creationId="{854ECEBE-9353-406C-9313-02A517A310EF}"/>
          </ac:spMkLst>
        </pc:spChg>
        <pc:spChg chg="add del">
          <ac:chgData name="Hossein Saberi" userId="3099d733-8375-4154-9dc5-01b18b3cf786" providerId="ADAL" clId="{6B18E462-67FB-48C3-967C-28D3027B4C34}" dt="2024-02-09T01:02:51.595" v="5276" actId="26606"/>
          <ac:spMkLst>
            <pc:docMk/>
            <pc:sldMk cId="2045248116" sldId="483"/>
            <ac:spMk id="74" creationId="{86806086-A782-4311-A63B-1A68574D8067}"/>
          </ac:spMkLst>
        </pc:spChg>
        <pc:spChg chg="add del">
          <ac:chgData name="Hossein Saberi" userId="3099d733-8375-4154-9dc5-01b18b3cf786" providerId="ADAL" clId="{6B18E462-67FB-48C3-967C-28D3027B4C34}" dt="2024-02-09T01:02:51.595" v="5276" actId="26606"/>
          <ac:spMkLst>
            <pc:docMk/>
            <pc:sldMk cId="2045248116" sldId="483"/>
            <ac:spMk id="75" creationId="{CE71458B-DF80-43DF-9693-2EC3878ACAB5}"/>
          </ac:spMkLst>
        </pc:spChg>
        <pc:spChg chg="add del">
          <ac:chgData name="Hossein Saberi" userId="3099d733-8375-4154-9dc5-01b18b3cf786" providerId="ADAL" clId="{6B18E462-67FB-48C3-967C-28D3027B4C34}" dt="2024-02-09T01:02:51.595" v="5276" actId="26606"/>
          <ac:spMkLst>
            <pc:docMk/>
            <pc:sldMk cId="2045248116" sldId="483"/>
            <ac:spMk id="76" creationId="{DE1994AC-22D1-4B48-9EDA-BE373E704567}"/>
          </ac:spMkLst>
        </pc:spChg>
        <pc:spChg chg="add del">
          <ac:chgData name="Hossein Saberi" userId="3099d733-8375-4154-9dc5-01b18b3cf786" providerId="ADAL" clId="{6B18E462-67FB-48C3-967C-28D3027B4C34}" dt="2024-02-09T01:02:51.595" v="5276" actId="26606"/>
          <ac:spMkLst>
            <pc:docMk/>
            <pc:sldMk cId="2045248116" sldId="483"/>
            <ac:spMk id="77" creationId="{22220111-5018-4EB7-A38B-79BD37F7C095}"/>
          </ac:spMkLst>
        </pc:spChg>
        <pc:spChg chg="add del">
          <ac:chgData name="Hossein Saberi" userId="3099d733-8375-4154-9dc5-01b18b3cf786" providerId="ADAL" clId="{6B18E462-67FB-48C3-967C-28D3027B4C34}" dt="2024-02-09T01:02:54.092" v="5278" actId="26606"/>
          <ac:spMkLst>
            <pc:docMk/>
            <pc:sldMk cId="2045248116" sldId="483"/>
            <ac:spMk id="79" creationId="{854ECEBE-9353-406C-9313-02A517A310EF}"/>
          </ac:spMkLst>
        </pc:spChg>
        <pc:spChg chg="add del">
          <ac:chgData name="Hossein Saberi" userId="3099d733-8375-4154-9dc5-01b18b3cf786" providerId="ADAL" clId="{6B18E462-67FB-48C3-967C-28D3027B4C34}" dt="2024-02-09T01:02:54.092" v="5278" actId="26606"/>
          <ac:spMkLst>
            <pc:docMk/>
            <pc:sldMk cId="2045248116" sldId="483"/>
            <ac:spMk id="80" creationId="{71A74C97-ECC4-4C3A-988A-A72C1F8BBAC8}"/>
          </ac:spMkLst>
        </pc:spChg>
        <pc:spChg chg="add del">
          <ac:chgData name="Hossein Saberi" userId="3099d733-8375-4154-9dc5-01b18b3cf786" providerId="ADAL" clId="{6B18E462-67FB-48C3-967C-28D3027B4C34}" dt="2024-02-09T01:02:54.092" v="5278" actId="26606"/>
          <ac:spMkLst>
            <pc:docMk/>
            <pc:sldMk cId="2045248116" sldId="483"/>
            <ac:spMk id="81" creationId="{5FB5F3BA-58DF-40DA-AE44-974A00E0619C}"/>
          </ac:spMkLst>
        </pc:spChg>
        <pc:spChg chg="add del">
          <ac:chgData name="Hossein Saberi" userId="3099d733-8375-4154-9dc5-01b18b3cf786" providerId="ADAL" clId="{6B18E462-67FB-48C3-967C-28D3027B4C34}" dt="2024-02-09T01:02:54.092" v="5278" actId="26606"/>
          <ac:spMkLst>
            <pc:docMk/>
            <pc:sldMk cId="2045248116" sldId="483"/>
            <ac:spMk id="82" creationId="{DE1994AC-22D1-4B48-9EDA-BE373E704567}"/>
          </ac:spMkLst>
        </pc:spChg>
        <pc:spChg chg="add del">
          <ac:chgData name="Hossein Saberi" userId="3099d733-8375-4154-9dc5-01b18b3cf786" providerId="ADAL" clId="{6B18E462-67FB-48C3-967C-28D3027B4C34}" dt="2024-02-09T01:02:54.092" v="5278" actId="26606"/>
          <ac:spMkLst>
            <pc:docMk/>
            <pc:sldMk cId="2045248116" sldId="483"/>
            <ac:spMk id="83" creationId="{86806086-A782-4311-A63B-1A68574D8067}"/>
          </ac:spMkLst>
        </pc:spChg>
        <pc:spChg chg="add del">
          <ac:chgData name="Hossein Saberi" userId="3099d733-8375-4154-9dc5-01b18b3cf786" providerId="ADAL" clId="{6B18E462-67FB-48C3-967C-28D3027B4C34}" dt="2024-02-09T01:03:27.595" v="5280" actId="26606"/>
          <ac:spMkLst>
            <pc:docMk/>
            <pc:sldMk cId="2045248116" sldId="483"/>
            <ac:spMk id="85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9T01:03:31.088" v="5282" actId="26606"/>
          <ac:spMkLst>
            <pc:docMk/>
            <pc:sldMk cId="2045248116" sldId="483"/>
            <ac:spMk id="87" creationId="{B527B32F-07F3-4C94-B09B-8C8F310F0D56}"/>
          </ac:spMkLst>
        </pc:spChg>
        <pc:spChg chg="add del">
          <ac:chgData name="Hossein Saberi" userId="3099d733-8375-4154-9dc5-01b18b3cf786" providerId="ADAL" clId="{6B18E462-67FB-48C3-967C-28D3027B4C34}" dt="2024-02-09T01:03:31.088" v="5282" actId="26606"/>
          <ac:spMkLst>
            <pc:docMk/>
            <pc:sldMk cId="2045248116" sldId="483"/>
            <ac:spMk id="88" creationId="{7F41D4CC-403D-465E-9223-3277868A5D9E}"/>
          </ac:spMkLst>
        </pc:spChg>
        <pc:spChg chg="add del">
          <ac:chgData name="Hossein Saberi" userId="3099d733-8375-4154-9dc5-01b18b3cf786" providerId="ADAL" clId="{6B18E462-67FB-48C3-967C-28D3027B4C34}" dt="2024-02-09T01:03:31.088" v="5282" actId="26606"/>
          <ac:spMkLst>
            <pc:docMk/>
            <pc:sldMk cId="2045248116" sldId="483"/>
            <ac:spMk id="89" creationId="{3DC4C688-715E-4A31-AB90-6A5752887D8A}"/>
          </ac:spMkLst>
        </pc:spChg>
        <pc:spChg chg="add del">
          <ac:chgData name="Hossein Saberi" userId="3099d733-8375-4154-9dc5-01b18b3cf786" providerId="ADAL" clId="{6B18E462-67FB-48C3-967C-28D3027B4C34}" dt="2024-02-09T01:05:15.637" v="5313" actId="26606"/>
          <ac:spMkLst>
            <pc:docMk/>
            <pc:sldMk cId="2045248116" sldId="483"/>
            <ac:spMk id="90" creationId="{2F19B711-C590-44D1-9AA8-9F143B0ED58A}"/>
          </ac:spMkLst>
        </pc:spChg>
        <pc:spChg chg="add del">
          <ac:chgData name="Hossein Saberi" userId="3099d733-8375-4154-9dc5-01b18b3cf786" providerId="ADAL" clId="{6B18E462-67FB-48C3-967C-28D3027B4C34}" dt="2024-02-09T01:03:34.440" v="5284" actId="26606"/>
          <ac:spMkLst>
            <pc:docMk/>
            <pc:sldMk cId="2045248116" sldId="483"/>
            <ac:spMk id="91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1:03:34.440" v="5284" actId="26606"/>
          <ac:spMkLst>
            <pc:docMk/>
            <pc:sldMk cId="2045248116" sldId="483"/>
            <ac:spMk id="92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1:03:34.440" v="5284" actId="26606"/>
          <ac:spMkLst>
            <pc:docMk/>
            <pc:sldMk cId="2045248116" sldId="483"/>
            <ac:spMk id="93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09T01:05:15.637" v="5313" actId="26606"/>
          <ac:spMkLst>
            <pc:docMk/>
            <pc:sldMk cId="2045248116" sldId="483"/>
            <ac:spMk id="94" creationId="{C0C79CF2-6A1C-4636-84CE-ABB2BE191D23}"/>
          </ac:spMkLst>
        </pc:spChg>
        <pc:spChg chg="add del">
          <ac:chgData name="Hossein Saberi" userId="3099d733-8375-4154-9dc5-01b18b3cf786" providerId="ADAL" clId="{6B18E462-67FB-48C3-967C-28D3027B4C34}" dt="2024-02-09T01:03:38.024" v="5286" actId="26606"/>
          <ac:spMkLst>
            <pc:docMk/>
            <pc:sldMk cId="2045248116" sldId="483"/>
            <ac:spMk id="95" creationId="{8950AD4C-6AF3-49F8-94E1-DBCAFB39478B}"/>
          </ac:spMkLst>
        </pc:spChg>
        <pc:spChg chg="add del">
          <ac:chgData name="Hossein Saberi" userId="3099d733-8375-4154-9dc5-01b18b3cf786" providerId="ADAL" clId="{6B18E462-67FB-48C3-967C-28D3027B4C34}" dt="2024-02-09T01:03:38.024" v="5286" actId="26606"/>
          <ac:spMkLst>
            <pc:docMk/>
            <pc:sldMk cId="2045248116" sldId="483"/>
            <ac:spMk id="96" creationId="{0ACBD85E-A404-45CB-B532-1039E479D4C6}"/>
          </ac:spMkLst>
        </pc:spChg>
        <pc:spChg chg="add del">
          <ac:chgData name="Hossein Saberi" userId="3099d733-8375-4154-9dc5-01b18b3cf786" providerId="ADAL" clId="{6B18E462-67FB-48C3-967C-28D3027B4C34}" dt="2024-02-09T01:03:38.024" v="5286" actId="26606"/>
          <ac:spMkLst>
            <pc:docMk/>
            <pc:sldMk cId="2045248116" sldId="483"/>
            <ac:spMk id="97" creationId="{DB1626B1-BAC7-4893-A5AC-620597685187}"/>
          </ac:spMkLst>
        </pc:spChg>
        <pc:spChg chg="add del">
          <ac:chgData name="Hossein Saberi" userId="3099d733-8375-4154-9dc5-01b18b3cf786" providerId="ADAL" clId="{6B18E462-67FB-48C3-967C-28D3027B4C34}" dt="2024-02-09T01:03:38.024" v="5286" actId="26606"/>
          <ac:spMkLst>
            <pc:docMk/>
            <pc:sldMk cId="2045248116" sldId="483"/>
            <ac:spMk id="98" creationId="{D64E9910-51FE-45BF-973D-9D2401FD3C63}"/>
          </ac:spMkLst>
        </pc:spChg>
        <pc:spChg chg="add del">
          <ac:chgData name="Hossein Saberi" userId="3099d733-8375-4154-9dc5-01b18b3cf786" providerId="ADAL" clId="{6B18E462-67FB-48C3-967C-28D3027B4C34}" dt="2024-02-09T01:05:15.637" v="5313" actId="26606"/>
          <ac:spMkLst>
            <pc:docMk/>
            <pc:sldMk cId="2045248116" sldId="483"/>
            <ac:spMk id="99" creationId="{7A5D17DF-AD65-402C-A95C-F13C770C9FCD}"/>
          </ac:spMkLst>
        </pc:spChg>
        <pc:spChg chg="add del">
          <ac:chgData name="Hossein Saberi" userId="3099d733-8375-4154-9dc5-01b18b3cf786" providerId="ADAL" clId="{6B18E462-67FB-48C3-967C-28D3027B4C34}" dt="2024-02-09T01:03:39.511" v="5288" actId="26606"/>
          <ac:spMkLst>
            <pc:docMk/>
            <pc:sldMk cId="2045248116" sldId="483"/>
            <ac:spMk id="100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03:39.511" v="5288" actId="26606"/>
          <ac:spMkLst>
            <pc:docMk/>
            <pc:sldMk cId="2045248116" sldId="483"/>
            <ac:spMk id="101" creationId="{AD8F92D9-1751-4ABF-9CB7-D198C9A05A46}"/>
          </ac:spMkLst>
        </pc:spChg>
        <pc:spChg chg="add del">
          <ac:chgData name="Hossein Saberi" userId="3099d733-8375-4154-9dc5-01b18b3cf786" providerId="ADAL" clId="{6B18E462-67FB-48C3-967C-28D3027B4C34}" dt="2024-02-09T01:03:39.511" v="5288" actId="26606"/>
          <ac:spMkLst>
            <pc:docMk/>
            <pc:sldMk cId="2045248116" sldId="483"/>
            <ac:spMk id="102" creationId="{6D6B998F-CA62-4EE6-B7E7-046377D4F7EF}"/>
          </ac:spMkLst>
        </pc:spChg>
        <pc:spChg chg="add del">
          <ac:chgData name="Hossein Saberi" userId="3099d733-8375-4154-9dc5-01b18b3cf786" providerId="ADAL" clId="{6B18E462-67FB-48C3-967C-28D3027B4C34}" dt="2024-02-09T01:06:13.158" v="5325" actId="26606"/>
          <ac:spMkLst>
            <pc:docMk/>
            <pc:sldMk cId="2045248116" sldId="483"/>
            <ac:spMk id="103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09T01:06:13.158" v="5325" actId="26606"/>
          <ac:spMkLst>
            <pc:docMk/>
            <pc:sldMk cId="2045248116" sldId="483"/>
            <ac:spMk id="105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09T01:03:54.008" v="5292" actId="26606"/>
          <ac:spMkLst>
            <pc:docMk/>
            <pc:sldMk cId="2045248116" sldId="483"/>
            <ac:spMk id="106" creationId="{664E23E2-7440-4E36-A67B-0F88C5F7E185}"/>
          </ac:spMkLst>
        </pc:spChg>
        <pc:spChg chg="add del">
          <ac:chgData name="Hossein Saberi" userId="3099d733-8375-4154-9dc5-01b18b3cf786" providerId="ADAL" clId="{6B18E462-67FB-48C3-967C-28D3027B4C34}" dt="2024-02-09T01:03:54.008" v="5292" actId="26606"/>
          <ac:spMkLst>
            <pc:docMk/>
            <pc:sldMk cId="2045248116" sldId="483"/>
            <ac:spMk id="107" creationId="{B06949AE-010D-4C18-8AED-7872085ADD57}"/>
          </ac:spMkLst>
        </pc:spChg>
        <pc:spChg chg="add del">
          <ac:chgData name="Hossein Saberi" userId="3099d733-8375-4154-9dc5-01b18b3cf786" providerId="ADAL" clId="{6B18E462-67FB-48C3-967C-28D3027B4C34}" dt="2024-02-09T01:03:54.008" v="5292" actId="26606"/>
          <ac:spMkLst>
            <pc:docMk/>
            <pc:sldMk cId="2045248116" sldId="483"/>
            <ac:spMk id="108" creationId="{FE54AADB-50C7-4293-94C0-27361A32B8CF}"/>
          </ac:spMkLst>
        </pc:spChg>
        <pc:spChg chg="add del">
          <ac:chgData name="Hossein Saberi" userId="3099d733-8375-4154-9dc5-01b18b3cf786" providerId="ADAL" clId="{6B18E462-67FB-48C3-967C-28D3027B4C34}" dt="2024-02-09T01:06:13.158" v="5325" actId="26606"/>
          <ac:spMkLst>
            <pc:docMk/>
            <pc:sldMk cId="2045248116" sldId="483"/>
            <ac:spMk id="109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09T01:04:00.337" v="5296" actId="26606"/>
          <ac:spMkLst>
            <pc:docMk/>
            <pc:sldMk cId="2045248116" sldId="483"/>
            <ac:spMk id="112" creationId="{1FE21981-771D-4A29-8D3A-D068BE54BFE9}"/>
          </ac:spMkLst>
        </pc:spChg>
        <pc:spChg chg="add del">
          <ac:chgData name="Hossein Saberi" userId="3099d733-8375-4154-9dc5-01b18b3cf786" providerId="ADAL" clId="{6B18E462-67FB-48C3-967C-28D3027B4C34}" dt="2024-02-09T01:05:46.038" v="5318" actId="26606"/>
          <ac:spMkLst>
            <pc:docMk/>
            <pc:sldMk cId="2045248116" sldId="483"/>
            <ac:spMk id="113" creationId="{9E90EB45-EEE9-4563-8179-65EF62AE0978}"/>
          </ac:spMkLst>
        </pc:spChg>
        <pc:spChg chg="add del">
          <ac:chgData name="Hossein Saberi" userId="3099d733-8375-4154-9dc5-01b18b3cf786" providerId="ADAL" clId="{6B18E462-67FB-48C3-967C-28D3027B4C34}" dt="2024-02-09T01:04:02.479" v="5298" actId="26606"/>
          <ac:spMkLst>
            <pc:docMk/>
            <pc:sldMk cId="2045248116" sldId="483"/>
            <ac:spMk id="114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1:04:02.479" v="5298" actId="26606"/>
          <ac:spMkLst>
            <pc:docMk/>
            <pc:sldMk cId="2045248116" sldId="483"/>
            <ac:spMk id="115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1:04:02.479" v="5298" actId="26606"/>
          <ac:spMkLst>
            <pc:docMk/>
            <pc:sldMk cId="2045248116" sldId="483"/>
            <ac:spMk id="116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09T01:05:46.038" v="5318" actId="26606"/>
          <ac:spMkLst>
            <pc:docMk/>
            <pc:sldMk cId="2045248116" sldId="483"/>
            <ac:spMk id="117" creationId="{23D0EF74-AD1E-4FD9-914D-8EC9058EBBA3}"/>
          </ac:spMkLst>
        </pc:spChg>
        <pc:spChg chg="add del">
          <ac:chgData name="Hossein Saberi" userId="3099d733-8375-4154-9dc5-01b18b3cf786" providerId="ADAL" clId="{6B18E462-67FB-48C3-967C-28D3027B4C34}" dt="2024-02-09T01:04:16.910" v="5300" actId="26606"/>
          <ac:spMkLst>
            <pc:docMk/>
            <pc:sldMk cId="2045248116" sldId="483"/>
            <ac:spMk id="118" creationId="{C3862298-AF85-4572-BED3-52E573EBD410}"/>
          </ac:spMkLst>
        </pc:spChg>
        <pc:spChg chg="add del">
          <ac:chgData name="Hossein Saberi" userId="3099d733-8375-4154-9dc5-01b18b3cf786" providerId="ADAL" clId="{6B18E462-67FB-48C3-967C-28D3027B4C34}" dt="2024-02-09T01:04:16.910" v="5300" actId="26606"/>
          <ac:spMkLst>
            <pc:docMk/>
            <pc:sldMk cId="2045248116" sldId="483"/>
            <ac:spMk id="119" creationId="{C8BE02AA-E698-46D0-AA0A-92BE000CB218}"/>
          </ac:spMkLst>
        </pc:spChg>
        <pc:spChg chg="add del">
          <ac:chgData name="Hossein Saberi" userId="3099d733-8375-4154-9dc5-01b18b3cf786" providerId="ADAL" clId="{6B18E462-67FB-48C3-967C-28D3027B4C34}" dt="2024-02-09T01:05:47.581" v="5320" actId="26606"/>
          <ac:spMkLst>
            <pc:docMk/>
            <pc:sldMk cId="2045248116" sldId="483"/>
            <ac:spMk id="120" creationId="{FE54AADB-50C7-4293-94C0-27361A32B8CF}"/>
          </ac:spMkLst>
        </pc:spChg>
        <pc:spChg chg="add del">
          <ac:chgData name="Hossein Saberi" userId="3099d733-8375-4154-9dc5-01b18b3cf786" providerId="ADAL" clId="{6B18E462-67FB-48C3-967C-28D3027B4C34}" dt="2024-02-09T01:05:47.581" v="5320" actId="26606"/>
          <ac:spMkLst>
            <pc:docMk/>
            <pc:sldMk cId="2045248116" sldId="483"/>
            <ac:spMk id="121" creationId="{664E23E2-7440-4E36-A67B-0F88C5F7E185}"/>
          </ac:spMkLst>
        </pc:spChg>
        <pc:spChg chg="add del">
          <ac:chgData name="Hossein Saberi" userId="3099d733-8375-4154-9dc5-01b18b3cf786" providerId="ADAL" clId="{6B18E462-67FB-48C3-967C-28D3027B4C34}" dt="2024-02-09T01:05:47.581" v="5320" actId="26606"/>
          <ac:spMkLst>
            <pc:docMk/>
            <pc:sldMk cId="2045248116" sldId="483"/>
            <ac:spMk id="122" creationId="{B06949AE-010D-4C18-8AED-7872085ADD57}"/>
          </ac:spMkLst>
        </pc:spChg>
        <pc:spChg chg="add del">
          <ac:chgData name="Hossein Saberi" userId="3099d733-8375-4154-9dc5-01b18b3cf786" providerId="ADAL" clId="{6B18E462-67FB-48C3-967C-28D3027B4C34}" dt="2024-02-09T01:05:56.938" v="5322" actId="26606"/>
          <ac:spMkLst>
            <pc:docMk/>
            <pc:sldMk cId="2045248116" sldId="483"/>
            <ac:spMk id="124" creationId="{515AACE5-C50C-49EE-BD63-88D28D469823}"/>
          </ac:spMkLst>
        </pc:spChg>
        <pc:spChg chg="add del">
          <ac:chgData name="Hossein Saberi" userId="3099d733-8375-4154-9dc5-01b18b3cf786" providerId="ADAL" clId="{6B18E462-67FB-48C3-967C-28D3027B4C34}" dt="2024-02-09T01:05:56.938" v="5322" actId="26606"/>
          <ac:spMkLst>
            <pc:docMk/>
            <pc:sldMk cId="2045248116" sldId="483"/>
            <ac:spMk id="125" creationId="{8950AD4C-6AF3-49F8-94E1-DBCAFB39478B}"/>
          </ac:spMkLst>
        </pc:spChg>
        <pc:spChg chg="add del">
          <ac:chgData name="Hossein Saberi" userId="3099d733-8375-4154-9dc5-01b18b3cf786" providerId="ADAL" clId="{6B18E462-67FB-48C3-967C-28D3027B4C34}" dt="2024-02-09T01:05:56.938" v="5322" actId="26606"/>
          <ac:spMkLst>
            <pc:docMk/>
            <pc:sldMk cId="2045248116" sldId="483"/>
            <ac:spMk id="126" creationId="{4311BE2A-DAA1-49F6-83F6-3D543B8EA4A7}"/>
          </ac:spMkLst>
        </pc:spChg>
        <pc:spChg chg="add del">
          <ac:chgData name="Hossein Saberi" userId="3099d733-8375-4154-9dc5-01b18b3cf786" providerId="ADAL" clId="{6B18E462-67FB-48C3-967C-28D3027B4C34}" dt="2024-02-09T01:05:56.938" v="5322" actId="26606"/>
          <ac:spMkLst>
            <pc:docMk/>
            <pc:sldMk cId="2045248116" sldId="483"/>
            <ac:spMk id="127" creationId="{4F359677-6547-4AEF-BE61-1F63509981D5}"/>
          </ac:spMkLst>
        </pc:spChg>
        <pc:spChg chg="add del">
          <ac:chgData name="Hossein Saberi" userId="3099d733-8375-4154-9dc5-01b18b3cf786" providerId="ADAL" clId="{6B18E462-67FB-48C3-967C-28D3027B4C34}" dt="2024-02-09T01:05:56.938" v="5322" actId="26606"/>
          <ac:spMkLst>
            <pc:docMk/>
            <pc:sldMk cId="2045248116" sldId="483"/>
            <ac:spMk id="128" creationId="{E03EB81F-53EA-4ACC-A424-38FB58A73C22}"/>
          </ac:spMkLst>
        </pc:spChg>
        <pc:spChg chg="add del">
          <ac:chgData name="Hossein Saberi" userId="3099d733-8375-4154-9dc5-01b18b3cf786" providerId="ADAL" clId="{6B18E462-67FB-48C3-967C-28D3027B4C34}" dt="2024-02-09T01:05:56.938" v="5322" actId="26606"/>
          <ac:spMkLst>
            <pc:docMk/>
            <pc:sldMk cId="2045248116" sldId="483"/>
            <ac:spMk id="129" creationId="{8E7A830E-EB82-4D23-B515-44E41D56430D}"/>
          </ac:spMkLst>
        </pc:spChg>
        <pc:spChg chg="add del">
          <ac:chgData name="Hossein Saberi" userId="3099d733-8375-4154-9dc5-01b18b3cf786" providerId="ADAL" clId="{6B18E462-67FB-48C3-967C-28D3027B4C34}" dt="2024-02-09T01:06:13.142" v="5324" actId="26606"/>
          <ac:spMkLst>
            <pc:docMk/>
            <pc:sldMk cId="2045248116" sldId="483"/>
            <ac:spMk id="131" creationId="{E9DCA5EA-C9F1-43F7-8CD9-E7D77919EBE7}"/>
          </ac:spMkLst>
        </pc:spChg>
        <pc:spChg chg="add del">
          <ac:chgData name="Hossein Saberi" userId="3099d733-8375-4154-9dc5-01b18b3cf786" providerId="ADAL" clId="{6B18E462-67FB-48C3-967C-28D3027B4C34}" dt="2024-02-09T01:12:02.281" v="5435" actId="26606"/>
          <ac:spMkLst>
            <pc:docMk/>
            <pc:sldMk cId="2045248116" sldId="483"/>
            <ac:spMk id="136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09T01:10:05.015" v="5373" actId="26606"/>
          <ac:spMkLst>
            <pc:docMk/>
            <pc:sldMk cId="2045248116" sldId="483"/>
            <ac:spMk id="137" creationId="{A169D286-F4D7-4C8B-A6BD-D05384C7F1D8}"/>
          </ac:spMkLst>
        </pc:spChg>
        <pc:spChg chg="add del">
          <ac:chgData name="Hossein Saberi" userId="3099d733-8375-4154-9dc5-01b18b3cf786" providerId="ADAL" clId="{6B18E462-67FB-48C3-967C-28D3027B4C34}" dt="2024-02-09T01:10:05.015" v="5373" actId="26606"/>
          <ac:spMkLst>
            <pc:docMk/>
            <pc:sldMk cId="2045248116" sldId="483"/>
            <ac:spMk id="139" creationId="{39E8235E-135E-4261-8F54-2B316E493C42}"/>
          </ac:spMkLst>
        </pc:spChg>
        <pc:spChg chg="add del">
          <ac:chgData name="Hossein Saberi" userId="3099d733-8375-4154-9dc5-01b18b3cf786" providerId="ADAL" clId="{6B18E462-67FB-48C3-967C-28D3027B4C34}" dt="2024-02-09T01:06:34.488" v="5329" actId="26606"/>
          <ac:spMkLst>
            <pc:docMk/>
            <pc:sldMk cId="2045248116" sldId="483"/>
            <ac:spMk id="140" creationId="{E9DCA5EA-C9F1-43F7-8CD9-E7D77919EBE7}"/>
          </ac:spMkLst>
        </pc:spChg>
        <pc:spChg chg="add del">
          <ac:chgData name="Hossein Saberi" userId="3099d733-8375-4154-9dc5-01b18b3cf786" providerId="ADAL" clId="{6B18E462-67FB-48C3-967C-28D3027B4C34}" dt="2024-02-09T01:10:05.015" v="5373" actId="26606"/>
          <ac:spMkLst>
            <pc:docMk/>
            <pc:sldMk cId="2045248116" sldId="483"/>
            <ac:spMk id="141" creationId="{D4ED8EC3-4D57-4620-93CE-4E6661F09A3E}"/>
          </ac:spMkLst>
        </pc:spChg>
        <pc:spChg chg="add del">
          <ac:chgData name="Hossein Saberi" userId="3099d733-8375-4154-9dc5-01b18b3cf786" providerId="ADAL" clId="{6B18E462-67FB-48C3-967C-28D3027B4C34}" dt="2024-02-09T01:06:36.867" v="5331" actId="26606"/>
          <ac:spMkLst>
            <pc:docMk/>
            <pc:sldMk cId="2045248116" sldId="483"/>
            <ac:spMk id="142" creationId="{7A5D17DF-AD65-402C-A95C-F13C770C9FCD}"/>
          </ac:spMkLst>
        </pc:spChg>
        <pc:spChg chg="add del">
          <ac:chgData name="Hossein Saberi" userId="3099d733-8375-4154-9dc5-01b18b3cf786" providerId="ADAL" clId="{6B18E462-67FB-48C3-967C-28D3027B4C34}" dt="2024-02-09T01:06:36.867" v="5331" actId="26606"/>
          <ac:spMkLst>
            <pc:docMk/>
            <pc:sldMk cId="2045248116" sldId="483"/>
            <ac:spMk id="143" creationId="{2F19B711-C590-44D1-9AA8-9F143B0ED58A}"/>
          </ac:spMkLst>
        </pc:spChg>
        <pc:spChg chg="add del">
          <ac:chgData name="Hossein Saberi" userId="3099d733-8375-4154-9dc5-01b18b3cf786" providerId="ADAL" clId="{6B18E462-67FB-48C3-967C-28D3027B4C34}" dt="2024-02-09T01:06:36.867" v="5331" actId="26606"/>
          <ac:spMkLst>
            <pc:docMk/>
            <pc:sldMk cId="2045248116" sldId="483"/>
            <ac:spMk id="144" creationId="{C0C79CF2-6A1C-4636-84CE-ABB2BE191D23}"/>
          </ac:spMkLst>
        </pc:spChg>
        <pc:spChg chg="add del">
          <ac:chgData name="Hossein Saberi" userId="3099d733-8375-4154-9dc5-01b18b3cf786" providerId="ADAL" clId="{6B18E462-67FB-48C3-967C-28D3027B4C34}" dt="2024-02-09T01:10:05.015" v="5373" actId="26606"/>
          <ac:spMkLst>
            <pc:docMk/>
            <pc:sldMk cId="2045248116" sldId="483"/>
            <ac:spMk id="145" creationId="{83BCB34A-2F40-4F41-8488-A134C1C155B7}"/>
          </ac:spMkLst>
        </pc:spChg>
        <pc:spChg chg="add del">
          <ac:chgData name="Hossein Saberi" userId="3099d733-8375-4154-9dc5-01b18b3cf786" providerId="ADAL" clId="{6B18E462-67FB-48C3-967C-28D3027B4C34}" dt="2024-02-09T01:10:05.015" v="5373" actId="26606"/>
          <ac:spMkLst>
            <pc:docMk/>
            <pc:sldMk cId="2045248116" sldId="483"/>
            <ac:spMk id="147" creationId="{F78382DC-4207-465E-B379-1E16448AA222}"/>
          </ac:spMkLst>
        </pc:spChg>
        <pc:spChg chg="add del">
          <ac:chgData name="Hossein Saberi" userId="3099d733-8375-4154-9dc5-01b18b3cf786" providerId="ADAL" clId="{6B18E462-67FB-48C3-967C-28D3027B4C34}" dt="2024-02-09T01:12:02.281" v="5435" actId="26606"/>
          <ac:spMkLst>
            <pc:docMk/>
            <pc:sldMk cId="2045248116" sldId="483"/>
            <ac:spMk id="148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09T01:10:04.324" v="5372" actId="26606"/>
          <ac:spMkLst>
            <pc:docMk/>
            <pc:sldMk cId="2045248116" sldId="483"/>
            <ac:spMk id="149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9T01:12:02.281" v="5435" actId="26606"/>
          <ac:spMkLst>
            <pc:docMk/>
            <pc:sldMk cId="2045248116" sldId="483"/>
            <ac:spMk id="150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09T01:08:02.421" v="5345" actId="26606"/>
          <ac:spMkLst>
            <pc:docMk/>
            <pc:sldMk cId="2045248116" sldId="483"/>
            <ac:spMk id="151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9T01:07:19.519" v="5340" actId="26606"/>
          <ac:spMkLst>
            <pc:docMk/>
            <pc:sldMk cId="2045248116" sldId="483"/>
            <ac:spMk id="152" creationId="{5D1D4658-32CD-4903-BDA6-7B54EEA4ED6F}"/>
          </ac:spMkLst>
        </pc:spChg>
        <pc:spChg chg="add del">
          <ac:chgData name="Hossein Saberi" userId="3099d733-8375-4154-9dc5-01b18b3cf786" providerId="ADAL" clId="{6B18E462-67FB-48C3-967C-28D3027B4C34}" dt="2024-02-09T01:08:05.734" v="5347" actId="26606"/>
          <ac:spMkLst>
            <pc:docMk/>
            <pc:sldMk cId="2045248116" sldId="483"/>
            <ac:spMk id="153" creationId="{E9DCA5EA-C9F1-43F7-8CD9-E7D77919EBE7}"/>
          </ac:spMkLst>
        </pc:spChg>
        <pc:spChg chg="add del">
          <ac:chgData name="Hossein Saberi" userId="3099d733-8375-4154-9dc5-01b18b3cf786" providerId="ADAL" clId="{6B18E462-67FB-48C3-967C-28D3027B4C34}" dt="2024-02-09T01:07:19.519" v="5340" actId="26606"/>
          <ac:spMkLst>
            <pc:docMk/>
            <pc:sldMk cId="2045248116" sldId="483"/>
            <ac:spMk id="154" creationId="{7A29A97C-0C3C-4F06-9CA4-68DFD1CE4039}"/>
          </ac:spMkLst>
        </pc:spChg>
        <pc:spChg chg="add del">
          <ac:chgData name="Hossein Saberi" userId="3099d733-8375-4154-9dc5-01b18b3cf786" providerId="ADAL" clId="{6B18E462-67FB-48C3-967C-28D3027B4C34}" dt="2024-02-09T01:08:32.858" v="5349" actId="26606"/>
          <ac:spMkLst>
            <pc:docMk/>
            <pc:sldMk cId="2045248116" sldId="483"/>
            <ac:spMk id="155" creationId="{A169D286-F4D7-4C8B-A6BD-D05384C7F1D8}"/>
          </ac:spMkLst>
        </pc:spChg>
        <pc:spChg chg="add del">
          <ac:chgData name="Hossein Saberi" userId="3099d733-8375-4154-9dc5-01b18b3cf786" providerId="ADAL" clId="{6B18E462-67FB-48C3-967C-28D3027B4C34}" dt="2024-02-09T01:07:19.519" v="5340" actId="26606"/>
          <ac:spMkLst>
            <pc:docMk/>
            <pc:sldMk cId="2045248116" sldId="483"/>
            <ac:spMk id="156" creationId="{801292C1-8B12-4AF2-9B59-8851A132E5E2}"/>
          </ac:spMkLst>
        </pc:spChg>
        <pc:spChg chg="add del">
          <ac:chgData name="Hossein Saberi" userId="3099d733-8375-4154-9dc5-01b18b3cf786" providerId="ADAL" clId="{6B18E462-67FB-48C3-967C-28D3027B4C34}" dt="2024-02-09T01:08:32.858" v="5349" actId="26606"/>
          <ac:spMkLst>
            <pc:docMk/>
            <pc:sldMk cId="2045248116" sldId="483"/>
            <ac:spMk id="157" creationId="{39E8235E-135E-4261-8F54-2B316E493C42}"/>
          </ac:spMkLst>
        </pc:spChg>
        <pc:spChg chg="add del">
          <ac:chgData name="Hossein Saberi" userId="3099d733-8375-4154-9dc5-01b18b3cf786" providerId="ADAL" clId="{6B18E462-67FB-48C3-967C-28D3027B4C34}" dt="2024-02-09T01:08:32.858" v="5349" actId="26606"/>
          <ac:spMkLst>
            <pc:docMk/>
            <pc:sldMk cId="2045248116" sldId="483"/>
            <ac:spMk id="158" creationId="{D4ED8EC3-4D57-4620-93CE-4E6661F09A3E}"/>
          </ac:spMkLst>
        </pc:spChg>
        <pc:spChg chg="add del">
          <ac:chgData name="Hossein Saberi" userId="3099d733-8375-4154-9dc5-01b18b3cf786" providerId="ADAL" clId="{6B18E462-67FB-48C3-967C-28D3027B4C34}" dt="2024-02-09T01:08:32.858" v="5349" actId="26606"/>
          <ac:spMkLst>
            <pc:docMk/>
            <pc:sldMk cId="2045248116" sldId="483"/>
            <ac:spMk id="160" creationId="{83BCB34A-2F40-4F41-8488-A134C1C155B7}"/>
          </ac:spMkLst>
        </pc:spChg>
        <pc:spChg chg="add del">
          <ac:chgData name="Hossein Saberi" userId="3099d733-8375-4154-9dc5-01b18b3cf786" providerId="ADAL" clId="{6B18E462-67FB-48C3-967C-28D3027B4C34}" dt="2024-02-09T01:08:32.858" v="5349" actId="26606"/>
          <ac:spMkLst>
            <pc:docMk/>
            <pc:sldMk cId="2045248116" sldId="483"/>
            <ac:spMk id="162" creationId="{F78382DC-4207-465E-B379-1E16448AA222}"/>
          </ac:spMkLst>
        </pc:spChg>
        <pc:spChg chg="add del">
          <ac:chgData name="Hossein Saberi" userId="3099d733-8375-4154-9dc5-01b18b3cf786" providerId="ADAL" clId="{6B18E462-67FB-48C3-967C-28D3027B4C34}" dt="2024-02-09T01:12:42.866" v="5439" actId="26606"/>
          <ac:spMkLst>
            <pc:docMk/>
            <pc:sldMk cId="2045248116" sldId="483"/>
            <ac:spMk id="163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12:42.866" v="5439" actId="26606"/>
          <ac:spMkLst>
            <pc:docMk/>
            <pc:sldMk cId="2045248116" sldId="483"/>
            <ac:spMk id="165" creationId="{E9C2289B-5F5E-43E9-9416-51AC3AF54640}"/>
          </ac:spMkLst>
        </pc:spChg>
        <pc:spChg chg="add del">
          <ac:chgData name="Hossein Saberi" userId="3099d733-8375-4154-9dc5-01b18b3cf786" providerId="ADAL" clId="{6B18E462-67FB-48C3-967C-28D3027B4C34}" dt="2024-02-09T01:12:50.991" v="5443" actId="26606"/>
          <ac:spMkLst>
            <pc:docMk/>
            <pc:sldMk cId="2045248116" sldId="483"/>
            <ac:spMk id="166" creationId="{1500B4A4-B1F1-41EA-886A-B8A210DBCA3B}"/>
          </ac:spMkLst>
        </pc:spChg>
        <pc:spChg chg="add del">
          <ac:chgData name="Hossein Saberi" userId="3099d733-8375-4154-9dc5-01b18b3cf786" providerId="ADAL" clId="{6B18E462-67FB-48C3-967C-28D3027B4C34}" dt="2024-02-09T01:12:50.991" v="5443" actId="26606"/>
          <ac:spMkLst>
            <pc:docMk/>
            <pc:sldMk cId="2045248116" sldId="483"/>
            <ac:spMk id="167" creationId="{5E55A99C-0BDC-4DBE-8E40-9FA66F629FA1}"/>
          </ac:spMkLst>
        </pc:spChg>
        <pc:spChg chg="add del">
          <ac:chgData name="Hossein Saberi" userId="3099d733-8375-4154-9dc5-01b18b3cf786" providerId="ADAL" clId="{6B18E462-67FB-48C3-967C-28D3027B4C34}" dt="2024-02-09T01:09:04.147" v="5354" actId="26606"/>
          <ac:spMkLst>
            <pc:docMk/>
            <pc:sldMk cId="2045248116" sldId="483"/>
            <ac:spMk id="169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09T01:12:54.794" v="5445" actId="26606"/>
          <ac:spMkLst>
            <pc:docMk/>
            <pc:sldMk cId="2045248116" sldId="483"/>
            <ac:spMk id="170" creationId="{1FE21981-771D-4A29-8D3A-D068BE54BFE9}"/>
          </ac:spMkLst>
        </pc:spChg>
        <pc:spChg chg="add del">
          <ac:chgData name="Hossein Saberi" userId="3099d733-8375-4154-9dc5-01b18b3cf786" providerId="ADAL" clId="{6B18E462-67FB-48C3-967C-28D3027B4C34}" dt="2024-02-09T01:09:04.147" v="5354" actId="26606"/>
          <ac:spMkLst>
            <pc:docMk/>
            <pc:sldMk cId="2045248116" sldId="483"/>
            <ac:spMk id="171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09T01:12:57.852" v="5447" actId="26606"/>
          <ac:spMkLst>
            <pc:docMk/>
            <pc:sldMk cId="2045248116" sldId="483"/>
            <ac:spMk id="172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1:09:04.147" v="5354" actId="26606"/>
          <ac:spMkLst>
            <pc:docMk/>
            <pc:sldMk cId="2045248116" sldId="483"/>
            <ac:spMk id="173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09T01:12:57.852" v="5447" actId="26606"/>
          <ac:spMkLst>
            <pc:docMk/>
            <pc:sldMk cId="2045248116" sldId="483"/>
            <ac:spMk id="174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1:12:57.852" v="5447" actId="26606"/>
          <ac:spMkLst>
            <pc:docMk/>
            <pc:sldMk cId="2045248116" sldId="483"/>
            <ac:spMk id="176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09T01:13:02.440" v="5449" actId="26606"/>
          <ac:spMkLst>
            <pc:docMk/>
            <pc:sldMk cId="2045248116" sldId="483"/>
            <ac:spMk id="178" creationId="{22C6C9C9-83BF-4A6C-A1BF-C1735C61B4FF}"/>
          </ac:spMkLst>
        </pc:spChg>
        <pc:spChg chg="add del">
          <ac:chgData name="Hossein Saberi" userId="3099d733-8375-4154-9dc5-01b18b3cf786" providerId="ADAL" clId="{6B18E462-67FB-48C3-967C-28D3027B4C34}" dt="2024-02-09T01:09:18.264" v="5358" actId="26606"/>
          <ac:spMkLst>
            <pc:docMk/>
            <pc:sldMk cId="2045248116" sldId="483"/>
            <ac:spMk id="179" creationId="{854ECEBE-9353-406C-9313-02A517A310EF}"/>
          </ac:spMkLst>
        </pc:spChg>
        <pc:spChg chg="add del">
          <ac:chgData name="Hossein Saberi" userId="3099d733-8375-4154-9dc5-01b18b3cf786" providerId="ADAL" clId="{6B18E462-67FB-48C3-967C-28D3027B4C34}" dt="2024-02-09T01:09:18.264" v="5358" actId="26606"/>
          <ac:spMkLst>
            <pc:docMk/>
            <pc:sldMk cId="2045248116" sldId="483"/>
            <ac:spMk id="180" creationId="{86806086-A782-4311-A63B-1A68574D8067}"/>
          </ac:spMkLst>
        </pc:spChg>
        <pc:spChg chg="add del">
          <ac:chgData name="Hossein Saberi" userId="3099d733-8375-4154-9dc5-01b18b3cf786" providerId="ADAL" clId="{6B18E462-67FB-48C3-967C-28D3027B4C34}" dt="2024-02-09T01:09:18.264" v="5358" actId="26606"/>
          <ac:spMkLst>
            <pc:docMk/>
            <pc:sldMk cId="2045248116" sldId="483"/>
            <ac:spMk id="181" creationId="{CE71458B-DF80-43DF-9693-2EC3878ACAB5}"/>
          </ac:spMkLst>
        </pc:spChg>
        <pc:spChg chg="add del">
          <ac:chgData name="Hossein Saberi" userId="3099d733-8375-4154-9dc5-01b18b3cf786" providerId="ADAL" clId="{6B18E462-67FB-48C3-967C-28D3027B4C34}" dt="2024-02-09T01:09:18.264" v="5358" actId="26606"/>
          <ac:spMkLst>
            <pc:docMk/>
            <pc:sldMk cId="2045248116" sldId="483"/>
            <ac:spMk id="182" creationId="{DE1994AC-22D1-4B48-9EDA-BE373E704567}"/>
          </ac:spMkLst>
        </pc:spChg>
        <pc:spChg chg="add del">
          <ac:chgData name="Hossein Saberi" userId="3099d733-8375-4154-9dc5-01b18b3cf786" providerId="ADAL" clId="{6B18E462-67FB-48C3-967C-28D3027B4C34}" dt="2024-02-09T01:09:18.264" v="5358" actId="26606"/>
          <ac:spMkLst>
            <pc:docMk/>
            <pc:sldMk cId="2045248116" sldId="483"/>
            <ac:spMk id="183" creationId="{22220111-5018-4EB7-A38B-79BD37F7C095}"/>
          </ac:spMkLst>
        </pc:spChg>
        <pc:spChg chg="add del">
          <ac:chgData name="Hossein Saberi" userId="3099d733-8375-4154-9dc5-01b18b3cf786" providerId="ADAL" clId="{6B18E462-67FB-48C3-967C-28D3027B4C34}" dt="2024-02-09T01:13:16.442" v="5451" actId="26606"/>
          <ac:spMkLst>
            <pc:docMk/>
            <pc:sldMk cId="2045248116" sldId="483"/>
            <ac:spMk id="184" creationId="{3B71DBD2-3B77-4A79-B20B-A2B1EBBE1A0B}"/>
          </ac:spMkLst>
        </pc:spChg>
        <pc:spChg chg="add del">
          <ac:chgData name="Hossein Saberi" userId="3099d733-8375-4154-9dc5-01b18b3cf786" providerId="ADAL" clId="{6B18E462-67FB-48C3-967C-28D3027B4C34}" dt="2024-02-09T01:09:19.700" v="5360" actId="26606"/>
          <ac:spMkLst>
            <pc:docMk/>
            <pc:sldMk cId="2045248116" sldId="483"/>
            <ac:spMk id="185" creationId="{2F19B711-C590-44D1-9AA8-9F143B0ED58A}"/>
          </ac:spMkLst>
        </pc:spChg>
        <pc:spChg chg="add del">
          <ac:chgData name="Hossein Saberi" userId="3099d733-8375-4154-9dc5-01b18b3cf786" providerId="ADAL" clId="{6B18E462-67FB-48C3-967C-28D3027B4C34}" dt="2024-02-09T01:09:19.700" v="5360" actId="26606"/>
          <ac:spMkLst>
            <pc:docMk/>
            <pc:sldMk cId="2045248116" sldId="483"/>
            <ac:spMk id="186" creationId="{C0C79CF2-6A1C-4636-84CE-ABB2BE191D23}"/>
          </ac:spMkLst>
        </pc:spChg>
        <pc:spChg chg="add del">
          <ac:chgData name="Hossein Saberi" userId="3099d733-8375-4154-9dc5-01b18b3cf786" providerId="ADAL" clId="{6B18E462-67FB-48C3-967C-28D3027B4C34}" dt="2024-02-09T01:09:19.700" v="5360" actId="26606"/>
          <ac:spMkLst>
            <pc:docMk/>
            <pc:sldMk cId="2045248116" sldId="483"/>
            <ac:spMk id="187" creationId="{7A5D17DF-AD65-402C-A95C-F13C770C9FCD}"/>
          </ac:spMkLst>
        </pc:spChg>
        <pc:spChg chg="add del">
          <ac:chgData name="Hossein Saberi" userId="3099d733-8375-4154-9dc5-01b18b3cf786" providerId="ADAL" clId="{6B18E462-67FB-48C3-967C-28D3027B4C34}" dt="2024-02-09T01:13:16.442" v="5451" actId="26606"/>
          <ac:spMkLst>
            <pc:docMk/>
            <pc:sldMk cId="2045248116" sldId="483"/>
            <ac:spMk id="188" creationId="{DD94CD5A-DFA9-4697-95A8-A758FBF5E7F1}"/>
          </ac:spMkLst>
        </pc:spChg>
        <pc:spChg chg="add del">
          <ac:chgData name="Hossein Saberi" userId="3099d733-8375-4154-9dc5-01b18b3cf786" providerId="ADAL" clId="{6B18E462-67FB-48C3-967C-28D3027B4C34}" dt="2024-02-09T01:09:42.488" v="5362" actId="26606"/>
          <ac:spMkLst>
            <pc:docMk/>
            <pc:sldMk cId="2045248116" sldId="483"/>
            <ac:spMk id="189" creationId="{664E23E2-7440-4E36-A67B-0F88C5F7E185}"/>
          </ac:spMkLst>
        </pc:spChg>
        <pc:spChg chg="add del">
          <ac:chgData name="Hossein Saberi" userId="3099d733-8375-4154-9dc5-01b18b3cf786" providerId="ADAL" clId="{6B18E462-67FB-48C3-967C-28D3027B4C34}" dt="2024-02-09T01:09:42.488" v="5362" actId="26606"/>
          <ac:spMkLst>
            <pc:docMk/>
            <pc:sldMk cId="2045248116" sldId="483"/>
            <ac:spMk id="190" creationId="{B06949AE-010D-4C18-8AED-7872085ADD57}"/>
          </ac:spMkLst>
        </pc:spChg>
        <pc:spChg chg="add del">
          <ac:chgData name="Hossein Saberi" userId="3099d733-8375-4154-9dc5-01b18b3cf786" providerId="ADAL" clId="{6B18E462-67FB-48C3-967C-28D3027B4C34}" dt="2024-02-09T01:09:42.488" v="5362" actId="26606"/>
          <ac:spMkLst>
            <pc:docMk/>
            <pc:sldMk cId="2045248116" sldId="483"/>
            <ac:spMk id="191" creationId="{FE54AADB-50C7-4293-94C0-27361A32B8CF}"/>
          </ac:spMkLst>
        </pc:spChg>
        <pc:spChg chg="add del">
          <ac:chgData name="Hossein Saberi" userId="3099d733-8375-4154-9dc5-01b18b3cf786" providerId="ADAL" clId="{6B18E462-67FB-48C3-967C-28D3027B4C34}" dt="2024-02-09T01:09:45.740" v="5364" actId="26606"/>
          <ac:spMkLst>
            <pc:docMk/>
            <pc:sldMk cId="2045248116" sldId="483"/>
            <ac:spMk id="193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9T01:15:21.684" v="5457" actId="26606"/>
          <ac:spMkLst>
            <pc:docMk/>
            <pc:sldMk cId="2045248116" sldId="483"/>
            <ac:spMk id="194" creationId="{C96C8BAF-68F3-4B78-B238-35DF5D86560D}"/>
          </ac:spMkLst>
        </pc:spChg>
        <pc:spChg chg="add del">
          <ac:chgData name="Hossein Saberi" userId="3099d733-8375-4154-9dc5-01b18b3cf786" providerId="ADAL" clId="{6B18E462-67FB-48C3-967C-28D3027B4C34}" dt="2024-02-09T01:10:02.072" v="5370" actId="26606"/>
          <ac:spMkLst>
            <pc:docMk/>
            <pc:sldMk cId="2045248116" sldId="483"/>
            <ac:spMk id="195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10:02.072" v="5370" actId="26606"/>
          <ac:spMkLst>
            <pc:docMk/>
            <pc:sldMk cId="2045248116" sldId="483"/>
            <ac:spMk id="196" creationId="{AD8F92D9-1751-4ABF-9CB7-D198C9A05A46}"/>
          </ac:spMkLst>
        </pc:spChg>
        <pc:spChg chg="add del">
          <ac:chgData name="Hossein Saberi" userId="3099d733-8375-4154-9dc5-01b18b3cf786" providerId="ADAL" clId="{6B18E462-67FB-48C3-967C-28D3027B4C34}" dt="2024-02-09T01:10:02.072" v="5370" actId="26606"/>
          <ac:spMkLst>
            <pc:docMk/>
            <pc:sldMk cId="2045248116" sldId="483"/>
            <ac:spMk id="197" creationId="{6D6B998F-CA62-4EE6-B7E7-046377D4F7EF}"/>
          </ac:spMkLst>
        </pc:spChg>
        <pc:spChg chg="add del">
          <ac:chgData name="Hossein Saberi" userId="3099d733-8375-4154-9dc5-01b18b3cf786" providerId="ADAL" clId="{6B18E462-67FB-48C3-967C-28D3027B4C34}" dt="2024-02-09T01:09:57.122" v="5367" actId="26606"/>
          <ac:spMkLst>
            <pc:docMk/>
            <pc:sldMk cId="2045248116" sldId="483"/>
            <ac:spMk id="202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09:57.122" v="5367" actId="26606"/>
          <ac:spMkLst>
            <pc:docMk/>
            <pc:sldMk cId="2045248116" sldId="483"/>
            <ac:spMk id="204" creationId="{AD8F92D9-1751-4ABF-9CB7-D198C9A05A46}"/>
          </ac:spMkLst>
        </pc:spChg>
        <pc:spChg chg="add del">
          <ac:chgData name="Hossein Saberi" userId="3099d733-8375-4154-9dc5-01b18b3cf786" providerId="ADAL" clId="{6B18E462-67FB-48C3-967C-28D3027B4C34}" dt="2024-02-09T01:09:57.122" v="5367" actId="26606"/>
          <ac:spMkLst>
            <pc:docMk/>
            <pc:sldMk cId="2045248116" sldId="483"/>
            <ac:spMk id="206" creationId="{6D6B998F-CA62-4EE6-B7E7-046377D4F7EF}"/>
          </ac:spMkLst>
        </pc:spChg>
        <pc:spChg chg="add del">
          <ac:chgData name="Hossein Saberi" userId="3099d733-8375-4154-9dc5-01b18b3cf786" providerId="ADAL" clId="{6B18E462-67FB-48C3-967C-28D3027B4C34}" dt="2024-02-09T01:17:14.101" v="5480" actId="26606"/>
          <ac:spMkLst>
            <pc:docMk/>
            <pc:sldMk cId="2045248116" sldId="483"/>
            <ac:spMk id="215" creationId="{56827C3C-D52F-46CE-A441-3CD6A1A6A0A2}"/>
          </ac:spMkLst>
        </pc:spChg>
        <pc:spChg chg="add del">
          <ac:chgData name="Hossein Saberi" userId="3099d733-8375-4154-9dc5-01b18b3cf786" providerId="ADAL" clId="{6B18E462-67FB-48C3-967C-28D3027B4C34}" dt="2024-02-09T01:17:14.101" v="5480" actId="26606"/>
          <ac:spMkLst>
            <pc:docMk/>
            <pc:sldMk cId="2045248116" sldId="483"/>
            <ac:spMk id="217" creationId="{F52A8B51-0A89-497B-B882-6658E029A3F9}"/>
          </ac:spMkLst>
        </pc:spChg>
        <pc:spChg chg="add del">
          <ac:chgData name="Hossein Saberi" userId="3099d733-8375-4154-9dc5-01b18b3cf786" providerId="ADAL" clId="{6B18E462-67FB-48C3-967C-28D3027B4C34}" dt="2024-02-09T01:17:14.101" v="5480" actId="26606"/>
          <ac:spMkLst>
            <pc:docMk/>
            <pc:sldMk cId="2045248116" sldId="483"/>
            <ac:spMk id="219" creationId="{EB1CEFBF-6F09-4052-862B-E219DA15757E}"/>
          </ac:spMkLst>
        </pc:spChg>
        <pc:spChg chg="add del">
          <ac:chgData name="Hossein Saberi" userId="3099d733-8375-4154-9dc5-01b18b3cf786" providerId="ADAL" clId="{6B18E462-67FB-48C3-967C-28D3027B4C34}" dt="2024-02-09T01:17:14.101" v="5480" actId="26606"/>
          <ac:spMkLst>
            <pc:docMk/>
            <pc:sldMk cId="2045248116" sldId="483"/>
            <ac:spMk id="221" creationId="{BCB5D417-2A71-445D-B4C7-9E814D633D33}"/>
          </ac:spMkLst>
        </pc:spChg>
        <pc:spChg chg="add del">
          <ac:chgData name="Hossein Saberi" userId="3099d733-8375-4154-9dc5-01b18b3cf786" providerId="ADAL" clId="{6B18E462-67FB-48C3-967C-28D3027B4C34}" dt="2024-02-09T01:17:08.103" v="5471" actId="26606"/>
          <ac:spMkLst>
            <pc:docMk/>
            <pc:sldMk cId="2045248116" sldId="483"/>
            <ac:spMk id="223" creationId="{749FA6A2-2239-4EF2-9EB3-B1DC295FE14D}"/>
          </ac:spMkLst>
        </pc:spChg>
        <pc:spChg chg="add del">
          <ac:chgData name="Hossein Saberi" userId="3099d733-8375-4154-9dc5-01b18b3cf786" providerId="ADAL" clId="{6B18E462-67FB-48C3-967C-28D3027B4C34}" dt="2024-02-09T01:16:05.778" v="5459" actId="26606"/>
          <ac:spMkLst>
            <pc:docMk/>
            <pc:sldMk cId="2045248116" sldId="483"/>
            <ac:spMk id="226" creationId="{56827C3C-D52F-46CE-A441-3CD6A1A6A0A2}"/>
          </ac:spMkLst>
        </pc:spChg>
        <pc:spChg chg="add del">
          <ac:chgData name="Hossein Saberi" userId="3099d733-8375-4154-9dc5-01b18b3cf786" providerId="ADAL" clId="{6B18E462-67FB-48C3-967C-28D3027B4C34}" dt="2024-02-09T01:16:05.778" v="5459" actId="26606"/>
          <ac:spMkLst>
            <pc:docMk/>
            <pc:sldMk cId="2045248116" sldId="483"/>
            <ac:spMk id="228" creationId="{F52A8B51-0A89-497B-B882-6658E029A3F9}"/>
          </ac:spMkLst>
        </pc:spChg>
        <pc:spChg chg="add del">
          <ac:chgData name="Hossein Saberi" userId="3099d733-8375-4154-9dc5-01b18b3cf786" providerId="ADAL" clId="{6B18E462-67FB-48C3-967C-28D3027B4C34}" dt="2024-02-09T01:16:05.778" v="5459" actId="26606"/>
          <ac:spMkLst>
            <pc:docMk/>
            <pc:sldMk cId="2045248116" sldId="483"/>
            <ac:spMk id="230" creationId="{EB1CEFBF-6F09-4052-862B-E219DA15757E}"/>
          </ac:spMkLst>
        </pc:spChg>
        <pc:spChg chg="add del">
          <ac:chgData name="Hossein Saberi" userId="3099d733-8375-4154-9dc5-01b18b3cf786" providerId="ADAL" clId="{6B18E462-67FB-48C3-967C-28D3027B4C34}" dt="2024-02-09T01:17:11.666" v="5475" actId="26606"/>
          <ac:spMkLst>
            <pc:docMk/>
            <pc:sldMk cId="2045248116" sldId="483"/>
            <ac:spMk id="231" creationId="{C96C8BAF-68F3-4B78-B238-35DF5D86560D}"/>
          </ac:spMkLst>
        </pc:spChg>
        <pc:spChg chg="add del">
          <ac:chgData name="Hossein Saberi" userId="3099d733-8375-4154-9dc5-01b18b3cf786" providerId="ADAL" clId="{6B18E462-67FB-48C3-967C-28D3027B4C34}" dt="2024-02-09T01:16:05.778" v="5459" actId="26606"/>
          <ac:spMkLst>
            <pc:docMk/>
            <pc:sldMk cId="2045248116" sldId="483"/>
            <ac:spMk id="232" creationId="{BCB5D417-2A71-445D-B4C7-9E814D633D33}"/>
          </ac:spMkLst>
        </pc:spChg>
        <pc:spChg chg="add del">
          <ac:chgData name="Hossein Saberi" userId="3099d733-8375-4154-9dc5-01b18b3cf786" providerId="ADAL" clId="{6B18E462-67FB-48C3-967C-28D3027B4C34}" dt="2024-02-09T01:16:16.328" v="5463" actId="26606"/>
          <ac:spMkLst>
            <pc:docMk/>
            <pc:sldMk cId="2045248116" sldId="483"/>
            <ac:spMk id="239" creationId="{C96C8BAF-68F3-4B78-B238-35DF5D86560D}"/>
          </ac:spMkLst>
        </pc:spChg>
        <pc:spChg chg="add del">
          <ac:chgData name="Hossein Saberi" userId="3099d733-8375-4154-9dc5-01b18b3cf786" providerId="ADAL" clId="{6B18E462-67FB-48C3-967C-28D3027B4C34}" dt="2024-02-09T01:17:14.085" v="5479" actId="26606"/>
          <ac:spMkLst>
            <pc:docMk/>
            <pc:sldMk cId="2045248116" sldId="483"/>
            <ac:spMk id="253" creationId="{C96C8BAF-68F3-4B78-B238-35DF5D86560D}"/>
          </ac:spMkLst>
        </pc:spChg>
        <pc:spChg chg="add">
          <ac:chgData name="Hossein Saberi" userId="3099d733-8375-4154-9dc5-01b18b3cf786" providerId="ADAL" clId="{6B18E462-67FB-48C3-967C-28D3027B4C34}" dt="2024-02-09T01:17:14.101" v="5480" actId="26606"/>
          <ac:spMkLst>
            <pc:docMk/>
            <pc:sldMk cId="2045248116" sldId="483"/>
            <ac:spMk id="260" creationId="{56827C3C-D52F-46CE-A441-3CD6A1A6A0A2}"/>
          </ac:spMkLst>
        </pc:spChg>
        <pc:spChg chg="add">
          <ac:chgData name="Hossein Saberi" userId="3099d733-8375-4154-9dc5-01b18b3cf786" providerId="ADAL" clId="{6B18E462-67FB-48C3-967C-28D3027B4C34}" dt="2024-02-09T01:17:14.101" v="5480" actId="26606"/>
          <ac:spMkLst>
            <pc:docMk/>
            <pc:sldMk cId="2045248116" sldId="483"/>
            <ac:spMk id="261" creationId="{F52A8B51-0A89-497B-B882-6658E029A3F9}"/>
          </ac:spMkLst>
        </pc:spChg>
        <pc:spChg chg="add">
          <ac:chgData name="Hossein Saberi" userId="3099d733-8375-4154-9dc5-01b18b3cf786" providerId="ADAL" clId="{6B18E462-67FB-48C3-967C-28D3027B4C34}" dt="2024-02-09T01:17:14.101" v="5480" actId="26606"/>
          <ac:spMkLst>
            <pc:docMk/>
            <pc:sldMk cId="2045248116" sldId="483"/>
            <ac:spMk id="262" creationId="{EB1CEFBF-6F09-4052-862B-E219DA15757E}"/>
          </ac:spMkLst>
        </pc:spChg>
        <pc:spChg chg="add">
          <ac:chgData name="Hossein Saberi" userId="3099d733-8375-4154-9dc5-01b18b3cf786" providerId="ADAL" clId="{6B18E462-67FB-48C3-967C-28D3027B4C34}" dt="2024-02-09T01:17:14.101" v="5480" actId="26606"/>
          <ac:spMkLst>
            <pc:docMk/>
            <pc:sldMk cId="2045248116" sldId="483"/>
            <ac:spMk id="263" creationId="{BCB5D417-2A71-445D-B4C7-9E814D633D33}"/>
          </ac:spMkLst>
        </pc:spChg>
        <pc:grpChg chg="add del">
          <ac:chgData name="Hossein Saberi" userId="3099d733-8375-4154-9dc5-01b18b3cf786" providerId="ADAL" clId="{6B18E462-67FB-48C3-967C-28D3027B4C34}" dt="2024-02-09T00:57:53.739" v="5205" actId="26606"/>
          <ac:grpSpMkLst>
            <pc:docMk/>
            <pc:sldMk cId="2045248116" sldId="483"/>
            <ac:grpSpMk id="12" creationId="{DF071BB7-867E-46A9-A7C2-3FCB28CB8FBD}"/>
          </ac:grpSpMkLst>
        </pc:grpChg>
        <pc:grpChg chg="add del">
          <ac:chgData name="Hossein Saberi" userId="3099d733-8375-4154-9dc5-01b18b3cf786" providerId="ADAL" clId="{6B18E462-67FB-48C3-967C-28D3027B4C34}" dt="2024-02-09T00:58:38.240" v="5218" actId="26606"/>
          <ac:grpSpMkLst>
            <pc:docMk/>
            <pc:sldMk cId="2045248116" sldId="483"/>
            <ac:grpSpMk id="18" creationId="{14A68079-DE1F-4253-ADBC-1819EE120762}"/>
          </ac:grpSpMkLst>
        </pc:grpChg>
        <pc:grpChg chg="add del">
          <ac:chgData name="Hossein Saberi" userId="3099d733-8375-4154-9dc5-01b18b3cf786" providerId="ADAL" clId="{6B18E462-67FB-48C3-967C-28D3027B4C34}" dt="2024-02-09T00:59:12.291" v="5226" actId="26606"/>
          <ac:grpSpMkLst>
            <pc:docMk/>
            <pc:sldMk cId="2045248116" sldId="483"/>
            <ac:grpSpMk id="35" creationId="{C32D4553-E775-4F16-9A6F-FED8D166A5B7}"/>
          </ac:grpSpMkLst>
        </pc:grpChg>
        <pc:grpChg chg="add del">
          <ac:chgData name="Hossein Saberi" userId="3099d733-8375-4154-9dc5-01b18b3cf786" providerId="ADAL" clId="{6B18E462-67FB-48C3-967C-28D3027B4C34}" dt="2024-02-09T01:00:22.398" v="5244" actId="26606"/>
          <ac:grpSpMkLst>
            <pc:docMk/>
            <pc:sldMk cId="2045248116" sldId="483"/>
            <ac:grpSpMk id="36" creationId="{58495BCC-CE77-4CC2-952E-846F41119FD5}"/>
          </ac:grpSpMkLst>
        </pc:grpChg>
        <pc:grpChg chg="add del">
          <ac:chgData name="Hossein Saberi" userId="3099d733-8375-4154-9dc5-01b18b3cf786" providerId="ADAL" clId="{6B18E462-67FB-48C3-967C-28D3027B4C34}" dt="2024-02-09T00:59:38.399" v="5230" actId="26606"/>
          <ac:grpSpMkLst>
            <pc:docMk/>
            <pc:sldMk cId="2045248116" sldId="483"/>
            <ac:grpSpMk id="43" creationId="{C32D4553-E775-4F16-9A6F-FED8D166A5B7}"/>
          </ac:grpSpMkLst>
        </pc:grpChg>
        <pc:grpChg chg="add del">
          <ac:chgData name="Hossein Saberi" userId="3099d733-8375-4154-9dc5-01b18b3cf786" providerId="ADAL" clId="{6B18E462-67FB-48C3-967C-28D3027B4C34}" dt="2024-02-09T01:15:21.684" v="5457" actId="26606"/>
          <ac:grpSpMkLst>
            <pc:docMk/>
            <pc:sldMk cId="2045248116" sldId="483"/>
            <ac:grpSpMk id="199" creationId="{4F4CD6D0-5A87-4BA2-A13A-0E40511C3CFA}"/>
          </ac:grpSpMkLst>
        </pc:grpChg>
        <pc:grpChg chg="add del">
          <ac:chgData name="Hossein Saberi" userId="3099d733-8375-4154-9dc5-01b18b3cf786" providerId="ADAL" clId="{6B18E462-67FB-48C3-967C-28D3027B4C34}" dt="2024-02-09T01:15:21.684" v="5457" actId="26606"/>
          <ac:grpSpMkLst>
            <pc:docMk/>
            <pc:sldMk cId="2045248116" sldId="483"/>
            <ac:grpSpMk id="203" creationId="{E9537076-EF48-4F72-9164-FD8260D550AC}"/>
          </ac:grpSpMkLst>
        </pc:grpChg>
        <pc:grpChg chg="add del">
          <ac:chgData name="Hossein Saberi" userId="3099d733-8375-4154-9dc5-01b18b3cf786" providerId="ADAL" clId="{6B18E462-67FB-48C3-967C-28D3027B4C34}" dt="2024-02-09T01:15:21.684" v="5457" actId="26606"/>
          <ac:grpSpMkLst>
            <pc:docMk/>
            <pc:sldMk cId="2045248116" sldId="483"/>
            <ac:grpSpMk id="207" creationId="{6EFC3492-86BD-4D75-B5B4-C2DBFE0BD106}"/>
          </ac:grpSpMkLst>
        </pc:grpChg>
        <pc:grpChg chg="add del">
          <ac:chgData name="Hossein Saberi" userId="3099d733-8375-4154-9dc5-01b18b3cf786" providerId="ADAL" clId="{6B18E462-67FB-48C3-967C-28D3027B4C34}" dt="2024-02-09T01:16:16.328" v="5463" actId="26606"/>
          <ac:grpSpMkLst>
            <pc:docMk/>
            <pc:sldMk cId="2045248116" sldId="483"/>
            <ac:grpSpMk id="236" creationId="{6EFC3492-86BD-4D75-B5B4-C2DBFE0BD106}"/>
          </ac:grpSpMkLst>
        </pc:grpChg>
        <pc:grpChg chg="add del">
          <ac:chgData name="Hossein Saberi" userId="3099d733-8375-4154-9dc5-01b18b3cf786" providerId="ADAL" clId="{6B18E462-67FB-48C3-967C-28D3027B4C34}" dt="2024-02-09T01:16:16.328" v="5463" actId="26606"/>
          <ac:grpSpMkLst>
            <pc:docMk/>
            <pc:sldMk cId="2045248116" sldId="483"/>
            <ac:grpSpMk id="240" creationId="{4F4CD6D0-5A87-4BA2-A13A-0E40511C3CFA}"/>
          </ac:grpSpMkLst>
        </pc:grpChg>
        <pc:grpChg chg="add del">
          <ac:chgData name="Hossein Saberi" userId="3099d733-8375-4154-9dc5-01b18b3cf786" providerId="ADAL" clId="{6B18E462-67FB-48C3-967C-28D3027B4C34}" dt="2024-02-09T01:17:11.666" v="5475" actId="26606"/>
          <ac:grpSpMkLst>
            <pc:docMk/>
            <pc:sldMk cId="2045248116" sldId="483"/>
            <ac:grpSpMk id="241" creationId="{4F4CD6D0-5A87-4BA2-A13A-0E40511C3CFA}"/>
          </ac:grpSpMkLst>
        </pc:grpChg>
        <pc:grpChg chg="add del">
          <ac:chgData name="Hossein Saberi" userId="3099d733-8375-4154-9dc5-01b18b3cf786" providerId="ADAL" clId="{6B18E462-67FB-48C3-967C-28D3027B4C34}" dt="2024-02-09T01:16:16.328" v="5463" actId="26606"/>
          <ac:grpSpMkLst>
            <pc:docMk/>
            <pc:sldMk cId="2045248116" sldId="483"/>
            <ac:grpSpMk id="242" creationId="{E9537076-EF48-4F72-9164-FD8260D550AC}"/>
          </ac:grpSpMkLst>
        </pc:grpChg>
        <pc:grpChg chg="add del">
          <ac:chgData name="Hossein Saberi" userId="3099d733-8375-4154-9dc5-01b18b3cf786" providerId="ADAL" clId="{6B18E462-67FB-48C3-967C-28D3027B4C34}" dt="2024-02-09T01:17:11.666" v="5475" actId="26606"/>
          <ac:grpSpMkLst>
            <pc:docMk/>
            <pc:sldMk cId="2045248116" sldId="483"/>
            <ac:grpSpMk id="244" creationId="{E9537076-EF48-4F72-9164-FD8260D550AC}"/>
          </ac:grpSpMkLst>
        </pc:grpChg>
        <pc:grpChg chg="add del">
          <ac:chgData name="Hossein Saberi" userId="3099d733-8375-4154-9dc5-01b18b3cf786" providerId="ADAL" clId="{6B18E462-67FB-48C3-967C-28D3027B4C34}" dt="2024-02-09T01:17:11.666" v="5475" actId="26606"/>
          <ac:grpSpMkLst>
            <pc:docMk/>
            <pc:sldMk cId="2045248116" sldId="483"/>
            <ac:grpSpMk id="248" creationId="{6EFC3492-86BD-4D75-B5B4-C2DBFE0BD106}"/>
          </ac:grpSpMkLst>
        </pc:grpChg>
        <pc:grpChg chg="add del">
          <ac:chgData name="Hossein Saberi" userId="3099d733-8375-4154-9dc5-01b18b3cf786" providerId="ADAL" clId="{6B18E462-67FB-48C3-967C-28D3027B4C34}" dt="2024-02-09T01:17:14.085" v="5479" actId="26606"/>
          <ac:grpSpMkLst>
            <pc:docMk/>
            <pc:sldMk cId="2045248116" sldId="483"/>
            <ac:grpSpMk id="254" creationId="{4F4CD6D0-5A87-4BA2-A13A-0E40511C3CFA}"/>
          </ac:grpSpMkLst>
        </pc:grpChg>
        <pc:grpChg chg="add del">
          <ac:chgData name="Hossein Saberi" userId="3099d733-8375-4154-9dc5-01b18b3cf786" providerId="ADAL" clId="{6B18E462-67FB-48C3-967C-28D3027B4C34}" dt="2024-02-09T01:17:14.085" v="5479" actId="26606"/>
          <ac:grpSpMkLst>
            <pc:docMk/>
            <pc:sldMk cId="2045248116" sldId="483"/>
            <ac:grpSpMk id="256" creationId="{E9537076-EF48-4F72-9164-FD8260D550AC}"/>
          </ac:grpSpMkLst>
        </pc:grpChg>
        <pc:grpChg chg="add del">
          <ac:chgData name="Hossein Saberi" userId="3099d733-8375-4154-9dc5-01b18b3cf786" providerId="ADAL" clId="{6B18E462-67FB-48C3-967C-28D3027B4C34}" dt="2024-02-09T01:17:14.085" v="5479" actId="26606"/>
          <ac:grpSpMkLst>
            <pc:docMk/>
            <pc:sldMk cId="2045248116" sldId="483"/>
            <ac:grpSpMk id="258" creationId="{6EFC3492-86BD-4D75-B5B4-C2DBFE0BD106}"/>
          </ac:grpSpMkLst>
        </pc:grpChg>
        <pc:picChg chg="add del mod">
          <ac:chgData name="Hossein Saberi" userId="3099d733-8375-4154-9dc5-01b18b3cf786" providerId="ADAL" clId="{6B18E462-67FB-48C3-967C-28D3027B4C34}" dt="2024-02-09T00:57:38.120" v="5200" actId="478"/>
          <ac:picMkLst>
            <pc:docMk/>
            <pc:sldMk cId="2045248116" sldId="483"/>
            <ac:picMk id="3" creationId="{CEFA200D-F8C3-0C92-0CCF-FD85CF01F62C}"/>
          </ac:picMkLst>
        </pc:picChg>
        <pc:picChg chg="add del mod">
          <ac:chgData name="Hossein Saberi" userId="3099d733-8375-4154-9dc5-01b18b3cf786" providerId="ADAL" clId="{6B18E462-67FB-48C3-967C-28D3027B4C34}" dt="2024-02-09T00:58:16.096" v="5209" actId="931"/>
          <ac:picMkLst>
            <pc:docMk/>
            <pc:sldMk cId="2045248116" sldId="483"/>
            <ac:picMk id="5" creationId="{3D0DA948-950C-F4E9-0696-B40CD0BC907C}"/>
          </ac:picMkLst>
        </pc:picChg>
        <pc:picChg chg="add del">
          <ac:chgData name="Hossein Saberi" userId="3099d733-8375-4154-9dc5-01b18b3cf786" providerId="ADAL" clId="{6B18E462-67FB-48C3-967C-28D3027B4C34}" dt="2024-02-09T01:04:32.099" v="5304" actId="478"/>
          <ac:picMkLst>
            <pc:docMk/>
            <pc:sldMk cId="2045248116" sldId="483"/>
            <ac:picMk id="6" creationId="{3D197757-B0C6-0F65-BAB3-00906A23C073}"/>
          </ac:picMkLst>
        </pc:picChg>
        <pc:picChg chg="add del mod">
          <ac:chgData name="Hossein Saberi" userId="3099d733-8375-4154-9dc5-01b18b3cf786" providerId="ADAL" clId="{6B18E462-67FB-48C3-967C-28D3027B4C34}" dt="2024-02-09T00:59:39.401" v="5232" actId="931"/>
          <ac:picMkLst>
            <pc:docMk/>
            <pc:sldMk cId="2045248116" sldId="483"/>
            <ac:picMk id="7" creationId="{8495501A-633A-D4DD-E969-5540970D772B}"/>
          </ac:picMkLst>
        </pc:picChg>
        <pc:picChg chg="add del mod">
          <ac:chgData name="Hossein Saberi" userId="3099d733-8375-4154-9dc5-01b18b3cf786" providerId="ADAL" clId="{6B18E462-67FB-48C3-967C-28D3027B4C34}" dt="2024-02-09T01:02:05.222" v="5261" actId="931"/>
          <ac:picMkLst>
            <pc:docMk/>
            <pc:sldMk cId="2045248116" sldId="483"/>
            <ac:picMk id="11" creationId="{5D2B6C49-26CC-B62B-7856-6918206AA78D}"/>
          </ac:picMkLst>
        </pc:picChg>
        <pc:picChg chg="add del mod ord">
          <ac:chgData name="Hossein Saberi" userId="3099d733-8375-4154-9dc5-01b18b3cf786" providerId="ADAL" clId="{6B18E462-67FB-48C3-967C-28D3027B4C34}" dt="2024-02-09T01:04:17.527" v="5302" actId="931"/>
          <ac:picMkLst>
            <pc:docMk/>
            <pc:sldMk cId="2045248116" sldId="483"/>
            <ac:picMk id="48" creationId="{F2B4831B-0EE8-D22C-F8E0-5FD2BB40FE42}"/>
          </ac:picMkLst>
        </pc:picChg>
        <pc:picChg chg="add del mod">
          <ac:chgData name="Hossein Saberi" userId="3099d733-8375-4154-9dc5-01b18b3cf786" providerId="ADAL" clId="{6B18E462-67FB-48C3-967C-28D3027B4C34}" dt="2024-02-09T01:04:17.527" v="5302" actId="931"/>
          <ac:picMkLst>
            <pc:docMk/>
            <pc:sldMk cId="2045248116" sldId="483"/>
            <ac:picMk id="55" creationId="{12FA1A00-EC45-0170-0CC4-4BA6191EAC04}"/>
          </ac:picMkLst>
        </pc:picChg>
        <pc:picChg chg="add mod ord">
          <ac:chgData name="Hossein Saberi" userId="3099d733-8375-4154-9dc5-01b18b3cf786" providerId="ADAL" clId="{6B18E462-67FB-48C3-967C-28D3027B4C34}" dt="2024-02-09T01:17:14.085" v="5479" actId="26606"/>
          <ac:picMkLst>
            <pc:docMk/>
            <pc:sldMk cId="2045248116" sldId="483"/>
            <ac:picMk id="78" creationId="{34D3865A-F5B6-4A76-5F24-73FD3B049862}"/>
          </ac:picMkLst>
        </pc:picChg>
        <pc:picChg chg="add mod ord">
          <ac:chgData name="Hossein Saberi" userId="3099d733-8375-4154-9dc5-01b18b3cf786" providerId="ADAL" clId="{6B18E462-67FB-48C3-967C-28D3027B4C34}" dt="2024-02-09T01:17:14.085" v="5479" actId="26606"/>
          <ac:picMkLst>
            <pc:docMk/>
            <pc:sldMk cId="2045248116" sldId="483"/>
            <ac:picMk id="86" creationId="{358383EE-70F6-8B8F-E5DA-D0CCAA00344E}"/>
          </ac:picMkLst>
        </pc:picChg>
        <pc:picChg chg="add mod ord">
          <ac:chgData name="Hossein Saberi" userId="3099d733-8375-4154-9dc5-01b18b3cf786" providerId="ADAL" clId="{6B18E462-67FB-48C3-967C-28D3027B4C34}" dt="2024-02-09T01:17:14.085" v="5479" actId="26606"/>
          <ac:picMkLst>
            <pc:docMk/>
            <pc:sldMk cId="2045248116" sldId="483"/>
            <ac:picMk id="130" creationId="{BBCFD3DD-9F5F-D092-E6DE-C50D2A8A546F}"/>
          </ac:picMkLst>
        </pc:picChg>
        <pc:cxnChg chg="add del">
          <ac:chgData name="Hossein Saberi" userId="3099d733-8375-4154-9dc5-01b18b3cf786" providerId="ADAL" clId="{6B18E462-67FB-48C3-967C-28D3027B4C34}" dt="2024-02-09T00:58:38.240" v="5218" actId="26606"/>
          <ac:cxnSpMkLst>
            <pc:docMk/>
            <pc:sldMk cId="2045248116" sldId="483"/>
            <ac:cxnSpMk id="22" creationId="{2FF7197E-5B99-497E-81F4-BCD80DF6DB5A}"/>
          </ac:cxnSpMkLst>
        </pc:cxnChg>
        <pc:cxnChg chg="add del">
          <ac:chgData name="Hossein Saberi" userId="3099d733-8375-4154-9dc5-01b18b3cf786" providerId="ADAL" clId="{6B18E462-67FB-48C3-967C-28D3027B4C34}" dt="2024-02-09T00:58:38.240" v="5218" actId="26606"/>
          <ac:cxnSpMkLst>
            <pc:docMk/>
            <pc:sldMk cId="2045248116" sldId="483"/>
            <ac:cxnSpMk id="23" creationId="{D1EF1E14-75A3-4DC6-BC65-D45BC22185FF}"/>
          </ac:cxnSpMkLst>
        </pc:cxnChg>
        <pc:cxnChg chg="add del">
          <ac:chgData name="Hossein Saberi" userId="3099d733-8375-4154-9dc5-01b18b3cf786" providerId="ADAL" clId="{6B18E462-67FB-48C3-967C-28D3027B4C34}" dt="2024-02-09T01:03:51.489" v="5290" actId="26606"/>
          <ac:cxnSpMkLst>
            <pc:docMk/>
            <pc:sldMk cId="2045248116" sldId="483"/>
            <ac:cxnSpMk id="104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09T01:03:55.945" v="5294" actId="26606"/>
          <ac:cxnSpMkLst>
            <pc:docMk/>
            <pc:sldMk cId="2045248116" sldId="483"/>
            <ac:cxnSpMk id="110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09T01:06:13.158" v="5325" actId="26606"/>
          <ac:cxnSpMkLst>
            <pc:docMk/>
            <pc:sldMk cId="2045248116" sldId="483"/>
            <ac:cxnSpMk id="111" creationId="{02E9B2EE-76CA-47F3-9977-3F2FCB7FD252}"/>
          </ac:cxnSpMkLst>
        </pc:cxnChg>
        <pc:cxnChg chg="add del">
          <ac:chgData name="Hossein Saberi" userId="3099d733-8375-4154-9dc5-01b18b3cf786" providerId="ADAL" clId="{6B18E462-67FB-48C3-967C-28D3027B4C34}" dt="2024-02-09T01:13:16.442" v="5452" actId="26606"/>
          <ac:cxnSpMkLst>
            <pc:docMk/>
            <pc:sldMk cId="2045248116" sldId="483"/>
            <ac:cxnSpMk id="133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09T01:06:54.574" v="5337" actId="26606"/>
          <ac:cxnSpMkLst>
            <pc:docMk/>
            <pc:sldMk cId="2045248116" sldId="483"/>
            <ac:cxnSpMk id="135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09T01:06:32.603" v="5327" actId="26606"/>
          <ac:cxnSpMkLst>
            <pc:docMk/>
            <pc:sldMk cId="2045248116" sldId="483"/>
            <ac:cxnSpMk id="138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09T01:06:41.011" v="5333" actId="26606"/>
          <ac:cxnSpMkLst>
            <pc:docMk/>
            <pc:sldMk cId="2045248116" sldId="483"/>
            <ac:cxnSpMk id="146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09T01:12:02.281" v="5435" actId="26606"/>
          <ac:cxnSpMkLst>
            <pc:docMk/>
            <pc:sldMk cId="2045248116" sldId="483"/>
            <ac:cxnSpMk id="159" creationId="{02E9B2EE-76CA-47F3-9977-3F2FCB7FD252}"/>
          </ac:cxnSpMkLst>
        </pc:cxnChg>
        <pc:cxnChg chg="add del">
          <ac:chgData name="Hossein Saberi" userId="3099d733-8375-4154-9dc5-01b18b3cf786" providerId="ADAL" clId="{6B18E462-67FB-48C3-967C-28D3027B4C34}" dt="2024-02-09T01:12:35.451" v="5437" actId="26606"/>
          <ac:cxnSpMkLst>
            <pc:docMk/>
            <pc:sldMk cId="2045248116" sldId="483"/>
            <ac:cxnSpMk id="161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09T01:10:03.503" v="5371" actId="26606"/>
          <ac:cxnSpMkLst>
            <pc:docMk/>
            <pc:sldMk cId="2045248116" sldId="483"/>
            <ac:cxnSpMk id="164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09T01:12:50.991" v="5443" actId="26606"/>
          <ac:cxnSpMkLst>
            <pc:docMk/>
            <pc:sldMk cId="2045248116" sldId="483"/>
            <ac:cxnSpMk id="168" creationId="{5D1CEE39-A6DC-4DE0-9789-206F1A9888BB}"/>
          </ac:cxnSpMkLst>
        </pc:cxnChg>
        <pc:cxnChg chg="add del">
          <ac:chgData name="Hossein Saberi" userId="3099d733-8375-4154-9dc5-01b18b3cf786" providerId="ADAL" clId="{6B18E462-67FB-48C3-967C-28D3027B4C34}" dt="2024-02-09T01:09:04.147" v="5354" actId="26606"/>
          <ac:cxnSpMkLst>
            <pc:docMk/>
            <pc:sldMk cId="2045248116" sldId="483"/>
            <ac:cxnSpMk id="175" creationId="{02E9B2EE-76CA-47F3-9977-3F2FCB7FD252}"/>
          </ac:cxnSpMkLst>
        </pc:cxnChg>
        <pc:cxnChg chg="add del">
          <ac:chgData name="Hossein Saberi" userId="3099d733-8375-4154-9dc5-01b18b3cf786" providerId="ADAL" clId="{6B18E462-67FB-48C3-967C-28D3027B4C34}" dt="2024-02-09T01:09:09.272" v="5356" actId="26606"/>
          <ac:cxnSpMkLst>
            <pc:docMk/>
            <pc:sldMk cId="2045248116" sldId="483"/>
            <ac:cxnSpMk id="177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09T01:14:50.982" v="5456" actId="26606"/>
          <ac:cxnSpMkLst>
            <pc:docMk/>
            <pc:sldMk cId="2045248116" sldId="483"/>
            <ac:cxnSpMk id="192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09T01:10:01.171" v="5369" actId="26606"/>
          <ac:cxnSpMkLst>
            <pc:docMk/>
            <pc:sldMk cId="2045248116" sldId="483"/>
            <ac:cxnSpMk id="208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09T01:17:09.936" v="5473" actId="26606"/>
          <ac:cxnSpMkLst>
            <pc:docMk/>
            <pc:sldMk cId="2045248116" sldId="483"/>
            <ac:cxnSpMk id="225" creationId="{DCD67800-37AC-4E14-89B0-F79DCB3FB86D}"/>
          </ac:cxnSpMkLst>
        </pc:cxnChg>
        <pc:cxnChg chg="add del">
          <ac:chgData name="Hossein Saberi" userId="3099d733-8375-4154-9dc5-01b18b3cf786" providerId="ADAL" clId="{6B18E462-67FB-48C3-967C-28D3027B4C34}" dt="2024-02-09T01:17:09.936" v="5473" actId="26606"/>
          <ac:cxnSpMkLst>
            <pc:docMk/>
            <pc:sldMk cId="2045248116" sldId="483"/>
            <ac:cxnSpMk id="227" creationId="{20F1788F-A5AE-4188-8274-F7F2E3833ECD}"/>
          </ac:cxnSpMkLst>
        </pc:cxnChg>
        <pc:cxnChg chg="add del">
          <ac:chgData name="Hossein Saberi" userId="3099d733-8375-4154-9dc5-01b18b3cf786" providerId="ADAL" clId="{6B18E462-67FB-48C3-967C-28D3027B4C34}" dt="2024-02-09T01:16:14.797" v="5461" actId="26606"/>
          <ac:cxnSpMkLst>
            <pc:docMk/>
            <pc:sldMk cId="2045248116" sldId="483"/>
            <ac:cxnSpMk id="234" creationId="{DCD67800-37AC-4E14-89B0-F79DCB3FB86D}"/>
          </ac:cxnSpMkLst>
        </pc:cxnChg>
        <pc:cxnChg chg="add del">
          <ac:chgData name="Hossein Saberi" userId="3099d733-8375-4154-9dc5-01b18b3cf786" providerId="ADAL" clId="{6B18E462-67FB-48C3-967C-28D3027B4C34}" dt="2024-02-09T01:16:14.797" v="5461" actId="26606"/>
          <ac:cxnSpMkLst>
            <pc:docMk/>
            <pc:sldMk cId="2045248116" sldId="483"/>
            <ac:cxnSpMk id="235" creationId="{20F1788F-A5AE-4188-8274-F7F2E3833ECD}"/>
          </ac:cxnSpMkLst>
        </pc:cxnChg>
        <pc:cxnChg chg="add del">
          <ac:chgData name="Hossein Saberi" userId="3099d733-8375-4154-9dc5-01b18b3cf786" providerId="ADAL" clId="{6B18E462-67FB-48C3-967C-28D3027B4C34}" dt="2024-02-09T01:16:19.102" v="5465" actId="26606"/>
          <ac:cxnSpMkLst>
            <pc:docMk/>
            <pc:sldMk cId="2045248116" sldId="483"/>
            <ac:cxnSpMk id="245" creationId="{DCD67800-37AC-4E14-89B0-F79DCB3FB86D}"/>
          </ac:cxnSpMkLst>
        </pc:cxnChg>
        <pc:cxnChg chg="add del">
          <ac:chgData name="Hossein Saberi" userId="3099d733-8375-4154-9dc5-01b18b3cf786" providerId="ADAL" clId="{6B18E462-67FB-48C3-967C-28D3027B4C34}" dt="2024-02-09T01:16:19.102" v="5465" actId="26606"/>
          <ac:cxnSpMkLst>
            <pc:docMk/>
            <pc:sldMk cId="2045248116" sldId="483"/>
            <ac:cxnSpMk id="246" creationId="{20F1788F-A5AE-4188-8274-F7F2E3833ECD}"/>
          </ac:cxnSpMkLst>
        </pc:cxnChg>
        <pc:cxnChg chg="add del">
          <ac:chgData name="Hossein Saberi" userId="3099d733-8375-4154-9dc5-01b18b3cf786" providerId="ADAL" clId="{6B18E462-67FB-48C3-967C-28D3027B4C34}" dt="2024-02-09T01:17:12.780" v="5477" actId="26606"/>
          <ac:cxnSpMkLst>
            <pc:docMk/>
            <pc:sldMk cId="2045248116" sldId="483"/>
            <ac:cxnSpMk id="250" creationId="{DCD67800-37AC-4E14-89B0-F79DCB3FB86D}"/>
          </ac:cxnSpMkLst>
        </pc:cxnChg>
        <pc:cxnChg chg="add del">
          <ac:chgData name="Hossein Saberi" userId="3099d733-8375-4154-9dc5-01b18b3cf786" providerId="ADAL" clId="{6B18E462-67FB-48C3-967C-28D3027B4C34}" dt="2024-02-09T01:17:12.780" v="5477" actId="26606"/>
          <ac:cxnSpMkLst>
            <pc:docMk/>
            <pc:sldMk cId="2045248116" sldId="483"/>
            <ac:cxnSpMk id="251" creationId="{20F1788F-A5AE-4188-8274-F7F2E3833ECD}"/>
          </ac:cxnSpMkLst>
        </pc:cxnChg>
      </pc:sldChg>
      <pc:sldChg chg="modSp add mod">
        <pc:chgData name="Hossein Saberi" userId="3099d733-8375-4154-9dc5-01b18b3cf786" providerId="ADAL" clId="{6B18E462-67FB-48C3-967C-28D3027B4C34}" dt="2024-02-16T06:38:42.725" v="8330" actId="20577"/>
        <pc:sldMkLst>
          <pc:docMk/>
          <pc:sldMk cId="3061725680" sldId="483"/>
        </pc:sldMkLst>
        <pc:spChg chg="mod">
          <ac:chgData name="Hossein Saberi" userId="3099d733-8375-4154-9dc5-01b18b3cf786" providerId="ADAL" clId="{6B18E462-67FB-48C3-967C-28D3027B4C34}" dt="2024-02-16T06:35:07.052" v="8170" actId="1076"/>
          <ac:spMkLst>
            <pc:docMk/>
            <pc:sldMk cId="3061725680" sldId="483"/>
            <ac:spMk id="2" creationId="{71DC1327-3851-92EB-5C5F-051183561939}"/>
          </ac:spMkLst>
        </pc:spChg>
        <pc:spChg chg="mod">
          <ac:chgData name="Hossein Saberi" userId="3099d733-8375-4154-9dc5-01b18b3cf786" providerId="ADAL" clId="{6B18E462-67FB-48C3-967C-28D3027B4C34}" dt="2024-02-16T06:38:42.725" v="8330" actId="20577"/>
          <ac:spMkLst>
            <pc:docMk/>
            <pc:sldMk cId="3061725680" sldId="483"/>
            <ac:spMk id="3" creationId="{DF6C0D2F-BBFF-91CA-D9E9-B957196D03EB}"/>
          </ac:spMkLst>
        </pc:spChg>
        <pc:spChg chg="mod">
          <ac:chgData name="Hossein Saberi" userId="3099d733-8375-4154-9dc5-01b18b3cf786" providerId="ADAL" clId="{6B18E462-67FB-48C3-967C-28D3027B4C34}" dt="2024-02-16T06:38:09.325" v="8259" actId="20577"/>
          <ac:spMkLst>
            <pc:docMk/>
            <pc:sldMk cId="3061725680" sldId="483"/>
            <ac:spMk id="4" creationId="{F551AB1F-ED2D-C1E2-8EF0-EFD3B7861B00}"/>
          </ac:spMkLst>
        </pc:spChg>
      </pc:sldChg>
      <pc:sldChg chg="add del">
        <pc:chgData name="Hossein Saberi" userId="3099d733-8375-4154-9dc5-01b18b3cf786" providerId="ADAL" clId="{6B18E462-67FB-48C3-967C-28D3027B4C34}" dt="2024-02-09T01:17:45.886" v="5481" actId="47"/>
        <pc:sldMkLst>
          <pc:docMk/>
          <pc:sldMk cId="1879270671" sldId="484"/>
        </pc:sldMkLst>
      </pc:sldChg>
      <pc:sldChg chg="addSp delSp modSp new del mod">
        <pc:chgData name="Hossein Saberi" userId="3099d733-8375-4154-9dc5-01b18b3cf786" providerId="ADAL" clId="{6B18E462-67FB-48C3-967C-28D3027B4C34}" dt="2024-02-09T00:49:16.530" v="5197" actId="27022"/>
        <pc:sldMkLst>
          <pc:docMk/>
          <pc:sldMk cId="2462615046" sldId="484"/>
        </pc:sldMkLst>
        <pc:graphicFrameChg chg="add del modGraphic">
          <ac:chgData name="Hossein Saberi" userId="3099d733-8375-4154-9dc5-01b18b3cf786" providerId="ADAL" clId="{6B18E462-67FB-48C3-967C-28D3027B4C34}" dt="2024-02-09T00:49:16.530" v="5197" actId="27022"/>
          <ac:graphicFrameMkLst>
            <pc:docMk/>
            <pc:sldMk cId="2462615046" sldId="484"/>
            <ac:graphicFrameMk id="5" creationId="{F511287E-DB4C-BD2E-6B3B-756D26EB0920}"/>
          </ac:graphicFrameMkLst>
        </pc:graphicFrameChg>
      </pc:sldChg>
      <pc:sldChg chg="addSp delSp modSp add del mod ord">
        <pc:chgData name="Hossein Saberi" userId="3099d733-8375-4154-9dc5-01b18b3cf786" providerId="ADAL" clId="{6B18E462-67FB-48C3-967C-28D3027B4C34}" dt="2024-02-11T23:48:48.690" v="7309" actId="47"/>
        <pc:sldMkLst>
          <pc:docMk/>
          <pc:sldMk cId="3478101643" sldId="484"/>
        </pc:sldMkLst>
        <pc:spChg chg="mod">
          <ac:chgData name="Hossein Saberi" userId="3099d733-8375-4154-9dc5-01b18b3cf786" providerId="ADAL" clId="{6B18E462-67FB-48C3-967C-28D3027B4C34}" dt="2024-02-10T01:24:10.470" v="6500" actId="20577"/>
          <ac:spMkLst>
            <pc:docMk/>
            <pc:sldMk cId="3478101643" sldId="484"/>
            <ac:spMk id="3" creationId="{CBF055A8-6300-6A40-BFCA-AE775E02DE18}"/>
          </ac:spMkLst>
        </pc:spChg>
        <pc:spChg chg="mod">
          <ac:chgData name="Hossein Saberi" userId="3099d733-8375-4154-9dc5-01b18b3cf786" providerId="ADAL" clId="{6B18E462-67FB-48C3-967C-28D3027B4C34}" dt="2024-02-09T01:33:37.127" v="5597" actId="1076"/>
          <ac:spMkLst>
            <pc:docMk/>
            <pc:sldMk cId="3478101643" sldId="484"/>
            <ac:spMk id="8" creationId="{06B59929-7E9F-E241-9FC5-64B62FA8D59A}"/>
          </ac:spMkLst>
        </pc:spChg>
        <pc:spChg chg="del">
          <ac:chgData name="Hossein Saberi" userId="3099d733-8375-4154-9dc5-01b18b3cf786" providerId="ADAL" clId="{6B18E462-67FB-48C3-967C-28D3027B4C34}" dt="2024-02-10T01:22:44.916" v="6427" actId="478"/>
          <ac:spMkLst>
            <pc:docMk/>
            <pc:sldMk cId="3478101643" sldId="484"/>
            <ac:spMk id="12" creationId="{20366CA7-DF1A-634F-8641-1CD8CC926CFA}"/>
          </ac:spMkLst>
        </pc:spChg>
        <pc:spChg chg="add del">
          <ac:chgData name="Hossein Saberi" userId="3099d733-8375-4154-9dc5-01b18b3cf786" providerId="ADAL" clId="{6B18E462-67FB-48C3-967C-28D3027B4C34}" dt="2024-02-09T01:29:08.646" v="5521" actId="11529"/>
          <ac:spMkLst>
            <pc:docMk/>
            <pc:sldMk cId="3478101643" sldId="484"/>
            <ac:spMk id="15" creationId="{D8D4F91A-F834-B0A9-8602-CCE093BE6B6B}"/>
          </ac:spMkLst>
        </pc:spChg>
        <pc:spChg chg="add del">
          <ac:chgData name="Hossein Saberi" userId="3099d733-8375-4154-9dc5-01b18b3cf786" providerId="ADAL" clId="{6B18E462-67FB-48C3-967C-28D3027B4C34}" dt="2024-02-10T01:23:22.248" v="6458" actId="478"/>
          <ac:spMkLst>
            <pc:docMk/>
            <pc:sldMk cId="3478101643" sldId="484"/>
            <ac:spMk id="16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10T01:24:52.883" v="6520" actId="20577"/>
          <ac:spMkLst>
            <pc:docMk/>
            <pc:sldMk cId="3478101643" sldId="484"/>
            <ac:spMk id="17" creationId="{00000000-0000-0000-0000-000000000000}"/>
          </ac:spMkLst>
        </pc:spChg>
        <pc:spChg chg="add mod">
          <ac:chgData name="Hossein Saberi" userId="3099d733-8375-4154-9dc5-01b18b3cf786" providerId="ADAL" clId="{6B18E462-67FB-48C3-967C-28D3027B4C34}" dt="2024-02-09T01:31:58.692" v="5562" actId="14100"/>
          <ac:spMkLst>
            <pc:docMk/>
            <pc:sldMk cId="3478101643" sldId="484"/>
            <ac:spMk id="18" creationId="{689E4E12-FB54-3B91-988A-73C48D516EEE}"/>
          </ac:spMkLst>
        </pc:spChg>
        <pc:spChg chg="add mod">
          <ac:chgData name="Hossein Saberi" userId="3099d733-8375-4154-9dc5-01b18b3cf786" providerId="ADAL" clId="{6B18E462-67FB-48C3-967C-28D3027B4C34}" dt="2024-02-10T01:25:08.164" v="6527" actId="14100"/>
          <ac:spMkLst>
            <pc:docMk/>
            <pc:sldMk cId="3478101643" sldId="484"/>
            <ac:spMk id="19" creationId="{3E3EA04B-526C-1AFC-BF99-CC6B43659EF6}"/>
          </ac:spMkLst>
        </pc:spChg>
        <pc:spChg chg="add del mod">
          <ac:chgData name="Hossein Saberi" userId="3099d733-8375-4154-9dc5-01b18b3cf786" providerId="ADAL" clId="{6B18E462-67FB-48C3-967C-28D3027B4C34}" dt="2024-02-10T01:22:48.081" v="6429" actId="478"/>
          <ac:spMkLst>
            <pc:docMk/>
            <pc:sldMk cId="3478101643" sldId="484"/>
            <ac:spMk id="20" creationId="{4779A9FE-8F14-910E-F24A-68B4812A630E}"/>
          </ac:spMkLst>
        </pc:spChg>
        <pc:spChg chg="del">
          <ac:chgData name="Hossein Saberi" userId="3099d733-8375-4154-9dc5-01b18b3cf786" providerId="ADAL" clId="{6B18E462-67FB-48C3-967C-28D3027B4C34}" dt="2024-02-10T01:23:11.394" v="6452" actId="478"/>
          <ac:spMkLst>
            <pc:docMk/>
            <pc:sldMk cId="3478101643" sldId="484"/>
            <ac:spMk id="2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12.275" v="6453" actId="478"/>
          <ac:spMkLst>
            <pc:docMk/>
            <pc:sldMk cId="3478101643" sldId="484"/>
            <ac:spMk id="2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10.541" v="6451" actId="478"/>
          <ac:spMkLst>
            <pc:docMk/>
            <pc:sldMk cId="3478101643" sldId="484"/>
            <ac:spMk id="23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10T01:22:46.604" v="6428" actId="478"/>
          <ac:spMkLst>
            <pc:docMk/>
            <pc:sldMk cId="3478101643" sldId="484"/>
            <ac:spMk id="24" creationId="{52EDF7B2-79F6-220B-88F0-23CF77733952}"/>
          </ac:spMkLst>
        </pc:spChg>
        <pc:spChg chg="del">
          <ac:chgData name="Hossein Saberi" userId="3099d733-8375-4154-9dc5-01b18b3cf786" providerId="ADAL" clId="{6B18E462-67FB-48C3-967C-28D3027B4C34}" dt="2024-02-10T01:23:08.805" v="6449" actId="478"/>
          <ac:spMkLst>
            <pc:docMk/>
            <pc:sldMk cId="3478101643" sldId="484"/>
            <ac:spMk id="2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08.043" v="6448" actId="478"/>
          <ac:spMkLst>
            <pc:docMk/>
            <pc:sldMk cId="3478101643" sldId="484"/>
            <ac:spMk id="26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09.707" v="6450" actId="478"/>
          <ac:spMkLst>
            <pc:docMk/>
            <pc:sldMk cId="3478101643" sldId="484"/>
            <ac:spMk id="2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56.770" v="6438" actId="478"/>
          <ac:spMkLst>
            <pc:docMk/>
            <pc:sldMk cId="3478101643" sldId="484"/>
            <ac:spMk id="28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57.513" v="6439" actId="478"/>
          <ac:spMkLst>
            <pc:docMk/>
            <pc:sldMk cId="3478101643" sldId="484"/>
            <ac:spMk id="29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10T01:22:59.462" v="6441" actId="478"/>
          <ac:spMkLst>
            <pc:docMk/>
            <pc:sldMk cId="3478101643" sldId="484"/>
            <ac:spMk id="31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10T01:22:56.033" v="6437" actId="478"/>
          <ac:spMkLst>
            <pc:docMk/>
            <pc:sldMk cId="3478101643" sldId="484"/>
            <ac:spMk id="4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53.978" v="6435" actId="478"/>
          <ac:spMkLst>
            <pc:docMk/>
            <pc:sldMk cId="3478101643" sldId="484"/>
            <ac:spMk id="4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53.013" v="6434" actId="478"/>
          <ac:spMkLst>
            <pc:docMk/>
            <pc:sldMk cId="3478101643" sldId="484"/>
            <ac:spMk id="4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52.242" v="6433" actId="478"/>
          <ac:spMkLst>
            <pc:docMk/>
            <pc:sldMk cId="3478101643" sldId="484"/>
            <ac:spMk id="4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02.162" v="6442" actId="478"/>
          <ac:spMkLst>
            <pc:docMk/>
            <pc:sldMk cId="3478101643" sldId="484"/>
            <ac:spMk id="46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03.762" v="6444" actId="478"/>
          <ac:spMkLst>
            <pc:docMk/>
            <pc:sldMk cId="3478101643" sldId="484"/>
            <ac:spMk id="4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03.098" v="6443" actId="478"/>
          <ac:spMkLst>
            <pc:docMk/>
            <pc:sldMk cId="3478101643" sldId="484"/>
            <ac:spMk id="48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04.661" v="6445" actId="478"/>
          <ac:spMkLst>
            <pc:docMk/>
            <pc:sldMk cId="3478101643" sldId="484"/>
            <ac:spMk id="5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05.584" v="6446" actId="478"/>
          <ac:spMkLst>
            <pc:docMk/>
            <pc:sldMk cId="3478101643" sldId="484"/>
            <ac:spMk id="5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3:06.334" v="6447" actId="478"/>
          <ac:spMkLst>
            <pc:docMk/>
            <pc:sldMk cId="3478101643" sldId="484"/>
            <ac:spMk id="5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48.935" v="6430" actId="478"/>
          <ac:spMkLst>
            <pc:docMk/>
            <pc:sldMk cId="3478101643" sldId="484"/>
            <ac:spMk id="5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50.323" v="6431" actId="478"/>
          <ac:spMkLst>
            <pc:docMk/>
            <pc:sldMk cId="3478101643" sldId="484"/>
            <ac:spMk id="5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51.109" v="6432" actId="478"/>
          <ac:spMkLst>
            <pc:docMk/>
            <pc:sldMk cId="3478101643" sldId="484"/>
            <ac:spMk id="57" creationId="{00000000-0000-0000-0000-000000000000}"/>
          </ac:spMkLst>
        </pc:spChg>
      </pc:sldChg>
      <pc:sldChg chg="delSp modSp add del mod">
        <pc:chgData name="Hossein Saberi" userId="3099d733-8375-4154-9dc5-01b18b3cf786" providerId="ADAL" clId="{6B18E462-67FB-48C3-967C-28D3027B4C34}" dt="2024-02-09T00:43:12.470" v="5166" actId="47"/>
        <pc:sldMkLst>
          <pc:docMk/>
          <pc:sldMk cId="4245947424" sldId="484"/>
        </pc:sldMkLst>
        <pc:spChg chg="mod">
          <ac:chgData name="Hossein Saberi" userId="3099d733-8375-4154-9dc5-01b18b3cf786" providerId="ADAL" clId="{6B18E462-67FB-48C3-967C-28D3027B4C34}" dt="2024-02-09T00:42:41.094" v="5165" actId="1076"/>
          <ac:spMkLst>
            <pc:docMk/>
            <pc:sldMk cId="4245947424" sldId="484"/>
            <ac:spMk id="46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9T00:42:37.518" v="5164" actId="1076"/>
          <ac:spMkLst>
            <pc:docMk/>
            <pc:sldMk cId="4245947424" sldId="484"/>
            <ac:spMk id="4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00:42:34.153" v="5163" actId="478"/>
          <ac:spMkLst>
            <pc:docMk/>
            <pc:sldMk cId="4245947424" sldId="484"/>
            <ac:spMk id="48" creationId="{00000000-0000-0000-0000-000000000000}"/>
          </ac:spMkLst>
        </pc:spChg>
      </pc:sldChg>
      <pc:sldChg chg="addSp delSp modSp new del mod setBg">
        <pc:chgData name="Hossein Saberi" userId="3099d733-8375-4154-9dc5-01b18b3cf786" providerId="ADAL" clId="{6B18E462-67FB-48C3-967C-28D3027B4C34}" dt="2024-02-12T10:41:29.702" v="7668" actId="47"/>
        <pc:sldMkLst>
          <pc:docMk/>
          <pc:sldMk cId="2330077167" sldId="485"/>
        </pc:sldMkLst>
        <pc:spChg chg="add del">
          <ac:chgData name="Hossein Saberi" userId="3099d733-8375-4154-9dc5-01b18b3cf786" providerId="ADAL" clId="{6B18E462-67FB-48C3-967C-28D3027B4C34}" dt="2024-02-09T01:44:30.544" v="5647" actId="26606"/>
          <ac:spMkLst>
            <pc:docMk/>
            <pc:sldMk cId="2330077167" sldId="485"/>
            <ac:spMk id="7" creationId="{73EDB3DA-AEF0-428A-A317-C42827E6C836}"/>
          </ac:spMkLst>
        </pc:spChg>
        <pc:spChg chg="add del">
          <ac:chgData name="Hossein Saberi" userId="3099d733-8375-4154-9dc5-01b18b3cf786" providerId="ADAL" clId="{6B18E462-67FB-48C3-967C-28D3027B4C34}" dt="2024-02-09T01:44:30.544" v="5647" actId="26606"/>
          <ac:spMkLst>
            <pc:docMk/>
            <pc:sldMk cId="2330077167" sldId="485"/>
            <ac:spMk id="8" creationId="{4A06AD8B-0227-4FF6-AEB4-C66C5A5398C1}"/>
          </ac:spMkLst>
        </pc:spChg>
        <pc:spChg chg="add del">
          <ac:chgData name="Hossein Saberi" userId="3099d733-8375-4154-9dc5-01b18b3cf786" providerId="ADAL" clId="{6B18E462-67FB-48C3-967C-28D3027B4C34}" dt="2024-02-09T01:44:30.544" v="5647" actId="26606"/>
          <ac:spMkLst>
            <pc:docMk/>
            <pc:sldMk cId="2330077167" sldId="485"/>
            <ac:spMk id="9" creationId="{5DFACEB2-7564-4FB9-B739-C2CE339BA3D2}"/>
          </ac:spMkLst>
        </pc:spChg>
        <pc:spChg chg="add del">
          <ac:chgData name="Hossein Saberi" userId="3099d733-8375-4154-9dc5-01b18b3cf786" providerId="ADAL" clId="{6B18E462-67FB-48C3-967C-28D3027B4C34}" dt="2024-02-09T01:44:23.837" v="5639" actId="26606"/>
          <ac:spMkLst>
            <pc:docMk/>
            <pc:sldMk cId="2330077167" sldId="485"/>
            <ac:spMk id="10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44:32.332" v="5649" actId="26606"/>
          <ac:spMkLst>
            <pc:docMk/>
            <pc:sldMk cId="2330077167" sldId="485"/>
            <ac:spMk id="11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44:23.837" v="5639" actId="26606"/>
          <ac:spMkLst>
            <pc:docMk/>
            <pc:sldMk cId="2330077167" sldId="485"/>
            <ac:spMk id="12" creationId="{AD8F92D9-1751-4ABF-9CB7-D198C9A05A46}"/>
          </ac:spMkLst>
        </pc:spChg>
        <pc:spChg chg="add del">
          <ac:chgData name="Hossein Saberi" userId="3099d733-8375-4154-9dc5-01b18b3cf786" providerId="ADAL" clId="{6B18E462-67FB-48C3-967C-28D3027B4C34}" dt="2024-02-09T01:44:32.332" v="5649" actId="26606"/>
          <ac:spMkLst>
            <pc:docMk/>
            <pc:sldMk cId="2330077167" sldId="485"/>
            <ac:spMk id="13" creationId="{E9C2289B-5F5E-43E9-9416-51AC3AF54640}"/>
          </ac:spMkLst>
        </pc:spChg>
        <pc:spChg chg="add del">
          <ac:chgData name="Hossein Saberi" userId="3099d733-8375-4154-9dc5-01b18b3cf786" providerId="ADAL" clId="{6B18E462-67FB-48C3-967C-28D3027B4C34}" dt="2024-02-09T01:44:23.837" v="5639" actId="26606"/>
          <ac:spMkLst>
            <pc:docMk/>
            <pc:sldMk cId="2330077167" sldId="485"/>
            <ac:spMk id="14" creationId="{6D6B998F-CA62-4EE6-B7E7-046377D4F7EF}"/>
          </ac:spMkLst>
        </pc:spChg>
        <pc:spChg chg="add del">
          <ac:chgData name="Hossein Saberi" userId="3099d733-8375-4154-9dc5-01b18b3cf786" providerId="ADAL" clId="{6B18E462-67FB-48C3-967C-28D3027B4C34}" dt="2024-02-09T01:44:44.488" v="5651" actId="26606"/>
          <ac:spMkLst>
            <pc:docMk/>
            <pc:sldMk cId="2330077167" sldId="485"/>
            <ac:spMk id="15" creationId="{C3862298-AF85-4572-BED3-52E573EBD410}"/>
          </ac:spMkLst>
        </pc:spChg>
        <pc:spChg chg="add del">
          <ac:chgData name="Hossein Saberi" userId="3099d733-8375-4154-9dc5-01b18b3cf786" providerId="ADAL" clId="{6B18E462-67FB-48C3-967C-28D3027B4C34}" dt="2024-02-09T01:44:25.349" v="5641" actId="26606"/>
          <ac:spMkLst>
            <pc:docMk/>
            <pc:sldMk cId="2330077167" sldId="485"/>
            <ac:spMk id="16" creationId="{1FE21981-771D-4A29-8D3A-D068BE54BFE9}"/>
          </ac:spMkLst>
        </pc:spChg>
        <pc:spChg chg="add del">
          <ac:chgData name="Hossein Saberi" userId="3099d733-8375-4154-9dc5-01b18b3cf786" providerId="ADAL" clId="{6B18E462-67FB-48C3-967C-28D3027B4C34}" dt="2024-02-09T01:44:44.488" v="5651" actId="26606"/>
          <ac:spMkLst>
            <pc:docMk/>
            <pc:sldMk cId="2330077167" sldId="485"/>
            <ac:spMk id="17" creationId="{C8BE02AA-E698-46D0-AA0A-92BE000CB218}"/>
          </ac:spMkLst>
        </pc:spChg>
        <pc:spChg chg="add del">
          <ac:chgData name="Hossein Saberi" userId="3099d733-8375-4154-9dc5-01b18b3cf786" providerId="ADAL" clId="{6B18E462-67FB-48C3-967C-28D3027B4C34}" dt="2024-02-09T01:44:26.874" v="5643" actId="26606"/>
          <ac:spMkLst>
            <pc:docMk/>
            <pc:sldMk cId="2330077167" sldId="485"/>
            <ac:spMk id="18" creationId="{86806086-A782-4311-A63B-1A68574D8067}"/>
          </ac:spMkLst>
        </pc:spChg>
        <pc:spChg chg="add del">
          <ac:chgData name="Hossein Saberi" userId="3099d733-8375-4154-9dc5-01b18b3cf786" providerId="ADAL" clId="{6B18E462-67FB-48C3-967C-28D3027B4C34}" dt="2024-02-09T01:44:26.874" v="5643" actId="26606"/>
          <ac:spMkLst>
            <pc:docMk/>
            <pc:sldMk cId="2330077167" sldId="485"/>
            <ac:spMk id="19" creationId="{854ECEBE-9353-406C-9313-02A517A310EF}"/>
          </ac:spMkLst>
        </pc:spChg>
        <pc:spChg chg="add del">
          <ac:chgData name="Hossein Saberi" userId="3099d733-8375-4154-9dc5-01b18b3cf786" providerId="ADAL" clId="{6B18E462-67FB-48C3-967C-28D3027B4C34}" dt="2024-02-09T01:44:26.874" v="5643" actId="26606"/>
          <ac:spMkLst>
            <pc:docMk/>
            <pc:sldMk cId="2330077167" sldId="485"/>
            <ac:spMk id="20" creationId="{71A74C97-ECC4-4C3A-988A-A72C1F8BBAC8}"/>
          </ac:spMkLst>
        </pc:spChg>
        <pc:spChg chg="add del">
          <ac:chgData name="Hossein Saberi" userId="3099d733-8375-4154-9dc5-01b18b3cf786" providerId="ADAL" clId="{6B18E462-67FB-48C3-967C-28D3027B4C34}" dt="2024-02-09T01:44:26.874" v="5643" actId="26606"/>
          <ac:spMkLst>
            <pc:docMk/>
            <pc:sldMk cId="2330077167" sldId="485"/>
            <ac:spMk id="21" creationId="{5FB5F3BA-58DF-40DA-AE44-974A00E0619C}"/>
          </ac:spMkLst>
        </pc:spChg>
        <pc:spChg chg="add del">
          <ac:chgData name="Hossein Saberi" userId="3099d733-8375-4154-9dc5-01b18b3cf786" providerId="ADAL" clId="{6B18E462-67FB-48C3-967C-28D3027B4C34}" dt="2024-02-09T01:44:26.874" v="5643" actId="26606"/>
          <ac:spMkLst>
            <pc:docMk/>
            <pc:sldMk cId="2330077167" sldId="485"/>
            <ac:spMk id="22" creationId="{DE1994AC-22D1-4B48-9EDA-BE373E704567}"/>
          </ac:spMkLst>
        </pc:spChg>
        <pc:spChg chg="add del">
          <ac:chgData name="Hossein Saberi" userId="3099d733-8375-4154-9dc5-01b18b3cf786" providerId="ADAL" clId="{6B18E462-67FB-48C3-967C-28D3027B4C34}" dt="2024-02-09T01:44:50.436" v="5653" actId="26606"/>
          <ac:spMkLst>
            <pc:docMk/>
            <pc:sldMk cId="2330077167" sldId="485"/>
            <ac:spMk id="23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44:50.436" v="5653" actId="26606"/>
          <ac:spMkLst>
            <pc:docMk/>
            <pc:sldMk cId="2330077167" sldId="485"/>
            <ac:spMk id="24" creationId="{9A4D4505-9E74-45A8-988C-61DEB14606FC}"/>
          </ac:spMkLst>
        </pc:spChg>
        <pc:spChg chg="add del">
          <ac:chgData name="Hossein Saberi" userId="3099d733-8375-4154-9dc5-01b18b3cf786" providerId="ADAL" clId="{6B18E462-67FB-48C3-967C-28D3027B4C34}" dt="2024-02-09T01:44:50.436" v="5653" actId="26606"/>
          <ac:spMkLst>
            <pc:docMk/>
            <pc:sldMk cId="2330077167" sldId="485"/>
            <ac:spMk id="25" creationId="{6D6B998F-CA62-4EE6-B7E7-046377D4F7EF}"/>
          </ac:spMkLst>
        </pc:spChg>
        <pc:spChg chg="add del">
          <ac:chgData name="Hossein Saberi" userId="3099d733-8375-4154-9dc5-01b18b3cf786" providerId="ADAL" clId="{6B18E462-67FB-48C3-967C-28D3027B4C34}" dt="2024-02-09T01:45:06.995" v="5657" actId="26606"/>
          <ac:spMkLst>
            <pc:docMk/>
            <pc:sldMk cId="2330077167" sldId="485"/>
            <ac:spMk id="26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1:45:06.995" v="5657" actId="26606"/>
          <ac:spMkLst>
            <pc:docMk/>
            <pc:sldMk cId="2330077167" sldId="485"/>
            <ac:spMk id="27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1:45:06.995" v="5657" actId="26606"/>
          <ac:spMkLst>
            <pc:docMk/>
            <pc:sldMk cId="2330077167" sldId="485"/>
            <ac:spMk id="28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09T01:45:36.155" v="5666" actId="26606"/>
          <ac:spMkLst>
            <pc:docMk/>
            <pc:sldMk cId="2330077167" sldId="485"/>
            <ac:spMk id="29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1:45:13.399" v="5659" actId="26606"/>
          <ac:spMkLst>
            <pc:docMk/>
            <pc:sldMk cId="2330077167" sldId="485"/>
            <ac:spMk id="30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9T01:45:36.155" v="5666" actId="26606"/>
          <ac:spMkLst>
            <pc:docMk/>
            <pc:sldMk cId="2330077167" sldId="485"/>
            <ac:spMk id="31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1:45:36.155" v="5666" actId="26606"/>
          <ac:spMkLst>
            <pc:docMk/>
            <pc:sldMk cId="2330077167" sldId="485"/>
            <ac:spMk id="32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09T01:45:37.566" v="5668" actId="26606"/>
          <ac:spMkLst>
            <pc:docMk/>
            <pc:sldMk cId="2330077167" sldId="485"/>
            <ac:spMk id="34" creationId="{A169D286-F4D7-4C8B-A6BD-D05384C7F1D8}"/>
          </ac:spMkLst>
        </pc:spChg>
        <pc:spChg chg="add del">
          <ac:chgData name="Hossein Saberi" userId="3099d733-8375-4154-9dc5-01b18b3cf786" providerId="ADAL" clId="{6B18E462-67FB-48C3-967C-28D3027B4C34}" dt="2024-02-09T01:45:37.566" v="5668" actId="26606"/>
          <ac:spMkLst>
            <pc:docMk/>
            <pc:sldMk cId="2330077167" sldId="485"/>
            <ac:spMk id="35" creationId="{39E8235E-135E-4261-8F54-2B316E493C42}"/>
          </ac:spMkLst>
        </pc:spChg>
        <pc:spChg chg="add del">
          <ac:chgData name="Hossein Saberi" userId="3099d733-8375-4154-9dc5-01b18b3cf786" providerId="ADAL" clId="{6B18E462-67FB-48C3-967C-28D3027B4C34}" dt="2024-02-09T01:45:37.566" v="5668" actId="26606"/>
          <ac:spMkLst>
            <pc:docMk/>
            <pc:sldMk cId="2330077167" sldId="485"/>
            <ac:spMk id="36" creationId="{D4ED8EC3-4D57-4620-93CE-4E6661F09A3E}"/>
          </ac:spMkLst>
        </pc:spChg>
        <pc:spChg chg="add del">
          <ac:chgData name="Hossein Saberi" userId="3099d733-8375-4154-9dc5-01b18b3cf786" providerId="ADAL" clId="{6B18E462-67FB-48C3-967C-28D3027B4C34}" dt="2024-02-09T01:45:37.566" v="5668" actId="26606"/>
          <ac:spMkLst>
            <pc:docMk/>
            <pc:sldMk cId="2330077167" sldId="485"/>
            <ac:spMk id="37" creationId="{83BCB34A-2F40-4F41-8488-A134C1C155B7}"/>
          </ac:spMkLst>
        </pc:spChg>
        <pc:spChg chg="add del">
          <ac:chgData name="Hossein Saberi" userId="3099d733-8375-4154-9dc5-01b18b3cf786" providerId="ADAL" clId="{6B18E462-67FB-48C3-967C-28D3027B4C34}" dt="2024-02-09T01:45:37.566" v="5668" actId="26606"/>
          <ac:spMkLst>
            <pc:docMk/>
            <pc:sldMk cId="2330077167" sldId="485"/>
            <ac:spMk id="38" creationId="{F78382DC-4207-465E-B379-1E16448AA222}"/>
          </ac:spMkLst>
        </pc:spChg>
        <pc:spChg chg="add del">
          <ac:chgData name="Hossein Saberi" userId="3099d733-8375-4154-9dc5-01b18b3cf786" providerId="ADAL" clId="{6B18E462-67FB-48C3-967C-28D3027B4C34}" dt="2024-02-09T01:45:38.933" v="5670" actId="26606"/>
          <ac:spMkLst>
            <pc:docMk/>
            <pc:sldMk cId="2330077167" sldId="485"/>
            <ac:spMk id="40" creationId="{A169D286-F4D7-4C8B-A6BD-D05384C7F1D8}"/>
          </ac:spMkLst>
        </pc:spChg>
        <pc:spChg chg="add del">
          <ac:chgData name="Hossein Saberi" userId="3099d733-8375-4154-9dc5-01b18b3cf786" providerId="ADAL" clId="{6B18E462-67FB-48C3-967C-28D3027B4C34}" dt="2024-02-09T01:45:38.933" v="5670" actId="26606"/>
          <ac:spMkLst>
            <pc:docMk/>
            <pc:sldMk cId="2330077167" sldId="485"/>
            <ac:spMk id="41" creationId="{39E8235E-135E-4261-8F54-2B316E493C42}"/>
          </ac:spMkLst>
        </pc:spChg>
        <pc:spChg chg="add del">
          <ac:chgData name="Hossein Saberi" userId="3099d733-8375-4154-9dc5-01b18b3cf786" providerId="ADAL" clId="{6B18E462-67FB-48C3-967C-28D3027B4C34}" dt="2024-02-09T01:45:38.933" v="5670" actId="26606"/>
          <ac:spMkLst>
            <pc:docMk/>
            <pc:sldMk cId="2330077167" sldId="485"/>
            <ac:spMk id="42" creationId="{D4ED8EC3-4D57-4620-93CE-4E6661F09A3E}"/>
          </ac:spMkLst>
        </pc:spChg>
        <pc:spChg chg="add mod">
          <ac:chgData name="Hossein Saberi" userId="3099d733-8375-4154-9dc5-01b18b3cf786" providerId="ADAL" clId="{6B18E462-67FB-48C3-967C-28D3027B4C34}" dt="2024-02-09T10:46:45.167" v="6312" actId="14100"/>
          <ac:spMkLst>
            <pc:docMk/>
            <pc:sldMk cId="2330077167" sldId="485"/>
            <ac:spMk id="43" creationId="{77D00059-C520-1EF9-E73C-480607DD149A}"/>
          </ac:spMkLst>
        </pc:spChg>
        <pc:spChg chg="add del">
          <ac:chgData name="Hossein Saberi" userId="3099d733-8375-4154-9dc5-01b18b3cf786" providerId="ADAL" clId="{6B18E462-67FB-48C3-967C-28D3027B4C34}" dt="2024-02-09T01:45:56.224" v="5676" actId="26606"/>
          <ac:spMkLst>
            <pc:docMk/>
            <pc:sldMk cId="2330077167" sldId="485"/>
            <ac:spMk id="44" creationId="{7AA67C3D-6D28-4C64-81F8-295FC9396EB6}"/>
          </ac:spMkLst>
        </pc:spChg>
        <pc:spChg chg="add del">
          <ac:chgData name="Hossein Saberi" userId="3099d733-8375-4154-9dc5-01b18b3cf786" providerId="ADAL" clId="{6B18E462-67FB-48C3-967C-28D3027B4C34}" dt="2024-02-09T01:45:56.224" v="5676" actId="26606"/>
          <ac:spMkLst>
            <pc:docMk/>
            <pc:sldMk cId="2330077167" sldId="485"/>
            <ac:spMk id="45" creationId="{8DBEAE55-3EA1-41D7-A212-5F7D8986C1F2}"/>
          </ac:spMkLst>
        </pc:spChg>
        <pc:spChg chg="add del">
          <ac:chgData name="Hossein Saberi" userId="3099d733-8375-4154-9dc5-01b18b3cf786" providerId="ADAL" clId="{6B18E462-67FB-48C3-967C-28D3027B4C34}" dt="2024-02-09T01:45:56.224" v="5676" actId="26606"/>
          <ac:spMkLst>
            <pc:docMk/>
            <pc:sldMk cId="2330077167" sldId="485"/>
            <ac:spMk id="46" creationId="{CFC5F0E7-644F-4101-BE72-12825CF537E7}"/>
          </ac:spMkLst>
        </pc:spChg>
        <pc:spChg chg="add del">
          <ac:chgData name="Hossein Saberi" userId="3099d733-8375-4154-9dc5-01b18b3cf786" providerId="ADAL" clId="{6B18E462-67FB-48C3-967C-28D3027B4C34}" dt="2024-02-09T01:45:56.224" v="5676" actId="26606"/>
          <ac:spMkLst>
            <pc:docMk/>
            <pc:sldMk cId="2330077167" sldId="485"/>
            <ac:spMk id="47" creationId="{74283919-7E00-4FC2-BFC9-3F56E58808F7}"/>
          </ac:spMkLst>
        </pc:spChg>
        <pc:spChg chg="add del">
          <ac:chgData name="Hossein Saberi" userId="3099d733-8375-4154-9dc5-01b18b3cf786" providerId="ADAL" clId="{6B18E462-67FB-48C3-967C-28D3027B4C34}" dt="2024-02-09T01:45:56.224" v="5676" actId="26606"/>
          <ac:spMkLst>
            <pc:docMk/>
            <pc:sldMk cId="2330077167" sldId="485"/>
            <ac:spMk id="48" creationId="{2217FF4A-5EDF-43B7-90EE-BDD9F1E9EAC2}"/>
          </ac:spMkLst>
        </pc:spChg>
        <pc:spChg chg="add del">
          <ac:chgData name="Hossein Saberi" userId="3099d733-8375-4154-9dc5-01b18b3cf786" providerId="ADAL" clId="{6B18E462-67FB-48C3-967C-28D3027B4C34}" dt="2024-02-09T01:45:56.214" v="5675" actId="26606"/>
          <ac:spMkLst>
            <pc:docMk/>
            <pc:sldMk cId="2330077167" sldId="485"/>
            <ac:spMk id="53" creationId="{7AA67C3D-6D28-4C64-81F8-295FC9396EB6}"/>
          </ac:spMkLst>
        </pc:spChg>
        <pc:spChg chg="add del">
          <ac:chgData name="Hossein Saberi" userId="3099d733-8375-4154-9dc5-01b18b3cf786" providerId="ADAL" clId="{6B18E462-67FB-48C3-967C-28D3027B4C34}" dt="2024-02-09T01:45:56.214" v="5675" actId="26606"/>
          <ac:spMkLst>
            <pc:docMk/>
            <pc:sldMk cId="2330077167" sldId="485"/>
            <ac:spMk id="55" creationId="{8DBEAE55-3EA1-41D7-A212-5F7D8986C1F2}"/>
          </ac:spMkLst>
        </pc:spChg>
        <pc:spChg chg="add del">
          <ac:chgData name="Hossein Saberi" userId="3099d733-8375-4154-9dc5-01b18b3cf786" providerId="ADAL" clId="{6B18E462-67FB-48C3-967C-28D3027B4C34}" dt="2024-02-09T01:45:56.214" v="5675" actId="26606"/>
          <ac:spMkLst>
            <pc:docMk/>
            <pc:sldMk cId="2330077167" sldId="485"/>
            <ac:spMk id="57" creationId="{CFC5F0E7-644F-4101-BE72-12825CF537E7}"/>
          </ac:spMkLst>
        </pc:spChg>
        <pc:spChg chg="add del">
          <ac:chgData name="Hossein Saberi" userId="3099d733-8375-4154-9dc5-01b18b3cf786" providerId="ADAL" clId="{6B18E462-67FB-48C3-967C-28D3027B4C34}" dt="2024-02-09T01:45:56.214" v="5675" actId="26606"/>
          <ac:spMkLst>
            <pc:docMk/>
            <pc:sldMk cId="2330077167" sldId="485"/>
            <ac:spMk id="59" creationId="{74283919-7E00-4FC2-BFC9-3F56E58808F7}"/>
          </ac:spMkLst>
        </pc:spChg>
        <pc:spChg chg="add del">
          <ac:chgData name="Hossein Saberi" userId="3099d733-8375-4154-9dc5-01b18b3cf786" providerId="ADAL" clId="{6B18E462-67FB-48C3-967C-28D3027B4C34}" dt="2024-02-09T01:45:56.214" v="5675" actId="26606"/>
          <ac:spMkLst>
            <pc:docMk/>
            <pc:sldMk cId="2330077167" sldId="485"/>
            <ac:spMk id="61" creationId="{2217FF4A-5EDF-43B7-90EE-BDD9F1E9EAC2}"/>
          </ac:spMkLst>
        </pc:spChg>
        <pc:spChg chg="add del">
          <ac:chgData name="Hossein Saberi" userId="3099d733-8375-4154-9dc5-01b18b3cf786" providerId="ADAL" clId="{6B18E462-67FB-48C3-967C-28D3027B4C34}" dt="2024-02-09T01:47:06.575" v="5697" actId="26606"/>
          <ac:spMkLst>
            <pc:docMk/>
            <pc:sldMk cId="2330077167" sldId="485"/>
            <ac:spMk id="63" creationId="{73EDB3DA-AEF0-428A-A317-C42827E6C836}"/>
          </ac:spMkLst>
        </pc:spChg>
        <pc:spChg chg="add del">
          <ac:chgData name="Hossein Saberi" userId="3099d733-8375-4154-9dc5-01b18b3cf786" providerId="ADAL" clId="{6B18E462-67FB-48C3-967C-28D3027B4C34}" dt="2024-02-09T01:47:06.575" v="5697" actId="26606"/>
          <ac:spMkLst>
            <pc:docMk/>
            <pc:sldMk cId="2330077167" sldId="485"/>
            <ac:spMk id="64" creationId="{4A06AD8B-0227-4FF6-AEB4-C66C5A5398C1}"/>
          </ac:spMkLst>
        </pc:spChg>
        <pc:spChg chg="add del">
          <ac:chgData name="Hossein Saberi" userId="3099d733-8375-4154-9dc5-01b18b3cf786" providerId="ADAL" clId="{6B18E462-67FB-48C3-967C-28D3027B4C34}" dt="2024-02-09T01:47:06.575" v="5697" actId="26606"/>
          <ac:spMkLst>
            <pc:docMk/>
            <pc:sldMk cId="2330077167" sldId="485"/>
            <ac:spMk id="65" creationId="{5DFACEB2-7564-4FB9-B739-C2CE339BA3D2}"/>
          </ac:spMkLst>
        </pc:spChg>
        <pc:spChg chg="add del">
          <ac:chgData name="Hossein Saberi" userId="3099d733-8375-4154-9dc5-01b18b3cf786" providerId="ADAL" clId="{6B18E462-67FB-48C3-967C-28D3027B4C34}" dt="2024-02-09T01:46:14.318" v="5682" actId="26606"/>
          <ac:spMkLst>
            <pc:docMk/>
            <pc:sldMk cId="2330077167" sldId="485"/>
            <ac:spMk id="70" creationId="{73EDB3DA-AEF0-428A-A317-C42827E6C836}"/>
          </ac:spMkLst>
        </pc:spChg>
        <pc:spChg chg="add del">
          <ac:chgData name="Hossein Saberi" userId="3099d733-8375-4154-9dc5-01b18b3cf786" providerId="ADAL" clId="{6B18E462-67FB-48C3-967C-28D3027B4C34}" dt="2024-02-09T01:46:14.318" v="5682" actId="26606"/>
          <ac:spMkLst>
            <pc:docMk/>
            <pc:sldMk cId="2330077167" sldId="485"/>
            <ac:spMk id="72" creationId="{4A06AD8B-0227-4FF6-AEB4-C66C5A5398C1}"/>
          </ac:spMkLst>
        </pc:spChg>
        <pc:spChg chg="add del">
          <ac:chgData name="Hossein Saberi" userId="3099d733-8375-4154-9dc5-01b18b3cf786" providerId="ADAL" clId="{6B18E462-67FB-48C3-967C-28D3027B4C34}" dt="2024-02-09T01:46:14.318" v="5682" actId="26606"/>
          <ac:spMkLst>
            <pc:docMk/>
            <pc:sldMk cId="2330077167" sldId="485"/>
            <ac:spMk id="74" creationId="{5DFACEB2-7564-4FB9-B739-C2CE339BA3D2}"/>
          </ac:spMkLst>
        </pc:spChg>
        <pc:spChg chg="add del">
          <ac:chgData name="Hossein Saberi" userId="3099d733-8375-4154-9dc5-01b18b3cf786" providerId="ADAL" clId="{6B18E462-67FB-48C3-967C-28D3027B4C34}" dt="2024-02-09T01:46:15.576" v="5684" actId="26606"/>
          <ac:spMkLst>
            <pc:docMk/>
            <pc:sldMk cId="2330077167" sldId="485"/>
            <ac:spMk id="76" creationId="{DE1994AC-22D1-4B48-9EDA-BE373E704567}"/>
          </ac:spMkLst>
        </pc:spChg>
        <pc:spChg chg="add del">
          <ac:chgData name="Hossein Saberi" userId="3099d733-8375-4154-9dc5-01b18b3cf786" providerId="ADAL" clId="{6B18E462-67FB-48C3-967C-28D3027B4C34}" dt="2024-02-09T01:46:15.576" v="5684" actId="26606"/>
          <ac:spMkLst>
            <pc:docMk/>
            <pc:sldMk cId="2330077167" sldId="485"/>
            <ac:spMk id="77" creationId="{854ECEBE-9353-406C-9313-02A517A310EF}"/>
          </ac:spMkLst>
        </pc:spChg>
        <pc:spChg chg="add del">
          <ac:chgData name="Hossein Saberi" userId="3099d733-8375-4154-9dc5-01b18b3cf786" providerId="ADAL" clId="{6B18E462-67FB-48C3-967C-28D3027B4C34}" dt="2024-02-09T01:46:15.576" v="5684" actId="26606"/>
          <ac:spMkLst>
            <pc:docMk/>
            <pc:sldMk cId="2330077167" sldId="485"/>
            <ac:spMk id="78" creationId="{22220111-5018-4EB7-A38B-79BD37F7C095}"/>
          </ac:spMkLst>
        </pc:spChg>
        <pc:spChg chg="add del">
          <ac:chgData name="Hossein Saberi" userId="3099d733-8375-4154-9dc5-01b18b3cf786" providerId="ADAL" clId="{6B18E462-67FB-48C3-967C-28D3027B4C34}" dt="2024-02-09T01:46:15.576" v="5684" actId="26606"/>
          <ac:spMkLst>
            <pc:docMk/>
            <pc:sldMk cId="2330077167" sldId="485"/>
            <ac:spMk id="79" creationId="{86806086-A782-4311-A63B-1A68574D8067}"/>
          </ac:spMkLst>
        </pc:spChg>
        <pc:spChg chg="add del">
          <ac:chgData name="Hossein Saberi" userId="3099d733-8375-4154-9dc5-01b18b3cf786" providerId="ADAL" clId="{6B18E462-67FB-48C3-967C-28D3027B4C34}" dt="2024-02-09T01:46:15.576" v="5684" actId="26606"/>
          <ac:spMkLst>
            <pc:docMk/>
            <pc:sldMk cId="2330077167" sldId="485"/>
            <ac:spMk id="80" creationId="{CE71458B-DF80-43DF-9693-2EC3878ACAB5}"/>
          </ac:spMkLst>
        </pc:spChg>
        <pc:spChg chg="add del">
          <ac:chgData name="Hossein Saberi" userId="3099d733-8375-4154-9dc5-01b18b3cf786" providerId="ADAL" clId="{6B18E462-67FB-48C3-967C-28D3027B4C34}" dt="2024-02-09T01:46:16.952" v="5686" actId="26606"/>
          <ac:spMkLst>
            <pc:docMk/>
            <pc:sldMk cId="2330077167" sldId="485"/>
            <ac:spMk id="82" creationId="{7AA67C3D-6D28-4C64-81F8-295FC9396EB6}"/>
          </ac:spMkLst>
        </pc:spChg>
        <pc:spChg chg="add del">
          <ac:chgData name="Hossein Saberi" userId="3099d733-8375-4154-9dc5-01b18b3cf786" providerId="ADAL" clId="{6B18E462-67FB-48C3-967C-28D3027B4C34}" dt="2024-02-09T01:46:16.952" v="5686" actId="26606"/>
          <ac:spMkLst>
            <pc:docMk/>
            <pc:sldMk cId="2330077167" sldId="485"/>
            <ac:spMk id="83" creationId="{8DBEAE55-3EA1-41D7-A212-5F7D8986C1F2}"/>
          </ac:spMkLst>
        </pc:spChg>
        <pc:spChg chg="add del">
          <ac:chgData name="Hossein Saberi" userId="3099d733-8375-4154-9dc5-01b18b3cf786" providerId="ADAL" clId="{6B18E462-67FB-48C3-967C-28D3027B4C34}" dt="2024-02-09T01:46:16.952" v="5686" actId="26606"/>
          <ac:spMkLst>
            <pc:docMk/>
            <pc:sldMk cId="2330077167" sldId="485"/>
            <ac:spMk id="84" creationId="{CFC5F0E7-644F-4101-BE72-12825CF537E7}"/>
          </ac:spMkLst>
        </pc:spChg>
        <pc:spChg chg="add del">
          <ac:chgData name="Hossein Saberi" userId="3099d733-8375-4154-9dc5-01b18b3cf786" providerId="ADAL" clId="{6B18E462-67FB-48C3-967C-28D3027B4C34}" dt="2024-02-09T01:46:16.952" v="5686" actId="26606"/>
          <ac:spMkLst>
            <pc:docMk/>
            <pc:sldMk cId="2330077167" sldId="485"/>
            <ac:spMk id="85" creationId="{74283919-7E00-4FC2-BFC9-3F56E58808F7}"/>
          </ac:spMkLst>
        </pc:spChg>
        <pc:spChg chg="add del">
          <ac:chgData name="Hossein Saberi" userId="3099d733-8375-4154-9dc5-01b18b3cf786" providerId="ADAL" clId="{6B18E462-67FB-48C3-967C-28D3027B4C34}" dt="2024-02-09T01:46:16.952" v="5686" actId="26606"/>
          <ac:spMkLst>
            <pc:docMk/>
            <pc:sldMk cId="2330077167" sldId="485"/>
            <ac:spMk id="86" creationId="{2217FF4A-5EDF-43B7-90EE-BDD9F1E9EAC2}"/>
          </ac:spMkLst>
        </pc:spChg>
        <pc:spChg chg="add del">
          <ac:chgData name="Hossein Saberi" userId="3099d733-8375-4154-9dc5-01b18b3cf786" providerId="ADAL" clId="{6B18E462-67FB-48C3-967C-28D3027B4C34}" dt="2024-02-09T01:46:21.845" v="5688" actId="26606"/>
          <ac:spMkLst>
            <pc:docMk/>
            <pc:sldMk cId="2330077167" sldId="485"/>
            <ac:spMk id="88" creationId="{C3862298-AF85-4572-BED3-52E573EBD410}"/>
          </ac:spMkLst>
        </pc:spChg>
        <pc:spChg chg="add del">
          <ac:chgData name="Hossein Saberi" userId="3099d733-8375-4154-9dc5-01b18b3cf786" providerId="ADAL" clId="{6B18E462-67FB-48C3-967C-28D3027B4C34}" dt="2024-02-09T01:46:21.845" v="5688" actId="26606"/>
          <ac:spMkLst>
            <pc:docMk/>
            <pc:sldMk cId="2330077167" sldId="485"/>
            <ac:spMk id="89" creationId="{C8BE02AA-E698-46D0-AA0A-92BE000CB218}"/>
          </ac:spMkLst>
        </pc:spChg>
        <pc:spChg chg="add del">
          <ac:chgData name="Hossein Saberi" userId="3099d733-8375-4154-9dc5-01b18b3cf786" providerId="ADAL" clId="{6B18E462-67FB-48C3-967C-28D3027B4C34}" dt="2024-02-09T01:46:25.033" v="5690" actId="26606"/>
          <ac:spMkLst>
            <pc:docMk/>
            <pc:sldMk cId="2330077167" sldId="485"/>
            <ac:spMk id="91" creationId="{E9DCA5EA-C9F1-43F7-8CD9-E7D77919EBE7}"/>
          </ac:spMkLst>
        </pc:spChg>
        <pc:spChg chg="add del">
          <ac:chgData name="Hossein Saberi" userId="3099d733-8375-4154-9dc5-01b18b3cf786" providerId="ADAL" clId="{6B18E462-67FB-48C3-967C-28D3027B4C34}" dt="2024-02-09T01:46:30.946" v="5692" actId="26606"/>
          <ac:spMkLst>
            <pc:docMk/>
            <pc:sldMk cId="2330077167" sldId="485"/>
            <ac:spMk id="93" creationId="{22C6C9C9-83BF-4A6C-A1BF-C1735C61B4FF}"/>
          </ac:spMkLst>
        </pc:spChg>
        <pc:spChg chg="add del">
          <ac:chgData name="Hossein Saberi" userId="3099d733-8375-4154-9dc5-01b18b3cf786" providerId="ADAL" clId="{6B18E462-67FB-48C3-967C-28D3027B4C34}" dt="2024-02-09T01:46:49.321" v="5694" actId="26606"/>
          <ac:spMkLst>
            <pc:docMk/>
            <pc:sldMk cId="2330077167" sldId="485"/>
            <ac:spMk id="95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46:49.321" v="5694" actId="26606"/>
          <ac:spMkLst>
            <pc:docMk/>
            <pc:sldMk cId="2330077167" sldId="485"/>
            <ac:spMk id="96" creationId="{E9C2289B-5F5E-43E9-9416-51AC3AF54640}"/>
          </ac:spMkLst>
        </pc:spChg>
        <pc:spChg chg="add del">
          <ac:chgData name="Hossein Saberi" userId="3099d733-8375-4154-9dc5-01b18b3cf786" providerId="ADAL" clId="{6B18E462-67FB-48C3-967C-28D3027B4C34}" dt="2024-02-09T01:47:06.566" v="5696" actId="26606"/>
          <ac:spMkLst>
            <pc:docMk/>
            <pc:sldMk cId="2330077167" sldId="485"/>
            <ac:spMk id="98" creationId="{B527B32F-07F3-4C94-B09B-8C8F310F0D56}"/>
          </ac:spMkLst>
        </pc:spChg>
        <pc:spChg chg="add del">
          <ac:chgData name="Hossein Saberi" userId="3099d733-8375-4154-9dc5-01b18b3cf786" providerId="ADAL" clId="{6B18E462-67FB-48C3-967C-28D3027B4C34}" dt="2024-02-09T01:47:06.566" v="5696" actId="26606"/>
          <ac:spMkLst>
            <pc:docMk/>
            <pc:sldMk cId="2330077167" sldId="485"/>
            <ac:spMk id="99" creationId="{7F41D4CC-403D-465E-9223-3277868A5D9E}"/>
          </ac:spMkLst>
        </pc:spChg>
        <pc:spChg chg="add del">
          <ac:chgData name="Hossein Saberi" userId="3099d733-8375-4154-9dc5-01b18b3cf786" providerId="ADAL" clId="{6B18E462-67FB-48C3-967C-28D3027B4C34}" dt="2024-02-09T01:47:06.566" v="5696" actId="26606"/>
          <ac:spMkLst>
            <pc:docMk/>
            <pc:sldMk cId="2330077167" sldId="485"/>
            <ac:spMk id="100" creationId="{3DC4C688-715E-4A31-AB90-6A5752887D8A}"/>
          </ac:spMkLst>
        </pc:spChg>
        <pc:spChg chg="add del">
          <ac:chgData name="Hossein Saberi" userId="3099d733-8375-4154-9dc5-01b18b3cf786" providerId="ADAL" clId="{6B18E462-67FB-48C3-967C-28D3027B4C34}" dt="2024-02-09T01:47:28.815" v="5700" actId="26606"/>
          <ac:spMkLst>
            <pc:docMk/>
            <pc:sldMk cId="2330077167" sldId="485"/>
            <ac:spMk id="102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1:47:28.815" v="5700" actId="26606"/>
          <ac:spMkLst>
            <pc:docMk/>
            <pc:sldMk cId="2330077167" sldId="485"/>
            <ac:spMk id="103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1:47:28.815" v="5700" actId="26606"/>
          <ac:spMkLst>
            <pc:docMk/>
            <pc:sldMk cId="2330077167" sldId="485"/>
            <ac:spMk id="104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09T01:47:28.764" v="5699" actId="26606"/>
          <ac:spMkLst>
            <pc:docMk/>
            <pc:sldMk cId="2330077167" sldId="485"/>
            <ac:spMk id="109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09T01:47:28.764" v="5699" actId="26606"/>
          <ac:spMkLst>
            <pc:docMk/>
            <pc:sldMk cId="2330077167" sldId="485"/>
            <ac:spMk id="111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09T01:47:28.764" v="5699" actId="26606"/>
          <ac:spMkLst>
            <pc:docMk/>
            <pc:sldMk cId="2330077167" sldId="485"/>
            <ac:spMk id="113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09T01:48:12.884" v="5706" actId="26606"/>
          <ac:spMkLst>
            <pc:docMk/>
            <pc:sldMk cId="2330077167" sldId="485"/>
            <ac:spMk id="115" creationId="{C3862298-AF85-4572-BED3-52E573EBD410}"/>
          </ac:spMkLst>
        </pc:spChg>
        <pc:spChg chg="add del">
          <ac:chgData name="Hossein Saberi" userId="3099d733-8375-4154-9dc5-01b18b3cf786" providerId="ADAL" clId="{6B18E462-67FB-48C3-967C-28D3027B4C34}" dt="2024-02-09T01:48:12.884" v="5706" actId="26606"/>
          <ac:spMkLst>
            <pc:docMk/>
            <pc:sldMk cId="2330077167" sldId="485"/>
            <ac:spMk id="116" creationId="{C8BE02AA-E698-46D0-AA0A-92BE000CB218}"/>
          </ac:spMkLst>
        </pc:spChg>
        <pc:spChg chg="add del">
          <ac:chgData name="Hossein Saberi" userId="3099d733-8375-4154-9dc5-01b18b3cf786" providerId="ADAL" clId="{6B18E462-67FB-48C3-967C-28D3027B4C34}" dt="2024-02-09T01:48:12.859" v="5705" actId="26606"/>
          <ac:spMkLst>
            <pc:docMk/>
            <pc:sldMk cId="2330077167" sldId="485"/>
            <ac:spMk id="121" creationId="{73EDB3DA-AEF0-428A-A317-C42827E6C836}"/>
          </ac:spMkLst>
        </pc:spChg>
        <pc:spChg chg="add del">
          <ac:chgData name="Hossein Saberi" userId="3099d733-8375-4154-9dc5-01b18b3cf786" providerId="ADAL" clId="{6B18E462-67FB-48C3-967C-28D3027B4C34}" dt="2024-02-09T01:48:12.859" v="5705" actId="26606"/>
          <ac:spMkLst>
            <pc:docMk/>
            <pc:sldMk cId="2330077167" sldId="485"/>
            <ac:spMk id="123" creationId="{4A06AD8B-0227-4FF6-AEB4-C66C5A5398C1}"/>
          </ac:spMkLst>
        </pc:spChg>
        <pc:spChg chg="add del">
          <ac:chgData name="Hossein Saberi" userId="3099d733-8375-4154-9dc5-01b18b3cf786" providerId="ADAL" clId="{6B18E462-67FB-48C3-967C-28D3027B4C34}" dt="2024-02-09T01:48:12.859" v="5705" actId="26606"/>
          <ac:spMkLst>
            <pc:docMk/>
            <pc:sldMk cId="2330077167" sldId="485"/>
            <ac:spMk id="125" creationId="{5DFACEB2-7564-4FB9-B739-C2CE339BA3D2}"/>
          </ac:spMkLst>
        </pc:spChg>
        <pc:spChg chg="add del">
          <ac:chgData name="Hossein Saberi" userId="3099d733-8375-4154-9dc5-01b18b3cf786" providerId="ADAL" clId="{6B18E462-67FB-48C3-967C-28D3027B4C34}" dt="2024-02-09T01:49:22.631" v="5713" actId="26606"/>
          <ac:spMkLst>
            <pc:docMk/>
            <pc:sldMk cId="2330077167" sldId="485"/>
            <ac:spMk id="127" creationId="{1FE21981-771D-4A29-8D3A-D068BE54BFE9}"/>
          </ac:spMkLst>
        </pc:spChg>
        <pc:spChg chg="add del">
          <ac:chgData name="Hossein Saberi" userId="3099d733-8375-4154-9dc5-01b18b3cf786" providerId="ADAL" clId="{6B18E462-67FB-48C3-967C-28D3027B4C34}" dt="2024-02-09T01:49:22.590" v="5712" actId="26606"/>
          <ac:spMkLst>
            <pc:docMk/>
            <pc:sldMk cId="2330077167" sldId="485"/>
            <ac:spMk id="132" creationId="{22C6C9C9-83BF-4A6C-A1BF-C1735C61B4FF}"/>
          </ac:spMkLst>
        </pc:spChg>
        <pc:spChg chg="add del">
          <ac:chgData name="Hossein Saberi" userId="3099d733-8375-4154-9dc5-01b18b3cf786" providerId="ADAL" clId="{6B18E462-67FB-48C3-967C-28D3027B4C34}" dt="2024-02-09T01:50:18.324" v="5741" actId="26606"/>
          <ac:spMkLst>
            <pc:docMk/>
            <pc:sldMk cId="2330077167" sldId="485"/>
            <ac:spMk id="134" creationId="{C8BE02AA-E698-46D0-AA0A-92BE000CB218}"/>
          </ac:spMkLst>
        </pc:spChg>
        <pc:spChg chg="add del">
          <ac:chgData name="Hossein Saberi" userId="3099d733-8375-4154-9dc5-01b18b3cf786" providerId="ADAL" clId="{6B18E462-67FB-48C3-967C-28D3027B4C34}" dt="2024-02-09T01:50:18.324" v="5741" actId="26606"/>
          <ac:spMkLst>
            <pc:docMk/>
            <pc:sldMk cId="2330077167" sldId="485"/>
            <ac:spMk id="135" creationId="{C3862298-AF85-4572-BED3-52E573EBD410}"/>
          </ac:spMkLst>
        </pc:spChg>
        <pc:spChg chg="add del">
          <ac:chgData name="Hossein Saberi" userId="3099d733-8375-4154-9dc5-01b18b3cf786" providerId="ADAL" clId="{6B18E462-67FB-48C3-967C-28D3027B4C34}" dt="2024-02-09T01:50:10.279" v="5736" actId="26606"/>
          <ac:spMkLst>
            <pc:docMk/>
            <pc:sldMk cId="2330077167" sldId="485"/>
            <ac:spMk id="140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50:10.279" v="5736" actId="26606"/>
          <ac:spMkLst>
            <pc:docMk/>
            <pc:sldMk cId="2330077167" sldId="485"/>
            <ac:spMk id="142" creationId="{9A4D4505-9E74-45A8-988C-61DEB14606FC}"/>
          </ac:spMkLst>
        </pc:spChg>
        <pc:spChg chg="add del">
          <ac:chgData name="Hossein Saberi" userId="3099d733-8375-4154-9dc5-01b18b3cf786" providerId="ADAL" clId="{6B18E462-67FB-48C3-967C-28D3027B4C34}" dt="2024-02-09T01:50:10.279" v="5736" actId="26606"/>
          <ac:spMkLst>
            <pc:docMk/>
            <pc:sldMk cId="2330077167" sldId="485"/>
            <ac:spMk id="144" creationId="{6D6B998F-CA62-4EE6-B7E7-046377D4F7EF}"/>
          </ac:spMkLst>
        </pc:spChg>
        <pc:spChg chg="add del">
          <ac:chgData name="Hossein Saberi" userId="3099d733-8375-4154-9dc5-01b18b3cf786" providerId="ADAL" clId="{6B18E462-67FB-48C3-967C-28D3027B4C34}" dt="2024-02-09T01:50:16.648" v="5738" actId="26606"/>
          <ac:spMkLst>
            <pc:docMk/>
            <pc:sldMk cId="2330077167" sldId="485"/>
            <ac:spMk id="146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50:16.648" v="5738" actId="26606"/>
          <ac:spMkLst>
            <pc:docMk/>
            <pc:sldMk cId="2330077167" sldId="485"/>
            <ac:spMk id="147" creationId="{E9C2289B-5F5E-43E9-9416-51AC3AF54640}"/>
          </ac:spMkLst>
        </pc:spChg>
        <pc:spChg chg="add del">
          <ac:chgData name="Hossein Saberi" userId="3099d733-8375-4154-9dc5-01b18b3cf786" providerId="ADAL" clId="{6B18E462-67FB-48C3-967C-28D3027B4C34}" dt="2024-02-09T01:50:18.314" v="5740" actId="26606"/>
          <ac:spMkLst>
            <pc:docMk/>
            <pc:sldMk cId="2330077167" sldId="485"/>
            <ac:spMk id="149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09T01:50:18.314" v="5740" actId="26606"/>
          <ac:spMkLst>
            <pc:docMk/>
            <pc:sldMk cId="2330077167" sldId="485"/>
            <ac:spMk id="150" creationId="{AD8F92D9-1751-4ABF-9CB7-D198C9A05A46}"/>
          </ac:spMkLst>
        </pc:spChg>
        <pc:spChg chg="add del">
          <ac:chgData name="Hossein Saberi" userId="3099d733-8375-4154-9dc5-01b18b3cf786" providerId="ADAL" clId="{6B18E462-67FB-48C3-967C-28D3027B4C34}" dt="2024-02-09T01:50:18.314" v="5740" actId="26606"/>
          <ac:spMkLst>
            <pc:docMk/>
            <pc:sldMk cId="2330077167" sldId="485"/>
            <ac:spMk id="151" creationId="{6D6B998F-CA62-4EE6-B7E7-046377D4F7EF}"/>
          </ac:spMkLst>
        </pc:spChg>
        <pc:spChg chg="add">
          <ac:chgData name="Hossein Saberi" userId="3099d733-8375-4154-9dc5-01b18b3cf786" providerId="ADAL" clId="{6B18E462-67FB-48C3-967C-28D3027B4C34}" dt="2024-02-09T01:50:18.324" v="5741" actId="26606"/>
          <ac:spMkLst>
            <pc:docMk/>
            <pc:sldMk cId="2330077167" sldId="485"/>
            <ac:spMk id="153" creationId="{EE5F705A-5E81-4B3A-8EF4-911982DB313C}"/>
          </ac:spMkLst>
        </pc:spChg>
        <pc:spChg chg="add">
          <ac:chgData name="Hossein Saberi" userId="3099d733-8375-4154-9dc5-01b18b3cf786" providerId="ADAL" clId="{6B18E462-67FB-48C3-967C-28D3027B4C34}" dt="2024-02-09T01:50:18.324" v="5741" actId="26606"/>
          <ac:spMkLst>
            <pc:docMk/>
            <pc:sldMk cId="2330077167" sldId="485"/>
            <ac:spMk id="154" creationId="{E9C2289B-5F5E-43E9-9416-51AC3AF54640}"/>
          </ac:spMkLst>
        </pc:spChg>
        <pc:picChg chg="add mod ord">
          <ac:chgData name="Hossein Saberi" userId="3099d733-8375-4154-9dc5-01b18b3cf786" providerId="ADAL" clId="{6B18E462-67FB-48C3-967C-28D3027B4C34}" dt="2024-02-09T01:50:18.324" v="5741" actId="26606"/>
          <ac:picMkLst>
            <pc:docMk/>
            <pc:sldMk cId="2330077167" sldId="485"/>
            <ac:picMk id="3" creationId="{6A0E783D-358C-A35F-2693-F1AB44F4B94E}"/>
          </ac:picMkLst>
        </pc:picChg>
        <pc:picChg chg="add del mod ord">
          <ac:chgData name="Hossein Saberi" userId="3099d733-8375-4154-9dc5-01b18b3cf786" providerId="ADAL" clId="{6B18E462-67FB-48C3-967C-28D3027B4C34}" dt="2024-02-09T01:50:35.043" v="5752" actId="478"/>
          <ac:picMkLst>
            <pc:docMk/>
            <pc:sldMk cId="2330077167" sldId="485"/>
            <ac:picMk id="5" creationId="{2026921D-3E5D-E2BE-A250-214AEDB7AF24}"/>
          </ac:picMkLst>
        </pc:picChg>
        <pc:picChg chg="add mod">
          <ac:chgData name="Hossein Saberi" userId="3099d733-8375-4154-9dc5-01b18b3cf786" providerId="ADAL" clId="{6B18E462-67FB-48C3-967C-28D3027B4C34}" dt="2024-02-09T01:51:00.336" v="5802" actId="14100"/>
          <ac:picMkLst>
            <pc:docMk/>
            <pc:sldMk cId="2330077167" sldId="485"/>
            <ac:picMk id="33" creationId="{AD988C9F-21DC-0D78-71CA-62446663E8DA}"/>
          </ac:picMkLst>
        </pc:picChg>
      </pc:sldChg>
      <pc:sldChg chg="addSp delSp modSp new del mod setBg">
        <pc:chgData name="Hossein Saberi" userId="3099d733-8375-4154-9dc5-01b18b3cf786" providerId="ADAL" clId="{6B18E462-67FB-48C3-967C-28D3027B4C34}" dt="2024-02-09T10:18:27.669" v="6143" actId="47"/>
        <pc:sldMkLst>
          <pc:docMk/>
          <pc:sldMk cId="3583374440" sldId="486"/>
        </pc:sldMkLst>
        <pc:spChg chg="add del">
          <ac:chgData name="Hossein Saberi" userId="3099d733-8375-4154-9dc5-01b18b3cf786" providerId="ADAL" clId="{6B18E462-67FB-48C3-967C-28D3027B4C34}" dt="2024-02-09T10:14:16.033" v="6088" actId="26606"/>
          <ac:spMkLst>
            <pc:docMk/>
            <pc:sldMk cId="3583374440" sldId="486"/>
            <ac:spMk id="9" creationId="{25414FA1-2D4C-41DB-83DE-4F3E38C10A63}"/>
          </ac:spMkLst>
        </pc:spChg>
        <pc:spChg chg="add del">
          <ac:chgData name="Hossein Saberi" userId="3099d733-8375-4154-9dc5-01b18b3cf786" providerId="ADAL" clId="{6B18E462-67FB-48C3-967C-28D3027B4C34}" dt="2024-02-09T10:14:20.303" v="6090" actId="26606"/>
          <ac:spMkLst>
            <pc:docMk/>
            <pc:sldMk cId="3583374440" sldId="486"/>
            <ac:spMk id="11" creationId="{A06622B5-0D3E-459F-977C-302B9D9989E1}"/>
          </ac:spMkLst>
        </pc:spChg>
        <pc:spChg chg="add del">
          <ac:chgData name="Hossein Saberi" userId="3099d733-8375-4154-9dc5-01b18b3cf786" providerId="ADAL" clId="{6B18E462-67FB-48C3-967C-28D3027B4C34}" dt="2024-02-09T10:14:20.303" v="6090" actId="26606"/>
          <ac:spMkLst>
            <pc:docMk/>
            <pc:sldMk cId="3583374440" sldId="486"/>
            <ac:spMk id="13" creationId="{B22EB6A2-EE25-4D0A-B8F7-560339BF7EF6}"/>
          </ac:spMkLst>
        </pc:spChg>
        <pc:spChg chg="add del">
          <ac:chgData name="Hossein Saberi" userId="3099d733-8375-4154-9dc5-01b18b3cf786" providerId="ADAL" clId="{6B18E462-67FB-48C3-967C-28D3027B4C34}" dt="2024-02-09T10:14:20.303" v="6090" actId="26606"/>
          <ac:spMkLst>
            <pc:docMk/>
            <pc:sldMk cId="3583374440" sldId="486"/>
            <ac:spMk id="15" creationId="{03EE06E7-68E3-478C-8B9B-551876F1B7C2}"/>
          </ac:spMkLst>
        </pc:spChg>
        <pc:spChg chg="add del">
          <ac:chgData name="Hossein Saberi" userId="3099d733-8375-4154-9dc5-01b18b3cf786" providerId="ADAL" clId="{6B18E462-67FB-48C3-967C-28D3027B4C34}" dt="2024-02-09T10:14:22.701" v="6092" actId="26606"/>
          <ac:spMkLst>
            <pc:docMk/>
            <pc:sldMk cId="3583374440" sldId="486"/>
            <ac:spMk id="17" creationId="{B96FC576-AE30-4C09-A12C-0582F2A6A067}"/>
          </ac:spMkLst>
        </pc:spChg>
        <pc:spChg chg="add del">
          <ac:chgData name="Hossein Saberi" userId="3099d733-8375-4154-9dc5-01b18b3cf786" providerId="ADAL" clId="{6B18E462-67FB-48C3-967C-28D3027B4C34}" dt="2024-02-09T10:13:49.688" v="6080" actId="26606"/>
          <ac:spMkLst>
            <pc:docMk/>
            <pc:sldMk cId="3583374440" sldId="486"/>
            <ac:spMk id="18" creationId="{E8DC6FCD-811B-436E-9FEE-FC957486CD7E}"/>
          </ac:spMkLst>
        </pc:spChg>
        <pc:spChg chg="add del">
          <ac:chgData name="Hossein Saberi" userId="3099d733-8375-4154-9dc5-01b18b3cf786" providerId="ADAL" clId="{6B18E462-67FB-48C3-967C-28D3027B4C34}" dt="2024-02-09T10:13:53.122" v="6082" actId="26606"/>
          <ac:spMkLst>
            <pc:docMk/>
            <pc:sldMk cId="3583374440" sldId="486"/>
            <ac:spMk id="20" creationId="{417CDA24-35F8-4540-8C52-3096D6D94949}"/>
          </ac:spMkLst>
        </pc:spChg>
        <pc:spChg chg="add del">
          <ac:chgData name="Hossein Saberi" userId="3099d733-8375-4154-9dc5-01b18b3cf786" providerId="ADAL" clId="{6B18E462-67FB-48C3-967C-28D3027B4C34}" dt="2024-02-09T10:13:53.122" v="6082" actId="26606"/>
          <ac:spMkLst>
            <pc:docMk/>
            <pc:sldMk cId="3583374440" sldId="486"/>
            <ac:spMk id="21" creationId="{8658BFE0-4E65-4174-9C75-687C94E88273}"/>
          </ac:spMkLst>
        </pc:spChg>
        <pc:spChg chg="add del">
          <ac:chgData name="Hossein Saberi" userId="3099d733-8375-4154-9dc5-01b18b3cf786" providerId="ADAL" clId="{6B18E462-67FB-48C3-967C-28D3027B4C34}" dt="2024-02-09T10:13:53.122" v="6082" actId="26606"/>
          <ac:spMkLst>
            <pc:docMk/>
            <pc:sldMk cId="3583374440" sldId="486"/>
            <ac:spMk id="22" creationId="{FA75DFED-A0C1-4A83-BE1D-0271C1826EF6}"/>
          </ac:spMkLst>
        </pc:spChg>
        <pc:spChg chg="add">
          <ac:chgData name="Hossein Saberi" userId="3099d733-8375-4154-9dc5-01b18b3cf786" providerId="ADAL" clId="{6B18E462-67FB-48C3-967C-28D3027B4C34}" dt="2024-02-09T10:15:38.190" v="6119" actId="26606"/>
          <ac:spMkLst>
            <pc:docMk/>
            <pc:sldMk cId="3583374440" sldId="486"/>
            <ac:spMk id="24" creationId="{4169DD87-3EBE-44CA-9654-8AE0466B2779}"/>
          </ac:spMkLst>
        </pc:spChg>
        <pc:spChg chg="add del">
          <ac:chgData name="Hossein Saberi" userId="3099d733-8375-4154-9dc5-01b18b3cf786" providerId="ADAL" clId="{6B18E462-67FB-48C3-967C-28D3027B4C34}" dt="2024-02-09T10:14:31.462" v="6098" actId="26606"/>
          <ac:spMkLst>
            <pc:docMk/>
            <pc:sldMk cId="3583374440" sldId="486"/>
            <ac:spMk id="25" creationId="{25B97239-2685-48C8-8104-1D4E4E383D82}"/>
          </ac:spMkLst>
        </pc:spChg>
        <pc:spChg chg="add del">
          <ac:chgData name="Hossein Saberi" userId="3099d733-8375-4154-9dc5-01b18b3cf786" providerId="ADAL" clId="{6B18E462-67FB-48C3-967C-28D3027B4C34}" dt="2024-02-09T10:14:36.786" v="6100" actId="26606"/>
          <ac:spMkLst>
            <pc:docMk/>
            <pc:sldMk cId="3583374440" sldId="486"/>
            <ac:spMk id="29" creationId="{19B2EB12-332C-4DCC-9746-30DD4690F95F}"/>
          </ac:spMkLst>
        </pc:spChg>
        <pc:spChg chg="add del">
          <ac:chgData name="Hossein Saberi" userId="3099d733-8375-4154-9dc5-01b18b3cf786" providerId="ADAL" clId="{6B18E462-67FB-48C3-967C-28D3027B4C34}" dt="2024-02-09T10:14:44.100" v="6102" actId="26606"/>
          <ac:spMkLst>
            <pc:docMk/>
            <pc:sldMk cId="3583374440" sldId="486"/>
            <ac:spMk id="39" creationId="{1B5D14DD-7136-40A9-87AD-4D2286C0BA32}"/>
          </ac:spMkLst>
        </pc:spChg>
        <pc:spChg chg="add del">
          <ac:chgData name="Hossein Saberi" userId="3099d733-8375-4154-9dc5-01b18b3cf786" providerId="ADAL" clId="{6B18E462-67FB-48C3-967C-28D3027B4C34}" dt="2024-02-09T10:14:44.100" v="6102" actId="26606"/>
          <ac:spMkLst>
            <pc:docMk/>
            <pc:sldMk cId="3583374440" sldId="486"/>
            <ac:spMk id="40" creationId="{BA26CED2-CFE9-4F89-BF55-308765CBA4C9}"/>
          </ac:spMkLst>
        </pc:spChg>
        <pc:spChg chg="add del">
          <ac:chgData name="Hossein Saberi" userId="3099d733-8375-4154-9dc5-01b18b3cf786" providerId="ADAL" clId="{6B18E462-67FB-48C3-967C-28D3027B4C34}" dt="2024-02-09T10:14:52.263" v="6104" actId="26606"/>
          <ac:spMkLst>
            <pc:docMk/>
            <pc:sldMk cId="3583374440" sldId="486"/>
            <ac:spMk id="42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09T10:14:55.505" v="6106" actId="26606"/>
          <ac:spMkLst>
            <pc:docMk/>
            <pc:sldMk cId="3583374440" sldId="486"/>
            <ac:spMk id="44" creationId="{6742736B-1326-450B-9240-348937388E6A}"/>
          </ac:spMkLst>
        </pc:spChg>
        <pc:spChg chg="add del">
          <ac:chgData name="Hossein Saberi" userId="3099d733-8375-4154-9dc5-01b18b3cf786" providerId="ADAL" clId="{6B18E462-67FB-48C3-967C-28D3027B4C34}" dt="2024-02-09T10:15:24.403" v="6114" actId="26606"/>
          <ac:spMkLst>
            <pc:docMk/>
            <pc:sldMk cId="3583374440" sldId="486"/>
            <ac:spMk id="46" creationId="{56651B3B-2F8A-4E48-BEA0-5D35421CE7B5}"/>
          </ac:spMkLst>
        </pc:spChg>
        <pc:spChg chg="add del">
          <ac:chgData name="Hossein Saberi" userId="3099d733-8375-4154-9dc5-01b18b3cf786" providerId="ADAL" clId="{6B18E462-67FB-48C3-967C-28D3027B4C34}" dt="2024-02-09T10:15:24.403" v="6114" actId="26606"/>
          <ac:spMkLst>
            <pc:docMk/>
            <pc:sldMk cId="3583374440" sldId="486"/>
            <ac:spMk id="47" creationId="{112839B5-6527-4FE1-B5CA-71D5FFC47C0E}"/>
          </ac:spMkLst>
        </pc:spChg>
        <pc:spChg chg="add del">
          <ac:chgData name="Hossein Saberi" userId="3099d733-8375-4154-9dc5-01b18b3cf786" providerId="ADAL" clId="{6B18E462-67FB-48C3-967C-28D3027B4C34}" dt="2024-02-09T10:15:24.403" v="6114" actId="26606"/>
          <ac:spMkLst>
            <pc:docMk/>
            <pc:sldMk cId="3583374440" sldId="486"/>
            <ac:spMk id="48" creationId="{BE12D8E2-6088-4997-A8C6-1794DA9E1D48}"/>
          </ac:spMkLst>
        </pc:spChg>
        <pc:spChg chg="add del">
          <ac:chgData name="Hossein Saberi" userId="3099d733-8375-4154-9dc5-01b18b3cf786" providerId="ADAL" clId="{6B18E462-67FB-48C3-967C-28D3027B4C34}" dt="2024-02-09T10:15:24.403" v="6114" actId="26606"/>
          <ac:spMkLst>
            <pc:docMk/>
            <pc:sldMk cId="3583374440" sldId="486"/>
            <ac:spMk id="49" creationId="{FAF10F47-1605-47C5-AE58-9062909ADA42}"/>
          </ac:spMkLst>
        </pc:spChg>
        <pc:spChg chg="add del">
          <ac:chgData name="Hossein Saberi" userId="3099d733-8375-4154-9dc5-01b18b3cf786" providerId="ADAL" clId="{6B18E462-67FB-48C3-967C-28D3027B4C34}" dt="2024-02-09T10:15:24.403" v="6113" actId="26606"/>
          <ac:spMkLst>
            <pc:docMk/>
            <pc:sldMk cId="3583374440" sldId="486"/>
            <ac:spMk id="51" creationId="{E8DC6FCD-811B-436E-9FEE-FC957486CD7E}"/>
          </ac:spMkLst>
        </pc:spChg>
        <pc:spChg chg="add del">
          <ac:chgData name="Hossein Saberi" userId="3099d733-8375-4154-9dc5-01b18b3cf786" providerId="ADAL" clId="{6B18E462-67FB-48C3-967C-28D3027B4C34}" dt="2024-02-09T10:15:11.747" v="6109" actId="26606"/>
          <ac:spMkLst>
            <pc:docMk/>
            <pc:sldMk cId="3583374440" sldId="486"/>
            <ac:spMk id="54" creationId="{56651B3B-2F8A-4E48-BEA0-5D35421CE7B5}"/>
          </ac:spMkLst>
        </pc:spChg>
        <pc:spChg chg="add del">
          <ac:chgData name="Hossein Saberi" userId="3099d733-8375-4154-9dc5-01b18b3cf786" providerId="ADAL" clId="{6B18E462-67FB-48C3-967C-28D3027B4C34}" dt="2024-02-09T10:15:11.747" v="6109" actId="26606"/>
          <ac:spMkLst>
            <pc:docMk/>
            <pc:sldMk cId="3583374440" sldId="486"/>
            <ac:spMk id="56" creationId="{112839B5-6527-4FE1-B5CA-71D5FFC47C0E}"/>
          </ac:spMkLst>
        </pc:spChg>
        <pc:spChg chg="add del">
          <ac:chgData name="Hossein Saberi" userId="3099d733-8375-4154-9dc5-01b18b3cf786" providerId="ADAL" clId="{6B18E462-67FB-48C3-967C-28D3027B4C34}" dt="2024-02-09T10:15:11.747" v="6109" actId="26606"/>
          <ac:spMkLst>
            <pc:docMk/>
            <pc:sldMk cId="3583374440" sldId="486"/>
            <ac:spMk id="58" creationId="{BE12D8E2-6088-4997-A8C6-1794DA9E1D48}"/>
          </ac:spMkLst>
        </pc:spChg>
        <pc:spChg chg="add del">
          <ac:chgData name="Hossein Saberi" userId="3099d733-8375-4154-9dc5-01b18b3cf786" providerId="ADAL" clId="{6B18E462-67FB-48C3-967C-28D3027B4C34}" dt="2024-02-09T10:15:11.747" v="6109" actId="26606"/>
          <ac:spMkLst>
            <pc:docMk/>
            <pc:sldMk cId="3583374440" sldId="486"/>
            <ac:spMk id="60" creationId="{FAF10F47-1605-47C5-AE58-9062909ADA42}"/>
          </ac:spMkLst>
        </pc:spChg>
        <pc:grpChg chg="add del">
          <ac:chgData name="Hossein Saberi" userId="3099d733-8375-4154-9dc5-01b18b3cf786" providerId="ADAL" clId="{6B18E462-67FB-48C3-967C-28D3027B4C34}" dt="2024-02-09T10:14:36.786" v="6100" actId="26606"/>
          <ac:grpSpMkLst>
            <pc:docMk/>
            <pc:sldMk cId="3583374440" sldId="486"/>
            <ac:grpSpMk id="26" creationId="{B5D0BDB0-2E17-4D86-BEE1-1A1817E04694}"/>
          </ac:grpSpMkLst>
        </pc:grpChg>
        <pc:grpChg chg="add del">
          <ac:chgData name="Hossein Saberi" userId="3099d733-8375-4154-9dc5-01b18b3cf786" providerId="ADAL" clId="{6B18E462-67FB-48C3-967C-28D3027B4C34}" dt="2024-02-09T10:14:36.786" v="6100" actId="26606"/>
          <ac:grpSpMkLst>
            <pc:docMk/>
            <pc:sldMk cId="3583374440" sldId="486"/>
            <ac:grpSpMk id="30" creationId="{AFD40B55-BABB-4B33-ADD3-0C2340430678}"/>
          </ac:grpSpMkLst>
        </pc:grpChg>
        <pc:grpChg chg="add del">
          <ac:chgData name="Hossein Saberi" userId="3099d733-8375-4154-9dc5-01b18b3cf786" providerId="ADAL" clId="{6B18E462-67FB-48C3-967C-28D3027B4C34}" dt="2024-02-09T10:14:36.786" v="6100" actId="26606"/>
          <ac:grpSpMkLst>
            <pc:docMk/>
            <pc:sldMk cId="3583374440" sldId="486"/>
            <ac:grpSpMk id="33" creationId="{E616EDA1-F722-4C6A-AD2F-E487C7EBE6BD}"/>
          </ac:grpSpMkLst>
        </pc:grpChg>
        <pc:grpChg chg="add del">
          <ac:chgData name="Hossein Saberi" userId="3099d733-8375-4154-9dc5-01b18b3cf786" providerId="ADAL" clId="{6B18E462-67FB-48C3-967C-28D3027B4C34}" dt="2024-02-09T10:14:36.786" v="6100" actId="26606"/>
          <ac:grpSpMkLst>
            <pc:docMk/>
            <pc:sldMk cId="3583374440" sldId="486"/>
            <ac:grpSpMk id="36" creationId="{718BCC2B-0684-4382-A2D3-C9ADC776876E}"/>
          </ac:grpSpMkLst>
        </pc:grpChg>
        <pc:picChg chg="add mod ord">
          <ac:chgData name="Hossein Saberi" userId="3099d733-8375-4154-9dc5-01b18b3cf786" providerId="ADAL" clId="{6B18E462-67FB-48C3-967C-28D3027B4C34}" dt="2024-02-09T10:15:38.190" v="6119" actId="26606"/>
          <ac:picMkLst>
            <pc:docMk/>
            <pc:sldMk cId="3583374440" sldId="486"/>
            <ac:picMk id="3" creationId="{2F0E02DD-20BC-132F-22B4-14B13080D58B}"/>
          </ac:picMkLst>
        </pc:picChg>
        <pc:picChg chg="add del mod ord">
          <ac:chgData name="Hossein Saberi" userId="3099d733-8375-4154-9dc5-01b18b3cf786" providerId="ADAL" clId="{6B18E462-67FB-48C3-967C-28D3027B4C34}" dt="2024-02-09T10:15:38.190" v="6119" actId="26606"/>
          <ac:picMkLst>
            <pc:docMk/>
            <pc:sldMk cId="3583374440" sldId="486"/>
            <ac:picMk id="5" creationId="{EAF1186D-524C-1266-2F2A-7790B780BBAC}"/>
          </ac:picMkLst>
        </pc:picChg>
        <pc:picChg chg="add mod ord">
          <ac:chgData name="Hossein Saberi" userId="3099d733-8375-4154-9dc5-01b18b3cf786" providerId="ADAL" clId="{6B18E462-67FB-48C3-967C-28D3027B4C34}" dt="2024-02-09T10:15:38.190" v="6119" actId="26606"/>
          <ac:picMkLst>
            <pc:docMk/>
            <pc:sldMk cId="3583374440" sldId="486"/>
            <ac:picMk id="6" creationId="{B883C704-F449-5CC4-2AC6-6087DCF6882C}"/>
          </ac:picMkLst>
        </pc:picChg>
        <pc:picChg chg="add mod ord">
          <ac:chgData name="Hossein Saberi" userId="3099d733-8375-4154-9dc5-01b18b3cf786" providerId="ADAL" clId="{6B18E462-67FB-48C3-967C-28D3027B4C34}" dt="2024-02-09T10:15:38.190" v="6119" actId="26606"/>
          <ac:picMkLst>
            <pc:docMk/>
            <pc:sldMk cId="3583374440" sldId="486"/>
            <ac:picMk id="7" creationId="{9334871B-268D-0FCD-82F7-8D4CCE68BDC9}"/>
          </ac:picMkLst>
        </pc:picChg>
        <pc:cxnChg chg="add del">
          <ac:chgData name="Hossein Saberi" userId="3099d733-8375-4154-9dc5-01b18b3cf786" providerId="ADAL" clId="{6B18E462-67FB-48C3-967C-28D3027B4C34}" dt="2024-02-09T10:14:28.711" v="6096" actId="26606"/>
          <ac:cxnSpMkLst>
            <pc:docMk/>
            <pc:sldMk cId="3583374440" sldId="486"/>
            <ac:cxnSpMk id="10" creationId="{50DA1EB8-87CF-4588-A1FD-4756F9A28F6B}"/>
          </ac:cxnSpMkLst>
        </pc:cxnChg>
        <pc:cxnChg chg="add del">
          <ac:chgData name="Hossein Saberi" userId="3099d733-8375-4154-9dc5-01b18b3cf786" providerId="ADAL" clId="{6B18E462-67FB-48C3-967C-28D3027B4C34}" dt="2024-02-09T10:13:44.986" v="6078" actId="26606"/>
          <ac:cxnSpMkLst>
            <pc:docMk/>
            <pc:sldMk cId="3583374440" sldId="486"/>
            <ac:cxnSpMk id="12" creationId="{91B6081D-D3E8-4209-B85B-EB1C655A6272}"/>
          </ac:cxnSpMkLst>
        </pc:cxnChg>
        <pc:cxnChg chg="add del">
          <ac:chgData name="Hossein Saberi" userId="3099d733-8375-4154-9dc5-01b18b3cf786" providerId="ADAL" clId="{6B18E462-67FB-48C3-967C-28D3027B4C34}" dt="2024-02-09T10:13:44.986" v="6078" actId="26606"/>
          <ac:cxnSpMkLst>
            <pc:docMk/>
            <pc:sldMk cId="3583374440" sldId="486"/>
            <ac:cxnSpMk id="14" creationId="{28CA55E4-1295-45C8-BA05-5A9E705B749A}"/>
          </ac:cxnSpMkLst>
        </pc:cxnChg>
        <pc:cxnChg chg="add del">
          <ac:chgData name="Hossein Saberi" userId="3099d733-8375-4154-9dc5-01b18b3cf786" providerId="ADAL" clId="{6B18E462-67FB-48C3-967C-28D3027B4C34}" dt="2024-02-09T10:13:44.986" v="6078" actId="26606"/>
          <ac:cxnSpMkLst>
            <pc:docMk/>
            <pc:sldMk cId="3583374440" sldId="486"/>
            <ac:cxnSpMk id="16" creationId="{08C5794E-A9A1-4A23-AF68-C79A7822334C}"/>
          </ac:cxnSpMkLst>
        </pc:cxnChg>
        <pc:cxnChg chg="add del">
          <ac:chgData name="Hossein Saberi" userId="3099d733-8375-4154-9dc5-01b18b3cf786" providerId="ADAL" clId="{6B18E462-67FB-48C3-967C-28D3027B4C34}" dt="2024-02-09T10:14:28.711" v="6096" actId="26606"/>
          <ac:cxnSpMkLst>
            <pc:docMk/>
            <pc:sldMk cId="3583374440" sldId="486"/>
            <ac:cxnSpMk id="19" creationId="{D7A4E378-EA57-47B9-B1EB-58B998F6CFFB}"/>
          </ac:cxnSpMkLst>
        </pc:cxnChg>
        <pc:cxnChg chg="add del">
          <ac:chgData name="Hossein Saberi" userId="3099d733-8375-4154-9dc5-01b18b3cf786" providerId="ADAL" clId="{6B18E462-67FB-48C3-967C-28D3027B4C34}" dt="2024-02-09T10:14:28.711" v="6096" actId="26606"/>
          <ac:cxnSpMkLst>
            <pc:docMk/>
            <pc:sldMk cId="3583374440" sldId="486"/>
            <ac:cxnSpMk id="23" creationId="{D2B31ED6-76F0-425A-9A41-C947AEF9C145}"/>
          </ac:cxnSpMkLst>
        </pc:cxnChg>
      </pc:sldChg>
      <pc:sldChg chg="addSp delSp modSp add mod">
        <pc:chgData name="Hossein Saberi" userId="3099d733-8375-4154-9dc5-01b18b3cf786" providerId="ADAL" clId="{6B18E462-67FB-48C3-967C-28D3027B4C34}" dt="2024-02-10T01:35:42.507" v="6613" actId="478"/>
        <pc:sldMkLst>
          <pc:docMk/>
          <pc:sldMk cId="1369985699" sldId="487"/>
        </pc:sldMkLst>
        <pc:spChg chg="add del mod">
          <ac:chgData name="Hossein Saberi" userId="3099d733-8375-4154-9dc5-01b18b3cf786" providerId="ADAL" clId="{6B18E462-67FB-48C3-967C-28D3027B4C34}" dt="2024-02-10T01:35:42.507" v="6613" actId="478"/>
          <ac:spMkLst>
            <pc:docMk/>
            <pc:sldMk cId="1369985699" sldId="487"/>
            <ac:spMk id="2" creationId="{97FA78B6-9794-9AEE-5D5E-B5EB25FC851A}"/>
          </ac:spMkLst>
        </pc:spChg>
        <pc:spChg chg="del mod">
          <ac:chgData name="Hossein Saberi" userId="3099d733-8375-4154-9dc5-01b18b3cf786" providerId="ADAL" clId="{6B18E462-67FB-48C3-967C-28D3027B4C34}" dt="2024-02-09T10:17:17.304" v="6124" actId="478"/>
          <ac:spMkLst>
            <pc:docMk/>
            <pc:sldMk cId="1369985699" sldId="487"/>
            <ac:spMk id="2" creationId="{9BCB4BC4-F825-ABEF-6826-F3C7C3EF6398}"/>
          </ac:spMkLst>
        </pc:spChg>
        <pc:spChg chg="del">
          <ac:chgData name="Hossein Saberi" userId="3099d733-8375-4154-9dc5-01b18b3cf786" providerId="ADAL" clId="{6B18E462-67FB-48C3-967C-28D3027B4C34}" dt="2024-02-09T10:17:18.890" v="6125" actId="478"/>
          <ac:spMkLst>
            <pc:docMk/>
            <pc:sldMk cId="1369985699" sldId="487"/>
            <ac:spMk id="3" creationId="{209065A1-D551-2CE9-17CF-50538FC78CA8}"/>
          </ac:spMkLst>
        </pc:spChg>
        <pc:spChg chg="add del">
          <ac:chgData name="Hossein Saberi" userId="3099d733-8375-4154-9dc5-01b18b3cf786" providerId="ADAL" clId="{6B18E462-67FB-48C3-967C-28D3027B4C34}" dt="2024-02-09T10:17:33.624" v="6128" actId="26606"/>
          <ac:spMkLst>
            <pc:docMk/>
            <pc:sldMk cId="1369985699" sldId="487"/>
            <ac:spMk id="37" creationId="{0959F59E-86AC-4677-BFB0-9CD55AB10761}"/>
          </ac:spMkLst>
        </pc:spChg>
        <pc:spChg chg="add del">
          <ac:chgData name="Hossein Saberi" userId="3099d733-8375-4154-9dc5-01b18b3cf786" providerId="ADAL" clId="{6B18E462-67FB-48C3-967C-28D3027B4C34}" dt="2024-02-09T10:17:33.624" v="6128" actId="26606"/>
          <ac:spMkLst>
            <pc:docMk/>
            <pc:sldMk cId="1369985699" sldId="487"/>
            <ac:spMk id="39" creationId="{997ED08E-7CE7-4539-8E16-6A356378B3D3}"/>
          </ac:spMkLst>
        </pc:spChg>
        <pc:spChg chg="add del">
          <ac:chgData name="Hossein Saberi" userId="3099d733-8375-4154-9dc5-01b18b3cf786" providerId="ADAL" clId="{6B18E462-67FB-48C3-967C-28D3027B4C34}" dt="2024-02-09T10:17:33.624" v="6128" actId="26606"/>
          <ac:spMkLst>
            <pc:docMk/>
            <pc:sldMk cId="1369985699" sldId="487"/>
            <ac:spMk id="41" creationId="{39F96DC1-4B54-4B36-B945-425E4C04AFBD}"/>
          </ac:spMkLst>
        </pc:spChg>
        <pc:spChg chg="add del">
          <ac:chgData name="Hossein Saberi" userId="3099d733-8375-4154-9dc5-01b18b3cf786" providerId="ADAL" clId="{6B18E462-67FB-48C3-967C-28D3027B4C34}" dt="2024-02-09T10:17:33.624" v="6128" actId="26606"/>
          <ac:spMkLst>
            <pc:docMk/>
            <pc:sldMk cId="1369985699" sldId="487"/>
            <ac:spMk id="43" creationId="{A4F450A1-0760-4C39-82E4-515AA4FC9473}"/>
          </ac:spMkLst>
        </pc:spChg>
        <pc:spChg chg="add del">
          <ac:chgData name="Hossein Saberi" userId="3099d733-8375-4154-9dc5-01b18b3cf786" providerId="ADAL" clId="{6B18E462-67FB-48C3-967C-28D3027B4C34}" dt="2024-02-09T10:17:33.624" v="6128" actId="26606"/>
          <ac:spMkLst>
            <pc:docMk/>
            <pc:sldMk cId="1369985699" sldId="487"/>
            <ac:spMk id="45" creationId="{0185CD32-2E94-4663-81AE-CC54E44AC2FC}"/>
          </ac:spMkLst>
        </pc:spChg>
        <pc:spChg chg="add del">
          <ac:chgData name="Hossein Saberi" userId="3099d733-8375-4154-9dc5-01b18b3cf786" providerId="ADAL" clId="{6B18E462-67FB-48C3-967C-28D3027B4C34}" dt="2024-02-09T10:17:38.335" v="6130" actId="26606"/>
          <ac:spMkLst>
            <pc:docMk/>
            <pc:sldMk cId="1369985699" sldId="487"/>
            <ac:spMk id="47" creationId="{B63E10B8-7A5C-4E1D-BE92-AAA068608C08}"/>
          </ac:spMkLst>
        </pc:spChg>
        <pc:spChg chg="add del">
          <ac:chgData name="Hossein Saberi" userId="3099d733-8375-4154-9dc5-01b18b3cf786" providerId="ADAL" clId="{6B18E462-67FB-48C3-967C-28D3027B4C34}" dt="2024-02-09T10:17:38.335" v="6130" actId="26606"/>
          <ac:spMkLst>
            <pc:docMk/>
            <pc:sldMk cId="1369985699" sldId="487"/>
            <ac:spMk id="48" creationId="{E1C32068-6A8E-44A5-BE2D-65E7EC2DBF9A}"/>
          </ac:spMkLst>
        </pc:spChg>
        <pc:spChg chg="add del">
          <ac:chgData name="Hossein Saberi" userId="3099d733-8375-4154-9dc5-01b18b3cf786" providerId="ADAL" clId="{6B18E462-67FB-48C3-967C-28D3027B4C34}" dt="2024-02-09T10:17:38.335" v="6130" actId="26606"/>
          <ac:spMkLst>
            <pc:docMk/>
            <pc:sldMk cId="1369985699" sldId="487"/>
            <ac:spMk id="49" creationId="{83940A33-AE5F-4FC1-AFFF-1BC5DD32E14C}"/>
          </ac:spMkLst>
        </pc:spChg>
        <pc:spChg chg="add del">
          <ac:chgData name="Hossein Saberi" userId="3099d733-8375-4154-9dc5-01b18b3cf786" providerId="ADAL" clId="{6B18E462-67FB-48C3-967C-28D3027B4C34}" dt="2024-02-09T10:17:38.335" v="6130" actId="26606"/>
          <ac:spMkLst>
            <pc:docMk/>
            <pc:sldMk cId="1369985699" sldId="487"/>
            <ac:spMk id="50" creationId="{9310DD53-17D0-4A12-A0E2-72F3334878B5}"/>
          </ac:spMkLst>
        </pc:spChg>
        <pc:spChg chg="add del">
          <ac:chgData name="Hossein Saberi" userId="3099d733-8375-4154-9dc5-01b18b3cf786" providerId="ADAL" clId="{6B18E462-67FB-48C3-967C-28D3027B4C34}" dt="2024-02-09T10:18:02.047" v="6140" actId="26606"/>
          <ac:spMkLst>
            <pc:docMk/>
            <pc:sldMk cId="1369985699" sldId="487"/>
            <ac:spMk id="54" creationId="{19B2EB12-332C-4DCC-9746-30DD4690F95F}"/>
          </ac:spMkLst>
        </pc:spChg>
        <pc:spChg chg="add del">
          <ac:chgData name="Hossein Saberi" userId="3099d733-8375-4154-9dc5-01b18b3cf786" providerId="ADAL" clId="{6B18E462-67FB-48C3-967C-28D3027B4C34}" dt="2024-02-09T10:17:50.657" v="6135" actId="26606"/>
          <ac:spMkLst>
            <pc:docMk/>
            <pc:sldMk cId="1369985699" sldId="487"/>
            <ac:spMk id="72" creationId="{9310DD53-17D0-4A12-A0E2-72F3334878B5}"/>
          </ac:spMkLst>
        </pc:spChg>
        <pc:spChg chg="add del">
          <ac:chgData name="Hossein Saberi" userId="3099d733-8375-4154-9dc5-01b18b3cf786" providerId="ADAL" clId="{6B18E462-67FB-48C3-967C-28D3027B4C34}" dt="2024-02-09T10:17:50.657" v="6135" actId="26606"/>
          <ac:spMkLst>
            <pc:docMk/>
            <pc:sldMk cId="1369985699" sldId="487"/>
            <ac:spMk id="73" creationId="{B63E10B8-7A5C-4E1D-BE92-AAA068608C08}"/>
          </ac:spMkLst>
        </pc:spChg>
        <pc:spChg chg="add del">
          <ac:chgData name="Hossein Saberi" userId="3099d733-8375-4154-9dc5-01b18b3cf786" providerId="ADAL" clId="{6B18E462-67FB-48C3-967C-28D3027B4C34}" dt="2024-02-09T10:17:50.657" v="6135" actId="26606"/>
          <ac:spMkLst>
            <pc:docMk/>
            <pc:sldMk cId="1369985699" sldId="487"/>
            <ac:spMk id="74" creationId="{E1C32068-6A8E-44A5-BE2D-65E7EC2DBF9A}"/>
          </ac:spMkLst>
        </pc:spChg>
        <pc:spChg chg="add del">
          <ac:chgData name="Hossein Saberi" userId="3099d733-8375-4154-9dc5-01b18b3cf786" providerId="ADAL" clId="{6B18E462-67FB-48C3-967C-28D3027B4C34}" dt="2024-02-09T10:17:50.657" v="6135" actId="26606"/>
          <ac:spMkLst>
            <pc:docMk/>
            <pc:sldMk cId="1369985699" sldId="487"/>
            <ac:spMk id="75" creationId="{83940A33-AE5F-4FC1-AFFF-1BC5DD32E14C}"/>
          </ac:spMkLst>
        </pc:spChg>
        <pc:spChg chg="add del">
          <ac:chgData name="Hossein Saberi" userId="3099d733-8375-4154-9dc5-01b18b3cf786" providerId="ADAL" clId="{6B18E462-67FB-48C3-967C-28D3027B4C34}" dt="2024-02-09T10:17:59.305" v="6137" actId="26606"/>
          <ac:spMkLst>
            <pc:docMk/>
            <pc:sldMk cId="1369985699" sldId="487"/>
            <ac:spMk id="77" creationId="{12E8CD4E-6381-4807-AA5B-CE0024A8BE19}"/>
          </ac:spMkLst>
        </pc:spChg>
        <pc:spChg chg="add del">
          <ac:chgData name="Hossein Saberi" userId="3099d733-8375-4154-9dc5-01b18b3cf786" providerId="ADAL" clId="{6B18E462-67FB-48C3-967C-28D3027B4C34}" dt="2024-02-09T10:17:59.305" v="6137" actId="26606"/>
          <ac:spMkLst>
            <pc:docMk/>
            <pc:sldMk cId="1369985699" sldId="487"/>
            <ac:spMk id="78" creationId="{7C6A4DDC-3049-4FEA-B9FF-CBCF8B277BBF}"/>
          </ac:spMkLst>
        </pc:spChg>
        <pc:spChg chg="add del">
          <ac:chgData name="Hossein Saberi" userId="3099d733-8375-4154-9dc5-01b18b3cf786" providerId="ADAL" clId="{6B18E462-67FB-48C3-967C-28D3027B4C34}" dt="2024-02-09T10:17:59.305" v="6137" actId="26606"/>
          <ac:spMkLst>
            <pc:docMk/>
            <pc:sldMk cId="1369985699" sldId="487"/>
            <ac:spMk id="79" creationId="{87BCB2CF-F2CE-43B5-93CB-386479577889}"/>
          </ac:spMkLst>
        </pc:spChg>
        <pc:spChg chg="add del">
          <ac:chgData name="Hossein Saberi" userId="3099d733-8375-4154-9dc5-01b18b3cf786" providerId="ADAL" clId="{6B18E462-67FB-48C3-967C-28D3027B4C34}" dt="2024-02-09T10:17:59.305" v="6137" actId="26606"/>
          <ac:spMkLst>
            <pc:docMk/>
            <pc:sldMk cId="1369985699" sldId="487"/>
            <ac:spMk id="80" creationId="{2C68A941-4039-4496-9008-274182DFFEDF}"/>
          </ac:spMkLst>
        </pc:spChg>
        <pc:spChg chg="add del">
          <ac:chgData name="Hossein Saberi" userId="3099d733-8375-4154-9dc5-01b18b3cf786" providerId="ADAL" clId="{6B18E462-67FB-48C3-967C-28D3027B4C34}" dt="2024-02-09T10:17:59.305" v="6137" actId="26606"/>
          <ac:spMkLst>
            <pc:docMk/>
            <pc:sldMk cId="1369985699" sldId="487"/>
            <ac:spMk id="81" creationId="{878B897E-FBB2-4D71-AA1C-3C4DA4A264C9}"/>
          </ac:spMkLst>
        </pc:spChg>
        <pc:spChg chg="add del">
          <ac:chgData name="Hossein Saberi" userId="3099d733-8375-4154-9dc5-01b18b3cf786" providerId="ADAL" clId="{6B18E462-67FB-48C3-967C-28D3027B4C34}" dt="2024-02-09T10:18:02.026" v="6139" actId="26606"/>
          <ac:spMkLst>
            <pc:docMk/>
            <pc:sldMk cId="1369985699" sldId="487"/>
            <ac:spMk id="83" creationId="{56651B3B-2F8A-4E48-BEA0-5D35421CE7B5}"/>
          </ac:spMkLst>
        </pc:spChg>
        <pc:spChg chg="add del">
          <ac:chgData name="Hossein Saberi" userId="3099d733-8375-4154-9dc5-01b18b3cf786" providerId="ADAL" clId="{6B18E462-67FB-48C3-967C-28D3027B4C34}" dt="2024-02-09T10:18:02.026" v="6139" actId="26606"/>
          <ac:spMkLst>
            <pc:docMk/>
            <pc:sldMk cId="1369985699" sldId="487"/>
            <ac:spMk id="84" creationId="{112839B5-6527-4FE1-B5CA-71D5FFC47C0E}"/>
          </ac:spMkLst>
        </pc:spChg>
        <pc:spChg chg="add del">
          <ac:chgData name="Hossein Saberi" userId="3099d733-8375-4154-9dc5-01b18b3cf786" providerId="ADAL" clId="{6B18E462-67FB-48C3-967C-28D3027B4C34}" dt="2024-02-09T10:18:02.026" v="6139" actId="26606"/>
          <ac:spMkLst>
            <pc:docMk/>
            <pc:sldMk cId="1369985699" sldId="487"/>
            <ac:spMk id="85" creationId="{BE12D8E2-6088-4997-A8C6-1794DA9E1D48}"/>
          </ac:spMkLst>
        </pc:spChg>
        <pc:spChg chg="add del">
          <ac:chgData name="Hossein Saberi" userId="3099d733-8375-4154-9dc5-01b18b3cf786" providerId="ADAL" clId="{6B18E462-67FB-48C3-967C-28D3027B4C34}" dt="2024-02-09T10:18:02.026" v="6139" actId="26606"/>
          <ac:spMkLst>
            <pc:docMk/>
            <pc:sldMk cId="1369985699" sldId="487"/>
            <ac:spMk id="86" creationId="{FAF10F47-1605-47C5-AE58-9062909ADA42}"/>
          </ac:spMkLst>
        </pc:spChg>
        <pc:spChg chg="add del">
          <ac:chgData name="Hossein Saberi" userId="3099d733-8375-4154-9dc5-01b18b3cf786" providerId="ADAL" clId="{6B18E462-67FB-48C3-967C-28D3027B4C34}" dt="2024-02-10T01:16:41.952" v="6340" actId="26606"/>
          <ac:spMkLst>
            <pc:docMk/>
            <pc:sldMk cId="1369985699" sldId="487"/>
            <ac:spMk id="88" creationId="{12E8CD4E-6381-4807-AA5B-CE0024A8BE19}"/>
          </ac:spMkLst>
        </pc:spChg>
        <pc:spChg chg="add del">
          <ac:chgData name="Hossein Saberi" userId="3099d733-8375-4154-9dc5-01b18b3cf786" providerId="ADAL" clId="{6B18E462-67FB-48C3-967C-28D3027B4C34}" dt="2024-02-10T01:16:41.952" v="6340" actId="26606"/>
          <ac:spMkLst>
            <pc:docMk/>
            <pc:sldMk cId="1369985699" sldId="487"/>
            <ac:spMk id="89" creationId="{7C6A4DDC-3049-4FEA-B9FF-CBCF8B277BBF}"/>
          </ac:spMkLst>
        </pc:spChg>
        <pc:spChg chg="add del">
          <ac:chgData name="Hossein Saberi" userId="3099d733-8375-4154-9dc5-01b18b3cf786" providerId="ADAL" clId="{6B18E462-67FB-48C3-967C-28D3027B4C34}" dt="2024-02-10T01:16:41.952" v="6340" actId="26606"/>
          <ac:spMkLst>
            <pc:docMk/>
            <pc:sldMk cId="1369985699" sldId="487"/>
            <ac:spMk id="90" creationId="{87BCB2CF-F2CE-43B5-93CB-386479577889}"/>
          </ac:spMkLst>
        </pc:spChg>
        <pc:spChg chg="add del">
          <ac:chgData name="Hossein Saberi" userId="3099d733-8375-4154-9dc5-01b18b3cf786" providerId="ADAL" clId="{6B18E462-67FB-48C3-967C-28D3027B4C34}" dt="2024-02-10T01:16:41.952" v="6340" actId="26606"/>
          <ac:spMkLst>
            <pc:docMk/>
            <pc:sldMk cId="1369985699" sldId="487"/>
            <ac:spMk id="91" creationId="{2C68A941-4039-4496-9008-274182DFFEDF}"/>
          </ac:spMkLst>
        </pc:spChg>
        <pc:spChg chg="add del">
          <ac:chgData name="Hossein Saberi" userId="3099d733-8375-4154-9dc5-01b18b3cf786" providerId="ADAL" clId="{6B18E462-67FB-48C3-967C-28D3027B4C34}" dt="2024-02-10T01:16:41.952" v="6340" actId="26606"/>
          <ac:spMkLst>
            <pc:docMk/>
            <pc:sldMk cId="1369985699" sldId="487"/>
            <ac:spMk id="92" creationId="{878B897E-FBB2-4D71-AA1C-3C4DA4A264C9}"/>
          </ac:spMkLst>
        </pc:spChg>
        <pc:spChg chg="add del">
          <ac:chgData name="Hossein Saberi" userId="3099d733-8375-4154-9dc5-01b18b3cf786" providerId="ADAL" clId="{6B18E462-67FB-48C3-967C-28D3027B4C34}" dt="2024-02-10T01:18:16.951" v="6382" actId="26606"/>
          <ac:spMkLst>
            <pc:docMk/>
            <pc:sldMk cId="1369985699" sldId="487"/>
            <ac:spMk id="103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10T01:18:16.951" v="6382" actId="26606"/>
          <ac:spMkLst>
            <pc:docMk/>
            <pc:sldMk cId="1369985699" sldId="487"/>
            <ac:spMk id="104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10T01:18:16.951" v="6382" actId="26606"/>
          <ac:spMkLst>
            <pc:docMk/>
            <pc:sldMk cId="1369985699" sldId="487"/>
            <ac:spMk id="105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10T01:16:52.364" v="6343" actId="26606"/>
          <ac:spMkLst>
            <pc:docMk/>
            <pc:sldMk cId="1369985699" sldId="487"/>
            <ac:spMk id="106" creationId="{262ABC4B-37D8-4218-BDD8-6DF6A00C0C80}"/>
          </ac:spMkLst>
        </pc:spChg>
        <pc:spChg chg="add del">
          <ac:chgData name="Hossein Saberi" userId="3099d733-8375-4154-9dc5-01b18b3cf786" providerId="ADAL" clId="{6B18E462-67FB-48C3-967C-28D3027B4C34}" dt="2024-02-10T01:16:54.722" v="6345" actId="26606"/>
          <ac:spMkLst>
            <pc:docMk/>
            <pc:sldMk cId="1369985699" sldId="487"/>
            <ac:spMk id="108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10T01:17:52.893" v="6375" actId="26606"/>
          <ac:spMkLst>
            <pc:docMk/>
            <pc:sldMk cId="1369985699" sldId="487"/>
            <ac:spMk id="110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10T01:18:21.644" v="6386" actId="26606"/>
          <ac:spMkLst>
            <pc:docMk/>
            <pc:sldMk cId="1369985699" sldId="487"/>
            <ac:spMk id="111" creationId="{A169D286-F4D7-4C8B-A6BD-D05384C7F1D8}"/>
          </ac:spMkLst>
        </pc:spChg>
        <pc:spChg chg="add del">
          <ac:chgData name="Hossein Saberi" userId="3099d733-8375-4154-9dc5-01b18b3cf786" providerId="ADAL" clId="{6B18E462-67FB-48C3-967C-28D3027B4C34}" dt="2024-02-10T01:17:43.772" v="6363" actId="26606"/>
          <ac:spMkLst>
            <pc:docMk/>
            <pc:sldMk cId="1369985699" sldId="487"/>
            <ac:spMk id="112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10T01:17:43.772" v="6363" actId="26606"/>
          <ac:spMkLst>
            <pc:docMk/>
            <pc:sldMk cId="1369985699" sldId="487"/>
            <ac:spMk id="113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10T01:17:43.772" v="6363" actId="26606"/>
          <ac:spMkLst>
            <pc:docMk/>
            <pc:sldMk cId="1369985699" sldId="487"/>
            <ac:spMk id="114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10T01:17:31.570" v="6353" actId="26606"/>
          <ac:spMkLst>
            <pc:docMk/>
            <pc:sldMk cId="1369985699" sldId="487"/>
            <ac:spMk id="117" creationId="{22C6C9C9-83BF-4A6C-A1BF-C1735C61B4FF}"/>
          </ac:spMkLst>
        </pc:spChg>
        <pc:spChg chg="add del">
          <ac:chgData name="Hossein Saberi" userId="3099d733-8375-4154-9dc5-01b18b3cf786" providerId="ADAL" clId="{6B18E462-67FB-48C3-967C-28D3027B4C34}" dt="2024-02-10T01:17:45.473" v="6365" actId="26606"/>
          <ac:spMkLst>
            <pc:docMk/>
            <pc:sldMk cId="1369985699" sldId="487"/>
            <ac:spMk id="118" creationId="{2F19B711-C590-44D1-9AA8-9F143B0ED58A}"/>
          </ac:spMkLst>
        </pc:spChg>
        <pc:spChg chg="add del">
          <ac:chgData name="Hossein Saberi" userId="3099d733-8375-4154-9dc5-01b18b3cf786" providerId="ADAL" clId="{6B18E462-67FB-48C3-967C-28D3027B4C34}" dt="2024-02-10T01:17:32.889" v="6355" actId="26606"/>
          <ac:spMkLst>
            <pc:docMk/>
            <pc:sldMk cId="1369985699" sldId="487"/>
            <ac:spMk id="119" creationId="{11BE3FA7-0D70-4431-814F-D8C40576EA93}"/>
          </ac:spMkLst>
        </pc:spChg>
        <pc:spChg chg="add del">
          <ac:chgData name="Hossein Saberi" userId="3099d733-8375-4154-9dc5-01b18b3cf786" providerId="ADAL" clId="{6B18E462-67FB-48C3-967C-28D3027B4C34}" dt="2024-02-10T01:17:45.473" v="6365" actId="26606"/>
          <ac:spMkLst>
            <pc:docMk/>
            <pc:sldMk cId="1369985699" sldId="487"/>
            <ac:spMk id="120" creationId="{C0C79CF2-6A1C-4636-84CE-ABB2BE191D23}"/>
          </ac:spMkLst>
        </pc:spChg>
        <pc:spChg chg="add del">
          <ac:chgData name="Hossein Saberi" userId="3099d733-8375-4154-9dc5-01b18b3cf786" providerId="ADAL" clId="{6B18E462-67FB-48C3-967C-28D3027B4C34}" dt="2024-02-10T01:17:34.559" v="6357" actId="26606"/>
          <ac:spMkLst>
            <pc:docMk/>
            <pc:sldMk cId="1369985699" sldId="487"/>
            <ac:spMk id="121" creationId="{A9F529C3-C941-49FD-8C67-82F134F64BDB}"/>
          </ac:spMkLst>
        </pc:spChg>
        <pc:spChg chg="add del">
          <ac:chgData name="Hossein Saberi" userId="3099d733-8375-4154-9dc5-01b18b3cf786" providerId="ADAL" clId="{6B18E462-67FB-48C3-967C-28D3027B4C34}" dt="2024-02-10T01:17:34.559" v="6357" actId="26606"/>
          <ac:spMkLst>
            <pc:docMk/>
            <pc:sldMk cId="1369985699" sldId="487"/>
            <ac:spMk id="122" creationId="{20586029-32A0-47E5-9AEC-AE3ABA6B94D0}"/>
          </ac:spMkLst>
        </pc:spChg>
        <pc:spChg chg="add del">
          <ac:chgData name="Hossein Saberi" userId="3099d733-8375-4154-9dc5-01b18b3cf786" providerId="ADAL" clId="{6B18E462-67FB-48C3-967C-28D3027B4C34}" dt="2024-02-10T01:17:45.473" v="6365" actId="26606"/>
          <ac:spMkLst>
            <pc:docMk/>
            <pc:sldMk cId="1369985699" sldId="487"/>
            <ac:spMk id="124" creationId="{7A5D17DF-AD65-402C-A95C-F13C770C9FCD}"/>
          </ac:spMkLst>
        </pc:spChg>
        <pc:spChg chg="add del">
          <ac:chgData name="Hossein Saberi" userId="3099d733-8375-4154-9dc5-01b18b3cf786" providerId="ADAL" clId="{6B18E462-67FB-48C3-967C-28D3027B4C34}" dt="2024-02-10T01:18:21.644" v="6386" actId="26606"/>
          <ac:spMkLst>
            <pc:docMk/>
            <pc:sldMk cId="1369985699" sldId="487"/>
            <ac:spMk id="125" creationId="{39E8235E-135E-4261-8F54-2B316E493C42}"/>
          </ac:spMkLst>
        </pc:spChg>
        <pc:spChg chg="add del">
          <ac:chgData name="Hossein Saberi" userId="3099d733-8375-4154-9dc5-01b18b3cf786" providerId="ADAL" clId="{6B18E462-67FB-48C3-967C-28D3027B4C34}" dt="2024-02-10T01:17:46.206" v="6367" actId="26606"/>
          <ac:spMkLst>
            <pc:docMk/>
            <pc:sldMk cId="1369985699" sldId="487"/>
            <ac:spMk id="126" creationId="{9E90EB45-EEE9-4563-8179-65EF62AE0978}"/>
          </ac:spMkLst>
        </pc:spChg>
        <pc:spChg chg="add del">
          <ac:chgData name="Hossein Saberi" userId="3099d733-8375-4154-9dc5-01b18b3cf786" providerId="ADAL" clId="{6B18E462-67FB-48C3-967C-28D3027B4C34}" dt="2024-02-10T01:17:46.206" v="6367" actId="26606"/>
          <ac:spMkLst>
            <pc:docMk/>
            <pc:sldMk cId="1369985699" sldId="487"/>
            <ac:spMk id="127" creationId="{23D0EF74-AD1E-4FD9-914D-8EC9058EBBA3}"/>
          </ac:spMkLst>
        </pc:spChg>
        <pc:spChg chg="add del">
          <ac:chgData name="Hossein Saberi" userId="3099d733-8375-4154-9dc5-01b18b3cf786" providerId="ADAL" clId="{6B18E462-67FB-48C3-967C-28D3027B4C34}" dt="2024-02-10T01:18:21.644" v="6386" actId="26606"/>
          <ac:spMkLst>
            <pc:docMk/>
            <pc:sldMk cId="1369985699" sldId="487"/>
            <ac:spMk id="128" creationId="{D4ED8EC3-4D57-4620-93CE-4E6661F09A3E}"/>
          </ac:spMkLst>
        </pc:spChg>
        <pc:spChg chg="add del">
          <ac:chgData name="Hossein Saberi" userId="3099d733-8375-4154-9dc5-01b18b3cf786" providerId="ADAL" clId="{6B18E462-67FB-48C3-967C-28D3027B4C34}" dt="2024-02-10T01:17:48.412" v="6369" actId="26606"/>
          <ac:spMkLst>
            <pc:docMk/>
            <pc:sldMk cId="1369985699" sldId="487"/>
            <ac:spMk id="129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10T01:17:48.412" v="6369" actId="26606"/>
          <ac:spMkLst>
            <pc:docMk/>
            <pc:sldMk cId="1369985699" sldId="487"/>
            <ac:spMk id="130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10T01:17:48.412" v="6369" actId="26606"/>
          <ac:spMkLst>
            <pc:docMk/>
            <pc:sldMk cId="1369985699" sldId="487"/>
            <ac:spMk id="131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10T01:18:21.644" v="6386" actId="26606"/>
          <ac:spMkLst>
            <pc:docMk/>
            <pc:sldMk cId="1369985699" sldId="487"/>
            <ac:spMk id="132" creationId="{83BCB34A-2F40-4F41-8488-A134C1C155B7}"/>
          </ac:spMkLst>
        </pc:spChg>
        <pc:spChg chg="add del">
          <ac:chgData name="Hossein Saberi" userId="3099d733-8375-4154-9dc5-01b18b3cf786" providerId="ADAL" clId="{6B18E462-67FB-48C3-967C-28D3027B4C34}" dt="2024-02-10T01:17:49.864" v="6371" actId="26606"/>
          <ac:spMkLst>
            <pc:docMk/>
            <pc:sldMk cId="1369985699" sldId="487"/>
            <ac:spMk id="133" creationId="{664E23E2-7440-4E36-A67B-0F88C5F7E185}"/>
          </ac:spMkLst>
        </pc:spChg>
        <pc:spChg chg="add del">
          <ac:chgData name="Hossein Saberi" userId="3099d733-8375-4154-9dc5-01b18b3cf786" providerId="ADAL" clId="{6B18E462-67FB-48C3-967C-28D3027B4C34}" dt="2024-02-10T01:17:49.864" v="6371" actId="26606"/>
          <ac:spMkLst>
            <pc:docMk/>
            <pc:sldMk cId="1369985699" sldId="487"/>
            <ac:spMk id="134" creationId="{B06949AE-010D-4C18-8AED-7872085ADD57}"/>
          </ac:spMkLst>
        </pc:spChg>
        <pc:spChg chg="add del">
          <ac:chgData name="Hossein Saberi" userId="3099d733-8375-4154-9dc5-01b18b3cf786" providerId="ADAL" clId="{6B18E462-67FB-48C3-967C-28D3027B4C34}" dt="2024-02-10T01:17:49.864" v="6371" actId="26606"/>
          <ac:spMkLst>
            <pc:docMk/>
            <pc:sldMk cId="1369985699" sldId="487"/>
            <ac:spMk id="135" creationId="{FE54AADB-50C7-4293-94C0-27361A32B8CF}"/>
          </ac:spMkLst>
        </pc:spChg>
        <pc:spChg chg="add del">
          <ac:chgData name="Hossein Saberi" userId="3099d733-8375-4154-9dc5-01b18b3cf786" providerId="ADAL" clId="{6B18E462-67FB-48C3-967C-28D3027B4C34}" dt="2024-02-10T01:18:21.644" v="6386" actId="26606"/>
          <ac:spMkLst>
            <pc:docMk/>
            <pc:sldMk cId="1369985699" sldId="487"/>
            <ac:spMk id="136" creationId="{F78382DC-4207-465E-B379-1E16448AA222}"/>
          </ac:spMkLst>
        </pc:spChg>
        <pc:spChg chg="add del">
          <ac:chgData name="Hossein Saberi" userId="3099d733-8375-4154-9dc5-01b18b3cf786" providerId="ADAL" clId="{6B18E462-67FB-48C3-967C-28D3027B4C34}" dt="2024-02-10T01:18:25.368" v="6388" actId="26606"/>
          <ac:spMkLst>
            <pc:docMk/>
            <pc:sldMk cId="1369985699" sldId="487"/>
            <ac:spMk id="138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10T01:18:25.368" v="6388" actId="26606"/>
          <ac:spMkLst>
            <pc:docMk/>
            <pc:sldMk cId="1369985699" sldId="487"/>
            <ac:spMk id="139" creationId="{17A7F34E-D418-47E2-9F86-2C45BBC31210}"/>
          </ac:spMkLst>
        </pc:spChg>
        <pc:spChg chg="add del">
          <ac:chgData name="Hossein Saberi" userId="3099d733-8375-4154-9dc5-01b18b3cf786" providerId="ADAL" clId="{6B18E462-67FB-48C3-967C-28D3027B4C34}" dt="2024-02-10T01:18:25.368" v="6388" actId="26606"/>
          <ac:spMkLst>
            <pc:docMk/>
            <pc:sldMk cId="1369985699" sldId="487"/>
            <ac:spMk id="140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10T01:18:36.663" v="6394" actId="26606"/>
          <ac:spMkLst>
            <pc:docMk/>
            <pc:sldMk cId="1369985699" sldId="487"/>
            <ac:spMk id="141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10T01:18:28.885" v="6390" actId="26606"/>
          <ac:spMkLst>
            <pc:docMk/>
            <pc:sldMk cId="1369985699" sldId="487"/>
            <ac:spMk id="142" creationId="{A9F529C3-C941-49FD-8C67-82F134F64BDB}"/>
          </ac:spMkLst>
        </pc:spChg>
        <pc:spChg chg="add del">
          <ac:chgData name="Hossein Saberi" userId="3099d733-8375-4154-9dc5-01b18b3cf786" providerId="ADAL" clId="{6B18E462-67FB-48C3-967C-28D3027B4C34}" dt="2024-02-10T01:18:28.885" v="6390" actId="26606"/>
          <ac:spMkLst>
            <pc:docMk/>
            <pc:sldMk cId="1369985699" sldId="487"/>
            <ac:spMk id="143" creationId="{20586029-32A0-47E5-9AEC-AE3ABA6B94D0}"/>
          </ac:spMkLst>
        </pc:spChg>
        <pc:spChg chg="add del">
          <ac:chgData name="Hossein Saberi" userId="3099d733-8375-4154-9dc5-01b18b3cf786" providerId="ADAL" clId="{6B18E462-67FB-48C3-967C-28D3027B4C34}" dt="2024-02-10T01:18:36.663" v="6394" actId="26606"/>
          <ac:spMkLst>
            <pc:docMk/>
            <pc:sldMk cId="1369985699" sldId="487"/>
            <ac:spMk id="145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10T01:18:36.663" v="6394" actId="26606"/>
          <ac:spMkLst>
            <pc:docMk/>
            <pc:sldMk cId="1369985699" sldId="487"/>
            <ac:spMk id="146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10T01:18:40.790" v="6396" actId="26606"/>
          <ac:spMkLst>
            <pc:docMk/>
            <pc:sldMk cId="1369985699" sldId="487"/>
            <ac:spMk id="148" creationId="{9E90EB45-EEE9-4563-8179-65EF62AE0978}"/>
          </ac:spMkLst>
        </pc:spChg>
        <pc:spChg chg="add del">
          <ac:chgData name="Hossein Saberi" userId="3099d733-8375-4154-9dc5-01b18b3cf786" providerId="ADAL" clId="{6B18E462-67FB-48C3-967C-28D3027B4C34}" dt="2024-02-10T01:18:40.790" v="6396" actId="26606"/>
          <ac:spMkLst>
            <pc:docMk/>
            <pc:sldMk cId="1369985699" sldId="487"/>
            <ac:spMk id="149" creationId="{23D0EF74-AD1E-4FD9-914D-8EC9058EBBA3}"/>
          </ac:spMkLst>
        </pc:spChg>
        <pc:spChg chg="add del">
          <ac:chgData name="Hossein Saberi" userId="3099d733-8375-4154-9dc5-01b18b3cf786" providerId="ADAL" clId="{6B18E462-67FB-48C3-967C-28D3027B4C34}" dt="2024-02-10T01:18:50.823" v="6404" actId="26606"/>
          <ac:spMkLst>
            <pc:docMk/>
            <pc:sldMk cId="1369985699" sldId="487"/>
            <ac:spMk id="152" creationId="{5D1D4658-32CD-4903-BDA6-7B54EEA4ED6F}"/>
          </ac:spMkLst>
        </pc:spChg>
        <pc:spChg chg="add del">
          <ac:chgData name="Hossein Saberi" userId="3099d733-8375-4154-9dc5-01b18b3cf786" providerId="ADAL" clId="{6B18E462-67FB-48C3-967C-28D3027B4C34}" dt="2024-02-10T01:18:50.823" v="6404" actId="26606"/>
          <ac:spMkLst>
            <pc:docMk/>
            <pc:sldMk cId="1369985699" sldId="487"/>
            <ac:spMk id="153" creationId="{7A29A97C-0C3C-4F06-9CA4-68DFD1CE4039}"/>
          </ac:spMkLst>
        </pc:spChg>
        <pc:spChg chg="add del">
          <ac:chgData name="Hossein Saberi" userId="3099d733-8375-4154-9dc5-01b18b3cf786" providerId="ADAL" clId="{6B18E462-67FB-48C3-967C-28D3027B4C34}" dt="2024-02-10T01:18:50.823" v="6404" actId="26606"/>
          <ac:spMkLst>
            <pc:docMk/>
            <pc:sldMk cId="1369985699" sldId="487"/>
            <ac:spMk id="154" creationId="{801292C1-8B12-4AF2-9B59-8851A132E5E2}"/>
          </ac:spMkLst>
        </pc:spChg>
        <pc:spChg chg="add del">
          <ac:chgData name="Hossein Saberi" userId="3099d733-8375-4154-9dc5-01b18b3cf786" providerId="ADAL" clId="{6B18E462-67FB-48C3-967C-28D3027B4C34}" dt="2024-02-10T01:18:52.713" v="6406" actId="26606"/>
          <ac:spMkLst>
            <pc:docMk/>
            <pc:sldMk cId="1369985699" sldId="487"/>
            <ac:spMk id="156" creationId="{5F9CFCE6-877F-4858-B8BD-2C52CA8AFBC4}"/>
          </ac:spMkLst>
        </pc:spChg>
        <pc:spChg chg="add del">
          <ac:chgData name="Hossein Saberi" userId="3099d733-8375-4154-9dc5-01b18b3cf786" providerId="ADAL" clId="{6B18E462-67FB-48C3-967C-28D3027B4C34}" dt="2024-02-10T01:18:52.713" v="6406" actId="26606"/>
          <ac:spMkLst>
            <pc:docMk/>
            <pc:sldMk cId="1369985699" sldId="487"/>
            <ac:spMk id="157" creationId="{8213F8A0-12AE-4514-8372-0DD766EC28EE}"/>
          </ac:spMkLst>
        </pc:spChg>
        <pc:spChg chg="add del">
          <ac:chgData name="Hossein Saberi" userId="3099d733-8375-4154-9dc5-01b18b3cf786" providerId="ADAL" clId="{6B18E462-67FB-48C3-967C-28D3027B4C34}" dt="2024-02-10T01:18:52.713" v="6406" actId="26606"/>
          <ac:spMkLst>
            <pc:docMk/>
            <pc:sldMk cId="1369985699" sldId="487"/>
            <ac:spMk id="158" creationId="{9EFF17D4-9A8C-4CE5-B096-D8CCD4400437}"/>
          </ac:spMkLst>
        </pc:spChg>
        <pc:spChg chg="add del">
          <ac:chgData name="Hossein Saberi" userId="3099d733-8375-4154-9dc5-01b18b3cf786" providerId="ADAL" clId="{6B18E462-67FB-48C3-967C-28D3027B4C34}" dt="2024-02-10T01:18:55.276" v="6408" actId="26606"/>
          <ac:spMkLst>
            <pc:docMk/>
            <pc:sldMk cId="1369985699" sldId="487"/>
            <ac:spMk id="160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10T01:18:55.276" v="6408" actId="26606"/>
          <ac:spMkLst>
            <pc:docMk/>
            <pc:sldMk cId="1369985699" sldId="487"/>
            <ac:spMk id="161" creationId="{E9C2289B-5F5E-43E9-9416-51AC3AF54640}"/>
          </ac:spMkLst>
        </pc:spChg>
        <pc:spChg chg="add del">
          <ac:chgData name="Hossein Saberi" userId="3099d733-8375-4154-9dc5-01b18b3cf786" providerId="ADAL" clId="{6B18E462-67FB-48C3-967C-28D3027B4C34}" dt="2024-02-10T01:18:57.520" v="6410" actId="26606"/>
          <ac:spMkLst>
            <pc:docMk/>
            <pc:sldMk cId="1369985699" sldId="487"/>
            <ac:spMk id="163" creationId="{0205D939-00C4-4F2E-9797-3170DD040D90}"/>
          </ac:spMkLst>
        </pc:spChg>
        <pc:spChg chg="add del">
          <ac:chgData name="Hossein Saberi" userId="3099d733-8375-4154-9dc5-01b18b3cf786" providerId="ADAL" clId="{6B18E462-67FB-48C3-967C-28D3027B4C34}" dt="2024-02-10T01:18:57.520" v="6410" actId="26606"/>
          <ac:spMkLst>
            <pc:docMk/>
            <pc:sldMk cId="1369985699" sldId="487"/>
            <ac:spMk id="164" creationId="{38EE4E44-1403-472B-8C01-D354CB8F5AE7}"/>
          </ac:spMkLst>
        </pc:spChg>
        <pc:spChg chg="add del">
          <ac:chgData name="Hossein Saberi" userId="3099d733-8375-4154-9dc5-01b18b3cf786" providerId="ADAL" clId="{6B18E462-67FB-48C3-967C-28D3027B4C34}" dt="2024-02-10T01:18:57.520" v="6410" actId="26606"/>
          <ac:spMkLst>
            <pc:docMk/>
            <pc:sldMk cId="1369985699" sldId="487"/>
            <ac:spMk id="165" creationId="{583CCE40-4C5F-42D3-86D9-7892AD1E98E3}"/>
          </ac:spMkLst>
        </pc:spChg>
        <pc:spChg chg="add del">
          <ac:chgData name="Hossein Saberi" userId="3099d733-8375-4154-9dc5-01b18b3cf786" providerId="ADAL" clId="{6B18E462-67FB-48C3-967C-28D3027B4C34}" dt="2024-02-10T01:19:07.735" v="6412" actId="26606"/>
          <ac:spMkLst>
            <pc:docMk/>
            <pc:sldMk cId="1369985699" sldId="487"/>
            <ac:spMk id="167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10T01:19:07.735" v="6412" actId="26606"/>
          <ac:spMkLst>
            <pc:docMk/>
            <pc:sldMk cId="1369985699" sldId="487"/>
            <ac:spMk id="168" creationId="{AD8F92D9-1751-4ABF-9CB7-D198C9A05A46}"/>
          </ac:spMkLst>
        </pc:spChg>
        <pc:spChg chg="add del">
          <ac:chgData name="Hossein Saberi" userId="3099d733-8375-4154-9dc5-01b18b3cf786" providerId="ADAL" clId="{6B18E462-67FB-48C3-967C-28D3027B4C34}" dt="2024-02-10T01:19:07.735" v="6412" actId="26606"/>
          <ac:spMkLst>
            <pc:docMk/>
            <pc:sldMk cId="1369985699" sldId="487"/>
            <ac:spMk id="169" creationId="{6D6B998F-CA62-4EE6-B7E7-046377D4F7EF}"/>
          </ac:spMkLst>
        </pc:spChg>
        <pc:spChg chg="add del">
          <ac:chgData name="Hossein Saberi" userId="3099d733-8375-4154-9dc5-01b18b3cf786" providerId="ADAL" clId="{6B18E462-67FB-48C3-967C-28D3027B4C34}" dt="2024-02-10T01:19:20.174" v="6414" actId="26606"/>
          <ac:spMkLst>
            <pc:docMk/>
            <pc:sldMk cId="1369985699" sldId="487"/>
            <ac:spMk id="171" creationId="{8950AD4C-6AF3-49F8-94E1-DBCAFB39478B}"/>
          </ac:spMkLst>
        </pc:spChg>
        <pc:spChg chg="add del">
          <ac:chgData name="Hossein Saberi" userId="3099d733-8375-4154-9dc5-01b18b3cf786" providerId="ADAL" clId="{6B18E462-67FB-48C3-967C-28D3027B4C34}" dt="2024-02-10T01:19:20.174" v="6414" actId="26606"/>
          <ac:spMkLst>
            <pc:docMk/>
            <pc:sldMk cId="1369985699" sldId="487"/>
            <ac:spMk id="172" creationId="{4F359677-6547-4AEF-BE61-1F63509981D5}"/>
          </ac:spMkLst>
        </pc:spChg>
        <pc:spChg chg="add del">
          <ac:chgData name="Hossein Saberi" userId="3099d733-8375-4154-9dc5-01b18b3cf786" providerId="ADAL" clId="{6B18E462-67FB-48C3-967C-28D3027B4C34}" dt="2024-02-10T01:19:20.174" v="6414" actId="26606"/>
          <ac:spMkLst>
            <pc:docMk/>
            <pc:sldMk cId="1369985699" sldId="487"/>
            <ac:spMk id="173" creationId="{E03EB81F-53EA-4ACC-A424-38FB58A73C22}"/>
          </ac:spMkLst>
        </pc:spChg>
        <pc:spChg chg="add del">
          <ac:chgData name="Hossein Saberi" userId="3099d733-8375-4154-9dc5-01b18b3cf786" providerId="ADAL" clId="{6B18E462-67FB-48C3-967C-28D3027B4C34}" dt="2024-02-10T01:19:20.174" v="6414" actId="26606"/>
          <ac:spMkLst>
            <pc:docMk/>
            <pc:sldMk cId="1369985699" sldId="487"/>
            <ac:spMk id="174" creationId="{8E7A830E-EB82-4D23-B515-44E41D56430D}"/>
          </ac:spMkLst>
        </pc:spChg>
        <pc:spChg chg="add del">
          <ac:chgData name="Hossein Saberi" userId="3099d733-8375-4154-9dc5-01b18b3cf786" providerId="ADAL" clId="{6B18E462-67FB-48C3-967C-28D3027B4C34}" dt="2024-02-10T01:19:20.174" v="6414" actId="26606"/>
          <ac:spMkLst>
            <pc:docMk/>
            <pc:sldMk cId="1369985699" sldId="487"/>
            <ac:spMk id="175" creationId="{515AACE5-C50C-49EE-BD63-88D28D469823}"/>
          </ac:spMkLst>
        </pc:spChg>
        <pc:spChg chg="add del">
          <ac:chgData name="Hossein Saberi" userId="3099d733-8375-4154-9dc5-01b18b3cf786" providerId="ADAL" clId="{6B18E462-67FB-48C3-967C-28D3027B4C34}" dt="2024-02-10T01:19:20.174" v="6414" actId="26606"/>
          <ac:spMkLst>
            <pc:docMk/>
            <pc:sldMk cId="1369985699" sldId="487"/>
            <ac:spMk id="176" creationId="{4311BE2A-DAA1-49F6-83F6-3D543B8EA4A7}"/>
          </ac:spMkLst>
        </pc:spChg>
        <pc:grpChg chg="add del mod">
          <ac:chgData name="Hossein Saberi" userId="3099d733-8375-4154-9dc5-01b18b3cf786" providerId="ADAL" clId="{6B18E462-67FB-48C3-967C-28D3027B4C34}" dt="2024-02-10T01:16:39.333" v="6339" actId="478"/>
          <ac:grpSpMkLst>
            <pc:docMk/>
            <pc:sldMk cId="1369985699" sldId="487"/>
            <ac:grpSpMk id="6" creationId="{5A184BAA-9211-B0D9-9110-298D981A40DB}"/>
          </ac:grpSpMkLst>
        </pc:grpChg>
        <pc:grpChg chg="add del">
          <ac:chgData name="Hossein Saberi" userId="3099d733-8375-4154-9dc5-01b18b3cf786" providerId="ADAL" clId="{6B18E462-67FB-48C3-967C-28D3027B4C34}" dt="2024-02-09T10:18:02.047" v="6140" actId="26606"/>
          <ac:grpSpMkLst>
            <pc:docMk/>
            <pc:sldMk cId="1369985699" sldId="487"/>
            <ac:grpSpMk id="51" creationId="{B5D0BDB0-2E17-4D86-BEE1-1A1817E04694}"/>
          </ac:grpSpMkLst>
        </pc:grpChg>
        <pc:grpChg chg="add del">
          <ac:chgData name="Hossein Saberi" userId="3099d733-8375-4154-9dc5-01b18b3cf786" providerId="ADAL" clId="{6B18E462-67FB-48C3-967C-28D3027B4C34}" dt="2024-02-09T10:18:02.047" v="6140" actId="26606"/>
          <ac:grpSpMkLst>
            <pc:docMk/>
            <pc:sldMk cId="1369985699" sldId="487"/>
            <ac:grpSpMk id="55" creationId="{AFD40B55-BABB-4B33-ADD3-0C2340430678}"/>
          </ac:grpSpMkLst>
        </pc:grpChg>
        <pc:grpChg chg="add del">
          <ac:chgData name="Hossein Saberi" userId="3099d733-8375-4154-9dc5-01b18b3cf786" providerId="ADAL" clId="{6B18E462-67FB-48C3-967C-28D3027B4C34}" dt="2024-02-09T10:18:02.047" v="6140" actId="26606"/>
          <ac:grpSpMkLst>
            <pc:docMk/>
            <pc:sldMk cId="1369985699" sldId="487"/>
            <ac:grpSpMk id="57" creationId="{E616EDA1-F722-4C6A-AD2F-E487C7EBE6BD}"/>
          </ac:grpSpMkLst>
        </pc:grpChg>
        <pc:grpChg chg="add del">
          <ac:chgData name="Hossein Saberi" userId="3099d733-8375-4154-9dc5-01b18b3cf786" providerId="ADAL" clId="{6B18E462-67FB-48C3-967C-28D3027B4C34}" dt="2024-02-09T10:18:02.047" v="6140" actId="26606"/>
          <ac:grpSpMkLst>
            <pc:docMk/>
            <pc:sldMk cId="1369985699" sldId="487"/>
            <ac:grpSpMk id="59" creationId="{718BCC2B-0684-4382-A2D3-C9ADC776876E}"/>
          </ac:grpSpMkLst>
        </pc:grpChg>
        <pc:picChg chg="add del mod ord">
          <ac:chgData name="Hossein Saberi" userId="3099d733-8375-4154-9dc5-01b18b3cf786" providerId="ADAL" clId="{6B18E462-67FB-48C3-967C-28D3027B4C34}" dt="2024-02-10T01:18:00.081" v="6378" actId="478"/>
          <ac:picMkLst>
            <pc:docMk/>
            <pc:sldMk cId="1369985699" sldId="487"/>
            <ac:picMk id="4" creationId="{237FE0E1-0ADD-F4C8-AF4B-FE8B8B7CAB8A}"/>
          </ac:picMkLst>
        </pc:picChg>
        <pc:picChg chg="add del mod ord">
          <ac:chgData name="Hossein Saberi" userId="3099d733-8375-4154-9dc5-01b18b3cf786" providerId="ADAL" clId="{6B18E462-67FB-48C3-967C-28D3027B4C34}" dt="2024-02-10T01:17:56.056" v="6377" actId="478"/>
          <ac:picMkLst>
            <pc:docMk/>
            <pc:sldMk cId="1369985699" sldId="487"/>
            <ac:picMk id="5" creationId="{DFA8DEAB-FA30-84DB-1948-F816FF958085}"/>
          </ac:picMkLst>
        </pc:picChg>
        <pc:picChg chg="del mod topLvl">
          <ac:chgData name="Hossein Saberi" userId="3099d733-8375-4154-9dc5-01b18b3cf786" providerId="ADAL" clId="{6B18E462-67FB-48C3-967C-28D3027B4C34}" dt="2024-02-10T01:16:39.333" v="6339" actId="478"/>
          <ac:picMkLst>
            <pc:docMk/>
            <pc:sldMk cId="1369985699" sldId="487"/>
            <ac:picMk id="7" creationId="{E7F2CD79-5581-25FC-A73D-A46404E195A4}"/>
          </ac:picMkLst>
        </pc:picChg>
        <pc:picChg chg="mod ord topLvl">
          <ac:chgData name="Hossein Saberi" userId="3099d733-8375-4154-9dc5-01b18b3cf786" providerId="ADAL" clId="{6B18E462-67FB-48C3-967C-28D3027B4C34}" dt="2024-02-10T01:19:20.174" v="6415" actId="26606"/>
          <ac:picMkLst>
            <pc:docMk/>
            <pc:sldMk cId="1369985699" sldId="487"/>
            <ac:picMk id="8" creationId="{EC6ECDA4-C066-C416-0E1D-C1E0C0894E3B}"/>
          </ac:picMkLst>
        </pc:picChg>
        <pc:picChg chg="mod ord">
          <ac:chgData name="Hossein Saberi" userId="3099d733-8375-4154-9dc5-01b18b3cf786" providerId="ADAL" clId="{6B18E462-67FB-48C3-967C-28D3027B4C34}" dt="2024-02-10T01:19:20.174" v="6415" actId="26606"/>
          <ac:picMkLst>
            <pc:docMk/>
            <pc:sldMk cId="1369985699" sldId="487"/>
            <ac:picMk id="17" creationId="{23A73DED-3B1A-8B67-4A40-8B1427BBC100}"/>
          </ac:picMkLst>
        </pc:picChg>
        <pc:cxnChg chg="add del">
          <ac:chgData name="Hossein Saberi" userId="3099d733-8375-4154-9dc5-01b18b3cf786" providerId="ADAL" clId="{6B18E462-67FB-48C3-967C-28D3027B4C34}" dt="2024-02-09T10:17:38.366" v="6131" actId="26606"/>
          <ac:cxnSpMkLst>
            <pc:docMk/>
            <pc:sldMk cId="1369985699" sldId="487"/>
            <ac:cxnSpMk id="31" creationId="{DCD67800-37AC-4E14-89B0-F79DCB3FB86D}"/>
          </ac:cxnSpMkLst>
        </pc:cxnChg>
        <pc:cxnChg chg="add del">
          <ac:chgData name="Hossein Saberi" userId="3099d733-8375-4154-9dc5-01b18b3cf786" providerId="ADAL" clId="{6B18E462-67FB-48C3-967C-28D3027B4C34}" dt="2024-02-09T10:17:38.366" v="6131" actId="26606"/>
          <ac:cxnSpMkLst>
            <pc:docMk/>
            <pc:sldMk cId="1369985699" sldId="487"/>
            <ac:cxnSpMk id="32" creationId="{20F1788F-A5AE-4188-8274-F7F2E3833ECD}"/>
          </ac:cxnSpMkLst>
        </pc:cxnChg>
        <pc:cxnChg chg="add del">
          <ac:chgData name="Hossein Saberi" userId="3099d733-8375-4154-9dc5-01b18b3cf786" providerId="ADAL" clId="{6B18E462-67FB-48C3-967C-28D3027B4C34}" dt="2024-02-09T10:17:48.832" v="6133" actId="26606"/>
          <ac:cxnSpMkLst>
            <pc:docMk/>
            <pc:sldMk cId="1369985699" sldId="487"/>
            <ac:cxnSpMk id="66" creationId="{91B6081D-D3E8-4209-B85B-EB1C655A6272}"/>
          </ac:cxnSpMkLst>
        </pc:cxnChg>
        <pc:cxnChg chg="add del">
          <ac:chgData name="Hossein Saberi" userId="3099d733-8375-4154-9dc5-01b18b3cf786" providerId="ADAL" clId="{6B18E462-67FB-48C3-967C-28D3027B4C34}" dt="2024-02-09T10:17:48.832" v="6133" actId="26606"/>
          <ac:cxnSpMkLst>
            <pc:docMk/>
            <pc:sldMk cId="1369985699" sldId="487"/>
            <ac:cxnSpMk id="68" creationId="{28CA55E4-1295-45C8-BA05-5A9E705B749A}"/>
          </ac:cxnSpMkLst>
        </pc:cxnChg>
        <pc:cxnChg chg="add del">
          <ac:chgData name="Hossein Saberi" userId="3099d733-8375-4154-9dc5-01b18b3cf786" providerId="ADAL" clId="{6B18E462-67FB-48C3-967C-28D3027B4C34}" dt="2024-02-09T10:17:48.832" v="6133" actId="26606"/>
          <ac:cxnSpMkLst>
            <pc:docMk/>
            <pc:sldMk cId="1369985699" sldId="487"/>
            <ac:cxnSpMk id="70" creationId="{08C5794E-A9A1-4A23-AF68-C79A7822334C}"/>
          </ac:cxnSpMkLst>
        </pc:cxnChg>
        <pc:cxnChg chg="add del">
          <ac:chgData name="Hossein Saberi" userId="3099d733-8375-4154-9dc5-01b18b3cf786" providerId="ADAL" clId="{6B18E462-67FB-48C3-967C-28D3027B4C34}" dt="2024-02-10T01:19:20.174" v="6415" actId="26606"/>
          <ac:cxnSpMkLst>
            <pc:docMk/>
            <pc:sldMk cId="1369985699" sldId="487"/>
            <ac:cxnSpMk id="97" creationId="{91B6081D-D3E8-4209-B85B-EB1C655A6272}"/>
          </ac:cxnSpMkLst>
        </pc:cxnChg>
        <pc:cxnChg chg="add del">
          <ac:chgData name="Hossein Saberi" userId="3099d733-8375-4154-9dc5-01b18b3cf786" providerId="ADAL" clId="{6B18E462-67FB-48C3-967C-28D3027B4C34}" dt="2024-02-10T01:19:20.174" v="6415" actId="26606"/>
          <ac:cxnSpMkLst>
            <pc:docMk/>
            <pc:sldMk cId="1369985699" sldId="487"/>
            <ac:cxnSpMk id="99" creationId="{28CA55E4-1295-45C8-BA05-5A9E705B749A}"/>
          </ac:cxnSpMkLst>
        </pc:cxnChg>
        <pc:cxnChg chg="add del">
          <ac:chgData name="Hossein Saberi" userId="3099d733-8375-4154-9dc5-01b18b3cf786" providerId="ADAL" clId="{6B18E462-67FB-48C3-967C-28D3027B4C34}" dt="2024-02-10T01:19:20.174" v="6415" actId="26606"/>
          <ac:cxnSpMkLst>
            <pc:docMk/>
            <pc:sldMk cId="1369985699" sldId="487"/>
            <ac:cxnSpMk id="101" creationId="{08C5794E-A9A1-4A23-AF68-C79A7822334C}"/>
          </ac:cxnSpMkLst>
        </pc:cxnChg>
        <pc:cxnChg chg="add del">
          <ac:chgData name="Hossein Saberi" userId="3099d733-8375-4154-9dc5-01b18b3cf786" providerId="ADAL" clId="{6B18E462-67FB-48C3-967C-28D3027B4C34}" dt="2024-02-10T01:18:16.951" v="6382" actId="26606"/>
          <ac:cxnSpMkLst>
            <pc:docMk/>
            <pc:sldMk cId="1369985699" sldId="487"/>
            <ac:cxnSpMk id="107" creationId="{02E9B2EE-76CA-47F3-9977-3F2FCB7FD252}"/>
          </ac:cxnSpMkLst>
        </pc:cxnChg>
        <pc:cxnChg chg="add del">
          <ac:chgData name="Hossein Saberi" userId="3099d733-8375-4154-9dc5-01b18b3cf786" providerId="ADAL" clId="{6B18E462-67FB-48C3-967C-28D3027B4C34}" dt="2024-02-10T01:18:19.678" v="6384" actId="26606"/>
          <ac:cxnSpMkLst>
            <pc:docMk/>
            <pc:sldMk cId="1369985699" sldId="487"/>
            <ac:cxnSpMk id="109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10T01:17:29.520" v="6351" actId="26606"/>
          <ac:cxnSpMkLst>
            <pc:docMk/>
            <pc:sldMk cId="1369985699" sldId="487"/>
            <ac:cxnSpMk id="115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10T01:17:43.772" v="6363" actId="26606"/>
          <ac:cxnSpMkLst>
            <pc:docMk/>
            <pc:sldMk cId="1369985699" sldId="487"/>
            <ac:cxnSpMk id="116" creationId="{02E9B2EE-76CA-47F3-9977-3F2FCB7FD252}"/>
          </ac:cxnSpMkLst>
        </pc:cxnChg>
        <pc:cxnChg chg="add del">
          <ac:chgData name="Hossein Saberi" userId="3099d733-8375-4154-9dc5-01b18b3cf786" providerId="ADAL" clId="{6B18E462-67FB-48C3-967C-28D3027B4C34}" dt="2024-02-10T01:17:34.559" v="6357" actId="26606"/>
          <ac:cxnSpMkLst>
            <pc:docMk/>
            <pc:sldMk cId="1369985699" sldId="487"/>
            <ac:cxnSpMk id="123" creationId="{8C730EAB-A532-4295-A302-FB4B90DB9F5E}"/>
          </ac:cxnSpMkLst>
        </pc:cxnChg>
        <pc:cxnChg chg="add del">
          <ac:chgData name="Hossein Saberi" userId="3099d733-8375-4154-9dc5-01b18b3cf786" providerId="ADAL" clId="{6B18E462-67FB-48C3-967C-28D3027B4C34}" dt="2024-02-10T01:17:51.960" v="6373" actId="26606"/>
          <ac:cxnSpMkLst>
            <pc:docMk/>
            <pc:sldMk cId="1369985699" sldId="487"/>
            <ac:cxnSpMk id="137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10T01:18:28.885" v="6390" actId="26606"/>
          <ac:cxnSpMkLst>
            <pc:docMk/>
            <pc:sldMk cId="1369985699" sldId="487"/>
            <ac:cxnSpMk id="144" creationId="{8C730EAB-A532-4295-A302-FB4B90DB9F5E}"/>
          </ac:cxnSpMkLst>
        </pc:cxnChg>
        <pc:cxnChg chg="add del">
          <ac:chgData name="Hossein Saberi" userId="3099d733-8375-4154-9dc5-01b18b3cf786" providerId="ADAL" clId="{6B18E462-67FB-48C3-967C-28D3027B4C34}" dt="2024-02-10T01:18:47.601" v="6402" actId="26606"/>
          <ac:cxnSpMkLst>
            <pc:docMk/>
            <pc:sldMk cId="1369985699" sldId="487"/>
            <ac:cxnSpMk id="147" creationId="{0B4A113E-D208-4EF0-8BAB-25FDD2E588BA}"/>
          </ac:cxnSpMkLst>
        </pc:cxnChg>
        <pc:cxnChg chg="add del">
          <ac:chgData name="Hossein Saberi" userId="3099d733-8375-4154-9dc5-01b18b3cf786" providerId="ADAL" clId="{6B18E462-67FB-48C3-967C-28D3027B4C34}" dt="2024-02-10T01:18:47.601" v="6402" actId="26606"/>
          <ac:cxnSpMkLst>
            <pc:docMk/>
            <pc:sldMk cId="1369985699" sldId="487"/>
            <ac:cxnSpMk id="150" creationId="{2FE16547-5205-4F0E-B809-89D18FF4C8BA}"/>
          </ac:cxnSpMkLst>
        </pc:cxnChg>
        <pc:cxnChg chg="add del">
          <ac:chgData name="Hossein Saberi" userId="3099d733-8375-4154-9dc5-01b18b3cf786" providerId="ADAL" clId="{6B18E462-67FB-48C3-967C-28D3027B4C34}" dt="2024-02-10T01:18:43.277" v="6398" actId="26606"/>
          <ac:cxnSpMkLst>
            <pc:docMk/>
            <pc:sldMk cId="1369985699" sldId="487"/>
            <ac:cxnSpMk id="151" creationId="{1C6AAE25-BD23-41B5-AAE4-1DA5898C2ADB}"/>
          </ac:cxnSpMkLst>
        </pc:cxnChg>
        <pc:cxnChg chg="add">
          <ac:chgData name="Hossein Saberi" userId="3099d733-8375-4154-9dc5-01b18b3cf786" providerId="ADAL" clId="{6B18E462-67FB-48C3-967C-28D3027B4C34}" dt="2024-02-10T01:19:20.174" v="6415" actId="26606"/>
          <ac:cxnSpMkLst>
            <pc:docMk/>
            <pc:sldMk cId="1369985699" sldId="487"/>
            <ac:cxnSpMk id="178" creationId="{1C6AAE25-BD23-41B5-AAE4-1DA5898C2ADB}"/>
          </ac:cxnSpMkLst>
        </pc:cxnChg>
      </pc:sldChg>
      <pc:sldChg chg="addSp delSp modSp add del mod">
        <pc:chgData name="Hossein Saberi" userId="3099d733-8375-4154-9dc5-01b18b3cf786" providerId="ADAL" clId="{6B18E462-67FB-48C3-967C-28D3027B4C34}" dt="2024-02-09T10:23:21.075" v="6252" actId="47"/>
        <pc:sldMkLst>
          <pc:docMk/>
          <pc:sldMk cId="3131739327" sldId="488"/>
        </pc:sldMkLst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2" creationId="{E0D659BE-34F5-624B-945E-5B72AEED0553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3" creationId="{CBF055A8-6300-6A40-BFCA-AE775E02DE18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4" creationId="{4EDCE384-97D1-544B-807B-598510C6ED73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5" creationId="{CAE37D3E-D91C-9E45-84D5-E71D728AB0C2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6" creationId="{A980FFA2-4FA0-9D49-9304-88F04F34B006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7" creationId="{D0B15EED-4E69-7240-B958-ABA6228B1B9D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8" creationId="{06B59929-7E9F-E241-9FC5-64B62FA8D59A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9" creationId="{4B9BFCC1-A4B1-7C4D-A09C-0A7BDD570A2C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10" creationId="{040467F3-E3FD-F148-AB23-8784DB1CA72F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11" creationId="{D72760A3-2298-3547-8B71-8E1EDDB989FD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12" creationId="{20366CA7-DF1A-634F-8641-1CD8CC926CFA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13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14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03.579" v="6248" actId="21"/>
          <ac:spMkLst>
            <pc:docMk/>
            <pc:sldMk cId="3131739327" sldId="488"/>
            <ac:spMk id="15" creationId="{5EAFD649-F560-A642-C3EE-7CEEBB843F7F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16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17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03.579" v="6248" actId="21"/>
          <ac:spMkLst>
            <pc:docMk/>
            <pc:sldMk cId="3131739327" sldId="488"/>
            <ac:spMk id="18" creationId="{1BF85A5C-866C-77FA-D87B-B1EB1FEC9533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21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22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23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25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26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27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28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29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31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34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35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37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40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41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42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43" creationId="{00000000-0000-0000-0000-000000000000}"/>
          </ac:spMkLst>
        </pc:spChg>
        <pc:spChg chg="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44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46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47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48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5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2:24.160" v="6206" actId="478"/>
          <ac:spMkLst>
            <pc:docMk/>
            <pc:sldMk cId="3131739327" sldId="488"/>
            <ac:spMk id="52" creationId="{00000000-0000-0000-0000-000000000000}"/>
          </ac:spMkLst>
        </pc:spChg>
        <pc:spChg chg="add del mod">
          <ac:chgData name="Hossein Saberi" userId="3099d733-8375-4154-9dc5-01b18b3cf786" providerId="ADAL" clId="{6B18E462-67FB-48C3-967C-28D3027B4C34}" dt="2024-02-09T10:23:11.677" v="6250" actId="1076"/>
          <ac:spMkLst>
            <pc:docMk/>
            <pc:sldMk cId="3131739327" sldId="488"/>
            <ac:spMk id="5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2:22.692" v="6204" actId="478"/>
          <ac:spMkLst>
            <pc:docMk/>
            <pc:sldMk cId="3131739327" sldId="488"/>
            <ac:spMk id="5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2:21.746" v="6203" actId="478"/>
          <ac:spMkLst>
            <pc:docMk/>
            <pc:sldMk cId="3131739327" sldId="488"/>
            <ac:spMk id="5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2:23.560" v="6205" actId="478"/>
          <ac:spMkLst>
            <pc:docMk/>
            <pc:sldMk cId="3131739327" sldId="488"/>
            <ac:spMk id="57" creationId="{00000000-0000-0000-0000-000000000000}"/>
          </ac:spMkLst>
        </pc:spChg>
      </pc:sldChg>
      <pc:sldChg chg="addSp delSp modSp add del mod">
        <pc:chgData name="Hossein Saberi" userId="3099d733-8375-4154-9dc5-01b18b3cf786" providerId="ADAL" clId="{6B18E462-67FB-48C3-967C-28D3027B4C34}" dt="2024-02-09T10:25:37.175" v="6279" actId="47"/>
        <pc:sldMkLst>
          <pc:docMk/>
          <pc:sldMk cId="2291842363" sldId="489"/>
        </pc:sldMkLst>
        <pc:spChg chg="mod">
          <ac:chgData name="Hossein Saberi" userId="3099d733-8375-4154-9dc5-01b18b3cf786" providerId="ADAL" clId="{6B18E462-67FB-48C3-967C-28D3027B4C34}" dt="2024-02-09T10:23:18.796" v="6251"/>
          <ac:spMkLst>
            <pc:docMk/>
            <pc:sldMk cId="2291842363" sldId="489"/>
            <ac:spMk id="3" creationId="{CBF055A8-6300-6A40-BFCA-AE775E02DE18}"/>
          </ac:spMkLst>
        </pc:spChg>
        <pc:spChg chg="del">
          <ac:chgData name="Hossein Saberi" userId="3099d733-8375-4154-9dc5-01b18b3cf786" providerId="ADAL" clId="{6B18E462-67FB-48C3-967C-28D3027B4C34}" dt="2024-02-09T10:24:42.943" v="6269" actId="478"/>
          <ac:spMkLst>
            <pc:docMk/>
            <pc:sldMk cId="2291842363" sldId="489"/>
            <ac:spMk id="1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42.030" v="6268" actId="478"/>
          <ac:spMkLst>
            <pc:docMk/>
            <pc:sldMk cId="2291842363" sldId="489"/>
            <ac:spMk id="14" creationId="{00000000-0000-0000-0000-000000000000}"/>
          </ac:spMkLst>
        </pc:spChg>
        <pc:spChg chg="add mod">
          <ac:chgData name="Hossein Saberi" userId="3099d733-8375-4154-9dc5-01b18b3cf786" providerId="ADAL" clId="{6B18E462-67FB-48C3-967C-28D3027B4C34}" dt="2024-02-09T10:23:05.370" v="6249"/>
          <ac:spMkLst>
            <pc:docMk/>
            <pc:sldMk cId="2291842363" sldId="489"/>
            <ac:spMk id="15" creationId="{44D441CF-E355-5367-75BF-5259D3002C20}"/>
          </ac:spMkLst>
        </pc:spChg>
        <pc:spChg chg="del">
          <ac:chgData name="Hossein Saberi" userId="3099d733-8375-4154-9dc5-01b18b3cf786" providerId="ADAL" clId="{6B18E462-67FB-48C3-967C-28D3027B4C34}" dt="2024-02-09T10:24:53.006" v="6278" actId="478"/>
          <ac:spMkLst>
            <pc:docMk/>
            <pc:sldMk cId="2291842363" sldId="489"/>
            <ac:spMk id="16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51.451" v="6277" actId="478"/>
          <ac:spMkLst>
            <pc:docMk/>
            <pc:sldMk cId="2291842363" sldId="489"/>
            <ac:spMk id="17" creationId="{00000000-0000-0000-0000-000000000000}"/>
          </ac:spMkLst>
        </pc:spChg>
        <pc:spChg chg="add mod">
          <ac:chgData name="Hossein Saberi" userId="3099d733-8375-4154-9dc5-01b18b3cf786" providerId="ADAL" clId="{6B18E462-67FB-48C3-967C-28D3027B4C34}" dt="2024-02-09T10:23:05.370" v="6249"/>
          <ac:spMkLst>
            <pc:docMk/>
            <pc:sldMk cId="2291842363" sldId="489"/>
            <ac:spMk id="18" creationId="{11AB319E-32C6-2242-AE94-3581351025DD}"/>
          </ac:spMkLst>
        </pc:spChg>
        <pc:spChg chg="del">
          <ac:chgData name="Hossein Saberi" userId="3099d733-8375-4154-9dc5-01b18b3cf786" providerId="ADAL" clId="{6B18E462-67FB-48C3-967C-28D3027B4C34}" dt="2024-02-09T10:24:47.266" v="6273" actId="478"/>
          <ac:spMkLst>
            <pc:docMk/>
            <pc:sldMk cId="2291842363" sldId="489"/>
            <ac:spMk id="2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48.531" v="6274" actId="478"/>
          <ac:spMkLst>
            <pc:docMk/>
            <pc:sldMk cId="2291842363" sldId="489"/>
            <ac:spMk id="2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46.630" v="6272" actId="478"/>
          <ac:spMkLst>
            <pc:docMk/>
            <pc:sldMk cId="2291842363" sldId="489"/>
            <ac:spMk id="2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49.675" v="6275" actId="478"/>
          <ac:spMkLst>
            <pc:docMk/>
            <pc:sldMk cId="2291842363" sldId="489"/>
            <ac:spMk id="2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45.763" v="6271" actId="478"/>
          <ac:spMkLst>
            <pc:docMk/>
            <pc:sldMk cId="2291842363" sldId="489"/>
            <ac:spMk id="26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50.486" v="6276" actId="478"/>
          <ac:spMkLst>
            <pc:docMk/>
            <pc:sldMk cId="2291842363" sldId="489"/>
            <ac:spMk id="2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41.246" v="6267" actId="478"/>
          <ac:spMkLst>
            <pc:docMk/>
            <pc:sldMk cId="2291842363" sldId="489"/>
            <ac:spMk id="3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40.385" v="6266" actId="478"/>
          <ac:spMkLst>
            <pc:docMk/>
            <pc:sldMk cId="2291842363" sldId="489"/>
            <ac:spMk id="3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44.539" v="6270" actId="478"/>
          <ac:spMkLst>
            <pc:docMk/>
            <pc:sldMk cId="2291842363" sldId="489"/>
            <ac:spMk id="3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39.560" v="6265" actId="478"/>
          <ac:spMkLst>
            <pc:docMk/>
            <pc:sldMk cId="2291842363" sldId="489"/>
            <ac:spMk id="40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33.731" v="6257" actId="478"/>
          <ac:spMkLst>
            <pc:docMk/>
            <pc:sldMk cId="2291842363" sldId="489"/>
            <ac:spMk id="46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09T10:24:34.626" v="6259" actId="478"/>
          <ac:spMkLst>
            <pc:docMk/>
            <pc:sldMk cId="2291842363" sldId="489"/>
            <ac:spMk id="4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35.289" v="6260" actId="478"/>
          <ac:spMkLst>
            <pc:docMk/>
            <pc:sldMk cId="2291842363" sldId="489"/>
            <ac:spMk id="48" creationId="{00000000-0000-0000-0000-000000000000}"/>
          </ac:spMkLst>
        </pc:spChg>
        <pc:spChg chg="del mod">
          <ac:chgData name="Hossein Saberi" userId="3099d733-8375-4154-9dc5-01b18b3cf786" providerId="ADAL" clId="{6B18E462-67FB-48C3-967C-28D3027B4C34}" dt="2024-02-09T10:24:37.320" v="6262" actId="478"/>
          <ac:spMkLst>
            <pc:docMk/>
            <pc:sldMk cId="2291842363" sldId="489"/>
            <ac:spMk id="5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38.750" v="6264" actId="478"/>
          <ac:spMkLst>
            <pc:docMk/>
            <pc:sldMk cId="2291842363" sldId="489"/>
            <ac:spMk id="5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38.131" v="6263" actId="478"/>
          <ac:spMkLst>
            <pc:docMk/>
            <pc:sldMk cId="2291842363" sldId="489"/>
            <ac:spMk id="5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32.352" v="6255" actId="478"/>
          <ac:spMkLst>
            <pc:docMk/>
            <pc:sldMk cId="2291842363" sldId="489"/>
            <ac:spMk id="5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32.897" v="6256" actId="478"/>
          <ac:spMkLst>
            <pc:docMk/>
            <pc:sldMk cId="2291842363" sldId="489"/>
            <ac:spMk id="5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09T10:24:31.735" v="6254" actId="478"/>
          <ac:spMkLst>
            <pc:docMk/>
            <pc:sldMk cId="2291842363" sldId="489"/>
            <ac:spMk id="57" creationId="{00000000-0000-0000-0000-000000000000}"/>
          </ac:spMkLst>
        </pc:spChg>
      </pc:sldChg>
      <pc:sldChg chg="delSp modSp add mod ord">
        <pc:chgData name="Hossein Saberi" userId="3099d733-8375-4154-9dc5-01b18b3cf786" providerId="ADAL" clId="{6B18E462-67FB-48C3-967C-28D3027B4C34}" dt="2024-02-10T01:53:50.170" v="6974" actId="478"/>
        <pc:sldMkLst>
          <pc:docMk/>
          <pc:sldMk cId="2971434147" sldId="490"/>
        </pc:sldMkLst>
        <pc:spChg chg="del mod">
          <ac:chgData name="Hossein Saberi" userId="3099d733-8375-4154-9dc5-01b18b3cf786" providerId="ADAL" clId="{6B18E462-67FB-48C3-967C-28D3027B4C34}" dt="2024-02-10T01:53:39.404" v="6963" actId="478"/>
          <ac:spMkLst>
            <pc:docMk/>
            <pc:sldMk cId="2971434147" sldId="490"/>
            <ac:spMk id="1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38.101" v="6961" actId="478"/>
          <ac:spMkLst>
            <pc:docMk/>
            <pc:sldMk cId="2971434147" sldId="490"/>
            <ac:spMk id="1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46.460" v="6970" actId="478"/>
          <ac:spMkLst>
            <pc:docMk/>
            <pc:sldMk cId="2971434147" sldId="490"/>
            <ac:spMk id="16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47.471" v="6971" actId="478"/>
          <ac:spMkLst>
            <pc:docMk/>
            <pc:sldMk cId="2971434147" sldId="490"/>
            <ac:spMk id="1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44.297" v="6968" actId="478"/>
          <ac:spMkLst>
            <pc:docMk/>
            <pc:sldMk cId="2971434147" sldId="490"/>
            <ac:spMk id="2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45.141" v="6969" actId="478"/>
          <ac:spMkLst>
            <pc:docMk/>
            <pc:sldMk cId="2971434147" sldId="490"/>
            <ac:spMk id="2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43.585" v="6967" actId="478"/>
          <ac:spMkLst>
            <pc:docMk/>
            <pc:sldMk cId="2971434147" sldId="490"/>
            <ac:spMk id="2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48.287" v="6972" actId="478"/>
          <ac:spMkLst>
            <pc:docMk/>
            <pc:sldMk cId="2971434147" sldId="490"/>
            <ac:spMk id="2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49.116" v="6973" actId="478"/>
          <ac:spMkLst>
            <pc:docMk/>
            <pc:sldMk cId="2971434147" sldId="490"/>
            <ac:spMk id="26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50.170" v="6974" actId="478"/>
          <ac:spMkLst>
            <pc:docMk/>
            <pc:sldMk cId="2971434147" sldId="490"/>
            <ac:spMk id="2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37.516" v="6960" actId="478"/>
          <ac:spMkLst>
            <pc:docMk/>
            <pc:sldMk cId="2971434147" sldId="490"/>
            <ac:spMk id="3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39.948" v="6964" actId="478"/>
          <ac:spMkLst>
            <pc:docMk/>
            <pc:sldMk cId="2971434147" sldId="490"/>
            <ac:spMk id="3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41.585" v="6966" actId="478"/>
          <ac:spMkLst>
            <pc:docMk/>
            <pc:sldMk cId="2971434147" sldId="490"/>
            <ac:spMk id="3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40.853" v="6965" actId="478"/>
          <ac:spMkLst>
            <pc:docMk/>
            <pc:sldMk cId="2971434147" sldId="490"/>
            <ac:spMk id="40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36.198" v="6959" actId="478"/>
          <ac:spMkLst>
            <pc:docMk/>
            <pc:sldMk cId="2971434147" sldId="490"/>
            <ac:spMk id="46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35.129" v="6958" actId="478"/>
          <ac:spMkLst>
            <pc:docMk/>
            <pc:sldMk cId="2971434147" sldId="490"/>
            <ac:spMk id="47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33.441" v="6957" actId="478"/>
          <ac:spMkLst>
            <pc:docMk/>
            <pc:sldMk cId="2971434147" sldId="490"/>
            <ac:spMk id="48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31.006" v="6954" actId="478"/>
          <ac:spMkLst>
            <pc:docMk/>
            <pc:sldMk cId="2971434147" sldId="490"/>
            <ac:spMk id="5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31.808" v="6955" actId="478"/>
          <ac:spMkLst>
            <pc:docMk/>
            <pc:sldMk cId="2971434147" sldId="490"/>
            <ac:spMk id="5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32.711" v="6956" actId="478"/>
          <ac:spMkLst>
            <pc:docMk/>
            <pc:sldMk cId="2971434147" sldId="490"/>
            <ac:spMk id="5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28.361" v="6952" actId="478"/>
          <ac:spMkLst>
            <pc:docMk/>
            <pc:sldMk cId="2971434147" sldId="490"/>
            <ac:spMk id="5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26.761" v="6951" actId="478"/>
          <ac:spMkLst>
            <pc:docMk/>
            <pc:sldMk cId="2971434147" sldId="490"/>
            <ac:spMk id="5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53:29.468" v="6953" actId="478"/>
          <ac:spMkLst>
            <pc:docMk/>
            <pc:sldMk cId="2971434147" sldId="490"/>
            <ac:spMk id="57" creationId="{00000000-0000-0000-0000-000000000000}"/>
          </ac:spMkLst>
        </pc:spChg>
      </pc:sldChg>
      <pc:sldChg chg="addSp delSp modSp add del mod ord">
        <pc:chgData name="Hossein Saberi" userId="3099d733-8375-4154-9dc5-01b18b3cf786" providerId="ADAL" clId="{6B18E462-67FB-48C3-967C-28D3027B4C34}" dt="2024-02-10T01:53:18.592" v="6948" actId="47"/>
        <pc:sldMkLst>
          <pc:docMk/>
          <pc:sldMk cId="1539837666" sldId="491"/>
        </pc:sldMkLst>
        <pc:spChg chg="mod">
          <ac:chgData name="Hossein Saberi" userId="3099d733-8375-4154-9dc5-01b18b3cf786" providerId="ADAL" clId="{6B18E462-67FB-48C3-967C-28D3027B4C34}" dt="2024-02-09T10:26:00.638" v="6302" actId="20577"/>
          <ac:spMkLst>
            <pc:docMk/>
            <pc:sldMk cId="1539837666" sldId="491"/>
            <ac:spMk id="3" creationId="{CBF055A8-6300-6A40-BFCA-AE775E02DE18}"/>
          </ac:spMkLst>
        </pc:spChg>
        <pc:spChg chg="del">
          <ac:chgData name="Hossein Saberi" userId="3099d733-8375-4154-9dc5-01b18b3cf786" providerId="ADAL" clId="{6B18E462-67FB-48C3-967C-28D3027B4C34}" dt="2024-02-09T10:26:11.935" v="6305" actId="478"/>
          <ac:spMkLst>
            <pc:docMk/>
            <pc:sldMk cId="1539837666" sldId="491"/>
            <ac:spMk id="7" creationId="{D0B15EED-4E69-7240-B958-ABA6228B1B9D}"/>
          </ac:spMkLst>
        </pc:spChg>
        <pc:spChg chg="mod">
          <ac:chgData name="Hossein Saberi" userId="3099d733-8375-4154-9dc5-01b18b3cf786" providerId="ADAL" clId="{6B18E462-67FB-48C3-967C-28D3027B4C34}" dt="2024-02-09T10:26:32.853" v="6310" actId="1076"/>
          <ac:spMkLst>
            <pc:docMk/>
            <pc:sldMk cId="1539837666" sldId="491"/>
            <ac:spMk id="15" creationId="{44D441CF-E355-5367-75BF-5259D3002C20}"/>
          </ac:spMkLst>
        </pc:spChg>
        <pc:spChg chg="del">
          <ac:chgData name="Hossein Saberi" userId="3099d733-8375-4154-9dc5-01b18b3cf786" providerId="ADAL" clId="{6B18E462-67FB-48C3-967C-28D3027B4C34}" dt="2024-02-09T10:26:13.807" v="6306" actId="478"/>
          <ac:spMkLst>
            <pc:docMk/>
            <pc:sldMk cId="1539837666" sldId="491"/>
            <ac:spMk id="18" creationId="{11AB319E-32C6-2242-AE94-3581351025DD}"/>
          </ac:spMkLst>
        </pc:spChg>
        <pc:spChg chg="add mod">
          <ac:chgData name="Hossein Saberi" userId="3099d733-8375-4154-9dc5-01b18b3cf786" providerId="ADAL" clId="{6B18E462-67FB-48C3-967C-28D3027B4C34}" dt="2024-02-09T10:26:11.935" v="6305" actId="478"/>
          <ac:spMkLst>
            <pc:docMk/>
            <pc:sldMk cId="1539837666" sldId="491"/>
            <ac:spMk id="20" creationId="{48BEB402-A442-945B-A5EA-4ADAB7002370}"/>
          </ac:spMkLst>
        </pc:spChg>
      </pc:sldChg>
      <pc:sldChg chg="addSp new del mod">
        <pc:chgData name="Hossein Saberi" userId="3099d733-8375-4154-9dc5-01b18b3cf786" providerId="ADAL" clId="{6B18E462-67FB-48C3-967C-28D3027B4C34}" dt="2024-02-11T23:49:04.464" v="7310" actId="47"/>
        <pc:sldMkLst>
          <pc:docMk/>
          <pc:sldMk cId="1378282431" sldId="492"/>
        </pc:sldMkLst>
        <pc:picChg chg="add">
          <ac:chgData name="Hossein Saberi" userId="3099d733-8375-4154-9dc5-01b18b3cf786" providerId="ADAL" clId="{6B18E462-67FB-48C3-967C-28D3027B4C34}" dt="2024-02-10T01:08:44.651" v="6332" actId="22"/>
          <ac:picMkLst>
            <pc:docMk/>
            <pc:sldMk cId="1378282431" sldId="492"/>
            <ac:picMk id="5" creationId="{4610D0E1-AA59-1EBF-BD54-5A89635E9427}"/>
          </ac:picMkLst>
        </pc:picChg>
      </pc:sldChg>
      <pc:sldChg chg="addSp delSp modSp new del mod setBg">
        <pc:chgData name="Hossein Saberi" userId="3099d733-8375-4154-9dc5-01b18b3cf786" providerId="ADAL" clId="{6B18E462-67FB-48C3-967C-28D3027B4C34}" dt="2024-02-10T09:17:03.780" v="7081" actId="47"/>
        <pc:sldMkLst>
          <pc:docMk/>
          <pc:sldMk cId="1303873918" sldId="493"/>
        </pc:sldMkLst>
        <pc:spChg chg="del">
          <ac:chgData name="Hossein Saberi" userId="3099d733-8375-4154-9dc5-01b18b3cf786" providerId="ADAL" clId="{6B18E462-67FB-48C3-967C-28D3027B4C34}" dt="2024-02-10T09:12:47.518" v="7023" actId="478"/>
          <ac:spMkLst>
            <pc:docMk/>
            <pc:sldMk cId="1303873918" sldId="493"/>
            <ac:spMk id="2" creationId="{4BA0CE96-4576-62D2-6C18-B015A9C92187}"/>
          </ac:spMkLst>
        </pc:spChg>
        <pc:spChg chg="del">
          <ac:chgData name="Hossein Saberi" userId="3099d733-8375-4154-9dc5-01b18b3cf786" providerId="ADAL" clId="{6B18E462-67FB-48C3-967C-28D3027B4C34}" dt="2024-02-10T09:12:48.684" v="7024" actId="478"/>
          <ac:spMkLst>
            <pc:docMk/>
            <pc:sldMk cId="1303873918" sldId="493"/>
            <ac:spMk id="3" creationId="{908712DD-F63F-C095-4C60-CB204B9DDBCC}"/>
          </ac:spMkLst>
        </pc:spChg>
        <pc:spChg chg="add del">
          <ac:chgData name="Hossein Saberi" userId="3099d733-8375-4154-9dc5-01b18b3cf786" providerId="ADAL" clId="{6B18E462-67FB-48C3-967C-28D3027B4C34}" dt="2024-02-10T09:14:50.063" v="7049" actId="26606"/>
          <ac:spMkLst>
            <pc:docMk/>
            <pc:sldMk cId="1303873918" sldId="493"/>
            <ac:spMk id="10" creationId="{0205D939-00C4-4F2E-9797-3170DD040D90}"/>
          </ac:spMkLst>
        </pc:spChg>
        <pc:spChg chg="add del">
          <ac:chgData name="Hossein Saberi" userId="3099d733-8375-4154-9dc5-01b18b3cf786" providerId="ADAL" clId="{6B18E462-67FB-48C3-967C-28D3027B4C34}" dt="2024-02-10T09:14:50.063" v="7049" actId="26606"/>
          <ac:spMkLst>
            <pc:docMk/>
            <pc:sldMk cId="1303873918" sldId="493"/>
            <ac:spMk id="11" creationId="{38EE4E44-1403-472B-8C01-D354CB8F5AE7}"/>
          </ac:spMkLst>
        </pc:spChg>
        <pc:spChg chg="add del">
          <ac:chgData name="Hossein Saberi" userId="3099d733-8375-4154-9dc5-01b18b3cf786" providerId="ADAL" clId="{6B18E462-67FB-48C3-967C-28D3027B4C34}" dt="2024-02-10T09:13:56.211" v="7035" actId="26606"/>
          <ac:spMkLst>
            <pc:docMk/>
            <pc:sldMk cId="1303873918" sldId="493"/>
            <ac:spMk id="12" creationId="{A9F529C3-C941-49FD-8C67-82F134F64BDB}"/>
          </ac:spMkLst>
        </pc:spChg>
        <pc:spChg chg="add del">
          <ac:chgData name="Hossein Saberi" userId="3099d733-8375-4154-9dc5-01b18b3cf786" providerId="ADAL" clId="{6B18E462-67FB-48C3-967C-28D3027B4C34}" dt="2024-02-10T09:14:50.063" v="7049" actId="26606"/>
          <ac:spMkLst>
            <pc:docMk/>
            <pc:sldMk cId="1303873918" sldId="493"/>
            <ac:spMk id="13" creationId="{583CCE40-4C5F-42D3-86D9-7892AD1E98E3}"/>
          </ac:spMkLst>
        </pc:spChg>
        <pc:spChg chg="add del">
          <ac:chgData name="Hossein Saberi" userId="3099d733-8375-4154-9dc5-01b18b3cf786" providerId="ADAL" clId="{6B18E462-67FB-48C3-967C-28D3027B4C34}" dt="2024-02-10T09:13:56.211" v="7035" actId="26606"/>
          <ac:spMkLst>
            <pc:docMk/>
            <pc:sldMk cId="1303873918" sldId="493"/>
            <ac:spMk id="14" creationId="{20586029-32A0-47E5-9AEC-AE3ABA6B94D0}"/>
          </ac:spMkLst>
        </pc:spChg>
        <pc:spChg chg="add del">
          <ac:chgData name="Hossein Saberi" userId="3099d733-8375-4154-9dc5-01b18b3cf786" providerId="ADAL" clId="{6B18E462-67FB-48C3-967C-28D3027B4C34}" dt="2024-02-10T09:14:52.339" v="7051" actId="26606"/>
          <ac:spMkLst>
            <pc:docMk/>
            <pc:sldMk cId="1303873918" sldId="493"/>
            <ac:spMk id="15" creationId="{5F9CFCE6-877F-4858-B8BD-2C52CA8AFBC4}"/>
          </ac:spMkLst>
        </pc:spChg>
        <pc:spChg chg="add del">
          <ac:chgData name="Hossein Saberi" userId="3099d733-8375-4154-9dc5-01b18b3cf786" providerId="ADAL" clId="{6B18E462-67FB-48C3-967C-28D3027B4C34}" dt="2024-02-10T09:14:52.339" v="7051" actId="26606"/>
          <ac:spMkLst>
            <pc:docMk/>
            <pc:sldMk cId="1303873918" sldId="493"/>
            <ac:spMk id="17" creationId="{8213F8A0-12AE-4514-8372-0DD766EC28EE}"/>
          </ac:spMkLst>
        </pc:spChg>
        <pc:spChg chg="add del">
          <ac:chgData name="Hossein Saberi" userId="3099d733-8375-4154-9dc5-01b18b3cf786" providerId="ADAL" clId="{6B18E462-67FB-48C3-967C-28D3027B4C34}" dt="2024-02-10T09:14:02.882" v="7037" actId="26606"/>
          <ac:spMkLst>
            <pc:docMk/>
            <pc:sldMk cId="1303873918" sldId="493"/>
            <ac:spMk id="18" creationId="{664E23E2-7440-4E36-A67B-0F88C5F7E185}"/>
          </ac:spMkLst>
        </pc:spChg>
        <pc:spChg chg="add del">
          <ac:chgData name="Hossein Saberi" userId="3099d733-8375-4154-9dc5-01b18b3cf786" providerId="ADAL" clId="{6B18E462-67FB-48C3-967C-28D3027B4C34}" dt="2024-02-10T09:14:02.882" v="7037" actId="26606"/>
          <ac:spMkLst>
            <pc:docMk/>
            <pc:sldMk cId="1303873918" sldId="493"/>
            <ac:spMk id="19" creationId="{B06949AE-010D-4C18-8AED-7872085ADD57}"/>
          </ac:spMkLst>
        </pc:spChg>
        <pc:spChg chg="add del">
          <ac:chgData name="Hossein Saberi" userId="3099d733-8375-4154-9dc5-01b18b3cf786" providerId="ADAL" clId="{6B18E462-67FB-48C3-967C-28D3027B4C34}" dt="2024-02-10T09:14:02.882" v="7037" actId="26606"/>
          <ac:spMkLst>
            <pc:docMk/>
            <pc:sldMk cId="1303873918" sldId="493"/>
            <ac:spMk id="20" creationId="{FE54AADB-50C7-4293-94C0-27361A32B8CF}"/>
          </ac:spMkLst>
        </pc:spChg>
        <pc:spChg chg="add del">
          <ac:chgData name="Hossein Saberi" userId="3099d733-8375-4154-9dc5-01b18b3cf786" providerId="ADAL" clId="{6B18E462-67FB-48C3-967C-28D3027B4C34}" dt="2024-02-10T09:14:52.339" v="7051" actId="26606"/>
          <ac:spMkLst>
            <pc:docMk/>
            <pc:sldMk cId="1303873918" sldId="493"/>
            <ac:spMk id="21" creationId="{9EFF17D4-9A8C-4CE5-B096-D8CCD4400437}"/>
          </ac:spMkLst>
        </pc:spChg>
        <pc:spChg chg="add del">
          <ac:chgData name="Hossein Saberi" userId="3099d733-8375-4154-9dc5-01b18b3cf786" providerId="ADAL" clId="{6B18E462-67FB-48C3-967C-28D3027B4C34}" dt="2024-02-10T09:14:07.077" v="7039" actId="26606"/>
          <ac:spMkLst>
            <pc:docMk/>
            <pc:sldMk cId="1303873918" sldId="493"/>
            <ac:spMk id="22" creationId="{2F19B711-C590-44D1-9AA8-9F143B0ED58A}"/>
          </ac:spMkLst>
        </pc:spChg>
        <pc:spChg chg="add del">
          <ac:chgData name="Hossein Saberi" userId="3099d733-8375-4154-9dc5-01b18b3cf786" providerId="ADAL" clId="{6B18E462-67FB-48C3-967C-28D3027B4C34}" dt="2024-02-10T09:14:07.077" v="7039" actId="26606"/>
          <ac:spMkLst>
            <pc:docMk/>
            <pc:sldMk cId="1303873918" sldId="493"/>
            <ac:spMk id="23" creationId="{C0C79CF2-6A1C-4636-84CE-ABB2BE191D23}"/>
          </ac:spMkLst>
        </pc:spChg>
        <pc:spChg chg="add del">
          <ac:chgData name="Hossein Saberi" userId="3099d733-8375-4154-9dc5-01b18b3cf786" providerId="ADAL" clId="{6B18E462-67FB-48C3-967C-28D3027B4C34}" dt="2024-02-10T09:14:07.077" v="7039" actId="26606"/>
          <ac:spMkLst>
            <pc:docMk/>
            <pc:sldMk cId="1303873918" sldId="493"/>
            <ac:spMk id="24" creationId="{7A5D17DF-AD65-402C-A95C-F13C770C9FCD}"/>
          </ac:spMkLst>
        </pc:spChg>
        <pc:spChg chg="add del">
          <ac:chgData name="Hossein Saberi" userId="3099d733-8375-4154-9dc5-01b18b3cf786" providerId="ADAL" clId="{6B18E462-67FB-48C3-967C-28D3027B4C34}" dt="2024-02-10T09:14:55.488" v="7053" actId="26606"/>
          <ac:spMkLst>
            <pc:docMk/>
            <pc:sldMk cId="1303873918" sldId="493"/>
            <ac:spMk id="25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10T09:14:13.078" v="7041" actId="26606"/>
          <ac:spMkLst>
            <pc:docMk/>
            <pc:sldMk cId="1303873918" sldId="493"/>
            <ac:spMk id="26" creationId="{3B71DBD2-3B77-4A79-B20B-A2B1EBBE1A0B}"/>
          </ac:spMkLst>
        </pc:spChg>
        <pc:spChg chg="add del">
          <ac:chgData name="Hossein Saberi" userId="3099d733-8375-4154-9dc5-01b18b3cf786" providerId="ADAL" clId="{6B18E462-67FB-48C3-967C-28D3027B4C34}" dt="2024-02-10T09:14:13.078" v="7041" actId="26606"/>
          <ac:spMkLst>
            <pc:docMk/>
            <pc:sldMk cId="1303873918" sldId="493"/>
            <ac:spMk id="27" creationId="{DD94CD5A-DFA9-4697-95A8-A758FBF5E7F1}"/>
          </ac:spMkLst>
        </pc:spChg>
        <pc:spChg chg="add del">
          <ac:chgData name="Hossein Saberi" userId="3099d733-8375-4154-9dc5-01b18b3cf786" providerId="ADAL" clId="{6B18E462-67FB-48C3-967C-28D3027B4C34}" dt="2024-02-10T09:14:55.488" v="7053" actId="26606"/>
          <ac:spMkLst>
            <pc:docMk/>
            <pc:sldMk cId="1303873918" sldId="493"/>
            <ac:spMk id="28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10T09:14:18.446" v="7043" actId="26606"/>
          <ac:spMkLst>
            <pc:docMk/>
            <pc:sldMk cId="1303873918" sldId="493"/>
            <ac:spMk id="29" creationId="{9E90EB45-EEE9-4563-8179-65EF62AE0978}"/>
          </ac:spMkLst>
        </pc:spChg>
        <pc:spChg chg="add del">
          <ac:chgData name="Hossein Saberi" userId="3099d733-8375-4154-9dc5-01b18b3cf786" providerId="ADAL" clId="{6B18E462-67FB-48C3-967C-28D3027B4C34}" dt="2024-02-10T09:14:18.446" v="7043" actId="26606"/>
          <ac:spMkLst>
            <pc:docMk/>
            <pc:sldMk cId="1303873918" sldId="493"/>
            <ac:spMk id="30" creationId="{23D0EF74-AD1E-4FD9-914D-8EC9058EBBA3}"/>
          </ac:spMkLst>
        </pc:spChg>
        <pc:spChg chg="add del">
          <ac:chgData name="Hossein Saberi" userId="3099d733-8375-4154-9dc5-01b18b3cf786" providerId="ADAL" clId="{6B18E462-67FB-48C3-967C-28D3027B4C34}" dt="2024-02-10T09:14:55.488" v="7053" actId="26606"/>
          <ac:spMkLst>
            <pc:docMk/>
            <pc:sldMk cId="1303873918" sldId="493"/>
            <ac:spMk id="31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10T09:14:38.302" v="7045" actId="26606"/>
          <ac:spMkLst>
            <pc:docMk/>
            <pc:sldMk cId="1303873918" sldId="493"/>
            <ac:spMk id="32" creationId="{0205D939-00C4-4F2E-9797-3170DD040D90}"/>
          </ac:spMkLst>
        </pc:spChg>
        <pc:spChg chg="add del">
          <ac:chgData name="Hossein Saberi" userId="3099d733-8375-4154-9dc5-01b18b3cf786" providerId="ADAL" clId="{6B18E462-67FB-48C3-967C-28D3027B4C34}" dt="2024-02-10T09:14:38.302" v="7045" actId="26606"/>
          <ac:spMkLst>
            <pc:docMk/>
            <pc:sldMk cId="1303873918" sldId="493"/>
            <ac:spMk id="33" creationId="{38EE4E44-1403-472B-8C01-D354CB8F5AE7}"/>
          </ac:spMkLst>
        </pc:spChg>
        <pc:spChg chg="add del">
          <ac:chgData name="Hossein Saberi" userId="3099d733-8375-4154-9dc5-01b18b3cf786" providerId="ADAL" clId="{6B18E462-67FB-48C3-967C-28D3027B4C34}" dt="2024-02-10T09:14:38.302" v="7045" actId="26606"/>
          <ac:spMkLst>
            <pc:docMk/>
            <pc:sldMk cId="1303873918" sldId="493"/>
            <ac:spMk id="34" creationId="{583CCE40-4C5F-42D3-86D9-7892AD1E98E3}"/>
          </ac:spMkLst>
        </pc:spChg>
        <pc:spChg chg="add del">
          <ac:chgData name="Hossein Saberi" userId="3099d733-8375-4154-9dc5-01b18b3cf786" providerId="ADAL" clId="{6B18E462-67FB-48C3-967C-28D3027B4C34}" dt="2024-02-10T09:14:58.083" v="7057" actId="26606"/>
          <ac:spMkLst>
            <pc:docMk/>
            <pc:sldMk cId="1303873918" sldId="493"/>
            <ac:spMk id="36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10T09:14:58.083" v="7057" actId="26606"/>
          <ac:spMkLst>
            <pc:docMk/>
            <pc:sldMk cId="1303873918" sldId="493"/>
            <ac:spMk id="37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10T09:14:58.083" v="7057" actId="26606"/>
          <ac:spMkLst>
            <pc:docMk/>
            <pc:sldMk cId="1303873918" sldId="493"/>
            <ac:spMk id="38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10T09:16:09.769" v="7064" actId="26606"/>
          <ac:spMkLst>
            <pc:docMk/>
            <pc:sldMk cId="1303873918" sldId="493"/>
            <ac:spMk id="40" creationId="{D153EDB2-4AAD-43F4-AE78-4D326C813369}"/>
          </ac:spMkLst>
        </pc:spChg>
        <pc:spChg chg="add del">
          <ac:chgData name="Hossein Saberi" userId="3099d733-8375-4154-9dc5-01b18b3cf786" providerId="ADAL" clId="{6B18E462-67FB-48C3-967C-28D3027B4C34}" dt="2024-02-10T09:16:11.628" v="7066" actId="26606"/>
          <ac:spMkLst>
            <pc:docMk/>
            <pc:sldMk cId="1303873918" sldId="493"/>
            <ac:spMk id="48" creationId="{8950AD4C-6AF3-49F8-94E1-DBCAFB39478B}"/>
          </ac:spMkLst>
        </pc:spChg>
        <pc:spChg chg="add del">
          <ac:chgData name="Hossein Saberi" userId="3099d733-8375-4154-9dc5-01b18b3cf786" providerId="ADAL" clId="{6B18E462-67FB-48C3-967C-28D3027B4C34}" dt="2024-02-10T09:16:11.628" v="7066" actId="26606"/>
          <ac:spMkLst>
            <pc:docMk/>
            <pc:sldMk cId="1303873918" sldId="493"/>
            <ac:spMk id="49" creationId="{DEAEE08D-A745-4391-9073-9E99767E09D4}"/>
          </ac:spMkLst>
        </pc:spChg>
        <pc:spChg chg="add del">
          <ac:chgData name="Hossein Saberi" userId="3099d733-8375-4154-9dc5-01b18b3cf786" providerId="ADAL" clId="{6B18E462-67FB-48C3-967C-28D3027B4C34}" dt="2024-02-10T09:16:11.628" v="7066" actId="26606"/>
          <ac:spMkLst>
            <pc:docMk/>
            <pc:sldMk cId="1303873918" sldId="493"/>
            <ac:spMk id="50" creationId="{7E862DF0-097D-4BBD-A1A1-35B522C5EB97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52" creationId="{F3060C83-F051-4F0E-ABAD-AA0DFC48B218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53" creationId="{83C98ABE-055B-441F-B07E-44F97F083C39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54" creationId="{29FDB030-9B49-4CED-8CCD-4D99382388AC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55" creationId="{3783CA14-24A1-485C-8B30-D6A5D87987AD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56" creationId="{9A97C86A-04D6-40F7-AE84-31AB43E6A846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57" creationId="{FF9F2414-84E8-453E-B1F3-389FDE8192D9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58" creationId="{3ECA69A1-7536-43AC-85EF-C7106179F5ED}"/>
          </ac:spMkLst>
        </pc:spChg>
        <pc:spChg chg="add del">
          <ac:chgData name="Hossein Saberi" userId="3099d733-8375-4154-9dc5-01b18b3cf786" providerId="ADAL" clId="{6B18E462-67FB-48C3-967C-28D3027B4C34}" dt="2024-02-10T09:16:27.029" v="7073" actId="26606"/>
          <ac:spMkLst>
            <pc:docMk/>
            <pc:sldMk cId="1303873918" sldId="493"/>
            <ac:spMk id="63" creationId="{854ECEBE-9353-406C-9313-02A517A310EF}"/>
          </ac:spMkLst>
        </pc:spChg>
        <pc:spChg chg="add del">
          <ac:chgData name="Hossein Saberi" userId="3099d733-8375-4154-9dc5-01b18b3cf786" providerId="ADAL" clId="{6B18E462-67FB-48C3-967C-28D3027B4C34}" dt="2024-02-10T09:16:27.029" v="7073" actId="26606"/>
          <ac:spMkLst>
            <pc:docMk/>
            <pc:sldMk cId="1303873918" sldId="493"/>
            <ac:spMk id="65" creationId="{71A74C97-ECC4-4C3A-988A-A72C1F8BBAC8}"/>
          </ac:spMkLst>
        </pc:spChg>
        <pc:spChg chg="add del">
          <ac:chgData name="Hossein Saberi" userId="3099d733-8375-4154-9dc5-01b18b3cf786" providerId="ADAL" clId="{6B18E462-67FB-48C3-967C-28D3027B4C34}" dt="2024-02-10T09:16:27.029" v="7073" actId="26606"/>
          <ac:spMkLst>
            <pc:docMk/>
            <pc:sldMk cId="1303873918" sldId="493"/>
            <ac:spMk id="67" creationId="{5FB5F3BA-58DF-40DA-AE44-974A00E0619C}"/>
          </ac:spMkLst>
        </pc:spChg>
        <pc:spChg chg="add del">
          <ac:chgData name="Hossein Saberi" userId="3099d733-8375-4154-9dc5-01b18b3cf786" providerId="ADAL" clId="{6B18E462-67FB-48C3-967C-28D3027B4C34}" dt="2024-02-10T09:16:27.029" v="7073" actId="26606"/>
          <ac:spMkLst>
            <pc:docMk/>
            <pc:sldMk cId="1303873918" sldId="493"/>
            <ac:spMk id="69" creationId="{DE1994AC-22D1-4B48-9EDA-BE373E704567}"/>
          </ac:spMkLst>
        </pc:spChg>
        <pc:spChg chg="add del">
          <ac:chgData name="Hossein Saberi" userId="3099d733-8375-4154-9dc5-01b18b3cf786" providerId="ADAL" clId="{6B18E462-67FB-48C3-967C-28D3027B4C34}" dt="2024-02-10T09:16:27.029" v="7073" actId="26606"/>
          <ac:spMkLst>
            <pc:docMk/>
            <pc:sldMk cId="1303873918" sldId="493"/>
            <ac:spMk id="71" creationId="{86806086-A782-4311-A63B-1A68574D8067}"/>
          </ac:spMkLst>
        </pc:spChg>
        <pc:spChg chg="add del">
          <ac:chgData name="Hossein Saberi" userId="3099d733-8375-4154-9dc5-01b18b3cf786" providerId="ADAL" clId="{6B18E462-67FB-48C3-967C-28D3027B4C34}" dt="2024-02-10T09:16:28.599" v="7075" actId="26606"/>
          <ac:spMkLst>
            <pc:docMk/>
            <pc:sldMk cId="1303873918" sldId="493"/>
            <ac:spMk id="73" creationId="{7AA67C3D-6D28-4C64-81F8-295FC9396EB6}"/>
          </ac:spMkLst>
        </pc:spChg>
        <pc:spChg chg="add del">
          <ac:chgData name="Hossein Saberi" userId="3099d733-8375-4154-9dc5-01b18b3cf786" providerId="ADAL" clId="{6B18E462-67FB-48C3-967C-28D3027B4C34}" dt="2024-02-10T09:16:28.599" v="7075" actId="26606"/>
          <ac:spMkLst>
            <pc:docMk/>
            <pc:sldMk cId="1303873918" sldId="493"/>
            <ac:spMk id="74" creationId="{8DBEAE55-3EA1-41D7-A212-5F7D8986C1F2}"/>
          </ac:spMkLst>
        </pc:spChg>
        <pc:spChg chg="add del">
          <ac:chgData name="Hossein Saberi" userId="3099d733-8375-4154-9dc5-01b18b3cf786" providerId="ADAL" clId="{6B18E462-67FB-48C3-967C-28D3027B4C34}" dt="2024-02-10T09:16:28.599" v="7075" actId="26606"/>
          <ac:spMkLst>
            <pc:docMk/>
            <pc:sldMk cId="1303873918" sldId="493"/>
            <ac:spMk id="75" creationId="{CFC5F0E7-644F-4101-BE72-12825CF537E7}"/>
          </ac:spMkLst>
        </pc:spChg>
        <pc:spChg chg="add del">
          <ac:chgData name="Hossein Saberi" userId="3099d733-8375-4154-9dc5-01b18b3cf786" providerId="ADAL" clId="{6B18E462-67FB-48C3-967C-28D3027B4C34}" dt="2024-02-10T09:16:28.599" v="7075" actId="26606"/>
          <ac:spMkLst>
            <pc:docMk/>
            <pc:sldMk cId="1303873918" sldId="493"/>
            <ac:spMk id="76" creationId="{74283919-7E00-4FC2-BFC9-3F56E58808F7}"/>
          </ac:spMkLst>
        </pc:spChg>
        <pc:spChg chg="add del">
          <ac:chgData name="Hossein Saberi" userId="3099d733-8375-4154-9dc5-01b18b3cf786" providerId="ADAL" clId="{6B18E462-67FB-48C3-967C-28D3027B4C34}" dt="2024-02-10T09:16:28.599" v="7075" actId="26606"/>
          <ac:spMkLst>
            <pc:docMk/>
            <pc:sldMk cId="1303873918" sldId="493"/>
            <ac:spMk id="77" creationId="{2217FF4A-5EDF-43B7-90EE-BDD9F1E9EAC2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79" creationId="{A169D286-F4D7-4C8B-A6BD-D05384C7F1D8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80" creationId="{39E8235E-135E-4261-8F54-2B316E493C42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81" creationId="{D4ED8EC3-4D57-4620-93CE-4E6661F09A3E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82" creationId="{83BCB34A-2F40-4F41-8488-A134C1C155B7}"/>
          </ac:spMkLst>
        </pc:spChg>
        <pc:spChg chg="add del">
          <ac:chgData name="Hossein Saberi" userId="3099d733-8375-4154-9dc5-01b18b3cf786" providerId="ADAL" clId="{6B18E462-67FB-48C3-967C-28D3027B4C34}" dt="2024-02-10T09:16:39.687" v="7077" actId="26606"/>
          <ac:spMkLst>
            <pc:docMk/>
            <pc:sldMk cId="1303873918" sldId="493"/>
            <ac:spMk id="83" creationId="{F78382DC-4207-465E-B379-1E16448AA222}"/>
          </ac:spMkLst>
        </pc:spChg>
        <pc:grpChg chg="add del">
          <ac:chgData name="Hossein Saberi" userId="3099d733-8375-4154-9dc5-01b18b3cf786" providerId="ADAL" clId="{6B18E462-67FB-48C3-967C-28D3027B4C34}" dt="2024-02-10T09:16:09.769" v="7064" actId="26606"/>
          <ac:grpSpMkLst>
            <pc:docMk/>
            <pc:sldMk cId="1303873918" sldId="493"/>
            <ac:grpSpMk id="41" creationId="{A3CB7779-72E2-4E92-AE18-6BBC335DD881}"/>
          </ac:grpSpMkLst>
        </pc:grpChg>
        <pc:picChg chg="add del mod ord">
          <ac:chgData name="Hossein Saberi" userId="3099d733-8375-4154-9dc5-01b18b3cf786" providerId="ADAL" clId="{6B18E462-67FB-48C3-967C-28D3027B4C34}" dt="2024-02-10T09:17:01.444" v="7080" actId="21"/>
          <ac:picMkLst>
            <pc:docMk/>
            <pc:sldMk cId="1303873918" sldId="493"/>
            <ac:picMk id="5" creationId="{D7263B25-B34B-3384-FBDD-0F67C4D9F995}"/>
          </ac:picMkLst>
        </pc:picChg>
        <pc:picChg chg="add del mod">
          <ac:chgData name="Hossein Saberi" userId="3099d733-8375-4154-9dc5-01b18b3cf786" providerId="ADAL" clId="{6B18E462-67FB-48C3-967C-28D3027B4C34}" dt="2024-02-10T09:16:03.486" v="7060" actId="478"/>
          <ac:picMkLst>
            <pc:docMk/>
            <pc:sldMk cId="1303873918" sldId="493"/>
            <ac:picMk id="7" creationId="{C2DA5F42-8CB1-5704-07E1-AC9917D26C51}"/>
          </ac:picMkLst>
        </pc:picChg>
        <pc:picChg chg="add del mod">
          <ac:chgData name="Hossein Saberi" userId="3099d733-8375-4154-9dc5-01b18b3cf786" providerId="ADAL" clId="{6B18E462-67FB-48C3-967C-28D3027B4C34}" dt="2024-02-10T09:13:39.223" v="7033" actId="478"/>
          <ac:picMkLst>
            <pc:docMk/>
            <pc:sldMk cId="1303873918" sldId="493"/>
            <ac:picMk id="9" creationId="{C1EE6AAD-1527-57B5-2B45-EAFD218002FF}"/>
          </ac:picMkLst>
        </pc:picChg>
        <pc:picChg chg="add del mod">
          <ac:chgData name="Hossein Saberi" userId="3099d733-8375-4154-9dc5-01b18b3cf786" providerId="ADAL" clId="{6B18E462-67FB-48C3-967C-28D3027B4C34}" dt="2024-02-10T09:17:01.444" v="7080" actId="21"/>
          <ac:picMkLst>
            <pc:docMk/>
            <pc:sldMk cId="1303873918" sldId="493"/>
            <ac:picMk id="51" creationId="{3065B938-909F-FAF9-DA39-DE0675A9D4E8}"/>
          </ac:picMkLst>
        </pc:picChg>
        <pc:cxnChg chg="add del">
          <ac:chgData name="Hossein Saberi" userId="3099d733-8375-4154-9dc5-01b18b3cf786" providerId="ADAL" clId="{6B18E462-67FB-48C3-967C-28D3027B4C34}" dt="2024-02-10T09:16:08.150" v="7062" actId="26606"/>
          <ac:cxnSpMkLst>
            <pc:docMk/>
            <pc:sldMk cId="1303873918" sldId="493"/>
            <ac:cxnSpMk id="8" creationId="{22F6364A-B358-4BEE-B158-0734D2C938D4}"/>
          </ac:cxnSpMkLst>
        </pc:cxnChg>
        <pc:cxnChg chg="add del">
          <ac:chgData name="Hossein Saberi" userId="3099d733-8375-4154-9dc5-01b18b3cf786" providerId="ADAL" clId="{6B18E462-67FB-48C3-967C-28D3027B4C34}" dt="2024-02-10T09:13:56.211" v="7035" actId="26606"/>
          <ac:cxnSpMkLst>
            <pc:docMk/>
            <pc:sldMk cId="1303873918" sldId="493"/>
            <ac:cxnSpMk id="16" creationId="{8C730EAB-A532-4295-A302-FB4B90DB9F5E}"/>
          </ac:cxnSpMkLst>
        </pc:cxnChg>
        <pc:cxnChg chg="add del">
          <ac:chgData name="Hossein Saberi" userId="3099d733-8375-4154-9dc5-01b18b3cf786" providerId="ADAL" clId="{6B18E462-67FB-48C3-967C-28D3027B4C34}" dt="2024-02-10T09:14:55.488" v="7053" actId="26606"/>
          <ac:cxnSpMkLst>
            <pc:docMk/>
            <pc:sldMk cId="1303873918" sldId="493"/>
            <ac:cxnSpMk id="35" creationId="{02E9B2EE-76CA-47F3-9977-3F2FCB7FD252}"/>
          </ac:cxnSpMkLst>
        </pc:cxnChg>
        <pc:cxnChg chg="add del">
          <ac:chgData name="Hossein Saberi" userId="3099d733-8375-4154-9dc5-01b18b3cf786" providerId="ADAL" clId="{6B18E462-67FB-48C3-967C-28D3027B4C34}" dt="2024-02-10T09:14:58.083" v="7057" actId="26606"/>
          <ac:cxnSpMkLst>
            <pc:docMk/>
            <pc:sldMk cId="1303873918" sldId="493"/>
            <ac:cxnSpMk id="39" creationId="{02E9B2EE-76CA-47F3-9977-3F2FCB7FD252}"/>
          </ac:cxnSpMkLst>
        </pc:cxnChg>
      </pc:sldChg>
      <pc:sldChg chg="delSp add del mod">
        <pc:chgData name="Hossein Saberi" userId="3099d733-8375-4154-9dc5-01b18b3cf786" providerId="ADAL" clId="{6B18E462-67FB-48C3-967C-28D3027B4C34}" dt="2024-02-10T01:22:34.257" v="6424" actId="47"/>
        <pc:sldMkLst>
          <pc:docMk/>
          <pc:sldMk cId="3315102074" sldId="493"/>
        </pc:sldMkLst>
        <pc:spChg chg="del">
          <ac:chgData name="Hossein Saberi" userId="3099d733-8375-4154-9dc5-01b18b3cf786" providerId="ADAL" clId="{6B18E462-67FB-48C3-967C-28D3027B4C34}" dt="2024-02-10T01:22:28.245" v="6421" actId="478"/>
          <ac:spMkLst>
            <pc:docMk/>
            <pc:sldMk cId="3315102074" sldId="493"/>
            <ac:spMk id="41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29.134" v="6422" actId="478"/>
          <ac:spMkLst>
            <pc:docMk/>
            <pc:sldMk cId="3315102074" sldId="493"/>
            <ac:spMk id="42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30.286" v="6423" actId="478"/>
          <ac:spMkLst>
            <pc:docMk/>
            <pc:sldMk cId="3315102074" sldId="493"/>
            <ac:spMk id="43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25.024" v="6419" actId="478"/>
          <ac:spMkLst>
            <pc:docMk/>
            <pc:sldMk cId="3315102074" sldId="493"/>
            <ac:spMk id="54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23.489" v="6418" actId="478"/>
          <ac:spMkLst>
            <pc:docMk/>
            <pc:sldMk cId="3315102074" sldId="493"/>
            <ac:spMk id="55" creationId="{00000000-0000-0000-0000-000000000000}"/>
          </ac:spMkLst>
        </pc:spChg>
        <pc:spChg chg="del">
          <ac:chgData name="Hossein Saberi" userId="3099d733-8375-4154-9dc5-01b18b3cf786" providerId="ADAL" clId="{6B18E462-67FB-48C3-967C-28D3027B4C34}" dt="2024-02-10T01:22:25.741" v="6420" actId="478"/>
          <ac:spMkLst>
            <pc:docMk/>
            <pc:sldMk cId="3315102074" sldId="493"/>
            <ac:spMk id="57" creationId="{00000000-0000-0000-0000-000000000000}"/>
          </ac:spMkLst>
        </pc:spChg>
      </pc:sldChg>
      <pc:sldChg chg="addSp delSp modSp new del mod setBg">
        <pc:chgData name="Hossein Saberi" userId="3099d733-8375-4154-9dc5-01b18b3cf786" providerId="ADAL" clId="{6B18E462-67FB-48C3-967C-28D3027B4C34}" dt="2024-02-10T09:12:40.632" v="7021" actId="47"/>
        <pc:sldMkLst>
          <pc:docMk/>
          <pc:sldMk cId="3412708018" sldId="493"/>
        </pc:sldMkLst>
        <pc:spChg chg="add del mod">
          <ac:chgData name="Hossein Saberi" userId="3099d733-8375-4154-9dc5-01b18b3cf786" providerId="ADAL" clId="{6B18E462-67FB-48C3-967C-28D3027B4C34}" dt="2024-02-10T09:11:42.471" v="7004" actId="478"/>
          <ac:spMkLst>
            <pc:docMk/>
            <pc:sldMk cId="3412708018" sldId="493"/>
            <ac:spMk id="2" creationId="{826BCECD-D530-3CB3-CD42-20CAA5DDCAE6}"/>
          </ac:spMkLst>
        </pc:spChg>
        <pc:spChg chg="del">
          <ac:chgData name="Hossein Saberi" userId="3099d733-8375-4154-9dc5-01b18b3cf786" providerId="ADAL" clId="{6B18E462-67FB-48C3-967C-28D3027B4C34}" dt="2024-02-10T08:31:12.403" v="6979" actId="931"/>
          <ac:spMkLst>
            <pc:docMk/>
            <pc:sldMk cId="3412708018" sldId="493"/>
            <ac:spMk id="3" creationId="{409BBF45-CB73-062C-0825-C4A9C07DB58C}"/>
          </ac:spMkLst>
        </pc:spChg>
        <pc:spChg chg="add del mod">
          <ac:chgData name="Hossein Saberi" userId="3099d733-8375-4154-9dc5-01b18b3cf786" providerId="ADAL" clId="{6B18E462-67FB-48C3-967C-28D3027B4C34}" dt="2024-02-10T09:11:42.659" v="7005" actId="478"/>
          <ac:spMkLst>
            <pc:docMk/>
            <pc:sldMk cId="3412708018" sldId="493"/>
            <ac:spMk id="7" creationId="{FDE05463-C7BD-70C0-EB5F-3410A554BC08}"/>
          </ac:spMkLst>
        </pc:spChg>
        <pc:spChg chg="add del mod">
          <ac:chgData name="Hossein Saberi" userId="3099d733-8375-4154-9dc5-01b18b3cf786" providerId="ADAL" clId="{6B18E462-67FB-48C3-967C-28D3027B4C34}" dt="2024-02-10T09:11:34.810" v="6998" actId="21"/>
          <ac:spMkLst>
            <pc:docMk/>
            <pc:sldMk cId="3412708018" sldId="493"/>
            <ac:spMk id="13" creationId="{CB9ABDB5-10D2-17AC-E0C1-27D95AEFD6D9}"/>
          </ac:spMkLst>
        </pc:spChg>
        <pc:spChg chg="add del">
          <ac:chgData name="Hossein Saberi" userId="3099d733-8375-4154-9dc5-01b18b3cf786" providerId="ADAL" clId="{6B18E462-67FB-48C3-967C-28D3027B4C34}" dt="2024-02-10T09:11:30.541" v="6996" actId="26606"/>
          <ac:spMkLst>
            <pc:docMk/>
            <pc:sldMk cId="3412708018" sldId="493"/>
            <ac:spMk id="15" creationId="{9BA59E13-E227-75D6-CF2C-76D4985708B7}"/>
          </ac:spMkLst>
        </pc:spChg>
        <pc:spChg chg="add del">
          <ac:chgData name="Hossein Saberi" userId="3099d733-8375-4154-9dc5-01b18b3cf786" providerId="ADAL" clId="{6B18E462-67FB-48C3-967C-28D3027B4C34}" dt="2024-02-10T09:11:21.757" v="6992" actId="26606"/>
          <ac:spMkLst>
            <pc:docMk/>
            <pc:sldMk cId="3412708018" sldId="493"/>
            <ac:spMk id="16" creationId="{799448F2-0E5B-42DA-B2D1-11A14E947BD4}"/>
          </ac:spMkLst>
        </pc:spChg>
        <pc:spChg chg="add del mod">
          <ac:chgData name="Hossein Saberi" userId="3099d733-8375-4154-9dc5-01b18b3cf786" providerId="ADAL" clId="{6B18E462-67FB-48C3-967C-28D3027B4C34}" dt="2024-02-10T09:11:54.031" v="7011" actId="478"/>
          <ac:spMkLst>
            <pc:docMk/>
            <pc:sldMk cId="3412708018" sldId="493"/>
            <ac:spMk id="17" creationId="{75EC982D-1F49-B35F-10B2-1E891006AB8A}"/>
          </ac:spMkLst>
        </pc:spChg>
        <pc:spChg chg="add del">
          <ac:chgData name="Hossein Saberi" userId="3099d733-8375-4154-9dc5-01b18b3cf786" providerId="ADAL" clId="{6B18E462-67FB-48C3-967C-28D3027B4C34}" dt="2024-02-10T09:11:21.757" v="6992" actId="26606"/>
          <ac:spMkLst>
            <pc:docMk/>
            <pc:sldMk cId="3412708018" sldId="493"/>
            <ac:spMk id="18" creationId="{4E8A7552-20E1-4F34-ADAB-C1DB6634D47E}"/>
          </ac:spMkLst>
        </pc:spChg>
        <pc:spChg chg="add del">
          <ac:chgData name="Hossein Saberi" userId="3099d733-8375-4154-9dc5-01b18b3cf786" providerId="ADAL" clId="{6B18E462-67FB-48C3-967C-28D3027B4C34}" dt="2024-02-10T09:11:24.337" v="6994" actId="26606"/>
          <ac:spMkLst>
            <pc:docMk/>
            <pc:sldMk cId="3412708018" sldId="493"/>
            <ac:spMk id="20" creationId="{0FC820FD-F8C0-4426-A38A-5B80A2E5286F}"/>
          </ac:spMkLst>
        </pc:spChg>
        <pc:spChg chg="add del">
          <ac:chgData name="Hossein Saberi" userId="3099d733-8375-4154-9dc5-01b18b3cf786" providerId="ADAL" clId="{6B18E462-67FB-48C3-967C-28D3027B4C34}" dt="2024-02-10T09:11:24.337" v="6994" actId="26606"/>
          <ac:spMkLst>
            <pc:docMk/>
            <pc:sldMk cId="3412708018" sldId="493"/>
            <ac:spMk id="21" creationId="{D9C4A1E0-B30B-4F81-873C-F77710333B2A}"/>
          </ac:spMkLst>
        </pc:spChg>
        <pc:spChg chg="add del">
          <ac:chgData name="Hossein Saberi" userId="3099d733-8375-4154-9dc5-01b18b3cf786" providerId="ADAL" clId="{6B18E462-67FB-48C3-967C-28D3027B4C34}" dt="2024-02-10T09:11:24.337" v="6994" actId="26606"/>
          <ac:spMkLst>
            <pc:docMk/>
            <pc:sldMk cId="3412708018" sldId="493"/>
            <ac:spMk id="22" creationId="{E1DAA296-54E3-4547-B36F-E8B35335378A}"/>
          </ac:spMkLst>
        </pc:spChg>
        <pc:spChg chg="add del">
          <ac:chgData name="Hossein Saberi" userId="3099d733-8375-4154-9dc5-01b18b3cf786" providerId="ADAL" clId="{6B18E462-67FB-48C3-967C-28D3027B4C34}" dt="2024-02-10T09:11:24.337" v="6994" actId="26606"/>
          <ac:spMkLst>
            <pc:docMk/>
            <pc:sldMk cId="3412708018" sldId="493"/>
            <ac:spMk id="23" creationId="{2884BC28-8C65-4886-B01A-667342EB70D7}"/>
          </ac:spMkLst>
        </pc:spChg>
        <pc:spChg chg="add del mod">
          <ac:chgData name="Hossein Saberi" userId="3099d733-8375-4154-9dc5-01b18b3cf786" providerId="ADAL" clId="{6B18E462-67FB-48C3-967C-28D3027B4C34}" dt="2024-02-10T09:11:59.552" v="7014" actId="478"/>
          <ac:spMkLst>
            <pc:docMk/>
            <pc:sldMk cId="3412708018" sldId="493"/>
            <ac:spMk id="24" creationId="{F20E1103-11A1-1607-4677-98A3CD51C38B}"/>
          </ac:spMkLst>
        </pc:spChg>
        <pc:spChg chg="add del">
          <ac:chgData name="Hossein Saberi" userId="3099d733-8375-4154-9dc5-01b18b3cf786" providerId="ADAL" clId="{6B18E462-67FB-48C3-967C-28D3027B4C34}" dt="2024-02-10T09:11:30.541" v="6996" actId="26606"/>
          <ac:spMkLst>
            <pc:docMk/>
            <pc:sldMk cId="3412708018" sldId="493"/>
            <ac:spMk id="25" creationId="{A182D396-EC2D-4435-A2E7-2BE57CF6A1E0}"/>
          </ac:spMkLst>
        </pc:spChg>
        <pc:spChg chg="add del">
          <ac:chgData name="Hossein Saberi" userId="3099d733-8375-4154-9dc5-01b18b3cf786" providerId="ADAL" clId="{6B18E462-67FB-48C3-967C-28D3027B4C34}" dt="2024-02-10T09:11:30.541" v="6996" actId="26606"/>
          <ac:spMkLst>
            <pc:docMk/>
            <pc:sldMk cId="3412708018" sldId="493"/>
            <ac:spMk id="26" creationId="{85B6A842-7411-4FE2-A63A-C0643166332F}"/>
          </ac:spMkLst>
        </pc:spChg>
        <pc:spChg chg="add del">
          <ac:chgData name="Hossein Saberi" userId="3099d733-8375-4154-9dc5-01b18b3cf786" providerId="ADAL" clId="{6B18E462-67FB-48C3-967C-28D3027B4C34}" dt="2024-02-10T09:11:30.541" v="6996" actId="26606"/>
          <ac:spMkLst>
            <pc:docMk/>
            <pc:sldMk cId="3412708018" sldId="493"/>
            <ac:spMk id="27" creationId="{B0E1A1AC-EF07-4431-B59B-BD97DC04858D}"/>
          </ac:spMkLst>
        </pc:spChg>
        <pc:spChg chg="add del mod">
          <ac:chgData name="Hossein Saberi" userId="3099d733-8375-4154-9dc5-01b18b3cf786" providerId="ADAL" clId="{6B18E462-67FB-48C3-967C-28D3027B4C34}" dt="2024-02-10T09:12:12.638" v="7017" actId="478"/>
          <ac:spMkLst>
            <pc:docMk/>
            <pc:sldMk cId="3412708018" sldId="493"/>
            <ac:spMk id="32" creationId="{65FF725A-C0BD-E380-3078-0F2A8390EA9F}"/>
          </ac:spMkLst>
        </pc:spChg>
        <pc:spChg chg="add mod">
          <ac:chgData name="Hossein Saberi" userId="3099d733-8375-4154-9dc5-01b18b3cf786" providerId="ADAL" clId="{6B18E462-67FB-48C3-967C-28D3027B4C34}" dt="2024-02-10T09:12:34.039" v="7020" actId="478"/>
          <ac:spMkLst>
            <pc:docMk/>
            <pc:sldMk cId="3412708018" sldId="493"/>
            <ac:spMk id="37" creationId="{3F49717D-10BB-73AD-15DF-100A582A34C3}"/>
          </ac:spMkLst>
        </pc:spChg>
        <pc:spChg chg="add">
          <ac:chgData name="Hossein Saberi" userId="3099d733-8375-4154-9dc5-01b18b3cf786" providerId="ADAL" clId="{6B18E462-67FB-48C3-967C-28D3027B4C34}" dt="2024-02-10T09:12:16.257" v="7019" actId="26606"/>
          <ac:spMkLst>
            <pc:docMk/>
            <pc:sldMk cId="3412708018" sldId="493"/>
            <ac:spMk id="40" creationId="{799448F2-0E5B-42DA-B2D1-11A14E947BD4}"/>
          </ac:spMkLst>
        </pc:spChg>
        <pc:spChg chg="add">
          <ac:chgData name="Hossein Saberi" userId="3099d733-8375-4154-9dc5-01b18b3cf786" providerId="ADAL" clId="{6B18E462-67FB-48C3-967C-28D3027B4C34}" dt="2024-02-10T09:12:16.257" v="7019" actId="26606"/>
          <ac:spMkLst>
            <pc:docMk/>
            <pc:sldMk cId="3412708018" sldId="493"/>
            <ac:spMk id="42" creationId="{4E8A7552-20E1-4F34-ADAB-C1DB6634D47E}"/>
          </ac:spMkLst>
        </pc:spChg>
        <pc:picChg chg="add del mod ord">
          <ac:chgData name="Hossein Saberi" userId="3099d733-8375-4154-9dc5-01b18b3cf786" providerId="ADAL" clId="{6B18E462-67FB-48C3-967C-28D3027B4C34}" dt="2024-02-10T09:11:57.614" v="7013" actId="21"/>
          <ac:picMkLst>
            <pc:docMk/>
            <pc:sldMk cId="3412708018" sldId="493"/>
            <ac:picMk id="5" creationId="{0F0719A8-01CB-7F0D-CAA4-D0A9746A2A3F}"/>
          </ac:picMkLst>
        </pc:picChg>
        <pc:picChg chg="add del mod">
          <ac:chgData name="Hossein Saberi" userId="3099d733-8375-4154-9dc5-01b18b3cf786" providerId="ADAL" clId="{6B18E462-67FB-48C3-967C-28D3027B4C34}" dt="2024-02-10T09:11:57.614" v="7013" actId="21"/>
          <ac:picMkLst>
            <pc:docMk/>
            <pc:sldMk cId="3412708018" sldId="493"/>
            <ac:picMk id="9" creationId="{6F35CB3D-4E3A-A439-9A50-C13760057205}"/>
          </ac:picMkLst>
        </pc:picChg>
        <pc:picChg chg="add del mod">
          <ac:chgData name="Hossein Saberi" userId="3099d733-8375-4154-9dc5-01b18b3cf786" providerId="ADAL" clId="{6B18E462-67FB-48C3-967C-28D3027B4C34}" dt="2024-02-10T09:11:57.614" v="7013" actId="21"/>
          <ac:picMkLst>
            <pc:docMk/>
            <pc:sldMk cId="3412708018" sldId="493"/>
            <ac:picMk id="11" creationId="{F37A4BE6-DF70-F179-B728-6EDE4A8B3F6D}"/>
          </ac:picMkLst>
        </pc:picChg>
        <pc:picChg chg="add del mod">
          <ac:chgData name="Hossein Saberi" userId="3099d733-8375-4154-9dc5-01b18b3cf786" providerId="ADAL" clId="{6B18E462-67FB-48C3-967C-28D3027B4C34}" dt="2024-02-10T09:12:10.523" v="7016" actId="21"/>
          <ac:picMkLst>
            <pc:docMk/>
            <pc:sldMk cId="3412708018" sldId="493"/>
            <ac:picMk id="28" creationId="{FB5DE3A7-7E7C-8A02-6C90-A3617AF682AC}"/>
          </ac:picMkLst>
        </pc:picChg>
        <pc:picChg chg="add del mod">
          <ac:chgData name="Hossein Saberi" userId="3099d733-8375-4154-9dc5-01b18b3cf786" providerId="ADAL" clId="{6B18E462-67FB-48C3-967C-28D3027B4C34}" dt="2024-02-10T09:12:10.523" v="7016" actId="21"/>
          <ac:picMkLst>
            <pc:docMk/>
            <pc:sldMk cId="3412708018" sldId="493"/>
            <ac:picMk id="29" creationId="{97BE04A1-628F-737B-9F50-0D0C7B5717A3}"/>
          </ac:picMkLst>
        </pc:picChg>
        <pc:picChg chg="add del mod">
          <ac:chgData name="Hossein Saberi" userId="3099d733-8375-4154-9dc5-01b18b3cf786" providerId="ADAL" clId="{6B18E462-67FB-48C3-967C-28D3027B4C34}" dt="2024-02-10T09:12:10.523" v="7016" actId="21"/>
          <ac:picMkLst>
            <pc:docMk/>
            <pc:sldMk cId="3412708018" sldId="493"/>
            <ac:picMk id="30" creationId="{333E8F18-4C3F-F196-D0C0-DC455AD62460}"/>
          </ac:picMkLst>
        </pc:picChg>
        <pc:picChg chg="add del mod ord">
          <ac:chgData name="Hossein Saberi" userId="3099d733-8375-4154-9dc5-01b18b3cf786" providerId="ADAL" clId="{6B18E462-67FB-48C3-967C-28D3027B4C34}" dt="2024-02-10T09:12:34.039" v="7020" actId="478"/>
          <ac:picMkLst>
            <pc:docMk/>
            <pc:sldMk cId="3412708018" sldId="493"/>
            <ac:picMk id="33" creationId="{874BB53F-FEE6-84D2-9D60-C4B83F9602D0}"/>
          </ac:picMkLst>
        </pc:picChg>
        <pc:picChg chg="add del mod">
          <ac:chgData name="Hossein Saberi" userId="3099d733-8375-4154-9dc5-01b18b3cf786" providerId="ADAL" clId="{6B18E462-67FB-48C3-967C-28D3027B4C34}" dt="2024-02-10T09:12:34.039" v="7020" actId="478"/>
          <ac:picMkLst>
            <pc:docMk/>
            <pc:sldMk cId="3412708018" sldId="493"/>
            <ac:picMk id="34" creationId="{E801F6BD-BB2C-28D9-43FF-E98ADD9FB8C9}"/>
          </ac:picMkLst>
        </pc:picChg>
        <pc:picChg chg="add del mod">
          <ac:chgData name="Hossein Saberi" userId="3099d733-8375-4154-9dc5-01b18b3cf786" providerId="ADAL" clId="{6B18E462-67FB-48C3-967C-28D3027B4C34}" dt="2024-02-10T09:12:34.039" v="7020" actId="478"/>
          <ac:picMkLst>
            <pc:docMk/>
            <pc:sldMk cId="3412708018" sldId="493"/>
            <ac:picMk id="35" creationId="{C8526238-A881-0C15-471C-48BBD2C7A003}"/>
          </ac:picMkLst>
        </pc:picChg>
      </pc:sldChg>
      <pc:sldChg chg="addSp delSp modSp add mod">
        <pc:chgData name="Hossein Saberi" userId="3099d733-8375-4154-9dc5-01b18b3cf786" providerId="ADAL" clId="{6B18E462-67FB-48C3-967C-28D3027B4C34}" dt="2024-02-15T21:37:44.381" v="7854" actId="26606"/>
        <pc:sldMkLst>
          <pc:docMk/>
          <pc:sldMk cId="4063684400" sldId="494"/>
        </pc:sldMkLst>
        <pc:spChg chg="add del">
          <ac:chgData name="Hossein Saberi" userId="3099d733-8375-4154-9dc5-01b18b3cf786" providerId="ADAL" clId="{6B18E462-67FB-48C3-967C-28D3027B4C34}" dt="2024-02-12T00:19:36.484" v="7544" actId="26606"/>
          <ac:spMkLst>
            <pc:docMk/>
            <pc:sldMk cId="4063684400" sldId="494"/>
            <ac:spMk id="13" creationId="{1AC4D4E3-486A-464A-8EC8-D44881097267}"/>
          </ac:spMkLst>
        </pc:spChg>
        <pc:spChg chg="add del">
          <ac:chgData name="Hossein Saberi" userId="3099d733-8375-4154-9dc5-01b18b3cf786" providerId="ADAL" clId="{6B18E462-67FB-48C3-967C-28D3027B4C34}" dt="2024-02-12T00:19:36.484" v="7544" actId="26606"/>
          <ac:spMkLst>
            <pc:docMk/>
            <pc:sldMk cId="4063684400" sldId="494"/>
            <ac:spMk id="14" creationId="{69D184B2-2226-4E31-BCCB-444330767440}"/>
          </ac:spMkLst>
        </pc:spChg>
        <pc:spChg chg="add del">
          <ac:chgData name="Hossein Saberi" userId="3099d733-8375-4154-9dc5-01b18b3cf786" providerId="ADAL" clId="{6B18E462-67FB-48C3-967C-28D3027B4C34}" dt="2024-02-12T00:19:36.484" v="7544" actId="26606"/>
          <ac:spMkLst>
            <pc:docMk/>
            <pc:sldMk cId="4063684400" sldId="494"/>
            <ac:spMk id="15" creationId="{864DE13E-58EB-4475-B79C-0D4FC651239B}"/>
          </ac:spMkLst>
        </pc:spChg>
        <pc:spChg chg="add del">
          <ac:chgData name="Hossein Saberi" userId="3099d733-8375-4154-9dc5-01b18b3cf786" providerId="ADAL" clId="{6B18E462-67FB-48C3-967C-28D3027B4C34}" dt="2024-02-12T00:21:49.446" v="7554" actId="26606"/>
          <ac:spMkLst>
            <pc:docMk/>
            <pc:sldMk cId="4063684400" sldId="494"/>
            <ac:spMk id="16" creationId="{8213F8A0-12AE-4514-8372-0DD766EC28EE}"/>
          </ac:spMkLst>
        </pc:spChg>
        <pc:spChg chg="add del">
          <ac:chgData name="Hossein Saberi" userId="3099d733-8375-4154-9dc5-01b18b3cf786" providerId="ADAL" clId="{6B18E462-67FB-48C3-967C-28D3027B4C34}" dt="2024-02-12T00:21:49.446" v="7554" actId="26606"/>
          <ac:spMkLst>
            <pc:docMk/>
            <pc:sldMk cId="4063684400" sldId="494"/>
            <ac:spMk id="18" creationId="{9EFF17D4-9A8C-4CE5-B096-D8CCD4400437}"/>
          </ac:spMkLst>
        </pc:spChg>
        <pc:spChg chg="add del">
          <ac:chgData name="Hossein Saberi" userId="3099d733-8375-4154-9dc5-01b18b3cf786" providerId="ADAL" clId="{6B18E462-67FB-48C3-967C-28D3027B4C34}" dt="2024-02-12T00:21:49.446" v="7554" actId="26606"/>
          <ac:spMkLst>
            <pc:docMk/>
            <pc:sldMk cId="4063684400" sldId="494"/>
            <ac:spMk id="19" creationId="{5F9CFCE6-877F-4858-B8BD-2C52CA8AFBC4}"/>
          </ac:spMkLst>
        </pc:spChg>
        <pc:spChg chg="add del">
          <ac:chgData name="Hossein Saberi" userId="3099d733-8375-4154-9dc5-01b18b3cf786" providerId="ADAL" clId="{6B18E462-67FB-48C3-967C-28D3027B4C34}" dt="2024-02-12T00:22:04.766" v="7558" actId="26606"/>
          <ac:spMkLst>
            <pc:docMk/>
            <pc:sldMk cId="4063684400" sldId="494"/>
            <ac:spMk id="22" creationId="{A9F529C3-C941-49FD-8C67-82F134F64BDB}"/>
          </ac:spMkLst>
        </pc:spChg>
        <pc:spChg chg="add del">
          <ac:chgData name="Hossein Saberi" userId="3099d733-8375-4154-9dc5-01b18b3cf786" providerId="ADAL" clId="{6B18E462-67FB-48C3-967C-28D3027B4C34}" dt="2024-02-12T00:22:04.766" v="7558" actId="26606"/>
          <ac:spMkLst>
            <pc:docMk/>
            <pc:sldMk cId="4063684400" sldId="494"/>
            <ac:spMk id="23" creationId="{20586029-32A0-47E5-9AEC-AE3ABA6B94D0}"/>
          </ac:spMkLst>
        </pc:spChg>
        <pc:spChg chg="add del">
          <ac:chgData name="Hossein Saberi" userId="3099d733-8375-4154-9dc5-01b18b3cf786" providerId="ADAL" clId="{6B18E462-67FB-48C3-967C-28D3027B4C34}" dt="2024-02-15T21:37:11.297" v="7849" actId="26606"/>
          <ac:spMkLst>
            <pc:docMk/>
            <pc:sldMk cId="4063684400" sldId="494"/>
            <ac:spMk id="26" creationId="{11BE3FA7-0D70-4431-814F-D8C40576EA93}"/>
          </ac:spMkLst>
        </pc:spChg>
        <pc:spChg chg="add del">
          <ac:chgData name="Hossein Saberi" userId="3099d733-8375-4154-9dc5-01b18b3cf786" providerId="ADAL" clId="{6B18E462-67FB-48C3-967C-28D3027B4C34}" dt="2024-02-15T21:37:44.373" v="7853" actId="26606"/>
          <ac:spMkLst>
            <pc:docMk/>
            <pc:sldMk cId="4063684400" sldId="494"/>
            <ac:spMk id="31" creationId="{A9F529C3-C941-49FD-8C67-82F134F64BDB}"/>
          </ac:spMkLst>
        </pc:spChg>
        <pc:spChg chg="add del">
          <ac:chgData name="Hossein Saberi" userId="3099d733-8375-4154-9dc5-01b18b3cf786" providerId="ADAL" clId="{6B18E462-67FB-48C3-967C-28D3027B4C34}" dt="2024-02-15T21:37:44.373" v="7853" actId="26606"/>
          <ac:spMkLst>
            <pc:docMk/>
            <pc:sldMk cId="4063684400" sldId="494"/>
            <ac:spMk id="32" creationId="{20586029-32A0-47E5-9AEC-AE3ABA6B94D0}"/>
          </ac:spMkLst>
        </pc:spChg>
        <pc:spChg chg="add">
          <ac:chgData name="Hossein Saberi" userId="3099d733-8375-4154-9dc5-01b18b3cf786" providerId="ADAL" clId="{6B18E462-67FB-48C3-967C-28D3027B4C34}" dt="2024-02-15T21:37:44.381" v="7854" actId="26606"/>
          <ac:spMkLst>
            <pc:docMk/>
            <pc:sldMk cId="4063684400" sldId="494"/>
            <ac:spMk id="34" creationId="{5F9CFCE6-877F-4858-B8BD-2C52CA8AFBC4}"/>
          </ac:spMkLst>
        </pc:spChg>
        <pc:spChg chg="add">
          <ac:chgData name="Hossein Saberi" userId="3099d733-8375-4154-9dc5-01b18b3cf786" providerId="ADAL" clId="{6B18E462-67FB-48C3-967C-28D3027B4C34}" dt="2024-02-15T21:37:44.381" v="7854" actId="26606"/>
          <ac:spMkLst>
            <pc:docMk/>
            <pc:sldMk cId="4063684400" sldId="494"/>
            <ac:spMk id="35" creationId="{8213F8A0-12AE-4514-8372-0DD766EC28EE}"/>
          </ac:spMkLst>
        </pc:spChg>
        <pc:spChg chg="add">
          <ac:chgData name="Hossein Saberi" userId="3099d733-8375-4154-9dc5-01b18b3cf786" providerId="ADAL" clId="{6B18E462-67FB-48C3-967C-28D3027B4C34}" dt="2024-02-15T21:37:44.381" v="7854" actId="26606"/>
          <ac:spMkLst>
            <pc:docMk/>
            <pc:sldMk cId="4063684400" sldId="494"/>
            <ac:spMk id="36" creationId="{9EFF17D4-9A8C-4CE5-B096-D8CCD4400437}"/>
          </ac:spMkLst>
        </pc:spChg>
        <pc:picChg chg="add del mod ord">
          <ac:chgData name="Hossein Saberi" userId="3099d733-8375-4154-9dc5-01b18b3cf786" providerId="ADAL" clId="{6B18E462-67FB-48C3-967C-28D3027B4C34}" dt="2024-02-15T21:36:46.190" v="7837" actId="478"/>
          <ac:picMkLst>
            <pc:docMk/>
            <pc:sldMk cId="4063684400" sldId="494"/>
            <ac:picMk id="3" creationId="{708BE011-B178-EAF5-E7A4-F6A150EE4C9B}"/>
          </ac:picMkLst>
        </pc:picChg>
        <pc:picChg chg="add mod ord">
          <ac:chgData name="Hossein Saberi" userId="3099d733-8375-4154-9dc5-01b18b3cf786" providerId="ADAL" clId="{6B18E462-67FB-48C3-967C-28D3027B4C34}" dt="2024-02-15T21:37:44.381" v="7854" actId="26606"/>
          <ac:picMkLst>
            <pc:docMk/>
            <pc:sldMk cId="4063684400" sldId="494"/>
            <ac:picMk id="4" creationId="{015E93F5-7799-5D6F-7C93-2F375769E5F0}"/>
          </ac:picMkLst>
        </pc:picChg>
        <pc:picChg chg="del mod">
          <ac:chgData name="Hossein Saberi" userId="3099d733-8375-4154-9dc5-01b18b3cf786" providerId="ADAL" clId="{6B18E462-67FB-48C3-967C-28D3027B4C34}" dt="2024-02-12T00:10:57.509" v="7530" actId="478"/>
          <ac:picMkLst>
            <pc:docMk/>
            <pc:sldMk cId="4063684400" sldId="494"/>
            <ac:picMk id="5" creationId="{D7263B25-B34B-3384-FBDD-0F67C4D9F995}"/>
          </ac:picMkLst>
        </pc:picChg>
        <pc:picChg chg="add del mod">
          <ac:chgData name="Hossein Saberi" userId="3099d733-8375-4154-9dc5-01b18b3cf786" providerId="ADAL" clId="{6B18E462-67FB-48C3-967C-28D3027B4C34}" dt="2024-02-12T00:19:38.160" v="7547" actId="931"/>
          <ac:picMkLst>
            <pc:docMk/>
            <pc:sldMk cId="4063684400" sldId="494"/>
            <ac:picMk id="6" creationId="{6F4DE399-4D7F-B999-20AD-EA958D2A4A86}"/>
          </ac:picMkLst>
        </pc:picChg>
        <pc:picChg chg="add mod">
          <ac:chgData name="Hossein Saberi" userId="3099d733-8375-4154-9dc5-01b18b3cf786" providerId="ADAL" clId="{6B18E462-67FB-48C3-967C-28D3027B4C34}" dt="2024-02-15T21:37:44.381" v="7854" actId="26606"/>
          <ac:picMkLst>
            <pc:docMk/>
            <pc:sldMk cId="4063684400" sldId="494"/>
            <ac:picMk id="6" creationId="{7ADF2450-978B-0C49-88C4-0B9F40B48D48}"/>
          </ac:picMkLst>
        </pc:picChg>
        <pc:picChg chg="del mod">
          <ac:chgData name="Hossein Saberi" userId="3099d733-8375-4154-9dc5-01b18b3cf786" providerId="ADAL" clId="{6B18E462-67FB-48C3-967C-28D3027B4C34}" dt="2024-02-12T00:11:00.802" v="7531" actId="478"/>
          <ac:picMkLst>
            <pc:docMk/>
            <pc:sldMk cId="4063684400" sldId="494"/>
            <ac:picMk id="7" creationId="{C2DA5F42-8CB1-5704-07E1-AC9917D26C51}"/>
          </ac:picMkLst>
        </pc:picChg>
        <pc:picChg chg="add del mod">
          <ac:chgData name="Hossein Saberi" userId="3099d733-8375-4154-9dc5-01b18b3cf786" providerId="ADAL" clId="{6B18E462-67FB-48C3-967C-28D3027B4C34}" dt="2024-02-15T21:36:56.868" v="7843" actId="478"/>
          <ac:picMkLst>
            <pc:docMk/>
            <pc:sldMk cId="4063684400" sldId="494"/>
            <ac:picMk id="9" creationId="{F3E9A93C-F55C-57F3-204A-EA5E19CDE703}"/>
          </ac:picMkLst>
        </pc:picChg>
        <pc:cxnChg chg="add del">
          <ac:chgData name="Hossein Saberi" userId="3099d733-8375-4154-9dc5-01b18b3cf786" providerId="ADAL" clId="{6B18E462-67FB-48C3-967C-28D3027B4C34}" dt="2024-02-12T00:19:30.513" v="7542" actId="26606"/>
          <ac:cxnSpMkLst>
            <pc:docMk/>
            <pc:sldMk cId="4063684400" sldId="494"/>
            <ac:cxnSpMk id="11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12T00:21:47.561" v="7552" actId="26606"/>
          <ac:cxnSpMkLst>
            <pc:docMk/>
            <pc:sldMk cId="4063684400" sldId="494"/>
            <ac:cxnSpMk id="12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12T00:19:36.484" v="7544" actId="26606"/>
          <ac:cxnSpMkLst>
            <pc:docMk/>
            <pc:sldMk cId="4063684400" sldId="494"/>
            <ac:cxnSpMk id="17" creationId="{02E9B2EE-76CA-47F3-9977-3F2FCB7FD252}"/>
          </ac:cxnSpMkLst>
        </pc:cxnChg>
        <pc:cxnChg chg="add del">
          <ac:chgData name="Hossein Saberi" userId="3099d733-8375-4154-9dc5-01b18b3cf786" providerId="ADAL" clId="{6B18E462-67FB-48C3-967C-28D3027B4C34}" dt="2024-02-12T00:22:02.642" v="7556" actId="26606"/>
          <ac:cxnSpMkLst>
            <pc:docMk/>
            <pc:sldMk cId="4063684400" sldId="494"/>
            <ac:cxnSpMk id="20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15T21:37:44.381" v="7854" actId="26606"/>
          <ac:cxnSpMkLst>
            <pc:docMk/>
            <pc:sldMk cId="4063684400" sldId="494"/>
            <ac:cxnSpMk id="21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12T00:22:04.766" v="7558" actId="26606"/>
          <ac:cxnSpMkLst>
            <pc:docMk/>
            <pc:sldMk cId="4063684400" sldId="494"/>
            <ac:cxnSpMk id="24" creationId="{8C730EAB-A532-4295-A302-FB4B90DB9F5E}"/>
          </ac:cxnSpMkLst>
        </pc:cxnChg>
        <pc:cxnChg chg="add del">
          <ac:chgData name="Hossein Saberi" userId="3099d733-8375-4154-9dc5-01b18b3cf786" providerId="ADAL" clId="{6B18E462-67FB-48C3-967C-28D3027B4C34}" dt="2024-02-15T21:37:32.976" v="7851" actId="26606"/>
          <ac:cxnSpMkLst>
            <pc:docMk/>
            <pc:sldMk cId="4063684400" sldId="494"/>
            <ac:cxnSpMk id="28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15T21:37:44.373" v="7853" actId="26606"/>
          <ac:cxnSpMkLst>
            <pc:docMk/>
            <pc:sldMk cId="4063684400" sldId="494"/>
            <ac:cxnSpMk id="30" creationId="{8C730EAB-A532-4295-A302-FB4B90DB9F5E}"/>
          </ac:cxnSpMkLst>
        </pc:cxnChg>
      </pc:sldChg>
      <pc:sldChg chg="addSp delSp modSp new del mod setBg setClrOvrMap">
        <pc:chgData name="Hossein Saberi" userId="3099d733-8375-4154-9dc5-01b18b3cf786" providerId="ADAL" clId="{6B18E462-67FB-48C3-967C-28D3027B4C34}" dt="2024-02-11T23:47:31.169" v="7269" actId="47"/>
        <pc:sldMkLst>
          <pc:docMk/>
          <pc:sldMk cId="964014649" sldId="495"/>
        </pc:sldMkLst>
        <pc:spChg chg="del">
          <ac:chgData name="Hossein Saberi" userId="3099d733-8375-4154-9dc5-01b18b3cf786" providerId="ADAL" clId="{6B18E462-67FB-48C3-967C-28D3027B4C34}" dt="2024-02-10T09:17:10.391" v="7083" actId="478"/>
          <ac:spMkLst>
            <pc:docMk/>
            <pc:sldMk cId="964014649" sldId="495"/>
            <ac:spMk id="2" creationId="{9833E950-D081-2FFF-0600-8AA8748692CE}"/>
          </ac:spMkLst>
        </pc:spChg>
        <pc:spChg chg="del">
          <ac:chgData name="Hossein Saberi" userId="3099d733-8375-4154-9dc5-01b18b3cf786" providerId="ADAL" clId="{6B18E462-67FB-48C3-967C-28D3027B4C34}" dt="2024-02-10T09:17:10.391" v="7083" actId="478"/>
          <ac:spMkLst>
            <pc:docMk/>
            <pc:sldMk cId="964014649" sldId="495"/>
            <ac:spMk id="3" creationId="{87933F77-6170-BC02-7C29-2EA69A9F5B14}"/>
          </ac:spMkLst>
        </pc:spChg>
        <pc:spChg chg="add del">
          <ac:chgData name="Hossein Saberi" userId="3099d733-8375-4154-9dc5-01b18b3cf786" providerId="ADAL" clId="{6B18E462-67FB-48C3-967C-28D3027B4C34}" dt="2024-02-10T09:17:43.492" v="7089" actId="26606"/>
          <ac:spMkLst>
            <pc:docMk/>
            <pc:sldMk cId="964014649" sldId="495"/>
            <ac:spMk id="9" creationId="{F3060C83-F051-4F0E-ABAD-AA0DFC48B218}"/>
          </ac:spMkLst>
        </pc:spChg>
        <pc:spChg chg="add del">
          <ac:chgData name="Hossein Saberi" userId="3099d733-8375-4154-9dc5-01b18b3cf786" providerId="ADAL" clId="{6B18E462-67FB-48C3-967C-28D3027B4C34}" dt="2024-02-10T09:17:43.492" v="7089" actId="26606"/>
          <ac:spMkLst>
            <pc:docMk/>
            <pc:sldMk cId="964014649" sldId="495"/>
            <ac:spMk id="11" creationId="{83C98ABE-055B-441F-B07E-44F97F083C39}"/>
          </ac:spMkLst>
        </pc:spChg>
        <pc:spChg chg="add del">
          <ac:chgData name="Hossein Saberi" userId="3099d733-8375-4154-9dc5-01b18b3cf786" providerId="ADAL" clId="{6B18E462-67FB-48C3-967C-28D3027B4C34}" dt="2024-02-10T09:17:43.492" v="7089" actId="26606"/>
          <ac:spMkLst>
            <pc:docMk/>
            <pc:sldMk cId="964014649" sldId="495"/>
            <ac:spMk id="13" creationId="{29FDB030-9B49-4CED-8CCD-4D99382388AC}"/>
          </ac:spMkLst>
        </pc:spChg>
        <pc:spChg chg="add del">
          <ac:chgData name="Hossein Saberi" userId="3099d733-8375-4154-9dc5-01b18b3cf786" providerId="ADAL" clId="{6B18E462-67FB-48C3-967C-28D3027B4C34}" dt="2024-02-10T09:17:43.492" v="7089" actId="26606"/>
          <ac:spMkLst>
            <pc:docMk/>
            <pc:sldMk cId="964014649" sldId="495"/>
            <ac:spMk id="15" creationId="{3783CA14-24A1-485C-8B30-D6A5D87987AD}"/>
          </ac:spMkLst>
        </pc:spChg>
        <pc:spChg chg="add del">
          <ac:chgData name="Hossein Saberi" userId="3099d733-8375-4154-9dc5-01b18b3cf786" providerId="ADAL" clId="{6B18E462-67FB-48C3-967C-28D3027B4C34}" dt="2024-02-10T09:17:43.492" v="7089" actId="26606"/>
          <ac:spMkLst>
            <pc:docMk/>
            <pc:sldMk cId="964014649" sldId="495"/>
            <ac:spMk id="17" creationId="{9A97C86A-04D6-40F7-AE84-31AB43E6A846}"/>
          </ac:spMkLst>
        </pc:spChg>
        <pc:spChg chg="add del">
          <ac:chgData name="Hossein Saberi" userId="3099d733-8375-4154-9dc5-01b18b3cf786" providerId="ADAL" clId="{6B18E462-67FB-48C3-967C-28D3027B4C34}" dt="2024-02-10T09:17:43.492" v="7089" actId="26606"/>
          <ac:spMkLst>
            <pc:docMk/>
            <pc:sldMk cId="964014649" sldId="495"/>
            <ac:spMk id="19" creationId="{FF9F2414-84E8-453E-B1F3-389FDE8192D9}"/>
          </ac:spMkLst>
        </pc:spChg>
        <pc:spChg chg="add del">
          <ac:chgData name="Hossein Saberi" userId="3099d733-8375-4154-9dc5-01b18b3cf786" providerId="ADAL" clId="{6B18E462-67FB-48C3-967C-28D3027B4C34}" dt="2024-02-10T09:17:43.492" v="7089" actId="26606"/>
          <ac:spMkLst>
            <pc:docMk/>
            <pc:sldMk cId="964014649" sldId="495"/>
            <ac:spMk id="21" creationId="{3ECA69A1-7536-43AC-85EF-C7106179F5ED}"/>
          </ac:spMkLst>
        </pc:spChg>
        <pc:spChg chg="add del">
          <ac:chgData name="Hossein Saberi" userId="3099d733-8375-4154-9dc5-01b18b3cf786" providerId="ADAL" clId="{6B18E462-67FB-48C3-967C-28D3027B4C34}" dt="2024-02-10T09:17:52.448" v="7093" actId="26606"/>
          <ac:spMkLst>
            <pc:docMk/>
            <pc:sldMk cId="964014649" sldId="495"/>
            <ac:spMk id="25" creationId="{5F879AC3-D4CE-493C-ADC7-06205677F4F8}"/>
          </ac:spMkLst>
        </pc:spChg>
        <pc:spChg chg="add del">
          <ac:chgData name="Hossein Saberi" userId="3099d733-8375-4154-9dc5-01b18b3cf786" providerId="ADAL" clId="{6B18E462-67FB-48C3-967C-28D3027B4C34}" dt="2024-02-10T09:17:52.448" v="7093" actId="26606"/>
          <ac:spMkLst>
            <pc:docMk/>
            <pc:sldMk cId="964014649" sldId="495"/>
            <ac:spMk id="26" creationId="{736F0DFD-0954-464F-BF12-DD2E6F6E0380}"/>
          </ac:spMkLst>
        </pc:spChg>
        <pc:spChg chg="add del">
          <ac:chgData name="Hossein Saberi" userId="3099d733-8375-4154-9dc5-01b18b3cf786" providerId="ADAL" clId="{6B18E462-67FB-48C3-967C-28D3027B4C34}" dt="2024-02-10T09:17:58.369" v="7095" actId="26606"/>
          <ac:spMkLst>
            <pc:docMk/>
            <pc:sldMk cId="964014649" sldId="495"/>
            <ac:spMk id="28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10T09:17:58.369" v="7095" actId="26606"/>
          <ac:spMkLst>
            <pc:docMk/>
            <pc:sldMk cId="964014649" sldId="495"/>
            <ac:spMk id="29" creationId="{17A7F34E-D418-47E2-9F86-2C45BBC31210}"/>
          </ac:spMkLst>
        </pc:spChg>
        <pc:spChg chg="add del">
          <ac:chgData name="Hossein Saberi" userId="3099d733-8375-4154-9dc5-01b18b3cf786" providerId="ADAL" clId="{6B18E462-67FB-48C3-967C-28D3027B4C34}" dt="2024-02-10T09:17:58.369" v="7095" actId="26606"/>
          <ac:spMkLst>
            <pc:docMk/>
            <pc:sldMk cId="964014649" sldId="495"/>
            <ac:spMk id="30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10T09:18:03.152" v="7097" actId="26606"/>
          <ac:spMkLst>
            <pc:docMk/>
            <pc:sldMk cId="964014649" sldId="495"/>
            <ac:spMk id="32" creationId="{1500B4A4-B1F1-41EA-886A-B8A210DBCA3B}"/>
          </ac:spMkLst>
        </pc:spChg>
        <pc:spChg chg="add del">
          <ac:chgData name="Hossein Saberi" userId="3099d733-8375-4154-9dc5-01b18b3cf786" providerId="ADAL" clId="{6B18E462-67FB-48C3-967C-28D3027B4C34}" dt="2024-02-10T09:18:03.152" v="7097" actId="26606"/>
          <ac:spMkLst>
            <pc:docMk/>
            <pc:sldMk cId="964014649" sldId="495"/>
            <ac:spMk id="33" creationId="{5E55A99C-0BDC-4DBE-8E40-9FA66F629FA1}"/>
          </ac:spMkLst>
        </pc:spChg>
        <pc:spChg chg="add del">
          <ac:chgData name="Hossein Saberi" userId="3099d733-8375-4154-9dc5-01b18b3cf786" providerId="ADAL" clId="{6B18E462-67FB-48C3-967C-28D3027B4C34}" dt="2024-02-10T09:18:14.346" v="7099" actId="26606"/>
          <ac:spMkLst>
            <pc:docMk/>
            <pc:sldMk cId="964014649" sldId="495"/>
            <ac:spMk id="35" creationId="{CA815F2C-4E80-4019-8E59-FAD3F7F8473D}"/>
          </ac:spMkLst>
        </pc:spChg>
        <pc:spChg chg="add del">
          <ac:chgData name="Hossein Saberi" userId="3099d733-8375-4154-9dc5-01b18b3cf786" providerId="ADAL" clId="{6B18E462-67FB-48C3-967C-28D3027B4C34}" dt="2024-02-10T09:18:33.542" v="7101" actId="26606"/>
          <ac:spMkLst>
            <pc:docMk/>
            <pc:sldMk cId="964014649" sldId="495"/>
            <ac:spMk id="37" creationId="{2215C6C6-E45C-4179-9FC1-E8A4C1D47430}"/>
          </ac:spMkLst>
        </pc:spChg>
        <pc:spChg chg="add del">
          <ac:chgData name="Hossein Saberi" userId="3099d733-8375-4154-9dc5-01b18b3cf786" providerId="ADAL" clId="{6B18E462-67FB-48C3-967C-28D3027B4C34}" dt="2024-02-10T09:18:33.542" v="7101" actId="26606"/>
          <ac:spMkLst>
            <pc:docMk/>
            <pc:sldMk cId="964014649" sldId="495"/>
            <ac:spMk id="40" creationId="{3776B14B-F2F4-4825-8DA8-8C7A0F2B3960}"/>
          </ac:spMkLst>
        </pc:spChg>
        <pc:spChg chg="add del">
          <ac:chgData name="Hossein Saberi" userId="3099d733-8375-4154-9dc5-01b18b3cf786" providerId="ADAL" clId="{6B18E462-67FB-48C3-967C-28D3027B4C34}" dt="2024-02-10T09:18:39.099" v="7103" actId="26606"/>
          <ac:spMkLst>
            <pc:docMk/>
            <pc:sldMk cId="964014649" sldId="495"/>
            <ac:spMk id="42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10T09:18:39.099" v="7103" actId="26606"/>
          <ac:spMkLst>
            <pc:docMk/>
            <pc:sldMk cId="964014649" sldId="495"/>
            <ac:spMk id="43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10T09:18:39.099" v="7103" actId="26606"/>
          <ac:spMkLst>
            <pc:docMk/>
            <pc:sldMk cId="964014649" sldId="495"/>
            <ac:spMk id="44" creationId="{C37E9D4B-7BFA-4D10-B666-547BAC499469}"/>
          </ac:spMkLst>
        </pc:spChg>
        <pc:spChg chg="add del">
          <ac:chgData name="Hossein Saberi" userId="3099d733-8375-4154-9dc5-01b18b3cf786" providerId="ADAL" clId="{6B18E462-67FB-48C3-967C-28D3027B4C34}" dt="2024-02-10T09:18:42.980" v="7105" actId="26606"/>
          <ac:spMkLst>
            <pc:docMk/>
            <pc:sldMk cId="964014649" sldId="495"/>
            <ac:spMk id="46" creationId="{7C1E5815-D54C-487F-A054-6D4930ADE3DF}"/>
          </ac:spMkLst>
        </pc:spChg>
        <pc:spChg chg="add del">
          <ac:chgData name="Hossein Saberi" userId="3099d733-8375-4154-9dc5-01b18b3cf786" providerId="ADAL" clId="{6B18E462-67FB-48C3-967C-28D3027B4C34}" dt="2024-02-10T09:18:42.980" v="7105" actId="26606"/>
          <ac:spMkLst>
            <pc:docMk/>
            <pc:sldMk cId="964014649" sldId="495"/>
            <ac:spMk id="47" creationId="{736F0DFD-0954-464F-BF12-DD2E6F6E0380}"/>
          </ac:spMkLst>
        </pc:spChg>
        <pc:spChg chg="add del">
          <ac:chgData name="Hossein Saberi" userId="3099d733-8375-4154-9dc5-01b18b3cf786" providerId="ADAL" clId="{6B18E462-67FB-48C3-967C-28D3027B4C34}" dt="2024-02-10T09:21:16.537" v="7141" actId="26606"/>
          <ac:spMkLst>
            <pc:docMk/>
            <pc:sldMk cId="964014649" sldId="495"/>
            <ac:spMk id="51" creationId="{FABB624F-BF77-4AE1-B71D-2D681D4731B8}"/>
          </ac:spMkLst>
        </pc:spChg>
        <pc:spChg chg="add del">
          <ac:chgData name="Hossein Saberi" userId="3099d733-8375-4154-9dc5-01b18b3cf786" providerId="ADAL" clId="{6B18E462-67FB-48C3-967C-28D3027B4C34}" dt="2024-02-11T23:37:46.499" v="7173" actId="26606"/>
          <ac:spMkLst>
            <pc:docMk/>
            <pc:sldMk cId="964014649" sldId="495"/>
            <ac:spMk id="52" creationId="{262ABC4B-37D8-4218-BDD8-6DF6A00C0C80}"/>
          </ac:spMkLst>
        </pc:spChg>
        <pc:spChg chg="add">
          <ac:chgData name="Hossein Saberi" userId="3099d733-8375-4154-9dc5-01b18b3cf786" providerId="ADAL" clId="{6B18E462-67FB-48C3-967C-28D3027B4C34}" dt="2024-02-11T23:42:14.849" v="7185" actId="26606"/>
          <ac:spMkLst>
            <pc:docMk/>
            <pc:sldMk cId="964014649" sldId="495"/>
            <ac:spMk id="53" creationId="{5D1D4658-32CD-4903-BDA6-7B54EEA4ED6F}"/>
          </ac:spMkLst>
        </pc:spChg>
        <pc:spChg chg="add del">
          <ac:chgData name="Hossein Saberi" userId="3099d733-8375-4154-9dc5-01b18b3cf786" providerId="ADAL" clId="{6B18E462-67FB-48C3-967C-28D3027B4C34}" dt="2024-02-10T09:19:45.661" v="7111" actId="26606"/>
          <ac:spMkLst>
            <pc:docMk/>
            <pc:sldMk cId="964014649" sldId="495"/>
            <ac:spMk id="54" creationId="{262ABC4B-37D8-4218-BDD8-6DF6A00C0C80}"/>
          </ac:spMkLst>
        </pc:spChg>
        <pc:spChg chg="add del">
          <ac:chgData name="Hossein Saberi" userId="3099d733-8375-4154-9dc5-01b18b3cf786" providerId="ADAL" clId="{6B18E462-67FB-48C3-967C-28D3027B4C34}" dt="2024-02-11T23:37:38.880" v="7165" actId="26606"/>
          <ac:spMkLst>
            <pc:docMk/>
            <pc:sldMk cId="964014649" sldId="495"/>
            <ac:spMk id="55" creationId="{F101B3CC-B49F-4CE0-B198-228D1D4285B1}"/>
          </ac:spMkLst>
        </pc:spChg>
        <pc:spChg chg="add del">
          <ac:chgData name="Hossein Saberi" userId="3099d733-8375-4154-9dc5-01b18b3cf786" providerId="ADAL" clId="{6B18E462-67FB-48C3-967C-28D3027B4C34}" dt="2024-02-10T09:19:51.306" v="7113" actId="26606"/>
          <ac:spMkLst>
            <pc:docMk/>
            <pc:sldMk cId="964014649" sldId="495"/>
            <ac:spMk id="56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10T09:19:55.363" v="7115" actId="26606"/>
          <ac:spMkLst>
            <pc:docMk/>
            <pc:sldMk cId="964014649" sldId="495"/>
            <ac:spMk id="58" creationId="{6C2997EE-0889-44C3-AC0D-18F26AC9AAAB}"/>
          </ac:spMkLst>
        </pc:spChg>
        <pc:spChg chg="add del">
          <ac:chgData name="Hossein Saberi" userId="3099d733-8375-4154-9dc5-01b18b3cf786" providerId="ADAL" clId="{6B18E462-67FB-48C3-967C-28D3027B4C34}" dt="2024-02-10T09:19:59.997" v="7117" actId="26606"/>
          <ac:spMkLst>
            <pc:docMk/>
            <pc:sldMk cId="964014649" sldId="495"/>
            <ac:spMk id="60" creationId="{BE016956-CE9F-4946-8834-A8BC3529D0F6}"/>
          </ac:spMkLst>
        </pc:spChg>
        <pc:spChg chg="add del">
          <ac:chgData name="Hossein Saberi" userId="3099d733-8375-4154-9dc5-01b18b3cf786" providerId="ADAL" clId="{6B18E462-67FB-48C3-967C-28D3027B4C34}" dt="2024-02-10T09:19:59.997" v="7117" actId="26606"/>
          <ac:spMkLst>
            <pc:docMk/>
            <pc:sldMk cId="964014649" sldId="495"/>
            <ac:spMk id="61" creationId="{9527FCEA-6143-4C5E-8C45-8AC9237ADE89}"/>
          </ac:spMkLst>
        </pc:spChg>
        <pc:spChg chg="add del">
          <ac:chgData name="Hossein Saberi" userId="3099d733-8375-4154-9dc5-01b18b3cf786" providerId="ADAL" clId="{6B18E462-67FB-48C3-967C-28D3027B4C34}" dt="2024-02-10T09:19:59.997" v="7117" actId="26606"/>
          <ac:spMkLst>
            <pc:docMk/>
            <pc:sldMk cId="964014649" sldId="495"/>
            <ac:spMk id="62" creationId="{1A9F23AD-7A55-49F3-A3EC-743F47F36B0E}"/>
          </ac:spMkLst>
        </pc:spChg>
        <pc:spChg chg="add del">
          <ac:chgData name="Hossein Saberi" userId="3099d733-8375-4154-9dc5-01b18b3cf786" providerId="ADAL" clId="{6B18E462-67FB-48C3-967C-28D3027B4C34}" dt="2024-02-10T09:19:59.997" v="7117" actId="26606"/>
          <ac:spMkLst>
            <pc:docMk/>
            <pc:sldMk cId="964014649" sldId="495"/>
            <ac:spMk id="63" creationId="{D7D9F91F-72C9-4DB9-ABD0-A8180D8262D5}"/>
          </ac:spMkLst>
        </pc:spChg>
        <pc:spChg chg="add del">
          <ac:chgData name="Hossein Saberi" userId="3099d733-8375-4154-9dc5-01b18b3cf786" providerId="ADAL" clId="{6B18E462-67FB-48C3-967C-28D3027B4C34}" dt="2024-02-11T23:37:01.897" v="7153" actId="26606"/>
          <ac:spMkLst>
            <pc:docMk/>
            <pc:sldMk cId="964014649" sldId="495"/>
            <ac:spMk id="64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10T09:20:13.374" v="7119" actId="26606"/>
          <ac:spMkLst>
            <pc:docMk/>
            <pc:sldMk cId="964014649" sldId="495"/>
            <ac:spMk id="65" creationId="{FABB624F-BF77-4AE1-B71D-2D681D4731B8}"/>
          </ac:spMkLst>
        </pc:spChg>
        <pc:spChg chg="add del">
          <ac:chgData name="Hossein Saberi" userId="3099d733-8375-4154-9dc5-01b18b3cf786" providerId="ADAL" clId="{6B18E462-67FB-48C3-967C-28D3027B4C34}" dt="2024-02-11T23:37:01.897" v="7153" actId="26606"/>
          <ac:spMkLst>
            <pc:docMk/>
            <pc:sldMk cId="964014649" sldId="495"/>
            <ac:spMk id="66" creationId="{17A7F34E-D418-47E2-9F86-2C45BBC31210}"/>
          </ac:spMkLst>
        </pc:spChg>
        <pc:spChg chg="add del">
          <ac:chgData name="Hossein Saberi" userId="3099d733-8375-4154-9dc5-01b18b3cf786" providerId="ADAL" clId="{6B18E462-67FB-48C3-967C-28D3027B4C34}" dt="2024-02-10T09:20:17.839" v="7121" actId="26606"/>
          <ac:spMkLst>
            <pc:docMk/>
            <pc:sldMk cId="964014649" sldId="495"/>
            <ac:spMk id="67" creationId="{749FA6A2-2239-4EF2-9EB3-B1DC295FE14D}"/>
          </ac:spMkLst>
        </pc:spChg>
        <pc:spChg chg="add del">
          <ac:chgData name="Hossein Saberi" userId="3099d733-8375-4154-9dc5-01b18b3cf786" providerId="ADAL" clId="{6B18E462-67FB-48C3-967C-28D3027B4C34}" dt="2024-02-11T23:37:01.897" v="7153" actId="26606"/>
          <ac:spMkLst>
            <pc:docMk/>
            <pc:sldMk cId="964014649" sldId="495"/>
            <ac:spMk id="68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10T09:20:52.374" v="7133" actId="26606"/>
          <ac:spMkLst>
            <pc:docMk/>
            <pc:sldMk cId="964014649" sldId="495"/>
            <ac:spMk id="69" creationId="{19E301E5-1206-47D0-9CDF-72583D739089}"/>
          </ac:spMkLst>
        </pc:spChg>
        <pc:spChg chg="add del">
          <ac:chgData name="Hossein Saberi" userId="3099d733-8375-4154-9dc5-01b18b3cf786" providerId="ADAL" clId="{6B18E462-67FB-48C3-967C-28D3027B4C34}" dt="2024-02-10T09:20:52.374" v="7133" actId="26606"/>
          <ac:spMkLst>
            <pc:docMk/>
            <pc:sldMk cId="964014649" sldId="495"/>
            <ac:spMk id="70" creationId="{AFA31FBE-7948-4384-B68A-75DEFDC4955A}"/>
          </ac:spMkLst>
        </pc:spChg>
        <pc:spChg chg="add del">
          <ac:chgData name="Hossein Saberi" userId="3099d733-8375-4154-9dc5-01b18b3cf786" providerId="ADAL" clId="{6B18E462-67FB-48C3-967C-28D3027B4C34}" dt="2024-02-11T23:37:04.352" v="7155" actId="26606"/>
          <ac:spMkLst>
            <pc:docMk/>
            <pc:sldMk cId="964014649" sldId="495"/>
            <ac:spMk id="71" creationId="{22F15A2D-2324-487D-A02A-BF46C5C580EB}"/>
          </ac:spMkLst>
        </pc:spChg>
        <pc:spChg chg="add del">
          <ac:chgData name="Hossein Saberi" userId="3099d733-8375-4154-9dc5-01b18b3cf786" providerId="ADAL" clId="{6B18E462-67FB-48C3-967C-28D3027B4C34}" dt="2024-02-11T23:37:04.352" v="7155" actId="26606"/>
          <ac:spMkLst>
            <pc:docMk/>
            <pc:sldMk cId="964014649" sldId="495"/>
            <ac:spMk id="72" creationId="{2AEAFA59-923A-4F54-8B49-44C970BCC323}"/>
          </ac:spMkLst>
        </pc:spChg>
        <pc:spChg chg="add del">
          <ac:chgData name="Hossein Saberi" userId="3099d733-8375-4154-9dc5-01b18b3cf786" providerId="ADAL" clId="{6B18E462-67FB-48C3-967C-28D3027B4C34}" dt="2024-02-11T23:37:04.352" v="7155" actId="26606"/>
          <ac:spMkLst>
            <pc:docMk/>
            <pc:sldMk cId="964014649" sldId="495"/>
            <ac:spMk id="73" creationId="{C37E9D4B-7BFA-4D10-B666-547BAC499469}"/>
          </ac:spMkLst>
        </pc:spChg>
        <pc:spChg chg="add">
          <ac:chgData name="Hossein Saberi" userId="3099d733-8375-4154-9dc5-01b18b3cf786" providerId="ADAL" clId="{6B18E462-67FB-48C3-967C-28D3027B4C34}" dt="2024-02-11T23:42:14.849" v="7185" actId="26606"/>
          <ac:spMkLst>
            <pc:docMk/>
            <pc:sldMk cId="964014649" sldId="495"/>
            <ac:spMk id="74" creationId="{7A29A97C-0C3C-4F06-9CA4-68DFD1CE4039}"/>
          </ac:spMkLst>
        </pc:spChg>
        <pc:spChg chg="add del">
          <ac:chgData name="Hossein Saberi" userId="3099d733-8375-4154-9dc5-01b18b3cf786" providerId="ADAL" clId="{6B18E462-67FB-48C3-967C-28D3027B4C34}" dt="2024-02-10T09:20:41.981" v="7124" actId="26606"/>
          <ac:spMkLst>
            <pc:docMk/>
            <pc:sldMk cId="964014649" sldId="495"/>
            <ac:spMk id="75" creationId="{19E301E5-1206-47D0-9CDF-72583D739089}"/>
          </ac:spMkLst>
        </pc:spChg>
        <pc:spChg chg="add del">
          <ac:chgData name="Hossein Saberi" userId="3099d733-8375-4154-9dc5-01b18b3cf786" providerId="ADAL" clId="{6B18E462-67FB-48C3-967C-28D3027B4C34}" dt="2024-02-10T09:20:41.981" v="7124" actId="26606"/>
          <ac:spMkLst>
            <pc:docMk/>
            <pc:sldMk cId="964014649" sldId="495"/>
            <ac:spMk id="77" creationId="{AFA31FBE-7948-4384-B68A-75DEFDC4955A}"/>
          </ac:spMkLst>
        </pc:spChg>
        <pc:spChg chg="add del">
          <ac:chgData name="Hossein Saberi" userId="3099d733-8375-4154-9dc5-01b18b3cf786" providerId="ADAL" clId="{6B18E462-67FB-48C3-967C-28D3027B4C34}" dt="2024-02-10T09:20:43.303" v="7126" actId="26606"/>
          <ac:spMkLst>
            <pc:docMk/>
            <pc:sldMk cId="964014649" sldId="495"/>
            <ac:spMk id="79" creationId="{AA274328-4774-4DF9-BA53-452565122FBB}"/>
          </ac:spMkLst>
        </pc:spChg>
        <pc:spChg chg="add del">
          <ac:chgData name="Hossein Saberi" userId="3099d733-8375-4154-9dc5-01b18b3cf786" providerId="ADAL" clId="{6B18E462-67FB-48C3-967C-28D3027B4C34}" dt="2024-02-10T09:20:43.303" v="7126" actId="26606"/>
          <ac:spMkLst>
            <pc:docMk/>
            <pc:sldMk cId="964014649" sldId="495"/>
            <ac:spMk id="80" creationId="{BFDC535F-AC0A-417D-96AB-6706BECACD95}"/>
          </ac:spMkLst>
        </pc:spChg>
        <pc:spChg chg="add del">
          <ac:chgData name="Hossein Saberi" userId="3099d733-8375-4154-9dc5-01b18b3cf786" providerId="ADAL" clId="{6B18E462-67FB-48C3-967C-28D3027B4C34}" dt="2024-02-10T09:20:43.303" v="7126" actId="26606"/>
          <ac:spMkLst>
            <pc:docMk/>
            <pc:sldMk cId="964014649" sldId="495"/>
            <ac:spMk id="81" creationId="{01C7B46D-2FEF-4FAA-915B-8B21A66BB647}"/>
          </ac:spMkLst>
        </pc:spChg>
        <pc:spChg chg="add del">
          <ac:chgData name="Hossein Saberi" userId="3099d733-8375-4154-9dc5-01b18b3cf786" providerId="ADAL" clId="{6B18E462-67FB-48C3-967C-28D3027B4C34}" dt="2024-02-10T09:20:43.303" v="7126" actId="26606"/>
          <ac:spMkLst>
            <pc:docMk/>
            <pc:sldMk cId="964014649" sldId="495"/>
            <ac:spMk id="82" creationId="{97AAAF8E-31DB-4148-8FCA-4D8233D691C6}"/>
          </ac:spMkLst>
        </pc:spChg>
        <pc:spChg chg="add del">
          <ac:chgData name="Hossein Saberi" userId="3099d733-8375-4154-9dc5-01b18b3cf786" providerId="ADAL" clId="{6B18E462-67FB-48C3-967C-28D3027B4C34}" dt="2024-02-11T23:37:26.796" v="7159" actId="26606"/>
          <ac:spMkLst>
            <pc:docMk/>
            <pc:sldMk cId="964014649" sldId="495"/>
            <ac:spMk id="83" creationId="{5D1D4658-32CD-4903-BDA6-7B54EEA4ED6F}"/>
          </ac:spMkLst>
        </pc:spChg>
        <pc:spChg chg="add del">
          <ac:chgData name="Hossein Saberi" userId="3099d733-8375-4154-9dc5-01b18b3cf786" providerId="ADAL" clId="{6B18E462-67FB-48C3-967C-28D3027B4C34}" dt="2024-02-10T09:20:44.986" v="7128" actId="26606"/>
          <ac:spMkLst>
            <pc:docMk/>
            <pc:sldMk cId="964014649" sldId="495"/>
            <ac:spMk id="84" creationId="{749FA6A2-2239-4EF2-9EB3-B1DC295FE14D}"/>
          </ac:spMkLst>
        </pc:spChg>
        <pc:spChg chg="add del">
          <ac:chgData name="Hossein Saberi" userId="3099d733-8375-4154-9dc5-01b18b3cf786" providerId="ADAL" clId="{6B18E462-67FB-48C3-967C-28D3027B4C34}" dt="2024-02-11T23:37:26.796" v="7159" actId="26606"/>
          <ac:spMkLst>
            <pc:docMk/>
            <pc:sldMk cId="964014649" sldId="495"/>
            <ac:spMk id="85" creationId="{7A29A97C-0C3C-4F06-9CA4-68DFD1CE4039}"/>
          </ac:spMkLst>
        </pc:spChg>
        <pc:spChg chg="add del">
          <ac:chgData name="Hossein Saberi" userId="3099d733-8375-4154-9dc5-01b18b3cf786" providerId="ADAL" clId="{6B18E462-67FB-48C3-967C-28D3027B4C34}" dt="2024-02-10T09:20:48.013" v="7130" actId="26606"/>
          <ac:spMkLst>
            <pc:docMk/>
            <pc:sldMk cId="964014649" sldId="495"/>
            <ac:spMk id="86" creationId="{42A4FC2C-047E-45A5-965D-8E1E3BF09BC6}"/>
          </ac:spMkLst>
        </pc:spChg>
        <pc:spChg chg="add del">
          <ac:chgData name="Hossein Saberi" userId="3099d733-8375-4154-9dc5-01b18b3cf786" providerId="ADAL" clId="{6B18E462-67FB-48C3-967C-28D3027B4C34}" dt="2024-02-11T23:37:26.796" v="7159" actId="26606"/>
          <ac:spMkLst>
            <pc:docMk/>
            <pc:sldMk cId="964014649" sldId="495"/>
            <ac:spMk id="87" creationId="{801292C1-8B12-4AF2-9B59-8851A132E5E2}"/>
          </ac:spMkLst>
        </pc:spChg>
        <pc:spChg chg="add del">
          <ac:chgData name="Hossein Saberi" userId="3099d733-8375-4154-9dc5-01b18b3cf786" providerId="ADAL" clId="{6B18E462-67FB-48C3-967C-28D3027B4C34}" dt="2024-02-10T09:20:51.956" v="7132" actId="26606"/>
          <ac:spMkLst>
            <pc:docMk/>
            <pc:sldMk cId="964014649" sldId="495"/>
            <ac:spMk id="88" creationId="{FABB624F-BF77-4AE1-B71D-2D681D4731B8}"/>
          </ac:spMkLst>
        </pc:spChg>
        <pc:spChg chg="add del">
          <ac:chgData name="Hossein Saberi" userId="3099d733-8375-4154-9dc5-01b18b3cf786" providerId="ADAL" clId="{6B18E462-67FB-48C3-967C-28D3027B4C34}" dt="2024-02-11T23:37:33.254" v="7161" actId="26606"/>
          <ac:spMkLst>
            <pc:docMk/>
            <pc:sldMk cId="964014649" sldId="495"/>
            <ac:spMk id="89" creationId="{EE5F705A-5E81-4B3A-8EF4-911982DB313C}"/>
          </ac:spMkLst>
        </pc:spChg>
        <pc:spChg chg="add del">
          <ac:chgData name="Hossein Saberi" userId="3099d733-8375-4154-9dc5-01b18b3cf786" providerId="ADAL" clId="{6B18E462-67FB-48C3-967C-28D3027B4C34}" dt="2024-02-11T23:37:33.254" v="7161" actId="26606"/>
          <ac:spMkLst>
            <pc:docMk/>
            <pc:sldMk cId="964014649" sldId="495"/>
            <ac:spMk id="90" creationId="{E9C2289B-5F5E-43E9-9416-51AC3AF54640}"/>
          </ac:spMkLst>
        </pc:spChg>
        <pc:spChg chg="add">
          <ac:chgData name="Hossein Saberi" userId="3099d733-8375-4154-9dc5-01b18b3cf786" providerId="ADAL" clId="{6B18E462-67FB-48C3-967C-28D3027B4C34}" dt="2024-02-11T23:42:14.849" v="7185" actId="26606"/>
          <ac:spMkLst>
            <pc:docMk/>
            <pc:sldMk cId="964014649" sldId="495"/>
            <ac:spMk id="91" creationId="{801292C1-8B12-4AF2-9B59-8851A132E5E2}"/>
          </ac:spMkLst>
        </pc:spChg>
        <pc:grpChg chg="add del">
          <ac:chgData name="Hossein Saberi" userId="3099d733-8375-4154-9dc5-01b18b3cf786" providerId="ADAL" clId="{6B18E462-67FB-48C3-967C-28D3027B4C34}" dt="2024-02-10T09:18:33.542" v="7101" actId="26606"/>
          <ac:grpSpMkLst>
            <pc:docMk/>
            <pc:sldMk cId="964014649" sldId="495"/>
            <ac:grpSpMk id="38" creationId="{5FE9FE4C-C9E0-4C54-8010-EA9D29CD4D59}"/>
          </ac:grpSpMkLst>
        </pc:grpChg>
        <pc:picChg chg="add mod ord">
          <ac:chgData name="Hossein Saberi" userId="3099d733-8375-4154-9dc5-01b18b3cf786" providerId="ADAL" clId="{6B18E462-67FB-48C3-967C-28D3027B4C34}" dt="2024-02-11T23:42:14.849" v="7185" actId="26606"/>
          <ac:picMkLst>
            <pc:docMk/>
            <pc:sldMk cId="964014649" sldId="495"/>
            <ac:picMk id="4" creationId="{4E77A8E8-93EE-2C83-562E-4F48C33D77D2}"/>
          </ac:picMkLst>
        </pc:picChg>
        <pc:picChg chg="add del mod">
          <ac:chgData name="Hossein Saberi" userId="3099d733-8375-4154-9dc5-01b18b3cf786" providerId="ADAL" clId="{6B18E462-67FB-48C3-967C-28D3027B4C34}" dt="2024-02-10T09:17:32.525" v="7087" actId="21"/>
          <ac:picMkLst>
            <pc:docMk/>
            <pc:sldMk cId="964014649" sldId="495"/>
            <ac:picMk id="5" creationId="{E0AB579A-8DB7-FAC9-3100-970DC0F0DFF9}"/>
          </ac:picMkLst>
        </pc:picChg>
        <pc:picChg chg="add del mod ord">
          <ac:chgData name="Hossein Saberi" userId="3099d733-8375-4154-9dc5-01b18b3cf786" providerId="ADAL" clId="{6B18E462-67FB-48C3-967C-28D3027B4C34}" dt="2024-02-11T23:37:52.111" v="7174" actId="478"/>
          <ac:picMkLst>
            <pc:docMk/>
            <pc:sldMk cId="964014649" sldId="495"/>
            <ac:picMk id="6" creationId="{07D158CF-DB6B-139A-ECF7-D8988F4025B4}"/>
          </ac:picMkLst>
        </pc:picChg>
        <pc:picChg chg="add del mod ord">
          <ac:chgData name="Hossein Saberi" userId="3099d733-8375-4154-9dc5-01b18b3cf786" providerId="ADAL" clId="{6B18E462-67FB-48C3-967C-28D3027B4C34}" dt="2024-02-11T23:38:42.140" v="7175" actId="21"/>
          <ac:picMkLst>
            <pc:docMk/>
            <pc:sldMk cId="964014649" sldId="495"/>
            <ac:picMk id="7" creationId="{4A3DA739-CB57-0CC5-E2AE-04E260757937}"/>
          </ac:picMkLst>
        </pc:picChg>
        <pc:picChg chg="add mod">
          <ac:chgData name="Hossein Saberi" userId="3099d733-8375-4154-9dc5-01b18b3cf786" providerId="ADAL" clId="{6B18E462-67FB-48C3-967C-28D3027B4C34}" dt="2024-02-11T23:42:14.849" v="7185" actId="26606"/>
          <ac:picMkLst>
            <pc:docMk/>
            <pc:sldMk cId="964014649" sldId="495"/>
            <ac:picMk id="10" creationId="{77B3559C-C150-4C3E-336C-527A2572C871}"/>
          </ac:picMkLst>
        </pc:picChg>
        <pc:cxnChg chg="add del">
          <ac:chgData name="Hossein Saberi" userId="3099d733-8375-4154-9dc5-01b18b3cf786" providerId="ADAL" clId="{6B18E462-67FB-48C3-967C-28D3027B4C34}" dt="2024-02-10T09:17:44.738" v="7091" actId="26606"/>
          <ac:cxnSpMkLst>
            <pc:docMk/>
            <pc:sldMk cId="964014649" sldId="495"/>
            <ac:cxnSpMk id="23" creationId="{22F6364A-B358-4BEE-B158-0734D2C938D4}"/>
          </ac:cxnSpMkLst>
        </pc:cxnChg>
        <pc:cxnChg chg="add del">
          <ac:chgData name="Hossein Saberi" userId="3099d733-8375-4154-9dc5-01b18b3cf786" providerId="ADAL" clId="{6B18E462-67FB-48C3-967C-28D3027B4C34}" dt="2024-02-11T23:42:14.849" v="7185" actId="26606"/>
          <ac:cxnSpMkLst>
            <pc:docMk/>
            <pc:sldMk cId="964014649" sldId="495"/>
            <ac:cxnSpMk id="49" creationId="{22F6364A-B358-4BEE-B158-0734D2C938D4}"/>
          </ac:cxnSpMkLst>
        </pc:cxnChg>
        <pc:cxnChg chg="add del">
          <ac:chgData name="Hossein Saberi" userId="3099d733-8375-4154-9dc5-01b18b3cf786" providerId="ADAL" clId="{6B18E462-67FB-48C3-967C-28D3027B4C34}" dt="2024-02-11T23:36:51.370" v="7149" actId="26606"/>
          <ac:cxnSpMkLst>
            <pc:docMk/>
            <pc:sldMk cId="964014649" sldId="495"/>
            <ac:cxnSpMk id="57" creationId="{4D56677B-C0B7-4DAC-ACAD-8054FF1B599A}"/>
          </ac:cxnSpMkLst>
        </pc:cxnChg>
        <pc:cxnChg chg="add del">
          <ac:chgData name="Hossein Saberi" userId="3099d733-8375-4154-9dc5-01b18b3cf786" providerId="ADAL" clId="{6B18E462-67FB-48C3-967C-28D3027B4C34}" dt="2024-02-11T23:36:55.213" v="7151" actId="26606"/>
          <ac:cxnSpMkLst>
            <pc:docMk/>
            <pc:sldMk cId="964014649" sldId="495"/>
            <ac:cxnSpMk id="59" creationId="{1C6AAE25-BD23-41B5-AAE4-1DA5898C2ADB}"/>
          </ac:cxnSpMkLst>
        </pc:cxnChg>
        <pc:cxnChg chg="add del">
          <ac:chgData name="Hossein Saberi" userId="3099d733-8375-4154-9dc5-01b18b3cf786" providerId="ADAL" clId="{6B18E462-67FB-48C3-967C-28D3027B4C34}" dt="2024-02-11T23:37:11.194" v="7157" actId="26606"/>
          <ac:cxnSpMkLst>
            <pc:docMk/>
            <pc:sldMk cId="964014649" sldId="495"/>
            <ac:cxnSpMk id="76" creationId="{0B4A113E-D208-4EF0-8BAB-25FDD2E588BA}"/>
          </ac:cxnSpMkLst>
        </pc:cxnChg>
        <pc:cxnChg chg="add del">
          <ac:chgData name="Hossein Saberi" userId="3099d733-8375-4154-9dc5-01b18b3cf786" providerId="ADAL" clId="{6B18E462-67FB-48C3-967C-28D3027B4C34}" dt="2024-02-11T23:37:11.194" v="7157" actId="26606"/>
          <ac:cxnSpMkLst>
            <pc:docMk/>
            <pc:sldMk cId="964014649" sldId="495"/>
            <ac:cxnSpMk id="78" creationId="{2FE16547-5205-4F0E-B809-89D18FF4C8BA}"/>
          </ac:cxnSpMkLst>
        </pc:cxnChg>
      </pc:sldChg>
      <pc:sldChg chg="addSp delSp modSp new mod">
        <pc:chgData name="Hossein Saberi" userId="3099d733-8375-4154-9dc5-01b18b3cf786" providerId="ADAL" clId="{6B18E462-67FB-48C3-967C-28D3027B4C34}" dt="2024-02-15T21:36:29.391" v="7836" actId="1038"/>
        <pc:sldMkLst>
          <pc:docMk/>
          <pc:sldMk cId="2716767892" sldId="496"/>
        </pc:sldMkLst>
        <pc:spChg chg="del">
          <ac:chgData name="Hossein Saberi" userId="3099d733-8375-4154-9dc5-01b18b3cf786" providerId="ADAL" clId="{6B18E462-67FB-48C3-967C-28D3027B4C34}" dt="2024-02-11T23:42:22.475" v="7187" actId="478"/>
          <ac:spMkLst>
            <pc:docMk/>
            <pc:sldMk cId="2716767892" sldId="496"/>
            <ac:spMk id="2" creationId="{85C5219E-874D-5F17-8740-0667B9BF7943}"/>
          </ac:spMkLst>
        </pc:spChg>
        <pc:spChg chg="del">
          <ac:chgData name="Hossein Saberi" userId="3099d733-8375-4154-9dc5-01b18b3cf786" providerId="ADAL" clId="{6B18E462-67FB-48C3-967C-28D3027B4C34}" dt="2024-02-11T23:42:23.626" v="7188" actId="478"/>
          <ac:spMkLst>
            <pc:docMk/>
            <pc:sldMk cId="2716767892" sldId="496"/>
            <ac:spMk id="3" creationId="{96CAF8CF-C532-F234-1880-115C8348F6F5}"/>
          </ac:spMkLst>
        </pc:spChg>
        <pc:spChg chg="add mod">
          <ac:chgData name="Hossein Saberi" userId="3099d733-8375-4154-9dc5-01b18b3cf786" providerId="ADAL" clId="{6B18E462-67FB-48C3-967C-28D3027B4C34}" dt="2024-02-11T23:45:49.774" v="7236" actId="1076"/>
          <ac:spMkLst>
            <pc:docMk/>
            <pc:sldMk cId="2716767892" sldId="496"/>
            <ac:spMk id="8" creationId="{DCA441A5-8888-0846-B383-DB50E72270B3}"/>
          </ac:spMkLst>
        </pc:spChg>
        <pc:spChg chg="add mod">
          <ac:chgData name="Hossein Saberi" userId="3099d733-8375-4154-9dc5-01b18b3cf786" providerId="ADAL" clId="{6B18E462-67FB-48C3-967C-28D3027B4C34}" dt="2024-02-11T23:45:42.652" v="7234" actId="20577"/>
          <ac:spMkLst>
            <pc:docMk/>
            <pc:sldMk cId="2716767892" sldId="496"/>
            <ac:spMk id="9" creationId="{B3C16AD5-69C9-165A-45E5-326DB6EAF3B3}"/>
          </ac:spMkLst>
        </pc:spChg>
        <pc:picChg chg="add mod">
          <ac:chgData name="Hossein Saberi" userId="3099d733-8375-4154-9dc5-01b18b3cf786" providerId="ADAL" clId="{6B18E462-67FB-48C3-967C-28D3027B4C34}" dt="2024-02-15T21:36:29.391" v="7836" actId="1038"/>
          <ac:picMkLst>
            <pc:docMk/>
            <pc:sldMk cId="2716767892" sldId="496"/>
            <ac:picMk id="3" creationId="{B0DABE68-3B9B-E0E4-0FF7-9A9971A173FC}"/>
          </ac:picMkLst>
        </pc:picChg>
        <pc:picChg chg="add mod ord">
          <ac:chgData name="Hossein Saberi" userId="3099d733-8375-4154-9dc5-01b18b3cf786" providerId="ADAL" clId="{6B18E462-67FB-48C3-967C-28D3027B4C34}" dt="2024-02-12T00:01:26.496" v="7503" actId="1076"/>
          <ac:picMkLst>
            <pc:docMk/>
            <pc:sldMk cId="2716767892" sldId="496"/>
            <ac:picMk id="5" creationId="{E5AB8826-1991-CFFF-0D0A-FD1D15FB107C}"/>
          </ac:picMkLst>
        </pc:picChg>
        <pc:picChg chg="add del mod">
          <ac:chgData name="Hossein Saberi" userId="3099d733-8375-4154-9dc5-01b18b3cf786" providerId="ADAL" clId="{6B18E462-67FB-48C3-967C-28D3027B4C34}" dt="2024-02-12T00:09:43.551" v="7504" actId="478"/>
          <ac:picMkLst>
            <pc:docMk/>
            <pc:sldMk cId="2716767892" sldId="496"/>
            <ac:picMk id="7" creationId="{2F474C31-7C2D-4E4F-1BE4-0C17B2941AB7}"/>
          </ac:picMkLst>
        </pc:picChg>
        <pc:picChg chg="add del mod">
          <ac:chgData name="Hossein Saberi" userId="3099d733-8375-4154-9dc5-01b18b3cf786" providerId="ADAL" clId="{6B18E462-67FB-48C3-967C-28D3027B4C34}" dt="2024-02-15T21:35:57.585" v="7797" actId="478"/>
          <ac:picMkLst>
            <pc:docMk/>
            <pc:sldMk cId="2716767892" sldId="496"/>
            <ac:picMk id="11" creationId="{AE5685C7-C7D7-7A2F-448C-F1EC32C283BB}"/>
          </ac:picMkLst>
        </pc:picChg>
      </pc:sldChg>
      <pc:sldChg chg="addSp modSp mod">
        <pc:chgData name="Hossein Saberi" userId="3099d733-8375-4154-9dc5-01b18b3cf786" providerId="ADAL" clId="{6B18E462-67FB-48C3-967C-28D3027B4C34}" dt="2024-02-15T21:23:39.991" v="7796" actId="1076"/>
        <pc:sldMkLst>
          <pc:docMk/>
          <pc:sldMk cId="2838549431" sldId="502"/>
        </pc:sldMkLst>
        <pc:spChg chg="add mod">
          <ac:chgData name="Hossein Saberi" userId="3099d733-8375-4154-9dc5-01b18b3cf786" providerId="ADAL" clId="{6B18E462-67FB-48C3-967C-28D3027B4C34}" dt="2024-02-15T21:23:39.991" v="7796" actId="1076"/>
          <ac:spMkLst>
            <pc:docMk/>
            <pc:sldMk cId="2838549431" sldId="502"/>
            <ac:spMk id="4" creationId="{E7C30C27-DFA2-0B7D-AE5A-D23D0ACBE4AE}"/>
          </ac:spMkLst>
        </pc:spChg>
        <pc:cxnChg chg="add mod">
          <ac:chgData name="Hossein Saberi" userId="3099d733-8375-4154-9dc5-01b18b3cf786" providerId="ADAL" clId="{6B18E462-67FB-48C3-967C-28D3027B4C34}" dt="2024-02-15T21:22:18.167" v="7771" actId="1582"/>
          <ac:cxnSpMkLst>
            <pc:docMk/>
            <pc:sldMk cId="2838549431" sldId="502"/>
            <ac:cxnSpMk id="3" creationId="{90C335F5-9AAD-3788-DE18-76F3277B1E65}"/>
          </ac:cxnSpMkLst>
        </pc:cxnChg>
      </pc:sldChg>
      <pc:sldChg chg="addSp delSp modSp new mod">
        <pc:chgData name="Hossein Saberi" userId="3099d733-8375-4154-9dc5-01b18b3cf786" providerId="ADAL" clId="{6B18E462-67FB-48C3-967C-28D3027B4C34}" dt="2024-02-15T21:45:52.916" v="7991" actId="962"/>
        <pc:sldMkLst>
          <pc:docMk/>
          <pc:sldMk cId="2296111017" sldId="503"/>
        </pc:sldMkLst>
        <pc:spChg chg="del">
          <ac:chgData name="Hossein Saberi" userId="3099d733-8375-4154-9dc5-01b18b3cf786" providerId="ADAL" clId="{6B18E462-67FB-48C3-967C-28D3027B4C34}" dt="2024-02-15T21:44:06.227" v="7988" actId="478"/>
          <ac:spMkLst>
            <pc:docMk/>
            <pc:sldMk cId="2296111017" sldId="503"/>
            <ac:spMk id="2" creationId="{B9FC9D13-3DD1-7D53-4B9C-F373B2EACF2A}"/>
          </ac:spMkLst>
        </pc:spChg>
        <pc:spChg chg="del">
          <ac:chgData name="Hossein Saberi" userId="3099d733-8375-4154-9dc5-01b18b3cf786" providerId="ADAL" clId="{6B18E462-67FB-48C3-967C-28D3027B4C34}" dt="2024-02-15T21:44:06.227" v="7988" actId="478"/>
          <ac:spMkLst>
            <pc:docMk/>
            <pc:sldMk cId="2296111017" sldId="503"/>
            <ac:spMk id="3" creationId="{A2EE3AD9-F784-7F26-1E9F-C29FD0D39807}"/>
          </ac:spMkLst>
        </pc:spChg>
        <pc:picChg chg="add mod">
          <ac:chgData name="Hossein Saberi" userId="3099d733-8375-4154-9dc5-01b18b3cf786" providerId="ADAL" clId="{6B18E462-67FB-48C3-967C-28D3027B4C34}" dt="2024-02-15T21:45:52.916" v="7991" actId="962"/>
          <ac:picMkLst>
            <pc:docMk/>
            <pc:sldMk cId="2296111017" sldId="503"/>
            <ac:picMk id="5" creationId="{FE128AB2-47B7-D0C3-25FB-1BA766474101}"/>
          </ac:picMkLst>
        </pc:picChg>
      </pc:sldChg>
      <pc:sldMasterChg chg="delSldLayout">
        <pc:chgData name="Hossein Saberi" userId="3099d733-8375-4154-9dc5-01b18b3cf786" providerId="ADAL" clId="{6B18E462-67FB-48C3-967C-28D3027B4C34}" dt="2024-02-09T23:54:29.019" v="6328" actId="47"/>
        <pc:sldMasterMkLst>
          <pc:docMk/>
          <pc:sldMasterMk cId="2484541565" sldId="2147483674"/>
        </pc:sldMasterMkLst>
        <pc:sldLayoutChg chg="del">
          <pc:chgData name="Hossein Saberi" userId="3099d733-8375-4154-9dc5-01b18b3cf786" providerId="ADAL" clId="{6B18E462-67FB-48C3-967C-28D3027B4C34}" dt="2024-02-09T23:54:29.019" v="6328" actId="47"/>
          <pc:sldLayoutMkLst>
            <pc:docMk/>
            <pc:sldMasterMk cId="2484541565" sldId="2147483674"/>
            <pc:sldLayoutMk cId="4268234766" sldId="2147483677"/>
          </pc:sldLayoutMkLst>
        </pc:sldLayoutChg>
      </pc:sldMasterChg>
      <pc:sldMasterChg chg="delSldLayout">
        <pc:chgData name="Hossein Saberi" userId="3099d733-8375-4154-9dc5-01b18b3cf786" providerId="ADAL" clId="{6B18E462-67FB-48C3-967C-28D3027B4C34}" dt="2024-02-09T10:11:53.782" v="6065" actId="47"/>
        <pc:sldMasterMkLst>
          <pc:docMk/>
          <pc:sldMasterMk cId="1878518212" sldId="2147483690"/>
        </pc:sldMasterMkLst>
        <pc:sldLayoutChg chg="del">
          <pc:chgData name="Hossein Saberi" userId="3099d733-8375-4154-9dc5-01b18b3cf786" providerId="ADAL" clId="{6B18E462-67FB-48C3-967C-28D3027B4C34}" dt="2024-02-08T01:47:58.366" v="3686" actId="2696"/>
          <pc:sldLayoutMkLst>
            <pc:docMk/>
            <pc:sldMasterMk cId="1878518212" sldId="2147483690"/>
            <pc:sldLayoutMk cId="1049059521" sldId="2147483711"/>
          </pc:sldLayoutMkLst>
        </pc:sldLayoutChg>
        <pc:sldLayoutChg chg="del">
          <pc:chgData name="Hossein Saberi" userId="3099d733-8375-4154-9dc5-01b18b3cf786" providerId="ADAL" clId="{6B18E462-67FB-48C3-967C-28D3027B4C34}" dt="2024-02-09T10:11:53.782" v="6065" actId="47"/>
          <pc:sldLayoutMkLst>
            <pc:docMk/>
            <pc:sldMasterMk cId="1878518212" sldId="2147483690"/>
            <pc:sldLayoutMk cId="558145906" sldId="2147483725"/>
          </pc:sldLayoutMkLst>
        </pc:sldLayoutChg>
      </pc:sldMasterChg>
      <pc:sldMasterChg chg="delSldLayout">
        <pc:chgData name="Hossein Saberi" userId="3099d733-8375-4154-9dc5-01b18b3cf786" providerId="ADAL" clId="{6B18E462-67FB-48C3-967C-28D3027B4C34}" dt="2024-02-09T01:19:19.484" v="5496" actId="47"/>
        <pc:sldMasterMkLst>
          <pc:docMk/>
          <pc:sldMasterMk cId="910519049" sldId="2147483702"/>
        </pc:sldMasterMkLst>
        <pc:sldLayoutChg chg="del">
          <pc:chgData name="Hossein Saberi" userId="3099d733-8375-4154-9dc5-01b18b3cf786" providerId="ADAL" clId="{6B18E462-67FB-48C3-967C-28D3027B4C34}" dt="2024-02-09T01:19:19.484" v="5496" actId="47"/>
          <pc:sldLayoutMkLst>
            <pc:docMk/>
            <pc:sldMasterMk cId="910519049" sldId="2147483702"/>
            <pc:sldLayoutMk cId="1711903413" sldId="2147483708"/>
          </pc:sldLayoutMkLst>
        </pc:sldLayoutChg>
      </pc:sldMasterChg>
    </pc:docChg>
  </pc:docChgLst>
  <pc:docChgLst>
    <pc:chgData name="Hossein Saberi" userId="3099d733-8375-4154-9dc5-01b18b3cf786" providerId="ADAL" clId="{84ABFE4C-D82F-4591-A3E3-DFA3AC339C91}"/>
    <pc:docChg chg="undo redo custSel addSld delSld modSld sldOrd delMainMaster">
      <pc:chgData name="Hossein Saberi" userId="3099d733-8375-4154-9dc5-01b18b3cf786" providerId="ADAL" clId="{84ABFE4C-D82F-4591-A3E3-DFA3AC339C91}" dt="2024-02-20T16:52:58.951" v="2620" actId="20577"/>
      <pc:docMkLst>
        <pc:docMk/>
      </pc:docMkLst>
      <pc:sldChg chg="delSp modSp del mod">
        <pc:chgData name="Hossein Saberi" userId="3099d733-8375-4154-9dc5-01b18b3cf786" providerId="ADAL" clId="{84ABFE4C-D82F-4591-A3E3-DFA3AC339C91}" dt="2024-02-19T14:15:05.920" v="491" actId="47"/>
        <pc:sldMkLst>
          <pc:docMk/>
          <pc:sldMk cId="3707187514" sldId="259"/>
        </pc:sldMkLst>
        <pc:spChg chg="mod">
          <ac:chgData name="Hossein Saberi" userId="3099d733-8375-4154-9dc5-01b18b3cf786" providerId="ADAL" clId="{84ABFE4C-D82F-4591-A3E3-DFA3AC339C91}" dt="2024-02-19T14:11:29.346" v="440" actId="20577"/>
          <ac:spMkLst>
            <pc:docMk/>
            <pc:sldMk cId="3707187514" sldId="259"/>
            <ac:spMk id="6" creationId="{120E6131-A5B8-4C0D-AF8C-5D2E5A8463E9}"/>
          </ac:spMkLst>
        </pc:spChg>
        <pc:spChg chg="mod">
          <ac:chgData name="Hossein Saberi" userId="3099d733-8375-4154-9dc5-01b18b3cf786" providerId="ADAL" clId="{84ABFE4C-D82F-4591-A3E3-DFA3AC339C91}" dt="2024-02-19T14:13:08.604" v="453" actId="20577"/>
          <ac:spMkLst>
            <pc:docMk/>
            <pc:sldMk cId="3707187514" sldId="259"/>
            <ac:spMk id="8" creationId="{F3AC8917-0F54-41CD-8613-1C00D6985B08}"/>
          </ac:spMkLst>
        </pc:spChg>
        <pc:spChg chg="mod">
          <ac:chgData name="Hossein Saberi" userId="3099d733-8375-4154-9dc5-01b18b3cf786" providerId="ADAL" clId="{84ABFE4C-D82F-4591-A3E3-DFA3AC339C91}" dt="2024-02-19T14:13:19.347" v="490" actId="20577"/>
          <ac:spMkLst>
            <pc:docMk/>
            <pc:sldMk cId="3707187514" sldId="259"/>
            <ac:spMk id="12" creationId="{96ADA147-97A0-4398-AAB1-97B7ACCF4EBC}"/>
          </ac:spMkLst>
        </pc:spChg>
        <pc:picChg chg="del">
          <ac:chgData name="Hossein Saberi" userId="3099d733-8375-4154-9dc5-01b18b3cf786" providerId="ADAL" clId="{84ABFE4C-D82F-4591-A3E3-DFA3AC339C91}" dt="2024-02-19T14:11:36.079" v="441" actId="478"/>
          <ac:picMkLst>
            <pc:docMk/>
            <pc:sldMk cId="3707187514" sldId="259"/>
            <ac:picMk id="2" creationId="{4914721B-F715-4FE4-8E6F-619C85465664}"/>
          </ac:picMkLst>
        </pc:picChg>
      </pc:sldChg>
      <pc:sldChg chg="del">
        <pc:chgData name="Hossein Saberi" userId="3099d733-8375-4154-9dc5-01b18b3cf786" providerId="ADAL" clId="{84ABFE4C-D82F-4591-A3E3-DFA3AC339C91}" dt="2024-02-20T11:20:12.975" v="1493" actId="47"/>
        <pc:sldMkLst>
          <pc:docMk/>
          <pc:sldMk cId="358526225" sldId="265"/>
        </pc:sldMkLst>
      </pc:sldChg>
      <pc:sldChg chg="addSp delSp modSp add del mod">
        <pc:chgData name="Hossein Saberi" userId="3099d733-8375-4154-9dc5-01b18b3cf786" providerId="ADAL" clId="{84ABFE4C-D82F-4591-A3E3-DFA3AC339C91}" dt="2024-02-19T15:04:19.816" v="826" actId="47"/>
        <pc:sldMkLst>
          <pc:docMk/>
          <pc:sldMk cId="1372114927" sldId="266"/>
        </pc:sldMkLst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" creationId="{58CD964C-E856-46A4-9901-942E1A5234B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" creationId="{18147044-119F-3D10-DE9F-3EBAF294234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" creationId="{9C2A163F-A03C-49E1-89B7-01E196DD886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" creationId="{8A747273-114C-45DD-AF65-822F8F4D28A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" creationId="{69756618-03BC-40BD-85AC-321C057D163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" creationId="{3D3A2D3B-F61C-43BA-9D62-AC43F9F0DF8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" creationId="{98449296-0F75-4929-870F-34962F4A13F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" creationId="{E6F4E6AD-2B08-4487-B8C5-50664D6EE38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" creationId="{A13F4FCD-7532-4057-A1CC-113BD10CD58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" creationId="{C54E45CE-3CD4-4AC7-8658-31B13559AE6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" creationId="{61A07BCE-9A37-4B7D-B13C-576C7740F0F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" creationId="{A630310A-8977-46A1-991F-47E4F55501E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" creationId="{2D74E6B4-D1A0-48C9-BCFD-A002E8EF329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" creationId="{EA43BBA0-42DD-424A-9E92-22849F3C4A4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" creationId="{9F1A4737-F17F-470C-8EC5-75B5D08B786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" creationId="{7E7340E4-61CF-4753-89EF-C6A4EDA913C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" creationId="{D7F1887D-7714-4AA3-8495-9D2AD62426A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" creationId="{0B9DF0CF-3588-400B-9F76-8F382024831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" creationId="{790C1071-8486-4D34-B5A7-858A917A6E2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" creationId="{2F7FD1E1-984A-49A6-95AC-C884C45AF77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" creationId="{A1953B81-2AFF-427F-B926-BCF59D1DE5F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" creationId="{EBE1DA9E-C39D-48EB-BE35-9909958E4FE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" creationId="{E0D2CD09-23E3-493C-A132-EC6A46610CE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" creationId="{FB1C9352-AFFE-4698-ADBE-C23379BA435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" creationId="{98EF9D90-FAE8-4F60-A356-42F530EB7FB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" creationId="{7C53C8FC-171B-4837-8D32-F6DB670075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" creationId="{2FF33F27-CA73-4B6E-A58E-A5799B996F3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" creationId="{CADF6310-3144-43E7-8D9E-77B46D9E0E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" creationId="{2AFE1A23-360F-4C00-8578-D5908F96225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" creationId="{651B200E-F437-4E45-96D0-5AC956C6EFF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" creationId="{7DFDD422-4E0C-45FA-949D-6A48DF43817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" creationId="{3B23025B-C39C-462F-A642-632D8A3E51F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" creationId="{63C0FE09-8681-46F3-ABBA-D6CB2D6AB79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" creationId="{3FF730E6-A3F9-4938-9F1D-A3C1691C4AB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" creationId="{F25F04DD-2932-4279-87FB-72512B31E57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" creationId="{48C3F424-CA8F-41C9-8B59-32ED62D5FEC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" creationId="{B606E394-0998-4E03-8FB7-17554527DC7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" creationId="{65EA8C80-FE33-4E45-8F4E-A364FF6622C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" creationId="{C81AC6D1-CAC1-4430-8604-864DD231E74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" creationId="{6B2AD64C-B801-4C3E-A55A-284D68E25E2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" creationId="{291646A0-47BF-4E33-9032-3DB6A302245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" creationId="{9BF76271-63BF-4990-8754-C1649C4A554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" creationId="{1BF39760-D6D4-4E38-A692-B97444E93B1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" creationId="{217857F3-8BAF-4758-A719-3E76B39AB75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" creationId="{2F229F79-9837-45F3-87AA-8B32105156B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" creationId="{879494A3-984B-49FD-B1C8-3E6736C655E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" creationId="{5D264EE2-5155-4025-AEB7-C006E99582E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" creationId="{037F3536-6043-410B-BEBE-3C20B305626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" creationId="{063E7C49-AF17-40BB-8E07-CB0A5C2FEF4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" creationId="{46744E38-8122-4805-A644-E59F3CB9083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" creationId="{E09BE459-93A8-4F27-9030-115EDEB4C5B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" creationId="{B590C2F6-8FDB-45F7-BE30-4F620AA8F8A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" creationId="{1F71575B-7C77-4DA5-A1E9-3B87C585B3F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" creationId="{F1E4BC5A-B562-4767-AF53-3E70920F52E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" creationId="{D7D337BD-5EFA-401D-ABB6-973C848947C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" creationId="{E63DB1B6-E140-4B5E-B848-69DED83FAE9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" creationId="{88EBA419-6D15-41B3-BEA0-DC42BC8084D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" creationId="{CF6767B4-2634-4833-B58F-13238F38E30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" creationId="{BAF11D0C-EF0A-4D76-835E-C9D1CE1A854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" creationId="{ACA1A910-1E79-4EDC-AB80-BD8CC703118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" creationId="{178A4322-9FC2-4569-8CCB-360499B1F06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" creationId="{8F879F8D-E4FE-432B-9366-6603272DF5C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" creationId="{3A0EDC8F-7BD8-4C04-A795-1E005EBB238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" creationId="{CF7DE5D3-0490-46FB-A8BE-FBAAD9B99FB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" creationId="{4816270C-6FD8-43AC-A15E-3D0A657AA2D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" creationId="{DA9A89F3-84CE-4B56-87FD-28C5FEE9058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" creationId="{4E0F7C49-A5B1-444C-A9B7-45689933DB5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" creationId="{69DB3E5E-40C4-4822-AF47-0DF63B0676D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" creationId="{B159D387-1668-43B2-A6C0-B3A24539A42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" creationId="{6A4DF9D4-5A1B-402D-935A-ECBFEF2F089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" creationId="{423A2C0A-6BF4-4A3D-8953-80189C8690D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" creationId="{68B285E0-B845-423C-BBAC-DC77D387D01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1" creationId="{A9EEF5A1-1BC1-471E-A288-7212A3043D6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" creationId="{BE8DC3F3-E010-4AF9-89EB-4BBC7CFBC1F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" creationId="{EBE8476B-E897-4BCF-B54A-5F3A5FC1830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" creationId="{583136C8-2B7F-4238-ABAF-925A72D5A0F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" creationId="{0E12533F-B9D8-4E60-A109-E909F211C52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" creationId="{3D9C49D0-ED11-4502-92AF-2FDBFF06018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" creationId="{D0177BAB-A310-4F4D-8DAD-7BB4655DFDA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" creationId="{2BA8A8F6-E9D2-4E5F-BF51-E1214A68AA6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" creationId="{81CD91FD-5F91-4434-B4C5-014DAEB7188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" creationId="{3F5A7A55-3CF9-426B-AC46-A1EF65418E0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" creationId="{F3B4A8AB-7DA9-4573-A105-A6A9AF7E3DD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" creationId="{5C2EB099-0CE4-415B-97FF-F081E2F9C07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" creationId="{D835C201-0024-46AB-9477-5590E061689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" creationId="{44CAAACF-66A0-4FAC-87CF-0A17A8D2CC9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" creationId="{7B4E4C87-C92F-48F8-BE27-E7578FF90D9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" creationId="{DC32FDC5-4FD3-404F-91C1-73F5408F1C3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" creationId="{F8B3CEF2-3076-4FDD-ACEA-295F2D9F2F4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" creationId="{367A9882-CEA6-48F5-A6DA-775027E764B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" creationId="{483D6CCD-44B5-4826-814C-A3CFCDCF0A3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" creationId="{CCD82A17-7867-42D7-AB27-2170AA3468E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1" creationId="{FDD91B4A-31D0-49ED-8C9A-8023576CEEA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2" creationId="{5813FFC3-FEB7-4202-9050-DD2C37D76D0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3" creationId="{8F0A707E-8D6C-4CD9-BB12-C3CB29FE25C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4" creationId="{1C4794CC-1049-4165-AFE1-4631C798538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5" creationId="{9D939824-8318-4D63-B906-CBA66374896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6" creationId="{07618BE0-832A-4605-AB7A-A7E5C0A2542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7" creationId="{F68E23CB-64AF-4369-8E5C-61B22E6625A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8" creationId="{6377EA14-6127-4721-BC8B-A3D8F9B88E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9" creationId="{034687A0-542A-427B-A9C7-29724A71915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0" creationId="{6472E47B-56D8-4281-AC7A-6D34BAB74E4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1" creationId="{1ED69626-7D4E-4C9E-A095-06739F57908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2" creationId="{42B73431-932A-4627-9362-FC45569E1BE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3" creationId="{53088BDD-2669-4EA9-B793-95918C4A63B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4" creationId="{07132D05-E7B6-4EBA-80C2-C8611AD91C1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5" creationId="{0FD4F5F6-8AAF-4C44-ABE9-AAA6944A387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6" creationId="{794054F5-F81A-4108-AC2C-A909807FED5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7" creationId="{C8DD183D-4DB9-4EC8-B7D2-16809FEF024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8" creationId="{678F740D-60AE-45AE-BF58-7906CAE1CF2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19" creationId="{42961054-2DC2-4D82-814D-3026D230925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0" creationId="{B75B31D1-D3B9-436F-8B91-28708CDF5B9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1" creationId="{C43FADEB-E802-401D-BCA4-72756CA2D31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2" creationId="{9C18335A-B487-464B-9974-28216C91039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3" creationId="{0D83E959-9C39-4282-8678-86B81C3C26C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4" creationId="{A1BA219E-4439-48FF-A6FE-B1AF82C5BC5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5" creationId="{D413E7AE-E49F-4BE6-B4E1-C2A35A7A99B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6" creationId="{625682B5-054E-4BFB-BC04-83B59C940E2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7" creationId="{6C5C34FB-EC63-4491-8A85-C6CA4CD11FE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8" creationId="{2BA2346F-A132-4EDE-A1A4-9B2E30D18FB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29" creationId="{BBB36E6D-2C20-416C-96E7-9E7AC16A78A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0" creationId="{E57564CD-2061-4341-B379-EF19648CF9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1" creationId="{EC25C142-270C-49E3-AA33-9D895748052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2" creationId="{8D523F8C-93D4-4EF8-BBF1-1A4A30EBB47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3" creationId="{2F4FF4EE-D595-4510-B47A-FADAEFEBBE0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4" creationId="{ECE24B2E-C5AC-43A6-9A33-909F0B3E5FB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5" creationId="{7EAA1279-3BE4-45E3-AA7D-FC5FAE0248D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6" creationId="{D528558A-8328-411D-B494-B1AA1981C0D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7" creationId="{782C3494-0E1F-443D-9AD2-E7DBD05BA44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8" creationId="{BC36CFA1-0CC6-4D60-918F-A7815076D87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39" creationId="{AD645BF8-FD7B-424E-9AE3-F2F79FDDB34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0" creationId="{94FE8150-6973-409E-8A18-1AB8321132B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1" creationId="{2F61BE78-F00A-48C3-9640-7683E75F67D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2" creationId="{DBA4F006-33A2-4C7A-AAD0-9AA1773CF12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3" creationId="{186FE3E5-B9A0-468B-9751-4EB35D0F3B7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4" creationId="{A9B028DA-5E3C-4B12-8C85-A735A062FE0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5" creationId="{83A02F28-9381-45FC-9BA4-005B3493A12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6" creationId="{EC3B396A-37FE-465C-900A-B1A02FD0B8D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7" creationId="{850728E1-8423-44D5-A5F6-959280FA3DE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8" creationId="{6F0A4893-CA7A-4DB1-B099-AFA5E8352D3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49" creationId="{12583FC8-EE17-47E7-B580-C044C3A63D6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0" creationId="{5F74276F-B3B6-4919-9C4B-00B629FE515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1" creationId="{22379654-CEE7-4AF4-99FD-AC194C90BD4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2" creationId="{67E14B26-0368-472D-AA14-6322342B610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3" creationId="{DC90E2E9-8D55-470E-8EFE-20DD5BE4CB9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4" creationId="{C4964A0F-EFAE-4C82-ADB2-2B608F3BB92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5" creationId="{A11CF85D-F75A-48E7-A5C0-77FA4B90183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6" creationId="{BC9A64D9-EC2C-4F46-888E-17DDA7E7F0A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7" creationId="{FEFC467D-3D59-472E-90DA-04B2C6431CE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8" creationId="{243588CF-ED24-41E3-BA09-4E5F32E543C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59" creationId="{58D6E55F-49F3-4E2E-A7DD-361A18EEDCB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0" creationId="{3F337723-7A2D-4E02-B62F-D6FD769B7B1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1" creationId="{46AA2907-6ABE-456F-9B65-17609B6DE3B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2" creationId="{B33D1458-3F23-4928-8B10-78D27651F21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3" creationId="{5F480447-2B24-4952-94B3-92F8C866137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4" creationId="{A337330F-B872-4C5A-8760-5A564D10289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5" creationId="{41A15FF2-F0AD-4D3E-B422-7E7A2ACA34C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6" creationId="{7D681FE4-8A17-4BD2-ABBA-C34132E00C4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7" creationId="{44BB5B86-4CEF-4514-A3D5-F7FAF711AF0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8" creationId="{B9591DB6-B2E7-44BE-93FC-2D76FA7E137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9" creationId="{F9D3F839-B5DD-4774-A0E4-EF62C7FBBF1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0" creationId="{C79CB403-93EC-451C-8583-2E28930E332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1" creationId="{45D3DF4F-4857-4F47-B57C-D0110E4EEA2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2" creationId="{AC08CC4B-5312-4472-8E2F-6740F21065F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3" creationId="{BD67C3FE-A5E0-410C-9E01-D9564F7246C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4" creationId="{82AD8454-25E7-4A76-9854-EA15DA9A85D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5" creationId="{FAA0FB3D-935E-4178-8B9B-7BBDA512AFF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6" creationId="{E954B677-0437-4D95-AAB9-3821C0A8A35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7" creationId="{9314BF99-3CE6-4B10-9B86-2F4B1C02021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8" creationId="{644E4529-9066-492F-8F7D-551A1D97477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79" creationId="{85A2DD6E-2B42-4CE3-9355-BA1CBD73844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0" creationId="{325D3B20-500B-4B24-A21D-AC07A825828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1" creationId="{4A58519F-681A-412E-A548-6B7EADDBD83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2" creationId="{160ABE9C-5485-4378-AB91-52D8E2B59F9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3" creationId="{413093F9-F072-4956-A464-95C9635B0DB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4" creationId="{98A6BA79-26D3-462C-9E0F-AE60B6695FC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5" creationId="{931DC32B-BA4F-4549-AEB4-2C547DB793B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6" creationId="{9B141A80-D6B1-45C2-9193-3BD9EA5B941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7" creationId="{A722A03E-B728-4747-A705-8A90E124659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8" creationId="{7EA058CD-07C9-4220-8FCB-7FF8A7B00F5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89" creationId="{746C5CA2-6E83-42FF-96F6-F178E68DCA5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0" creationId="{B3AC77D7-8CB6-4858-97A1-B5CE0F8068C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1" creationId="{29D43648-C3F7-4203-B239-C3016AE3993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2" creationId="{FF1554F3-7576-4388-8BAC-8B2608F16EA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3" creationId="{486F9BD7-F00E-418A-A3C1-823DD43DC35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4" creationId="{ED0A61CB-4A6C-4F61-94AE-12DF41D95E5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5" creationId="{F4C91B94-1709-4DBF-A633-28234D82B7C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6" creationId="{ACB7622D-2A71-4418-8101-8812F130630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7" creationId="{C3B443EC-50A3-4965-A43E-3796A96E0DF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8" creationId="{FC8D60B7-DF42-4D6D-975A-A7BFF4A9789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99" creationId="{679D0BE0-7B63-473B-8CAB-3B612EACA5B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0" creationId="{3EB4A37E-B116-4FCD-ADA5-3B540EB209C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1" creationId="{DEB83C29-18E2-4B12-AA31-A488ADEE57B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2" creationId="{4500FBD7-C1D5-4A6E-A7C4-5DB9608E7AE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3" creationId="{CE3B6183-27CC-4BDB-963A-27842D4257E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4" creationId="{ECAB3738-A00D-430F-81FB-617C06AD3E1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5" creationId="{A7B8C57B-2931-4390-9DBF-70806B81291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6" creationId="{758E1E28-C817-4070-AE99-7FA82B291A7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7" creationId="{7AF33C67-9711-4E37-A71C-E9C0085DF40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8" creationId="{E9347D93-1BCC-45EA-91D9-C614C7632E6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09" creationId="{3BDA49C8-D787-4476-9AE2-86AF98ED77C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0" creationId="{8F805FCB-5979-44F3-8569-1183916B4A4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1" creationId="{B0AABBF1-D0F3-4B13-A0C0-E342758CDBD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2" creationId="{40C220A7-8CF4-4B31-9E18-3D0C6A072F5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3" creationId="{0BFE50D6-F0E2-4448-A554-1D192E6EEC0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4" creationId="{918CA96B-CABD-476E-BDF0-5D0DA296E74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5" creationId="{9A29775C-CD2E-47E1-9383-3EDB58B6EB6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6" creationId="{D767B9B4-F7FD-4E28-AB7F-004488DDCA6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7" creationId="{49CA48AF-FA6E-4630-9269-0E8B3F8EED6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8" creationId="{34CD731B-D02C-4173-BCCB-C89BBA342A3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19" creationId="{B22B3F05-E7C0-4AE4-A4FD-792D6B6AAA8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0" creationId="{DFEFF074-D781-4D4B-A8E5-5744822B0EA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1" creationId="{5BBE529F-1AC4-47FF-8E9E-B16AF4488E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2" creationId="{C7A295E5-7146-4116-B69D-9E8FD70F534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3" creationId="{64D1AC40-1825-4DAF-B503-840BD180458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4" creationId="{402C505C-C7FD-4420-A2A2-E11E7B70B44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5" creationId="{EC622023-E66D-4F73-9BB7-34929D7F210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6" creationId="{38C68FBF-F147-4E3E-9DFB-80228B7E38C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7" creationId="{CC2D6E1B-4305-4C99-8CB1-1966B890D0A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8" creationId="{DA8CEDC0-F51C-46AA-A1FF-5A28841E9B9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29" creationId="{9DA2F1C9-DFEF-4136-9BAA-46A375A4627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0" creationId="{FD2EC8EA-36EB-4BE3-B65E-762BA3A429A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1" creationId="{50482D3F-D7AD-425F-A0B6-D9431B29E30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2" creationId="{F6A71E93-9984-46E9-BE6C-349E3A29C79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3" creationId="{9A7D7BF8-F23E-448B-A07D-4D38BFA5F68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4" creationId="{7E6D9A7D-06C8-44DD-8BBC-FAB92206C07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5" creationId="{BE43048E-C7A9-4701-8EEC-F9B9DB27279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6" creationId="{4928B99E-E397-431F-8430-B226B0702EB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7" creationId="{2B49E742-7E36-4C49-A677-1E963B60562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8" creationId="{F7376F07-3884-42C4-8B05-BC9234C8A86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39" creationId="{31430978-390A-4B22-BC52-042B7E5415B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0" creationId="{D2F3AD2E-59F4-457A-97A1-481A3318A37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1" creationId="{27EB8B94-7C1F-47E2-83E7-1596455CB5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2" creationId="{E91A4C61-6DCE-4D5D-8F69-F8A8974DF0C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3" creationId="{2B50BE6E-D91B-4CFC-AD1B-B21010BAC9D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4" creationId="{6B578708-F99D-490E-8D59-971DB3AE89F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5" creationId="{D0906ED3-7C59-4EA9-8F2A-FAF344D51DC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6" creationId="{73D3E04C-8509-42A6-8C98-A6F78373B2D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7" creationId="{FD560162-929E-4E63-ABBD-6EC6112DAC2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8" creationId="{9D00263F-5D46-44E5-83B3-167A815C8B0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49" creationId="{DB215035-9A60-42A3-B7AC-B4D63A4AA15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0" creationId="{9B8ABBFB-620E-43BA-A8FF-D17534C06D5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1" creationId="{2BA3DC0D-7FA5-428E-AE78-DCC90664207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2" creationId="{3CE82A03-3B34-46D0-A3B6-2CD743E3080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3" creationId="{9D85A7AA-2157-4BA7-A1A3-ABBA0768A2D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4" creationId="{E1ED9E8A-9791-4B64-A60E-BE63899CBAC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5" creationId="{0D3FF69F-CDE4-46B8-A61C-9E876358F7D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6" creationId="{D6D65A2F-DBB4-4F97-88D6-B80495E0ACA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7" creationId="{3FEC5FA9-4CFC-41E0-A815-0D89CA128E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8" creationId="{2475AB68-E8CE-44DB-BB86-B695980260F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59" creationId="{B3716302-5DB1-461D-8D85-062F326595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0" creationId="{B5F878EA-48AB-420E-9158-01C353603CE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1" creationId="{2D9EC52C-1D0F-48A7-9AED-C5B35FE1D68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2" creationId="{4BEC1B0A-DA2C-4DEF-9DA3-CB37C9BC560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3" creationId="{7C5AC697-C576-4432-874D-BC718791F8B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4" creationId="{C7A9E0D2-D072-47C6-B8BD-C602AECB7FC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5" creationId="{1E2D5B3A-0381-4E8A-92BE-73721170397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6" creationId="{0E013E6C-5248-4A0B-85EC-A76158ED623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7" creationId="{1D6DD842-7EE4-4461-B24C-EA8209B95CF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8" creationId="{19112D0D-6585-40F6-AABE-8DF82E2D4CA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69" creationId="{714E9FF1-4F89-4594-A9F6-7714DB5E19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0" creationId="{28A1418D-93FF-4E2E-8374-29618B9F6E4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1" creationId="{74A969FB-B0B5-4C49-AFAC-8E9E290CAF3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2" creationId="{1CE34996-E1B3-42AC-BE9C-E79C32DDA1A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3" creationId="{0A14DB13-6061-4F13-A760-6B9A0B1EFA6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4" creationId="{45CC5FF1-241F-4C20-8F6B-5DCFBD90574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5" creationId="{47FA5042-0F71-498F-BB81-86EFA66481E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6" creationId="{D91FF390-22E5-4393-86DB-7671894EC7F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7" creationId="{40143B01-FEC9-4BEB-9B1C-9C1767E4CFC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8" creationId="{5F00A5CB-8CEA-42C4-9D27-4881C2116DD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79" creationId="{8B52459D-D844-4693-9083-1389D05BA8E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0" creationId="{39278F56-E4B1-4DE4-A16A-F02191511AC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1" creationId="{DEE4DBC8-1861-4B4D-8D28-D5E0761FF45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2" creationId="{E75263A7-E4F5-4732-9765-93C9CCA92B2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3" creationId="{9B4C9D3A-7802-4D52-B6DB-5B3631AB5CB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4" creationId="{4D64448C-772A-47C4-B8B4-98C2B8321CC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5" creationId="{C3975577-8BB1-42B6-AC7E-2A4AA847171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6" creationId="{3B381AF7-690C-4C9A-AFD7-AC5D991642A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7" creationId="{5ABCB07D-4A42-4484-BA7D-EFAB05E07F2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8" creationId="{897FA43E-2D59-4938-BE17-B04205B831A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89" creationId="{B202F643-71A1-4CF0-AB9D-C1D43E24E61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0" creationId="{33A8625B-3B90-42AB-B505-1E4633ED034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1" creationId="{A2F7698A-EDDF-4DC0-8F9D-33C11DB86CC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2" creationId="{34C3F9CA-5124-428F-B66C-1E11C945BD7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3" creationId="{31E2AE09-3A3F-4690-942D-6B079B3B0A0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4" creationId="{3A79AB95-6F06-494A-B973-423CD503FE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5" creationId="{EC6A689D-4555-4612-ACD5-FC418EEEC3E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6" creationId="{C7A29ECC-EB52-4E33-A330-E9324CDE25D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7" creationId="{9281BB58-06C9-4549-9BD7-3FC690E9815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8" creationId="{C4451B28-5FB5-427F-95A2-025444F7DFC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299" creationId="{F90D5149-1042-44CF-8C07-2FD9E68A93B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0" creationId="{38CF9C12-65DB-4C3F-B422-E552856DDA4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1" creationId="{23995558-4D81-4087-B4CF-913E5761A3B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2" creationId="{12CEEC16-E9DA-4B14-8FA5-95C64C67111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3" creationId="{646AE6FD-AFF6-44ED-A7D1-46F9FC8DC25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4" creationId="{D7B6BFFA-B5ED-4C9B-90E2-E29D30B1EE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5" creationId="{B9AE201B-F576-406E-9583-08DCF377537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6" creationId="{80D27B74-EF6C-4273-A4F8-DB2297E2C93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7" creationId="{FA35B9B5-7686-49A0-A623-EA402B631EF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8" creationId="{925763BE-F4C3-42BE-9E7C-CEB2A26B273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09" creationId="{369CD13D-5438-4CF5-A0DE-4C5918A8582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0" creationId="{5F1B82A8-4CC0-4544-8A70-ADD1687E3D3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1" creationId="{A07F0A46-0933-42B5-8C49-EC9BEDF78AA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2" creationId="{E8481B19-853C-4F75-ADFF-56E480B0C3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3" creationId="{FF9596CE-9783-49D8-9F8C-D3554EE8056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4" creationId="{E1A24467-F249-4E7B-820C-DC2DBD8C6E8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5" creationId="{3AE6A209-E4E9-4939-8691-48BF33954EC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6" creationId="{EEEF1D7B-91E3-4DDA-9121-486EEB4A29A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7" creationId="{5938F6CD-C38E-4BE0-9D5A-2F93FF83F36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8" creationId="{D9ECE4F6-3DA9-42DA-B47A-055236FAEFB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19" creationId="{A4828E72-4D85-42E5-8165-EB06B8D0EB6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0" creationId="{DBD0E0A4-03EC-4034-AC35-B5810CD025C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1" creationId="{D4B9F8AA-A334-426B-8E06-173DB00AC8B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2" creationId="{68B8EB0A-6A9F-47B5-BD73-F67847B114E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3" creationId="{65D7D645-6468-4FE2-95A1-54A5235ABEC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4" creationId="{81A4CB1D-8F34-4825-A205-093CE35D2E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5" creationId="{83B5A60F-F7C4-4DD7-AF9B-E16C69717DC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6" creationId="{4ACF1034-FEAA-412B-A532-BCDF7C5741A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7" creationId="{1E9089C4-A333-4469-AC98-D8256970344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8" creationId="{7A03DC20-24CF-4C8A-A2B5-FF120B04CD5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29" creationId="{B6580B7F-06F2-400F-B05F-91832123A0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0" creationId="{E6334E74-0337-4EF4-9EBF-3BA0F91919D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1" creationId="{D8580B4A-FC3A-4D7A-9CDB-821EFC6281F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2" creationId="{12FFA6A7-8C05-491E-AFDA-B91BB95D0CB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3" creationId="{226A945C-56F3-40BA-8C81-8C193D20594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4" creationId="{6BF1F7D8-82E3-410A-81CE-06D21E640A9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5" creationId="{35A05D1E-AD6B-4972-96D6-4FC8ED87418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6" creationId="{35765BCC-DD0B-4E49-96D7-5FEA3737268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7" creationId="{49E50984-1263-460B-89FA-982C5BE8B2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8" creationId="{0789033F-C89C-4106-A1C5-E61C725AB38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39" creationId="{F4B54A7A-86B9-478E-B927-FA32DF5EA44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0" creationId="{70958FA2-BED8-4A55-938D-F4AA998651C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1" creationId="{067376D8-2AC3-4E0F-B3BD-78CF7C69E53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2" creationId="{A410CA65-9953-4D64-B3E2-E80504548FF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3" creationId="{DC5D6D74-5C7E-4C46-95CC-2BAAB75AF39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4" creationId="{90725A84-4C38-4A3D-AC30-29798103CA0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5" creationId="{0BD03A32-3C82-4B1B-B176-44FAD3A4DDE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6" creationId="{84B5ED39-20ED-4D0B-B439-D0113335435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7" creationId="{53F9A3F6-056A-40B9-BC22-8A2FACFD540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8" creationId="{F779826C-2963-4940-A458-3B9479FB2FB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49" creationId="{04FDE41E-D77E-4C80-930C-E0C369C8210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0" creationId="{1513E436-CA5F-44FF-A377-FBD2879209E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1" creationId="{19FC65E6-906D-4DB7-BE82-F21A7710CC4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2" creationId="{91304475-EE7C-4C97-9CC1-F4D488E1D5E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3" creationId="{3854BA89-F7C0-4C7A-AE4F-4674901F79B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4" creationId="{6BC69DC6-EB83-49B7-893F-4AE91624B0F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5" creationId="{45C042E7-4E2D-4E24-A244-EE2AEBBB401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6" creationId="{7CE84991-72DD-4CC3-9626-7A3BE84B1E1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7" creationId="{85364A51-0004-43C4-B550-9B6D9638961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8" creationId="{C665CE74-2C8F-4302-AF24-1B4FDE8A198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59" creationId="{3B3BA4F0-AA1B-4B42-8D03-67B6C345A85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0" creationId="{36013982-5733-41F6-A35E-9C29889CF0A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1" creationId="{A1F2E00B-0730-4973-932A-63BC83DF185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2" creationId="{572192A6-1A59-4FF9-B348-F307FF3686F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3" creationId="{3EB028A1-78ED-4E83-B2B0-B3CB1968D17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4" creationId="{843E8354-0950-4B27-9C28-AF8B01F8F25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5" creationId="{4DF169DB-C7D1-40D6-8BD5-486B18095CB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6" creationId="{6F10FC95-AAB0-4D51-B8D4-D316CB21271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7" creationId="{9E24B26E-4876-4DA0-A708-C89BC008255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8" creationId="{E59049A5-D806-4930-8CEF-6D5E84283D4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69" creationId="{4682DD1A-522B-4E69-9CFC-E76D8A2FE30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0" creationId="{85CCF7CC-517F-4BF6-858F-98EF2D69F4E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1" creationId="{523E2471-3861-4B46-9637-83DE2CCCDD7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2" creationId="{388D3A02-0266-4EBF-A05F-4B014D54238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3" creationId="{79272F14-427C-4C1C-8A8E-FE46C652677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4" creationId="{61365618-7D0F-4DE9-9C05-3846E7C19E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5" creationId="{EACCF488-2FB6-4597-8B6F-5D9DE7CA78C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6" creationId="{59E2BB39-305B-442F-A5D8-3576DC87E6E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7" creationId="{5A917F52-0980-4260-BFB8-DA028B813CF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8" creationId="{1D2A94AF-117C-48D0-8BAE-70C05E11B04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79" creationId="{004D4D02-5917-47CE-AB86-9E5736E1D36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0" creationId="{6C6FD681-C338-4062-B315-4395B13363C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1" creationId="{56B684A7-B687-4835-8BFC-46B353F5347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2" creationId="{F61D3442-8E20-4601-B0B3-B6F7EE6DE00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3" creationId="{BA3B683E-0C02-4A93-839E-4AF243F4694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4" creationId="{94B8A5F7-E913-41D3-BEFA-31173E91CAA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5" creationId="{280598BC-F043-4D27-AA58-95F97A7991A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6" creationId="{656905BF-F128-43D1-B197-FFB49ABB699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7" creationId="{C25DFD4B-14E1-4585-9D70-DA59566C557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8" creationId="{DA7B9282-8D89-44A4-B6E9-C558F867E62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89" creationId="{83BD1C52-9D30-4822-BDDB-D895FE4258C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0" creationId="{2720D5F8-9DE2-4DA1-9FBE-7F07CB65D2E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1" creationId="{5E48BCF7-CD8E-474D-9FE0-0F3D23526C0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2" creationId="{7922AED2-AC8F-4BA0-BD14-99FF40BFC33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3" creationId="{436595F4-549D-4E65-BF6E-D4AB472DF2D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4" creationId="{2B59E36A-E8F4-4517-B716-142152D8E4F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5" creationId="{679C8AD7-46B6-4D08-B75F-1A0804DCE47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6" creationId="{23A0CF54-26E0-4740-A669-1E9103519BA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7" creationId="{A7DA1EA9-31AF-4515-AD88-4C40324A41D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8" creationId="{DCCD1FA6-2861-4AD9-B260-3029EB792F2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399" creationId="{3FE008C9-C6E5-4062-9E81-1DC8594E42A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0" creationId="{832452F9-8743-4699-A971-B804794BB89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1" creationId="{DA963144-38D0-4183-8481-6C449DEB765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2" creationId="{66F14A35-FAF9-40C8-9E87-07BCBD9C060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3" creationId="{470DB8FE-3738-4604-9CE0-BEC31C47545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4" creationId="{475CF385-8EFB-4A51-98B3-4E023733202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5" creationId="{C98867DE-9292-421A-9D85-B1A753A1355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6" creationId="{A4152DD5-4626-4274-95FF-731DA08E71E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7" creationId="{1269BDC0-B116-48AB-B6B0-ED403E95833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8" creationId="{E1C45397-1061-4F17-B94D-8DC774A217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09" creationId="{2BDA3D92-8EE2-4E6C-9864-E9CFB12B4FB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0" creationId="{9B40B2C8-EC92-4A15-A1A2-9EC6BC4FE68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1" creationId="{E9ED4CA4-B2D0-45E5-A678-10A111D9C21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2" creationId="{5BD70C5F-F656-4C83-9DA0-E737E5E563A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3" creationId="{AD569D00-D6F8-4C42-BC44-1F8886C74F1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4" creationId="{ACF64E2B-0D9E-4316-8120-6CE7B205DAA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5" creationId="{D952E9B5-AD97-4413-839B-76F7441013F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6" creationId="{22E65ED6-55B4-413E-8684-FCBF9E43FC6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7" creationId="{A526F668-D98A-4AC7-A2D1-343DFAD1CBC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8" creationId="{2D576D3B-1E03-4089-BC15-2CFE13774C6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19" creationId="{BA33F69F-F47B-4DEC-8885-A2D4C441589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0" creationId="{0CDE80FA-2457-4AD0-8F27-9263F9B1E6A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1" creationId="{A5DBC044-E932-4C58-968D-7A7AC5E4312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2" creationId="{6F98004F-AFFB-41E6-B03D-73F47E82194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3" creationId="{B7F4A0F1-C92B-474D-9C5B-E368FCC0961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4" creationId="{7A767EBE-40E5-466A-B5D0-EB026FC84C5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5" creationId="{19D51F78-2060-482F-BB9B-9EE776794B2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6" creationId="{89CDB951-EE3A-4D68-BFA9-92674A30DA5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7" creationId="{1D0BD7A1-9E24-4EB3-B926-17E99209123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8" creationId="{2400F07E-8834-4C04-BE3D-2561C5CF849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29" creationId="{5EEC4E66-7779-4482-844C-409643F18DD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0" creationId="{67D67553-AD28-4300-994B-EC4A8D0779A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1" creationId="{923B9FAD-3B49-4373-BDB9-8B4002FF27C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2" creationId="{63E1FA89-9CFD-48D7-BFCF-B0B1B469BA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3" creationId="{4EC83D53-6BEE-4B6A-BB6A-281E0007B2A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4" creationId="{6210BB8C-66F3-49FB-90C4-6262B2A7765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5" creationId="{1929D28A-72A4-4801-9371-05FFBF1E268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6" creationId="{493FE405-381C-4424-97E9-C06652F3259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7" creationId="{202DB81C-B267-48ED-B317-0BBDEA616BC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8" creationId="{D953EE84-CA57-46C0-86FD-9F215CE7B53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39" creationId="{CC76287F-2566-4C7C-A795-6BD18E55EDC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0" creationId="{2427A435-F497-4303-8296-375B1E515DF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1" creationId="{1132D34A-A6B4-4960-92EA-38E40654D86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2" creationId="{BFD1B420-F597-4A97-B454-6CE7C21437D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3" creationId="{74A6AD31-567D-4F10-A8FF-3825FB61700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4" creationId="{B799B82D-123D-4803-90C6-1EA90E5CCA7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5" creationId="{2F8A1459-A221-4083-A92D-7597E4CF746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6" creationId="{57503C3E-0855-4433-A7E1-D1D8AA3BD2E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7" creationId="{E60C81BA-2BF3-45DB-9BFB-1A402EAF134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8" creationId="{72CB6939-A5E1-49B5-B562-C9C3D8B0092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49" creationId="{671F6254-C3F4-4663-854B-31E9EE89CEE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0" creationId="{B8632B21-A475-4609-B5C9-D04FC8D0F41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1" creationId="{A9E03416-DC3A-4D48-8ACA-0659B630502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2" creationId="{FCC400CC-8E8B-4880-9CEA-FA2B7FDA576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3" creationId="{04053B9A-86C3-4123-89D5-634325299BA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4" creationId="{2BD957BC-432F-4A73-A6F3-C2562D66D8A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5" creationId="{E9A58905-86EF-4D48-AEB3-90DDACA99D7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6" creationId="{47CDFA0F-FB2F-46E9-BEE3-76551E07383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7" creationId="{DA418DEF-817D-4E5D-9059-101779EA06B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8" creationId="{C50D7E5A-16E7-496D-BF43-F843FC8D0AA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59" creationId="{9BAA605F-C1AA-44D1-83F0-9A5D13A3FF3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0" creationId="{E65047CB-599B-4134-AAE0-43F6A3930DD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1" creationId="{9B58C7CE-F001-4EDA-8C4C-BB23E84415E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2" creationId="{6B4D6130-57B0-4342-B148-488C14DBAEF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3" creationId="{C75D365F-8266-4886-8FD7-37208AAAFBF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4" creationId="{79530D1D-6D85-4809-A2C6-4D7570963E3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5" creationId="{F247FE35-44E8-4DC9-A52B-E7319D60986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6" creationId="{ABF39F99-9B11-4D1E-A41E-58334BBFEA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7" creationId="{37316CA4-90EA-412F-8EF7-349C5C86C2C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8" creationId="{95BD4F18-DC32-4175-BFA9-22F127A7968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69" creationId="{7B947E99-57CE-4A8E-B85C-6B0FE761CCC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0" creationId="{B56D692F-15D0-48FC-BD4D-B3AD7E60C18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1" creationId="{1CEF999F-0F3A-4228-8735-5CF26B5787E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2" creationId="{80131F8C-F6C0-4544-AA31-8DE62E20E61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3" creationId="{248DA55F-D627-40CC-B2D3-C29B467F908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4" creationId="{75510C74-2CB6-41AF-B3FE-2EF36F6BE75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5" creationId="{2C68CBA4-D304-4C5C-9B89-50A0913732B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6" creationId="{01FE7717-FB5B-44B2-8030-76D4D102A66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7" creationId="{20348AB4-6C8D-47F3-B3D0-194BA32961A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8" creationId="{5CEB26AE-3311-4E20-9678-68DB876895C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79" creationId="{94EE3CAE-BBF0-4AEC-8B19-6F40A84ACA5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0" creationId="{FD4354B4-1008-4BC5-82BA-7E241D92015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1" creationId="{BACFA69C-5795-4B79-8157-F1DFE5EB04E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2" creationId="{1750E545-0D99-4D0B-B873-B9298127762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3" creationId="{EF0BC5C1-C198-4C48-87E5-8171EFDAD99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4" creationId="{505E21AF-1D73-4508-9B16-DBDBA67D19A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5" creationId="{98452A22-A41E-404F-ACAB-26A35D96A93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6" creationId="{C69D13C3-E3A2-4E21-8AF7-4DCD05EFF43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7" creationId="{51C1C5BC-AC62-495F-97FE-344E2819A88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8" creationId="{C4AF3AA6-AF29-484C-816B-190A84DF34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89" creationId="{471E1466-E89E-458E-965D-13F62A9543E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0" creationId="{B6A33435-AE89-48F2-86CD-1361E6F70EB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1" creationId="{BE975B3F-6271-4ED9-8504-5CE24C96973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2" creationId="{30FA3F80-4BBE-482D-BE3F-655419FDF4A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3" creationId="{9BEE1725-BA96-4D05-BABB-4D1985484F7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4" creationId="{801C3706-22EB-4935-A585-1DBB67AEDCD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5" creationId="{54E5CE5C-D516-4614-B338-24ADFF2D92B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6" creationId="{64F577F8-1AED-4EC1-A29C-F3BA0351108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7" creationId="{B580208F-F438-4608-9402-0F1E3D79697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8" creationId="{775F23AD-5F97-4130-BB8B-A1EA3040263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499" creationId="{8B7192F0-2A73-42BC-B511-27DCAA7C961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0" creationId="{E0B68FE6-D0ED-4DF7-AD1C-165D3774DDF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1" creationId="{F6011450-8726-4AE4-B3BB-A76BC9EEED8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2" creationId="{0EB1C8C8-F53D-4824-89EC-973A0AB61D7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3" creationId="{95BA65CE-BCFC-4AE4-8695-A88A82A92AB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4" creationId="{F581B8BB-EA3E-42E4-BACC-E68CD6AE2B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5" creationId="{1427144B-56F5-4F7A-8526-8F70D639CA1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6" creationId="{65F24A50-0905-4A48-91CF-607D0986D15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7" creationId="{92063D20-1FFC-413D-9D35-3E09D95B08F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8" creationId="{F4406221-FE45-4763-AA85-E444FCC41E7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09" creationId="{DC8B4C20-88D6-460B-B0E6-36AC69993F4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0" creationId="{14884859-7651-438D-9C46-71155EC2F8D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1" creationId="{3D213A42-F87B-48A9-A085-FC7DD7F36B2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2" creationId="{F9A8D8A0-EF8B-4511-B131-96B147D20AB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3" creationId="{EEC3C508-63A8-4436-862B-687C50A4DD2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4" creationId="{263DF115-294B-4A8A-89F0-D451F136727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5" creationId="{15CB2126-EB75-479C-8EFB-59EB8C02D69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6" creationId="{9F6C71C1-D896-44F9-ABEC-739172CA2D0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7" creationId="{E80B50AF-827D-43B1-A865-44EA51660EF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8" creationId="{6F1CCBE2-816A-477D-B91B-35FA41B145C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19" creationId="{1C072684-5E85-43B9-97D1-FA9FE5513DE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0" creationId="{E0660C56-C0C7-4FB3-9402-3F2503F3987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1" creationId="{98964B80-7732-4B80-B5D8-3417DAE20FD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2" creationId="{5DAFAE56-7CA3-4716-B5B5-9A24688744B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3" creationId="{2F6740DB-228F-4B55-B776-6CAFD439003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4" creationId="{60132A1C-3FD8-4612-A3E5-5B89B300140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5" creationId="{BAA29FBB-8B00-414C-B3A4-B8F39D26924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6" creationId="{485801C9-6A46-4527-9BFE-8BDA5892E6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7" creationId="{DA4A92BF-9109-4AD4-8875-E07FDA278A2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8" creationId="{CF249FCD-136D-4A86-B474-859704AC33A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29" creationId="{A3896261-4392-45F9-B5E8-E2B46F549CF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0" creationId="{D5629D78-FC70-4AF6-81F2-860954E7217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1" creationId="{D4950F8C-28A5-41F3-82EC-F048D00ECA6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2" creationId="{11416FBB-DF05-4F30-A54A-00402FC28F4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3" creationId="{24A25C85-5CDC-4AC6-B851-5BCE27066F1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4" creationId="{933A9BAF-AF4B-4392-918D-83E5B9F2CFD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5" creationId="{0352D465-E80C-489D-B77D-A319206CD41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6" creationId="{A12AE533-29B5-4BEB-9FB9-4EBB61B527A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7" creationId="{770BA655-057D-485D-AB67-AB1896D895E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8" creationId="{38549F40-8B88-4CE1-B81D-2F7E2672F17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39" creationId="{719C8DA8-E7A2-41FA-9A3F-FCF57FA8032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0" creationId="{643DF3BA-2F24-4069-B74E-3F91A260F59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1" creationId="{83079696-E749-4BEF-8818-A58AD3C659F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2" creationId="{8B25EF1F-052B-47E1-90FD-73A86A33607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3" creationId="{9855B2E4-D3C3-4C2A-958A-CD95A5CE1B2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4" creationId="{791B71A4-DC2A-46DF-98A2-6A773ADA9F5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5" creationId="{ACE0FA2C-2E14-454C-AD03-63FA015E6E0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6" creationId="{7AFC015E-BE3B-4EC4-AB3B-CDF5D3B075D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7" creationId="{DF4724B7-2767-4933-BD5C-56255D1EBB0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8" creationId="{A3DD1E52-574C-4BC9-9CF4-195DFC09316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49" creationId="{8E416263-AD18-4357-A1F8-5B31FCC910B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0" creationId="{F0D6F3A8-A4BF-4574-9C95-E0A00C80457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1" creationId="{DAE684DC-1813-4371-98A9-C55300E5AD9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2" creationId="{5D87DB64-D0A5-4FF7-A45B-44F0EFC4476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3" creationId="{64186269-BB64-415C-8CF4-80625FB138B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4" creationId="{D23D855A-A516-4A6F-9518-31B1F731AC1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5" creationId="{126669AE-BCD8-4EBD-82B9-D30CEE9B4D0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6" creationId="{027417A9-1FA3-4F3F-8D35-FDD31C485E5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7" creationId="{E2C7A3D7-9CD1-42A4-9169-0C798D7DEEF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8" creationId="{3286F802-4BC1-47AC-8EC0-B89F10B1266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59" creationId="{78A4C3BF-27D4-4950-8A3F-4DCE7BD414E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0" creationId="{29E250E4-F409-4018-9168-99BB60B5D5D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1" creationId="{2B4B280D-0FEC-4CDC-8E3A-18580E15BB8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2" creationId="{5C65E30D-998C-423D-A68E-8AAADD8E410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3" creationId="{D7BB386C-1F9B-4D33-9BC5-54D738F1D2E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4" creationId="{557DB3AA-DC41-4C27-B120-93462A37EF2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5" creationId="{BD3F3B89-C7D7-4A10-AFED-79DEB83A144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6" creationId="{1C8CC2F0-D2D2-4277-A96A-50BB0E74AE9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7" creationId="{7E66BD25-0C9D-468B-9433-B80F9C5FB01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8" creationId="{6E8C5FAB-331D-44D5-9685-D25179CA7A1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69" creationId="{CAFFAD2A-0728-4FAE-85FA-FD6FFB7FCCD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0" creationId="{D06967F4-8018-4661-B126-CC35F50AABB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1" creationId="{D1B7924D-BF86-4D51-9DC2-6E783C689A2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2" creationId="{25832197-0EE4-4220-AB69-25A1A2ED4E0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3" creationId="{65F1F441-84A8-48B0-80C7-EC75AA3A0CB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4" creationId="{4F887928-D9A4-41FE-B2EE-AA112F83F51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5" creationId="{8A910D68-2455-4F9D-BB77-0EC22675BCA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6" creationId="{05B4310D-5A17-4270-BFDD-4C2638214E7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7" creationId="{94C63092-DFB2-4646-AACD-DCFE3B05AEC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8" creationId="{6C968E74-4FCB-41FE-A0B7-8B14157F605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79" creationId="{0F30A914-8542-4ECF-A35C-4AEEBBC53A6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0" creationId="{1B152D47-A8DB-4F60-A74A-7CD33E418B9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1" creationId="{5FFCD829-1831-46FD-A846-D32ED3F4F69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2" creationId="{7477C78E-24D1-46E3-9681-831AEDF215E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3" creationId="{BFDA2604-E5B2-49D1-A456-1483FE2DE20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4" creationId="{6F42EC88-9C7F-4260-A4E5-26FADDFCA35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5" creationId="{62B30D64-30FD-46B3-A0B4-0E6ACEA3D85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6" creationId="{FE96BF3A-635A-4054-9581-275CA20349B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7" creationId="{0FE0D6D1-22B3-4508-91AB-1343B06A6F8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8" creationId="{BBCE8079-3392-42E4-B3A4-0DCEBC532F4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89" creationId="{EFA31B0C-C706-49EC-9985-1F1436A2E99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0" creationId="{AC550804-D258-4D45-9322-445142A512D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1" creationId="{7B5A64C0-BCDA-4A2D-B44B-E95A4135569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2" creationId="{071CE36F-E127-4546-A782-D15AC4AFA7C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3" creationId="{90259DC7-6CFE-4377-9E62-A97675CC05C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4" creationId="{71F288C7-EF9B-49F7-8BA1-1F9ABF75F75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5" creationId="{7E7140D4-CF26-4A3C-9FBC-D2378411FFB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6" creationId="{42610169-05B1-4AF1-B059-957FB64431A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7" creationId="{94860967-D830-4726-85D2-FE9A77141AE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8" creationId="{F0C77498-0433-4B99-87FA-7528A80BDD3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599" creationId="{445FB570-8613-4748-AC09-E465DCB62F6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0" creationId="{AA73C943-2DE0-4C62-8974-52ED07ADF89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1" creationId="{A500B8CC-17EB-4746-BA72-008CDFB3BA8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2" creationId="{9D6A6610-B6EE-47AF-8B9B-254F0C056C2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3" creationId="{EAE2D750-578B-4652-A823-1D4F3F1B3BD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4" creationId="{98C6A371-8280-4601-B8E6-DD5B8A2767A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5" creationId="{F27AF775-D7B6-4495-9ED1-593E2D19AE6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6" creationId="{B407AF02-2BED-4227-816F-F81CEEAE90E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7" creationId="{B8634BCC-6526-4B16-9E97-2B18824B04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8" creationId="{99862EE5-F575-4105-8204-B0D9E5E6014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09" creationId="{B28AD66A-AF8B-4CD8-84A0-7E681C0C115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0" creationId="{57CB9553-2B07-48EF-84F1-3E14634F71F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1" creationId="{DD71DC34-3793-4F70-A3E4-18E1DF50CD7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2" creationId="{EFA1D03D-5D32-4F1E-8A09-04D179BA1E2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3" creationId="{E1B94601-5D7A-411E-B4A3-885D970BFF1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4" creationId="{BA7AD873-CCB0-4B1F-8FD3-CBD4AE4694A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5" creationId="{F74E69FD-224E-48E1-83F1-66FFFC3E487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6" creationId="{B62E177A-1CC4-4190-BD20-F6FEA544CF9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7" creationId="{CB025EF4-1949-4A11-BE14-6748C3C6D3E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8" creationId="{CFE3BEE8-D8D8-4170-986E-A6F1FCBF4B6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19" creationId="{846EB8FB-F89E-4153-BE0D-3756D3CC49B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0" creationId="{C7D181DB-A56D-44BD-B653-53DCFED7E41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1" creationId="{F2FA95E8-2BCA-40E8-9D48-CDD9FE82AB4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2" creationId="{53DFAD24-773C-457F-BEFB-A12477E1615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3" creationId="{7E3EE71E-8DB1-48BE-9238-DC16F292DF4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4" creationId="{59E1504D-4398-4872-A893-BD5AAE3AB05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5" creationId="{CE71C78C-B8C8-4425-ABB7-60C889403D5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6" creationId="{9E41B252-44EB-4CD6-BE6F-0450C2450C4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7" creationId="{EDC28AC7-585F-4D3F-A618-597449E3F1E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8" creationId="{67F8BB5D-20DD-4CC2-8E88-0C3675524B2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29" creationId="{0F6A4A6F-8B61-4C65-8299-1A8098AB5A3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0" creationId="{D991E901-6541-4113-A496-CB84C556E70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1" creationId="{6BDADED1-2998-45F5-9476-DF823309145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2" creationId="{3EC63392-D1B5-4582-806F-EE9B0AB0200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3" creationId="{0021698F-1BF2-41F0-A43C-BAE5FEB15A1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4" creationId="{F0DB60AC-E3EC-40EE-ABD3-E816D012B8D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5" creationId="{BE8E8BAF-AA90-4362-BF10-8C5EDFE9FE8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6" creationId="{99DD7DE8-E754-47A5-A9E3-4DBB0A8495E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7" creationId="{D97CD518-A038-4FF5-911B-3936C92CA5C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8" creationId="{8BBD230E-D31D-4642-A656-AB0E678A81D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39" creationId="{853CA19B-9B2D-4085-8C49-092B2C33F9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0" creationId="{C2257329-2546-4C05-8157-5A135D616CE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1" creationId="{D727E409-C351-4FEB-A139-371A97D4196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2" creationId="{391DB85C-83F1-49B4-91CF-5E102548A50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3" creationId="{A3A11F53-6667-4D3F-B5BA-A538BAF5DF1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4" creationId="{AC30763C-0E8B-4267-89B0-8D5FED35552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5" creationId="{604D8D2B-899D-4DD6-B293-DDFCA69A61B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6" creationId="{0B54F44C-A797-4EE5-84C8-97520CB8FDD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7" creationId="{64E1D4BB-9653-43A6-BEC3-A2DA7827DE2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8" creationId="{D1910982-6B5E-48AC-B07A-1E41EF9600A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49" creationId="{F54D3C2F-B500-48F6-A832-B666BA5C4B3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0" creationId="{40C17670-A210-408E-9A03-22C466AC0D2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1" creationId="{A5130043-69B9-442E-8218-B8001F2E56F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2" creationId="{7C219540-6542-4480-8A1F-D972D742685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3" creationId="{8A5F1656-6D6B-4467-8203-A46EEBB29A3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4" creationId="{2EB17735-5316-46A7-A7D3-C3E03E39B2C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5" creationId="{819F38F7-5498-4193-B2E2-F861BD0FF8B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6" creationId="{3A4C9CE3-F0D7-463C-AA6E-5FBE30709DA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7" creationId="{CCAEC00E-FB76-4DF3-AA1F-6324AEE7384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8" creationId="{3AE8C2EC-6150-416A-A08B-A4435259024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59" creationId="{2967B381-27FD-4A82-B2F0-4146FB0DD8C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0" creationId="{F862D387-1F14-42C5-9AD3-C5B4B422F41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1" creationId="{9528A096-BD8A-4AF1-8F30-F9471F77E9C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2" creationId="{6CAF0349-EEEA-4847-966A-71B2D246E62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3" creationId="{32C47E08-32CB-412B-94C8-2BFB27545BF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4" creationId="{7A09D538-CAB8-496B-AB42-7B1CBE80EC2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5" creationId="{B2CFE271-F269-4CE6-BC64-1217FCD89B3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6" creationId="{F03C54CE-B30A-4D2B-B947-4CE99151D0F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7" creationId="{0BE4997B-E354-4AC1-8C05-19B4BAA7383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8" creationId="{E4A5FF11-77DF-4772-95B8-E5032F4B6F2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69" creationId="{9350113B-3B0E-45C3-BE68-33A63EA97DE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0" creationId="{3EAE3912-88FE-4D9F-AF81-5378B18BA3A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1" creationId="{9C4321D3-1FB7-48E6-995E-A80EE2661C5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2" creationId="{4FC7560B-CA0B-409B-ABDB-161D60BD010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3" creationId="{D8992BC9-2A44-4C1E-8439-617BDCEF899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4" creationId="{938EB653-681E-431A-8040-4D70FE9EEB1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5" creationId="{668000B8-6534-4115-8ADF-80100CF3BDD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6" creationId="{9719D1D9-07F4-48A4-B0D1-C4BEE669005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7" creationId="{F35B5529-DDB9-4667-BAE9-52E310CD1A6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8" creationId="{749F87EF-0454-4525-B281-098F87596CF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79" creationId="{879BBF0D-3A52-4844-993A-CFDD4E7A0C0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0" creationId="{53BF7DC1-FAB7-4752-AA99-2E63FB09F11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1" creationId="{53389B04-33EF-4706-9509-E1B5D8B4140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2" creationId="{A56EF245-09D5-4655-B809-07D0037BE15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3" creationId="{45FF2C89-89B4-4D5C-ABD4-9F622D4B2AB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4" creationId="{E3A93442-C601-4CA2-A71A-8D22B70246E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5" creationId="{DEB99A6C-E393-4F3C-869E-2E6F11F636B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6" creationId="{7D468B9B-98A4-4317-83FC-E382AF2E9F6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7" creationId="{1EDE11BC-D122-4359-BEEF-BE502D9D38F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8" creationId="{A441551E-98B6-45A3-AAA9-4823C1721ED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89" creationId="{9664FE55-CE48-4975-92FF-042B206A067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0" creationId="{1A9DFE84-D613-4CE2-AC85-E4FBEB38C1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1" creationId="{1F942C16-9166-45E5-B9A1-5135565740B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2" creationId="{2770AF01-A0A8-462D-9EB7-2B000E4FBA0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3" creationId="{6D46F9AD-9D46-41BC-954C-264E35580C4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4" creationId="{674A0397-69D4-4137-AEAD-CDA46F9AA78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5" creationId="{088A8CEA-7AAE-4418-AE56-34453ECA38F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6" creationId="{F1E3A839-B2AF-4701-9CC2-248B6449A02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7" creationId="{DF281C63-D0C4-4D3D-B89E-F473F1110DE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8" creationId="{FFFC3206-3410-4407-B3DD-3A11D3EB91D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699" creationId="{ECD7DD70-3CCF-4EBB-8905-F58EFB5FC02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0" creationId="{C943D732-D842-4BAD-BA7D-B4EA2171EE5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1" creationId="{4E6725CD-FA5A-450E-80A5-7F5CB7B5140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2" creationId="{0722D87D-C0F4-46E1-9C1C-923A81E3471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3" creationId="{44C7E641-E2EB-4458-B0C4-DDF5EDAD2E6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4" creationId="{79ED7E67-5F41-4841-95AD-BBBCA4B2BB5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5" creationId="{18F1D78F-C41D-479A-AF53-A381C0FB752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6" creationId="{9F8EF2B0-A552-4886-B0DE-0E28448489F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7" creationId="{82CE086A-1CF5-4BBF-A6B6-F524A9105F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8" creationId="{9119A643-DC31-4971-9BFF-3A4B1836233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09" creationId="{AA90BACE-090E-4F9F-95EB-F6DC25E0396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0" creationId="{ADF5889F-FFC3-4A7A-A946-19788FFFE93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1" creationId="{DDBE58B4-6B34-481B-9B30-404AC8B0092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2" creationId="{3DDE150A-F460-44BF-90A6-C8306423106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3" creationId="{9019280C-DE78-4A3C-9FD5-65395F9F684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4" creationId="{30C6C1F0-4F5D-4002-97D9-10E5AD45E65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5" creationId="{AB603073-21F2-4CB0-9679-2BD6F3CE491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6" creationId="{3A107293-4330-474A-9896-C0225F97F5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7" creationId="{D28F64A8-3B70-41C5-987D-6CA59139AEA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8" creationId="{FF11B1BF-535A-4362-91CE-B3AF139A7C6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19" creationId="{D6AEC5A7-4A04-433C-94CC-ACC790B2C66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0" creationId="{B6194645-EF0B-4C90-8244-98DF2067656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1" creationId="{C56BE190-67D6-431F-A73F-BBEDCDF4119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2" creationId="{10933F88-26AD-4E2F-9162-3DCC18407C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3" creationId="{C8E4A9E8-2CAD-49D4-A50A-B893D476425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4" creationId="{26F49A06-7E3A-46E1-BD94-F0D7AA6FC2B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5" creationId="{8D5305A3-4651-410B-A73B-4876A9D9910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6" creationId="{9421B779-8A09-4C54-9E00-6CF34AC3F9B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7" creationId="{9A7D412C-0A8F-453E-92D8-E392575CB04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8" creationId="{D4BDBE16-7F7D-4227-BC64-6DC24E04889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29" creationId="{5D91FC23-BCA4-42B3-8837-6DCDDBC9BCB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0" creationId="{E08E41A8-8A90-42BC-9FA9-13E3AF07767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1" creationId="{D97C3BD9-59B9-4484-8C79-F3C738ACFAF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2" creationId="{FF364907-20D6-4838-A2C3-F78C44405F2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3" creationId="{31D846E1-8F38-4040-BDEA-8634A796D9A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4" creationId="{86C34E16-BE8C-4987-9375-04609C3CDE0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5" creationId="{A16EDE0C-7B94-4004-BE99-10BEEB9302F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6" creationId="{591412D2-9C40-4206-AFD4-61C2B7C0385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7" creationId="{4F93C34A-D51C-408A-9A66-A2E4308A381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8" creationId="{35E9D9AB-F1E1-4CA0-9380-517C304452B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39" creationId="{D87BACDF-AFD6-4B3D-BAE9-6F9040E5914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0" creationId="{FE461402-EA51-4A3B-BA69-E539C53A43B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1" creationId="{180BF22D-AB54-45FE-A4FE-3903FBF255F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2" creationId="{C6DA0394-9E26-4200-8C7B-19C0094B152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3" creationId="{4B4CD67C-89E8-4A67-99DC-9B4544DD6D0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4" creationId="{CE21142B-74C9-4EE0-8B33-1F958214E04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5" creationId="{940CAA3D-C86D-44F2-A0D7-477D86508A2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6" creationId="{A54221F8-A0A6-4FE2-A477-868255185D9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7" creationId="{684F3CDA-F997-47AB-B9E4-1DC115A8133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8" creationId="{8D96A5E4-AC1D-4726-81C4-BECC3E9EF42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49" creationId="{A05C8D09-DC86-408C-A666-1401A34FEB4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0" creationId="{EDC2DB66-D161-4227-9248-9B96D5BF667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1" creationId="{C8479C7E-8941-44F8-B2DD-1C7D0751C5E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2" creationId="{88A182BB-C585-40A5-826B-E1FD8F811FF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3" creationId="{5F85EAD4-AF7B-40C2-8EF5-920F17C1EE5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4" creationId="{5C72F61C-5434-42EC-952E-5B7E8248F0E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5" creationId="{FBD3577A-0D07-4B7D-B9E1-F4F323523DE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6" creationId="{17D50820-2DC9-4CD2-81F1-E4D3E42F424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7" creationId="{CD11810B-9C65-4A8D-8DFA-7F4C4A3AA76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8" creationId="{68B6D853-6BDA-4DE7-9A7E-814C135C1D1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59" creationId="{0C185275-8A2B-4953-BFB9-3DD61134FED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0" creationId="{05069690-97E3-4348-A2CC-565E837B5CD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1" creationId="{617F5C19-95FB-47DF-A6C2-FE9522A05AE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2" creationId="{D9796C8C-3E38-4B88-A8F9-150AF3FFB0E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3" creationId="{496D9DC2-6316-4ADF-96B0-B322F4D343E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4" creationId="{1210F1B6-8D15-4793-B550-1A2200AB188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5" creationId="{EC9ADD6F-2B6C-41B1-99EF-084BBFDD3D8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6" creationId="{5109B0D2-9825-4A3A-83A9-701DC3375A6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7" creationId="{E701467D-C1A1-4595-B83A-04F085A2736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8" creationId="{48AD8AD2-3C2E-47EB-834E-DE9D39543AA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69" creationId="{C18B9FB7-3C38-49BF-B295-057B5772B71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0" creationId="{114FBC10-68F1-4859-AF45-88CC7B896E4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1" creationId="{7C89D18E-74DD-4DDF-9424-AAD1E74E12E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2" creationId="{8010F749-F2D4-4E1D-A09C-91A366EB692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3" creationId="{9A70CB49-0CD3-4E4E-93B8-5DFFE01E5B0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4" creationId="{88B7992D-8571-4825-81EE-CB6776D7E85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5" creationId="{D9089F19-D6D5-445E-8CAA-C495584E09F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6" creationId="{4DE784F5-DDA5-4B74-8A08-D77E583B44B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7" creationId="{CF63FE4C-E13A-4AD8-894F-7936298B1C0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8" creationId="{65420F81-65C4-4C47-A239-AEC94F19508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79" creationId="{1CEADC12-D3EE-4F1E-B8A0-02212F2D327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0" creationId="{CB27F0EB-FE51-4D2D-9965-88CA90D8C41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1" creationId="{6AECA387-34CF-4F5B-AC95-8178EE2B1AF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2" creationId="{AAF1D569-7018-475A-8923-76349205A0B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3" creationId="{E2915016-3D48-4E8A-A5BE-5EF9E5989FA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4" creationId="{F5EE22A2-EB3E-4B97-8208-667B3A2464A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5" creationId="{F921452D-4B39-4276-828C-EC2FEC82295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6" creationId="{FC31D19D-5ED2-47C0-95FF-E034C2A8C1A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7" creationId="{4A878F3F-4EFA-4AAD-B389-7303252FDD1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8" creationId="{594DE5AB-E6AD-418D-ACCA-6830498A8BC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89" creationId="{70BB429F-D778-4E8C-B077-CB53E09DCE4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0" creationId="{CDEEE6BE-4CAE-4985-AE23-69D19900983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1" creationId="{621352E3-4B04-40E3-BA17-F43D5BE66B1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2" creationId="{4C57C0AA-D08A-4920-B70B-68F4A632F8F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3" creationId="{CE6AD3A4-184E-44D2-89F0-BACED2AEEE9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4" creationId="{408717D3-EA74-4968-8810-EFC6A082921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5" creationId="{4F09F229-CF6F-4905-B05D-D65063B5281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6" creationId="{7DCD9645-9CE5-4952-BA70-46AB77E8133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7" creationId="{BEF240C1-A529-47B1-86B7-A6E0468EABE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8" creationId="{DAC72571-3969-48F5-BF1E-1E8FDD36658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799" creationId="{84EAF0AD-AA9A-4787-9EA2-0766072960D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0" creationId="{8B1FE34B-C764-4AEF-A5F7-856A88612D4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1" creationId="{CCB259F7-5BE5-4951-8146-8F21FA04638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2" creationId="{6C87A520-E079-4A80-9F42-D4B3806C9AB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3" creationId="{0B1246A8-8892-47FD-8998-21CF8298B07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4" creationId="{8CC8ADD1-DE91-4424-BABC-63CA41FF5A9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5" creationId="{2A33DFAA-2CFC-48A4-ABE2-E442DFDF042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6" creationId="{8F93E6E1-81FA-4333-BE6C-DA56EB86E25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7" creationId="{066DC83D-1077-433C-B1D5-AA0D9C81377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8" creationId="{17B32108-8D15-4DE6-BAA2-1E4971CAA31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09" creationId="{013745C1-B838-4947-A2F3-4FFB3D50F7D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10" creationId="{4FC41FB7-DDB3-471D-AFA9-26C8230D84F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15" creationId="{54AB44D7-9F7C-4318-88DB-919BF2A8400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16" creationId="{7132923D-7AC7-4B1B-B89A-DC5DE84B38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17" creationId="{74408E7E-FFDE-4C18-BFE7-E0D32A67614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18" creationId="{000DBD5E-8E05-46BE-AB74-80C1A85C41C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19" creationId="{EA8D769F-44F0-4173-8301-346951B00F3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0" creationId="{9F2A3967-A400-4450-9393-0122F0FA17D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1" creationId="{E5448C3A-EB60-476F-B7D7-4201AD52C1E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2" creationId="{B6A2F434-6B9E-4FF6-9D33-0CF298A7B14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3" creationId="{21E6588A-9394-45C6-9729-AB1AB34AB2B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4" creationId="{5E3F0836-982D-41F1-A375-3537D72F0CA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5" creationId="{4FB05EB1-31E8-4EB6-92AC-409D0D9AA7C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6" creationId="{294805C2-D024-49C7-9156-8519532C16F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7" creationId="{D39C5426-7EC1-4A07-9208-7784410D2B1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8" creationId="{8A99D9C8-162A-4216-B0CB-E9E52D39D83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29" creationId="{33B12A07-D28D-4DBA-8B96-628219F2D09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0" creationId="{D8BABAC7-70FF-4FDF-81C0-24B48D352BC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1" creationId="{4CD6A581-FADE-49C5-B0BC-717BD21BB41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2" creationId="{DA994F71-1A48-403A-87D1-59C05551A07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3" creationId="{8C4E2487-CE6C-4250-99FB-DD65A6FE625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4" creationId="{68CF777F-CDAC-4468-A5BC-EC088A86EA4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5" creationId="{D436C259-AA81-4B13-A403-DA3AA38DC1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6" creationId="{C480F467-2569-47FB-B323-A709D918394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7" creationId="{C44CBD98-1212-4E0E-BF33-12726F35775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8" creationId="{A83A2398-CBC0-430F-8F14-FEF2B30AA93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39" creationId="{0B0D0AC1-6BA2-4D9A-911F-DDE510F0B44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0" creationId="{23862968-7608-4727-87A7-52AB8867954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1" creationId="{55299AF4-29AE-4345-AA39-B8C9FFBF3AE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2" creationId="{F3FCFACE-CC25-47F3-AA35-3B73ED45C1B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3" creationId="{34AAEECB-68E9-4E11-943F-E6DF23457C5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4" creationId="{BB26B02F-3ABC-4DD6-8193-F56C39BF183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5" creationId="{C7F5B0C4-FDAD-43AE-8361-92F6CEC3686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6" creationId="{CE734C00-8B5C-4591-86AC-F3B9B1D25B2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7" creationId="{335B60D3-BAE7-4E18-89D5-6F9018E7D8B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8" creationId="{D82D7315-12FC-46FC-97DD-6C615C46FD2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49" creationId="{58319C87-812A-4BC8-89E9-6FAAFB0B7E5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0" creationId="{85EF11DC-C900-43DC-9BF1-3F8269704A4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1" creationId="{067C3433-AC18-4F39-BB98-628224E6CCF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2" creationId="{9310658E-116E-4E7F-84DA-8124B238F5E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3" creationId="{C6C9B3D8-7319-48C1-B75C-218A92EA5C2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4" creationId="{A0847F29-9333-440E-92C7-23BA5638357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5" creationId="{6418BF9B-D412-480E-A813-2A2627F5655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6" creationId="{892EB7C7-7BBE-4DB4-A3CA-EC9E48D08FE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7" creationId="{DF45985C-5274-43C4-9776-422F80A679D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8" creationId="{6F3F24A1-920A-49F8-8ECA-B1CD92BE839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59" creationId="{CE3AFBBD-3C8C-4B05-BB9A-7848D72A12D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0" creationId="{43CDFF68-5DBC-4D9B-89CE-7D1B2C055A8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1" creationId="{4480C57D-ADC7-4AC9-A02F-487737250DE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2" creationId="{05B252B1-9F89-42B7-9FE8-772F2F56431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3" creationId="{27A990B0-0E3A-43EC-8C61-71266B21DDC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4" creationId="{D29C28F6-0ED3-4452-AF91-543E379A7A4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5" creationId="{E77757C5-FC2C-4819-9CD0-9349B7BC15C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6" creationId="{22271381-2CE4-4E20-917D-81CAFE18837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7" creationId="{FFA01396-970C-4C13-90FA-F3ECD0DDB27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8" creationId="{815B55C8-3478-4C1C-83FB-4D40C33E0AA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69" creationId="{DFE0CFEE-B47D-4C19-BB75-F425C4FDF1C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0" creationId="{EF7F3A09-53C8-45AB-8941-1ECC9CA9BCE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1" creationId="{F8353396-4E57-4DE3-B767-0BFED6C39C9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2" creationId="{C7A516AD-D5EE-44AF-BFF6-599C2A5203F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3" creationId="{E8DE9EA8-4AE6-4B2C-8402-16249367717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4" creationId="{6090554A-C9C9-4BB7-8D43-441EFC5E0DB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5" creationId="{5F175319-F5E0-4ACB-B6C7-32C6454EBAE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6" creationId="{3810C0DF-0BEE-47FB-B0FF-54F68866855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7" creationId="{9A1DC544-BE71-47BB-A203-F486118CC05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8" creationId="{397640EA-FD84-429B-9C88-C5383E73324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79" creationId="{A5734893-8957-443F-9617-7F343F62F2C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0" creationId="{6B5BDCD6-7F18-47BA-89A8-5FD3489201A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1" creationId="{96ECF445-3705-44C7-8496-0B27C32097E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2" creationId="{AA8A530F-07FD-4981-8131-1A91EA569E5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3" creationId="{8FD710E9-532C-4390-858C-A60F1A3752E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4" creationId="{D53A5351-5680-47B0-B4E9-507F757DB69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5" creationId="{6AD09882-BD68-4657-9745-D587409D596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6" creationId="{4DB9C8EF-2906-4CB5-8CB1-67DAACF8E9F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7" creationId="{FA25DCC5-8C71-4559-927D-760127835FA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8" creationId="{8B88A3BE-0D87-4399-817F-8C46B90EE9E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89" creationId="{8B757034-D9EE-47C2-BA01-F6596AC9C91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0" creationId="{0A349B18-B15F-465D-BF4A-12DED06677B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1" creationId="{59BEABCB-B761-4887-B9D4-9E1828F4077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2" creationId="{1FBFFD51-8DE2-409F-B92B-ED4E5CE46A2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3" creationId="{F94E5EB2-13F0-4A99-8B17-DDD9EBFA8E4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4" creationId="{3697B8E5-C96C-42FA-B4A0-D90F365A84B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5" creationId="{33A2EBD4-2284-49DE-8A6A-62D8155D475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6" creationId="{1BD53C29-8908-4234-B877-DBE216171D8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7" creationId="{CB286AEB-C868-4E25-A995-1BF50F7AC9D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8" creationId="{28FB23CB-9864-4DCA-B6A8-01DB129BACF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899" creationId="{EE4ECCA0-1289-4A75-A06D-A707A3D51BC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0" creationId="{E01E4AD0-01C2-45EA-8ACA-D472C1A5E57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1" creationId="{CE0EF293-9D11-4779-B3DA-FC3791F37E9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2" creationId="{874907AC-FB30-4D09-AB06-DD6B2DE574C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3" creationId="{EE485125-BE43-4C00-9AB5-28BB02E6034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4" creationId="{4A962D32-76C5-4B5B-8024-90D25A2A4E6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5" creationId="{EFB0BC33-2CF5-45E8-9357-BFBB0DB1C3C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6" creationId="{8C9F1A14-5D31-4CA4-A916-549D6286A45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7" creationId="{916530B4-0B1F-4554-880B-CACF2D1BED5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8" creationId="{E7B8EC99-D8F7-4CBE-AC10-A1D6935355D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09" creationId="{5A0318FE-1136-485D-A8BA-21539E483A2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0" creationId="{BED6CE71-DE99-46E9-BC60-6FCB1A09229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1" creationId="{D4B3E442-E408-4915-BE08-EBD5798A933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2" creationId="{25839734-2476-456A-9961-5A55C958492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3" creationId="{63079F77-17BA-4E30-9D93-0A2FCE0EF69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4" creationId="{74FFD550-C6B3-49D6-9BFA-CD35ADCBC94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5" creationId="{CD824599-C033-4108-B375-367702DD6DE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6" creationId="{15E9C514-C859-42BD-881A-98E19E545C2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7" creationId="{3617EDF6-7912-4562-930D-002D27154DA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8" creationId="{3F165891-4D9C-4D31-82FB-E797AFD8F60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19" creationId="{0EDAFEE3-3F6C-4826-AFE5-7E6A9C9F843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0" creationId="{9CDA0689-437F-47D7-B9CA-53A869B91A4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1" creationId="{B4F211F6-4F50-4BAD-96C9-74593EBECAE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2" creationId="{7440C86B-A281-41D2-ABEE-24620622C14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3" creationId="{F3513390-F12D-4CC9-BDF0-D9EF98FBBF2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4" creationId="{706E97EB-224F-481C-B110-F409D01BA00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5" creationId="{8CDEF70C-41B7-4A1F-971D-68303DD07E3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6" creationId="{344961C4-0098-4710-8E61-0D4C4398109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7" creationId="{4F59B4E5-9947-4F4D-AC97-2E14B4054C0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8" creationId="{74C8A970-BB9F-4CC7-A571-03C6C6627BF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29" creationId="{1D60A91C-F383-4CC5-B83C-ADD63131E17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0" creationId="{C758744A-58AE-45ED-8F9C-2339AF4AB27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1" creationId="{5A071D17-1A95-4C52-8150-CB629D17B45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2" creationId="{E07E9709-84CB-433A-B17A-816C02D04A2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3" creationId="{445FED3A-0432-4B80-95A2-9E337B0ECE5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4" creationId="{1862BAC7-C000-4C4A-BA28-6687A31A161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5" creationId="{14FC0544-AD28-4261-AB50-91A8A3F75CE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6" creationId="{2FA9E964-E1DD-42E8-BC84-6D070B386ED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7" creationId="{BB93D1A5-CAE4-4DBD-A027-47763DDC39C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8" creationId="{B67594A1-1166-4A8D-8078-E52F2F4C74D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39" creationId="{06684CE9-55BF-44E8-9C32-C148D430275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0" creationId="{2E2AA0EA-7A99-4208-A019-B521DDA5D87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1" creationId="{99E46DF2-6B6E-4559-B624-A577DE28579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2" creationId="{9783A52B-7CA9-4696-880B-4BF34CE2E61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3" creationId="{D9B31571-978E-4668-88E7-866CF63F80B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4" creationId="{CBAA0725-C96D-4F51-AFF0-211BA7723D9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5" creationId="{B4561E2F-3089-4DD4-BDC7-E52EEB4D79E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6" creationId="{A6549471-CE6B-4F1D-9CE2-F6D3D1E846C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7" creationId="{FD6AD754-2786-4361-9BD9-A61B5A55FE0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8" creationId="{9D8EA0F6-D993-41EA-A084-EC092FBFE5C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49" creationId="{927CCD1A-CCC1-40D3-A560-664BE90BF99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0" creationId="{F0E4BC75-A1B7-495E-B3B9-08A658D3153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1" creationId="{A153986F-3B0A-47FB-A0B6-3EEA3ED0B39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2" creationId="{25107817-D8FA-4876-9FBF-CB4F938EB44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3" creationId="{37350BBF-D739-4863-B5C0-CB2B59F93CE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4" creationId="{1C1A3A3F-1CC1-4211-9788-319BA7124AC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5" creationId="{9DC7BF76-B58F-4F5B-8F59-FA0D80BA488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6" creationId="{B5451B23-72DA-42B1-91AA-F1426F8F31D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7" creationId="{44F80303-7151-4D63-9A3A-DE2F3022B14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8" creationId="{B85CA37F-30C1-4320-83DD-45C9378BEF30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59" creationId="{DBBF959C-F491-4639-B389-C12CF5163A9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0" creationId="{6BF35D7F-6AE8-48FB-9A11-39421A55219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1" creationId="{B6333935-74A7-4160-B90E-B05444BA903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2" creationId="{EFB0B4BF-1477-4346-B42B-F7DCF3E7D9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3" creationId="{C3B3CD57-26C5-4DE9-8F92-BA35DA41862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4" creationId="{70535DB8-5BC1-4652-957D-83570D8FEEB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5" creationId="{4DB779FB-4186-45CC-8EC1-485316FD6C6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6" creationId="{A129B5BA-FD53-4480-A8B5-5E1EFEB5047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7" creationId="{495CFF08-6182-4E98-8515-AB29BB14824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8" creationId="{092650D8-8156-49CD-8C7E-7F7F620FD35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69" creationId="{15AFD27E-A746-44A3-9E63-9EBFF1E01CA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0" creationId="{D9253962-BC2C-4D5E-8A14-750F0A32D566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1" creationId="{3F85AD08-6093-4845-AC66-CC35634BFD7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2" creationId="{92133D23-A633-4299-BEED-9F22D23A8BA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3" creationId="{744373B2-4C9F-4C21-9FD0-82AC4A7A835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4" creationId="{BFD99B68-91BE-4403-AFEC-958F9DC3433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5" creationId="{A3B5D4F1-7DCA-4358-B15A-790EFEFF0FE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6" creationId="{8EABB327-81B1-4F95-8D21-CAC1AA5C301E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7" creationId="{31075A65-C40A-43C8-A5A0-A3BABB41D87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8" creationId="{433A1454-13DD-480B-8744-890F0C6F4F9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79" creationId="{199EB7FB-FF9F-468A-AA2B-E5F464BD78F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0" creationId="{E42C2190-1333-4EA1-B55C-1AD7973DBC97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1" creationId="{A0E46072-7A9A-45AB-B3D0-AAD06F8E5A3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2" creationId="{3D24C590-A634-40E7-916F-BCDCA8A57E5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3" creationId="{748FF3FE-EBD7-48AB-8421-05922B95E7D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4" creationId="{F77F0870-5781-4074-97A5-E4550AAEB62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5" creationId="{4A17D52A-1660-4F96-B920-AD58CDA018F9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6" creationId="{A2EF990A-45C6-42F9-B48B-AF15D2EDEEC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7" creationId="{70186F93-A8F3-455C-AB8E-C417862CD3A8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8" creationId="{0FC5271C-9D1F-4B34-9424-86EA49E9C67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89" creationId="{2F8A258D-2CB6-4EF7-9940-7BA255959CC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0" creationId="{9D24B952-F740-4C2C-9E76-0A433D9E13C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1" creationId="{E2F4B3A0-932B-484D-AC5C-F5C49A80886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2" creationId="{2C1FEAF8-B4C9-47DC-9563-FE374E273EF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3" creationId="{B6FE14E6-B037-48D8-86CB-674916C1FC8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4" creationId="{161B86C7-CF11-4E57-83FA-AFB81138915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5" creationId="{DCEB9AA7-B93C-4022-ABDD-07FA8BE2096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6" creationId="{DC70680F-A7E0-4614-9352-CB25D0F1130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7" creationId="{141CE1B0-F790-4761-BB05-1FB6606249A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8" creationId="{872AF069-A0DA-4AEB-A01B-28EA2BC5056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999" creationId="{7EB861DA-BD9A-4593-B5BB-A3431AB70815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0" creationId="{9C7BC23F-9243-4EEF-8276-7A8BFCD98762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1" creationId="{031B3DDE-BC0D-4890-AEF4-F78D8122BA4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2" creationId="{BA8B43B7-C2CD-4552-BD37-8126975CEB5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3" creationId="{E8ACF6D7-814E-45F3-B3B1-A201883E925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4" creationId="{0F403A15-EACF-4F5F-8D5D-14B2ED0AB14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5" creationId="{7A0457D0-00B5-4700-8999-2FC37C3A94EB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6" creationId="{DDDD47B1-2E5E-41B0-909B-6A032D7DC12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7" creationId="{005061AE-C76F-4565-ABE5-EA72B0D577A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8" creationId="{25E43CE9-886B-4E61-95C8-7AFC68ED2941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09" creationId="{8D9D4FDB-8665-40FF-A03C-3D6310039C8C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10" creationId="{B91F760E-CA5D-4A03-BEB4-D530713F142D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11" creationId="{0260153B-86FC-41C2-A07C-5C933F3A1913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12" creationId="{57F9E7F0-702F-42CA-8D4E-5F63CAEBE90A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13" creationId="{D12642B7-FA72-4C79-BFBD-CA1B8BAC9F64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014" creationId="{9CB86B39-DEB3-464C-9E4A-68E0EF488755}"/>
          </ac:spMkLst>
        </pc:spChg>
        <pc:spChg chg="del">
          <ac:chgData name="Hossein Saberi" userId="3099d733-8375-4154-9dc5-01b18b3cf786" providerId="ADAL" clId="{84ABFE4C-D82F-4591-A3E3-DFA3AC339C91}" dt="2024-02-19T14:47:27.607" v="747"/>
          <ac:spMkLst>
            <pc:docMk/>
            <pc:sldMk cId="1372114927" sldId="266"/>
            <ac:spMk id="1602" creationId="{7CA81118-E69B-991B-7384-5E533BB13F9F}"/>
          </ac:spMkLst>
        </pc:spChg>
        <pc:spChg chg="mod">
          <ac:chgData name="Hossein Saberi" userId="3099d733-8375-4154-9dc5-01b18b3cf786" providerId="ADAL" clId="{84ABFE4C-D82F-4591-A3E3-DFA3AC339C91}" dt="2024-02-19T14:10:58.180" v="394" actId="1076"/>
          <ac:spMkLst>
            <pc:docMk/>
            <pc:sldMk cId="1372114927" sldId="266"/>
            <ac:spMk id="1618" creationId="{4067C9EE-EFC9-4246-9EE3-8727B66CE044}"/>
          </ac:spMkLst>
        </pc:spChg>
        <pc:spChg chg="del">
          <ac:chgData name="Hossein Saberi" userId="3099d733-8375-4154-9dc5-01b18b3cf786" providerId="ADAL" clId="{84ABFE4C-D82F-4591-A3E3-DFA3AC339C91}" dt="2024-02-19T14:47:27.607" v="747"/>
          <ac:spMkLst>
            <pc:docMk/>
            <pc:sldMk cId="1372114927" sldId="266"/>
            <ac:spMk id="2605" creationId="{D79FED02-A052-BAB6-A84B-41632B7589E3}"/>
          </ac:spMkLst>
        </pc:spChg>
        <pc:spChg chg="del">
          <ac:chgData name="Hossein Saberi" userId="3099d733-8375-4154-9dc5-01b18b3cf786" providerId="ADAL" clId="{84ABFE4C-D82F-4591-A3E3-DFA3AC339C91}" dt="2024-02-19T14:47:27.607" v="747"/>
          <ac:spMkLst>
            <pc:docMk/>
            <pc:sldMk cId="1372114927" sldId="266"/>
            <ac:spMk id="2606" creationId="{1431F701-A3B3-0242-5EAB-6C08C32B7312}"/>
          </ac:spMkLst>
        </pc:spChg>
        <pc:spChg chg="del">
          <ac:chgData name="Hossein Saberi" userId="3099d733-8375-4154-9dc5-01b18b3cf786" providerId="ADAL" clId="{84ABFE4C-D82F-4591-A3E3-DFA3AC339C91}" dt="2024-02-19T14:47:27.607" v="747"/>
          <ac:spMkLst>
            <pc:docMk/>
            <pc:sldMk cId="1372114927" sldId="266"/>
            <ac:spMk id="2607" creationId="{A2CD34DA-8EA4-B415-A0E1-4FC3643581C9}"/>
          </ac:spMkLst>
        </pc:spChg>
        <pc:grpChg chg="mod">
          <ac:chgData name="Hossein Saberi" userId="3099d733-8375-4154-9dc5-01b18b3cf786" providerId="ADAL" clId="{84ABFE4C-D82F-4591-A3E3-DFA3AC339C91}" dt="2024-02-19T14:10:58.180" v="394" actId="1076"/>
          <ac:grpSpMkLst>
            <pc:docMk/>
            <pc:sldMk cId="1372114927" sldId="266"/>
            <ac:grpSpMk id="6" creationId="{107A63B8-02C0-4351-BE7B-1D4B2EE999BE}"/>
          </ac:grpSpMkLst>
        </pc:grpChg>
        <pc:grpChg chg="mod">
          <ac:chgData name="Hossein Saberi" userId="3099d733-8375-4154-9dc5-01b18b3cf786" providerId="ADAL" clId="{84ABFE4C-D82F-4591-A3E3-DFA3AC339C91}" dt="2024-02-19T14:10:58.180" v="394" actId="1076"/>
          <ac:grpSpMkLst>
            <pc:docMk/>
            <pc:sldMk cId="1372114927" sldId="266"/>
            <ac:grpSpMk id="7" creationId="{AD22F701-5F52-4B24-8B57-9CFED477AF79}"/>
          </ac:grpSpMkLst>
        </pc:grpChg>
        <pc:grpChg chg="mod">
          <ac:chgData name="Hossein Saberi" userId="3099d733-8375-4154-9dc5-01b18b3cf786" providerId="ADAL" clId="{84ABFE4C-D82F-4591-A3E3-DFA3AC339C91}" dt="2024-02-19T14:10:58.180" v="394" actId="1076"/>
          <ac:grpSpMkLst>
            <pc:docMk/>
            <pc:sldMk cId="1372114927" sldId="266"/>
            <ac:grpSpMk id="8" creationId="{142A705E-C59A-4ADE-AABE-1D522EEEA698}"/>
          </ac:grpSpMkLst>
        </pc:grpChg>
        <pc:grpChg chg="mod">
          <ac:chgData name="Hossein Saberi" userId="3099d733-8375-4154-9dc5-01b18b3cf786" providerId="ADAL" clId="{84ABFE4C-D82F-4591-A3E3-DFA3AC339C91}" dt="2024-02-19T14:10:58.180" v="394" actId="1076"/>
          <ac:grpSpMkLst>
            <pc:docMk/>
            <pc:sldMk cId="1372114927" sldId="266"/>
            <ac:grpSpMk id="9" creationId="{EBFC6C61-133E-4CA0-B646-ED94683EEF9F}"/>
          </ac:grpSpMkLst>
        </pc:grpChg>
        <pc:grpChg chg="mod">
          <ac:chgData name="Hossein Saberi" userId="3099d733-8375-4154-9dc5-01b18b3cf786" providerId="ADAL" clId="{84ABFE4C-D82F-4591-A3E3-DFA3AC339C91}" dt="2024-02-19T14:10:58.180" v="394" actId="1076"/>
          <ac:grpSpMkLst>
            <pc:docMk/>
            <pc:sldMk cId="1372114927" sldId="266"/>
            <ac:grpSpMk id="10" creationId="{8B97C044-7FF7-4CFA-921D-2B40E16D4C89}"/>
          </ac:grpSpMkLst>
        </pc:grpChg>
        <pc:grpChg chg="mod">
          <ac:chgData name="Hossein Saberi" userId="3099d733-8375-4154-9dc5-01b18b3cf786" providerId="ADAL" clId="{84ABFE4C-D82F-4591-A3E3-DFA3AC339C91}" dt="2024-02-19T14:10:58.180" v="394" actId="1076"/>
          <ac:grpSpMkLst>
            <pc:docMk/>
            <pc:sldMk cId="1372114927" sldId="266"/>
            <ac:grpSpMk id="814" creationId="{4856F842-E931-49F4-98CF-D7EC650684F9}"/>
          </ac:grpSpMkLst>
        </pc:grpChg>
        <pc:grpChg chg="del">
          <ac:chgData name="Hossein Saberi" userId="3099d733-8375-4154-9dc5-01b18b3cf786" providerId="ADAL" clId="{84ABFE4C-D82F-4591-A3E3-DFA3AC339C91}" dt="2024-02-19T14:47:27.607" v="747"/>
          <ac:grpSpMkLst>
            <pc:docMk/>
            <pc:sldMk cId="1372114927" sldId="266"/>
            <ac:grpSpMk id="1603" creationId="{228D04A2-8809-3D83-908C-3B53E4B6D0DD}"/>
          </ac:grpSpMkLst>
        </pc:grpChg>
        <pc:grpChg chg="del">
          <ac:chgData name="Hossein Saberi" userId="3099d733-8375-4154-9dc5-01b18b3cf786" providerId="ADAL" clId="{84ABFE4C-D82F-4591-A3E3-DFA3AC339C91}" dt="2024-02-19T14:04:54.841" v="0" actId="478"/>
          <ac:grpSpMkLst>
            <pc:docMk/>
            <pc:sldMk cId="1372114927" sldId="266"/>
            <ac:grpSpMk id="1606" creationId="{0A5C063E-BF18-1B05-27ED-F998CBCE67E1}"/>
          </ac:grpSpMkLst>
        </pc:grpChg>
        <pc:grpChg chg="mod">
          <ac:chgData name="Hossein Saberi" userId="3099d733-8375-4154-9dc5-01b18b3cf786" providerId="ADAL" clId="{84ABFE4C-D82F-4591-A3E3-DFA3AC339C91}" dt="2024-02-19T14:10:58.180" v="394" actId="1076"/>
          <ac:grpSpMkLst>
            <pc:docMk/>
            <pc:sldMk cId="1372114927" sldId="266"/>
            <ac:grpSpMk id="1617" creationId="{58FEB7EA-D7B5-4A4C-8C17-8E1370204633}"/>
          </ac:grpSpMkLst>
        </pc:grpChg>
        <pc:picChg chg="mod">
          <ac:chgData name="Hossein Saberi" userId="3099d733-8375-4154-9dc5-01b18b3cf786" providerId="ADAL" clId="{84ABFE4C-D82F-4591-A3E3-DFA3AC339C91}" dt="2024-02-19T14:23:01.775" v="678" actId="1035"/>
          <ac:picMkLst>
            <pc:docMk/>
            <pc:sldMk cId="1372114927" sldId="266"/>
            <ac:picMk id="2" creationId="{5E37C485-4489-EDBA-B04F-86CA733C420F}"/>
          </ac:picMkLst>
        </pc:picChg>
        <pc:picChg chg="add del mod">
          <ac:chgData name="Hossein Saberi" userId="3099d733-8375-4154-9dc5-01b18b3cf786" providerId="ADAL" clId="{84ABFE4C-D82F-4591-A3E3-DFA3AC339C91}" dt="2024-02-19T14:05:20.889" v="89" actId="478"/>
          <ac:picMkLst>
            <pc:docMk/>
            <pc:sldMk cId="1372114927" sldId="266"/>
            <ac:picMk id="4" creationId="{571D5BC0-1D3D-3E72-B39B-71199F642BAE}"/>
          </ac:picMkLst>
        </pc:picChg>
        <pc:picChg chg="add mod">
          <ac:chgData name="Hossein Saberi" userId="3099d733-8375-4154-9dc5-01b18b3cf786" providerId="ADAL" clId="{84ABFE4C-D82F-4591-A3E3-DFA3AC339C91}" dt="2024-02-19T14:23:01.009" v="676" actId="14100"/>
          <ac:picMkLst>
            <pc:docMk/>
            <pc:sldMk cId="1372114927" sldId="266"/>
            <ac:picMk id="1600" creationId="{EF4F6717-D469-7400-DE87-E16A4A587223}"/>
          </ac:picMkLst>
        </pc:picChg>
        <pc:picChg chg="add mod">
          <ac:chgData name="Hossein Saberi" userId="3099d733-8375-4154-9dc5-01b18b3cf786" providerId="ADAL" clId="{84ABFE4C-D82F-4591-A3E3-DFA3AC339C91}" dt="2024-02-19T14:23:01.775" v="678" actId="1035"/>
          <ac:picMkLst>
            <pc:docMk/>
            <pc:sldMk cId="1372114927" sldId="266"/>
            <ac:picMk id="1601" creationId="{D563B303-BA91-3314-D2E8-A2CD352C5157}"/>
          </ac:picMkLst>
        </pc:picChg>
        <pc:picChg chg="mod">
          <ac:chgData name="Hossein Saberi" userId="3099d733-8375-4154-9dc5-01b18b3cf786" providerId="ADAL" clId="{84ABFE4C-D82F-4591-A3E3-DFA3AC339C91}" dt="2024-02-19T14:23:01.775" v="678" actId="1035"/>
          <ac:picMkLst>
            <pc:docMk/>
            <pc:sldMk cId="1372114927" sldId="266"/>
            <ac:picMk id="1605" creationId="{2C78C7FA-C3D3-0514-1087-3120D8FE458B}"/>
          </ac:picMkLst>
        </pc:picChg>
        <pc:picChg chg="del">
          <ac:chgData name="Hossein Saberi" userId="3099d733-8375-4154-9dc5-01b18b3cf786" providerId="ADAL" clId="{84ABFE4C-D82F-4591-A3E3-DFA3AC339C91}" dt="2024-02-19T14:47:27.607" v="747"/>
          <ac:picMkLst>
            <pc:docMk/>
            <pc:sldMk cId="1372114927" sldId="266"/>
            <ac:picMk id="2608" creationId="{43EFEE7D-82F9-BC8C-1EFB-3C45C5F68439}"/>
          </ac:picMkLst>
        </pc:picChg>
        <pc:picChg chg="del">
          <ac:chgData name="Hossein Saberi" userId="3099d733-8375-4154-9dc5-01b18b3cf786" providerId="ADAL" clId="{84ABFE4C-D82F-4591-A3E3-DFA3AC339C91}" dt="2024-02-19T14:47:27.607" v="747"/>
          <ac:picMkLst>
            <pc:docMk/>
            <pc:sldMk cId="1372114927" sldId="266"/>
            <ac:picMk id="2609" creationId="{94FB152B-8705-DFF8-504F-18272C495338}"/>
          </ac:picMkLst>
        </pc:picChg>
        <pc:picChg chg="del">
          <ac:chgData name="Hossein Saberi" userId="3099d733-8375-4154-9dc5-01b18b3cf786" providerId="ADAL" clId="{84ABFE4C-D82F-4591-A3E3-DFA3AC339C91}" dt="2024-02-19T14:47:27.607" v="747"/>
          <ac:picMkLst>
            <pc:docMk/>
            <pc:sldMk cId="1372114927" sldId="266"/>
            <ac:picMk id="2610" creationId="{B4F28F48-6632-08BB-D2FF-8D5FE3CD0B5A}"/>
          </ac:picMkLst>
        </pc:picChg>
        <pc:picChg chg="del">
          <ac:chgData name="Hossein Saberi" userId="3099d733-8375-4154-9dc5-01b18b3cf786" providerId="ADAL" clId="{84ABFE4C-D82F-4591-A3E3-DFA3AC339C91}" dt="2024-02-19T14:47:27.607" v="747"/>
          <ac:picMkLst>
            <pc:docMk/>
            <pc:sldMk cId="1372114927" sldId="266"/>
            <ac:picMk id="2611" creationId="{F95652DE-1B4D-8C6D-C783-5850B5E88EF5}"/>
          </ac:picMkLst>
        </pc:picChg>
        <pc:picChg chg="del">
          <ac:chgData name="Hossein Saberi" userId="3099d733-8375-4154-9dc5-01b18b3cf786" providerId="ADAL" clId="{84ABFE4C-D82F-4591-A3E3-DFA3AC339C91}" dt="2024-02-19T14:47:30.681" v="748"/>
          <ac:picMkLst>
            <pc:docMk/>
            <pc:sldMk cId="1372114927" sldId="266"/>
            <ac:picMk id="2612" creationId="{E4777EAD-4415-9A00-D8BD-E893272CFC27}"/>
          </ac:picMkLst>
        </pc:picChg>
      </pc:sldChg>
      <pc:sldChg chg="del">
        <pc:chgData name="Hossein Saberi" userId="3099d733-8375-4154-9dc5-01b18b3cf786" providerId="ADAL" clId="{84ABFE4C-D82F-4591-A3E3-DFA3AC339C91}" dt="2024-02-19T14:29:18.221" v="728" actId="47"/>
        <pc:sldMkLst>
          <pc:docMk/>
          <pc:sldMk cId="3050883770" sldId="289"/>
        </pc:sldMkLst>
      </pc:sldChg>
      <pc:sldChg chg="del">
        <pc:chgData name="Hossein Saberi" userId="3099d733-8375-4154-9dc5-01b18b3cf786" providerId="ADAL" clId="{84ABFE4C-D82F-4591-A3E3-DFA3AC339C91}" dt="2024-02-19T14:29:14.579" v="727" actId="47"/>
        <pc:sldMkLst>
          <pc:docMk/>
          <pc:sldMk cId="1085215300" sldId="453"/>
        </pc:sldMkLst>
      </pc:sldChg>
      <pc:sldChg chg="addSp delSp modSp add del mod setBg delDesignElem">
        <pc:chgData name="Hossein Saberi" userId="3099d733-8375-4154-9dc5-01b18b3cf786" providerId="ADAL" clId="{84ABFE4C-D82F-4591-A3E3-DFA3AC339C91}" dt="2024-02-20T14:24:37.109" v="2594"/>
        <pc:sldMkLst>
          <pc:docMk/>
          <pc:sldMk cId="2172316159" sldId="468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172316159" sldId="468"/>
            <ac:spMk id="2" creationId="{6DCACD51-9B0C-D176-C777-23ABA2597D09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172316159" sldId="468"/>
            <ac:spMk id="4" creationId="{0E2A6010-1BFF-D1F3-F8CF-D90904434490}"/>
          </ac:spMkLst>
        </pc:spChg>
        <pc:spChg chg="add del">
          <ac:chgData name="Hossein Saberi" userId="3099d733-8375-4154-9dc5-01b18b3cf786" providerId="ADAL" clId="{84ABFE4C-D82F-4591-A3E3-DFA3AC339C91}" dt="2024-02-20T10:32:17.235" v="1339" actId="26606"/>
          <ac:spMkLst>
            <pc:docMk/>
            <pc:sldMk cId="2172316159" sldId="468"/>
            <ac:spMk id="8" creationId="{20586029-32A0-47E5-9AEC-AE3ABA6B94D0}"/>
          </ac:spMkLst>
        </pc:spChg>
        <pc:spChg chg="add del">
          <ac:chgData name="Hossein Saberi" userId="3099d733-8375-4154-9dc5-01b18b3cf786" providerId="ADAL" clId="{84ABFE4C-D82F-4591-A3E3-DFA3AC339C91}" dt="2024-02-20T10:32:17.235" v="1339" actId="26606"/>
          <ac:spMkLst>
            <pc:docMk/>
            <pc:sldMk cId="2172316159" sldId="468"/>
            <ac:spMk id="10" creationId="{A9F529C3-C941-49FD-8C67-82F134F64BDB}"/>
          </ac:spMkLst>
        </pc:spChg>
        <pc:spChg chg="add del">
          <ac:chgData name="Hossein Saberi" userId="3099d733-8375-4154-9dc5-01b18b3cf786" providerId="ADAL" clId="{84ABFE4C-D82F-4591-A3E3-DFA3AC339C91}" dt="2024-02-20T10:32:23" v="1343" actId="26606"/>
          <ac:spMkLst>
            <pc:docMk/>
            <pc:sldMk cId="2172316159" sldId="468"/>
            <ac:spMk id="24" creationId="{9E90EB45-EEE9-4563-8179-65EF62AE0978}"/>
          </ac:spMkLst>
        </pc:spChg>
        <pc:spChg chg="add del">
          <ac:chgData name="Hossein Saberi" userId="3099d733-8375-4154-9dc5-01b18b3cf786" providerId="ADAL" clId="{84ABFE4C-D82F-4591-A3E3-DFA3AC339C91}" dt="2024-02-20T10:32:23" v="1343" actId="26606"/>
          <ac:spMkLst>
            <pc:docMk/>
            <pc:sldMk cId="2172316159" sldId="468"/>
            <ac:spMk id="28" creationId="{23D0EF74-AD1E-4FD9-914D-8EC9058EBBA3}"/>
          </ac:spMkLst>
        </pc:spChg>
        <pc:spChg chg="del">
          <ac:chgData name="Hossein Saberi" userId="3099d733-8375-4154-9dc5-01b18b3cf786" providerId="ADAL" clId="{84ABFE4C-D82F-4591-A3E3-DFA3AC339C91}" dt="2024-02-20T10:32:04.330" v="1330" actId="478"/>
          <ac:spMkLst>
            <pc:docMk/>
            <pc:sldMk cId="2172316159" sldId="468"/>
            <ac:spMk id="29" creationId="{CCC4DC82-020E-3372-4FE3-3058F4B5D8E2}"/>
          </ac:spMkLst>
        </pc:spChg>
        <pc:spChg chg="del">
          <ac:chgData name="Hossein Saberi" userId="3099d733-8375-4154-9dc5-01b18b3cf786" providerId="ADAL" clId="{84ABFE4C-D82F-4591-A3E3-DFA3AC339C91}" dt="2024-02-20T10:32:04.330" v="1330" actId="478"/>
          <ac:spMkLst>
            <pc:docMk/>
            <pc:sldMk cId="2172316159" sldId="468"/>
            <ac:spMk id="30" creationId="{7386B641-508F-E1C5-894E-FC6A8CDD5323}"/>
          </ac:spMkLst>
        </pc:spChg>
        <pc:spChg chg="del">
          <ac:chgData name="Hossein Saberi" userId="3099d733-8375-4154-9dc5-01b18b3cf786" providerId="ADAL" clId="{84ABFE4C-D82F-4591-A3E3-DFA3AC339C91}" dt="2024-02-20T10:32:04.330" v="1330" actId="478"/>
          <ac:spMkLst>
            <pc:docMk/>
            <pc:sldMk cId="2172316159" sldId="468"/>
            <ac:spMk id="31" creationId="{86970546-07FB-2AB5-7B44-3D46F68565D1}"/>
          </ac:spMkLst>
        </pc:spChg>
        <pc:spChg chg="add del">
          <ac:chgData name="Hossein Saberi" userId="3099d733-8375-4154-9dc5-01b18b3cf786" providerId="ADAL" clId="{84ABFE4C-D82F-4591-A3E3-DFA3AC339C91}" dt="2024-02-20T10:32:04.330" v="1330" actId="478"/>
          <ac:spMkLst>
            <pc:docMk/>
            <pc:sldMk cId="2172316159" sldId="468"/>
            <ac:spMk id="32" creationId="{262ABC4B-37D8-4218-BDD8-6DF6A00C0C80}"/>
          </ac:spMkLst>
        </pc:spChg>
        <pc:spChg chg="add del">
          <ac:chgData name="Hossein Saberi" userId="3099d733-8375-4154-9dc5-01b18b3cf786" providerId="ADAL" clId="{84ABFE4C-D82F-4591-A3E3-DFA3AC339C91}" dt="2024-02-20T10:32:32.351" v="1345" actId="26606"/>
          <ac:spMkLst>
            <pc:docMk/>
            <pc:sldMk cId="2172316159" sldId="468"/>
            <ac:spMk id="33" creationId="{11BE3FA7-0D70-4431-814F-D8C40576EA93}"/>
          </ac:spMkLst>
        </pc:spChg>
        <pc:spChg chg="add del">
          <ac:chgData name="Hossein Saberi" userId="3099d733-8375-4154-9dc5-01b18b3cf786" providerId="ADAL" clId="{84ABFE4C-D82F-4591-A3E3-DFA3AC339C91}" dt="2024-02-20T10:32:40.936" v="1347" actId="26606"/>
          <ac:spMkLst>
            <pc:docMk/>
            <pc:sldMk cId="2172316159" sldId="468"/>
            <ac:spMk id="35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0:32:40.936" v="1347" actId="26606"/>
          <ac:spMkLst>
            <pc:docMk/>
            <pc:sldMk cId="2172316159" sldId="468"/>
            <ac:spMk id="36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0:32:40.936" v="1347" actId="26606"/>
          <ac:spMkLst>
            <pc:docMk/>
            <pc:sldMk cId="2172316159" sldId="468"/>
            <ac:spMk id="37" creationId="{C37E9D4B-7BFA-4D10-B666-547BAC499469}"/>
          </ac:spMkLst>
        </pc:spChg>
        <pc:spChg chg="add del">
          <ac:chgData name="Hossein Saberi" userId="3099d733-8375-4154-9dc5-01b18b3cf786" providerId="ADAL" clId="{84ABFE4C-D82F-4591-A3E3-DFA3AC339C91}" dt="2024-02-20T10:32:42.277" v="1349" actId="26606"/>
          <ac:spMkLst>
            <pc:docMk/>
            <pc:sldMk cId="2172316159" sldId="468"/>
            <ac:spMk id="39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0:32:42.277" v="1349" actId="26606"/>
          <ac:spMkLst>
            <pc:docMk/>
            <pc:sldMk cId="2172316159" sldId="468"/>
            <ac:spMk id="40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0:32:42.277" v="1349" actId="26606"/>
          <ac:spMkLst>
            <pc:docMk/>
            <pc:sldMk cId="2172316159" sldId="468"/>
            <ac:spMk id="41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0:32:43.880" v="1351" actId="26606"/>
          <ac:spMkLst>
            <pc:docMk/>
            <pc:sldMk cId="2172316159" sldId="468"/>
            <ac:spMk id="43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0:32:43.880" v="1351" actId="26606"/>
          <ac:spMkLst>
            <pc:docMk/>
            <pc:sldMk cId="2172316159" sldId="468"/>
            <ac:spMk id="44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0:32:43.880" v="1351" actId="26606"/>
          <ac:spMkLst>
            <pc:docMk/>
            <pc:sldMk cId="2172316159" sldId="468"/>
            <ac:spMk id="45" creationId="{C37E9D4B-7BFA-4D10-B666-547BAC499469}"/>
          </ac:spMkLst>
        </pc:spChg>
        <pc:spChg chg="add">
          <ac:chgData name="Hossein Saberi" userId="3099d733-8375-4154-9dc5-01b18b3cf786" providerId="ADAL" clId="{84ABFE4C-D82F-4591-A3E3-DFA3AC339C91}" dt="2024-02-20T10:32:43.880" v="1352" actId="26606"/>
          <ac:spMkLst>
            <pc:docMk/>
            <pc:sldMk cId="2172316159" sldId="468"/>
            <ac:spMk id="47" creationId="{22F15A2D-2324-487D-A02A-BF46C5C580EB}"/>
          </ac:spMkLst>
        </pc:spChg>
        <pc:spChg chg="add">
          <ac:chgData name="Hossein Saberi" userId="3099d733-8375-4154-9dc5-01b18b3cf786" providerId="ADAL" clId="{84ABFE4C-D82F-4591-A3E3-DFA3AC339C91}" dt="2024-02-20T10:32:43.880" v="1352" actId="26606"/>
          <ac:spMkLst>
            <pc:docMk/>
            <pc:sldMk cId="2172316159" sldId="468"/>
            <ac:spMk id="48" creationId="{17A7F34E-D418-47E2-9F86-2C45BBC31210}"/>
          </ac:spMkLst>
        </pc:spChg>
        <pc:spChg chg="add">
          <ac:chgData name="Hossein Saberi" userId="3099d733-8375-4154-9dc5-01b18b3cf786" providerId="ADAL" clId="{84ABFE4C-D82F-4591-A3E3-DFA3AC339C91}" dt="2024-02-20T10:32:43.880" v="1352" actId="26606"/>
          <ac:spMkLst>
            <pc:docMk/>
            <pc:sldMk cId="2172316159" sldId="468"/>
            <ac:spMk id="49" creationId="{2AEAFA59-923A-4F54-8B49-44C970BCC323}"/>
          </ac:spMkLst>
        </pc:spChg>
        <pc:picChg chg="add mod ord">
          <ac:chgData name="Hossein Saberi" userId="3099d733-8375-4154-9dc5-01b18b3cf786" providerId="ADAL" clId="{84ABFE4C-D82F-4591-A3E3-DFA3AC339C91}" dt="2024-02-20T10:32:43.880" v="1352" actId="26606"/>
          <ac:picMkLst>
            <pc:docMk/>
            <pc:sldMk cId="2172316159" sldId="468"/>
            <ac:picMk id="3" creationId="{44DB45AB-910F-57D5-2406-417C696C5A46}"/>
          </ac:picMkLst>
        </pc:picChg>
        <pc:picChg chg="add mod">
          <ac:chgData name="Hossein Saberi" userId="3099d733-8375-4154-9dc5-01b18b3cf786" providerId="ADAL" clId="{84ABFE4C-D82F-4591-A3E3-DFA3AC339C91}" dt="2024-02-20T10:32:43.880" v="1352" actId="26606"/>
          <ac:picMkLst>
            <pc:docMk/>
            <pc:sldMk cId="2172316159" sldId="468"/>
            <ac:picMk id="5" creationId="{7772EA7B-AADF-3E8D-81A9-926277B1C325}"/>
          </ac:picMkLst>
        </pc:picChg>
        <pc:picChg chg="del">
          <ac:chgData name="Hossein Saberi" userId="3099d733-8375-4154-9dc5-01b18b3cf786" providerId="ADAL" clId="{84ABFE4C-D82F-4591-A3E3-DFA3AC339C91}" dt="2024-02-20T10:32:04.330" v="1330" actId="478"/>
          <ac:picMkLst>
            <pc:docMk/>
            <pc:sldMk cId="2172316159" sldId="468"/>
            <ac:picMk id="12" creationId="{0060347C-7CE4-A32A-ECFF-B93A82618227}"/>
          </ac:picMkLst>
        </pc:picChg>
        <pc:picChg chg="del">
          <ac:chgData name="Hossein Saberi" userId="3099d733-8375-4154-9dc5-01b18b3cf786" providerId="ADAL" clId="{84ABFE4C-D82F-4591-A3E3-DFA3AC339C91}" dt="2024-02-20T10:32:04.330" v="1330" actId="478"/>
          <ac:picMkLst>
            <pc:docMk/>
            <pc:sldMk cId="2172316159" sldId="468"/>
            <ac:picMk id="17" creationId="{83CA552C-394E-3670-1478-EFA4338CF920}"/>
          </ac:picMkLst>
        </pc:picChg>
        <pc:picChg chg="del">
          <ac:chgData name="Hossein Saberi" userId="3099d733-8375-4154-9dc5-01b18b3cf786" providerId="ADAL" clId="{84ABFE4C-D82F-4591-A3E3-DFA3AC339C91}" dt="2024-02-20T10:32:04.330" v="1330" actId="478"/>
          <ac:picMkLst>
            <pc:docMk/>
            <pc:sldMk cId="2172316159" sldId="468"/>
            <ac:picMk id="27" creationId="{83AD971C-5F1D-DE07-9626-CFAA71838F36}"/>
          </ac:picMkLst>
        </pc:picChg>
        <pc:cxnChg chg="add del">
          <ac:chgData name="Hossein Saberi" userId="3099d733-8375-4154-9dc5-01b18b3cf786" providerId="ADAL" clId="{84ABFE4C-D82F-4591-A3E3-DFA3AC339C91}" dt="2024-02-20T10:32:17.235" v="1339" actId="26606"/>
          <ac:cxnSpMkLst>
            <pc:docMk/>
            <pc:sldMk cId="2172316159" sldId="468"/>
            <ac:cxnSpMk id="15" creationId="{8C730EAB-A532-4295-A302-FB4B90DB9F5E}"/>
          </ac:cxnSpMkLst>
        </pc:cxnChg>
      </pc:sldChg>
      <pc:sldChg chg="addSp delSp modSp del mod ord">
        <pc:chgData name="Hossein Saberi" userId="3099d733-8375-4154-9dc5-01b18b3cf786" providerId="ADAL" clId="{84ABFE4C-D82F-4591-A3E3-DFA3AC339C91}" dt="2024-02-20T11:20:02.428" v="1491" actId="47"/>
        <pc:sldMkLst>
          <pc:docMk/>
          <pc:sldMk cId="2228643551" sldId="473"/>
        </pc:sldMkLst>
        <pc:picChg chg="add del mod">
          <ac:chgData name="Hossein Saberi" userId="3099d733-8375-4154-9dc5-01b18b3cf786" providerId="ADAL" clId="{84ABFE4C-D82F-4591-A3E3-DFA3AC339C91}" dt="2024-02-19T14:28:21.050" v="723" actId="21"/>
          <ac:picMkLst>
            <pc:docMk/>
            <pc:sldMk cId="2228643551" sldId="473"/>
            <ac:picMk id="3" creationId="{5E1D2279-A217-DC45-82BE-BB4A6C28C762}"/>
          </ac:picMkLst>
        </pc:picChg>
      </pc:sldChg>
      <pc:sldChg chg="del">
        <pc:chgData name="Hossein Saberi" userId="3099d733-8375-4154-9dc5-01b18b3cf786" providerId="ADAL" clId="{84ABFE4C-D82F-4591-A3E3-DFA3AC339C91}" dt="2024-02-19T14:29:20.554" v="731" actId="47"/>
        <pc:sldMkLst>
          <pc:docMk/>
          <pc:sldMk cId="3664626421" sldId="477"/>
        </pc:sldMkLst>
      </pc:sldChg>
      <pc:sldChg chg="del">
        <pc:chgData name="Hossein Saberi" userId="3099d733-8375-4154-9dc5-01b18b3cf786" providerId="ADAL" clId="{84ABFE4C-D82F-4591-A3E3-DFA3AC339C91}" dt="2024-02-19T14:31:40.530" v="741" actId="47"/>
        <pc:sldMkLst>
          <pc:docMk/>
          <pc:sldMk cId="1972292692" sldId="478"/>
        </pc:sldMkLst>
      </pc:sldChg>
      <pc:sldChg chg="del">
        <pc:chgData name="Hossein Saberi" userId="3099d733-8375-4154-9dc5-01b18b3cf786" providerId="ADAL" clId="{84ABFE4C-D82F-4591-A3E3-DFA3AC339C91}" dt="2024-02-19T14:31:39.006" v="739" actId="47"/>
        <pc:sldMkLst>
          <pc:docMk/>
          <pc:sldMk cId="1907928381" sldId="480"/>
        </pc:sldMkLst>
      </pc:sldChg>
      <pc:sldChg chg="del">
        <pc:chgData name="Hossein Saberi" userId="3099d733-8375-4154-9dc5-01b18b3cf786" providerId="ADAL" clId="{84ABFE4C-D82F-4591-A3E3-DFA3AC339C91}" dt="2024-02-19T14:31:35.736" v="737" actId="47"/>
        <pc:sldMkLst>
          <pc:docMk/>
          <pc:sldMk cId="4148410063" sldId="481"/>
        </pc:sldMkLst>
      </pc:sldChg>
      <pc:sldChg chg="del">
        <pc:chgData name="Hossein Saberi" userId="3099d733-8375-4154-9dc5-01b18b3cf786" providerId="ADAL" clId="{84ABFE4C-D82F-4591-A3E3-DFA3AC339C91}" dt="2024-02-19T14:31:39.661" v="740" actId="47"/>
        <pc:sldMkLst>
          <pc:docMk/>
          <pc:sldMk cId="920898814" sldId="482"/>
        </pc:sldMkLst>
      </pc:sldChg>
      <pc:sldChg chg="del">
        <pc:chgData name="Hossein Saberi" userId="3099d733-8375-4154-9dc5-01b18b3cf786" providerId="ADAL" clId="{84ABFE4C-D82F-4591-A3E3-DFA3AC339C91}" dt="2024-02-19T14:31:34.265" v="736" actId="47"/>
        <pc:sldMkLst>
          <pc:docMk/>
          <pc:sldMk cId="3061725680" sldId="483"/>
        </pc:sldMkLst>
      </pc:sldChg>
      <pc:sldChg chg="del">
        <pc:chgData name="Hossein Saberi" userId="3099d733-8375-4154-9dc5-01b18b3cf786" providerId="ADAL" clId="{84ABFE4C-D82F-4591-A3E3-DFA3AC339C91}" dt="2024-02-19T14:29:19.952" v="730" actId="47"/>
        <pc:sldMkLst>
          <pc:docMk/>
          <pc:sldMk cId="1369985699" sldId="487"/>
        </pc:sldMkLst>
      </pc:sldChg>
      <pc:sldChg chg="del">
        <pc:chgData name="Hossein Saberi" userId="3099d733-8375-4154-9dc5-01b18b3cf786" providerId="ADAL" clId="{84ABFE4C-D82F-4591-A3E3-DFA3AC339C91}" dt="2024-02-19T14:29:22.027" v="733" actId="47"/>
        <pc:sldMkLst>
          <pc:docMk/>
          <pc:sldMk cId="4063684400" sldId="494"/>
        </pc:sldMkLst>
      </pc:sldChg>
      <pc:sldChg chg="del">
        <pc:chgData name="Hossein Saberi" userId="3099d733-8375-4154-9dc5-01b18b3cf786" providerId="ADAL" clId="{84ABFE4C-D82F-4591-A3E3-DFA3AC339C91}" dt="2024-02-19T14:29:21.271" v="732" actId="47"/>
        <pc:sldMkLst>
          <pc:docMk/>
          <pc:sldMk cId="2716767892" sldId="496"/>
        </pc:sldMkLst>
      </pc:sldChg>
      <pc:sldChg chg="del">
        <pc:chgData name="Hossein Saberi" userId="3099d733-8375-4154-9dc5-01b18b3cf786" providerId="ADAL" clId="{84ABFE4C-D82F-4591-A3E3-DFA3AC339C91}" dt="2024-02-19T14:29:28.506" v="734" actId="47"/>
        <pc:sldMkLst>
          <pc:docMk/>
          <pc:sldMk cId="137975053" sldId="498"/>
        </pc:sldMkLst>
      </pc:sldChg>
      <pc:sldChg chg="del">
        <pc:chgData name="Hossein Saberi" userId="3099d733-8375-4154-9dc5-01b18b3cf786" providerId="ADAL" clId="{84ABFE4C-D82F-4591-A3E3-DFA3AC339C91}" dt="2024-02-19T14:31:32.813" v="735" actId="47"/>
        <pc:sldMkLst>
          <pc:docMk/>
          <pc:sldMk cId="529262567" sldId="499"/>
        </pc:sldMkLst>
      </pc:sldChg>
      <pc:sldChg chg="del">
        <pc:chgData name="Hossein Saberi" userId="3099d733-8375-4154-9dc5-01b18b3cf786" providerId="ADAL" clId="{84ABFE4C-D82F-4591-A3E3-DFA3AC339C91}" dt="2024-02-19T14:31:43.687" v="743" actId="47"/>
        <pc:sldMkLst>
          <pc:docMk/>
          <pc:sldMk cId="2721364634" sldId="500"/>
        </pc:sldMkLst>
      </pc:sldChg>
      <pc:sldChg chg="del">
        <pc:chgData name="Hossein Saberi" userId="3099d733-8375-4154-9dc5-01b18b3cf786" providerId="ADAL" clId="{84ABFE4C-D82F-4591-A3E3-DFA3AC339C91}" dt="2024-02-19T14:31:43.090" v="742" actId="47"/>
        <pc:sldMkLst>
          <pc:docMk/>
          <pc:sldMk cId="1167504818" sldId="501"/>
        </pc:sldMkLst>
      </pc:sldChg>
      <pc:sldChg chg="del">
        <pc:chgData name="Hossein Saberi" userId="3099d733-8375-4154-9dc5-01b18b3cf786" providerId="ADAL" clId="{84ABFE4C-D82F-4591-A3E3-DFA3AC339C91}" dt="2024-02-19T14:31:38.204" v="738" actId="47"/>
        <pc:sldMkLst>
          <pc:docMk/>
          <pc:sldMk cId="221590742" sldId="503"/>
        </pc:sldMkLst>
      </pc:sldChg>
      <pc:sldChg chg="del">
        <pc:chgData name="Hossein Saberi" userId="3099d733-8375-4154-9dc5-01b18b3cf786" providerId="ADAL" clId="{84ABFE4C-D82F-4591-A3E3-DFA3AC339C91}" dt="2024-02-19T14:31:44.504" v="744" actId="47"/>
        <pc:sldMkLst>
          <pc:docMk/>
          <pc:sldMk cId="1620779576" sldId="504"/>
        </pc:sldMkLst>
      </pc:sldChg>
      <pc:sldChg chg="del">
        <pc:chgData name="Hossein Saberi" userId="3099d733-8375-4154-9dc5-01b18b3cf786" providerId="ADAL" clId="{84ABFE4C-D82F-4591-A3E3-DFA3AC339C91}" dt="2024-02-19T14:29:19.103" v="729" actId="47"/>
        <pc:sldMkLst>
          <pc:docMk/>
          <pc:sldMk cId="1321089328" sldId="505"/>
        </pc:sldMkLst>
      </pc:sldChg>
      <pc:sldChg chg="addSp delSp modSp add del mod">
        <pc:chgData name="Hossein Saberi" userId="3099d733-8375-4154-9dc5-01b18b3cf786" providerId="ADAL" clId="{84ABFE4C-D82F-4591-A3E3-DFA3AC339C91}" dt="2024-02-20T12:43:06.588" v="2190" actId="47"/>
        <pc:sldMkLst>
          <pc:docMk/>
          <pc:sldMk cId="591058876" sldId="1035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591058876" sldId="1035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591058876" sldId="1035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591058876" sldId="1035"/>
            <ac:spMk id="6" creationId="{00000000-0000-0000-0000-000000000000}"/>
          </ac:spMkLst>
        </pc:spChg>
        <pc:spChg chg="add del">
          <ac:chgData name="Hossein Saberi" userId="3099d733-8375-4154-9dc5-01b18b3cf786" providerId="ADAL" clId="{84ABFE4C-D82F-4591-A3E3-DFA3AC339C91}" dt="2024-02-20T10:21:26.831" v="1290" actId="478"/>
          <ac:spMkLst>
            <pc:docMk/>
            <pc:sldMk cId="591058876" sldId="1035"/>
            <ac:spMk id="7" creationId="{AB9785A8-E85E-8907-272D-29AADD83B89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591058876" sldId="1035"/>
            <ac:spMk id="8" creationId="{00000000-0000-0000-0000-000000000000}"/>
          </ac:spMkLst>
        </pc:spChg>
        <pc:spChg chg="add del mod">
          <ac:chgData name="Hossein Saberi" userId="3099d733-8375-4154-9dc5-01b18b3cf786" providerId="ADAL" clId="{84ABFE4C-D82F-4591-A3E3-DFA3AC339C91}" dt="2024-02-20T10:21:26.351" v="1289" actId="478"/>
          <ac:spMkLst>
            <pc:docMk/>
            <pc:sldMk cId="591058876" sldId="1035"/>
            <ac:spMk id="11" creationId="{8FEEBF24-F798-800B-77B7-AFA3C3A68C12}"/>
          </ac:spMkLst>
        </pc:spChg>
        <pc:picChg chg="add del mod">
          <ac:chgData name="Hossein Saberi" userId="3099d733-8375-4154-9dc5-01b18b3cf786" providerId="ADAL" clId="{84ABFE4C-D82F-4591-A3E3-DFA3AC339C91}" dt="2024-02-20T10:21:26.351" v="1289" actId="478"/>
          <ac:picMkLst>
            <pc:docMk/>
            <pc:sldMk cId="591058876" sldId="1035"/>
            <ac:picMk id="16" creationId="{3BB5AF5F-03B0-3D53-2407-C8D962D5A049}"/>
          </ac:picMkLst>
        </pc:picChg>
      </pc:sldChg>
      <pc:sldChg chg="delSp modSp add del mod">
        <pc:chgData name="Hossein Saberi" userId="3099d733-8375-4154-9dc5-01b18b3cf786" providerId="ADAL" clId="{84ABFE4C-D82F-4591-A3E3-DFA3AC339C91}" dt="2024-02-20T12:49:13.419" v="2252" actId="47"/>
        <pc:sldMkLst>
          <pc:docMk/>
          <pc:sldMk cId="3529603326" sldId="1036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529603326" sldId="1036"/>
            <ac:spMk id="2" creationId="{00000000-0000-0000-0000-000000000000}"/>
          </ac:spMkLst>
        </pc:spChg>
        <pc:spChg chg="del">
          <ac:chgData name="Hossein Saberi" userId="3099d733-8375-4154-9dc5-01b18b3cf786" providerId="ADAL" clId="{84ABFE4C-D82F-4591-A3E3-DFA3AC339C91}" dt="2024-02-20T12:48:26.978" v="2245" actId="21"/>
          <ac:spMkLst>
            <pc:docMk/>
            <pc:sldMk cId="3529603326" sldId="1036"/>
            <ac:spMk id="3" creationId="{A1E6F1D4-ACBA-7AA4-A413-0E1C61E8085D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529603326" sldId="1036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529603326" sldId="1036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529603326" sldId="1036"/>
            <ac:spMk id="8" creationId="{00000000-0000-0000-0000-000000000000}"/>
          </ac:spMkLst>
        </pc:spChg>
        <pc:picChg chg="del">
          <ac:chgData name="Hossein Saberi" userId="3099d733-8375-4154-9dc5-01b18b3cf786" providerId="ADAL" clId="{84ABFE4C-D82F-4591-A3E3-DFA3AC339C91}" dt="2024-02-20T12:48:26.978" v="2245" actId="21"/>
          <ac:picMkLst>
            <pc:docMk/>
            <pc:sldMk cId="3529603326" sldId="1036"/>
            <ac:picMk id="7" creationId="{2BF609DB-13BA-09CD-D96F-30E4CC4A4948}"/>
          </ac:picMkLst>
        </pc:picChg>
        <pc:picChg chg="del">
          <ac:chgData name="Hossein Saberi" userId="3099d733-8375-4154-9dc5-01b18b3cf786" providerId="ADAL" clId="{84ABFE4C-D82F-4591-A3E3-DFA3AC339C91}" dt="2024-02-20T12:48:26.978" v="2245" actId="21"/>
          <ac:picMkLst>
            <pc:docMk/>
            <pc:sldMk cId="3529603326" sldId="1036"/>
            <ac:picMk id="9" creationId="{4835CCBC-1B68-7302-977C-3247C05A36EE}"/>
          </ac:picMkLst>
        </pc:picChg>
        <pc:picChg chg="del">
          <ac:chgData name="Hossein Saberi" userId="3099d733-8375-4154-9dc5-01b18b3cf786" providerId="ADAL" clId="{84ABFE4C-D82F-4591-A3E3-DFA3AC339C91}" dt="2024-02-20T12:48:26.978" v="2245" actId="21"/>
          <ac:picMkLst>
            <pc:docMk/>
            <pc:sldMk cId="3529603326" sldId="1036"/>
            <ac:picMk id="10" creationId="{A8FBE11A-5085-2CE4-FED3-9EC26B4AABE4}"/>
          </ac:picMkLst>
        </pc:picChg>
        <pc:picChg chg="del">
          <ac:chgData name="Hossein Saberi" userId="3099d733-8375-4154-9dc5-01b18b3cf786" providerId="ADAL" clId="{84ABFE4C-D82F-4591-A3E3-DFA3AC339C91}" dt="2024-02-20T12:48:43.365" v="2249" actId="21"/>
          <ac:picMkLst>
            <pc:docMk/>
            <pc:sldMk cId="3529603326" sldId="1036"/>
            <ac:picMk id="12" creationId="{39C0F365-8561-09C8-44A4-63DF4C9D3FFE}"/>
          </ac:picMkLst>
        </pc:pic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3529603326" sldId="1036"/>
            <ac:picMk id="14" creationId="{25394B9C-89A2-A91B-56F6-3D8CCC6B7548}"/>
          </ac:picMkLst>
        </pc:picChg>
      </pc:sldChg>
      <pc:sldChg chg="addSp delSp modSp add del mod modClrScheme chgLayout">
        <pc:chgData name="Hossein Saberi" userId="3099d733-8375-4154-9dc5-01b18b3cf786" providerId="ADAL" clId="{84ABFE4C-D82F-4591-A3E3-DFA3AC339C91}" dt="2024-02-20T14:24:37.109" v="2594"/>
        <pc:sldMkLst>
          <pc:docMk/>
          <pc:sldMk cId="3728309318" sldId="1094"/>
        </pc:sldMkLst>
        <pc:spChg chg="mod ord">
          <ac:chgData name="Hossein Saberi" userId="3099d733-8375-4154-9dc5-01b18b3cf786" providerId="ADAL" clId="{84ABFE4C-D82F-4591-A3E3-DFA3AC339C91}" dt="2024-02-20T12:05:30.553" v="1878" actId="700"/>
          <ac:spMkLst>
            <pc:docMk/>
            <pc:sldMk cId="3728309318" sldId="1094"/>
            <ac:spMk id="2" creationId="{00000000-0000-0000-0000-000000000000}"/>
          </ac:spMkLst>
        </pc:spChg>
        <pc:spChg chg="mod ord">
          <ac:chgData name="Hossein Saberi" userId="3099d733-8375-4154-9dc5-01b18b3cf786" providerId="ADAL" clId="{84ABFE4C-D82F-4591-A3E3-DFA3AC339C91}" dt="2024-02-20T14:23:48.572" v="2590" actId="20577"/>
          <ac:spMkLst>
            <pc:docMk/>
            <pc:sldMk cId="3728309318" sldId="1094"/>
            <ac:spMk id="3" creationId="{65AE8AB1-6841-B6E8-A61B-2AA22595261F}"/>
          </ac:spMkLst>
        </pc:spChg>
        <pc:spChg chg="mod ord">
          <ac:chgData name="Hossein Saberi" userId="3099d733-8375-4154-9dc5-01b18b3cf786" providerId="ADAL" clId="{84ABFE4C-D82F-4591-A3E3-DFA3AC339C91}" dt="2024-02-20T12:05:30.553" v="1878" actId="700"/>
          <ac:spMkLst>
            <pc:docMk/>
            <pc:sldMk cId="3728309318" sldId="1094"/>
            <ac:spMk id="4" creationId="{00000000-0000-0000-0000-000000000000}"/>
          </ac:spMkLst>
        </pc:spChg>
        <pc:spChg chg="add mod ord">
          <ac:chgData name="Hossein Saberi" userId="3099d733-8375-4154-9dc5-01b18b3cf786" providerId="ADAL" clId="{84ABFE4C-D82F-4591-A3E3-DFA3AC339C91}" dt="2024-02-20T14:24:37.109" v="2594"/>
          <ac:spMkLst>
            <pc:docMk/>
            <pc:sldMk cId="3728309318" sldId="1094"/>
            <ac:spMk id="6" creationId="{00000000-0000-0000-0000-000000000000}"/>
          </ac:spMkLst>
        </pc:spChg>
        <pc:spChg chg="mod ord">
          <ac:chgData name="Hossein Saberi" userId="3099d733-8375-4154-9dc5-01b18b3cf786" providerId="ADAL" clId="{84ABFE4C-D82F-4591-A3E3-DFA3AC339C91}" dt="2024-02-20T12:05:30.553" v="1878" actId="700"/>
          <ac:spMkLst>
            <pc:docMk/>
            <pc:sldMk cId="3728309318" sldId="1094"/>
            <ac:spMk id="8" creationId="{00000000-0000-0000-0000-000000000000}"/>
          </ac:spMkLst>
        </pc:spChg>
        <pc:spChg chg="add del mod">
          <ac:chgData name="Hossein Saberi" userId="3099d733-8375-4154-9dc5-01b18b3cf786" providerId="ADAL" clId="{84ABFE4C-D82F-4591-A3E3-DFA3AC339C91}" dt="2024-02-20T12:05:25.779" v="1876" actId="478"/>
          <ac:spMkLst>
            <pc:docMk/>
            <pc:sldMk cId="3728309318" sldId="1094"/>
            <ac:spMk id="11" creationId="{8E57AB92-AF14-008D-C754-79707FE980B5}"/>
          </ac:spMkLst>
        </pc:spChg>
        <pc:spChg chg="add del mod">
          <ac:chgData name="Hossein Saberi" userId="3099d733-8375-4154-9dc5-01b18b3cf786" providerId="ADAL" clId="{84ABFE4C-D82F-4591-A3E3-DFA3AC339C91}" dt="2024-02-20T12:05:23.369" v="1875" actId="478"/>
          <ac:spMkLst>
            <pc:docMk/>
            <pc:sldMk cId="3728309318" sldId="1094"/>
            <ac:spMk id="13" creationId="{EA78CAEF-99DC-8C67-C1AC-DDD438919D7F}"/>
          </ac:spMkLst>
        </pc:spChg>
        <pc:spChg chg="add del mod">
          <ac:chgData name="Hossein Saberi" userId="3099d733-8375-4154-9dc5-01b18b3cf786" providerId="ADAL" clId="{84ABFE4C-D82F-4591-A3E3-DFA3AC339C91}" dt="2024-02-20T12:05:22.562" v="1874" actId="478"/>
          <ac:spMkLst>
            <pc:docMk/>
            <pc:sldMk cId="3728309318" sldId="1094"/>
            <ac:spMk id="15" creationId="{CF5BF205-2719-BBF5-B5DD-FA7F2F20C24B}"/>
          </ac:spMkLst>
        </pc:spChg>
        <pc:spChg chg="del">
          <ac:chgData name="Hossein Saberi" userId="3099d733-8375-4154-9dc5-01b18b3cf786" providerId="ADAL" clId="{84ABFE4C-D82F-4591-A3E3-DFA3AC339C91}" dt="2024-02-20T12:05:27.614" v="1877" actId="478"/>
          <ac:spMkLst>
            <pc:docMk/>
            <pc:sldMk cId="3728309318" sldId="1094"/>
            <ac:spMk id="32" creationId="{F0A2E615-DFBF-461F-9B45-84DFE6EF5678}"/>
          </ac:spMkLst>
        </pc:spChg>
        <pc:grpChg chg="del">
          <ac:chgData name="Hossein Saberi" userId="3099d733-8375-4154-9dc5-01b18b3cf786" providerId="ADAL" clId="{84ABFE4C-D82F-4591-A3E3-DFA3AC339C91}" dt="2024-02-20T14:24:01.182" v="2591" actId="478"/>
          <ac:grpSpMkLst>
            <pc:docMk/>
            <pc:sldMk cId="3728309318" sldId="1094"/>
            <ac:grpSpMk id="5" creationId="{6C67F99E-140E-CBB5-F058-B280B0669392}"/>
          </ac:grpSpMkLst>
        </pc:grpChg>
        <pc:picChg chg="del">
          <ac:chgData name="Hossein Saberi" userId="3099d733-8375-4154-9dc5-01b18b3cf786" providerId="ADAL" clId="{84ABFE4C-D82F-4591-A3E3-DFA3AC339C91}" dt="2024-02-20T12:05:20.412" v="1872" actId="478"/>
          <ac:picMkLst>
            <pc:docMk/>
            <pc:sldMk cId="3728309318" sldId="1094"/>
            <ac:picMk id="21" creationId="{1B62B0F4-4C02-2409-0FBC-6C6EC575534D}"/>
          </ac:picMkLst>
        </pc:picChg>
        <pc:picChg chg="del mod">
          <ac:chgData name="Hossein Saberi" userId="3099d733-8375-4154-9dc5-01b18b3cf786" providerId="ADAL" clId="{84ABFE4C-D82F-4591-A3E3-DFA3AC339C91}" dt="2024-02-20T12:05:19.917" v="1871" actId="478"/>
          <ac:picMkLst>
            <pc:docMk/>
            <pc:sldMk cId="3728309318" sldId="1094"/>
            <ac:picMk id="25" creationId="{8F5186C9-A043-AB6C-7D78-1F048FC5759D}"/>
          </ac:picMkLst>
        </pc:picChg>
        <pc:picChg chg="del">
          <ac:chgData name="Hossein Saberi" userId="3099d733-8375-4154-9dc5-01b18b3cf786" providerId="ADAL" clId="{84ABFE4C-D82F-4591-A3E3-DFA3AC339C91}" dt="2024-02-20T12:05:21.039" v="1873" actId="478"/>
          <ac:picMkLst>
            <pc:docMk/>
            <pc:sldMk cId="3728309318" sldId="1094"/>
            <ac:picMk id="27" creationId="{8749245A-6A9E-FD87-1892-2EEB734F41EF}"/>
          </ac:picMkLst>
        </pc:picChg>
      </pc:sldChg>
      <pc:sldChg chg="delSp modSp add del mod">
        <pc:chgData name="Hossein Saberi" userId="3099d733-8375-4154-9dc5-01b18b3cf786" providerId="ADAL" clId="{84ABFE4C-D82F-4591-A3E3-DFA3AC339C91}" dt="2024-02-20T12:47:52.170" v="2239" actId="47"/>
        <pc:sldMkLst>
          <pc:docMk/>
          <pc:sldMk cId="2462132685" sldId="1104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462132685" sldId="1104"/>
            <ac:spMk id="2" creationId="{00000000-0000-0000-0000-000000000000}"/>
          </ac:spMkLst>
        </pc:spChg>
        <pc:spChg chg="del">
          <ac:chgData name="Hossein Saberi" userId="3099d733-8375-4154-9dc5-01b18b3cf786" providerId="ADAL" clId="{84ABFE4C-D82F-4591-A3E3-DFA3AC339C91}" dt="2024-02-20T12:46:40.567" v="2227" actId="21"/>
          <ac:spMkLst>
            <pc:docMk/>
            <pc:sldMk cId="2462132685" sldId="1104"/>
            <ac:spMk id="3" creationId="{7C69D6C2-E87F-42EE-5C08-4CF62EBC7583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462132685" sldId="1104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462132685" sldId="1104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462132685" sldId="1104"/>
            <ac:spMk id="8" creationId="{00000000-0000-0000-0000-000000000000}"/>
          </ac:spMkLst>
        </pc:spChg>
        <pc:spChg chg="del">
          <ac:chgData name="Hossein Saberi" userId="3099d733-8375-4154-9dc5-01b18b3cf786" providerId="ADAL" clId="{84ABFE4C-D82F-4591-A3E3-DFA3AC339C91}" dt="2024-02-20T12:46:52.066" v="2231" actId="21"/>
          <ac:spMkLst>
            <pc:docMk/>
            <pc:sldMk cId="2462132685" sldId="1104"/>
            <ac:spMk id="15" creationId="{B54CEA22-0575-5C7F-7ADF-75AEB56E5EC3}"/>
          </ac:spMkLst>
        </pc:spChg>
        <pc:picChg chg="del">
          <ac:chgData name="Hossein Saberi" userId="3099d733-8375-4154-9dc5-01b18b3cf786" providerId="ADAL" clId="{84ABFE4C-D82F-4591-A3E3-DFA3AC339C91}" dt="2024-02-20T12:46:40.567" v="2227" actId="21"/>
          <ac:picMkLst>
            <pc:docMk/>
            <pc:sldMk cId="2462132685" sldId="1104"/>
            <ac:picMk id="7" creationId="{6B586BAA-C2A1-CEF9-9D72-050C2F74F4D4}"/>
          </ac:picMkLst>
        </pc:picChg>
        <pc:picChg chg="del">
          <ac:chgData name="Hossein Saberi" userId="3099d733-8375-4154-9dc5-01b18b3cf786" providerId="ADAL" clId="{84ABFE4C-D82F-4591-A3E3-DFA3AC339C91}" dt="2024-02-20T12:46:40.567" v="2227" actId="21"/>
          <ac:picMkLst>
            <pc:docMk/>
            <pc:sldMk cId="2462132685" sldId="1104"/>
            <ac:picMk id="9" creationId="{3623064E-81AD-0246-CF05-C72A9D2ED092}"/>
          </ac:picMkLst>
        </pc:pic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2462132685" sldId="1104"/>
            <ac:picMk id="12" creationId="{6904EDE5-04CD-D462-ADF1-EA4D334AE66D}"/>
          </ac:picMkLst>
        </pc:picChg>
        <pc:picChg chg="del">
          <ac:chgData name="Hossein Saberi" userId="3099d733-8375-4154-9dc5-01b18b3cf786" providerId="ADAL" clId="{84ABFE4C-D82F-4591-A3E3-DFA3AC339C91}" dt="2024-02-20T12:46:52.066" v="2231" actId="21"/>
          <ac:picMkLst>
            <pc:docMk/>
            <pc:sldMk cId="2462132685" sldId="1104"/>
            <ac:picMk id="14" creationId="{0EB07CC6-F101-10F1-4065-09922F2EB0C3}"/>
          </ac:picMkLst>
        </pc:picChg>
      </pc:sldChg>
      <pc:sldChg chg="addSp delSp modSp add del mod">
        <pc:chgData name="Hossein Saberi" userId="3099d733-8375-4154-9dc5-01b18b3cf786" providerId="ADAL" clId="{84ABFE4C-D82F-4591-A3E3-DFA3AC339C91}" dt="2024-02-20T12:31:45.930" v="1987" actId="47"/>
        <pc:sldMkLst>
          <pc:docMk/>
          <pc:sldMk cId="2960937327" sldId="1127"/>
        </pc:sldMkLst>
        <pc:spChg chg="mod">
          <ac:chgData name="Hossein Saberi" userId="3099d733-8375-4154-9dc5-01b18b3cf786" providerId="ADAL" clId="{84ABFE4C-D82F-4591-A3E3-DFA3AC339C91}" dt="2024-02-19T15:20:09.954" v="854" actId="20577"/>
          <ac:spMkLst>
            <pc:docMk/>
            <pc:sldMk cId="2960937327" sldId="1127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960937327" sldId="1127"/>
            <ac:spMk id="4" creationId="{00000000-0000-0000-0000-000000000000}"/>
          </ac:spMkLst>
        </pc:spChg>
        <pc:spChg chg="add del mod">
          <ac:chgData name="Hossein Saberi" userId="3099d733-8375-4154-9dc5-01b18b3cf786" providerId="ADAL" clId="{84ABFE4C-D82F-4591-A3E3-DFA3AC339C91}" dt="2024-02-20T10:18:52.271" v="1264" actId="931"/>
          <ac:spMkLst>
            <pc:docMk/>
            <pc:sldMk cId="2960937327" sldId="1127"/>
            <ac:spMk id="9" creationId="{C75A2DA0-23BB-1D55-3698-F8DA11A7DE06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960937327" sldId="1127"/>
            <ac:spMk id="1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960937327" sldId="1127"/>
            <ac:spMk id="13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5:03:51.091" v="821" actId="1076"/>
          <ac:spMkLst>
            <pc:docMk/>
            <pc:sldMk cId="2960937327" sldId="1127"/>
            <ac:spMk id="26" creationId="{FBD1E13C-762F-ABB5-196E-C29991DDA9BB}"/>
          </ac:spMkLst>
        </pc:spChg>
        <pc:picChg chg="del mod">
          <ac:chgData name="Hossein Saberi" userId="3099d733-8375-4154-9dc5-01b18b3cf786" providerId="ADAL" clId="{84ABFE4C-D82F-4591-A3E3-DFA3AC339C91}" dt="2024-02-20T10:18:47.802" v="1263" actId="478"/>
          <ac:picMkLst>
            <pc:docMk/>
            <pc:sldMk cId="2960937327" sldId="1127"/>
            <ac:picMk id="7" creationId="{B5A5A18A-8980-1B22-0698-F0E090B86CDD}"/>
          </ac:picMkLst>
        </pc:picChg>
        <pc:picChg chg="add del mod">
          <ac:chgData name="Hossein Saberi" userId="3099d733-8375-4154-9dc5-01b18b3cf786" providerId="ADAL" clId="{84ABFE4C-D82F-4591-A3E3-DFA3AC339C91}" dt="2024-02-19T15:31:05.772" v="971"/>
          <ac:picMkLst>
            <pc:docMk/>
            <pc:sldMk cId="2960937327" sldId="1127"/>
            <ac:picMk id="8" creationId="{30CA2F4B-8904-E57A-E123-9127E6FEE7EE}"/>
          </ac:picMkLst>
        </pc:picChg>
        <pc:picChg chg="add del mod">
          <ac:chgData name="Hossein Saberi" userId="3099d733-8375-4154-9dc5-01b18b3cf786" providerId="ADAL" clId="{84ABFE4C-D82F-4591-A3E3-DFA3AC339C91}" dt="2024-02-19T15:03:51.914" v="823"/>
          <ac:picMkLst>
            <pc:docMk/>
            <pc:sldMk cId="2960937327" sldId="1127"/>
            <ac:picMk id="8" creationId="{AF7A7AA9-01D9-F9C3-13FC-6D4F8752AAFA}"/>
          </ac:picMkLst>
        </pc:picChg>
        <pc:picChg chg="add del mod">
          <ac:chgData name="Hossein Saberi" userId="3099d733-8375-4154-9dc5-01b18b3cf786" providerId="ADAL" clId="{84ABFE4C-D82F-4591-A3E3-DFA3AC339C91}" dt="2024-02-19T15:04:05.551" v="825"/>
          <ac:picMkLst>
            <pc:docMk/>
            <pc:sldMk cId="2960937327" sldId="1127"/>
            <ac:picMk id="9" creationId="{14F3E864-CEF0-7276-875B-236369953491}"/>
          </ac:picMkLst>
        </pc:picChg>
        <pc:picChg chg="add mod">
          <ac:chgData name="Hossein Saberi" userId="3099d733-8375-4154-9dc5-01b18b3cf786" providerId="ADAL" clId="{84ABFE4C-D82F-4591-A3E3-DFA3AC339C91}" dt="2024-02-20T10:18:53.471" v="1266" actId="962"/>
          <ac:picMkLst>
            <pc:docMk/>
            <pc:sldMk cId="2960937327" sldId="1127"/>
            <ac:picMk id="11" creationId="{533DF979-155A-D542-E79C-ED223ADA5034}"/>
          </ac:picMkLst>
        </pc:picChg>
      </pc:sldChg>
      <pc:sldChg chg="addSp modSp add del mod">
        <pc:chgData name="Hossein Saberi" userId="3099d733-8375-4154-9dc5-01b18b3cf786" providerId="ADAL" clId="{84ABFE4C-D82F-4591-A3E3-DFA3AC339C91}" dt="2024-02-20T14:24:37.109" v="2594"/>
        <pc:sldMkLst>
          <pc:docMk/>
          <pc:sldMk cId="488282435" sldId="1129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88282435" sldId="1129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88282435" sldId="1129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488282435" sldId="1129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88282435" sldId="1129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88282435" sldId="1129"/>
            <ac:spMk id="17" creationId="{0AF443A4-D513-9F7D-FA86-A5B5A0351658}"/>
          </ac:spMkLst>
        </pc:spChg>
      </pc:sldChg>
      <pc:sldChg chg="add del">
        <pc:chgData name="Hossein Saberi" userId="3099d733-8375-4154-9dc5-01b18b3cf786" providerId="ADAL" clId="{84ABFE4C-D82F-4591-A3E3-DFA3AC339C91}" dt="2024-02-19T14:21:39.885" v="618" actId="47"/>
        <pc:sldMkLst>
          <pc:docMk/>
          <pc:sldMk cId="3912045697" sldId="1130"/>
        </pc:sldMkLst>
      </pc:sldChg>
      <pc:sldChg chg="add del">
        <pc:chgData name="Hossein Saberi" userId="3099d733-8375-4154-9dc5-01b18b3cf786" providerId="ADAL" clId="{84ABFE4C-D82F-4591-A3E3-DFA3AC339C91}" dt="2024-02-19T14:21:39.885" v="618" actId="47"/>
        <pc:sldMkLst>
          <pc:docMk/>
          <pc:sldMk cId="410376597" sldId="1132"/>
        </pc:sldMkLst>
      </pc:sldChg>
      <pc:sldChg chg="addSp delSp modSp add del mod">
        <pc:chgData name="Hossein Saberi" userId="3099d733-8375-4154-9dc5-01b18b3cf786" providerId="ADAL" clId="{84ABFE4C-D82F-4591-A3E3-DFA3AC339C91}" dt="2024-02-20T11:34:19.765" v="1679" actId="47"/>
        <pc:sldMkLst>
          <pc:docMk/>
          <pc:sldMk cId="3771752696" sldId="1133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771752696" sldId="1133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771752696" sldId="1133"/>
            <ac:spMk id="3" creationId="{5286CE84-7916-A442-D8E8-40BFD8D11388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771752696" sldId="1133"/>
            <ac:spMk id="4" creationId="{00000000-0000-0000-0000-000000000000}"/>
          </ac:spMkLst>
        </pc:spChg>
        <pc:spChg chg="add del mod">
          <ac:chgData name="Hossein Saberi" userId="3099d733-8375-4154-9dc5-01b18b3cf786" providerId="ADAL" clId="{84ABFE4C-D82F-4591-A3E3-DFA3AC339C91}" dt="2024-02-20T11:28:58.620" v="1581" actId="478"/>
          <ac:spMkLst>
            <pc:docMk/>
            <pc:sldMk cId="3771752696" sldId="1133"/>
            <ac:spMk id="5" creationId="{4E74573A-F5E9-53A9-F22A-074A4FF204EE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771752696" sldId="1133"/>
            <ac:spMk id="6" creationId="{00000000-0000-0000-0000-000000000000}"/>
          </ac:spMkLst>
        </pc:spChg>
        <pc:spChg chg="del mod">
          <ac:chgData name="Hossein Saberi" userId="3099d733-8375-4154-9dc5-01b18b3cf786" providerId="ADAL" clId="{84ABFE4C-D82F-4591-A3E3-DFA3AC339C91}" dt="2024-02-20T11:28:37.614" v="1574" actId="478"/>
          <ac:spMkLst>
            <pc:docMk/>
            <pc:sldMk cId="3771752696" sldId="1133"/>
            <ac:spMk id="7" creationId="{EC095735-A7E7-7DD0-9224-C345D7E6E52D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771752696" sldId="1133"/>
            <ac:spMk id="8" creationId="{00000000-0000-0000-0000-000000000000}"/>
          </ac:spMkLst>
        </pc:spChg>
        <pc:spChg chg="del mod">
          <ac:chgData name="Hossein Saberi" userId="3099d733-8375-4154-9dc5-01b18b3cf786" providerId="ADAL" clId="{84ABFE4C-D82F-4591-A3E3-DFA3AC339C91}" dt="2024-02-20T11:28:42.524" v="1578" actId="478"/>
          <ac:spMkLst>
            <pc:docMk/>
            <pc:sldMk cId="3771752696" sldId="1133"/>
            <ac:spMk id="12" creationId="{1282410D-B515-C7FA-48B8-4AEBCD950EBA}"/>
          </ac:spMkLst>
        </pc:spChg>
        <pc:spChg chg="del mod">
          <ac:chgData name="Hossein Saberi" userId="3099d733-8375-4154-9dc5-01b18b3cf786" providerId="ADAL" clId="{84ABFE4C-D82F-4591-A3E3-DFA3AC339C91}" dt="2024-02-20T11:28:39.619" v="1576" actId="478"/>
          <ac:spMkLst>
            <pc:docMk/>
            <pc:sldMk cId="3771752696" sldId="1133"/>
            <ac:spMk id="13" creationId="{785FD1F3-DD4B-8C66-0337-3502A2F06C5C}"/>
          </ac:spMkLst>
        </pc:spChg>
        <pc:spChg chg="add mod">
          <ac:chgData name="Hossein Saberi" userId="3099d733-8375-4154-9dc5-01b18b3cf786" providerId="ADAL" clId="{84ABFE4C-D82F-4591-A3E3-DFA3AC339C91}" dt="2024-02-20T11:28:37.614" v="1574" actId="478"/>
          <ac:spMkLst>
            <pc:docMk/>
            <pc:sldMk cId="3771752696" sldId="1133"/>
            <ac:spMk id="15" creationId="{35C1C6E2-D4E2-193D-4825-653F6B0AC74B}"/>
          </ac:spMkLst>
        </pc:spChg>
        <pc:spChg chg="add mod">
          <ac:chgData name="Hossein Saberi" userId="3099d733-8375-4154-9dc5-01b18b3cf786" providerId="ADAL" clId="{84ABFE4C-D82F-4591-A3E3-DFA3AC339C91}" dt="2024-02-20T11:28:40.273" v="1577" actId="478"/>
          <ac:spMkLst>
            <pc:docMk/>
            <pc:sldMk cId="3771752696" sldId="1133"/>
            <ac:spMk id="18" creationId="{2B8CC477-729B-413F-A14D-F9F44C9337F4}"/>
          </ac:spMkLst>
        </pc:spChg>
        <pc:spChg chg="add mod">
          <ac:chgData name="Hossein Saberi" userId="3099d733-8375-4154-9dc5-01b18b3cf786" providerId="ADAL" clId="{84ABFE4C-D82F-4591-A3E3-DFA3AC339C91}" dt="2024-02-20T11:28:42.524" v="1578" actId="478"/>
          <ac:spMkLst>
            <pc:docMk/>
            <pc:sldMk cId="3771752696" sldId="1133"/>
            <ac:spMk id="21" creationId="{F1FFEDAC-BEFF-D5C6-E836-2F50BF859CAB}"/>
          </ac:spMkLst>
        </pc:spChg>
        <pc:spChg chg="add del mod">
          <ac:chgData name="Hossein Saberi" userId="3099d733-8375-4154-9dc5-01b18b3cf786" providerId="ADAL" clId="{84ABFE4C-D82F-4591-A3E3-DFA3AC339C91}" dt="2024-02-20T11:29:06.114" v="1583" actId="478"/>
          <ac:spMkLst>
            <pc:docMk/>
            <pc:sldMk cId="3771752696" sldId="1133"/>
            <ac:spMk id="24" creationId="{8A692BC0-0F2B-0C7C-5B7C-A6624D58EA43}"/>
          </ac:spMkLst>
        </pc:spChg>
        <pc:spChg chg="add del mod">
          <ac:chgData name="Hossein Saberi" userId="3099d733-8375-4154-9dc5-01b18b3cf786" providerId="ADAL" clId="{84ABFE4C-D82F-4591-A3E3-DFA3AC339C91}" dt="2024-02-20T11:28:58.620" v="1581" actId="478"/>
          <ac:spMkLst>
            <pc:docMk/>
            <pc:sldMk cId="3771752696" sldId="1133"/>
            <ac:spMk id="26" creationId="{AD8FE16B-15FA-EACC-30AE-183ED6520EFB}"/>
          </ac:spMkLst>
        </pc:spChg>
        <pc:picChg chg="del mod">
          <ac:chgData name="Hossein Saberi" userId="3099d733-8375-4154-9dc5-01b18b3cf786" providerId="ADAL" clId="{84ABFE4C-D82F-4591-A3E3-DFA3AC339C91}" dt="2024-02-20T11:28:40.273" v="1577" actId="478"/>
          <ac:picMkLst>
            <pc:docMk/>
            <pc:sldMk cId="3771752696" sldId="1133"/>
            <ac:picMk id="16" creationId="{4AEA5C56-9DD5-C3AE-6F05-ACA48345398B}"/>
          </ac:picMkLst>
        </pc:picChg>
        <pc:picChg chg="add del mod">
          <ac:chgData name="Hossein Saberi" userId="3099d733-8375-4154-9dc5-01b18b3cf786" providerId="ADAL" clId="{84ABFE4C-D82F-4591-A3E3-DFA3AC339C91}" dt="2024-02-20T11:29:06.114" v="1583" actId="478"/>
          <ac:picMkLst>
            <pc:docMk/>
            <pc:sldMk cId="3771752696" sldId="1133"/>
            <ac:picMk id="20" creationId="{2092D1F4-ED08-92D5-62BE-B873F1DCBDC4}"/>
          </ac:picMkLst>
        </pc:pic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3771752696" sldId="1133"/>
            <ac:picMk id="22" creationId="{D652502F-1CCC-FDE8-5395-7F6CF335C5FC}"/>
          </ac:picMkLst>
        </pc:picChg>
      </pc:sldChg>
      <pc:sldChg chg="modSp add del">
        <pc:chgData name="Hossein Saberi" userId="3099d733-8375-4154-9dc5-01b18b3cf786" providerId="ADAL" clId="{84ABFE4C-D82F-4591-A3E3-DFA3AC339C91}" dt="2024-02-20T11:35:37.263" v="1680" actId="47"/>
        <pc:sldMkLst>
          <pc:docMk/>
          <pc:sldMk cId="2051946788" sldId="1136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051946788" sldId="1136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051946788" sldId="1136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051946788" sldId="1136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051946788" sldId="1136"/>
            <ac:spMk id="8" creationId="{00000000-0000-0000-0000-000000000000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2051946788" sldId="1136"/>
            <ac:picMk id="12" creationId="{B6ABCF96-D1A1-3C49-29F1-D90D0C6D8712}"/>
          </ac:picMkLst>
        </pc:picChg>
      </pc:sldChg>
      <pc:sldChg chg="addSp delSp modSp add del mod">
        <pc:chgData name="Hossein Saberi" userId="3099d733-8375-4154-9dc5-01b18b3cf786" providerId="ADAL" clId="{84ABFE4C-D82F-4591-A3E3-DFA3AC339C91}" dt="2024-02-20T14:19:24.067" v="2546" actId="47"/>
        <pc:sldMkLst>
          <pc:docMk/>
          <pc:sldMk cId="483859979" sldId="1154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83859979" sldId="1154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83859979" sldId="1154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83859979" sldId="1154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83859979" sldId="1154"/>
            <ac:spMk id="8" creationId="{00000000-0000-0000-0000-000000000000}"/>
          </ac:spMkLst>
        </pc:spChg>
        <pc:spChg chg="add del mod">
          <ac:chgData name="Hossein Saberi" userId="3099d733-8375-4154-9dc5-01b18b3cf786" providerId="ADAL" clId="{84ABFE4C-D82F-4591-A3E3-DFA3AC339C91}" dt="2024-02-20T14:19:14.713" v="2541" actId="478"/>
          <ac:spMkLst>
            <pc:docMk/>
            <pc:sldMk cId="483859979" sldId="1154"/>
            <ac:spMk id="10" creationId="{EC73D0AF-CF25-3F0D-BE3D-92B7A5921634}"/>
          </ac:spMkLst>
        </pc:spChg>
        <pc:picChg chg="add del mod">
          <ac:chgData name="Hossein Saberi" userId="3099d733-8375-4154-9dc5-01b18b3cf786" providerId="ADAL" clId="{84ABFE4C-D82F-4591-A3E3-DFA3AC339C91}" dt="2024-02-20T14:19:14.713" v="2541" actId="478"/>
          <ac:picMkLst>
            <pc:docMk/>
            <pc:sldMk cId="483859979" sldId="1154"/>
            <ac:picMk id="16" creationId="{AE1FC405-7B57-D8DE-FFD6-8EBEF3DE9D17}"/>
          </ac:picMkLst>
        </pc:picChg>
      </pc:sldChg>
      <pc:sldChg chg="modSp add del mod">
        <pc:chgData name="Hossein Saberi" userId="3099d733-8375-4154-9dc5-01b18b3cf786" providerId="ADAL" clId="{84ABFE4C-D82F-4591-A3E3-DFA3AC339C91}" dt="2024-02-20T11:38:24.325" v="1746" actId="47"/>
        <pc:sldMkLst>
          <pc:docMk/>
          <pc:sldMk cId="1940741031" sldId="1155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940741031" sldId="1155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940741031" sldId="1155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940741031" sldId="1155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940741031" sldId="1155"/>
            <ac:spMk id="8" creationId="{00000000-0000-0000-0000-000000000000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1940741031" sldId="1155"/>
            <ac:picMk id="11" creationId="{54A69E6B-1122-481A-226B-01CEC573ED66}"/>
          </ac:picMkLst>
        </pc:picChg>
      </pc:sldChg>
      <pc:sldChg chg="addSp modSp add del">
        <pc:chgData name="Hossein Saberi" userId="3099d733-8375-4154-9dc5-01b18b3cf786" providerId="ADAL" clId="{84ABFE4C-D82F-4591-A3E3-DFA3AC339C91}" dt="2024-02-20T14:24:37.109" v="2594"/>
        <pc:sldMkLst>
          <pc:docMk/>
          <pc:sldMk cId="1458016442" sldId="1156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458016442" sldId="1156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458016442" sldId="1156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1458016442" sldId="1156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458016442" sldId="1156"/>
            <ac:spMk id="8" creationId="{00000000-0000-0000-0000-000000000000}"/>
          </ac:spMkLst>
        </pc:spChg>
      </pc:sldChg>
      <pc:sldChg chg="addSp modSp add del mod">
        <pc:chgData name="Hossein Saberi" userId="3099d733-8375-4154-9dc5-01b18b3cf786" providerId="ADAL" clId="{84ABFE4C-D82F-4591-A3E3-DFA3AC339C91}" dt="2024-02-20T14:24:37.109" v="2594"/>
        <pc:sldMkLst>
          <pc:docMk/>
          <pc:sldMk cId="729781149" sldId="1160"/>
        </pc:sldMkLst>
        <pc:spChg chg="mod">
          <ac:chgData name="Hossein Saberi" userId="3099d733-8375-4154-9dc5-01b18b3cf786" providerId="ADAL" clId="{84ABFE4C-D82F-4591-A3E3-DFA3AC339C91}" dt="2024-02-20T11:26:59.466" v="1542" actId="20577"/>
          <ac:spMkLst>
            <pc:docMk/>
            <pc:sldMk cId="729781149" sldId="1160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729781149" sldId="1160"/>
            <ac:spMk id="3" creationId="{54ED1A2B-E642-72B0-CA4A-57E4D0BE54AC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729781149" sldId="1160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729781149" sldId="1160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729781149" sldId="1160"/>
            <ac:spMk id="8" creationId="{00000000-0000-0000-0000-000000000000}"/>
          </ac:spMkLst>
        </pc:spChg>
      </pc:sldChg>
      <pc:sldChg chg="modSp add del mod setBg modNotes">
        <pc:chgData name="Hossein Saberi" userId="3099d733-8375-4154-9dc5-01b18b3cf786" providerId="ADAL" clId="{84ABFE4C-D82F-4591-A3E3-DFA3AC339C91}" dt="2024-02-19T14:16:38.770" v="519" actId="47"/>
        <pc:sldMkLst>
          <pc:docMk/>
          <pc:sldMk cId="2963288234" sldId="1163"/>
        </pc:sldMkLst>
        <pc:spChg chg="mod">
          <ac:chgData name="Hossein Saberi" userId="3099d733-8375-4154-9dc5-01b18b3cf786" providerId="ADAL" clId="{84ABFE4C-D82F-4591-A3E3-DFA3AC339C91}" dt="2024-02-19T14:16:29.358" v="506"/>
          <ac:spMkLst>
            <pc:docMk/>
            <pc:sldMk cId="2963288234" sldId="1163"/>
            <ac:spMk id="3" creationId="{00000000-0000-0000-0000-000000000000}"/>
          </ac:spMkLst>
        </pc:spChg>
      </pc:sldChg>
      <pc:sldChg chg="addSp delSp modSp del mod">
        <pc:chgData name="Hossein Saberi" userId="3099d733-8375-4154-9dc5-01b18b3cf786" providerId="ADAL" clId="{84ABFE4C-D82F-4591-A3E3-DFA3AC339C91}" dt="2024-02-19T14:18:13.372" v="530" actId="47"/>
        <pc:sldMkLst>
          <pc:docMk/>
          <pc:sldMk cId="2223771965" sldId="1171"/>
        </pc:sldMkLst>
        <pc:grpChg chg="add del">
          <ac:chgData name="Hossein Saberi" userId="3099d733-8375-4154-9dc5-01b18b3cf786" providerId="ADAL" clId="{84ABFE4C-D82F-4591-A3E3-DFA3AC339C91}" dt="2024-02-19T14:17:27.345" v="528" actId="478"/>
          <ac:grpSpMkLst>
            <pc:docMk/>
            <pc:sldMk cId="2223771965" sldId="1171"/>
            <ac:grpSpMk id="9" creationId="{84C8F21C-2780-B4A3-1437-732CF67C6FAD}"/>
          </ac:grpSpMkLst>
        </pc:grpChg>
        <pc:picChg chg="add del mod">
          <ac:chgData name="Hossein Saberi" userId="3099d733-8375-4154-9dc5-01b18b3cf786" providerId="ADAL" clId="{84ABFE4C-D82F-4591-A3E3-DFA3AC339C91}" dt="2024-02-19T14:17:19.975" v="526"/>
          <ac:picMkLst>
            <pc:docMk/>
            <pc:sldMk cId="2223771965" sldId="1171"/>
            <ac:picMk id="10" creationId="{D6B73833-3C30-1E03-D187-D631A73F793F}"/>
          </ac:picMkLst>
        </pc:picChg>
        <pc:picChg chg="add del mod">
          <ac:chgData name="Hossein Saberi" userId="3099d733-8375-4154-9dc5-01b18b3cf786" providerId="ADAL" clId="{84ABFE4C-D82F-4591-A3E3-DFA3AC339C91}" dt="2024-02-19T14:17:19.975" v="526"/>
          <ac:picMkLst>
            <pc:docMk/>
            <pc:sldMk cId="2223771965" sldId="1171"/>
            <ac:picMk id="11" creationId="{18FD24DB-B461-1288-4524-BE6108ABE7C0}"/>
          </ac:picMkLst>
        </pc:picChg>
        <pc:picChg chg="add del mod">
          <ac:chgData name="Hossein Saberi" userId="3099d733-8375-4154-9dc5-01b18b3cf786" providerId="ADAL" clId="{84ABFE4C-D82F-4591-A3E3-DFA3AC339C91}" dt="2024-02-19T14:17:19.975" v="526"/>
          <ac:picMkLst>
            <pc:docMk/>
            <pc:sldMk cId="2223771965" sldId="1171"/>
            <ac:picMk id="12" creationId="{EDB32A8F-73F9-649B-65F4-0D4DD151AA2D}"/>
          </ac:picMkLst>
        </pc:picChg>
      </pc:sldChg>
      <pc:sldChg chg="delSp add del mod">
        <pc:chgData name="Hossein Saberi" userId="3099d733-8375-4154-9dc5-01b18b3cf786" providerId="ADAL" clId="{84ABFE4C-D82F-4591-A3E3-DFA3AC339C91}" dt="2024-02-19T14:23:24.179" v="681" actId="47"/>
        <pc:sldMkLst>
          <pc:docMk/>
          <pc:sldMk cId="1444464622" sldId="1172"/>
        </pc:sldMkLst>
        <pc:grpChg chg="del">
          <ac:chgData name="Hossein Saberi" userId="3099d733-8375-4154-9dc5-01b18b3cf786" providerId="ADAL" clId="{84ABFE4C-D82F-4591-A3E3-DFA3AC339C91}" dt="2024-02-19T14:17:30.648" v="529" actId="478"/>
          <ac:grpSpMkLst>
            <pc:docMk/>
            <pc:sldMk cId="1444464622" sldId="1172"/>
            <ac:grpSpMk id="9" creationId="{84C8F21C-2780-B4A3-1437-732CF67C6FAD}"/>
          </ac:grpSpMkLst>
        </pc:grpChg>
      </pc:sldChg>
      <pc:sldChg chg="add del">
        <pc:chgData name="Hossein Saberi" userId="3099d733-8375-4154-9dc5-01b18b3cf786" providerId="ADAL" clId="{84ABFE4C-D82F-4591-A3E3-DFA3AC339C91}" dt="2024-02-19T14:16:29.358" v="506"/>
        <pc:sldMkLst>
          <pc:docMk/>
          <pc:sldMk cId="1983445843" sldId="1172"/>
        </pc:sldMkLst>
      </pc:sldChg>
      <pc:sldChg chg="add del">
        <pc:chgData name="Hossein Saberi" userId="3099d733-8375-4154-9dc5-01b18b3cf786" providerId="ADAL" clId="{84ABFE4C-D82F-4591-A3E3-DFA3AC339C91}" dt="2024-02-19T14:21:39.885" v="618" actId="47"/>
        <pc:sldMkLst>
          <pc:docMk/>
          <pc:sldMk cId="3866467664" sldId="1174"/>
        </pc:sldMkLst>
      </pc:sldChg>
      <pc:sldChg chg="addSp modSp add del mod">
        <pc:chgData name="Hossein Saberi" userId="3099d733-8375-4154-9dc5-01b18b3cf786" providerId="ADAL" clId="{84ABFE4C-D82F-4591-A3E3-DFA3AC339C91}" dt="2024-02-20T14:24:37.109" v="2594"/>
        <pc:sldMkLst>
          <pc:docMk/>
          <pc:sldMk cId="217258725" sldId="1176"/>
        </pc:sldMkLst>
        <pc:spChg chg="mod">
          <ac:chgData name="Hossein Saberi" userId="3099d733-8375-4154-9dc5-01b18b3cf786" providerId="ADAL" clId="{84ABFE4C-D82F-4591-A3E3-DFA3AC339C91}" dt="2024-02-20T11:25:52.342" v="1496" actId="20577"/>
          <ac:spMkLst>
            <pc:docMk/>
            <pc:sldMk cId="217258725" sldId="1176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17258725" sldId="1176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217258725" sldId="1176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17258725" sldId="1176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17258725" sldId="1176"/>
            <ac:spMk id="10" creationId="{956F2EDF-29B8-B5D5-3562-8AE86CE35950}"/>
          </ac:spMkLst>
        </pc:spChg>
        <pc:picChg chg="mod">
          <ac:chgData name="Hossein Saberi" userId="3099d733-8375-4154-9dc5-01b18b3cf786" providerId="ADAL" clId="{84ABFE4C-D82F-4591-A3E3-DFA3AC339C91}" dt="2024-02-19T14:47:51.199" v="778"/>
          <ac:picMkLst>
            <pc:docMk/>
            <pc:sldMk cId="217258725" sldId="1176"/>
            <ac:picMk id="13" creationId="{F5D32A72-4E77-794D-5150-4334FFFC797E}"/>
          </ac:picMkLst>
        </pc:picChg>
      </pc:sldChg>
      <pc:sldChg chg="modSp add del mod">
        <pc:chgData name="Hossein Saberi" userId="3099d733-8375-4154-9dc5-01b18b3cf786" providerId="ADAL" clId="{84ABFE4C-D82F-4591-A3E3-DFA3AC339C91}" dt="2024-02-20T12:44:13.274" v="2201" actId="47"/>
        <pc:sldMkLst>
          <pc:docMk/>
          <pc:sldMk cId="1344245801" sldId="1181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344245801" sldId="1181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344245801" sldId="1181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344245801" sldId="1181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344245801" sldId="1181"/>
            <ac:spMk id="8" creationId="{00000000-0000-0000-0000-000000000000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1344245801" sldId="1181"/>
            <ac:picMk id="16" creationId="{3BB5AF5F-03B0-3D53-2407-C8D962D5A049}"/>
          </ac:picMkLst>
        </pc:picChg>
      </pc:sldChg>
      <pc:sldChg chg="delSp modSp add del mod">
        <pc:chgData name="Hossein Saberi" userId="3099d733-8375-4154-9dc5-01b18b3cf786" providerId="ADAL" clId="{84ABFE4C-D82F-4591-A3E3-DFA3AC339C91}" dt="2024-02-20T12:45:28.147" v="2222" actId="47"/>
        <pc:sldMkLst>
          <pc:docMk/>
          <pc:sldMk cId="2824959703" sldId="1182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824959703" sldId="1182"/>
            <ac:spMk id="2" creationId="{00000000-0000-0000-0000-000000000000}"/>
          </ac:spMkLst>
        </pc:spChg>
        <pc:spChg chg="del">
          <ac:chgData name="Hossein Saberi" userId="3099d733-8375-4154-9dc5-01b18b3cf786" providerId="ADAL" clId="{84ABFE4C-D82F-4591-A3E3-DFA3AC339C91}" dt="2024-02-20T12:45:16.214" v="2217" actId="21"/>
          <ac:spMkLst>
            <pc:docMk/>
            <pc:sldMk cId="2824959703" sldId="1182"/>
            <ac:spMk id="3" creationId="{F52FA0EF-7DFA-35BA-46DD-FEE97992F23E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824959703" sldId="1182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824959703" sldId="1182"/>
            <ac:spMk id="6" creationId="{00000000-0000-0000-0000-000000000000}"/>
          </ac:spMkLst>
        </pc:spChg>
        <pc:spChg chg="del">
          <ac:chgData name="Hossein Saberi" userId="3099d733-8375-4154-9dc5-01b18b3cf786" providerId="ADAL" clId="{84ABFE4C-D82F-4591-A3E3-DFA3AC339C91}" dt="2024-02-20T12:44:59.343" v="2213" actId="21"/>
          <ac:spMkLst>
            <pc:docMk/>
            <pc:sldMk cId="2824959703" sldId="1182"/>
            <ac:spMk id="7" creationId="{AB9785A8-E85E-8907-272D-29AADD83B89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824959703" sldId="1182"/>
            <ac:spMk id="8" creationId="{00000000-0000-0000-0000-000000000000}"/>
          </ac:spMkLst>
        </pc:spChg>
        <pc:picChg chg="del">
          <ac:chgData name="Hossein Saberi" userId="3099d733-8375-4154-9dc5-01b18b3cf786" providerId="ADAL" clId="{84ABFE4C-D82F-4591-A3E3-DFA3AC339C91}" dt="2024-02-20T12:45:16.214" v="2217" actId="21"/>
          <ac:picMkLst>
            <pc:docMk/>
            <pc:sldMk cId="2824959703" sldId="1182"/>
            <ac:picMk id="9" creationId="{9DE91235-5078-0906-7F6F-DE1FF1C77ED2}"/>
          </ac:picMkLst>
        </pc:picChg>
        <pc:picChg chg="del">
          <ac:chgData name="Hossein Saberi" userId="3099d733-8375-4154-9dc5-01b18b3cf786" providerId="ADAL" clId="{84ABFE4C-D82F-4591-A3E3-DFA3AC339C91}" dt="2024-02-20T12:44:59.343" v="2213" actId="21"/>
          <ac:picMkLst>
            <pc:docMk/>
            <pc:sldMk cId="2824959703" sldId="1182"/>
            <ac:picMk id="13" creationId="{244ABFE8-63F1-D5E0-B24C-00B83C031097}"/>
          </ac:picMkLst>
        </pc:pic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2824959703" sldId="1182"/>
            <ac:picMk id="16" creationId="{3BB5AF5F-03B0-3D53-2407-C8D962D5A049}"/>
          </ac:picMkLst>
        </pc:picChg>
      </pc:sldChg>
      <pc:sldChg chg="delSp modSp add del mod">
        <pc:chgData name="Hossein Saberi" userId="3099d733-8375-4154-9dc5-01b18b3cf786" providerId="ADAL" clId="{84ABFE4C-D82F-4591-A3E3-DFA3AC339C91}" dt="2024-02-20T12:49:39.033" v="2262" actId="47"/>
        <pc:sldMkLst>
          <pc:docMk/>
          <pc:sldMk cId="864210154" sldId="1183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864210154" sldId="1183"/>
            <ac:spMk id="2" creationId="{00000000-0000-0000-0000-000000000000}"/>
          </ac:spMkLst>
        </pc:spChg>
        <pc:spChg chg="del">
          <ac:chgData name="Hossein Saberi" userId="3099d733-8375-4154-9dc5-01b18b3cf786" providerId="ADAL" clId="{84ABFE4C-D82F-4591-A3E3-DFA3AC339C91}" dt="2024-02-20T12:49:24.079" v="2255" actId="21"/>
          <ac:spMkLst>
            <pc:docMk/>
            <pc:sldMk cId="864210154" sldId="1183"/>
            <ac:spMk id="3" creationId="{A1E6F1D4-ACBA-7AA4-A413-0E1C61E8085D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864210154" sldId="1183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864210154" sldId="1183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864210154" sldId="1183"/>
            <ac:spMk id="8" creationId="{00000000-0000-0000-0000-000000000000}"/>
          </ac:spMkLst>
        </pc:spChg>
        <pc:picChg chg="del">
          <ac:chgData name="Hossein Saberi" userId="3099d733-8375-4154-9dc5-01b18b3cf786" providerId="ADAL" clId="{84ABFE4C-D82F-4591-A3E3-DFA3AC339C91}" dt="2024-02-20T12:49:24.079" v="2255" actId="21"/>
          <ac:picMkLst>
            <pc:docMk/>
            <pc:sldMk cId="864210154" sldId="1183"/>
            <ac:picMk id="7" creationId="{2BF609DB-13BA-09CD-D96F-30E4CC4A4948}"/>
          </ac:picMkLst>
        </pc:pic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864210154" sldId="1183"/>
            <ac:picMk id="14" creationId="{25394B9C-89A2-A91B-56F6-3D8CCC6B7548}"/>
          </ac:picMkLst>
        </pc:picChg>
      </pc:sldChg>
      <pc:sldChg chg="add del">
        <pc:chgData name="Hossein Saberi" userId="3099d733-8375-4154-9dc5-01b18b3cf786" providerId="ADAL" clId="{84ABFE4C-D82F-4591-A3E3-DFA3AC339C91}" dt="2024-02-19T14:21:39.885" v="618" actId="47"/>
        <pc:sldMkLst>
          <pc:docMk/>
          <pc:sldMk cId="3752324112" sldId="1185"/>
        </pc:sldMkLst>
      </pc:sldChg>
      <pc:sldChg chg="modSp add del">
        <pc:chgData name="Hossein Saberi" userId="3099d733-8375-4154-9dc5-01b18b3cf786" providerId="ADAL" clId="{84ABFE4C-D82F-4591-A3E3-DFA3AC339C91}" dt="2024-02-20T13:15:40.260" v="2403" actId="47"/>
        <pc:sldMkLst>
          <pc:docMk/>
          <pc:sldMk cId="2257158231" sldId="1186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257158231" sldId="1186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257158231" sldId="1186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257158231" sldId="1186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257158231" sldId="1186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257158231" sldId="1186"/>
            <ac:spMk id="9" creationId="{FBA2FF0E-9E0E-D9AA-7568-9C77FF3C6ABF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2257158231" sldId="1186"/>
            <ac:picMk id="12" creationId="{5C33D18D-795C-D207-0376-711D5F9459F3}"/>
          </ac:picMkLst>
        </pc:picChg>
      </pc:sldChg>
      <pc:sldChg chg="modSp add del mod">
        <pc:chgData name="Hossein Saberi" userId="3099d733-8375-4154-9dc5-01b18b3cf786" providerId="ADAL" clId="{84ABFE4C-D82F-4591-A3E3-DFA3AC339C91}" dt="2024-02-20T13:15:41.230" v="2404" actId="47"/>
        <pc:sldMkLst>
          <pc:docMk/>
          <pc:sldMk cId="453723629" sldId="1187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53723629" sldId="1187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53723629" sldId="1187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53723629" sldId="1187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53723629" sldId="1187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53723629" sldId="1187"/>
            <ac:spMk id="9" creationId="{FBA2FF0E-9E0E-D9AA-7568-9C77FF3C6ABF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453723629" sldId="1187"/>
            <ac:picMk id="10" creationId="{9CF462EA-F4EA-122F-ED88-B23BE6F47E46}"/>
          </ac:picMkLst>
        </pc:picChg>
      </pc:sldChg>
      <pc:sldChg chg="addSp modSp add del mod">
        <pc:chgData name="Hossein Saberi" userId="3099d733-8375-4154-9dc5-01b18b3cf786" providerId="ADAL" clId="{84ABFE4C-D82F-4591-A3E3-DFA3AC339C91}" dt="2024-02-20T14:24:37.109" v="2594"/>
        <pc:sldMkLst>
          <pc:docMk/>
          <pc:sldMk cId="2485157617" sldId="1188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485157617" sldId="1188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485157617" sldId="1188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2485157617" sldId="1188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485157617" sldId="1188"/>
            <ac:spMk id="7" creationId="{E7DBE6CE-4481-AED7-BE7A-4C26957A985B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485157617" sldId="1188"/>
            <ac:spMk id="8" creationId="{00000000-0000-0000-0000-000000000000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2485157617" sldId="1188"/>
            <ac:picMk id="18" creationId="{705F0707-E841-D8F8-CCDF-3DEA668FE99B}"/>
          </ac:picMkLst>
        </pc:picChg>
      </pc:sldChg>
      <pc:sldChg chg="addSp delSp modSp add del mod">
        <pc:chgData name="Hossein Saberi" userId="3099d733-8375-4154-9dc5-01b18b3cf786" providerId="ADAL" clId="{84ABFE4C-D82F-4591-A3E3-DFA3AC339C91}" dt="2024-02-20T14:24:37.109" v="2594"/>
        <pc:sldMkLst>
          <pc:docMk/>
          <pc:sldMk cId="3161056543" sldId="1190"/>
        </pc:sldMkLst>
        <pc:spChg chg="mod">
          <ac:chgData name="Hossein Saberi" userId="3099d733-8375-4154-9dc5-01b18b3cf786" providerId="ADAL" clId="{84ABFE4C-D82F-4591-A3E3-DFA3AC339C91}" dt="2024-02-20T11:27:12.405" v="1545" actId="20577"/>
          <ac:spMkLst>
            <pc:docMk/>
            <pc:sldMk cId="3161056543" sldId="1190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161056543" sldId="1190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3161056543" sldId="1190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161056543" sldId="1190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161056543" sldId="1190"/>
            <ac:spMk id="10" creationId="{AF4602E8-BF16-1242-31DF-00ED9988391C}"/>
          </ac:spMkLst>
        </pc:spChg>
        <pc:picChg chg="del">
          <ac:chgData name="Hossein Saberi" userId="3099d733-8375-4154-9dc5-01b18b3cf786" providerId="ADAL" clId="{84ABFE4C-D82F-4591-A3E3-DFA3AC339C91}" dt="2024-02-19T14:25:29.767" v="705" actId="478"/>
          <ac:picMkLst>
            <pc:docMk/>
            <pc:sldMk cId="3161056543" sldId="1190"/>
            <ac:picMk id="19" creationId="{896D6DE7-9C1C-5F40-CF0B-A6103E5ED682}"/>
          </ac:picMkLst>
        </pc:picChg>
      </pc:sldChg>
      <pc:sldChg chg="addSp modSp add del">
        <pc:chgData name="Hossein Saberi" userId="3099d733-8375-4154-9dc5-01b18b3cf786" providerId="ADAL" clId="{84ABFE4C-D82F-4591-A3E3-DFA3AC339C91}" dt="2024-02-20T14:24:37.109" v="2594"/>
        <pc:sldMkLst>
          <pc:docMk/>
          <pc:sldMk cId="504923116" sldId="1191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504923116" sldId="1191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504923116" sldId="1191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504923116" sldId="1191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504923116" sldId="1191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504923116" sldId="1191"/>
            <ac:spMk id="13" creationId="{D7687B9B-4BD6-958E-9608-05D5383DB415}"/>
          </ac:spMkLst>
        </pc:spChg>
      </pc:sldChg>
      <pc:sldChg chg="modSp add del">
        <pc:chgData name="Hossein Saberi" userId="3099d733-8375-4154-9dc5-01b18b3cf786" providerId="ADAL" clId="{84ABFE4C-D82F-4591-A3E3-DFA3AC339C91}" dt="2024-02-20T11:35:37.945" v="1681" actId="47"/>
        <pc:sldMkLst>
          <pc:docMk/>
          <pc:sldMk cId="1906716968" sldId="1192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906716968" sldId="1192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906716968" sldId="1192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906716968" sldId="1192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906716968" sldId="1192"/>
            <ac:spMk id="8" creationId="{00000000-0000-0000-0000-000000000000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1906716968" sldId="1192"/>
            <ac:picMk id="13" creationId="{C2993CAD-12D4-81B7-383B-FFC01C320F3E}"/>
          </ac:picMkLst>
        </pc:picChg>
      </pc:sldChg>
      <pc:sldChg chg="modSp add del">
        <pc:chgData name="Hossein Saberi" userId="3099d733-8375-4154-9dc5-01b18b3cf786" providerId="ADAL" clId="{84ABFE4C-D82F-4591-A3E3-DFA3AC339C91}" dt="2024-02-20T14:18:50.684" v="2532" actId="47"/>
        <pc:sldMkLst>
          <pc:docMk/>
          <pc:sldMk cId="3610373441" sldId="1193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610373441" sldId="1193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610373441" sldId="1193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610373441" sldId="1193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610373441" sldId="1193"/>
            <ac:spMk id="8" creationId="{00000000-0000-0000-0000-000000000000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3610373441" sldId="1193"/>
            <ac:picMk id="17" creationId="{7B06F42F-4064-5D03-4C0D-E3AC575D8986}"/>
          </ac:picMkLst>
        </pc:picChg>
      </pc:sldChg>
      <pc:sldChg chg="add del">
        <pc:chgData name="Hossein Saberi" userId="3099d733-8375-4154-9dc5-01b18b3cf786" providerId="ADAL" clId="{84ABFE4C-D82F-4591-A3E3-DFA3AC339C91}" dt="2024-02-19T14:23:36.829" v="682" actId="47"/>
        <pc:sldMkLst>
          <pc:docMk/>
          <pc:sldMk cId="1941177988" sldId="1194"/>
        </pc:sldMkLst>
      </pc:sldChg>
      <pc:sldChg chg="add del">
        <pc:chgData name="Hossein Saberi" userId="3099d733-8375-4154-9dc5-01b18b3cf786" providerId="ADAL" clId="{84ABFE4C-D82F-4591-A3E3-DFA3AC339C91}" dt="2024-02-19T14:21:39.885" v="618" actId="47"/>
        <pc:sldMkLst>
          <pc:docMk/>
          <pc:sldMk cId="1550780127" sldId="1195"/>
        </pc:sldMkLst>
      </pc:sldChg>
      <pc:sldChg chg="addSp delSp add del mod">
        <pc:chgData name="Hossein Saberi" userId="3099d733-8375-4154-9dc5-01b18b3cf786" providerId="ADAL" clId="{84ABFE4C-D82F-4591-A3E3-DFA3AC339C91}" dt="2024-02-19T14:24:44.291" v="686" actId="47"/>
        <pc:sldMkLst>
          <pc:docMk/>
          <pc:sldMk cId="824027515" sldId="1196"/>
        </pc:sldMkLst>
        <pc:spChg chg="add del">
          <ac:chgData name="Hossein Saberi" userId="3099d733-8375-4154-9dc5-01b18b3cf786" providerId="ADAL" clId="{84ABFE4C-D82F-4591-A3E3-DFA3AC339C91}" dt="2024-02-19T14:20:12.165" v="555" actId="22"/>
          <ac:spMkLst>
            <pc:docMk/>
            <pc:sldMk cId="824027515" sldId="1196"/>
            <ac:spMk id="11" creationId="{03E38B11-CEAD-2A0A-FD40-9F3F77AED35E}"/>
          </ac:spMkLst>
        </pc:spChg>
      </pc:sldChg>
      <pc:sldChg chg="add del">
        <pc:chgData name="Hossein Saberi" userId="3099d733-8375-4154-9dc5-01b18b3cf786" providerId="ADAL" clId="{84ABFE4C-D82F-4591-A3E3-DFA3AC339C91}" dt="2024-02-19T14:25:40.393" v="706" actId="47"/>
        <pc:sldMkLst>
          <pc:docMk/>
          <pc:sldMk cId="4237403085" sldId="1197"/>
        </pc:sldMkLst>
      </pc:sldChg>
      <pc:sldChg chg="add del">
        <pc:chgData name="Hossein Saberi" userId="3099d733-8375-4154-9dc5-01b18b3cf786" providerId="ADAL" clId="{84ABFE4C-D82F-4591-A3E3-DFA3AC339C91}" dt="2024-02-19T14:25:56.666" v="707" actId="47"/>
        <pc:sldMkLst>
          <pc:docMk/>
          <pc:sldMk cId="1180289554" sldId="1198"/>
        </pc:sldMkLst>
      </pc:sldChg>
      <pc:sldChg chg="modSp add del mod ord">
        <pc:chgData name="Hossein Saberi" userId="3099d733-8375-4154-9dc5-01b18b3cf786" providerId="ADAL" clId="{84ABFE4C-D82F-4591-A3E3-DFA3AC339C91}" dt="2024-02-20T10:20:44.886" v="1286" actId="2696"/>
        <pc:sldMkLst>
          <pc:docMk/>
          <pc:sldMk cId="391445005" sldId="1199"/>
        </pc:sldMkLst>
        <pc:spChg chg="mod">
          <ac:chgData name="Hossein Saberi" userId="3099d733-8375-4154-9dc5-01b18b3cf786" providerId="ADAL" clId="{84ABFE4C-D82F-4591-A3E3-DFA3AC339C91}" dt="2024-02-19T15:20:22.273" v="855" actId="1076"/>
          <ac:spMkLst>
            <pc:docMk/>
            <pc:sldMk cId="391445005" sldId="1199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91445005" sldId="1199"/>
            <ac:spMk id="4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91445005" sldId="1199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91445005" sldId="1199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91445005" sldId="1199"/>
            <ac:spMk id="19" creationId="{BD05105D-E768-4FFD-82B1-870A444B7905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391445005" sldId="1199"/>
            <ac:picMk id="21" creationId="{A8316BB4-8B08-E90C-4661-630EEFD647A0}"/>
          </ac:picMkLst>
        </pc:picChg>
      </pc:sldChg>
      <pc:sldChg chg="addSp delSp modSp mod">
        <pc:chgData name="Hossein Saberi" userId="3099d733-8375-4154-9dc5-01b18b3cf786" providerId="ADAL" clId="{84ABFE4C-D82F-4591-A3E3-DFA3AC339C91}" dt="2024-02-20T14:24:40.164" v="2596" actId="478"/>
        <pc:sldMkLst>
          <pc:docMk/>
          <pc:sldMk cId="2964397371" sldId="1199"/>
        </pc:sldMkLst>
        <pc:spChg chg="mod">
          <ac:chgData name="Hossein Saberi" userId="3099d733-8375-4154-9dc5-01b18b3cf786" providerId="ADAL" clId="{84ABFE4C-D82F-4591-A3E3-DFA3AC339C91}" dt="2024-02-20T10:22:34.616" v="1293" actId="6549"/>
          <ac:spMkLst>
            <pc:docMk/>
            <pc:sldMk cId="2964397371" sldId="1199"/>
            <ac:spMk id="2" creationId="{00000000-0000-0000-0000-000000000000}"/>
          </ac:spMkLst>
        </pc:spChg>
        <pc:spChg chg="add">
          <ac:chgData name="Hossein Saberi" userId="3099d733-8375-4154-9dc5-01b18b3cf786" providerId="ADAL" clId="{84ABFE4C-D82F-4591-A3E3-DFA3AC339C91}" dt="2024-02-20T14:24:37.109" v="2594"/>
          <ac:spMkLst>
            <pc:docMk/>
            <pc:sldMk cId="2964397371" sldId="1199"/>
            <ac:spMk id="6" creationId="{00000000-0000-0000-0000-000000000000}"/>
          </ac:spMkLst>
        </pc:spChg>
        <pc:grpChg chg="add del">
          <ac:chgData name="Hossein Saberi" userId="3099d733-8375-4154-9dc5-01b18b3cf786" providerId="ADAL" clId="{84ABFE4C-D82F-4591-A3E3-DFA3AC339C91}" dt="2024-02-20T14:24:38.648" v="2595" actId="478"/>
          <ac:grpSpMkLst>
            <pc:docMk/>
            <pc:sldMk cId="2964397371" sldId="1199"/>
            <ac:grpSpMk id="3" creationId="{F1674423-96EE-55DE-5F5F-A9AF4A943299}"/>
          </ac:grpSpMkLst>
        </pc:grpChg>
        <pc:picChg chg="del topLvl">
          <ac:chgData name="Hossein Saberi" userId="3099d733-8375-4154-9dc5-01b18b3cf786" providerId="ADAL" clId="{84ABFE4C-D82F-4591-A3E3-DFA3AC339C91}" dt="2024-02-20T14:24:38.648" v="2595" actId="478"/>
          <ac:picMkLst>
            <pc:docMk/>
            <pc:sldMk cId="2964397371" sldId="1199"/>
            <ac:picMk id="5" creationId="{9D24CF19-3B7E-B03D-E17C-8485901CC365}"/>
          </ac:picMkLst>
        </pc:picChg>
        <pc:picChg chg="del topLvl">
          <ac:chgData name="Hossein Saberi" userId="3099d733-8375-4154-9dc5-01b18b3cf786" providerId="ADAL" clId="{84ABFE4C-D82F-4591-A3E3-DFA3AC339C91}" dt="2024-02-20T14:24:40.164" v="2596" actId="478"/>
          <ac:picMkLst>
            <pc:docMk/>
            <pc:sldMk cId="2964397371" sldId="1199"/>
            <ac:picMk id="7" creationId="{E28D8B62-A412-75C7-7478-F30036F2B837}"/>
          </ac:picMkLst>
        </pc:picChg>
      </pc:sldChg>
      <pc:sldChg chg="addSp modSp add del">
        <pc:chgData name="Hossein Saberi" userId="3099d733-8375-4154-9dc5-01b18b3cf786" providerId="ADAL" clId="{84ABFE4C-D82F-4591-A3E3-DFA3AC339C91}" dt="2024-02-20T14:24:37.109" v="2594"/>
        <pc:sldMkLst>
          <pc:docMk/>
          <pc:sldMk cId="2241602316" sldId="1200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241602316" sldId="1200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241602316" sldId="1200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2241602316" sldId="1200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241602316" sldId="1200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241602316" sldId="1200"/>
            <ac:spMk id="12" creationId="{0366B890-FF2F-4F45-F3BF-96D0BDDD3EF1}"/>
          </ac:spMkLst>
        </pc:spChg>
      </pc:sldChg>
      <pc:sldChg chg="addSp modSp add del mod">
        <pc:chgData name="Hossein Saberi" userId="3099d733-8375-4154-9dc5-01b18b3cf786" providerId="ADAL" clId="{84ABFE4C-D82F-4591-A3E3-DFA3AC339C91}" dt="2024-02-20T14:24:37.109" v="2594"/>
        <pc:sldMkLst>
          <pc:docMk/>
          <pc:sldMk cId="1349560454" sldId="1201"/>
        </pc:sldMkLst>
        <pc:spChg chg="mod">
          <ac:chgData name="Hossein Saberi" userId="3099d733-8375-4154-9dc5-01b18b3cf786" providerId="ADAL" clId="{84ABFE4C-D82F-4591-A3E3-DFA3AC339C91}" dt="2024-02-20T11:26:14.036" v="1499" actId="20577"/>
          <ac:spMkLst>
            <pc:docMk/>
            <pc:sldMk cId="1349560454" sldId="1201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349560454" sldId="1201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1349560454" sldId="1201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349560454" sldId="1201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349560454" sldId="1201"/>
            <ac:spMk id="10" creationId="{956F2EDF-29B8-B5D5-3562-8AE86CE35950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1349560454" sldId="1201"/>
            <ac:picMk id="14" creationId="{C1B1BEE5-9970-6480-2310-571654FCA599}"/>
          </ac:picMkLst>
        </pc:picChg>
      </pc:sldChg>
      <pc:sldChg chg="addSp modSp add del">
        <pc:chgData name="Hossein Saberi" userId="3099d733-8375-4154-9dc5-01b18b3cf786" providerId="ADAL" clId="{84ABFE4C-D82F-4591-A3E3-DFA3AC339C91}" dt="2024-02-20T14:24:37.109" v="2594"/>
        <pc:sldMkLst>
          <pc:docMk/>
          <pc:sldMk cId="1123375369" sldId="1202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123375369" sldId="1202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123375369" sldId="1202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1123375369" sldId="1202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123375369" sldId="1202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1123375369" sldId="1202"/>
            <ac:spMk id="12" creationId="{0366B890-FF2F-4F45-F3BF-96D0BDDD3EF1}"/>
          </ac:spMkLst>
        </pc:spChg>
      </pc:sldChg>
      <pc:sldChg chg="addSp modSp add del mod">
        <pc:chgData name="Hossein Saberi" userId="3099d733-8375-4154-9dc5-01b18b3cf786" providerId="ADAL" clId="{84ABFE4C-D82F-4591-A3E3-DFA3AC339C91}" dt="2024-02-20T14:24:37.109" v="2594"/>
        <pc:sldMkLst>
          <pc:docMk/>
          <pc:sldMk cId="2555046962" sldId="1203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555046962" sldId="1203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555046962" sldId="1203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2555046962" sldId="1203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555046962" sldId="1203"/>
            <ac:spMk id="8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2555046962" sldId="1203"/>
            <ac:spMk id="12" creationId="{0366B890-FF2F-4F45-F3BF-96D0BDDD3EF1}"/>
          </ac:spMkLst>
        </pc:spChg>
      </pc:sldChg>
      <pc:sldChg chg="addSp modSp add del">
        <pc:chgData name="Hossein Saberi" userId="3099d733-8375-4154-9dc5-01b18b3cf786" providerId="ADAL" clId="{84ABFE4C-D82F-4591-A3E3-DFA3AC339C91}" dt="2024-02-20T14:24:37.109" v="2594"/>
        <pc:sldMkLst>
          <pc:docMk/>
          <pc:sldMk cId="4047508845" sldId="1205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047508845" sldId="1205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047508845" sldId="1205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4047508845" sldId="1205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047508845" sldId="1205"/>
            <ac:spMk id="8" creationId="{00000000-0000-0000-0000-000000000000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4047508845" sldId="1205"/>
            <ac:picMk id="17" creationId="{63F658FC-FFD2-50A9-9E35-FA789427A1F0}"/>
          </ac:picMkLst>
        </pc:picChg>
      </pc:sldChg>
      <pc:sldChg chg="addSp modSp add del">
        <pc:chgData name="Hossein Saberi" userId="3099d733-8375-4154-9dc5-01b18b3cf786" providerId="ADAL" clId="{84ABFE4C-D82F-4591-A3E3-DFA3AC339C91}" dt="2024-02-20T14:24:37.109" v="2594"/>
        <pc:sldMkLst>
          <pc:docMk/>
          <pc:sldMk cId="4279225278" sldId="1206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279225278" sldId="1206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279225278" sldId="1206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4279225278" sldId="1206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4279225278" sldId="1206"/>
            <ac:spMk id="8" creationId="{00000000-0000-0000-0000-000000000000}"/>
          </ac:spMkLst>
        </pc:sp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4279225278" sldId="1206"/>
            <ac:picMk id="14" creationId="{014DBCBB-ED27-4CC1-E5FB-CB30BAC6182C}"/>
          </ac:picMkLst>
        </pc:picChg>
        <pc:picChg chg="mod">
          <ac:chgData name="Hossein Saberi" userId="3099d733-8375-4154-9dc5-01b18b3cf786" providerId="ADAL" clId="{84ABFE4C-D82F-4591-A3E3-DFA3AC339C91}" dt="2024-02-19T14:48:10.956" v="788"/>
          <ac:picMkLst>
            <pc:docMk/>
            <pc:sldMk cId="4279225278" sldId="1206"/>
            <ac:picMk id="16" creationId="{E9492A18-EE8E-8D02-5227-1E5F16995E53}"/>
          </ac:picMkLst>
        </pc:picChg>
      </pc:sldChg>
      <pc:sldChg chg="add del">
        <pc:chgData name="Hossein Saberi" userId="3099d733-8375-4154-9dc5-01b18b3cf786" providerId="ADAL" clId="{84ABFE4C-D82F-4591-A3E3-DFA3AC339C91}" dt="2024-02-19T14:26:01.380" v="708" actId="47"/>
        <pc:sldMkLst>
          <pc:docMk/>
          <pc:sldMk cId="847750595" sldId="1207"/>
        </pc:sldMkLst>
      </pc:sldChg>
      <pc:sldChg chg="modSp add del mod">
        <pc:chgData name="Hossein Saberi" userId="3099d733-8375-4154-9dc5-01b18b3cf786" providerId="ADAL" clId="{84ABFE4C-D82F-4591-A3E3-DFA3AC339C91}" dt="2024-02-19T14:23:49.319" v="683" actId="47"/>
        <pc:sldMkLst>
          <pc:docMk/>
          <pc:sldMk cId="365172186" sldId="1208"/>
        </pc:sldMkLst>
        <pc:spChg chg="mod">
          <ac:chgData name="Hossein Saberi" userId="3099d733-8375-4154-9dc5-01b18b3cf786" providerId="ADAL" clId="{84ABFE4C-D82F-4591-A3E3-DFA3AC339C91}" dt="2024-02-19T14:18:54.934" v="550" actId="404"/>
          <ac:spMkLst>
            <pc:docMk/>
            <pc:sldMk cId="365172186" sldId="1208"/>
            <ac:spMk id="5" creationId="{D4F02E5D-1496-4863-A385-EB7517734C48}"/>
          </ac:spMkLst>
        </pc:spChg>
      </pc:sldChg>
      <pc:sldChg chg="add del">
        <pc:chgData name="Hossein Saberi" userId="3099d733-8375-4154-9dc5-01b18b3cf786" providerId="ADAL" clId="{84ABFE4C-D82F-4591-A3E3-DFA3AC339C91}" dt="2024-02-19T14:18:17.437" v="532"/>
        <pc:sldMkLst>
          <pc:docMk/>
          <pc:sldMk cId="2840830589" sldId="1208"/>
        </pc:sldMkLst>
      </pc:sldChg>
      <pc:sldChg chg="modSp add mod">
        <pc:chgData name="Hossein Saberi" userId="3099d733-8375-4154-9dc5-01b18b3cf786" providerId="ADAL" clId="{84ABFE4C-D82F-4591-A3E3-DFA3AC339C91}" dt="2024-02-19T14:20:18.738" v="560" actId="20577"/>
        <pc:sldMkLst>
          <pc:docMk/>
          <pc:sldMk cId="1587943727" sldId="1209"/>
        </pc:sldMkLst>
        <pc:spChg chg="mod">
          <ac:chgData name="Hossein Saberi" userId="3099d733-8375-4154-9dc5-01b18b3cf786" providerId="ADAL" clId="{84ABFE4C-D82F-4591-A3E3-DFA3AC339C91}" dt="2024-02-19T14:20:18.738" v="560" actId="20577"/>
          <ac:spMkLst>
            <pc:docMk/>
            <pc:sldMk cId="1587943727" sldId="1209"/>
            <ac:spMk id="5" creationId="{D4F02E5D-1496-4863-A385-EB7517734C48}"/>
          </ac:spMkLst>
        </pc:spChg>
      </pc:sldChg>
      <pc:sldChg chg="add del">
        <pc:chgData name="Hossein Saberi" userId="3099d733-8375-4154-9dc5-01b18b3cf786" providerId="ADAL" clId="{84ABFE4C-D82F-4591-A3E3-DFA3AC339C91}" dt="2024-02-19T14:20:27.117" v="562"/>
        <pc:sldMkLst>
          <pc:docMk/>
          <pc:sldMk cId="2268026886" sldId="1210"/>
        </pc:sldMkLst>
      </pc:sldChg>
      <pc:sldChg chg="modSp add mod">
        <pc:chgData name="Hossein Saberi" userId="3099d733-8375-4154-9dc5-01b18b3cf786" providerId="ADAL" clId="{84ABFE4C-D82F-4591-A3E3-DFA3AC339C91}" dt="2024-02-20T10:59:44.743" v="1474" actId="6549"/>
        <pc:sldMkLst>
          <pc:docMk/>
          <pc:sldMk cId="4100752174" sldId="1210"/>
        </pc:sldMkLst>
        <pc:spChg chg="mod">
          <ac:chgData name="Hossein Saberi" userId="3099d733-8375-4154-9dc5-01b18b3cf786" providerId="ADAL" clId="{84ABFE4C-D82F-4591-A3E3-DFA3AC339C91}" dt="2024-02-20T10:59:44.743" v="1474" actId="6549"/>
          <ac:spMkLst>
            <pc:docMk/>
            <pc:sldMk cId="4100752174" sldId="1210"/>
            <ac:spMk id="5" creationId="{D4F02E5D-1496-4863-A385-EB7517734C48}"/>
          </ac:spMkLst>
        </pc:spChg>
      </pc:sldChg>
      <pc:sldChg chg="modSp add mod">
        <pc:chgData name="Hossein Saberi" userId="3099d733-8375-4154-9dc5-01b18b3cf786" providerId="ADAL" clId="{84ABFE4C-D82F-4591-A3E3-DFA3AC339C91}" dt="2024-02-20T14:17:40.417" v="2531" actId="6549"/>
        <pc:sldMkLst>
          <pc:docMk/>
          <pc:sldMk cId="1727886810" sldId="1211"/>
        </pc:sldMkLst>
        <pc:spChg chg="mod">
          <ac:chgData name="Hossein Saberi" userId="3099d733-8375-4154-9dc5-01b18b3cf786" providerId="ADAL" clId="{84ABFE4C-D82F-4591-A3E3-DFA3AC339C91}" dt="2024-02-20T14:17:40.417" v="2531" actId="6549"/>
          <ac:spMkLst>
            <pc:docMk/>
            <pc:sldMk cId="1727886810" sldId="1211"/>
            <ac:spMk id="5" creationId="{D4F02E5D-1496-4863-A385-EB7517734C48}"/>
          </ac:spMkLst>
        </pc:spChg>
      </pc:sldChg>
      <pc:sldChg chg="modSp add mod">
        <pc:chgData name="Hossein Saberi" userId="3099d733-8375-4154-9dc5-01b18b3cf786" providerId="ADAL" clId="{84ABFE4C-D82F-4591-A3E3-DFA3AC339C91}" dt="2024-02-19T14:23:03.892" v="680" actId="5793"/>
        <pc:sldMkLst>
          <pc:docMk/>
          <pc:sldMk cId="542459431" sldId="1212"/>
        </pc:sldMkLst>
        <pc:spChg chg="mod">
          <ac:chgData name="Hossein Saberi" userId="3099d733-8375-4154-9dc5-01b18b3cf786" providerId="ADAL" clId="{84ABFE4C-D82F-4591-A3E3-DFA3AC339C91}" dt="2024-02-19T14:23:03.892" v="680" actId="5793"/>
          <ac:spMkLst>
            <pc:docMk/>
            <pc:sldMk cId="542459431" sldId="1212"/>
            <ac:spMk id="5" creationId="{D4F02E5D-1496-4863-A385-EB7517734C48}"/>
          </ac:spMkLst>
        </pc:spChg>
      </pc:sldChg>
      <pc:sldChg chg="new del">
        <pc:chgData name="Hossein Saberi" userId="3099d733-8375-4154-9dc5-01b18b3cf786" providerId="ADAL" clId="{84ABFE4C-D82F-4591-A3E3-DFA3AC339C91}" dt="2024-02-19T14:25:06.509" v="688" actId="47"/>
        <pc:sldMkLst>
          <pc:docMk/>
          <pc:sldMk cId="3663622163" sldId="1213"/>
        </pc:sldMkLst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3860602509" sldId="1213"/>
        </pc:sldMkLst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860602509" sldId="1213"/>
            <ac:spMk id="2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860602509" sldId="1213"/>
            <ac:spMk id="4" creationId="{00000000-0000-0000-0000-000000000000}"/>
          </ac:spMkLst>
        </pc:spChg>
        <pc:spChg chg="add mod">
          <ac:chgData name="Hossein Saberi" userId="3099d733-8375-4154-9dc5-01b18b3cf786" providerId="ADAL" clId="{84ABFE4C-D82F-4591-A3E3-DFA3AC339C91}" dt="2024-02-20T14:24:37.109" v="2594"/>
          <ac:spMkLst>
            <pc:docMk/>
            <pc:sldMk cId="3860602509" sldId="1213"/>
            <ac:spMk id="6" creationId="{00000000-0000-0000-0000-000000000000}"/>
          </ac:spMkLst>
        </pc:spChg>
        <pc:spChg chg="mod">
          <ac:chgData name="Hossein Saberi" userId="3099d733-8375-4154-9dc5-01b18b3cf786" providerId="ADAL" clId="{84ABFE4C-D82F-4591-A3E3-DFA3AC339C91}" dt="2024-02-19T14:48:10.956" v="788"/>
          <ac:spMkLst>
            <pc:docMk/>
            <pc:sldMk cId="3860602509" sldId="1213"/>
            <ac:spMk id="8" creationId="{00000000-0000-0000-0000-000000000000}"/>
          </ac:spMkLst>
        </pc:spChg>
        <pc:spChg chg="del">
          <ac:chgData name="Hossein Saberi" userId="3099d733-8375-4154-9dc5-01b18b3cf786" providerId="ADAL" clId="{84ABFE4C-D82F-4591-A3E3-DFA3AC339C91}" dt="2024-02-19T14:25:12.086" v="690" actId="478"/>
          <ac:spMkLst>
            <pc:docMk/>
            <pc:sldMk cId="3860602509" sldId="1213"/>
            <ac:spMk id="10" creationId="{AF4602E8-BF16-1242-31DF-00ED9988391C}"/>
          </ac:spMkLst>
        </pc:spChg>
        <pc:spChg chg="add del mod">
          <ac:chgData name="Hossein Saberi" userId="3099d733-8375-4154-9dc5-01b18b3cf786" providerId="ADAL" clId="{84ABFE4C-D82F-4591-A3E3-DFA3AC339C91}" dt="2024-02-19T14:25:15.663" v="691" actId="478"/>
          <ac:spMkLst>
            <pc:docMk/>
            <pc:sldMk cId="3860602509" sldId="1213"/>
            <ac:spMk id="11" creationId="{3C3F1FA3-4C4D-9F31-354A-A0A0344EC520}"/>
          </ac:spMkLst>
        </pc:spChg>
        <pc:picChg chg="mod">
          <ac:chgData name="Hossein Saberi" userId="3099d733-8375-4154-9dc5-01b18b3cf786" providerId="ADAL" clId="{84ABFE4C-D82F-4591-A3E3-DFA3AC339C91}" dt="2024-02-19T14:25:16.851" v="692" actId="1076"/>
          <ac:picMkLst>
            <pc:docMk/>
            <pc:sldMk cId="3860602509" sldId="1213"/>
            <ac:picMk id="19" creationId="{896D6DE7-9C1C-5F40-CF0B-A6103E5ED682}"/>
          </ac:picMkLst>
        </pc:picChg>
      </pc:sldChg>
      <pc:sldChg chg="addSp delSp modSp add del mod ord">
        <pc:chgData name="Hossein Saberi" userId="3099d733-8375-4154-9dc5-01b18b3cf786" providerId="ADAL" clId="{84ABFE4C-D82F-4591-A3E3-DFA3AC339C91}" dt="2024-02-20T11:20:09.503" v="1492" actId="47"/>
        <pc:sldMkLst>
          <pc:docMk/>
          <pc:sldMk cId="2417870719" sldId="1214"/>
        </pc:sldMkLst>
        <pc:spChg chg="del">
          <ac:chgData name="Hossein Saberi" userId="3099d733-8375-4154-9dc5-01b18b3cf786" providerId="ADAL" clId="{84ABFE4C-D82F-4591-A3E3-DFA3AC339C91}" dt="2024-02-19T14:27:29.632" v="711" actId="478"/>
          <ac:spMkLst>
            <pc:docMk/>
            <pc:sldMk cId="2417870719" sldId="1214"/>
            <ac:spMk id="4" creationId="{B33B3A6A-9830-0D9C-735C-2AC0A5A21CBE}"/>
          </ac:spMkLst>
        </pc:spChg>
        <pc:spChg chg="del">
          <ac:chgData name="Hossein Saberi" userId="3099d733-8375-4154-9dc5-01b18b3cf786" providerId="ADAL" clId="{84ABFE4C-D82F-4591-A3E3-DFA3AC339C91}" dt="2024-02-19T14:27:35.235" v="715" actId="478"/>
          <ac:spMkLst>
            <pc:docMk/>
            <pc:sldMk cId="2417870719" sldId="1214"/>
            <ac:spMk id="6" creationId="{DAEF6261-CBA1-DEE7-D299-9954A8BE5067}"/>
          </ac:spMkLst>
        </pc:spChg>
        <pc:spChg chg="add mod">
          <ac:chgData name="Hossein Saberi" userId="3099d733-8375-4154-9dc5-01b18b3cf786" providerId="ADAL" clId="{84ABFE4C-D82F-4591-A3E3-DFA3AC339C91}" dt="2024-02-19T15:03:22.645" v="817" actId="207"/>
          <ac:spMkLst>
            <pc:docMk/>
            <pc:sldMk cId="2417870719" sldId="1214"/>
            <ac:spMk id="9" creationId="{4FFD1455-110F-999F-6B97-76BF2EA480EA}"/>
          </ac:spMkLst>
        </pc:spChg>
        <pc:picChg chg="del">
          <ac:chgData name="Hossein Saberi" userId="3099d733-8375-4154-9dc5-01b18b3cf786" providerId="ADAL" clId="{84ABFE4C-D82F-4591-A3E3-DFA3AC339C91}" dt="2024-02-19T14:27:32.709" v="713" actId="478"/>
          <ac:picMkLst>
            <pc:docMk/>
            <pc:sldMk cId="2417870719" sldId="1214"/>
            <ac:picMk id="5" creationId="{A76A1865-A056-354E-1299-313E7B8E0DF7}"/>
          </ac:picMkLst>
        </pc:picChg>
        <pc:picChg chg="del">
          <ac:chgData name="Hossein Saberi" userId="3099d733-8375-4154-9dc5-01b18b3cf786" providerId="ADAL" clId="{84ABFE4C-D82F-4591-A3E3-DFA3AC339C91}" dt="2024-02-19T14:27:32.023" v="712" actId="478"/>
          <ac:picMkLst>
            <pc:docMk/>
            <pc:sldMk cId="2417870719" sldId="1214"/>
            <ac:picMk id="7" creationId="{D37FA84E-298A-0FD1-87D6-7AA00B6A89D1}"/>
          </ac:picMkLst>
        </pc:picChg>
        <pc:picChg chg="add del mod">
          <ac:chgData name="Hossein Saberi" userId="3099d733-8375-4154-9dc5-01b18b3cf786" providerId="ADAL" clId="{84ABFE4C-D82F-4591-A3E3-DFA3AC339C91}" dt="2024-02-19T14:28:25.176" v="724" actId="478"/>
          <ac:picMkLst>
            <pc:docMk/>
            <pc:sldMk cId="2417870719" sldId="1214"/>
            <ac:picMk id="8" creationId="{BB7DE9CC-D218-135C-58CE-01DE4E64D016}"/>
          </ac:picMkLst>
        </pc:picChg>
        <pc:picChg chg="del">
          <ac:chgData name="Hossein Saberi" userId="3099d733-8375-4154-9dc5-01b18b3cf786" providerId="ADAL" clId="{84ABFE4C-D82F-4591-A3E3-DFA3AC339C91}" dt="2024-02-19T14:27:33.494" v="714" actId="478"/>
          <ac:picMkLst>
            <pc:docMk/>
            <pc:sldMk cId="2417870719" sldId="1214"/>
            <ac:picMk id="10" creationId="{B94CD8CA-801D-5B38-049A-D8F6C2FE2D1D}"/>
          </ac:picMkLst>
        </pc:picChg>
        <pc:picChg chg="add del mod ord">
          <ac:chgData name="Hossein Saberi" userId="3099d733-8375-4154-9dc5-01b18b3cf786" providerId="ADAL" clId="{84ABFE4C-D82F-4591-A3E3-DFA3AC339C91}" dt="2024-02-20T10:30:37.163" v="1322" actId="478"/>
          <ac:picMkLst>
            <pc:docMk/>
            <pc:sldMk cId="2417870719" sldId="1214"/>
            <ac:picMk id="11" creationId="{FCE2C2DD-473E-1FFE-0492-DC84D517DA4B}"/>
          </ac:picMkLst>
        </pc:picChg>
      </pc:sldChg>
      <pc:sldChg chg="addSp delSp modSp new mod ord">
        <pc:chgData name="Hossein Saberi" userId="3099d733-8375-4154-9dc5-01b18b3cf786" providerId="ADAL" clId="{84ABFE4C-D82F-4591-A3E3-DFA3AC339C91}" dt="2024-02-20T14:24:37.109" v="2594"/>
        <pc:sldMkLst>
          <pc:docMk/>
          <pc:sldMk cId="981357584" sldId="1215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981357584" sldId="1215"/>
            <ac:spMk id="2" creationId="{474B3EFC-5FE9-BE20-5034-76F942B4236F}"/>
          </ac:spMkLst>
        </pc:spChg>
        <pc:spChg chg="del">
          <ac:chgData name="Hossein Saberi" userId="3099d733-8375-4154-9dc5-01b18b3cf786" providerId="ADAL" clId="{84ABFE4C-D82F-4591-A3E3-DFA3AC339C91}" dt="2024-02-19T14:47:41.748" v="754" actId="478"/>
          <ac:spMkLst>
            <pc:docMk/>
            <pc:sldMk cId="981357584" sldId="1215"/>
            <ac:spMk id="2" creationId="{E3432238-5D59-7013-BD87-45B981DD7DE0}"/>
          </ac:spMkLst>
        </pc:spChg>
        <pc:spChg chg="del">
          <ac:chgData name="Hossein Saberi" userId="3099d733-8375-4154-9dc5-01b18b3cf786" providerId="ADAL" clId="{84ABFE4C-D82F-4591-A3E3-DFA3AC339C91}" dt="2024-02-19T14:47:41.748" v="754" actId="478"/>
          <ac:spMkLst>
            <pc:docMk/>
            <pc:sldMk cId="981357584" sldId="1215"/>
            <ac:spMk id="3" creationId="{8B75CB0F-8AB3-5948-5FF9-4272A956E37A}"/>
          </ac:spMkLst>
        </pc:spChg>
        <pc:spChg chg="del">
          <ac:chgData name="Hossein Saberi" userId="3099d733-8375-4154-9dc5-01b18b3cf786" providerId="ADAL" clId="{84ABFE4C-D82F-4591-A3E3-DFA3AC339C91}" dt="2024-02-19T14:47:41.748" v="754" actId="478"/>
          <ac:spMkLst>
            <pc:docMk/>
            <pc:sldMk cId="981357584" sldId="1215"/>
            <ac:spMk id="4" creationId="{3EF00DF4-F596-6F3A-591A-FAF6EA2527E1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981357584" sldId="1215"/>
            <ac:spMk id="4" creationId="{CCA43BCE-3D59-5735-182E-9C2246E9C279}"/>
          </ac:spMkLst>
        </pc:spChg>
        <pc:spChg chg="del">
          <ac:chgData name="Hossein Saberi" userId="3099d733-8375-4154-9dc5-01b18b3cf786" providerId="ADAL" clId="{84ABFE4C-D82F-4591-A3E3-DFA3AC339C91}" dt="2024-02-19T14:47:41.748" v="754" actId="478"/>
          <ac:spMkLst>
            <pc:docMk/>
            <pc:sldMk cId="981357584" sldId="1215"/>
            <ac:spMk id="5" creationId="{309827CB-C01B-4268-9DB7-EC23BD6D1748}"/>
          </ac:spMkLst>
        </pc:spChg>
        <pc:spChg chg="del">
          <ac:chgData name="Hossein Saberi" userId="3099d733-8375-4154-9dc5-01b18b3cf786" providerId="ADAL" clId="{84ABFE4C-D82F-4591-A3E3-DFA3AC339C91}" dt="2024-02-19T14:47:41.748" v="754" actId="478"/>
          <ac:spMkLst>
            <pc:docMk/>
            <pc:sldMk cId="981357584" sldId="1215"/>
            <ac:spMk id="6" creationId="{8BF6416D-CE89-B102-F0B8-FC3CB6431FAA}"/>
          </ac:spMkLst>
        </pc:spChg>
        <pc:spChg chg="del">
          <ac:chgData name="Hossein Saberi" userId="3099d733-8375-4154-9dc5-01b18b3cf786" providerId="ADAL" clId="{84ABFE4C-D82F-4591-A3E3-DFA3AC339C91}" dt="2024-02-19T14:47:41.748" v="754" actId="478"/>
          <ac:spMkLst>
            <pc:docMk/>
            <pc:sldMk cId="981357584" sldId="1215"/>
            <ac:spMk id="7" creationId="{0076E0E2-A27A-32BA-A415-E4695983C3FB}"/>
          </ac:spMkLst>
        </pc:spChg>
        <pc:spChg chg="add mod">
          <ac:chgData name="Hossein Saberi" userId="3099d733-8375-4154-9dc5-01b18b3cf786" providerId="ADAL" clId="{84ABFE4C-D82F-4591-A3E3-DFA3AC339C91}" dt="2024-02-19T14:49:59.228" v="795" actId="1076"/>
          <ac:spMkLst>
            <pc:docMk/>
            <pc:sldMk cId="981357584" sldId="1215"/>
            <ac:spMk id="8" creationId="{20EE24EF-7506-BFB5-FEC4-F9B5C5A4F027}"/>
          </ac:spMkLst>
        </pc:spChg>
        <pc:spChg chg="add mod">
          <ac:chgData name="Hossein Saberi" userId="3099d733-8375-4154-9dc5-01b18b3cf786" providerId="ADAL" clId="{84ABFE4C-D82F-4591-A3E3-DFA3AC339C91}" dt="2024-02-19T15:02:38.547" v="812" actId="1076"/>
          <ac:spMkLst>
            <pc:docMk/>
            <pc:sldMk cId="981357584" sldId="1215"/>
            <ac:spMk id="13" creationId="{00B381B5-1650-04FA-1E34-BAD8C45FC75B}"/>
          </ac:spMkLst>
        </pc:spChg>
        <pc:spChg chg="add mod">
          <ac:chgData name="Hossein Saberi" userId="3099d733-8375-4154-9dc5-01b18b3cf786" providerId="ADAL" clId="{84ABFE4C-D82F-4591-A3E3-DFA3AC339C91}" dt="2024-02-20T10:13:08.020" v="1039" actId="404"/>
          <ac:spMkLst>
            <pc:docMk/>
            <pc:sldMk cId="981357584" sldId="1215"/>
            <ac:spMk id="15" creationId="{3DF4A4AF-97B4-771A-4929-D356F4F3708F}"/>
          </ac:spMkLst>
        </pc:spChg>
        <pc:picChg chg="add mod">
          <ac:chgData name="Hossein Saberi" userId="3099d733-8375-4154-9dc5-01b18b3cf786" providerId="ADAL" clId="{84ABFE4C-D82F-4591-A3E3-DFA3AC339C91}" dt="2024-02-19T15:15:24.653" v="844" actId="1076"/>
          <ac:picMkLst>
            <pc:docMk/>
            <pc:sldMk cId="981357584" sldId="1215"/>
            <ac:picMk id="3" creationId="{1A2DECC9-875E-8A22-88A3-5F4F2462B131}"/>
          </ac:picMkLst>
        </pc:picChg>
        <pc:picChg chg="add del mod">
          <ac:chgData name="Hossein Saberi" userId="3099d733-8375-4154-9dc5-01b18b3cf786" providerId="ADAL" clId="{84ABFE4C-D82F-4591-A3E3-DFA3AC339C91}" dt="2024-02-20T10:15:12.554" v="1233" actId="478"/>
          <ac:picMkLst>
            <pc:docMk/>
            <pc:sldMk cId="981357584" sldId="1215"/>
            <ac:picMk id="4" creationId="{D43F4E01-C6A8-E8BD-8342-E85D42760B03}"/>
          </ac:picMkLst>
        </pc:picChg>
        <pc:picChg chg="add mod">
          <ac:chgData name="Hossein Saberi" userId="3099d733-8375-4154-9dc5-01b18b3cf786" providerId="ADAL" clId="{84ABFE4C-D82F-4591-A3E3-DFA3AC339C91}" dt="2024-02-20T10:15:29.322" v="1262" actId="14100"/>
          <ac:picMkLst>
            <pc:docMk/>
            <pc:sldMk cId="981357584" sldId="1215"/>
            <ac:picMk id="6" creationId="{428F5206-812E-CB99-041A-C9B265E274AC}"/>
          </ac:picMkLst>
        </pc:picChg>
        <pc:picChg chg="add mod">
          <ac:chgData name="Hossein Saberi" userId="3099d733-8375-4154-9dc5-01b18b3cf786" providerId="ADAL" clId="{84ABFE4C-D82F-4591-A3E3-DFA3AC339C91}" dt="2024-02-19T15:15:24.653" v="844" actId="1076"/>
          <ac:picMkLst>
            <pc:docMk/>
            <pc:sldMk cId="981357584" sldId="1215"/>
            <ac:picMk id="9" creationId="{1AA40481-021C-D350-D551-610D0715CC5A}"/>
          </ac:picMkLst>
        </pc:picChg>
        <pc:picChg chg="add del mod">
          <ac:chgData name="Hossein Saberi" userId="3099d733-8375-4154-9dc5-01b18b3cf786" providerId="ADAL" clId="{84ABFE4C-D82F-4591-A3E3-DFA3AC339C91}" dt="2024-02-19T15:14:39.369" v="831" actId="478"/>
          <ac:picMkLst>
            <pc:docMk/>
            <pc:sldMk cId="981357584" sldId="1215"/>
            <ac:picMk id="10" creationId="{30A45E35-3BAF-661B-62C1-0FD507EA4B7C}"/>
          </ac:picMkLst>
        </pc:picChg>
        <pc:picChg chg="add del mod ord">
          <ac:chgData name="Hossein Saberi" userId="3099d733-8375-4154-9dc5-01b18b3cf786" providerId="ADAL" clId="{84ABFE4C-D82F-4591-A3E3-DFA3AC339C91}" dt="2024-02-20T10:11:46.860" v="985" actId="478"/>
          <ac:picMkLst>
            <pc:docMk/>
            <pc:sldMk cId="981357584" sldId="1215"/>
            <ac:picMk id="11" creationId="{60B0A1C5-3A62-96A6-913A-479B08EBC5B7}"/>
          </ac:picMkLst>
        </pc:picChg>
        <pc:picChg chg="add mod">
          <ac:chgData name="Hossein Saberi" userId="3099d733-8375-4154-9dc5-01b18b3cf786" providerId="ADAL" clId="{84ABFE4C-D82F-4591-A3E3-DFA3AC339C91}" dt="2024-02-19T15:15:24.653" v="844" actId="1076"/>
          <ac:picMkLst>
            <pc:docMk/>
            <pc:sldMk cId="981357584" sldId="1215"/>
            <ac:picMk id="12" creationId="{F4A13E7B-55FD-3BD1-BBE8-AA529AAB340D}"/>
          </ac:picMkLst>
        </pc:picChg>
      </pc:sldChg>
      <pc:sldChg chg="new del">
        <pc:chgData name="Hossein Saberi" userId="3099d733-8375-4154-9dc5-01b18b3cf786" providerId="ADAL" clId="{84ABFE4C-D82F-4591-A3E3-DFA3AC339C91}" dt="2024-02-19T14:47:24.209" v="746" actId="680"/>
        <pc:sldMkLst>
          <pc:docMk/>
          <pc:sldMk cId="1574957607" sldId="1215"/>
        </pc:sldMkLst>
      </pc:sldChg>
      <pc:sldChg chg="new del">
        <pc:chgData name="Hossein Saberi" userId="3099d733-8375-4154-9dc5-01b18b3cf786" providerId="ADAL" clId="{84ABFE4C-D82F-4591-A3E3-DFA3AC339C91}" dt="2024-02-19T14:47:33.633" v="750" actId="680"/>
        <pc:sldMkLst>
          <pc:docMk/>
          <pc:sldMk cId="2220458167" sldId="1215"/>
        </pc:sldMkLst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2890265977" sldId="1216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890265977" sldId="1216"/>
            <ac:spMk id="2" creationId="{6ED4C274-D151-5F7D-A5AC-846517E13B6A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890265977" sldId="1216"/>
            <ac:spMk id="3" creationId="{5FF98513-E793-5D8E-94A4-91FA8BECE4BF}"/>
          </ac:spMkLst>
        </pc:spChg>
        <pc:spChg chg="add del">
          <ac:chgData name="Hossein Saberi" userId="3099d733-8375-4154-9dc5-01b18b3cf786" providerId="ADAL" clId="{84ABFE4C-D82F-4591-A3E3-DFA3AC339C91}" dt="2024-02-20T10:38:15.775" v="1404" actId="26606"/>
          <ac:spMkLst>
            <pc:docMk/>
            <pc:sldMk cId="2890265977" sldId="1216"/>
            <ac:spMk id="47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0:38:15.775" v="1404" actId="26606"/>
          <ac:spMkLst>
            <pc:docMk/>
            <pc:sldMk cId="2890265977" sldId="1216"/>
            <ac:spMk id="48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0:38:15.775" v="1404" actId="26606"/>
          <ac:spMkLst>
            <pc:docMk/>
            <pc:sldMk cId="2890265977" sldId="1216"/>
            <ac:spMk id="49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0:37:13.003" v="1378" actId="26606"/>
          <ac:spMkLst>
            <pc:docMk/>
            <pc:sldMk cId="2890265977" sldId="1216"/>
            <ac:spMk id="54" creationId="{262ABC4B-37D8-4218-BDD8-6DF6A00C0C80}"/>
          </ac:spMkLst>
        </pc:spChg>
        <pc:spChg chg="add del">
          <ac:chgData name="Hossein Saberi" userId="3099d733-8375-4154-9dc5-01b18b3cf786" providerId="ADAL" clId="{84ABFE4C-D82F-4591-A3E3-DFA3AC339C91}" dt="2024-02-20T10:38:48.822" v="1413" actId="26606"/>
          <ac:spMkLst>
            <pc:docMk/>
            <pc:sldMk cId="2890265977" sldId="1216"/>
            <ac:spMk id="59" creationId="{799448F2-0E5B-42DA-B2D1-11A14E947BD4}"/>
          </ac:spMkLst>
        </pc:spChg>
        <pc:spChg chg="add del">
          <ac:chgData name="Hossein Saberi" userId="3099d733-8375-4154-9dc5-01b18b3cf786" providerId="ADAL" clId="{84ABFE4C-D82F-4591-A3E3-DFA3AC339C91}" dt="2024-02-20T10:38:48.822" v="1413" actId="26606"/>
          <ac:spMkLst>
            <pc:docMk/>
            <pc:sldMk cId="2890265977" sldId="1216"/>
            <ac:spMk id="60" creationId="{4E8A7552-20E1-4F34-ADAB-C1DB6634D47E}"/>
          </ac:spMkLst>
        </pc:spChg>
        <pc:spChg chg="add del">
          <ac:chgData name="Hossein Saberi" userId="3099d733-8375-4154-9dc5-01b18b3cf786" providerId="ADAL" clId="{84ABFE4C-D82F-4591-A3E3-DFA3AC339C91}" dt="2024-02-20T10:37:42.761" v="1386" actId="26606"/>
          <ac:spMkLst>
            <pc:docMk/>
            <pc:sldMk cId="2890265977" sldId="1216"/>
            <ac:spMk id="65" creationId="{E8DC6FCD-811B-436E-9FEE-FC957486CD7E}"/>
          </ac:spMkLst>
        </pc:spChg>
        <pc:spChg chg="add del">
          <ac:chgData name="Hossein Saberi" userId="3099d733-8375-4154-9dc5-01b18b3cf786" providerId="ADAL" clId="{84ABFE4C-D82F-4591-A3E3-DFA3AC339C91}" dt="2024-02-20T10:38:37.468" v="1408" actId="26606"/>
          <ac:spMkLst>
            <pc:docMk/>
            <pc:sldMk cId="2890265977" sldId="1216"/>
            <ac:spMk id="66" creationId="{417CDA24-35F8-4540-8C52-3096D6D94949}"/>
          </ac:spMkLst>
        </pc:spChg>
        <pc:spChg chg="add del">
          <ac:chgData name="Hossein Saberi" userId="3099d733-8375-4154-9dc5-01b18b3cf786" providerId="ADAL" clId="{84ABFE4C-D82F-4591-A3E3-DFA3AC339C91}" dt="2024-02-20T10:37:47.456" v="1388" actId="26606"/>
          <ac:spMkLst>
            <pc:docMk/>
            <pc:sldMk cId="2890265977" sldId="1216"/>
            <ac:spMk id="67" creationId="{8658BFE0-4E65-4174-9C75-687C94E88273}"/>
          </ac:spMkLst>
        </pc:spChg>
        <pc:spChg chg="add del">
          <ac:chgData name="Hossein Saberi" userId="3099d733-8375-4154-9dc5-01b18b3cf786" providerId="ADAL" clId="{84ABFE4C-D82F-4591-A3E3-DFA3AC339C91}" dt="2024-02-20T10:37:47.456" v="1388" actId="26606"/>
          <ac:spMkLst>
            <pc:docMk/>
            <pc:sldMk cId="2890265977" sldId="1216"/>
            <ac:spMk id="68" creationId="{417CDA24-35F8-4540-8C52-3096D6D94949}"/>
          </ac:spMkLst>
        </pc:spChg>
        <pc:spChg chg="add del">
          <ac:chgData name="Hossein Saberi" userId="3099d733-8375-4154-9dc5-01b18b3cf786" providerId="ADAL" clId="{84ABFE4C-D82F-4591-A3E3-DFA3AC339C91}" dt="2024-02-20T10:37:47.456" v="1388" actId="26606"/>
          <ac:spMkLst>
            <pc:docMk/>
            <pc:sldMk cId="2890265977" sldId="1216"/>
            <ac:spMk id="69" creationId="{FA75DFED-A0C1-4A83-BE1D-0271C1826EF6}"/>
          </ac:spMkLst>
        </pc:spChg>
        <pc:spChg chg="add del">
          <ac:chgData name="Hossein Saberi" userId="3099d733-8375-4154-9dc5-01b18b3cf786" providerId="ADAL" clId="{84ABFE4C-D82F-4591-A3E3-DFA3AC339C91}" dt="2024-02-20T10:38:37.468" v="1408" actId="26606"/>
          <ac:spMkLst>
            <pc:docMk/>
            <pc:sldMk cId="2890265977" sldId="1216"/>
            <ac:spMk id="70" creationId="{8658BFE0-4E65-4174-9C75-687C94E88273}"/>
          </ac:spMkLst>
        </pc:spChg>
        <pc:spChg chg="add del">
          <ac:chgData name="Hossein Saberi" userId="3099d733-8375-4154-9dc5-01b18b3cf786" providerId="ADAL" clId="{84ABFE4C-D82F-4591-A3E3-DFA3AC339C91}" dt="2024-02-20T10:37:49.733" v="1390" actId="26606"/>
          <ac:spMkLst>
            <pc:docMk/>
            <pc:sldMk cId="2890265977" sldId="1216"/>
            <ac:spMk id="71" creationId="{4169DD87-3EBE-44CA-9654-8AE0466B2779}"/>
          </ac:spMkLst>
        </pc:spChg>
        <pc:spChg chg="add del">
          <ac:chgData name="Hossein Saberi" userId="3099d733-8375-4154-9dc5-01b18b3cf786" providerId="ADAL" clId="{84ABFE4C-D82F-4591-A3E3-DFA3AC339C91}" dt="2024-02-20T10:38:37.468" v="1408" actId="26606"/>
          <ac:spMkLst>
            <pc:docMk/>
            <pc:sldMk cId="2890265977" sldId="1216"/>
            <ac:spMk id="72" creationId="{FA75DFED-A0C1-4A83-BE1D-0271C1826EF6}"/>
          </ac:spMkLst>
        </pc:spChg>
        <pc:spChg chg="add del">
          <ac:chgData name="Hossein Saberi" userId="3099d733-8375-4154-9dc5-01b18b3cf786" providerId="ADAL" clId="{84ABFE4C-D82F-4591-A3E3-DFA3AC339C91}" dt="2024-02-20T10:37:56.557" v="1392" actId="26606"/>
          <ac:spMkLst>
            <pc:docMk/>
            <pc:sldMk cId="2890265977" sldId="1216"/>
            <ac:spMk id="73" creationId="{417CDA24-35F8-4540-8C52-3096D6D94949}"/>
          </ac:spMkLst>
        </pc:spChg>
        <pc:spChg chg="add del">
          <ac:chgData name="Hossein Saberi" userId="3099d733-8375-4154-9dc5-01b18b3cf786" providerId="ADAL" clId="{84ABFE4C-D82F-4591-A3E3-DFA3AC339C91}" dt="2024-02-20T10:37:56.557" v="1392" actId="26606"/>
          <ac:spMkLst>
            <pc:docMk/>
            <pc:sldMk cId="2890265977" sldId="1216"/>
            <ac:spMk id="74" creationId="{8658BFE0-4E65-4174-9C75-687C94E88273}"/>
          </ac:spMkLst>
        </pc:spChg>
        <pc:spChg chg="add del">
          <ac:chgData name="Hossein Saberi" userId="3099d733-8375-4154-9dc5-01b18b3cf786" providerId="ADAL" clId="{84ABFE4C-D82F-4591-A3E3-DFA3AC339C91}" dt="2024-02-20T10:37:56.557" v="1392" actId="26606"/>
          <ac:spMkLst>
            <pc:docMk/>
            <pc:sldMk cId="2890265977" sldId="1216"/>
            <ac:spMk id="75" creationId="{FA75DFED-A0C1-4A83-BE1D-0271C1826EF6}"/>
          </ac:spMkLst>
        </pc:spChg>
        <pc:spChg chg="add del">
          <ac:chgData name="Hossein Saberi" userId="3099d733-8375-4154-9dc5-01b18b3cf786" providerId="ADAL" clId="{84ABFE4C-D82F-4591-A3E3-DFA3AC339C91}" dt="2024-02-20T10:38:39.988" v="1410" actId="26606"/>
          <ac:spMkLst>
            <pc:docMk/>
            <pc:sldMk cId="2890265977" sldId="1216"/>
            <ac:spMk id="76" creationId="{A06622B5-0D3E-459F-977C-302B9D9989E1}"/>
          </ac:spMkLst>
        </pc:spChg>
        <pc:spChg chg="add del">
          <ac:chgData name="Hossein Saberi" userId="3099d733-8375-4154-9dc5-01b18b3cf786" providerId="ADAL" clId="{84ABFE4C-D82F-4591-A3E3-DFA3AC339C91}" dt="2024-02-20T10:38:39.988" v="1410" actId="26606"/>
          <ac:spMkLst>
            <pc:docMk/>
            <pc:sldMk cId="2890265977" sldId="1216"/>
            <ac:spMk id="77" creationId="{03EE06E7-68E3-478C-8B9B-551876F1B7C2}"/>
          </ac:spMkLst>
        </pc:spChg>
        <pc:spChg chg="add del">
          <ac:chgData name="Hossein Saberi" userId="3099d733-8375-4154-9dc5-01b18b3cf786" providerId="ADAL" clId="{84ABFE4C-D82F-4591-A3E3-DFA3AC339C91}" dt="2024-02-20T10:38:39.988" v="1410" actId="26606"/>
          <ac:spMkLst>
            <pc:docMk/>
            <pc:sldMk cId="2890265977" sldId="1216"/>
            <ac:spMk id="78" creationId="{A8C57116-FF6E-4139-8821-B2C87DACD77F}"/>
          </ac:spMkLst>
        </pc:spChg>
        <pc:spChg chg="add del">
          <ac:chgData name="Hossein Saberi" userId="3099d733-8375-4154-9dc5-01b18b3cf786" providerId="ADAL" clId="{84ABFE4C-D82F-4591-A3E3-DFA3AC339C91}" dt="2024-02-20T10:38:39.988" v="1410" actId="26606"/>
          <ac:spMkLst>
            <pc:docMk/>
            <pc:sldMk cId="2890265977" sldId="1216"/>
            <ac:spMk id="79" creationId="{34533210-0571-49A3-9F72-A917C934BC05}"/>
          </ac:spMkLst>
        </pc:spChg>
        <pc:spChg chg="add del">
          <ac:chgData name="Hossein Saberi" userId="3099d733-8375-4154-9dc5-01b18b3cf786" providerId="ADAL" clId="{84ABFE4C-D82F-4591-A3E3-DFA3AC339C91}" dt="2024-02-20T10:38:39.988" v="1410" actId="26606"/>
          <ac:spMkLst>
            <pc:docMk/>
            <pc:sldMk cId="2890265977" sldId="1216"/>
            <ac:spMk id="80" creationId="{B22EB6A2-EE25-4D0A-B8F7-560339BF7EF6}"/>
          </ac:spMkLst>
        </pc:spChg>
        <pc:spChg chg="add del">
          <ac:chgData name="Hossein Saberi" userId="3099d733-8375-4154-9dc5-01b18b3cf786" providerId="ADAL" clId="{84ABFE4C-D82F-4591-A3E3-DFA3AC339C91}" dt="2024-02-20T10:38:39.988" v="1410" actId="26606"/>
          <ac:spMkLst>
            <pc:docMk/>
            <pc:sldMk cId="2890265977" sldId="1216"/>
            <ac:spMk id="81" creationId="{D2C3104C-4206-4F13-AC1B-BD1A0833E721}"/>
          </ac:spMkLst>
        </pc:spChg>
        <pc:spChg chg="add del">
          <ac:chgData name="Hossein Saberi" userId="3099d733-8375-4154-9dc5-01b18b3cf786" providerId="ADAL" clId="{84ABFE4C-D82F-4591-A3E3-DFA3AC339C91}" dt="2024-02-20T10:38:39.988" v="1410" actId="26606"/>
          <ac:spMkLst>
            <pc:docMk/>
            <pc:sldMk cId="2890265977" sldId="1216"/>
            <ac:spMk id="82" creationId="{E075FF7B-260C-401F-825B-033879C5EB45}"/>
          </ac:spMkLst>
        </pc:spChg>
        <pc:spChg chg="add del">
          <ac:chgData name="Hossein Saberi" userId="3099d733-8375-4154-9dc5-01b18b3cf786" providerId="ADAL" clId="{84ABFE4C-D82F-4591-A3E3-DFA3AC339C91}" dt="2024-02-20T10:38:39.988" v="1410" actId="26606"/>
          <ac:spMkLst>
            <pc:docMk/>
            <pc:sldMk cId="2890265977" sldId="1216"/>
            <ac:spMk id="83" creationId="{1D5037CA-A2EE-4AB1-869B-76219B61EBF6}"/>
          </ac:spMkLst>
        </pc:spChg>
        <pc:spChg chg="add">
          <ac:chgData name="Hossein Saberi" userId="3099d733-8375-4154-9dc5-01b18b3cf786" providerId="ADAL" clId="{84ABFE4C-D82F-4591-A3E3-DFA3AC339C91}" dt="2024-02-20T10:38:48.822" v="1413" actId="26606"/>
          <ac:spMkLst>
            <pc:docMk/>
            <pc:sldMk cId="2890265977" sldId="1216"/>
            <ac:spMk id="88" creationId="{417CDA24-35F8-4540-8C52-3096D6D94949}"/>
          </ac:spMkLst>
        </pc:spChg>
        <pc:spChg chg="add">
          <ac:chgData name="Hossein Saberi" userId="3099d733-8375-4154-9dc5-01b18b3cf786" providerId="ADAL" clId="{84ABFE4C-D82F-4591-A3E3-DFA3AC339C91}" dt="2024-02-20T10:38:48.822" v="1413" actId="26606"/>
          <ac:spMkLst>
            <pc:docMk/>
            <pc:sldMk cId="2890265977" sldId="1216"/>
            <ac:spMk id="89" creationId="{8658BFE0-4E65-4174-9C75-687C94E88273}"/>
          </ac:spMkLst>
        </pc:spChg>
        <pc:spChg chg="add">
          <ac:chgData name="Hossein Saberi" userId="3099d733-8375-4154-9dc5-01b18b3cf786" providerId="ADAL" clId="{84ABFE4C-D82F-4591-A3E3-DFA3AC339C91}" dt="2024-02-20T10:38:48.822" v="1413" actId="26606"/>
          <ac:spMkLst>
            <pc:docMk/>
            <pc:sldMk cId="2890265977" sldId="1216"/>
            <ac:spMk id="90" creationId="{FA75DFED-A0C1-4A83-BE1D-0271C1826EF6}"/>
          </ac:spMkLst>
        </pc:spChg>
        <pc:picChg chg="del mod">
          <ac:chgData name="Hossein Saberi" userId="3099d733-8375-4154-9dc5-01b18b3cf786" providerId="ADAL" clId="{84ABFE4C-D82F-4591-A3E3-DFA3AC339C91}" dt="2024-02-20T10:36:59.663" v="1368" actId="478"/>
          <ac:picMkLst>
            <pc:docMk/>
            <pc:sldMk cId="2890265977" sldId="1216"/>
            <ac:picMk id="3" creationId="{44DB45AB-910F-57D5-2406-417C696C5A46}"/>
          </ac:picMkLst>
        </pc:picChg>
        <pc:picChg chg="add mod ord">
          <ac:chgData name="Hossein Saberi" userId="3099d733-8375-4154-9dc5-01b18b3cf786" providerId="ADAL" clId="{84ABFE4C-D82F-4591-A3E3-DFA3AC339C91}" dt="2024-02-20T10:38:48.822" v="1412" actId="26606"/>
          <ac:picMkLst>
            <pc:docMk/>
            <pc:sldMk cId="2890265977" sldId="1216"/>
            <ac:picMk id="4" creationId="{2D99AE87-6027-AB9F-CFC4-19E47823DB8B}"/>
          </ac:picMkLst>
        </pc:picChg>
        <pc:picChg chg="del">
          <ac:chgData name="Hossein Saberi" userId="3099d733-8375-4154-9dc5-01b18b3cf786" providerId="ADAL" clId="{84ABFE4C-D82F-4591-A3E3-DFA3AC339C91}" dt="2024-02-20T10:37:00.195" v="1369" actId="478"/>
          <ac:picMkLst>
            <pc:docMk/>
            <pc:sldMk cId="2890265977" sldId="1216"/>
            <ac:picMk id="5" creationId="{7772EA7B-AADF-3E8D-81A9-926277B1C325}"/>
          </ac:picMkLst>
        </pc:picChg>
        <pc:picChg chg="add mod ord">
          <ac:chgData name="Hossein Saberi" userId="3099d733-8375-4154-9dc5-01b18b3cf786" providerId="ADAL" clId="{84ABFE4C-D82F-4591-A3E3-DFA3AC339C91}" dt="2024-02-20T10:38:48.822" v="1412" actId="26606"/>
          <ac:picMkLst>
            <pc:docMk/>
            <pc:sldMk cId="2890265977" sldId="1216"/>
            <ac:picMk id="7" creationId="{62797F75-6B27-E315-FAAF-A532A381B55E}"/>
          </ac:picMkLst>
        </pc:picChg>
        <pc:picChg chg="add mod ord">
          <ac:chgData name="Hossein Saberi" userId="3099d733-8375-4154-9dc5-01b18b3cf786" providerId="ADAL" clId="{84ABFE4C-D82F-4591-A3E3-DFA3AC339C91}" dt="2024-02-20T10:38:48.822" v="1413" actId="26606"/>
          <ac:picMkLst>
            <pc:docMk/>
            <pc:sldMk cId="2890265977" sldId="1216"/>
            <ac:picMk id="9" creationId="{887AA16E-2BEB-6098-5F75-97E4BE34DC17}"/>
          </ac:picMkLst>
        </pc:picChg>
        <pc:picChg chg="add del mod ord">
          <ac:chgData name="Hossein Saberi" userId="3099d733-8375-4154-9dc5-01b18b3cf786" providerId="ADAL" clId="{84ABFE4C-D82F-4591-A3E3-DFA3AC339C91}" dt="2024-02-20T10:38:48.822" v="1413" actId="26606"/>
          <ac:picMkLst>
            <pc:docMk/>
            <pc:sldMk cId="2890265977" sldId="1216"/>
            <ac:picMk id="11" creationId="{ACA1EDDB-B4C4-6506-6FBA-150DE6636653}"/>
          </ac:picMkLst>
        </pc:picChg>
        <pc:cxnChg chg="add del">
          <ac:chgData name="Hossein Saberi" userId="3099d733-8375-4154-9dc5-01b18b3cf786" providerId="ADAL" clId="{84ABFE4C-D82F-4591-A3E3-DFA3AC339C91}" dt="2024-02-20T10:37:18.186" v="1380" actId="26606"/>
          <ac:cxnSpMkLst>
            <pc:docMk/>
            <pc:sldMk cId="2890265977" sldId="1216"/>
            <ac:cxnSpMk id="56" creationId="{20F1788F-A5AE-4188-8274-F7F2E3833ECD}"/>
          </ac:cxnSpMkLst>
        </pc:cxnChg>
        <pc:cxnChg chg="add del">
          <ac:chgData name="Hossein Saberi" userId="3099d733-8375-4154-9dc5-01b18b3cf786" providerId="ADAL" clId="{84ABFE4C-D82F-4591-A3E3-DFA3AC339C91}" dt="2024-02-20T10:37:18.186" v="1380" actId="26606"/>
          <ac:cxnSpMkLst>
            <pc:docMk/>
            <pc:sldMk cId="2890265977" sldId="1216"/>
            <ac:cxnSpMk id="57" creationId="{DCD67800-37AC-4E14-89B0-F79DCB3FB86D}"/>
          </ac:cxnSpMkLst>
        </pc:cxnChg>
        <pc:cxnChg chg="add del">
          <ac:chgData name="Hossein Saberi" userId="3099d733-8375-4154-9dc5-01b18b3cf786" providerId="ADAL" clId="{84ABFE4C-D82F-4591-A3E3-DFA3AC339C91}" dt="2024-02-20T10:38:05.312" v="1396" actId="26606"/>
          <ac:cxnSpMkLst>
            <pc:docMk/>
            <pc:sldMk cId="2890265977" sldId="1216"/>
            <ac:cxnSpMk id="62" creationId="{50DA1EB8-87CF-4588-A1FD-4756F9A28F6B}"/>
          </ac:cxnSpMkLst>
        </pc:cxnChg>
        <pc:cxnChg chg="add del">
          <ac:chgData name="Hossein Saberi" userId="3099d733-8375-4154-9dc5-01b18b3cf786" providerId="ADAL" clId="{84ABFE4C-D82F-4591-A3E3-DFA3AC339C91}" dt="2024-02-20T10:38:05.312" v="1396" actId="26606"/>
          <ac:cxnSpMkLst>
            <pc:docMk/>
            <pc:sldMk cId="2890265977" sldId="1216"/>
            <ac:cxnSpMk id="63" creationId="{D7A4E378-EA57-47B9-B1EB-58B998F6CFFB}"/>
          </ac:cxnSpMkLst>
        </pc:cxnChg>
        <pc:cxnChg chg="add del">
          <ac:chgData name="Hossein Saberi" userId="3099d733-8375-4154-9dc5-01b18b3cf786" providerId="ADAL" clId="{84ABFE4C-D82F-4591-A3E3-DFA3AC339C91}" dt="2024-02-20T10:38:05.312" v="1396" actId="26606"/>
          <ac:cxnSpMkLst>
            <pc:docMk/>
            <pc:sldMk cId="2890265977" sldId="1216"/>
            <ac:cxnSpMk id="64" creationId="{D2B31ED6-76F0-425A-9A41-C947AEF9C145}"/>
          </ac:cxnSpMkLst>
        </pc:cxnChg>
        <pc:cxnChg chg="add del">
          <ac:chgData name="Hossein Saberi" userId="3099d733-8375-4154-9dc5-01b18b3cf786" providerId="ADAL" clId="{84ABFE4C-D82F-4591-A3E3-DFA3AC339C91}" dt="2024-02-20T10:38:48.822" v="1412" actId="26606"/>
          <ac:cxnSpMkLst>
            <pc:docMk/>
            <pc:sldMk cId="2890265977" sldId="1216"/>
            <ac:cxnSpMk id="84" creationId="{91B6081D-D3E8-4209-B85B-EB1C655A6272}"/>
          </ac:cxnSpMkLst>
        </pc:cxnChg>
        <pc:cxnChg chg="add del">
          <ac:chgData name="Hossein Saberi" userId="3099d733-8375-4154-9dc5-01b18b3cf786" providerId="ADAL" clId="{84ABFE4C-D82F-4591-A3E3-DFA3AC339C91}" dt="2024-02-20T10:38:48.822" v="1412" actId="26606"/>
          <ac:cxnSpMkLst>
            <pc:docMk/>
            <pc:sldMk cId="2890265977" sldId="1216"/>
            <ac:cxnSpMk id="85" creationId="{28CA55E4-1295-45C8-BA05-5A9E705B749A}"/>
          </ac:cxnSpMkLst>
        </pc:cxnChg>
        <pc:cxnChg chg="add del">
          <ac:chgData name="Hossein Saberi" userId="3099d733-8375-4154-9dc5-01b18b3cf786" providerId="ADAL" clId="{84ABFE4C-D82F-4591-A3E3-DFA3AC339C91}" dt="2024-02-20T10:38:48.822" v="1412" actId="26606"/>
          <ac:cxnSpMkLst>
            <pc:docMk/>
            <pc:sldMk cId="2890265977" sldId="1216"/>
            <ac:cxnSpMk id="86" creationId="{08C5794E-A9A1-4A23-AF68-C79A7822334C}"/>
          </ac:cxnSpMkLst>
        </pc:cxnChg>
      </pc:sldChg>
      <pc:sldChg chg="addSp delSp modSp new del mod modClrScheme chgLayout">
        <pc:chgData name="Hossein Saberi" userId="3099d733-8375-4154-9dc5-01b18b3cf786" providerId="ADAL" clId="{84ABFE4C-D82F-4591-A3E3-DFA3AC339C91}" dt="2024-02-20T10:33:10.032" v="1354" actId="47"/>
        <pc:sldMkLst>
          <pc:docMk/>
          <pc:sldMk cId="3699232226" sldId="1216"/>
        </pc:sldMkLst>
        <pc:spChg chg="add del">
          <ac:chgData name="Hossein Saberi" userId="3099d733-8375-4154-9dc5-01b18b3cf786" providerId="ADAL" clId="{84ABFE4C-D82F-4591-A3E3-DFA3AC339C91}" dt="2024-02-20T10:29:55.937" v="1306" actId="478"/>
          <ac:spMkLst>
            <pc:docMk/>
            <pc:sldMk cId="3699232226" sldId="1216"/>
            <ac:spMk id="2" creationId="{63B2AF2B-E944-089E-8D8C-DDD4CD60E22C}"/>
          </ac:spMkLst>
        </pc:spChg>
        <pc:spChg chg="del mod">
          <ac:chgData name="Hossein Saberi" userId="3099d733-8375-4154-9dc5-01b18b3cf786" providerId="ADAL" clId="{84ABFE4C-D82F-4591-A3E3-DFA3AC339C91}" dt="2024-02-20T10:29:55.937" v="1306" actId="478"/>
          <ac:spMkLst>
            <pc:docMk/>
            <pc:sldMk cId="3699232226" sldId="1216"/>
            <ac:spMk id="3" creationId="{F1ECD3BB-0C26-F64A-32BA-C3E29A359BEA}"/>
          </ac:spMkLst>
        </pc:spChg>
        <pc:spChg chg="del mod">
          <ac:chgData name="Hossein Saberi" userId="3099d733-8375-4154-9dc5-01b18b3cf786" providerId="ADAL" clId="{84ABFE4C-D82F-4591-A3E3-DFA3AC339C91}" dt="2024-02-20T10:29:55.937" v="1306" actId="478"/>
          <ac:spMkLst>
            <pc:docMk/>
            <pc:sldMk cId="3699232226" sldId="1216"/>
            <ac:spMk id="4" creationId="{45F09E28-4A85-47BE-B390-0B41FCEAE9C7}"/>
          </ac:spMkLst>
        </pc:spChg>
        <pc:spChg chg="del mod">
          <ac:chgData name="Hossein Saberi" userId="3099d733-8375-4154-9dc5-01b18b3cf786" providerId="ADAL" clId="{84ABFE4C-D82F-4591-A3E3-DFA3AC339C91}" dt="2024-02-20T10:29:55.937" v="1306" actId="478"/>
          <ac:spMkLst>
            <pc:docMk/>
            <pc:sldMk cId="3699232226" sldId="1216"/>
            <ac:spMk id="5" creationId="{03A7BF30-88C4-3313-FCE7-7F97206F1638}"/>
          </ac:spMkLst>
        </pc:spChg>
        <pc:spChg chg="del">
          <ac:chgData name="Hossein Saberi" userId="3099d733-8375-4154-9dc5-01b18b3cf786" providerId="ADAL" clId="{84ABFE4C-D82F-4591-A3E3-DFA3AC339C91}" dt="2024-02-20T10:28:42.863" v="1294" actId="931"/>
          <ac:spMkLst>
            <pc:docMk/>
            <pc:sldMk cId="3699232226" sldId="1216"/>
            <ac:spMk id="6" creationId="{0AC28817-1B7C-6769-EAF8-67741E0E67E5}"/>
          </ac:spMkLst>
        </pc:spChg>
        <pc:spChg chg="del">
          <ac:chgData name="Hossein Saberi" userId="3099d733-8375-4154-9dc5-01b18b3cf786" providerId="ADAL" clId="{84ABFE4C-D82F-4591-A3E3-DFA3AC339C91}" dt="2024-02-20T10:28:50.013" v="1297" actId="931"/>
          <ac:spMkLst>
            <pc:docMk/>
            <pc:sldMk cId="3699232226" sldId="1216"/>
            <ac:spMk id="7" creationId="{F79E0982-AC66-B587-B674-1CC9548AA71B}"/>
          </ac:spMkLst>
        </pc:spChg>
        <pc:spChg chg="add del mod">
          <ac:chgData name="Hossein Saberi" userId="3099d733-8375-4154-9dc5-01b18b3cf786" providerId="ADAL" clId="{84ABFE4C-D82F-4591-A3E3-DFA3AC339C91}" dt="2024-02-20T10:29:55.937" v="1306" actId="478"/>
          <ac:spMkLst>
            <pc:docMk/>
            <pc:sldMk cId="3699232226" sldId="1216"/>
            <ac:spMk id="13" creationId="{F8D2A3E7-8E7D-2E17-1C53-A0F185396D94}"/>
          </ac:spMkLst>
        </pc:spChg>
        <pc:spChg chg="add del mod">
          <ac:chgData name="Hossein Saberi" userId="3099d733-8375-4154-9dc5-01b18b3cf786" providerId="ADAL" clId="{84ABFE4C-D82F-4591-A3E3-DFA3AC339C91}" dt="2024-02-20T10:29:55.937" v="1306" actId="478"/>
          <ac:spMkLst>
            <pc:docMk/>
            <pc:sldMk cId="3699232226" sldId="1216"/>
            <ac:spMk id="15" creationId="{2A2AC7BC-A047-F3AE-AB2B-ED4E979C47DE}"/>
          </ac:spMkLst>
        </pc:spChg>
        <pc:spChg chg="add del">
          <ac:chgData name="Hossein Saberi" userId="3099d733-8375-4154-9dc5-01b18b3cf786" providerId="ADAL" clId="{84ABFE4C-D82F-4591-A3E3-DFA3AC339C91}" dt="2024-02-20T10:28:55.074" v="1301" actId="26606"/>
          <ac:spMkLst>
            <pc:docMk/>
            <pc:sldMk cId="3699232226" sldId="1216"/>
            <ac:spMk id="16" creationId="{8A941304-DA5D-65B5-65D9-F8118F4E45D9}"/>
          </ac:spMkLst>
        </pc:spChg>
        <pc:spChg chg="add del mod">
          <ac:chgData name="Hossein Saberi" userId="3099d733-8375-4154-9dc5-01b18b3cf786" providerId="ADAL" clId="{84ABFE4C-D82F-4591-A3E3-DFA3AC339C91}" dt="2024-02-20T10:29:02.461" v="1303" actId="26606"/>
          <ac:spMkLst>
            <pc:docMk/>
            <pc:sldMk cId="3699232226" sldId="1216"/>
            <ac:spMk id="18" creationId="{95EFA18B-DDE7-5D44-2573-A599230D778F}"/>
          </ac:spMkLst>
        </pc:spChg>
        <pc:spChg chg="add del mod">
          <ac:chgData name="Hossein Saberi" userId="3099d733-8375-4154-9dc5-01b18b3cf786" providerId="ADAL" clId="{84ABFE4C-D82F-4591-A3E3-DFA3AC339C91}" dt="2024-02-20T10:29:02.461" v="1303" actId="26606"/>
          <ac:spMkLst>
            <pc:docMk/>
            <pc:sldMk cId="3699232226" sldId="1216"/>
            <ac:spMk id="19" creationId="{1EE9881B-F986-4858-EDA2-D0C471581B4C}"/>
          </ac:spMkLst>
        </pc:spChg>
        <pc:spChg chg="add del mod">
          <ac:chgData name="Hossein Saberi" userId="3099d733-8375-4154-9dc5-01b18b3cf786" providerId="ADAL" clId="{84ABFE4C-D82F-4591-A3E3-DFA3AC339C91}" dt="2024-02-20T10:30:12.559" v="1313" actId="26606"/>
          <ac:spMkLst>
            <pc:docMk/>
            <pc:sldMk cId="3699232226" sldId="1216"/>
            <ac:spMk id="27" creationId="{2DF39205-458F-98E8-6DC7-49E489418B5D}"/>
          </ac:spMkLst>
        </pc:spChg>
        <pc:spChg chg="add del mod">
          <ac:chgData name="Hossein Saberi" userId="3099d733-8375-4154-9dc5-01b18b3cf786" providerId="ADAL" clId="{84ABFE4C-D82F-4591-A3E3-DFA3AC339C91}" dt="2024-02-20T10:30:12.559" v="1313" actId="26606"/>
          <ac:spMkLst>
            <pc:docMk/>
            <pc:sldMk cId="3699232226" sldId="1216"/>
            <ac:spMk id="29" creationId="{55FB3410-214F-7BAC-B178-3B20EA9F7BCE}"/>
          </ac:spMkLst>
        </pc:spChg>
        <pc:spChg chg="add del mod">
          <ac:chgData name="Hossein Saberi" userId="3099d733-8375-4154-9dc5-01b18b3cf786" providerId="ADAL" clId="{84ABFE4C-D82F-4591-A3E3-DFA3AC339C91}" dt="2024-02-20T10:30:12.559" v="1313" actId="26606"/>
          <ac:spMkLst>
            <pc:docMk/>
            <pc:sldMk cId="3699232226" sldId="1216"/>
            <ac:spMk id="31" creationId="{1DA57452-ECD0-0201-1541-3F28C5617310}"/>
          </ac:spMkLst>
        </pc:spChg>
        <pc:spChg chg="add del mod">
          <ac:chgData name="Hossein Saberi" userId="3099d733-8375-4154-9dc5-01b18b3cf786" providerId="ADAL" clId="{84ABFE4C-D82F-4591-A3E3-DFA3AC339C91}" dt="2024-02-20T10:30:12.559" v="1313" actId="26606"/>
          <ac:spMkLst>
            <pc:docMk/>
            <pc:sldMk cId="3699232226" sldId="1216"/>
            <ac:spMk id="33" creationId="{3A41DA9D-6EF6-84A6-4CF9-4C884EDB441D}"/>
          </ac:spMkLst>
        </pc:spChg>
        <pc:spChg chg="add del mod">
          <ac:chgData name="Hossein Saberi" userId="3099d733-8375-4154-9dc5-01b18b3cf786" providerId="ADAL" clId="{84ABFE4C-D82F-4591-A3E3-DFA3AC339C91}" dt="2024-02-20T10:30:12.559" v="1313" actId="26606"/>
          <ac:spMkLst>
            <pc:docMk/>
            <pc:sldMk cId="3699232226" sldId="1216"/>
            <ac:spMk id="35" creationId="{5D1836E9-977F-8D3E-94C5-61B1D80D74F2}"/>
          </ac:spMkLst>
        </pc:spChg>
        <pc:spChg chg="add del mod">
          <ac:chgData name="Hossein Saberi" userId="3099d733-8375-4154-9dc5-01b18b3cf786" providerId="ADAL" clId="{84ABFE4C-D82F-4591-A3E3-DFA3AC339C91}" dt="2024-02-20T10:30:15.849" v="1315" actId="26606"/>
          <ac:spMkLst>
            <pc:docMk/>
            <pc:sldMk cId="3699232226" sldId="1216"/>
            <ac:spMk id="37" creationId="{A8692126-9589-520C-D5F8-9EF884FEE38A}"/>
          </ac:spMkLst>
        </pc:spChg>
        <pc:spChg chg="add del mod">
          <ac:chgData name="Hossein Saberi" userId="3099d733-8375-4154-9dc5-01b18b3cf786" providerId="ADAL" clId="{84ABFE4C-D82F-4591-A3E3-DFA3AC339C91}" dt="2024-02-20T10:30:15.849" v="1315" actId="26606"/>
          <ac:spMkLst>
            <pc:docMk/>
            <pc:sldMk cId="3699232226" sldId="1216"/>
            <ac:spMk id="38" creationId="{DCF3617F-DDE9-AC09-FA60-3EEEE441643D}"/>
          </ac:spMkLst>
        </pc:spChg>
        <pc:spChg chg="add del mod">
          <ac:chgData name="Hossein Saberi" userId="3099d733-8375-4154-9dc5-01b18b3cf786" providerId="ADAL" clId="{84ABFE4C-D82F-4591-A3E3-DFA3AC339C91}" dt="2024-02-20T10:30:15.849" v="1315" actId="26606"/>
          <ac:spMkLst>
            <pc:docMk/>
            <pc:sldMk cId="3699232226" sldId="1216"/>
            <ac:spMk id="39" creationId="{1CA08F2C-8CA4-2AFE-96FF-F97153FF1FB1}"/>
          </ac:spMkLst>
        </pc:spChg>
        <pc:spChg chg="add del mod">
          <ac:chgData name="Hossein Saberi" userId="3099d733-8375-4154-9dc5-01b18b3cf786" providerId="ADAL" clId="{84ABFE4C-D82F-4591-A3E3-DFA3AC339C91}" dt="2024-02-20T10:30:15.849" v="1315" actId="26606"/>
          <ac:spMkLst>
            <pc:docMk/>
            <pc:sldMk cId="3699232226" sldId="1216"/>
            <ac:spMk id="40" creationId="{F05916F4-D4C8-B629-D999-D96CF8D41AE0}"/>
          </ac:spMkLst>
        </pc:spChg>
        <pc:spChg chg="add del mod">
          <ac:chgData name="Hossein Saberi" userId="3099d733-8375-4154-9dc5-01b18b3cf786" providerId="ADAL" clId="{84ABFE4C-D82F-4591-A3E3-DFA3AC339C91}" dt="2024-02-20T10:30:15.849" v="1315" actId="26606"/>
          <ac:spMkLst>
            <pc:docMk/>
            <pc:sldMk cId="3699232226" sldId="1216"/>
            <ac:spMk id="41" creationId="{B7C1066D-7C42-89EC-F5AC-55AFB8051A09}"/>
          </ac:spMkLst>
        </pc:spChg>
        <pc:spChg chg="add del">
          <ac:chgData name="Hossein Saberi" userId="3099d733-8375-4154-9dc5-01b18b3cf786" providerId="ADAL" clId="{84ABFE4C-D82F-4591-A3E3-DFA3AC339C91}" dt="2024-02-20T10:30:17.153" v="1317" actId="26606"/>
          <ac:spMkLst>
            <pc:docMk/>
            <pc:sldMk cId="3699232226" sldId="1216"/>
            <ac:spMk id="43" creationId="{3D2EAECC-60AD-5123-E976-D702FE3305DA}"/>
          </ac:spMkLst>
        </pc:spChg>
        <pc:spChg chg="add del">
          <ac:chgData name="Hossein Saberi" userId="3099d733-8375-4154-9dc5-01b18b3cf786" providerId="ADAL" clId="{84ABFE4C-D82F-4591-A3E3-DFA3AC339C91}" dt="2024-02-20T10:30:17.153" v="1317" actId="26606"/>
          <ac:spMkLst>
            <pc:docMk/>
            <pc:sldMk cId="3699232226" sldId="1216"/>
            <ac:spMk id="44" creationId="{76E141E8-6651-5C04-FDD3-D1D97CCF61AC}"/>
          </ac:spMkLst>
        </pc:spChg>
        <pc:spChg chg="add del">
          <ac:chgData name="Hossein Saberi" userId="3099d733-8375-4154-9dc5-01b18b3cf786" providerId="ADAL" clId="{84ABFE4C-D82F-4591-A3E3-DFA3AC339C91}" dt="2024-02-20T10:30:17.153" v="1317" actId="26606"/>
          <ac:spMkLst>
            <pc:docMk/>
            <pc:sldMk cId="3699232226" sldId="1216"/>
            <ac:spMk id="45" creationId="{03EBC41D-8EC8-43CA-8413-77A2D79D317D}"/>
          </ac:spMkLst>
        </pc:spChg>
        <pc:spChg chg="add del">
          <ac:chgData name="Hossein Saberi" userId="3099d733-8375-4154-9dc5-01b18b3cf786" providerId="ADAL" clId="{84ABFE4C-D82F-4591-A3E3-DFA3AC339C91}" dt="2024-02-20T10:30:17.153" v="1317" actId="26606"/>
          <ac:spMkLst>
            <pc:docMk/>
            <pc:sldMk cId="3699232226" sldId="1216"/>
            <ac:spMk id="46" creationId="{F5AA554B-F271-0C29-E5E3-7ADFE196448C}"/>
          </ac:spMkLst>
        </pc:spChg>
        <pc:spChg chg="add del mod">
          <ac:chgData name="Hossein Saberi" userId="3099d733-8375-4154-9dc5-01b18b3cf786" providerId="ADAL" clId="{84ABFE4C-D82F-4591-A3E3-DFA3AC339C91}" dt="2024-02-20T10:30:23.033" v="1319" actId="26606"/>
          <ac:spMkLst>
            <pc:docMk/>
            <pc:sldMk cId="3699232226" sldId="1216"/>
            <ac:spMk id="48" creationId="{D0D57C95-061A-2BDA-B5B5-91245A8C4D19}"/>
          </ac:spMkLst>
        </pc:spChg>
        <pc:spChg chg="add del mod">
          <ac:chgData name="Hossein Saberi" userId="3099d733-8375-4154-9dc5-01b18b3cf786" providerId="ADAL" clId="{84ABFE4C-D82F-4591-A3E3-DFA3AC339C91}" dt="2024-02-20T10:30:23.033" v="1319" actId="26606"/>
          <ac:spMkLst>
            <pc:docMk/>
            <pc:sldMk cId="3699232226" sldId="1216"/>
            <ac:spMk id="49" creationId="{02570697-D722-D55B-72CC-04C7158DE8C4}"/>
          </ac:spMkLst>
        </pc:spChg>
        <pc:spChg chg="add del mod">
          <ac:chgData name="Hossein Saberi" userId="3099d733-8375-4154-9dc5-01b18b3cf786" providerId="ADAL" clId="{84ABFE4C-D82F-4591-A3E3-DFA3AC339C91}" dt="2024-02-20T10:30:23.033" v="1319" actId="26606"/>
          <ac:spMkLst>
            <pc:docMk/>
            <pc:sldMk cId="3699232226" sldId="1216"/>
            <ac:spMk id="50" creationId="{279B2264-E485-23A1-B1F7-4EC8730A9CB2}"/>
          </ac:spMkLst>
        </pc:spChg>
        <pc:spChg chg="add del mod">
          <ac:chgData name="Hossein Saberi" userId="3099d733-8375-4154-9dc5-01b18b3cf786" providerId="ADAL" clId="{84ABFE4C-D82F-4591-A3E3-DFA3AC339C91}" dt="2024-02-20T10:30:23.033" v="1319" actId="26606"/>
          <ac:spMkLst>
            <pc:docMk/>
            <pc:sldMk cId="3699232226" sldId="1216"/>
            <ac:spMk id="51" creationId="{47031DE2-E727-C9D3-BBC9-B089DDBF2C14}"/>
          </ac:spMkLst>
        </pc:spChg>
        <pc:spChg chg="add mod">
          <ac:chgData name="Hossein Saberi" userId="3099d733-8375-4154-9dc5-01b18b3cf786" providerId="ADAL" clId="{84ABFE4C-D82F-4591-A3E3-DFA3AC339C91}" dt="2024-02-20T10:30:23.049" v="1320" actId="26606"/>
          <ac:spMkLst>
            <pc:docMk/>
            <pc:sldMk cId="3699232226" sldId="1216"/>
            <ac:spMk id="53" creationId="{64D7E2AB-CAFB-6E74-9FE3-FE0C982EFA29}"/>
          </ac:spMkLst>
        </pc:spChg>
        <pc:spChg chg="add mod">
          <ac:chgData name="Hossein Saberi" userId="3099d733-8375-4154-9dc5-01b18b3cf786" providerId="ADAL" clId="{84ABFE4C-D82F-4591-A3E3-DFA3AC339C91}" dt="2024-02-20T10:30:23.049" v="1320" actId="26606"/>
          <ac:spMkLst>
            <pc:docMk/>
            <pc:sldMk cId="3699232226" sldId="1216"/>
            <ac:spMk id="54" creationId="{1528C3F0-36E9-9B12-1BB1-FF9F612D7E88}"/>
          </ac:spMkLst>
        </pc:spChg>
        <pc:spChg chg="add mod">
          <ac:chgData name="Hossein Saberi" userId="3099d733-8375-4154-9dc5-01b18b3cf786" providerId="ADAL" clId="{84ABFE4C-D82F-4591-A3E3-DFA3AC339C91}" dt="2024-02-20T10:30:23.049" v="1320" actId="26606"/>
          <ac:spMkLst>
            <pc:docMk/>
            <pc:sldMk cId="3699232226" sldId="1216"/>
            <ac:spMk id="55" creationId="{490DD971-923B-2094-2229-BA4DAFAD8F2D}"/>
          </ac:spMkLst>
        </pc:spChg>
        <pc:spChg chg="add mod">
          <ac:chgData name="Hossein Saberi" userId="3099d733-8375-4154-9dc5-01b18b3cf786" providerId="ADAL" clId="{84ABFE4C-D82F-4591-A3E3-DFA3AC339C91}" dt="2024-02-20T10:30:23.049" v="1320" actId="26606"/>
          <ac:spMkLst>
            <pc:docMk/>
            <pc:sldMk cId="3699232226" sldId="1216"/>
            <ac:spMk id="56" creationId="{F861CAF7-E30E-7DFE-F001-9ED7B182F176}"/>
          </ac:spMkLst>
        </pc:spChg>
        <pc:spChg chg="add mod">
          <ac:chgData name="Hossein Saberi" userId="3099d733-8375-4154-9dc5-01b18b3cf786" providerId="ADAL" clId="{84ABFE4C-D82F-4591-A3E3-DFA3AC339C91}" dt="2024-02-20T10:30:23.049" v="1320" actId="26606"/>
          <ac:spMkLst>
            <pc:docMk/>
            <pc:sldMk cId="3699232226" sldId="1216"/>
            <ac:spMk id="57" creationId="{6C290435-156C-045A-A3AB-7E3F1F036B69}"/>
          </ac:spMkLst>
        </pc:spChg>
        <pc:spChg chg="add mod">
          <ac:chgData name="Hossein Saberi" userId="3099d733-8375-4154-9dc5-01b18b3cf786" providerId="ADAL" clId="{84ABFE4C-D82F-4591-A3E3-DFA3AC339C91}" dt="2024-02-20T10:30:23.049" v="1320" actId="26606"/>
          <ac:spMkLst>
            <pc:docMk/>
            <pc:sldMk cId="3699232226" sldId="1216"/>
            <ac:spMk id="58" creationId="{010BD889-73D7-F1FF-346B-02D4A6555B7C}"/>
          </ac:spMkLst>
        </pc:spChg>
        <pc:spChg chg="add mod">
          <ac:chgData name="Hossein Saberi" userId="3099d733-8375-4154-9dc5-01b18b3cf786" providerId="ADAL" clId="{84ABFE4C-D82F-4591-A3E3-DFA3AC339C91}" dt="2024-02-20T10:30:23.049" v="1320" actId="26606"/>
          <ac:spMkLst>
            <pc:docMk/>
            <pc:sldMk cId="3699232226" sldId="1216"/>
            <ac:spMk id="59" creationId="{480AF1DE-4887-5FF2-E246-0993136AB7EB}"/>
          </ac:spMkLst>
        </pc:spChg>
        <pc:spChg chg="add mod">
          <ac:chgData name="Hossein Saberi" userId="3099d733-8375-4154-9dc5-01b18b3cf786" providerId="ADAL" clId="{84ABFE4C-D82F-4591-A3E3-DFA3AC339C91}" dt="2024-02-20T10:30:23.049" v="1320" actId="26606"/>
          <ac:spMkLst>
            <pc:docMk/>
            <pc:sldMk cId="3699232226" sldId="1216"/>
            <ac:spMk id="60" creationId="{ED5C7458-FAD6-1EC1-2D8D-4A362EDCCDB6}"/>
          </ac:spMkLst>
        </pc:spChg>
        <pc:spChg chg="add mod">
          <ac:chgData name="Hossein Saberi" userId="3099d733-8375-4154-9dc5-01b18b3cf786" providerId="ADAL" clId="{84ABFE4C-D82F-4591-A3E3-DFA3AC339C91}" dt="2024-02-20T10:30:23.049" v="1320" actId="26606"/>
          <ac:spMkLst>
            <pc:docMk/>
            <pc:sldMk cId="3699232226" sldId="1216"/>
            <ac:spMk id="61" creationId="{B9647998-BFE8-4980-80EC-C63CC080AB31}"/>
          </ac:spMkLst>
        </pc:spChg>
        <pc:picChg chg="add del mod ord">
          <ac:chgData name="Hossein Saberi" userId="3099d733-8375-4154-9dc5-01b18b3cf786" providerId="ADAL" clId="{84ABFE4C-D82F-4591-A3E3-DFA3AC339C91}" dt="2024-02-20T10:29:52.698" v="1304" actId="478"/>
          <ac:picMkLst>
            <pc:docMk/>
            <pc:sldMk cId="3699232226" sldId="1216"/>
            <ac:picMk id="9" creationId="{234F26A4-4337-F0E3-2363-976E84F20787}"/>
          </ac:picMkLst>
        </pc:picChg>
        <pc:picChg chg="add del mod">
          <ac:chgData name="Hossein Saberi" userId="3099d733-8375-4154-9dc5-01b18b3cf786" providerId="ADAL" clId="{84ABFE4C-D82F-4591-A3E3-DFA3AC339C91}" dt="2024-02-20T10:29:53.299" v="1305" actId="478"/>
          <ac:picMkLst>
            <pc:docMk/>
            <pc:sldMk cId="3699232226" sldId="1216"/>
            <ac:picMk id="11" creationId="{9DBBE7AE-7FD2-2026-3DE3-5F2CA4550809}"/>
          </ac:picMkLst>
        </pc:picChg>
        <pc:picChg chg="add mod ord">
          <ac:chgData name="Hossein Saberi" userId="3099d733-8375-4154-9dc5-01b18b3cf786" providerId="ADAL" clId="{84ABFE4C-D82F-4591-A3E3-DFA3AC339C91}" dt="2024-02-20T10:30:23.049" v="1320" actId="26606"/>
          <ac:picMkLst>
            <pc:docMk/>
            <pc:sldMk cId="3699232226" sldId="1216"/>
            <ac:picMk id="20" creationId="{7C53F16B-D28D-EFCA-D33F-EC2BE0F2BCF8}"/>
          </ac:picMkLst>
        </pc:picChg>
        <pc:picChg chg="add mod">
          <ac:chgData name="Hossein Saberi" userId="3099d733-8375-4154-9dc5-01b18b3cf786" providerId="ADAL" clId="{84ABFE4C-D82F-4591-A3E3-DFA3AC339C91}" dt="2024-02-20T10:30:23.049" v="1320" actId="26606"/>
          <ac:picMkLst>
            <pc:docMk/>
            <pc:sldMk cId="3699232226" sldId="1216"/>
            <ac:picMk id="22" creationId="{5FD818B3-0EF1-5360-166E-CED9924BA9AB}"/>
          </ac:picMkLst>
        </pc:picChg>
      </pc:sldChg>
      <pc:sldChg chg="addSp delSp modSp add del mod">
        <pc:chgData name="Hossein Saberi" userId="3099d733-8375-4154-9dc5-01b18b3cf786" providerId="ADAL" clId="{84ABFE4C-D82F-4591-A3E3-DFA3AC339C91}" dt="2024-02-20T10:36:53.113" v="1364" actId="47"/>
        <pc:sldMkLst>
          <pc:docMk/>
          <pc:sldMk cId="118440556" sldId="1217"/>
        </pc:sldMkLst>
        <pc:spChg chg="mod">
          <ac:chgData name="Hossein Saberi" userId="3099d733-8375-4154-9dc5-01b18b3cf786" providerId="ADAL" clId="{84ABFE4C-D82F-4591-A3E3-DFA3AC339C91}" dt="2024-02-20T10:35:46.267" v="1363" actId="20577"/>
          <ac:spMkLst>
            <pc:docMk/>
            <pc:sldMk cId="118440556" sldId="1217"/>
            <ac:spMk id="2" creationId="{63B2AF2B-E944-089E-8D8C-DDD4CD60E22C}"/>
          </ac:spMkLst>
        </pc:spChg>
        <pc:spChg chg="add del">
          <ac:chgData name="Hossein Saberi" userId="3099d733-8375-4154-9dc5-01b18b3cf786" providerId="ADAL" clId="{84ABFE4C-D82F-4591-A3E3-DFA3AC339C91}" dt="2024-02-19T15:23:05.828" v="871" actId="931"/>
          <ac:spMkLst>
            <pc:docMk/>
            <pc:sldMk cId="118440556" sldId="1217"/>
            <ac:spMk id="6" creationId="{0AC28817-1B7C-6769-EAF8-67741E0E67E5}"/>
          </ac:spMkLst>
        </pc:spChg>
        <pc:spChg chg="add del">
          <ac:chgData name="Hossein Saberi" userId="3099d733-8375-4154-9dc5-01b18b3cf786" providerId="ADAL" clId="{84ABFE4C-D82F-4591-A3E3-DFA3AC339C91}" dt="2024-02-19T15:23:10.572" v="874" actId="931"/>
          <ac:spMkLst>
            <pc:docMk/>
            <pc:sldMk cId="118440556" sldId="1217"/>
            <ac:spMk id="7" creationId="{F79E0982-AC66-B587-B674-1CC9548AA71B}"/>
          </ac:spMkLst>
        </pc:spChg>
        <pc:picChg chg="add del mod">
          <ac:chgData name="Hossein Saberi" userId="3099d733-8375-4154-9dc5-01b18b3cf786" providerId="ADAL" clId="{84ABFE4C-D82F-4591-A3E3-DFA3AC339C91}" dt="2024-02-19T15:23:02.040" v="870" actId="931"/>
          <ac:picMkLst>
            <pc:docMk/>
            <pc:sldMk cId="118440556" sldId="1217"/>
            <ac:picMk id="9" creationId="{46CC03A8-ED70-3F2C-F5A7-5CBE5BBE9B10}"/>
          </ac:picMkLst>
        </pc:picChg>
        <pc:picChg chg="add del mod">
          <ac:chgData name="Hossein Saberi" userId="3099d733-8375-4154-9dc5-01b18b3cf786" providerId="ADAL" clId="{84ABFE4C-D82F-4591-A3E3-DFA3AC339C91}" dt="2024-02-19T15:23:02.040" v="870" actId="931"/>
          <ac:picMkLst>
            <pc:docMk/>
            <pc:sldMk cId="118440556" sldId="1217"/>
            <ac:picMk id="11" creationId="{21720067-19E1-397F-8705-A778A3585059}"/>
          </ac:picMkLst>
        </pc:picChg>
        <pc:picChg chg="add del mod">
          <ac:chgData name="Hossein Saberi" userId="3099d733-8375-4154-9dc5-01b18b3cf786" providerId="ADAL" clId="{84ABFE4C-D82F-4591-A3E3-DFA3AC339C91}" dt="2024-02-19T15:23:02.040" v="870" actId="931"/>
          <ac:picMkLst>
            <pc:docMk/>
            <pc:sldMk cId="118440556" sldId="1217"/>
            <ac:picMk id="13" creationId="{6E31A79A-D960-197B-4F5D-BFFA9EBC823B}"/>
          </ac:picMkLst>
        </pc:picChg>
        <pc:picChg chg="add del mod">
          <ac:chgData name="Hossein Saberi" userId="3099d733-8375-4154-9dc5-01b18b3cf786" providerId="ADAL" clId="{84ABFE4C-D82F-4591-A3E3-DFA3AC339C91}" dt="2024-02-19T15:23:02.040" v="870" actId="931"/>
          <ac:picMkLst>
            <pc:docMk/>
            <pc:sldMk cId="118440556" sldId="1217"/>
            <ac:picMk id="15" creationId="{F4E16427-C725-830F-1A3C-D6B373B47A75}"/>
          </ac:picMkLst>
        </pc:picChg>
        <pc:picChg chg="add del mod">
          <ac:chgData name="Hossein Saberi" userId="3099d733-8375-4154-9dc5-01b18b3cf786" providerId="ADAL" clId="{84ABFE4C-D82F-4591-A3E3-DFA3AC339C91}" dt="2024-02-19T15:23:02.040" v="870" actId="931"/>
          <ac:picMkLst>
            <pc:docMk/>
            <pc:sldMk cId="118440556" sldId="1217"/>
            <ac:picMk id="17" creationId="{D9794606-6D86-07AC-21D3-4AC99B34E32E}"/>
          </ac:picMkLst>
        </pc:picChg>
        <pc:picChg chg="add mod">
          <ac:chgData name="Hossein Saberi" userId="3099d733-8375-4154-9dc5-01b18b3cf786" providerId="ADAL" clId="{84ABFE4C-D82F-4591-A3E3-DFA3AC339C91}" dt="2024-02-19T15:23:07.411" v="873" actId="962"/>
          <ac:picMkLst>
            <pc:docMk/>
            <pc:sldMk cId="118440556" sldId="1217"/>
            <ac:picMk id="19" creationId="{1250DF40-8F14-3169-331A-D01454389A7C}"/>
          </ac:picMkLst>
        </pc:picChg>
        <pc:picChg chg="add mod">
          <ac:chgData name="Hossein Saberi" userId="3099d733-8375-4154-9dc5-01b18b3cf786" providerId="ADAL" clId="{84ABFE4C-D82F-4591-A3E3-DFA3AC339C91}" dt="2024-02-19T15:23:11.696" v="876" actId="962"/>
          <ac:picMkLst>
            <pc:docMk/>
            <pc:sldMk cId="118440556" sldId="1217"/>
            <ac:picMk id="21" creationId="{1F265439-52DC-0EB4-14C8-9D19DB56832A}"/>
          </ac:picMkLst>
        </pc:picChg>
      </pc:sldChg>
      <pc:sldChg chg="modSp add mod">
        <pc:chgData name="Hossein Saberi" userId="3099d733-8375-4154-9dc5-01b18b3cf786" providerId="ADAL" clId="{84ABFE4C-D82F-4591-A3E3-DFA3AC339C91}" dt="2024-02-20T11:19:33.670" v="1490" actId="20577"/>
        <pc:sldMkLst>
          <pc:docMk/>
          <pc:sldMk cId="1807703828" sldId="1217"/>
        </pc:sldMkLst>
        <pc:spChg chg="mod">
          <ac:chgData name="Hossein Saberi" userId="3099d733-8375-4154-9dc5-01b18b3cf786" providerId="ADAL" clId="{84ABFE4C-D82F-4591-A3E3-DFA3AC339C91}" dt="2024-02-20T11:19:33.670" v="1490" actId="20577"/>
          <ac:spMkLst>
            <pc:docMk/>
            <pc:sldMk cId="1807703828" sldId="1217"/>
            <ac:spMk id="5" creationId="{D4F02E5D-1496-4863-A385-EB7517734C48}"/>
          </ac:spMkLst>
        </pc:spChg>
      </pc:sldChg>
      <pc:sldChg chg="addSp delSp modSp new del mod">
        <pc:chgData name="Hossein Saberi" userId="3099d733-8375-4154-9dc5-01b18b3cf786" providerId="ADAL" clId="{84ABFE4C-D82F-4591-A3E3-DFA3AC339C91}" dt="2024-02-20T10:36:54.336" v="1365" actId="47"/>
        <pc:sldMkLst>
          <pc:docMk/>
          <pc:sldMk cId="1371398036" sldId="1218"/>
        </pc:sldMkLst>
        <pc:spChg chg="del">
          <ac:chgData name="Hossein Saberi" userId="3099d733-8375-4154-9dc5-01b18b3cf786" providerId="ADAL" clId="{84ABFE4C-D82F-4591-A3E3-DFA3AC339C91}" dt="2024-02-19T15:23:49.786" v="910" actId="931"/>
          <ac:spMkLst>
            <pc:docMk/>
            <pc:sldMk cId="1371398036" sldId="1218"/>
            <ac:spMk id="6" creationId="{FF3547E3-1368-C623-9182-511069F6C0B9}"/>
          </ac:spMkLst>
        </pc:spChg>
        <pc:spChg chg="del">
          <ac:chgData name="Hossein Saberi" userId="3099d733-8375-4154-9dc5-01b18b3cf786" providerId="ADAL" clId="{84ABFE4C-D82F-4591-A3E3-DFA3AC339C91}" dt="2024-02-19T15:23:57.604" v="913" actId="931"/>
          <ac:spMkLst>
            <pc:docMk/>
            <pc:sldMk cId="1371398036" sldId="1218"/>
            <ac:spMk id="7" creationId="{C9B81638-91B6-9D11-F5CA-AB8A8E14B02E}"/>
          </ac:spMkLst>
        </pc:spChg>
        <pc:picChg chg="add mod">
          <ac:chgData name="Hossein Saberi" userId="3099d733-8375-4154-9dc5-01b18b3cf786" providerId="ADAL" clId="{84ABFE4C-D82F-4591-A3E3-DFA3AC339C91}" dt="2024-02-19T15:23:51.286" v="912" actId="962"/>
          <ac:picMkLst>
            <pc:docMk/>
            <pc:sldMk cId="1371398036" sldId="1218"/>
            <ac:picMk id="9" creationId="{0F89F987-187A-9608-6165-F768886A1021}"/>
          </ac:picMkLst>
        </pc:picChg>
        <pc:picChg chg="add mod">
          <ac:chgData name="Hossein Saberi" userId="3099d733-8375-4154-9dc5-01b18b3cf786" providerId="ADAL" clId="{84ABFE4C-D82F-4591-A3E3-DFA3AC339C91}" dt="2024-02-19T15:23:58.700" v="915" actId="962"/>
          <ac:picMkLst>
            <pc:docMk/>
            <pc:sldMk cId="1371398036" sldId="1218"/>
            <ac:picMk id="11" creationId="{AF387FDE-DB9C-75F1-5724-3873C92AAC7E}"/>
          </ac:picMkLst>
        </pc:picChg>
      </pc:sldChg>
      <pc:sldChg chg="addSp modSp new mod">
        <pc:chgData name="Hossein Saberi" userId="3099d733-8375-4154-9dc5-01b18b3cf786" providerId="ADAL" clId="{84ABFE4C-D82F-4591-A3E3-DFA3AC339C91}" dt="2024-02-20T14:24:37.109" v="2594"/>
        <pc:sldMkLst>
          <pc:docMk/>
          <pc:sldMk cId="3168318414" sldId="1218"/>
        </pc:sldMkLst>
        <pc:spChg chg="mod">
          <ac:chgData name="Hossein Saberi" userId="3099d733-8375-4154-9dc5-01b18b3cf786" providerId="ADAL" clId="{84ABFE4C-D82F-4591-A3E3-DFA3AC339C91}" dt="2024-02-20T12:51:26.604" v="2349" actId="20577"/>
          <ac:spMkLst>
            <pc:docMk/>
            <pc:sldMk cId="3168318414" sldId="1218"/>
            <ac:spMk id="2" creationId="{6237138E-05A0-5C24-C2B5-1FED214F0C46}"/>
          </ac:spMkLst>
        </pc:spChg>
        <pc:spChg chg="add">
          <ac:chgData name="Hossein Saberi" userId="3099d733-8375-4154-9dc5-01b18b3cf786" providerId="ADAL" clId="{84ABFE4C-D82F-4591-A3E3-DFA3AC339C91}" dt="2024-02-20T14:24:37.109" v="2594"/>
          <ac:spMkLst>
            <pc:docMk/>
            <pc:sldMk cId="3168318414" sldId="1218"/>
            <ac:spMk id="4" creationId="{A44F54C4-1C68-4C6B-E3EA-5DD1E49295B0}"/>
          </ac:spMkLst>
        </pc:spChg>
      </pc:sldChg>
      <pc:sldChg chg="addSp delSp modSp new del mod modClrScheme chgLayout">
        <pc:chgData name="Hossein Saberi" userId="3099d733-8375-4154-9dc5-01b18b3cf786" providerId="ADAL" clId="{84ABFE4C-D82F-4591-A3E3-DFA3AC339C91}" dt="2024-02-20T10:20:06.095" v="1285" actId="47"/>
        <pc:sldMkLst>
          <pc:docMk/>
          <pc:sldMk cId="174969211" sldId="1219"/>
        </pc:sldMkLst>
        <pc:spChg chg="add del">
          <ac:chgData name="Hossein Saberi" userId="3099d733-8375-4154-9dc5-01b18b3cf786" providerId="ADAL" clId="{84ABFE4C-D82F-4591-A3E3-DFA3AC339C91}" dt="2024-02-20T10:20:03.218" v="1282" actId="26606"/>
          <ac:spMkLst>
            <pc:docMk/>
            <pc:sldMk cId="174969211" sldId="1219"/>
            <ac:spMk id="2" creationId="{C5D946A3-052A-2A55-EDF5-7C50791632F4}"/>
          </ac:spMkLst>
        </pc:spChg>
        <pc:spChg chg="mod">
          <ac:chgData name="Hossein Saberi" userId="3099d733-8375-4154-9dc5-01b18b3cf786" providerId="ADAL" clId="{84ABFE4C-D82F-4591-A3E3-DFA3AC339C91}" dt="2024-02-20T10:20:03.218" v="1282" actId="26606"/>
          <ac:spMkLst>
            <pc:docMk/>
            <pc:sldMk cId="174969211" sldId="1219"/>
            <ac:spMk id="3" creationId="{4C4A2ED9-2C29-78AD-B4C0-42C216D34A3E}"/>
          </ac:spMkLst>
        </pc:spChg>
        <pc:spChg chg="mod">
          <ac:chgData name="Hossein Saberi" userId="3099d733-8375-4154-9dc5-01b18b3cf786" providerId="ADAL" clId="{84ABFE4C-D82F-4591-A3E3-DFA3AC339C91}" dt="2024-02-20T10:20:03.218" v="1282" actId="26606"/>
          <ac:spMkLst>
            <pc:docMk/>
            <pc:sldMk cId="174969211" sldId="1219"/>
            <ac:spMk id="4" creationId="{0F72A5EB-E880-A0BB-780E-00EBD8A26244}"/>
          </ac:spMkLst>
        </pc:spChg>
        <pc:spChg chg="mod">
          <ac:chgData name="Hossein Saberi" userId="3099d733-8375-4154-9dc5-01b18b3cf786" providerId="ADAL" clId="{84ABFE4C-D82F-4591-A3E3-DFA3AC339C91}" dt="2024-02-20T10:20:03.218" v="1282" actId="26606"/>
          <ac:spMkLst>
            <pc:docMk/>
            <pc:sldMk cId="174969211" sldId="1219"/>
            <ac:spMk id="5" creationId="{0636AA58-A422-47D1-1FB2-0D363EE537FC}"/>
          </ac:spMkLst>
        </pc:spChg>
        <pc:spChg chg="add del">
          <ac:chgData name="Hossein Saberi" userId="3099d733-8375-4154-9dc5-01b18b3cf786" providerId="ADAL" clId="{84ABFE4C-D82F-4591-A3E3-DFA3AC339C91}" dt="2024-02-20T10:19:36.002" v="1277" actId="931"/>
          <ac:spMkLst>
            <pc:docMk/>
            <pc:sldMk cId="174969211" sldId="1219"/>
            <ac:spMk id="6" creationId="{1C2A5366-EEFB-DD3D-E9D9-A74F46B2CEDE}"/>
          </ac:spMkLst>
        </pc:spChg>
        <pc:spChg chg="del mod">
          <ac:chgData name="Hossein Saberi" userId="3099d733-8375-4154-9dc5-01b18b3cf786" providerId="ADAL" clId="{84ABFE4C-D82F-4591-A3E3-DFA3AC339C91}" dt="2024-02-20T10:19:44.661" v="1278" actId="478"/>
          <ac:spMkLst>
            <pc:docMk/>
            <pc:sldMk cId="174969211" sldId="1219"/>
            <ac:spMk id="7" creationId="{BF15B3E0-7200-6BAA-D5C4-BCF9C9CE02EC}"/>
          </ac:spMkLst>
        </pc:spChg>
        <pc:spChg chg="add del mod">
          <ac:chgData name="Hossein Saberi" userId="3099d733-8375-4154-9dc5-01b18b3cf786" providerId="ADAL" clId="{84ABFE4C-D82F-4591-A3E3-DFA3AC339C91}" dt="2024-02-20T10:20:04.323" v="1284" actId="22"/>
          <ac:spMkLst>
            <pc:docMk/>
            <pc:sldMk cId="174969211" sldId="1219"/>
            <ac:spMk id="11" creationId="{8792C42D-AE3F-38DC-0A59-C4E329A90D99}"/>
          </ac:spMkLst>
        </pc:spChg>
        <pc:spChg chg="add del mod">
          <ac:chgData name="Hossein Saberi" userId="3099d733-8375-4154-9dc5-01b18b3cf786" providerId="ADAL" clId="{84ABFE4C-D82F-4591-A3E3-DFA3AC339C91}" dt="2024-02-20T10:20:03.218" v="1282" actId="26606"/>
          <ac:spMkLst>
            <pc:docMk/>
            <pc:sldMk cId="174969211" sldId="1219"/>
            <ac:spMk id="16" creationId="{7A8C1824-AC4D-5A75-92FA-226201175E03}"/>
          </ac:spMkLst>
        </pc:spChg>
        <pc:spChg chg="add del mod">
          <ac:chgData name="Hossein Saberi" userId="3099d733-8375-4154-9dc5-01b18b3cf786" providerId="ADAL" clId="{84ABFE4C-D82F-4591-A3E3-DFA3AC339C91}" dt="2024-02-20T10:20:03.218" v="1282" actId="26606"/>
          <ac:spMkLst>
            <pc:docMk/>
            <pc:sldMk cId="174969211" sldId="1219"/>
            <ac:spMk id="18" creationId="{7ED14784-04DC-D8E8-2EF3-A64DFC57478B}"/>
          </ac:spMkLst>
        </pc:spChg>
        <pc:spChg chg="add del mod">
          <ac:chgData name="Hossein Saberi" userId="3099d733-8375-4154-9dc5-01b18b3cf786" providerId="ADAL" clId="{84ABFE4C-D82F-4591-A3E3-DFA3AC339C91}" dt="2024-02-20T10:20:03.218" v="1282" actId="26606"/>
          <ac:spMkLst>
            <pc:docMk/>
            <pc:sldMk cId="174969211" sldId="1219"/>
            <ac:spMk id="20" creationId="{C62371D0-F320-8FC9-3D18-D66780EE583A}"/>
          </ac:spMkLst>
        </pc:spChg>
        <pc:picChg chg="add del mod ord">
          <ac:chgData name="Hossein Saberi" userId="3099d733-8375-4154-9dc5-01b18b3cf786" providerId="ADAL" clId="{84ABFE4C-D82F-4591-A3E3-DFA3AC339C91}" dt="2024-02-20T10:20:03.218" v="1282" actId="26606"/>
          <ac:picMkLst>
            <pc:docMk/>
            <pc:sldMk cId="174969211" sldId="1219"/>
            <ac:picMk id="9" creationId="{7F327453-57D4-C43A-B592-EB3DDD97A655}"/>
          </ac:picMkLst>
        </pc:picChg>
      </pc:sldChg>
      <pc:sldChg chg="delSp add del mod setBg">
        <pc:chgData name="Hossein Saberi" userId="3099d733-8375-4154-9dc5-01b18b3cf786" providerId="ADAL" clId="{84ABFE4C-D82F-4591-A3E3-DFA3AC339C91}" dt="2024-02-20T10:33:08.404" v="1353" actId="47"/>
        <pc:sldMkLst>
          <pc:docMk/>
          <pc:sldMk cId="337260922" sldId="1219"/>
        </pc:sldMkLst>
        <pc:spChg chg="del">
          <ac:chgData name="Hossein Saberi" userId="3099d733-8375-4154-9dc5-01b18b3cf786" providerId="ADAL" clId="{84ABFE4C-D82F-4591-A3E3-DFA3AC339C91}" dt="2024-02-20T10:30:49.026" v="1325" actId="478"/>
          <ac:spMkLst>
            <pc:docMk/>
            <pc:sldMk cId="337260922" sldId="1219"/>
            <ac:spMk id="2" creationId="{617B78D7-2DEC-3778-7E1B-4E2EF3E2ADAA}"/>
          </ac:spMkLst>
        </pc:spChg>
        <pc:spChg chg="del">
          <ac:chgData name="Hossein Saberi" userId="3099d733-8375-4154-9dc5-01b18b3cf786" providerId="ADAL" clId="{84ABFE4C-D82F-4591-A3E3-DFA3AC339C91}" dt="2024-02-20T10:30:49.026" v="1325" actId="478"/>
          <ac:spMkLst>
            <pc:docMk/>
            <pc:sldMk cId="337260922" sldId="1219"/>
            <ac:spMk id="9" creationId="{4FFD1455-110F-999F-6B97-76BF2EA480EA}"/>
          </ac:spMkLst>
        </pc:spChg>
        <pc:picChg chg="del">
          <ac:chgData name="Hossein Saberi" userId="3099d733-8375-4154-9dc5-01b18b3cf786" providerId="ADAL" clId="{84ABFE4C-D82F-4591-A3E3-DFA3AC339C91}" dt="2024-02-20T10:30:46.522" v="1324" actId="478"/>
          <ac:picMkLst>
            <pc:docMk/>
            <pc:sldMk cId="337260922" sldId="1219"/>
            <ac:picMk id="11" creationId="{FCE2C2DD-473E-1FFE-0492-DC84D517DA4B}"/>
          </ac:picMkLst>
        </pc:pic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971263724" sldId="1219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971263724" sldId="1219"/>
            <ac:spMk id="2" creationId="{1318D387-BDFF-F6E2-9B5D-9E4B82F52A56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971263724" sldId="1219"/>
            <ac:spMk id="3" creationId="{95B9E000-37A8-399D-FAF6-178DA161E3CD}"/>
          </ac:spMkLst>
        </pc:spChg>
        <pc:spChg chg="add mod ord">
          <ac:chgData name="Hossein Saberi" userId="3099d733-8375-4154-9dc5-01b18b3cf786" providerId="ADAL" clId="{84ABFE4C-D82F-4591-A3E3-DFA3AC339C91}" dt="2024-02-20T11:33:47.785" v="1676" actId="26606"/>
          <ac:spMkLst>
            <pc:docMk/>
            <pc:sldMk cId="971263724" sldId="1219"/>
            <ac:spMk id="7" creationId="{E88E9BF4-A628-2832-E95D-B44B67D382D9}"/>
          </ac:spMkLst>
        </pc:spChg>
        <pc:spChg chg="add del mod">
          <ac:chgData name="Hossein Saberi" userId="3099d733-8375-4154-9dc5-01b18b3cf786" providerId="ADAL" clId="{84ABFE4C-D82F-4591-A3E3-DFA3AC339C91}" dt="2024-02-20T11:32:47.850" v="1641"/>
          <ac:spMkLst>
            <pc:docMk/>
            <pc:sldMk cId="971263724" sldId="1219"/>
            <ac:spMk id="10" creationId="{A35C072F-38B9-8B38-F978-A99D53CFE3DA}"/>
          </ac:spMkLst>
        </pc:spChg>
        <pc:spChg chg="add del">
          <ac:chgData name="Hossein Saberi" userId="3099d733-8375-4154-9dc5-01b18b3cf786" providerId="ADAL" clId="{84ABFE4C-D82F-4591-A3E3-DFA3AC339C91}" dt="2024-02-20T11:29:55.758" v="1598" actId="26606"/>
          <ac:spMkLst>
            <pc:docMk/>
            <pc:sldMk cId="971263724" sldId="1219"/>
            <ac:spMk id="17" creationId="{5C8908E2-EE49-44D2-9428-A28D2312A8D5}"/>
          </ac:spMkLst>
        </pc:spChg>
        <pc:spChg chg="add del">
          <ac:chgData name="Hossein Saberi" userId="3099d733-8375-4154-9dc5-01b18b3cf786" providerId="ADAL" clId="{84ABFE4C-D82F-4591-A3E3-DFA3AC339C91}" dt="2024-02-20T11:29:55.758" v="1598" actId="26606"/>
          <ac:spMkLst>
            <pc:docMk/>
            <pc:sldMk cId="971263724" sldId="1219"/>
            <ac:spMk id="18" creationId="{8B88B599-C539-4F18-A32A-40207EC6E21A}"/>
          </ac:spMkLst>
        </pc:spChg>
        <pc:spChg chg="add del">
          <ac:chgData name="Hossein Saberi" userId="3099d733-8375-4154-9dc5-01b18b3cf786" providerId="ADAL" clId="{84ABFE4C-D82F-4591-A3E3-DFA3AC339C91}" dt="2024-02-20T11:29:55.758" v="1598" actId="26606"/>
          <ac:spMkLst>
            <pc:docMk/>
            <pc:sldMk cId="971263724" sldId="1219"/>
            <ac:spMk id="20" creationId="{ED888B23-07FA-482A-96DF-47E31AF1A603}"/>
          </ac:spMkLst>
        </pc:spChg>
        <pc:spChg chg="add del">
          <ac:chgData name="Hossein Saberi" userId="3099d733-8375-4154-9dc5-01b18b3cf786" providerId="ADAL" clId="{84ABFE4C-D82F-4591-A3E3-DFA3AC339C91}" dt="2024-02-20T11:33:03.296" v="1653" actId="478"/>
          <ac:spMkLst>
            <pc:docMk/>
            <pc:sldMk cId="971263724" sldId="1219"/>
            <ac:spMk id="21" creationId="{77DC2989-E6D3-BE06-3C1B-5A4718DAD6C1}"/>
          </ac:spMkLst>
        </pc:spChg>
        <pc:spChg chg="add del">
          <ac:chgData name="Hossein Saberi" userId="3099d733-8375-4154-9dc5-01b18b3cf786" providerId="ADAL" clId="{84ABFE4C-D82F-4591-A3E3-DFA3AC339C91}" dt="2024-02-20T11:33:47.785" v="1676" actId="26606"/>
          <ac:spMkLst>
            <pc:docMk/>
            <pc:sldMk cId="971263724" sldId="1219"/>
            <ac:spMk id="26" creationId="{2B97F24A-32CE-4C1C-A50D-3016B394DCFB}"/>
          </ac:spMkLst>
        </pc:spChg>
        <pc:spChg chg="add del">
          <ac:chgData name="Hossein Saberi" userId="3099d733-8375-4154-9dc5-01b18b3cf786" providerId="ADAL" clId="{84ABFE4C-D82F-4591-A3E3-DFA3AC339C91}" dt="2024-02-20T11:33:47.785" v="1676" actId="26606"/>
          <ac:spMkLst>
            <pc:docMk/>
            <pc:sldMk cId="971263724" sldId="1219"/>
            <ac:spMk id="27" creationId="{CD8B4F24-440B-49E9-B85D-733523DC064B}"/>
          </ac:spMkLst>
        </pc:spChg>
        <pc:spChg chg="add mod">
          <ac:chgData name="Hossein Saberi" userId="3099d733-8375-4154-9dc5-01b18b3cf786" providerId="ADAL" clId="{84ABFE4C-D82F-4591-A3E3-DFA3AC339C91}" dt="2024-02-20T11:34:07.978" v="1678" actId="1076"/>
          <ac:spMkLst>
            <pc:docMk/>
            <pc:sldMk cId="971263724" sldId="1219"/>
            <ac:spMk id="28" creationId="{34434AEC-71E4-4883-E328-184B0603BD95}"/>
          </ac:spMkLst>
        </pc:spChg>
        <pc:spChg chg="add del">
          <ac:chgData name="Hossein Saberi" userId="3099d733-8375-4154-9dc5-01b18b3cf786" providerId="ADAL" clId="{84ABFE4C-D82F-4591-A3E3-DFA3AC339C91}" dt="2024-02-20T11:33:08.871" v="1655" actId="26606"/>
          <ac:spMkLst>
            <pc:docMk/>
            <pc:sldMk cId="971263724" sldId="1219"/>
            <ac:spMk id="29" creationId="{9A724DBA-D2D9-471E-8ED7-2015DDD950DF}"/>
          </ac:spMkLst>
        </pc:spChg>
        <pc:spChg chg="add del">
          <ac:chgData name="Hossein Saberi" userId="3099d733-8375-4154-9dc5-01b18b3cf786" providerId="ADAL" clId="{84ABFE4C-D82F-4591-A3E3-DFA3AC339C91}" dt="2024-02-20T11:33:08.871" v="1655" actId="26606"/>
          <ac:spMkLst>
            <pc:docMk/>
            <pc:sldMk cId="971263724" sldId="1219"/>
            <ac:spMk id="30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1:33:08.871" v="1655" actId="26606"/>
          <ac:spMkLst>
            <pc:docMk/>
            <pc:sldMk cId="971263724" sldId="1219"/>
            <ac:spMk id="31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1:31:41.999" v="1607" actId="26606"/>
          <ac:spMkLst>
            <pc:docMk/>
            <pc:sldMk cId="971263724" sldId="1219"/>
            <ac:spMk id="32" creationId="{2B97F24A-32CE-4C1C-A50D-3016B394DCFB}"/>
          </ac:spMkLst>
        </pc:spChg>
        <pc:spChg chg="add del">
          <ac:chgData name="Hossein Saberi" userId="3099d733-8375-4154-9dc5-01b18b3cf786" providerId="ADAL" clId="{84ABFE4C-D82F-4591-A3E3-DFA3AC339C91}" dt="2024-02-20T11:33:08.871" v="1655" actId="26606"/>
          <ac:spMkLst>
            <pc:docMk/>
            <pc:sldMk cId="971263724" sldId="1219"/>
            <ac:spMk id="33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1:31:41.999" v="1607" actId="26606"/>
          <ac:spMkLst>
            <pc:docMk/>
            <pc:sldMk cId="971263724" sldId="1219"/>
            <ac:spMk id="34" creationId="{CD8B4F24-440B-49E9-B85D-733523DC064B}"/>
          </ac:spMkLst>
        </pc:spChg>
        <pc:spChg chg="add del">
          <ac:chgData name="Hossein Saberi" userId="3099d733-8375-4154-9dc5-01b18b3cf786" providerId="ADAL" clId="{84ABFE4C-D82F-4591-A3E3-DFA3AC339C91}" dt="2024-02-20T11:33:08.871" v="1655" actId="26606"/>
          <ac:spMkLst>
            <pc:docMk/>
            <pc:sldMk cId="971263724" sldId="1219"/>
            <ac:spMk id="35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1:31:43.213" v="1609" actId="26606"/>
          <ac:spMkLst>
            <pc:docMk/>
            <pc:sldMk cId="971263724" sldId="1219"/>
            <ac:spMk id="36" creationId="{743AA782-23D1-4521-8CAD-47662984AA08}"/>
          </ac:spMkLst>
        </pc:spChg>
        <pc:spChg chg="add del">
          <ac:chgData name="Hossein Saberi" userId="3099d733-8375-4154-9dc5-01b18b3cf786" providerId="ADAL" clId="{84ABFE4C-D82F-4591-A3E3-DFA3AC339C91}" dt="2024-02-20T11:31:43.213" v="1609" actId="26606"/>
          <ac:spMkLst>
            <pc:docMk/>
            <pc:sldMk cId="971263724" sldId="1219"/>
            <ac:spMk id="37" creationId="{71877DBC-BB60-40F0-AC93-2ACDBAAE60CE}"/>
          </ac:spMkLst>
        </pc:spChg>
        <pc:spChg chg="add del">
          <ac:chgData name="Hossein Saberi" userId="3099d733-8375-4154-9dc5-01b18b3cf786" providerId="ADAL" clId="{84ABFE4C-D82F-4591-A3E3-DFA3AC339C91}" dt="2024-02-20T11:31:44.821" v="1611" actId="26606"/>
          <ac:spMkLst>
            <pc:docMk/>
            <pc:sldMk cId="971263724" sldId="1219"/>
            <ac:spMk id="38" creationId="{768EB4DD-3704-43AD-92B3-C4E0C6EA92CB}"/>
          </ac:spMkLst>
        </pc:spChg>
        <pc:spChg chg="add del">
          <ac:chgData name="Hossein Saberi" userId="3099d733-8375-4154-9dc5-01b18b3cf786" providerId="ADAL" clId="{84ABFE4C-D82F-4591-A3E3-DFA3AC339C91}" dt="2024-02-20T11:31:44.821" v="1611" actId="26606"/>
          <ac:spMkLst>
            <pc:docMk/>
            <pc:sldMk cId="971263724" sldId="1219"/>
            <ac:spMk id="39" creationId="{84ECDE7A-6944-466D-8FFE-149A29BA6BAE}"/>
          </ac:spMkLst>
        </pc:spChg>
        <pc:spChg chg="add del">
          <ac:chgData name="Hossein Saberi" userId="3099d733-8375-4154-9dc5-01b18b3cf786" providerId="ADAL" clId="{84ABFE4C-D82F-4591-A3E3-DFA3AC339C91}" dt="2024-02-20T11:31:44.821" v="1611" actId="26606"/>
          <ac:spMkLst>
            <pc:docMk/>
            <pc:sldMk cId="971263724" sldId="1219"/>
            <ac:spMk id="40" creationId="{B3420082-9415-44EC-802E-C77D71D59C57}"/>
          </ac:spMkLst>
        </pc:spChg>
        <pc:spChg chg="add del">
          <ac:chgData name="Hossein Saberi" userId="3099d733-8375-4154-9dc5-01b18b3cf786" providerId="ADAL" clId="{84ABFE4C-D82F-4591-A3E3-DFA3AC339C91}" dt="2024-02-20T11:31:44.821" v="1611" actId="26606"/>
          <ac:spMkLst>
            <pc:docMk/>
            <pc:sldMk cId="971263724" sldId="1219"/>
            <ac:spMk id="41" creationId="{55A52C45-1FCB-4636-A80F-2849B8226C01}"/>
          </ac:spMkLst>
        </pc:spChg>
        <pc:spChg chg="add del">
          <ac:chgData name="Hossein Saberi" userId="3099d733-8375-4154-9dc5-01b18b3cf786" providerId="ADAL" clId="{84ABFE4C-D82F-4591-A3E3-DFA3AC339C91}" dt="2024-02-20T11:33:09.372" v="1657" actId="26606"/>
          <ac:spMkLst>
            <pc:docMk/>
            <pc:sldMk cId="971263724" sldId="1219"/>
            <ac:spMk id="42" creationId="{743AA782-23D1-4521-8CAD-47662984AA08}"/>
          </ac:spMkLst>
        </pc:spChg>
        <pc:spChg chg="add del">
          <ac:chgData name="Hossein Saberi" userId="3099d733-8375-4154-9dc5-01b18b3cf786" providerId="ADAL" clId="{84ABFE4C-D82F-4591-A3E3-DFA3AC339C91}" dt="2024-02-20T11:32:49.015" v="1643" actId="26606"/>
          <ac:spMkLst>
            <pc:docMk/>
            <pc:sldMk cId="971263724" sldId="1219"/>
            <ac:spMk id="43" creationId="{DBC6133C-0615-4CE4-9132-37E609A9BDFA}"/>
          </ac:spMkLst>
        </pc:spChg>
        <pc:spChg chg="add del">
          <ac:chgData name="Hossein Saberi" userId="3099d733-8375-4154-9dc5-01b18b3cf786" providerId="ADAL" clId="{84ABFE4C-D82F-4591-A3E3-DFA3AC339C91}" dt="2024-02-20T11:32:49.015" v="1643" actId="26606"/>
          <ac:spMkLst>
            <pc:docMk/>
            <pc:sldMk cId="971263724" sldId="1219"/>
            <ac:spMk id="44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1:32:49.015" v="1643" actId="26606"/>
          <ac:spMkLst>
            <pc:docMk/>
            <pc:sldMk cId="971263724" sldId="1219"/>
            <ac:spMk id="45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1:32:49.015" v="1643" actId="26606"/>
          <ac:spMkLst>
            <pc:docMk/>
            <pc:sldMk cId="971263724" sldId="1219"/>
            <ac:spMk id="46" creationId="{08980754-6F4B-43C9-B9BE-127B6BED6586}"/>
          </ac:spMkLst>
        </pc:spChg>
        <pc:spChg chg="del">
          <ac:chgData name="Hossein Saberi" userId="3099d733-8375-4154-9dc5-01b18b3cf786" providerId="ADAL" clId="{84ABFE4C-D82F-4591-A3E3-DFA3AC339C91}" dt="2024-02-20T11:29:36.124" v="1588" actId="478"/>
          <ac:spMkLst>
            <pc:docMk/>
            <pc:sldMk cId="971263724" sldId="1219"/>
            <ac:spMk id="47" creationId="{22F15A2D-2324-487D-A02A-BF46C5C580EB}"/>
          </ac:spMkLst>
        </pc:spChg>
        <pc:spChg chg="del">
          <ac:chgData name="Hossein Saberi" userId="3099d733-8375-4154-9dc5-01b18b3cf786" providerId="ADAL" clId="{84ABFE4C-D82F-4591-A3E3-DFA3AC339C91}" dt="2024-02-20T11:29:36.124" v="1588" actId="478"/>
          <ac:spMkLst>
            <pc:docMk/>
            <pc:sldMk cId="971263724" sldId="1219"/>
            <ac:spMk id="48" creationId="{17A7F34E-D418-47E2-9F86-2C45BBC31210}"/>
          </ac:spMkLst>
        </pc:spChg>
        <pc:spChg chg="del">
          <ac:chgData name="Hossein Saberi" userId="3099d733-8375-4154-9dc5-01b18b3cf786" providerId="ADAL" clId="{84ABFE4C-D82F-4591-A3E3-DFA3AC339C91}" dt="2024-02-20T11:29:36.124" v="1588" actId="478"/>
          <ac:spMkLst>
            <pc:docMk/>
            <pc:sldMk cId="971263724" sldId="1219"/>
            <ac:spMk id="49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1:32:49.015" v="1643" actId="26606"/>
          <ac:spMkLst>
            <pc:docMk/>
            <pc:sldMk cId="971263724" sldId="1219"/>
            <ac:spMk id="50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1:33:09.372" v="1657" actId="26606"/>
          <ac:spMkLst>
            <pc:docMk/>
            <pc:sldMk cId="971263724" sldId="1219"/>
            <ac:spMk id="51" creationId="{71877DBC-BB60-40F0-AC93-2ACDBAAE60CE}"/>
          </ac:spMkLst>
        </pc:spChg>
        <pc:spChg chg="add del">
          <ac:chgData name="Hossein Saberi" userId="3099d733-8375-4154-9dc5-01b18b3cf786" providerId="ADAL" clId="{84ABFE4C-D82F-4591-A3E3-DFA3AC339C91}" dt="2024-02-20T11:33:36.019" v="1669" actId="26606"/>
          <ac:spMkLst>
            <pc:docMk/>
            <pc:sldMk cId="971263724" sldId="1219"/>
            <ac:spMk id="52" creationId="{DBC6133C-0615-4CE4-9132-37E609A9BDFA}"/>
          </ac:spMkLst>
        </pc:spChg>
        <pc:spChg chg="add del">
          <ac:chgData name="Hossein Saberi" userId="3099d733-8375-4154-9dc5-01b18b3cf786" providerId="ADAL" clId="{84ABFE4C-D82F-4591-A3E3-DFA3AC339C91}" dt="2024-02-20T11:33:09.862" v="1659" actId="26606"/>
          <ac:spMkLst>
            <pc:docMk/>
            <pc:sldMk cId="971263724" sldId="1219"/>
            <ac:spMk id="53" creationId="{04812C46-200A-4DEB-A05E-3ED6C68C2387}"/>
          </ac:spMkLst>
        </pc:spChg>
        <pc:spChg chg="add del">
          <ac:chgData name="Hossein Saberi" userId="3099d733-8375-4154-9dc5-01b18b3cf786" providerId="ADAL" clId="{84ABFE4C-D82F-4591-A3E3-DFA3AC339C91}" dt="2024-02-20T11:33:09.862" v="1659" actId="26606"/>
          <ac:spMkLst>
            <pc:docMk/>
            <pc:sldMk cId="971263724" sldId="1219"/>
            <ac:spMk id="54" creationId="{D1EA859B-E555-4109-94F3-6700E046E008}"/>
          </ac:spMkLst>
        </pc:spChg>
        <pc:spChg chg="add del">
          <ac:chgData name="Hossein Saberi" userId="3099d733-8375-4154-9dc5-01b18b3cf786" providerId="ADAL" clId="{84ABFE4C-D82F-4591-A3E3-DFA3AC339C91}" dt="2024-02-20T11:31:57.288" v="1614" actId="26606"/>
          <ac:spMkLst>
            <pc:docMk/>
            <pc:sldMk cId="971263724" sldId="1219"/>
            <ac:spMk id="55" creationId="{DBC6133C-0615-4CE4-9132-37E609A9BDFA}"/>
          </ac:spMkLst>
        </pc:spChg>
        <pc:spChg chg="add del">
          <ac:chgData name="Hossein Saberi" userId="3099d733-8375-4154-9dc5-01b18b3cf786" providerId="ADAL" clId="{84ABFE4C-D82F-4591-A3E3-DFA3AC339C91}" dt="2024-02-20T11:33:13.647" v="1661" actId="26606"/>
          <ac:spMkLst>
            <pc:docMk/>
            <pc:sldMk cId="971263724" sldId="1219"/>
            <ac:spMk id="56" creationId="{201CC55D-ED54-4C5C-95E6-10947BD1103B}"/>
          </ac:spMkLst>
        </pc:spChg>
        <pc:spChg chg="add del">
          <ac:chgData name="Hossein Saberi" userId="3099d733-8375-4154-9dc5-01b18b3cf786" providerId="ADAL" clId="{84ABFE4C-D82F-4591-A3E3-DFA3AC339C91}" dt="2024-02-20T11:31:57.288" v="1614" actId="26606"/>
          <ac:spMkLst>
            <pc:docMk/>
            <pc:sldMk cId="971263724" sldId="1219"/>
            <ac:spMk id="57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1:31:57.288" v="1614" actId="26606"/>
          <ac:spMkLst>
            <pc:docMk/>
            <pc:sldMk cId="971263724" sldId="1219"/>
            <ac:spMk id="59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1:33:36.019" v="1669" actId="26606"/>
          <ac:spMkLst>
            <pc:docMk/>
            <pc:sldMk cId="971263724" sldId="1219"/>
            <ac:spMk id="60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1:31:57.288" v="1614" actId="26606"/>
          <ac:spMkLst>
            <pc:docMk/>
            <pc:sldMk cId="971263724" sldId="1219"/>
            <ac:spMk id="61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1:31:58.127" v="1616" actId="26606"/>
          <ac:spMkLst>
            <pc:docMk/>
            <pc:sldMk cId="971263724" sldId="1219"/>
            <ac:spMk id="62" creationId="{D5B0017B-2ECA-49AF-B397-DC140825DF8D}"/>
          </ac:spMkLst>
        </pc:spChg>
        <pc:spChg chg="add del">
          <ac:chgData name="Hossein Saberi" userId="3099d733-8375-4154-9dc5-01b18b3cf786" providerId="ADAL" clId="{84ABFE4C-D82F-4591-A3E3-DFA3AC339C91}" dt="2024-02-20T11:31:57.288" v="1614" actId="26606"/>
          <ac:spMkLst>
            <pc:docMk/>
            <pc:sldMk cId="971263724" sldId="1219"/>
            <ac:spMk id="63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1:31:58.127" v="1616" actId="26606"/>
          <ac:spMkLst>
            <pc:docMk/>
            <pc:sldMk cId="971263724" sldId="1219"/>
            <ac:spMk id="64" creationId="{70E96339-907C-46C3-99AC-31179B6F0EBD}"/>
          </ac:spMkLst>
        </pc:spChg>
        <pc:spChg chg="add del">
          <ac:chgData name="Hossein Saberi" userId="3099d733-8375-4154-9dc5-01b18b3cf786" providerId="ADAL" clId="{84ABFE4C-D82F-4591-A3E3-DFA3AC339C91}" dt="2024-02-20T11:31:58.127" v="1616" actId="26606"/>
          <ac:spMkLst>
            <pc:docMk/>
            <pc:sldMk cId="971263724" sldId="1219"/>
            <ac:spMk id="65" creationId="{28D31E1B-0407-4223-9642-0B642CBF57D9}"/>
          </ac:spMkLst>
        </pc:spChg>
        <pc:spChg chg="add del">
          <ac:chgData name="Hossein Saberi" userId="3099d733-8375-4154-9dc5-01b18b3cf786" providerId="ADAL" clId="{84ABFE4C-D82F-4591-A3E3-DFA3AC339C91}" dt="2024-02-20T11:33:36.019" v="1669" actId="26606"/>
          <ac:spMkLst>
            <pc:docMk/>
            <pc:sldMk cId="971263724" sldId="1219"/>
            <ac:spMk id="68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1:33:13.647" v="1661" actId="26606"/>
          <ac:spMkLst>
            <pc:docMk/>
            <pc:sldMk cId="971263724" sldId="1219"/>
            <ac:spMk id="69" creationId="{3873B707-463F-40B0-8227-E8CC6C67EB25}"/>
          </ac:spMkLst>
        </pc:spChg>
        <pc:spChg chg="add del">
          <ac:chgData name="Hossein Saberi" userId="3099d733-8375-4154-9dc5-01b18b3cf786" providerId="ADAL" clId="{84ABFE4C-D82F-4591-A3E3-DFA3AC339C91}" dt="2024-02-20T11:31:59.085" v="1618" actId="26606"/>
          <ac:spMkLst>
            <pc:docMk/>
            <pc:sldMk cId="971263724" sldId="1219"/>
            <ac:spMk id="70" creationId="{04812C46-200A-4DEB-A05E-3ED6C68C2387}"/>
          </ac:spMkLst>
        </pc:spChg>
        <pc:spChg chg="add del">
          <ac:chgData name="Hossein Saberi" userId="3099d733-8375-4154-9dc5-01b18b3cf786" providerId="ADAL" clId="{84ABFE4C-D82F-4591-A3E3-DFA3AC339C91}" dt="2024-02-20T11:31:59.085" v="1618" actId="26606"/>
          <ac:spMkLst>
            <pc:docMk/>
            <pc:sldMk cId="971263724" sldId="1219"/>
            <ac:spMk id="71" creationId="{D1EA859B-E555-4109-94F3-6700E046E008}"/>
          </ac:spMkLst>
        </pc:spChg>
        <pc:spChg chg="add del">
          <ac:chgData name="Hossein Saberi" userId="3099d733-8375-4154-9dc5-01b18b3cf786" providerId="ADAL" clId="{84ABFE4C-D82F-4591-A3E3-DFA3AC339C91}" dt="2024-02-20T11:33:13.647" v="1661" actId="26606"/>
          <ac:spMkLst>
            <pc:docMk/>
            <pc:sldMk cId="971263724" sldId="1219"/>
            <ac:spMk id="72" creationId="{C13237C8-E62C-4F0D-A318-BD6FB6C2D138}"/>
          </ac:spMkLst>
        </pc:spChg>
        <pc:spChg chg="add del">
          <ac:chgData name="Hossein Saberi" userId="3099d733-8375-4154-9dc5-01b18b3cf786" providerId="ADAL" clId="{84ABFE4C-D82F-4591-A3E3-DFA3AC339C91}" dt="2024-02-20T11:32:00.905" v="1620" actId="26606"/>
          <ac:spMkLst>
            <pc:docMk/>
            <pc:sldMk cId="971263724" sldId="1219"/>
            <ac:spMk id="73" creationId="{28D31E1B-0407-4223-9642-0B642CBF57D9}"/>
          </ac:spMkLst>
        </pc:spChg>
        <pc:spChg chg="add del">
          <ac:chgData name="Hossein Saberi" userId="3099d733-8375-4154-9dc5-01b18b3cf786" providerId="ADAL" clId="{84ABFE4C-D82F-4591-A3E3-DFA3AC339C91}" dt="2024-02-20T11:33:13.647" v="1661" actId="26606"/>
          <ac:spMkLst>
            <pc:docMk/>
            <pc:sldMk cId="971263724" sldId="1219"/>
            <ac:spMk id="75" creationId="{19C9EAEA-39D0-4B0E-A0EB-51E7B26740B1}"/>
          </ac:spMkLst>
        </pc:spChg>
        <pc:spChg chg="add del">
          <ac:chgData name="Hossein Saberi" userId="3099d733-8375-4154-9dc5-01b18b3cf786" providerId="ADAL" clId="{84ABFE4C-D82F-4591-A3E3-DFA3AC339C91}" dt="2024-02-20T11:33:36.019" v="1669" actId="26606"/>
          <ac:spMkLst>
            <pc:docMk/>
            <pc:sldMk cId="971263724" sldId="1219"/>
            <ac:spMk id="76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1:33:16.638" v="1663" actId="26606"/>
          <ac:spMkLst>
            <pc:docMk/>
            <pc:sldMk cId="971263724" sldId="1219"/>
            <ac:spMk id="77" creationId="{84ECDE7A-6944-466D-8FFE-149A29BA6BAE}"/>
          </ac:spMkLst>
        </pc:spChg>
        <pc:spChg chg="add del">
          <ac:chgData name="Hossein Saberi" userId="3099d733-8375-4154-9dc5-01b18b3cf786" providerId="ADAL" clId="{84ABFE4C-D82F-4591-A3E3-DFA3AC339C91}" dt="2024-02-20T11:32:00.905" v="1620" actId="26606"/>
          <ac:spMkLst>
            <pc:docMk/>
            <pc:sldMk cId="971263724" sldId="1219"/>
            <ac:spMk id="78" creationId="{D5B0017B-2ECA-49AF-B397-DC140825DF8D}"/>
          </ac:spMkLst>
        </pc:spChg>
        <pc:spChg chg="add del">
          <ac:chgData name="Hossein Saberi" userId="3099d733-8375-4154-9dc5-01b18b3cf786" providerId="ADAL" clId="{84ABFE4C-D82F-4591-A3E3-DFA3AC339C91}" dt="2024-02-20T11:32:00.905" v="1620" actId="26606"/>
          <ac:spMkLst>
            <pc:docMk/>
            <pc:sldMk cId="971263724" sldId="1219"/>
            <ac:spMk id="79" creationId="{70E96339-907C-46C3-99AC-31179B6F0EBD}"/>
          </ac:spMkLst>
        </pc:spChg>
        <pc:spChg chg="add del">
          <ac:chgData name="Hossein Saberi" userId="3099d733-8375-4154-9dc5-01b18b3cf786" providerId="ADAL" clId="{84ABFE4C-D82F-4591-A3E3-DFA3AC339C91}" dt="2024-02-20T11:33:16.638" v="1663" actId="26606"/>
          <ac:spMkLst>
            <pc:docMk/>
            <pc:sldMk cId="971263724" sldId="1219"/>
            <ac:spMk id="81" creationId="{B3420082-9415-44EC-802E-C77D71D59C57}"/>
          </ac:spMkLst>
        </pc:spChg>
        <pc:spChg chg="add del">
          <ac:chgData name="Hossein Saberi" userId="3099d733-8375-4154-9dc5-01b18b3cf786" providerId="ADAL" clId="{84ABFE4C-D82F-4591-A3E3-DFA3AC339C91}" dt="2024-02-20T11:32:03.638" v="1622" actId="26606"/>
          <ac:spMkLst>
            <pc:docMk/>
            <pc:sldMk cId="971263724" sldId="1219"/>
            <ac:spMk id="82" creationId="{B0B8DCBA-FEED-46EF-A140-35B904015B49}"/>
          </ac:spMkLst>
        </pc:spChg>
        <pc:spChg chg="add del">
          <ac:chgData name="Hossein Saberi" userId="3099d733-8375-4154-9dc5-01b18b3cf786" providerId="ADAL" clId="{84ABFE4C-D82F-4591-A3E3-DFA3AC339C91}" dt="2024-02-20T11:33:16.638" v="1663" actId="26606"/>
          <ac:spMkLst>
            <pc:docMk/>
            <pc:sldMk cId="971263724" sldId="1219"/>
            <ac:spMk id="84" creationId="{55A52C45-1FCB-4636-A80F-2849B8226C01}"/>
          </ac:spMkLst>
        </pc:spChg>
        <pc:spChg chg="add del">
          <ac:chgData name="Hossein Saberi" userId="3099d733-8375-4154-9dc5-01b18b3cf786" providerId="ADAL" clId="{84ABFE4C-D82F-4591-A3E3-DFA3AC339C91}" dt="2024-02-20T11:32:03.638" v="1622" actId="26606"/>
          <ac:spMkLst>
            <pc:docMk/>
            <pc:sldMk cId="971263724" sldId="1219"/>
            <ac:spMk id="85" creationId="{D5B0017B-2ECA-49AF-B397-DC140825DF8D}"/>
          </ac:spMkLst>
        </pc:spChg>
        <pc:spChg chg="add del">
          <ac:chgData name="Hossein Saberi" userId="3099d733-8375-4154-9dc5-01b18b3cf786" providerId="ADAL" clId="{84ABFE4C-D82F-4591-A3E3-DFA3AC339C91}" dt="2024-02-20T11:33:16.638" v="1663" actId="26606"/>
          <ac:spMkLst>
            <pc:docMk/>
            <pc:sldMk cId="971263724" sldId="1219"/>
            <ac:spMk id="87" creationId="{768EB4DD-3704-43AD-92B3-C4E0C6EA92CB}"/>
          </ac:spMkLst>
        </pc:spChg>
        <pc:spChg chg="add del">
          <ac:chgData name="Hossein Saberi" userId="3099d733-8375-4154-9dc5-01b18b3cf786" providerId="ADAL" clId="{84ABFE4C-D82F-4591-A3E3-DFA3AC339C91}" dt="2024-02-20T11:32:06.460" v="1624" actId="26606"/>
          <ac:spMkLst>
            <pc:docMk/>
            <pc:sldMk cId="971263724" sldId="1219"/>
            <ac:spMk id="88" creationId="{5AA03EDC-7067-4DFF-B672-541D016AAAB8}"/>
          </ac:spMkLst>
        </pc:spChg>
        <pc:spChg chg="add del">
          <ac:chgData name="Hossein Saberi" userId="3099d733-8375-4154-9dc5-01b18b3cf786" providerId="ADAL" clId="{84ABFE4C-D82F-4591-A3E3-DFA3AC339C91}" dt="2024-02-20T11:32:06.460" v="1624" actId="26606"/>
          <ac:spMkLst>
            <pc:docMk/>
            <pc:sldMk cId="971263724" sldId="1219"/>
            <ac:spMk id="89" creationId="{0EBF3E39-B0BE-496A-8604-9007470FFA3A}"/>
          </ac:spMkLst>
        </pc:spChg>
        <pc:spChg chg="add del">
          <ac:chgData name="Hossein Saberi" userId="3099d733-8375-4154-9dc5-01b18b3cf786" providerId="ADAL" clId="{84ABFE4C-D82F-4591-A3E3-DFA3AC339C91}" dt="2024-02-20T11:33:27.596" v="1665" actId="26606"/>
          <ac:spMkLst>
            <pc:docMk/>
            <pc:sldMk cId="971263724" sldId="1219"/>
            <ac:spMk id="90" creationId="{9D80C9EF-3CC6-4ECC-9C2D-9D0396C96ED9}"/>
          </ac:spMkLst>
        </pc:spChg>
        <pc:spChg chg="add del">
          <ac:chgData name="Hossein Saberi" userId="3099d733-8375-4154-9dc5-01b18b3cf786" providerId="ADAL" clId="{84ABFE4C-D82F-4591-A3E3-DFA3AC339C91}" dt="2024-02-20T11:32:08.202" v="1626" actId="26606"/>
          <ac:spMkLst>
            <pc:docMk/>
            <pc:sldMk cId="971263724" sldId="1219"/>
            <ac:spMk id="91" creationId="{1A9F7B4E-B03D-4F64-BE33-00D074458D45}"/>
          </ac:spMkLst>
        </pc:spChg>
        <pc:spChg chg="add del">
          <ac:chgData name="Hossein Saberi" userId="3099d733-8375-4154-9dc5-01b18b3cf786" providerId="ADAL" clId="{84ABFE4C-D82F-4591-A3E3-DFA3AC339C91}" dt="2024-02-20T11:32:08.202" v="1626" actId="26606"/>
          <ac:spMkLst>
            <pc:docMk/>
            <pc:sldMk cId="971263724" sldId="1219"/>
            <ac:spMk id="92" creationId="{7E2BE7F7-CA89-4002-ACCE-A478AEA24F5E}"/>
          </ac:spMkLst>
        </pc:spChg>
        <pc:spChg chg="add del">
          <ac:chgData name="Hossein Saberi" userId="3099d733-8375-4154-9dc5-01b18b3cf786" providerId="ADAL" clId="{84ABFE4C-D82F-4591-A3E3-DFA3AC339C91}" dt="2024-02-20T11:33:27.596" v="1665" actId="26606"/>
          <ac:spMkLst>
            <pc:docMk/>
            <pc:sldMk cId="971263724" sldId="1219"/>
            <ac:spMk id="93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1:32:10.022" v="1628" actId="26606"/>
          <ac:spMkLst>
            <pc:docMk/>
            <pc:sldMk cId="971263724" sldId="1219"/>
            <ac:spMk id="94" creationId="{CBE3092D-4105-4026-9B66-A0011E0CA5E1}"/>
          </ac:spMkLst>
        </pc:spChg>
        <pc:spChg chg="add del">
          <ac:chgData name="Hossein Saberi" userId="3099d733-8375-4154-9dc5-01b18b3cf786" providerId="ADAL" clId="{84ABFE4C-D82F-4591-A3E3-DFA3AC339C91}" dt="2024-02-20T11:32:10.022" v="1628" actId="26606"/>
          <ac:spMkLst>
            <pc:docMk/>
            <pc:sldMk cId="971263724" sldId="1219"/>
            <ac:spMk id="95" creationId="{D9759409-BDF8-4BFD-9AF3-4B5C04C2A162}"/>
          </ac:spMkLst>
        </pc:spChg>
        <pc:spChg chg="add del">
          <ac:chgData name="Hossein Saberi" userId="3099d733-8375-4154-9dc5-01b18b3cf786" providerId="ADAL" clId="{84ABFE4C-D82F-4591-A3E3-DFA3AC339C91}" dt="2024-02-20T11:33:27.596" v="1665" actId="26606"/>
          <ac:spMkLst>
            <pc:docMk/>
            <pc:sldMk cId="971263724" sldId="1219"/>
            <ac:spMk id="96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1:32:12.568" v="1630" actId="26606"/>
          <ac:spMkLst>
            <pc:docMk/>
            <pc:sldMk cId="971263724" sldId="1219"/>
            <ac:spMk id="97" creationId="{2B97F24A-32CE-4C1C-A50D-3016B394DCFB}"/>
          </ac:spMkLst>
        </pc:spChg>
        <pc:spChg chg="add del">
          <ac:chgData name="Hossein Saberi" userId="3099d733-8375-4154-9dc5-01b18b3cf786" providerId="ADAL" clId="{84ABFE4C-D82F-4591-A3E3-DFA3AC339C91}" dt="2024-02-20T11:32:12.568" v="1630" actId="26606"/>
          <ac:spMkLst>
            <pc:docMk/>
            <pc:sldMk cId="971263724" sldId="1219"/>
            <ac:spMk id="98" creationId="{CD8B4F24-440B-49E9-B85D-733523DC064B}"/>
          </ac:spMkLst>
        </pc:spChg>
        <pc:spChg chg="add del">
          <ac:chgData name="Hossein Saberi" userId="3099d733-8375-4154-9dc5-01b18b3cf786" providerId="ADAL" clId="{84ABFE4C-D82F-4591-A3E3-DFA3AC339C91}" dt="2024-02-20T11:33:27.596" v="1665" actId="26606"/>
          <ac:spMkLst>
            <pc:docMk/>
            <pc:sldMk cId="971263724" sldId="1219"/>
            <ac:spMk id="99" creationId="{5A55FBCD-CD42-40F5-8A1B-3203F9CAEEAA}"/>
          </ac:spMkLst>
        </pc:spChg>
        <pc:spChg chg="add del">
          <ac:chgData name="Hossein Saberi" userId="3099d733-8375-4154-9dc5-01b18b3cf786" providerId="ADAL" clId="{84ABFE4C-D82F-4591-A3E3-DFA3AC339C91}" dt="2024-02-20T11:32:14.093" v="1632" actId="26606"/>
          <ac:spMkLst>
            <pc:docMk/>
            <pc:sldMk cId="971263724" sldId="1219"/>
            <ac:spMk id="100" creationId="{131BAD53-4E89-4F62-BBB7-26359763ED39}"/>
          </ac:spMkLst>
        </pc:spChg>
        <pc:spChg chg="add del">
          <ac:chgData name="Hossein Saberi" userId="3099d733-8375-4154-9dc5-01b18b3cf786" providerId="ADAL" clId="{84ABFE4C-D82F-4591-A3E3-DFA3AC339C91}" dt="2024-02-20T11:32:14.093" v="1632" actId="26606"/>
          <ac:spMkLst>
            <pc:docMk/>
            <pc:sldMk cId="971263724" sldId="1219"/>
            <ac:spMk id="101" creationId="{62756DA2-40EB-4C6F-B962-5822FFB54FB6}"/>
          </ac:spMkLst>
        </pc:spChg>
        <pc:spChg chg="add del">
          <ac:chgData name="Hossein Saberi" userId="3099d733-8375-4154-9dc5-01b18b3cf786" providerId="ADAL" clId="{84ABFE4C-D82F-4591-A3E3-DFA3AC339C91}" dt="2024-02-20T11:33:29.569" v="1667" actId="26606"/>
          <ac:spMkLst>
            <pc:docMk/>
            <pc:sldMk cId="971263724" sldId="1219"/>
            <ac:spMk id="102" creationId="{FFB60E8C-7224-44A4-87A0-46A1711DD2ED}"/>
          </ac:spMkLst>
        </pc:spChg>
        <pc:spChg chg="add del">
          <ac:chgData name="Hossein Saberi" userId="3099d733-8375-4154-9dc5-01b18b3cf786" providerId="ADAL" clId="{84ABFE4C-D82F-4591-A3E3-DFA3AC339C91}" dt="2024-02-20T11:32:14.679" v="1634" actId="26606"/>
          <ac:spMkLst>
            <pc:docMk/>
            <pc:sldMk cId="971263724" sldId="1219"/>
            <ac:spMk id="103" creationId="{0E3596DD-156A-473E-9BB3-C6A29F7574E9}"/>
          </ac:spMkLst>
        </pc:spChg>
        <pc:spChg chg="add del">
          <ac:chgData name="Hossein Saberi" userId="3099d733-8375-4154-9dc5-01b18b3cf786" providerId="ADAL" clId="{84ABFE4C-D82F-4591-A3E3-DFA3AC339C91}" dt="2024-02-20T11:32:14.679" v="1634" actId="26606"/>
          <ac:spMkLst>
            <pc:docMk/>
            <pc:sldMk cId="971263724" sldId="1219"/>
            <ac:spMk id="104" creationId="{2C46C4D6-C474-4E92-B52E-944C1118F7B6}"/>
          </ac:spMkLst>
        </pc:spChg>
        <pc:spChg chg="add del">
          <ac:chgData name="Hossein Saberi" userId="3099d733-8375-4154-9dc5-01b18b3cf786" providerId="ADAL" clId="{84ABFE4C-D82F-4591-A3E3-DFA3AC339C91}" dt="2024-02-20T11:33:29.569" v="1667" actId="26606"/>
          <ac:spMkLst>
            <pc:docMk/>
            <pc:sldMk cId="971263724" sldId="1219"/>
            <ac:spMk id="105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1:32:18.426" v="1636" actId="26606"/>
          <ac:spMkLst>
            <pc:docMk/>
            <pc:sldMk cId="971263724" sldId="1219"/>
            <ac:spMk id="106" creationId="{058A14AF-9FB5-4CC7-BA35-E8E85D3EDF0E}"/>
          </ac:spMkLst>
        </pc:spChg>
        <pc:spChg chg="add del">
          <ac:chgData name="Hossein Saberi" userId="3099d733-8375-4154-9dc5-01b18b3cf786" providerId="ADAL" clId="{84ABFE4C-D82F-4591-A3E3-DFA3AC339C91}" dt="2024-02-20T11:32:18.426" v="1636" actId="26606"/>
          <ac:spMkLst>
            <pc:docMk/>
            <pc:sldMk cId="971263724" sldId="1219"/>
            <ac:spMk id="107" creationId="{3A9A4357-BD1D-4622-A4FE-766E6AB8DE84}"/>
          </ac:spMkLst>
        </pc:spChg>
        <pc:spChg chg="add del">
          <ac:chgData name="Hossein Saberi" userId="3099d733-8375-4154-9dc5-01b18b3cf786" providerId="ADAL" clId="{84ABFE4C-D82F-4591-A3E3-DFA3AC339C91}" dt="2024-02-20T11:32:18.426" v="1636" actId="26606"/>
          <ac:spMkLst>
            <pc:docMk/>
            <pc:sldMk cId="971263724" sldId="1219"/>
            <ac:spMk id="108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1:32:18.426" v="1636" actId="26606"/>
          <ac:spMkLst>
            <pc:docMk/>
            <pc:sldMk cId="971263724" sldId="1219"/>
            <ac:spMk id="109" creationId="{E6995CE5-F890-4ABA-82A2-26507CE8D2A3}"/>
          </ac:spMkLst>
        </pc:spChg>
        <pc:spChg chg="add del">
          <ac:chgData name="Hossein Saberi" userId="3099d733-8375-4154-9dc5-01b18b3cf786" providerId="ADAL" clId="{84ABFE4C-D82F-4591-A3E3-DFA3AC339C91}" dt="2024-02-20T11:33:29.569" v="1667" actId="26606"/>
          <ac:spMkLst>
            <pc:docMk/>
            <pc:sldMk cId="971263724" sldId="1219"/>
            <ac:spMk id="110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1:32:48.176" v="1642" actId="26606"/>
          <ac:spMkLst>
            <pc:docMk/>
            <pc:sldMk cId="971263724" sldId="1219"/>
            <ac:spMk id="111" creationId="{9A724DBA-D2D9-471E-8ED7-2015DDD950DF}"/>
          </ac:spMkLst>
        </pc:spChg>
        <pc:spChg chg="add del">
          <ac:chgData name="Hossein Saberi" userId="3099d733-8375-4154-9dc5-01b18b3cf786" providerId="ADAL" clId="{84ABFE4C-D82F-4591-A3E3-DFA3AC339C91}" dt="2024-02-20T11:32:48.176" v="1642" actId="26606"/>
          <ac:spMkLst>
            <pc:docMk/>
            <pc:sldMk cId="971263724" sldId="1219"/>
            <ac:spMk id="112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1:32:48.176" v="1642" actId="26606"/>
          <ac:spMkLst>
            <pc:docMk/>
            <pc:sldMk cId="971263724" sldId="1219"/>
            <ac:spMk id="113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1:32:48.176" v="1642" actId="26606"/>
          <ac:spMkLst>
            <pc:docMk/>
            <pc:sldMk cId="971263724" sldId="1219"/>
            <ac:spMk id="114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1:32:48.176" v="1642" actId="26606"/>
          <ac:spMkLst>
            <pc:docMk/>
            <pc:sldMk cId="971263724" sldId="1219"/>
            <ac:spMk id="115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1:33:29.569" v="1667" actId="26606"/>
          <ac:spMkLst>
            <pc:docMk/>
            <pc:sldMk cId="971263724" sldId="1219"/>
            <ac:spMk id="116" creationId="{5A55FBCD-CD42-40F5-8A1B-3203F9CAEEAA}"/>
          </ac:spMkLst>
        </pc:spChg>
        <pc:spChg chg="add del">
          <ac:chgData name="Hossein Saberi" userId="3099d733-8375-4154-9dc5-01b18b3cf786" providerId="ADAL" clId="{84ABFE4C-D82F-4591-A3E3-DFA3AC339C91}" dt="2024-02-20T11:33:36.019" v="1669" actId="26606"/>
          <ac:spMkLst>
            <pc:docMk/>
            <pc:sldMk cId="971263724" sldId="1219"/>
            <ac:spMk id="117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1:33:41.049" v="1671" actId="26606"/>
          <ac:spMkLst>
            <pc:docMk/>
            <pc:sldMk cId="971263724" sldId="1219"/>
            <ac:spMk id="119" creationId="{9D80C9EF-3CC6-4ECC-9C2D-9D0396C96ED9}"/>
          </ac:spMkLst>
        </pc:spChg>
        <pc:spChg chg="add del">
          <ac:chgData name="Hossein Saberi" userId="3099d733-8375-4154-9dc5-01b18b3cf786" providerId="ADAL" clId="{84ABFE4C-D82F-4591-A3E3-DFA3AC339C91}" dt="2024-02-20T11:33:41.049" v="1671" actId="26606"/>
          <ac:spMkLst>
            <pc:docMk/>
            <pc:sldMk cId="971263724" sldId="1219"/>
            <ac:spMk id="120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1:33:41.049" v="1671" actId="26606"/>
          <ac:spMkLst>
            <pc:docMk/>
            <pc:sldMk cId="971263724" sldId="1219"/>
            <ac:spMk id="121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1:33:41.049" v="1671" actId="26606"/>
          <ac:spMkLst>
            <pc:docMk/>
            <pc:sldMk cId="971263724" sldId="1219"/>
            <ac:spMk id="122" creationId="{5A55FBCD-CD42-40F5-8A1B-3203F9CAEEAA}"/>
          </ac:spMkLst>
        </pc:spChg>
        <pc:spChg chg="add del">
          <ac:chgData name="Hossein Saberi" userId="3099d733-8375-4154-9dc5-01b18b3cf786" providerId="ADAL" clId="{84ABFE4C-D82F-4591-A3E3-DFA3AC339C91}" dt="2024-02-20T11:33:44.626" v="1673" actId="26606"/>
          <ac:spMkLst>
            <pc:docMk/>
            <pc:sldMk cId="971263724" sldId="1219"/>
            <ac:spMk id="124" creationId="{FFB60E8C-7224-44A4-87A0-46A1711DD2ED}"/>
          </ac:spMkLst>
        </pc:spChg>
        <pc:spChg chg="add del">
          <ac:chgData name="Hossein Saberi" userId="3099d733-8375-4154-9dc5-01b18b3cf786" providerId="ADAL" clId="{84ABFE4C-D82F-4591-A3E3-DFA3AC339C91}" dt="2024-02-20T11:33:44.626" v="1673" actId="26606"/>
          <ac:spMkLst>
            <pc:docMk/>
            <pc:sldMk cId="971263724" sldId="1219"/>
            <ac:spMk id="125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1:33:44.626" v="1673" actId="26606"/>
          <ac:spMkLst>
            <pc:docMk/>
            <pc:sldMk cId="971263724" sldId="1219"/>
            <ac:spMk id="126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1:33:44.626" v="1673" actId="26606"/>
          <ac:spMkLst>
            <pc:docMk/>
            <pc:sldMk cId="971263724" sldId="1219"/>
            <ac:spMk id="127" creationId="{5A55FBCD-CD42-40F5-8A1B-3203F9CAEEAA}"/>
          </ac:spMkLst>
        </pc:spChg>
        <pc:spChg chg="add del">
          <ac:chgData name="Hossein Saberi" userId="3099d733-8375-4154-9dc5-01b18b3cf786" providerId="ADAL" clId="{84ABFE4C-D82F-4591-A3E3-DFA3AC339C91}" dt="2024-02-20T11:33:47.779" v="1675" actId="26606"/>
          <ac:spMkLst>
            <pc:docMk/>
            <pc:sldMk cId="971263724" sldId="1219"/>
            <ac:spMk id="129" creationId="{9D80C9EF-3CC6-4ECC-9C2D-9D0396C96ED9}"/>
          </ac:spMkLst>
        </pc:spChg>
        <pc:spChg chg="add del">
          <ac:chgData name="Hossein Saberi" userId="3099d733-8375-4154-9dc5-01b18b3cf786" providerId="ADAL" clId="{84ABFE4C-D82F-4591-A3E3-DFA3AC339C91}" dt="2024-02-20T11:33:47.779" v="1675" actId="26606"/>
          <ac:spMkLst>
            <pc:docMk/>
            <pc:sldMk cId="971263724" sldId="1219"/>
            <ac:spMk id="130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1:33:47.779" v="1675" actId="26606"/>
          <ac:spMkLst>
            <pc:docMk/>
            <pc:sldMk cId="971263724" sldId="1219"/>
            <ac:spMk id="131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1:33:47.779" v="1675" actId="26606"/>
          <ac:spMkLst>
            <pc:docMk/>
            <pc:sldMk cId="971263724" sldId="1219"/>
            <ac:spMk id="132" creationId="{5A55FBCD-CD42-40F5-8A1B-3203F9CAEEAA}"/>
          </ac:spMkLst>
        </pc:spChg>
        <pc:spChg chg="add">
          <ac:chgData name="Hossein Saberi" userId="3099d733-8375-4154-9dc5-01b18b3cf786" providerId="ADAL" clId="{84ABFE4C-D82F-4591-A3E3-DFA3AC339C91}" dt="2024-02-20T11:33:47.785" v="1676" actId="26606"/>
          <ac:spMkLst>
            <pc:docMk/>
            <pc:sldMk cId="971263724" sldId="1219"/>
            <ac:spMk id="134" creationId="{FFB60E8C-7224-44A4-87A0-46A1711DD2ED}"/>
          </ac:spMkLst>
        </pc:spChg>
        <pc:spChg chg="add">
          <ac:chgData name="Hossein Saberi" userId="3099d733-8375-4154-9dc5-01b18b3cf786" providerId="ADAL" clId="{84ABFE4C-D82F-4591-A3E3-DFA3AC339C91}" dt="2024-02-20T11:33:47.785" v="1676" actId="26606"/>
          <ac:spMkLst>
            <pc:docMk/>
            <pc:sldMk cId="971263724" sldId="1219"/>
            <ac:spMk id="135" creationId="{5DA32751-37A2-45C0-BE94-63D375E27003}"/>
          </ac:spMkLst>
        </pc:spChg>
        <pc:spChg chg="add">
          <ac:chgData name="Hossein Saberi" userId="3099d733-8375-4154-9dc5-01b18b3cf786" providerId="ADAL" clId="{84ABFE4C-D82F-4591-A3E3-DFA3AC339C91}" dt="2024-02-20T11:33:47.785" v="1676" actId="26606"/>
          <ac:spMkLst>
            <pc:docMk/>
            <pc:sldMk cId="971263724" sldId="1219"/>
            <ac:spMk id="136" creationId="{E659831F-0D9A-4C63-9EBB-8435B85A440F}"/>
          </ac:spMkLst>
        </pc:spChg>
        <pc:spChg chg="add">
          <ac:chgData name="Hossein Saberi" userId="3099d733-8375-4154-9dc5-01b18b3cf786" providerId="ADAL" clId="{84ABFE4C-D82F-4591-A3E3-DFA3AC339C91}" dt="2024-02-20T11:33:47.785" v="1676" actId="26606"/>
          <ac:spMkLst>
            <pc:docMk/>
            <pc:sldMk cId="971263724" sldId="1219"/>
            <ac:spMk id="137" creationId="{5A55FBCD-CD42-40F5-8A1B-3203F9CAEEAA}"/>
          </ac:spMkLst>
        </pc:spChg>
        <pc:grpChg chg="add del">
          <ac:chgData name="Hossein Saberi" userId="3099d733-8375-4154-9dc5-01b18b3cf786" providerId="ADAL" clId="{84ABFE4C-D82F-4591-A3E3-DFA3AC339C91}" dt="2024-02-20T11:29:51.513" v="1596" actId="26606"/>
          <ac:grpSpMkLst>
            <pc:docMk/>
            <pc:sldMk cId="971263724" sldId="1219"/>
            <ac:grpSpMk id="12" creationId="{6258F736-B256-8039-9DC6-F4E49A5C5AD5}"/>
          </ac:grpSpMkLst>
        </pc:grpChg>
        <pc:grpChg chg="add del">
          <ac:chgData name="Hossein Saberi" userId="3099d733-8375-4154-9dc5-01b18b3cf786" providerId="ADAL" clId="{84ABFE4C-D82F-4591-A3E3-DFA3AC339C91}" dt="2024-02-20T11:29:55.758" v="1598" actId="26606"/>
          <ac:grpSpMkLst>
            <pc:docMk/>
            <pc:sldMk cId="971263724" sldId="1219"/>
            <ac:grpSpMk id="19" creationId="{B29018A0-5DE6-4CC9-AB25-675616AF7225}"/>
          </ac:grpSpMkLst>
        </pc:grpChg>
        <pc:grpChg chg="add del">
          <ac:chgData name="Hossein Saberi" userId="3099d733-8375-4154-9dc5-01b18b3cf786" providerId="ADAL" clId="{84ABFE4C-D82F-4591-A3E3-DFA3AC339C91}" dt="2024-02-20T11:30:03.256" v="1600" actId="26606"/>
          <ac:grpSpMkLst>
            <pc:docMk/>
            <pc:sldMk cId="971263724" sldId="1219"/>
            <ac:grpSpMk id="22" creationId="{114ED94A-C85D-4CD3-4205-438D21CE6B38}"/>
          </ac:grpSpMkLst>
        </pc:grpChg>
        <pc:grpChg chg="add del">
          <ac:chgData name="Hossein Saberi" userId="3099d733-8375-4154-9dc5-01b18b3cf786" providerId="ADAL" clId="{84ABFE4C-D82F-4591-A3E3-DFA3AC339C91}" dt="2024-02-20T11:33:13.647" v="1661" actId="26606"/>
          <ac:grpSpMkLst>
            <pc:docMk/>
            <pc:sldMk cId="971263724" sldId="1219"/>
            <ac:grpSpMk id="58" creationId="{1DE889C7-FAD6-4397-98E2-05D503484459}"/>
          </ac:grpSpMkLst>
        </pc:grpChg>
        <pc:grpChg chg="add del">
          <ac:chgData name="Hossein Saberi" userId="3099d733-8375-4154-9dc5-01b18b3cf786" providerId="ADAL" clId="{84ABFE4C-D82F-4591-A3E3-DFA3AC339C91}" dt="2024-02-20T11:31:58.127" v="1616" actId="26606"/>
          <ac:grpSpMkLst>
            <pc:docMk/>
            <pc:sldMk cId="971263724" sldId="1219"/>
            <ac:grpSpMk id="67" creationId="{AE1C45F0-260A-458C-96ED-C1F6D2151219}"/>
          </ac:grpSpMkLst>
        </pc:grpChg>
        <pc:grpChg chg="add del">
          <ac:chgData name="Hossein Saberi" userId="3099d733-8375-4154-9dc5-01b18b3cf786" providerId="ADAL" clId="{84ABFE4C-D82F-4591-A3E3-DFA3AC339C91}" dt="2024-02-20T11:32:00.905" v="1620" actId="26606"/>
          <ac:grpSpMkLst>
            <pc:docMk/>
            <pc:sldMk cId="971263724" sldId="1219"/>
            <ac:grpSpMk id="74" creationId="{AE1C45F0-260A-458C-96ED-C1F6D2151219}"/>
          </ac:grpSpMkLst>
        </pc:grpChg>
        <pc:grpChg chg="add del">
          <ac:chgData name="Hossein Saberi" userId="3099d733-8375-4154-9dc5-01b18b3cf786" providerId="ADAL" clId="{84ABFE4C-D82F-4591-A3E3-DFA3AC339C91}" dt="2024-02-20T11:32:03.638" v="1622" actId="26606"/>
          <ac:grpSpMkLst>
            <pc:docMk/>
            <pc:sldMk cId="971263724" sldId="1219"/>
            <ac:grpSpMk id="83" creationId="{AE1C45F0-260A-458C-96ED-C1F6D2151219}"/>
          </ac:grpSpMkLst>
        </pc:grpChg>
        <pc:picChg chg="del">
          <ac:chgData name="Hossein Saberi" userId="3099d733-8375-4154-9dc5-01b18b3cf786" providerId="ADAL" clId="{84ABFE4C-D82F-4591-A3E3-DFA3AC339C91}" dt="2024-02-20T11:29:36.124" v="1588" actId="478"/>
          <ac:picMkLst>
            <pc:docMk/>
            <pc:sldMk cId="971263724" sldId="1219"/>
            <ac:picMk id="3" creationId="{44DB45AB-910F-57D5-2406-417C696C5A46}"/>
          </ac:picMkLst>
        </pc:picChg>
        <pc:picChg chg="add del mod ord">
          <ac:chgData name="Hossein Saberi" userId="3099d733-8375-4154-9dc5-01b18b3cf786" providerId="ADAL" clId="{84ABFE4C-D82F-4591-A3E3-DFA3AC339C91}" dt="2024-02-20T11:32:56.101" v="1649" actId="478"/>
          <ac:picMkLst>
            <pc:docMk/>
            <pc:sldMk cId="971263724" sldId="1219"/>
            <ac:picMk id="4" creationId="{05C81B28-7499-8F55-F639-56003AD86F20}"/>
          </ac:picMkLst>
        </pc:picChg>
        <pc:picChg chg="del">
          <ac:chgData name="Hossein Saberi" userId="3099d733-8375-4154-9dc5-01b18b3cf786" providerId="ADAL" clId="{84ABFE4C-D82F-4591-A3E3-DFA3AC339C91}" dt="2024-02-20T11:29:36.124" v="1588" actId="478"/>
          <ac:picMkLst>
            <pc:docMk/>
            <pc:sldMk cId="971263724" sldId="1219"/>
            <ac:picMk id="5" creationId="{7772EA7B-AADF-3E8D-81A9-926277B1C325}"/>
          </ac:picMkLst>
        </pc:picChg>
        <pc:picChg chg="add del mod">
          <ac:chgData name="Hossein Saberi" userId="3099d733-8375-4154-9dc5-01b18b3cf786" providerId="ADAL" clId="{84ABFE4C-D82F-4591-A3E3-DFA3AC339C91}" dt="2024-02-20T11:33:47.785" v="1676" actId="26606"/>
          <ac:picMkLst>
            <pc:docMk/>
            <pc:sldMk cId="971263724" sldId="1219"/>
            <ac:picMk id="9" creationId="{4C329B5D-EF1A-53C0-F402-F8F69596716D}"/>
          </ac:picMkLst>
        </pc:picChg>
        <pc:cxnChg chg="add del">
          <ac:chgData name="Hossein Saberi" userId="3099d733-8375-4154-9dc5-01b18b3cf786" providerId="ADAL" clId="{84ABFE4C-D82F-4591-A3E3-DFA3AC339C91}" dt="2024-02-20T11:31:58.127" v="1616" actId="26606"/>
          <ac:cxnSpMkLst>
            <pc:docMk/>
            <pc:sldMk cId="971263724" sldId="1219"/>
            <ac:cxnSpMk id="66" creationId="{6CF1BAF6-AD41-4082-B212-8A1F9A2E8779}"/>
          </ac:cxnSpMkLst>
        </pc:cxnChg>
        <pc:cxnChg chg="add del">
          <ac:chgData name="Hossein Saberi" userId="3099d733-8375-4154-9dc5-01b18b3cf786" providerId="ADAL" clId="{84ABFE4C-D82F-4591-A3E3-DFA3AC339C91}" dt="2024-02-20T11:32:00.905" v="1620" actId="26606"/>
          <ac:cxnSpMkLst>
            <pc:docMk/>
            <pc:sldMk cId="971263724" sldId="1219"/>
            <ac:cxnSpMk id="80" creationId="{6CF1BAF6-AD41-4082-B212-8A1F9A2E8779}"/>
          </ac:cxnSpMkLst>
        </pc:cxnChg>
        <pc:cxnChg chg="add del">
          <ac:chgData name="Hossein Saberi" userId="3099d733-8375-4154-9dc5-01b18b3cf786" providerId="ADAL" clId="{84ABFE4C-D82F-4591-A3E3-DFA3AC339C91}" dt="2024-02-20T11:32:03.638" v="1622" actId="26606"/>
          <ac:cxnSpMkLst>
            <pc:docMk/>
            <pc:sldMk cId="971263724" sldId="1219"/>
            <ac:cxnSpMk id="86" creationId="{6CF1BAF6-AD41-4082-B212-8A1F9A2E8779}"/>
          </ac:cxnSpMkLst>
        </pc:cxnChg>
      </pc:sldChg>
      <pc:sldChg chg="add del setBg">
        <pc:chgData name="Hossein Saberi" userId="3099d733-8375-4154-9dc5-01b18b3cf786" providerId="ADAL" clId="{84ABFE4C-D82F-4591-A3E3-DFA3AC339C91}" dt="2024-02-19T15:27:52.502" v="923"/>
        <pc:sldMkLst>
          <pc:docMk/>
          <pc:sldMk cId="1349081726" sldId="1219"/>
        </pc:sldMkLst>
      </pc:sldChg>
      <pc:sldChg chg="addSp delSp add del setBg delDesignElem">
        <pc:chgData name="Hossein Saberi" userId="3099d733-8375-4154-9dc5-01b18b3cf786" providerId="ADAL" clId="{84ABFE4C-D82F-4591-A3E3-DFA3AC339C91}" dt="2024-02-20T11:29:11.605" v="1586"/>
        <pc:sldMkLst>
          <pc:docMk/>
          <pc:sldMk cId="1702206691" sldId="1219"/>
        </pc:sldMkLst>
        <pc:spChg chg="add del">
          <ac:chgData name="Hossein Saberi" userId="3099d733-8375-4154-9dc5-01b18b3cf786" providerId="ADAL" clId="{84ABFE4C-D82F-4591-A3E3-DFA3AC339C91}" dt="2024-02-20T11:29:11.605" v="1586"/>
          <ac:spMkLst>
            <pc:docMk/>
            <pc:sldMk cId="1702206691" sldId="1219"/>
            <ac:spMk id="47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1:29:11.605" v="1586"/>
          <ac:spMkLst>
            <pc:docMk/>
            <pc:sldMk cId="1702206691" sldId="1219"/>
            <ac:spMk id="48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1:29:11.605" v="1586"/>
          <ac:spMkLst>
            <pc:docMk/>
            <pc:sldMk cId="1702206691" sldId="1219"/>
            <ac:spMk id="49" creationId="{2AEAFA59-923A-4F54-8B49-44C970BCC323}"/>
          </ac:spMkLst>
        </pc:spChg>
      </pc:sldChg>
      <pc:sldChg chg="addSp delSp modSp new del mod">
        <pc:chgData name="Hossein Saberi" userId="3099d733-8375-4154-9dc5-01b18b3cf786" providerId="ADAL" clId="{84ABFE4C-D82F-4591-A3E3-DFA3AC339C91}" dt="2024-02-19T15:24:23.907" v="921" actId="47"/>
        <pc:sldMkLst>
          <pc:docMk/>
          <pc:sldMk cId="4003805439" sldId="1219"/>
        </pc:sldMkLst>
        <pc:spChg chg="del">
          <ac:chgData name="Hossein Saberi" userId="3099d733-8375-4154-9dc5-01b18b3cf786" providerId="ADAL" clId="{84ABFE4C-D82F-4591-A3E3-DFA3AC339C91}" dt="2024-02-19T15:24:13.092" v="917" actId="931"/>
          <ac:spMkLst>
            <pc:docMk/>
            <pc:sldMk cId="4003805439" sldId="1219"/>
            <ac:spMk id="6" creationId="{81C91BA4-22A1-4047-047E-BD085141CBF5}"/>
          </ac:spMkLst>
        </pc:spChg>
        <pc:spChg chg="add mod">
          <ac:chgData name="Hossein Saberi" userId="3099d733-8375-4154-9dc5-01b18b3cf786" providerId="ADAL" clId="{84ABFE4C-D82F-4591-A3E3-DFA3AC339C91}" dt="2024-02-19T15:24:21.515" v="920" actId="478"/>
          <ac:spMkLst>
            <pc:docMk/>
            <pc:sldMk cId="4003805439" sldId="1219"/>
            <ac:spMk id="11" creationId="{3414E8AE-92C4-3622-B5A1-F8FB713F25A3}"/>
          </ac:spMkLst>
        </pc:spChg>
        <pc:picChg chg="add del mod">
          <ac:chgData name="Hossein Saberi" userId="3099d733-8375-4154-9dc5-01b18b3cf786" providerId="ADAL" clId="{84ABFE4C-D82F-4591-A3E3-DFA3AC339C91}" dt="2024-02-19T15:24:21.515" v="920" actId="478"/>
          <ac:picMkLst>
            <pc:docMk/>
            <pc:sldMk cId="4003805439" sldId="1219"/>
            <ac:picMk id="9" creationId="{D5B720E4-46EF-C1B0-1B43-517BD7E176F9}"/>
          </ac:picMkLst>
        </pc:picChg>
      </pc:sldChg>
      <pc:sldChg chg="addSp delSp modSp add del mod">
        <pc:chgData name="Hossein Saberi" userId="3099d733-8375-4154-9dc5-01b18b3cf786" providerId="ADAL" clId="{84ABFE4C-D82F-4591-A3E3-DFA3AC339C91}" dt="2024-02-19T15:31:06.791" v="973"/>
        <pc:sldMkLst>
          <pc:docMk/>
          <pc:sldMk cId="4112884302" sldId="1219"/>
        </pc:sldMkLst>
        <pc:spChg chg="add del mod ord">
          <ac:chgData name="Hossein Saberi" userId="3099d733-8375-4154-9dc5-01b18b3cf786" providerId="ADAL" clId="{84ABFE4C-D82F-4591-A3E3-DFA3AC339C91}" dt="2024-02-19T15:29:01.108" v="942" actId="26606"/>
          <ac:spMkLst>
            <pc:docMk/>
            <pc:sldMk cId="4112884302" sldId="1219"/>
            <ac:spMk id="2" creationId="{617B78D7-2DEC-3778-7E1B-4E2EF3E2ADAA}"/>
          </ac:spMkLst>
        </pc:spChg>
        <pc:spChg chg="add del mod">
          <ac:chgData name="Hossein Saberi" userId="3099d733-8375-4154-9dc5-01b18b3cf786" providerId="ADAL" clId="{84ABFE4C-D82F-4591-A3E3-DFA3AC339C91}" dt="2024-02-19T15:31:06.230" v="972" actId="1076"/>
          <ac:spMkLst>
            <pc:docMk/>
            <pc:sldMk cId="4112884302" sldId="1219"/>
            <ac:spMk id="9" creationId="{4FFD1455-110F-999F-6B97-76BF2EA480EA}"/>
          </ac:spMkLst>
        </pc:spChg>
        <pc:spChg chg="add del">
          <ac:chgData name="Hossein Saberi" userId="3099d733-8375-4154-9dc5-01b18b3cf786" providerId="ADAL" clId="{84ABFE4C-D82F-4591-A3E3-DFA3AC339C91}" dt="2024-02-19T15:29:01.108" v="942" actId="26606"/>
          <ac:spMkLst>
            <pc:docMk/>
            <pc:sldMk cId="4112884302" sldId="1219"/>
            <ac:spMk id="14" creationId="{09588DA8-065E-4F6F-8EFD-43104AB2E0CF}"/>
          </ac:spMkLst>
        </pc:spChg>
        <pc:spChg chg="add del">
          <ac:chgData name="Hossein Saberi" userId="3099d733-8375-4154-9dc5-01b18b3cf786" providerId="ADAL" clId="{84ABFE4C-D82F-4591-A3E3-DFA3AC339C91}" dt="2024-02-19T15:29:01.108" v="942" actId="26606"/>
          <ac:spMkLst>
            <pc:docMk/>
            <pc:sldMk cId="4112884302" sldId="1219"/>
            <ac:spMk id="16" creationId="{C4285719-470E-454C-AF62-8323075F1F5B}"/>
          </ac:spMkLst>
        </pc:spChg>
        <pc:spChg chg="add del">
          <ac:chgData name="Hossein Saberi" userId="3099d733-8375-4154-9dc5-01b18b3cf786" providerId="ADAL" clId="{84ABFE4C-D82F-4591-A3E3-DFA3AC339C91}" dt="2024-02-19T15:29:01.108" v="942" actId="26606"/>
          <ac:spMkLst>
            <pc:docMk/>
            <pc:sldMk cId="4112884302" sldId="1219"/>
            <ac:spMk id="18" creationId="{CD9FE4EF-C4D8-49A0-B2FF-81D8DB7D8A24}"/>
          </ac:spMkLst>
        </pc:spChg>
        <pc:spChg chg="add del">
          <ac:chgData name="Hossein Saberi" userId="3099d733-8375-4154-9dc5-01b18b3cf786" providerId="ADAL" clId="{84ABFE4C-D82F-4591-A3E3-DFA3AC339C91}" dt="2024-02-19T15:29:01.108" v="942" actId="26606"/>
          <ac:spMkLst>
            <pc:docMk/>
            <pc:sldMk cId="4112884302" sldId="1219"/>
            <ac:spMk id="20" creationId="{4300840D-0A0B-4512-BACA-B439D5B9C57C}"/>
          </ac:spMkLst>
        </pc:spChg>
        <pc:spChg chg="add del">
          <ac:chgData name="Hossein Saberi" userId="3099d733-8375-4154-9dc5-01b18b3cf786" providerId="ADAL" clId="{84ABFE4C-D82F-4591-A3E3-DFA3AC339C91}" dt="2024-02-19T15:29:01.108" v="942" actId="26606"/>
          <ac:spMkLst>
            <pc:docMk/>
            <pc:sldMk cId="4112884302" sldId="1219"/>
            <ac:spMk id="22" creationId="{D2B78728-A580-49A7-84F9-6EF6F583ADE0}"/>
          </ac:spMkLst>
        </pc:spChg>
        <pc:spChg chg="add del">
          <ac:chgData name="Hossein Saberi" userId="3099d733-8375-4154-9dc5-01b18b3cf786" providerId="ADAL" clId="{84ABFE4C-D82F-4591-A3E3-DFA3AC339C91}" dt="2024-02-19T15:29:01.108" v="942" actId="26606"/>
          <ac:spMkLst>
            <pc:docMk/>
            <pc:sldMk cId="4112884302" sldId="1219"/>
            <ac:spMk id="24" creationId="{38FAA1A1-D861-433F-88FA-1E9D6FD31D11}"/>
          </ac:spMkLst>
        </pc:spChg>
        <pc:spChg chg="add del">
          <ac:chgData name="Hossein Saberi" userId="3099d733-8375-4154-9dc5-01b18b3cf786" providerId="ADAL" clId="{84ABFE4C-D82F-4591-A3E3-DFA3AC339C91}" dt="2024-02-19T15:29:01.108" v="942" actId="26606"/>
          <ac:spMkLst>
            <pc:docMk/>
            <pc:sldMk cId="4112884302" sldId="1219"/>
            <ac:spMk id="26" creationId="{8D71EDA1-87BF-4D5D-AB79-F346FD19278A}"/>
          </ac:spMkLst>
        </pc:spChg>
        <pc:picChg chg="add del mod ord">
          <ac:chgData name="Hossein Saberi" userId="3099d733-8375-4154-9dc5-01b18b3cf786" providerId="ADAL" clId="{84ABFE4C-D82F-4591-A3E3-DFA3AC339C91}" dt="2024-02-19T15:31:04.600" v="968"/>
          <ac:picMkLst>
            <pc:docMk/>
            <pc:sldMk cId="4112884302" sldId="1219"/>
            <ac:picMk id="3" creationId="{DFBB4514-A313-0624-0EBB-6A688A2E4AFF}"/>
          </ac:picMkLst>
        </pc:picChg>
        <pc:picChg chg="add del">
          <ac:chgData name="Hossein Saberi" userId="3099d733-8375-4154-9dc5-01b18b3cf786" providerId="ADAL" clId="{84ABFE4C-D82F-4591-A3E3-DFA3AC339C91}" dt="2024-02-19T15:31:04.938" v="969" actId="478"/>
          <ac:picMkLst>
            <pc:docMk/>
            <pc:sldMk cId="4112884302" sldId="1219"/>
            <ac:picMk id="11" creationId="{FCE2C2DD-473E-1FFE-0492-DC84D517DA4B}"/>
          </ac:picMkLst>
        </pc:picChg>
      </pc:sldChg>
      <pc:sldChg chg="new del">
        <pc:chgData name="Hossein Saberi" userId="3099d733-8375-4154-9dc5-01b18b3cf786" providerId="ADAL" clId="{84ABFE4C-D82F-4591-A3E3-DFA3AC339C91}" dt="2024-02-19T15:29:08.925" v="944" actId="680"/>
        <pc:sldMkLst>
          <pc:docMk/>
          <pc:sldMk cId="636636532" sldId="1220"/>
        </pc:sldMkLst>
      </pc:sldChg>
      <pc:sldChg chg="addSp delSp modSp new del mod">
        <pc:chgData name="Hossein Saberi" userId="3099d733-8375-4154-9dc5-01b18b3cf786" providerId="ADAL" clId="{84ABFE4C-D82F-4591-A3E3-DFA3AC339C91}" dt="2024-02-19T15:31:03.881" v="966" actId="680"/>
        <pc:sldMkLst>
          <pc:docMk/>
          <pc:sldMk cId="1918854145" sldId="1220"/>
        </pc:sldMkLst>
        <pc:spChg chg="add del">
          <ac:chgData name="Hossein Saberi" userId="3099d733-8375-4154-9dc5-01b18b3cf786" providerId="ADAL" clId="{84ABFE4C-D82F-4591-A3E3-DFA3AC339C91}" dt="2024-02-19T15:31:03.580" v="965" actId="478"/>
          <ac:spMkLst>
            <pc:docMk/>
            <pc:sldMk cId="1918854145" sldId="1220"/>
            <ac:spMk id="2" creationId="{F419979C-B868-3E9E-9143-A006A4E75659}"/>
          </ac:spMkLst>
        </pc:spChg>
        <pc:spChg chg="add del">
          <ac:chgData name="Hossein Saberi" userId="3099d733-8375-4154-9dc5-01b18b3cf786" providerId="ADAL" clId="{84ABFE4C-D82F-4591-A3E3-DFA3AC339C91}" dt="2024-02-19T15:31:03.580" v="965" actId="478"/>
          <ac:spMkLst>
            <pc:docMk/>
            <pc:sldMk cId="1918854145" sldId="1220"/>
            <ac:spMk id="3" creationId="{8805170C-9C1C-EDEB-97E9-6F98B653DA13}"/>
          </ac:spMkLst>
        </pc:spChg>
        <pc:spChg chg="add del mod">
          <ac:chgData name="Hossein Saberi" userId="3099d733-8375-4154-9dc5-01b18b3cf786" providerId="ADAL" clId="{84ABFE4C-D82F-4591-A3E3-DFA3AC339C91}" dt="2024-02-19T15:29:41.164" v="955"/>
          <ac:spMkLst>
            <pc:docMk/>
            <pc:sldMk cId="1918854145" sldId="1220"/>
            <ac:spMk id="6" creationId="{9B114C25-D977-ADEA-4011-2CCBBD364E14}"/>
          </ac:spMkLst>
        </pc:spChg>
        <pc:spChg chg="add del mod">
          <ac:chgData name="Hossein Saberi" userId="3099d733-8375-4154-9dc5-01b18b3cf786" providerId="ADAL" clId="{84ABFE4C-D82F-4591-A3E3-DFA3AC339C91}" dt="2024-02-19T15:31:03.301" v="964"/>
          <ac:spMkLst>
            <pc:docMk/>
            <pc:sldMk cId="1918854145" sldId="1220"/>
            <ac:spMk id="8" creationId="{5B2A6515-6615-C235-8DA9-55BFF79F2E46}"/>
          </ac:spMkLst>
        </pc:spChg>
        <pc:spChg chg="add del mod">
          <ac:chgData name="Hossein Saberi" userId="3099d733-8375-4154-9dc5-01b18b3cf786" providerId="ADAL" clId="{84ABFE4C-D82F-4591-A3E3-DFA3AC339C91}" dt="2024-02-19T15:31:02.694" v="962"/>
          <ac:spMkLst>
            <pc:docMk/>
            <pc:sldMk cId="1918854145" sldId="1220"/>
            <ac:spMk id="9" creationId="{577D95F7-BEA0-E9A4-CE90-687790463AE6}"/>
          </ac:spMkLst>
        </pc:spChg>
        <pc:picChg chg="add del mod">
          <ac:chgData name="Hossein Saberi" userId="3099d733-8375-4154-9dc5-01b18b3cf786" providerId="ADAL" clId="{84ABFE4C-D82F-4591-A3E3-DFA3AC339C91}" dt="2024-02-19T15:29:18.713" v="948"/>
          <ac:picMkLst>
            <pc:docMk/>
            <pc:sldMk cId="1918854145" sldId="1220"/>
            <ac:picMk id="4" creationId="{F415F0FD-8208-E4F0-FBB6-07F2BD1CA20C}"/>
          </ac:picMkLst>
        </pc:picChg>
        <pc:picChg chg="add del mod">
          <ac:chgData name="Hossein Saberi" userId="3099d733-8375-4154-9dc5-01b18b3cf786" providerId="ADAL" clId="{84ABFE4C-D82F-4591-A3E3-DFA3AC339C91}" dt="2024-02-19T15:29:41.164" v="955"/>
          <ac:picMkLst>
            <pc:docMk/>
            <pc:sldMk cId="1918854145" sldId="1220"/>
            <ac:picMk id="5" creationId="{B29BAF9B-E909-32C4-E4C1-4EC958683B94}"/>
          </ac:picMkLst>
        </pc:picChg>
        <pc:picChg chg="add del mod">
          <ac:chgData name="Hossein Saberi" userId="3099d733-8375-4154-9dc5-01b18b3cf786" providerId="ADAL" clId="{84ABFE4C-D82F-4591-A3E3-DFA3AC339C91}" dt="2024-02-19T15:31:03.301" v="964"/>
          <ac:picMkLst>
            <pc:docMk/>
            <pc:sldMk cId="1918854145" sldId="1220"/>
            <ac:picMk id="7" creationId="{42209589-781F-DCA6-AEFF-AF95597C2947}"/>
          </ac:picMkLst>
        </pc:picChg>
        <pc:picChg chg="add del mod">
          <ac:chgData name="Hossein Saberi" userId="3099d733-8375-4154-9dc5-01b18b3cf786" providerId="ADAL" clId="{84ABFE4C-D82F-4591-A3E3-DFA3AC339C91}" dt="2024-02-19T15:31:02.694" v="962"/>
          <ac:picMkLst>
            <pc:docMk/>
            <pc:sldMk cId="1918854145" sldId="1220"/>
            <ac:picMk id="10" creationId="{C6288592-16A9-C540-67B7-EF6A738DFCB7}"/>
          </ac:picMkLst>
        </pc:picChg>
      </pc:sldChg>
      <pc:sldChg chg="addSp delSp modSp add mod setBg delDesignElem">
        <pc:chgData name="Hossein Saberi" userId="3099d733-8375-4154-9dc5-01b18b3cf786" providerId="ADAL" clId="{84ABFE4C-D82F-4591-A3E3-DFA3AC339C91}" dt="2024-02-20T14:24:37.109" v="2594"/>
        <pc:sldMkLst>
          <pc:docMk/>
          <pc:sldMk cId="3323617400" sldId="1220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3323617400" sldId="1220"/>
            <ac:spMk id="2" creationId="{CE3C9FBE-0B04-4D00-1162-74B4689B0683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3323617400" sldId="1220"/>
            <ac:spMk id="4" creationId="{4C624693-DE08-F111-DDCF-93644927E8DC}"/>
          </ac:spMkLst>
        </pc:spChg>
        <pc:spChg chg="add del">
          <ac:chgData name="Hossein Saberi" userId="3099d733-8375-4154-9dc5-01b18b3cf786" providerId="ADAL" clId="{84ABFE4C-D82F-4591-A3E3-DFA3AC339C91}" dt="2024-02-20T11:36:09.191" v="1699" actId="26606"/>
          <ac:spMkLst>
            <pc:docMk/>
            <pc:sldMk cId="3323617400" sldId="1220"/>
            <ac:spMk id="5" creationId="{2215C6C6-E45C-4179-9FC1-E8A4C1D47430}"/>
          </ac:spMkLst>
        </pc:spChg>
        <pc:spChg chg="del">
          <ac:chgData name="Hossein Saberi" userId="3099d733-8375-4154-9dc5-01b18b3cf786" providerId="ADAL" clId="{84ABFE4C-D82F-4591-A3E3-DFA3AC339C91}" dt="2024-02-20T11:35:44.937" v="1686" actId="478"/>
          <ac:spMkLst>
            <pc:docMk/>
            <pc:sldMk cId="3323617400" sldId="1220"/>
            <ac:spMk id="7" creationId="{E88E9BF4-A628-2832-E95D-B44B67D382D9}"/>
          </ac:spMkLst>
        </pc:spChg>
        <pc:spChg chg="add del">
          <ac:chgData name="Hossein Saberi" userId="3099d733-8375-4154-9dc5-01b18b3cf786" providerId="ADAL" clId="{84ABFE4C-D82F-4591-A3E3-DFA3AC339C91}" dt="2024-02-20T11:36:01.931" v="1693" actId="26606"/>
          <ac:spMkLst>
            <pc:docMk/>
            <pc:sldMk cId="3323617400" sldId="1220"/>
            <ac:spMk id="8" creationId="{2215C6C6-E45C-4179-9FC1-E8A4C1D47430}"/>
          </ac:spMkLst>
        </pc:spChg>
        <pc:spChg chg="add del">
          <ac:chgData name="Hossein Saberi" userId="3099d733-8375-4154-9dc5-01b18b3cf786" providerId="ADAL" clId="{84ABFE4C-D82F-4591-A3E3-DFA3AC339C91}" dt="2024-02-20T11:36:29.576" v="1713" actId="26606"/>
          <ac:spMkLst>
            <pc:docMk/>
            <pc:sldMk cId="3323617400" sldId="1220"/>
            <ac:spMk id="12" creationId="{4EA3CC4C-B1A0-4F1A-9CF7-5A51A4EDEE14}"/>
          </ac:spMkLst>
        </pc:spChg>
        <pc:spChg chg="add del">
          <ac:chgData name="Hossein Saberi" userId="3099d733-8375-4154-9dc5-01b18b3cf786" providerId="ADAL" clId="{84ABFE4C-D82F-4591-A3E3-DFA3AC339C91}" dt="2024-02-20T11:36:09.191" v="1699" actId="26606"/>
          <ac:spMkLst>
            <pc:docMk/>
            <pc:sldMk cId="3323617400" sldId="1220"/>
            <ac:spMk id="13" creationId="{3776B14B-F2F4-4825-8DA8-8C7A0F2B3960}"/>
          </ac:spMkLst>
        </pc:spChg>
        <pc:spChg chg="add del">
          <ac:chgData name="Hossein Saberi" userId="3099d733-8375-4154-9dc5-01b18b3cf786" providerId="ADAL" clId="{84ABFE4C-D82F-4591-A3E3-DFA3AC339C91}" dt="2024-02-20T11:36:01.931" v="1693" actId="26606"/>
          <ac:spMkLst>
            <pc:docMk/>
            <pc:sldMk cId="3323617400" sldId="1220"/>
            <ac:spMk id="14" creationId="{3776B14B-F2F4-4825-8DA8-8C7A0F2B3960}"/>
          </ac:spMkLst>
        </pc:spChg>
        <pc:spChg chg="add del">
          <ac:chgData name="Hossein Saberi" userId="3099d733-8375-4154-9dc5-01b18b3cf786" providerId="ADAL" clId="{84ABFE4C-D82F-4591-A3E3-DFA3AC339C91}" dt="2024-02-20T11:36:10.557" v="1701" actId="26606"/>
          <ac:spMkLst>
            <pc:docMk/>
            <pc:sldMk cId="3323617400" sldId="1220"/>
            <ac:spMk id="15" creationId="{AF2A46FC-A8BE-4771-BE51-D9123E91856E}"/>
          </ac:spMkLst>
        </pc:spChg>
        <pc:spChg chg="add del">
          <ac:chgData name="Hossein Saberi" userId="3099d733-8375-4154-9dc5-01b18b3cf786" providerId="ADAL" clId="{84ABFE4C-D82F-4591-A3E3-DFA3AC339C91}" dt="2024-02-20T11:36:03.367" v="1695" actId="26606"/>
          <ac:spMkLst>
            <pc:docMk/>
            <pc:sldMk cId="3323617400" sldId="1220"/>
            <ac:spMk id="16" creationId="{AB8C311F-7253-4AED-9701-7FC0708C41C7}"/>
          </ac:spMkLst>
        </pc:spChg>
        <pc:spChg chg="add del">
          <ac:chgData name="Hossein Saberi" userId="3099d733-8375-4154-9dc5-01b18b3cf786" providerId="ADAL" clId="{84ABFE4C-D82F-4591-A3E3-DFA3AC339C91}" dt="2024-02-20T11:36:03.367" v="1695" actId="26606"/>
          <ac:spMkLst>
            <pc:docMk/>
            <pc:sldMk cId="3323617400" sldId="1220"/>
            <ac:spMk id="17" creationId="{E2384209-CB15-4CDF-9D31-C44FD9A3F20D}"/>
          </ac:spMkLst>
        </pc:spChg>
        <pc:spChg chg="add del">
          <ac:chgData name="Hossein Saberi" userId="3099d733-8375-4154-9dc5-01b18b3cf786" providerId="ADAL" clId="{84ABFE4C-D82F-4591-A3E3-DFA3AC339C91}" dt="2024-02-20T11:36:03.367" v="1695" actId="26606"/>
          <ac:spMkLst>
            <pc:docMk/>
            <pc:sldMk cId="3323617400" sldId="1220"/>
            <ac:spMk id="18" creationId="{2633B3B5-CC90-43F0-8714-D31D1F3F0209}"/>
          </ac:spMkLst>
        </pc:spChg>
        <pc:spChg chg="add del">
          <ac:chgData name="Hossein Saberi" userId="3099d733-8375-4154-9dc5-01b18b3cf786" providerId="ADAL" clId="{84ABFE4C-D82F-4591-A3E3-DFA3AC339C91}" dt="2024-02-20T11:36:03.367" v="1695" actId="26606"/>
          <ac:spMkLst>
            <pc:docMk/>
            <pc:sldMk cId="3323617400" sldId="1220"/>
            <ac:spMk id="19" creationId="{A8D57A06-A426-446D-B02C-A2DC6B62E45E}"/>
          </ac:spMkLst>
        </pc:spChg>
        <pc:spChg chg="add del">
          <ac:chgData name="Hossein Saberi" userId="3099d733-8375-4154-9dc5-01b18b3cf786" providerId="ADAL" clId="{84ABFE4C-D82F-4591-A3E3-DFA3AC339C91}" dt="2024-02-20T11:36:14.249" v="1703" actId="26606"/>
          <ac:spMkLst>
            <pc:docMk/>
            <pc:sldMk cId="3323617400" sldId="1220"/>
            <ac:spMk id="20" creationId="{6D5872A3-CFF8-4F36-8446-6F1B04585A91}"/>
          </ac:spMkLst>
        </pc:spChg>
        <pc:spChg chg="add del">
          <ac:chgData name="Hossein Saberi" userId="3099d733-8375-4154-9dc5-01b18b3cf786" providerId="ADAL" clId="{84ABFE4C-D82F-4591-A3E3-DFA3AC339C91}" dt="2024-02-20T11:36:14.249" v="1703" actId="26606"/>
          <ac:spMkLst>
            <pc:docMk/>
            <pc:sldMk cId="3323617400" sldId="1220"/>
            <ac:spMk id="22" creationId="{5E2C537D-FECA-4C7F-A65B-F82518B3A196}"/>
          </ac:spMkLst>
        </pc:spChg>
        <pc:spChg chg="add del">
          <ac:chgData name="Hossein Saberi" userId="3099d733-8375-4154-9dc5-01b18b3cf786" providerId="ADAL" clId="{84ABFE4C-D82F-4591-A3E3-DFA3AC339C91}" dt="2024-02-20T11:36:16.606" v="1705" actId="26606"/>
          <ac:spMkLst>
            <pc:docMk/>
            <pc:sldMk cId="3323617400" sldId="1220"/>
            <ac:spMk id="24" creationId="{0D1D8088-559A-46A5-A801-CDF0B9476BED}"/>
          </ac:spMkLst>
        </pc:spChg>
        <pc:spChg chg="add del">
          <ac:chgData name="Hossein Saberi" userId="3099d733-8375-4154-9dc5-01b18b3cf786" providerId="ADAL" clId="{84ABFE4C-D82F-4591-A3E3-DFA3AC339C91}" dt="2024-02-20T11:36:16.606" v="1705" actId="26606"/>
          <ac:spMkLst>
            <pc:docMk/>
            <pc:sldMk cId="3323617400" sldId="1220"/>
            <ac:spMk id="27" creationId="{3776B14B-F2F4-4825-8DA8-8C7A0F2B3960}"/>
          </ac:spMkLst>
        </pc:spChg>
        <pc:spChg chg="del">
          <ac:chgData name="Hossein Saberi" userId="3099d733-8375-4154-9dc5-01b18b3cf786" providerId="ADAL" clId="{84ABFE4C-D82F-4591-A3E3-DFA3AC339C91}" dt="2024-02-20T11:35:44.937" v="1686" actId="478"/>
          <ac:spMkLst>
            <pc:docMk/>
            <pc:sldMk cId="3323617400" sldId="1220"/>
            <ac:spMk id="28" creationId="{34434AEC-71E4-4883-E328-184B0603BD95}"/>
          </ac:spMkLst>
        </pc:spChg>
        <pc:spChg chg="add del">
          <ac:chgData name="Hossein Saberi" userId="3099d733-8375-4154-9dc5-01b18b3cf786" providerId="ADAL" clId="{84ABFE4C-D82F-4591-A3E3-DFA3AC339C91}" dt="2024-02-20T11:36:20.477" v="1707" actId="26606"/>
          <ac:spMkLst>
            <pc:docMk/>
            <pc:sldMk cId="3323617400" sldId="1220"/>
            <ac:spMk id="29" creationId="{C83A5C14-ED91-4CD1-809E-D29FF97C9AF5}"/>
          </ac:spMkLst>
        </pc:spChg>
        <pc:spChg chg="add del">
          <ac:chgData name="Hossein Saberi" userId="3099d733-8375-4154-9dc5-01b18b3cf786" providerId="ADAL" clId="{84ABFE4C-D82F-4591-A3E3-DFA3AC339C91}" dt="2024-02-20T11:36:20.477" v="1707" actId="26606"/>
          <ac:spMkLst>
            <pc:docMk/>
            <pc:sldMk cId="3323617400" sldId="1220"/>
            <ac:spMk id="30" creationId="{56065185-5C34-4F86-AA96-AA4D065B0EF4}"/>
          </ac:spMkLst>
        </pc:spChg>
        <pc:spChg chg="add del">
          <ac:chgData name="Hossein Saberi" userId="3099d733-8375-4154-9dc5-01b18b3cf786" providerId="ADAL" clId="{84ABFE4C-D82F-4591-A3E3-DFA3AC339C91}" dt="2024-02-20T11:36:23.283" v="1709" actId="26606"/>
          <ac:spMkLst>
            <pc:docMk/>
            <pc:sldMk cId="3323617400" sldId="1220"/>
            <ac:spMk id="32" creationId="{63644BFD-D22E-4019-B666-387DA51AEAFD}"/>
          </ac:spMkLst>
        </pc:spChg>
        <pc:spChg chg="add del">
          <ac:chgData name="Hossein Saberi" userId="3099d733-8375-4154-9dc5-01b18b3cf786" providerId="ADAL" clId="{84ABFE4C-D82F-4591-A3E3-DFA3AC339C91}" dt="2024-02-20T11:36:23.283" v="1709" actId="26606"/>
          <ac:spMkLst>
            <pc:docMk/>
            <pc:sldMk cId="3323617400" sldId="1220"/>
            <ac:spMk id="34" creationId="{3776B14B-F2F4-4825-8DA8-8C7A0F2B3960}"/>
          </ac:spMkLst>
        </pc:spChg>
        <pc:spChg chg="add del">
          <ac:chgData name="Hossein Saberi" userId="3099d733-8375-4154-9dc5-01b18b3cf786" providerId="ADAL" clId="{84ABFE4C-D82F-4591-A3E3-DFA3AC339C91}" dt="2024-02-20T11:36:25.828" v="1711" actId="26606"/>
          <ac:spMkLst>
            <pc:docMk/>
            <pc:sldMk cId="3323617400" sldId="1220"/>
            <ac:spMk id="36" creationId="{AB8C311F-7253-4AED-9701-7FC0708C41C7}"/>
          </ac:spMkLst>
        </pc:spChg>
        <pc:spChg chg="add del">
          <ac:chgData name="Hossein Saberi" userId="3099d733-8375-4154-9dc5-01b18b3cf786" providerId="ADAL" clId="{84ABFE4C-D82F-4591-A3E3-DFA3AC339C91}" dt="2024-02-20T11:36:25.828" v="1711" actId="26606"/>
          <ac:spMkLst>
            <pc:docMk/>
            <pc:sldMk cId="3323617400" sldId="1220"/>
            <ac:spMk id="37" creationId="{FD073016-B734-483B-8953-5BADEE145112}"/>
          </ac:spMkLst>
        </pc:spChg>
        <pc:spChg chg="add del">
          <ac:chgData name="Hossein Saberi" userId="3099d733-8375-4154-9dc5-01b18b3cf786" providerId="ADAL" clId="{84ABFE4C-D82F-4591-A3E3-DFA3AC339C91}" dt="2024-02-20T11:36:25.828" v="1711" actId="26606"/>
          <ac:spMkLst>
            <pc:docMk/>
            <pc:sldMk cId="3323617400" sldId="1220"/>
            <ac:spMk id="38" creationId="{90A7EAB6-59D3-4325-8DE6-E0CA4009CE53}"/>
          </ac:spMkLst>
        </pc:spChg>
        <pc:spChg chg="add del">
          <ac:chgData name="Hossein Saberi" userId="3099d733-8375-4154-9dc5-01b18b3cf786" providerId="ADAL" clId="{84ABFE4C-D82F-4591-A3E3-DFA3AC339C91}" dt="2024-02-20T11:36:25.828" v="1711" actId="26606"/>
          <ac:spMkLst>
            <pc:docMk/>
            <pc:sldMk cId="3323617400" sldId="1220"/>
            <ac:spMk id="39" creationId="{A8D57A06-A426-446D-B02C-A2DC6B62E45E}"/>
          </ac:spMkLst>
        </pc:spChg>
        <pc:spChg chg="add del">
          <ac:chgData name="Hossein Saberi" userId="3099d733-8375-4154-9dc5-01b18b3cf786" providerId="ADAL" clId="{84ABFE4C-D82F-4591-A3E3-DFA3AC339C91}" dt="2024-02-20T11:36:29.576" v="1713" actId="26606"/>
          <ac:spMkLst>
            <pc:docMk/>
            <pc:sldMk cId="3323617400" sldId="1220"/>
            <ac:spMk id="41" creationId="{59F81F08-B3D2-4FCD-AA95-9A7D77BA2542}"/>
          </ac:spMkLst>
        </pc:spChg>
        <pc:spChg chg="add del">
          <ac:chgData name="Hossein Saberi" userId="3099d733-8375-4154-9dc5-01b18b3cf786" providerId="ADAL" clId="{84ABFE4C-D82F-4591-A3E3-DFA3AC339C91}" dt="2024-02-20T11:36:29.576" v="1713" actId="26606"/>
          <ac:spMkLst>
            <pc:docMk/>
            <pc:sldMk cId="3323617400" sldId="1220"/>
            <ac:spMk id="42" creationId="{66537C28-7D02-447F-9F0C-36DE2D1BF6C2}"/>
          </ac:spMkLst>
        </pc:spChg>
        <pc:spChg chg="add del">
          <ac:chgData name="Hossein Saberi" userId="3099d733-8375-4154-9dc5-01b18b3cf786" providerId="ADAL" clId="{84ABFE4C-D82F-4591-A3E3-DFA3AC339C91}" dt="2024-02-20T11:36:31.554" v="1715" actId="26606"/>
          <ac:spMkLst>
            <pc:docMk/>
            <pc:sldMk cId="3323617400" sldId="1220"/>
            <ac:spMk id="44" creationId="{69E6EFEE-6516-482C-B143-F97F9BF89D0E}"/>
          </ac:spMkLst>
        </pc:spChg>
        <pc:spChg chg="add del">
          <ac:chgData name="Hossein Saberi" userId="3099d733-8375-4154-9dc5-01b18b3cf786" providerId="ADAL" clId="{84ABFE4C-D82F-4591-A3E3-DFA3AC339C91}" dt="2024-02-20T11:36:31.554" v="1715" actId="26606"/>
          <ac:spMkLst>
            <pc:docMk/>
            <pc:sldMk cId="3323617400" sldId="1220"/>
            <ac:spMk id="45" creationId="{3DF0D2C0-CD0C-470C-8851-D8B2CC417CB9}"/>
          </ac:spMkLst>
        </pc:spChg>
        <pc:spChg chg="add del">
          <ac:chgData name="Hossein Saberi" userId="3099d733-8375-4154-9dc5-01b18b3cf786" providerId="ADAL" clId="{84ABFE4C-D82F-4591-A3E3-DFA3AC339C91}" dt="2024-02-20T11:36:36.144" v="1717" actId="26606"/>
          <ac:spMkLst>
            <pc:docMk/>
            <pc:sldMk cId="3323617400" sldId="1220"/>
            <ac:spMk id="47" creationId="{3DAD86CA-8235-409B-982B-5E7A033E2392}"/>
          </ac:spMkLst>
        </pc:spChg>
        <pc:spChg chg="add del">
          <ac:chgData name="Hossein Saberi" userId="3099d733-8375-4154-9dc5-01b18b3cf786" providerId="ADAL" clId="{84ABFE4C-D82F-4591-A3E3-DFA3AC339C91}" dt="2024-02-20T11:36:36.144" v="1717" actId="26606"/>
          <ac:spMkLst>
            <pc:docMk/>
            <pc:sldMk cId="3323617400" sldId="1220"/>
            <ac:spMk id="48" creationId="{9F234FBA-3501-47B4-AE0C-AA4AFBC8F603}"/>
          </ac:spMkLst>
        </pc:spChg>
        <pc:spChg chg="add del">
          <ac:chgData name="Hossein Saberi" userId="3099d733-8375-4154-9dc5-01b18b3cf786" providerId="ADAL" clId="{84ABFE4C-D82F-4591-A3E3-DFA3AC339C91}" dt="2024-02-20T11:36:36.144" v="1717" actId="26606"/>
          <ac:spMkLst>
            <pc:docMk/>
            <pc:sldMk cId="3323617400" sldId="1220"/>
            <ac:spMk id="49" creationId="{B5EF893B-0491-416E-9D33-BADE9600792A}"/>
          </ac:spMkLst>
        </pc:spChg>
        <pc:spChg chg="add del">
          <ac:chgData name="Hossein Saberi" userId="3099d733-8375-4154-9dc5-01b18b3cf786" providerId="ADAL" clId="{84ABFE4C-D82F-4591-A3E3-DFA3AC339C91}" dt="2024-02-20T11:36:39.873" v="1719" actId="26606"/>
          <ac:spMkLst>
            <pc:docMk/>
            <pc:sldMk cId="3323617400" sldId="1220"/>
            <ac:spMk id="52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1:36:39.873" v="1719" actId="26606"/>
          <ac:spMkLst>
            <pc:docMk/>
            <pc:sldMk cId="3323617400" sldId="1220"/>
            <ac:spMk id="53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1:36:39.873" v="1719" actId="26606"/>
          <ac:spMkLst>
            <pc:docMk/>
            <pc:sldMk cId="3323617400" sldId="1220"/>
            <ac:spMk id="54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1:36:44.065" v="1721" actId="26606"/>
          <ac:spMkLst>
            <pc:docMk/>
            <pc:sldMk cId="3323617400" sldId="1220"/>
            <ac:spMk id="56" creationId="{9C6777B5-64F4-4200-B099-34168B69FE53}"/>
          </ac:spMkLst>
        </pc:spChg>
        <pc:spChg chg="add del">
          <ac:chgData name="Hossein Saberi" userId="3099d733-8375-4154-9dc5-01b18b3cf786" providerId="ADAL" clId="{84ABFE4C-D82F-4591-A3E3-DFA3AC339C91}" dt="2024-02-20T11:36:45.591" v="1723" actId="26606"/>
          <ac:spMkLst>
            <pc:docMk/>
            <pc:sldMk cId="3323617400" sldId="1220"/>
            <ac:spMk id="60" creationId="{2D2B266D-3625-4584-A5C3-7D3F672CFF30}"/>
          </ac:spMkLst>
        </pc:spChg>
        <pc:spChg chg="add del">
          <ac:chgData name="Hossein Saberi" userId="3099d733-8375-4154-9dc5-01b18b3cf786" providerId="ADAL" clId="{84ABFE4C-D82F-4591-A3E3-DFA3AC339C91}" dt="2024-02-20T11:36:45.591" v="1723" actId="26606"/>
          <ac:spMkLst>
            <pc:docMk/>
            <pc:sldMk cId="3323617400" sldId="1220"/>
            <ac:spMk id="61" creationId="{C463B99A-73EE-4FBB-B7C4-F9F9BCC25C65}"/>
          </ac:spMkLst>
        </pc:spChg>
        <pc:spChg chg="add del">
          <ac:chgData name="Hossein Saberi" userId="3099d733-8375-4154-9dc5-01b18b3cf786" providerId="ADAL" clId="{84ABFE4C-D82F-4591-A3E3-DFA3AC339C91}" dt="2024-02-20T11:36:45.591" v="1723" actId="26606"/>
          <ac:spMkLst>
            <pc:docMk/>
            <pc:sldMk cId="3323617400" sldId="1220"/>
            <ac:spMk id="62" creationId="{A5D2A5D1-BA0D-47D3-B051-DA7743C46E28}"/>
          </ac:spMkLst>
        </pc:spChg>
        <pc:spChg chg="add del">
          <ac:chgData name="Hossein Saberi" userId="3099d733-8375-4154-9dc5-01b18b3cf786" providerId="ADAL" clId="{84ABFE4C-D82F-4591-A3E3-DFA3AC339C91}" dt="2024-02-20T11:36:50.060" v="1725" actId="26606"/>
          <ac:spMkLst>
            <pc:docMk/>
            <pc:sldMk cId="3323617400" sldId="1220"/>
            <ac:spMk id="64" creationId="{5943EECF-03A4-4CEB-899E-47C803839649}"/>
          </ac:spMkLst>
        </pc:spChg>
        <pc:spChg chg="add del">
          <ac:chgData name="Hossein Saberi" userId="3099d733-8375-4154-9dc5-01b18b3cf786" providerId="ADAL" clId="{84ABFE4C-D82F-4591-A3E3-DFA3AC339C91}" dt="2024-02-20T11:36:50.060" v="1725" actId="26606"/>
          <ac:spMkLst>
            <pc:docMk/>
            <pc:sldMk cId="3323617400" sldId="1220"/>
            <ac:spMk id="65" creationId="{F2F606D8-696E-4B76-BB10-43672AA1475A}"/>
          </ac:spMkLst>
        </pc:spChg>
        <pc:spChg chg="add del">
          <ac:chgData name="Hossein Saberi" userId="3099d733-8375-4154-9dc5-01b18b3cf786" providerId="ADAL" clId="{84ABFE4C-D82F-4591-A3E3-DFA3AC339C91}" dt="2024-02-20T11:36:50.060" v="1725" actId="26606"/>
          <ac:spMkLst>
            <pc:docMk/>
            <pc:sldMk cId="3323617400" sldId="1220"/>
            <ac:spMk id="66" creationId="{3ABF1881-5AFD-48F9-979A-19EE2FE30A33}"/>
          </ac:spMkLst>
        </pc:spChg>
        <pc:spChg chg="add del">
          <ac:chgData name="Hossein Saberi" userId="3099d733-8375-4154-9dc5-01b18b3cf786" providerId="ADAL" clId="{84ABFE4C-D82F-4591-A3E3-DFA3AC339C91}" dt="2024-02-20T11:36:50.715" v="1727" actId="26606"/>
          <ac:spMkLst>
            <pc:docMk/>
            <pc:sldMk cId="3323617400" sldId="1220"/>
            <ac:spMk id="68" creationId="{3DAD86CA-8235-409B-982B-5E7A033E2392}"/>
          </ac:spMkLst>
        </pc:spChg>
        <pc:spChg chg="add del">
          <ac:chgData name="Hossein Saberi" userId="3099d733-8375-4154-9dc5-01b18b3cf786" providerId="ADAL" clId="{84ABFE4C-D82F-4591-A3E3-DFA3AC339C91}" dt="2024-02-20T11:36:50.715" v="1727" actId="26606"/>
          <ac:spMkLst>
            <pc:docMk/>
            <pc:sldMk cId="3323617400" sldId="1220"/>
            <ac:spMk id="69" creationId="{9F234FBA-3501-47B4-AE0C-AA4AFBC8F603}"/>
          </ac:spMkLst>
        </pc:spChg>
        <pc:spChg chg="add del">
          <ac:chgData name="Hossein Saberi" userId="3099d733-8375-4154-9dc5-01b18b3cf786" providerId="ADAL" clId="{84ABFE4C-D82F-4591-A3E3-DFA3AC339C91}" dt="2024-02-20T11:36:50.715" v="1727" actId="26606"/>
          <ac:spMkLst>
            <pc:docMk/>
            <pc:sldMk cId="3323617400" sldId="1220"/>
            <ac:spMk id="70" creationId="{B5EF893B-0491-416E-9D33-BADE9600792A}"/>
          </ac:spMkLst>
        </pc:spChg>
        <pc:spChg chg="add del">
          <ac:chgData name="Hossein Saberi" userId="3099d733-8375-4154-9dc5-01b18b3cf786" providerId="ADAL" clId="{84ABFE4C-D82F-4591-A3E3-DFA3AC339C91}" dt="2024-02-20T11:36:52.185" v="1729" actId="26606"/>
          <ac:spMkLst>
            <pc:docMk/>
            <pc:sldMk cId="3323617400" sldId="1220"/>
            <ac:spMk id="73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1:36:52.185" v="1729" actId="26606"/>
          <ac:spMkLst>
            <pc:docMk/>
            <pc:sldMk cId="3323617400" sldId="1220"/>
            <ac:spMk id="74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1:36:52.185" v="1729" actId="26606"/>
          <ac:spMkLst>
            <pc:docMk/>
            <pc:sldMk cId="3323617400" sldId="1220"/>
            <ac:spMk id="75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1:36:52.970" v="1731" actId="26606"/>
          <ac:spMkLst>
            <pc:docMk/>
            <pc:sldMk cId="3323617400" sldId="1220"/>
            <ac:spMk id="77" creationId="{3DAD86CA-8235-409B-982B-5E7A033E2392}"/>
          </ac:spMkLst>
        </pc:spChg>
        <pc:spChg chg="add del">
          <ac:chgData name="Hossein Saberi" userId="3099d733-8375-4154-9dc5-01b18b3cf786" providerId="ADAL" clId="{84ABFE4C-D82F-4591-A3E3-DFA3AC339C91}" dt="2024-02-20T11:36:52.970" v="1731" actId="26606"/>
          <ac:spMkLst>
            <pc:docMk/>
            <pc:sldMk cId="3323617400" sldId="1220"/>
            <ac:spMk id="78" creationId="{9F234FBA-3501-47B4-AE0C-AA4AFBC8F603}"/>
          </ac:spMkLst>
        </pc:spChg>
        <pc:spChg chg="add del">
          <ac:chgData name="Hossein Saberi" userId="3099d733-8375-4154-9dc5-01b18b3cf786" providerId="ADAL" clId="{84ABFE4C-D82F-4591-A3E3-DFA3AC339C91}" dt="2024-02-20T11:36:52.970" v="1731" actId="26606"/>
          <ac:spMkLst>
            <pc:docMk/>
            <pc:sldMk cId="3323617400" sldId="1220"/>
            <ac:spMk id="79" creationId="{B5EF893B-0491-416E-9D33-BADE9600792A}"/>
          </ac:spMkLst>
        </pc:spChg>
        <pc:spChg chg="add del">
          <ac:chgData name="Hossein Saberi" userId="3099d733-8375-4154-9dc5-01b18b3cf786" providerId="ADAL" clId="{84ABFE4C-D82F-4591-A3E3-DFA3AC339C91}" dt="2024-02-20T11:37:00.186" v="1733" actId="26606"/>
          <ac:spMkLst>
            <pc:docMk/>
            <pc:sldMk cId="3323617400" sldId="1220"/>
            <ac:spMk id="82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1:37:00.186" v="1733" actId="26606"/>
          <ac:spMkLst>
            <pc:docMk/>
            <pc:sldMk cId="3323617400" sldId="1220"/>
            <ac:spMk id="83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1:37:00.186" v="1733" actId="26606"/>
          <ac:spMkLst>
            <pc:docMk/>
            <pc:sldMk cId="3323617400" sldId="1220"/>
            <ac:spMk id="84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1:37:06.291" v="1735" actId="26606"/>
          <ac:spMkLst>
            <pc:docMk/>
            <pc:sldMk cId="3323617400" sldId="1220"/>
            <ac:spMk id="86" creationId="{2215C6C6-E45C-4179-9FC1-E8A4C1D47430}"/>
          </ac:spMkLst>
        </pc:spChg>
        <pc:spChg chg="add del">
          <ac:chgData name="Hossein Saberi" userId="3099d733-8375-4154-9dc5-01b18b3cf786" providerId="ADAL" clId="{84ABFE4C-D82F-4591-A3E3-DFA3AC339C91}" dt="2024-02-20T11:37:06.291" v="1735" actId="26606"/>
          <ac:spMkLst>
            <pc:docMk/>
            <pc:sldMk cId="3323617400" sldId="1220"/>
            <ac:spMk id="89" creationId="{3776B14B-F2F4-4825-8DA8-8C7A0F2B3960}"/>
          </ac:spMkLst>
        </pc:spChg>
        <pc:spChg chg="add">
          <ac:chgData name="Hossein Saberi" userId="3099d733-8375-4154-9dc5-01b18b3cf786" providerId="ADAL" clId="{84ABFE4C-D82F-4591-A3E3-DFA3AC339C91}" dt="2024-02-20T11:37:06.291" v="1736" actId="26606"/>
          <ac:spMkLst>
            <pc:docMk/>
            <pc:sldMk cId="3323617400" sldId="1220"/>
            <ac:spMk id="91" creationId="{22F15A2D-2324-487D-A02A-BF46C5C580EB}"/>
          </ac:spMkLst>
        </pc:spChg>
        <pc:spChg chg="add">
          <ac:chgData name="Hossein Saberi" userId="3099d733-8375-4154-9dc5-01b18b3cf786" providerId="ADAL" clId="{84ABFE4C-D82F-4591-A3E3-DFA3AC339C91}" dt="2024-02-20T11:37:06.291" v="1736" actId="26606"/>
          <ac:spMkLst>
            <pc:docMk/>
            <pc:sldMk cId="3323617400" sldId="1220"/>
            <ac:spMk id="92" creationId="{17A7F34E-D418-47E2-9F86-2C45BBC31210}"/>
          </ac:spMkLst>
        </pc:spChg>
        <pc:spChg chg="add">
          <ac:chgData name="Hossein Saberi" userId="3099d733-8375-4154-9dc5-01b18b3cf786" providerId="ADAL" clId="{84ABFE4C-D82F-4591-A3E3-DFA3AC339C91}" dt="2024-02-20T11:37:06.291" v="1736" actId="26606"/>
          <ac:spMkLst>
            <pc:docMk/>
            <pc:sldMk cId="3323617400" sldId="1220"/>
            <ac:spMk id="93" creationId="{2AEAFA59-923A-4F54-8B49-44C970BCC323}"/>
          </ac:spMkLst>
        </pc:spChg>
        <pc:spChg chg="del">
          <ac:chgData name="Hossein Saberi" userId="3099d733-8375-4154-9dc5-01b18b3cf786" providerId="ADAL" clId="{84ABFE4C-D82F-4591-A3E3-DFA3AC339C91}" dt="2024-02-20T11:35:39.402" v="1683"/>
          <ac:spMkLst>
            <pc:docMk/>
            <pc:sldMk cId="3323617400" sldId="1220"/>
            <ac:spMk id="134" creationId="{FFB60E8C-7224-44A4-87A0-46A1711DD2ED}"/>
          </ac:spMkLst>
        </pc:spChg>
        <pc:spChg chg="del">
          <ac:chgData name="Hossein Saberi" userId="3099d733-8375-4154-9dc5-01b18b3cf786" providerId="ADAL" clId="{84ABFE4C-D82F-4591-A3E3-DFA3AC339C91}" dt="2024-02-20T11:35:39.402" v="1683"/>
          <ac:spMkLst>
            <pc:docMk/>
            <pc:sldMk cId="3323617400" sldId="1220"/>
            <ac:spMk id="135" creationId="{5DA32751-37A2-45C0-BE94-63D375E27003}"/>
          </ac:spMkLst>
        </pc:spChg>
        <pc:spChg chg="del">
          <ac:chgData name="Hossein Saberi" userId="3099d733-8375-4154-9dc5-01b18b3cf786" providerId="ADAL" clId="{84ABFE4C-D82F-4591-A3E3-DFA3AC339C91}" dt="2024-02-20T11:35:39.402" v="1683"/>
          <ac:spMkLst>
            <pc:docMk/>
            <pc:sldMk cId="3323617400" sldId="1220"/>
            <ac:spMk id="136" creationId="{E659831F-0D9A-4C63-9EBB-8435B85A440F}"/>
          </ac:spMkLst>
        </pc:spChg>
        <pc:spChg chg="del">
          <ac:chgData name="Hossein Saberi" userId="3099d733-8375-4154-9dc5-01b18b3cf786" providerId="ADAL" clId="{84ABFE4C-D82F-4591-A3E3-DFA3AC339C91}" dt="2024-02-20T11:35:39.402" v="1683"/>
          <ac:spMkLst>
            <pc:docMk/>
            <pc:sldMk cId="3323617400" sldId="1220"/>
            <ac:spMk id="137" creationId="{5A55FBCD-CD42-40F5-8A1B-3203F9CAEEAA}"/>
          </ac:spMkLst>
        </pc:spChg>
        <pc:grpChg chg="add del">
          <ac:chgData name="Hossein Saberi" userId="3099d733-8375-4154-9dc5-01b18b3cf786" providerId="ADAL" clId="{84ABFE4C-D82F-4591-A3E3-DFA3AC339C91}" dt="2024-02-20T11:36:09.191" v="1699" actId="26606"/>
          <ac:grpSpMkLst>
            <pc:docMk/>
            <pc:sldMk cId="3323617400" sldId="1220"/>
            <ac:grpSpMk id="6" creationId="{5FE9FE4C-C9E0-4C54-8010-EA9D29CD4D59}"/>
          </ac:grpSpMkLst>
        </pc:grpChg>
        <pc:grpChg chg="add del">
          <ac:chgData name="Hossein Saberi" userId="3099d733-8375-4154-9dc5-01b18b3cf786" providerId="ADAL" clId="{84ABFE4C-D82F-4591-A3E3-DFA3AC339C91}" dt="2024-02-20T11:36:01.931" v="1693" actId="26606"/>
          <ac:grpSpMkLst>
            <pc:docMk/>
            <pc:sldMk cId="3323617400" sldId="1220"/>
            <ac:grpSpMk id="10" creationId="{5FE9FE4C-C9E0-4C54-8010-EA9D29CD4D59}"/>
          </ac:grpSpMkLst>
        </pc:grpChg>
        <pc:grpChg chg="add del">
          <ac:chgData name="Hossein Saberi" userId="3099d733-8375-4154-9dc5-01b18b3cf786" providerId="ADAL" clId="{84ABFE4C-D82F-4591-A3E3-DFA3AC339C91}" dt="2024-02-20T11:36:14.249" v="1703" actId="26606"/>
          <ac:grpSpMkLst>
            <pc:docMk/>
            <pc:sldMk cId="3323617400" sldId="1220"/>
            <ac:grpSpMk id="21" creationId="{47EC0934-1503-4296-A688-FC4E83E3F60F}"/>
          </ac:grpSpMkLst>
        </pc:grpChg>
        <pc:grpChg chg="add del">
          <ac:chgData name="Hossein Saberi" userId="3099d733-8375-4154-9dc5-01b18b3cf786" providerId="ADAL" clId="{84ABFE4C-D82F-4591-A3E3-DFA3AC339C91}" dt="2024-02-20T11:36:16.606" v="1705" actId="26606"/>
          <ac:grpSpMkLst>
            <pc:docMk/>
            <pc:sldMk cId="3323617400" sldId="1220"/>
            <ac:grpSpMk id="25" creationId="{83E2E96F-17F7-4C8C-BDF1-6BB90A0C1D7F}"/>
          </ac:grpSpMkLst>
        </pc:grpChg>
        <pc:grpChg chg="add del">
          <ac:chgData name="Hossein Saberi" userId="3099d733-8375-4154-9dc5-01b18b3cf786" providerId="ADAL" clId="{84ABFE4C-D82F-4591-A3E3-DFA3AC339C91}" dt="2024-02-20T11:36:23.283" v="1709" actId="26606"/>
          <ac:grpSpMkLst>
            <pc:docMk/>
            <pc:sldMk cId="3323617400" sldId="1220"/>
            <ac:grpSpMk id="33" creationId="{5FE9FE4C-C9E0-4C54-8010-EA9D29CD4D59}"/>
          </ac:grpSpMkLst>
        </pc:grpChg>
        <pc:grpChg chg="add del">
          <ac:chgData name="Hossein Saberi" userId="3099d733-8375-4154-9dc5-01b18b3cf786" providerId="ADAL" clId="{84ABFE4C-D82F-4591-A3E3-DFA3AC339C91}" dt="2024-02-20T11:36:44.065" v="1721" actId="26606"/>
          <ac:grpSpMkLst>
            <pc:docMk/>
            <pc:sldMk cId="3323617400" sldId="1220"/>
            <ac:grpSpMk id="57" creationId="{4252769E-B9F0-4068-A645-5BBEF16E9C28}"/>
          </ac:grpSpMkLst>
        </pc:grpChg>
        <pc:grpChg chg="add del">
          <ac:chgData name="Hossein Saberi" userId="3099d733-8375-4154-9dc5-01b18b3cf786" providerId="ADAL" clId="{84ABFE4C-D82F-4591-A3E3-DFA3AC339C91}" dt="2024-02-20T11:37:06.291" v="1735" actId="26606"/>
          <ac:grpSpMkLst>
            <pc:docMk/>
            <pc:sldMk cId="3323617400" sldId="1220"/>
            <ac:grpSpMk id="87" creationId="{5FE9FE4C-C9E0-4C54-8010-EA9D29CD4D59}"/>
          </ac:grpSpMkLst>
        </pc:grpChg>
        <pc:picChg chg="add mod">
          <ac:chgData name="Hossein Saberi" userId="3099d733-8375-4154-9dc5-01b18b3cf786" providerId="ADAL" clId="{84ABFE4C-D82F-4591-A3E3-DFA3AC339C91}" dt="2024-02-20T11:37:06.291" v="1736" actId="26606"/>
          <ac:picMkLst>
            <pc:docMk/>
            <pc:sldMk cId="3323617400" sldId="1220"/>
            <ac:picMk id="3" creationId="{11CF2D9B-FB34-F4FA-8D7A-4295CECAE117}"/>
          </ac:picMkLst>
        </pc:picChg>
        <pc:picChg chg="del">
          <ac:chgData name="Hossein Saberi" userId="3099d733-8375-4154-9dc5-01b18b3cf786" providerId="ADAL" clId="{84ABFE4C-D82F-4591-A3E3-DFA3AC339C91}" dt="2024-02-20T11:35:44.937" v="1686" actId="478"/>
          <ac:picMkLst>
            <pc:docMk/>
            <pc:sldMk cId="3323617400" sldId="1220"/>
            <ac:picMk id="9" creationId="{4C329B5D-EF1A-53C0-F402-F8F69596716D}"/>
          </ac:picMkLst>
        </pc:picChg>
        <pc:cxnChg chg="add del">
          <ac:chgData name="Hossein Saberi" userId="3099d733-8375-4154-9dc5-01b18b3cf786" providerId="ADAL" clId="{84ABFE4C-D82F-4591-A3E3-DFA3AC339C91}" dt="2024-02-20T11:36:36.144" v="1717" actId="26606"/>
          <ac:cxnSpMkLst>
            <pc:docMk/>
            <pc:sldMk cId="3323617400" sldId="1220"/>
            <ac:cxnSpMk id="50" creationId="{469F4FF8-F8B0-4630-BA1B-0D8B324CD5FF}"/>
          </ac:cxnSpMkLst>
        </pc:cxnChg>
        <pc:cxnChg chg="add del">
          <ac:chgData name="Hossein Saberi" userId="3099d733-8375-4154-9dc5-01b18b3cf786" providerId="ADAL" clId="{84ABFE4C-D82F-4591-A3E3-DFA3AC339C91}" dt="2024-02-20T11:36:50.715" v="1727" actId="26606"/>
          <ac:cxnSpMkLst>
            <pc:docMk/>
            <pc:sldMk cId="3323617400" sldId="1220"/>
            <ac:cxnSpMk id="71" creationId="{469F4FF8-F8B0-4630-BA1B-0D8B324CD5FF}"/>
          </ac:cxnSpMkLst>
        </pc:cxnChg>
        <pc:cxnChg chg="add del">
          <ac:chgData name="Hossein Saberi" userId="3099d733-8375-4154-9dc5-01b18b3cf786" providerId="ADAL" clId="{84ABFE4C-D82F-4591-A3E3-DFA3AC339C91}" dt="2024-02-20T11:36:52.970" v="1731" actId="26606"/>
          <ac:cxnSpMkLst>
            <pc:docMk/>
            <pc:sldMk cId="3323617400" sldId="1220"/>
            <ac:cxnSpMk id="80" creationId="{469F4FF8-F8B0-4630-BA1B-0D8B324CD5FF}"/>
          </ac:cxnSpMkLst>
        </pc:cxnChg>
      </pc:sldChg>
      <pc:sldChg chg="addSp delSp modSp add mod setBg delDesignElem">
        <pc:chgData name="Hossein Saberi" userId="3099d733-8375-4154-9dc5-01b18b3cf786" providerId="ADAL" clId="{84ABFE4C-D82F-4591-A3E3-DFA3AC339C91}" dt="2024-02-20T14:24:37.109" v="2594"/>
        <pc:sldMkLst>
          <pc:docMk/>
          <pc:sldMk cId="452693716" sldId="1221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452693716" sldId="1221"/>
            <ac:spMk id="2" creationId="{A82E3B92-E61A-16B1-6FD0-41B2F50488A8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452693716" sldId="1221"/>
            <ac:spMk id="4" creationId="{9D45C907-01DB-FA9C-A423-1FD3A4AE08B1}"/>
          </ac:spMkLst>
        </pc:spChg>
        <pc:spChg chg="del">
          <ac:chgData name="Hossein Saberi" userId="3099d733-8375-4154-9dc5-01b18b3cf786" providerId="ADAL" clId="{84ABFE4C-D82F-4591-A3E3-DFA3AC339C91}" dt="2024-02-20T11:37:20.239" v="1737" actId="478"/>
          <ac:spMkLst>
            <pc:docMk/>
            <pc:sldMk cId="452693716" sldId="1221"/>
            <ac:spMk id="7" creationId="{E88E9BF4-A628-2832-E95D-B44B67D382D9}"/>
          </ac:spMkLst>
        </pc:spChg>
        <pc:spChg chg="add">
          <ac:chgData name="Hossein Saberi" userId="3099d733-8375-4154-9dc5-01b18b3cf786" providerId="ADAL" clId="{84ABFE4C-D82F-4591-A3E3-DFA3AC339C91}" dt="2024-02-20T11:37:31.527" v="1741" actId="26606"/>
          <ac:spMkLst>
            <pc:docMk/>
            <pc:sldMk cId="452693716" sldId="1221"/>
            <ac:spMk id="8" creationId="{22F15A2D-2324-487D-A02A-BF46C5C580EB}"/>
          </ac:spMkLst>
        </pc:spChg>
        <pc:spChg chg="add">
          <ac:chgData name="Hossein Saberi" userId="3099d733-8375-4154-9dc5-01b18b3cf786" providerId="ADAL" clId="{84ABFE4C-D82F-4591-A3E3-DFA3AC339C91}" dt="2024-02-20T11:37:31.527" v="1741" actId="26606"/>
          <ac:spMkLst>
            <pc:docMk/>
            <pc:sldMk cId="452693716" sldId="1221"/>
            <ac:spMk id="10" creationId="{17A7F34E-D418-47E2-9F86-2C45BBC31210}"/>
          </ac:spMkLst>
        </pc:spChg>
        <pc:spChg chg="add">
          <ac:chgData name="Hossein Saberi" userId="3099d733-8375-4154-9dc5-01b18b3cf786" providerId="ADAL" clId="{84ABFE4C-D82F-4591-A3E3-DFA3AC339C91}" dt="2024-02-20T11:37:31.527" v="1741" actId="26606"/>
          <ac:spMkLst>
            <pc:docMk/>
            <pc:sldMk cId="452693716" sldId="1221"/>
            <ac:spMk id="12" creationId="{2AEAFA59-923A-4F54-8B49-44C970BCC323}"/>
          </ac:spMkLst>
        </pc:spChg>
        <pc:spChg chg="del">
          <ac:chgData name="Hossein Saberi" userId="3099d733-8375-4154-9dc5-01b18b3cf786" providerId="ADAL" clId="{84ABFE4C-D82F-4591-A3E3-DFA3AC339C91}" dt="2024-02-20T11:37:20.239" v="1737" actId="478"/>
          <ac:spMkLst>
            <pc:docMk/>
            <pc:sldMk cId="452693716" sldId="1221"/>
            <ac:spMk id="28" creationId="{34434AEC-71E4-4883-E328-184B0603BD95}"/>
          </ac:spMkLst>
        </pc:spChg>
        <pc:spChg chg="del">
          <ac:chgData name="Hossein Saberi" userId="3099d733-8375-4154-9dc5-01b18b3cf786" providerId="ADAL" clId="{84ABFE4C-D82F-4591-A3E3-DFA3AC339C91}" dt="2024-02-20T11:35:41.329" v="1685"/>
          <ac:spMkLst>
            <pc:docMk/>
            <pc:sldMk cId="452693716" sldId="1221"/>
            <ac:spMk id="134" creationId="{FFB60E8C-7224-44A4-87A0-46A1711DD2ED}"/>
          </ac:spMkLst>
        </pc:spChg>
        <pc:spChg chg="del">
          <ac:chgData name="Hossein Saberi" userId="3099d733-8375-4154-9dc5-01b18b3cf786" providerId="ADAL" clId="{84ABFE4C-D82F-4591-A3E3-DFA3AC339C91}" dt="2024-02-20T11:35:41.329" v="1685"/>
          <ac:spMkLst>
            <pc:docMk/>
            <pc:sldMk cId="452693716" sldId="1221"/>
            <ac:spMk id="135" creationId="{5DA32751-37A2-45C0-BE94-63D375E27003}"/>
          </ac:spMkLst>
        </pc:spChg>
        <pc:spChg chg="del">
          <ac:chgData name="Hossein Saberi" userId="3099d733-8375-4154-9dc5-01b18b3cf786" providerId="ADAL" clId="{84ABFE4C-D82F-4591-A3E3-DFA3AC339C91}" dt="2024-02-20T11:35:41.329" v="1685"/>
          <ac:spMkLst>
            <pc:docMk/>
            <pc:sldMk cId="452693716" sldId="1221"/>
            <ac:spMk id="136" creationId="{E659831F-0D9A-4C63-9EBB-8435B85A440F}"/>
          </ac:spMkLst>
        </pc:spChg>
        <pc:spChg chg="del">
          <ac:chgData name="Hossein Saberi" userId="3099d733-8375-4154-9dc5-01b18b3cf786" providerId="ADAL" clId="{84ABFE4C-D82F-4591-A3E3-DFA3AC339C91}" dt="2024-02-20T11:35:41.329" v="1685"/>
          <ac:spMkLst>
            <pc:docMk/>
            <pc:sldMk cId="452693716" sldId="1221"/>
            <ac:spMk id="137" creationId="{5A55FBCD-CD42-40F5-8A1B-3203F9CAEEAA}"/>
          </ac:spMkLst>
        </pc:spChg>
        <pc:picChg chg="add mod">
          <ac:chgData name="Hossein Saberi" userId="3099d733-8375-4154-9dc5-01b18b3cf786" providerId="ADAL" clId="{84ABFE4C-D82F-4591-A3E3-DFA3AC339C91}" dt="2024-02-20T11:37:31.527" v="1741" actId="26606"/>
          <ac:picMkLst>
            <pc:docMk/>
            <pc:sldMk cId="452693716" sldId="1221"/>
            <ac:picMk id="3" creationId="{DCDA0946-C13D-DC5C-FB14-24A03320D0D8}"/>
          </ac:picMkLst>
        </pc:picChg>
        <pc:picChg chg="del">
          <ac:chgData name="Hossein Saberi" userId="3099d733-8375-4154-9dc5-01b18b3cf786" providerId="ADAL" clId="{84ABFE4C-D82F-4591-A3E3-DFA3AC339C91}" dt="2024-02-20T11:37:20.239" v="1737" actId="478"/>
          <ac:picMkLst>
            <pc:docMk/>
            <pc:sldMk cId="452693716" sldId="1221"/>
            <ac:picMk id="9" creationId="{4C329B5D-EF1A-53C0-F402-F8F69596716D}"/>
          </ac:picMkLst>
        </pc:picChg>
      </pc:sldChg>
      <pc:sldChg chg="new del">
        <pc:chgData name="Hossein Saberi" userId="3099d733-8375-4154-9dc5-01b18b3cf786" providerId="ADAL" clId="{84ABFE4C-D82F-4591-A3E3-DFA3AC339C91}" dt="2024-02-20T11:35:48.028" v="1688" actId="680"/>
        <pc:sldMkLst>
          <pc:docMk/>
          <pc:sldMk cId="868391634" sldId="1222"/>
        </pc:sldMkLst>
      </pc:sldChg>
      <pc:sldChg chg="addSp delSp modSp add mod setBg setClrOvrMap">
        <pc:chgData name="Hossein Saberi" userId="3099d733-8375-4154-9dc5-01b18b3cf786" providerId="ADAL" clId="{84ABFE4C-D82F-4591-A3E3-DFA3AC339C91}" dt="2024-02-20T14:24:37.109" v="2594"/>
        <pc:sldMkLst>
          <pc:docMk/>
          <pc:sldMk cId="889898956" sldId="1222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889898956" sldId="1222"/>
            <ac:spMk id="2" creationId="{88A9929D-44F9-C015-76A8-A2774BE18AD0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889898956" sldId="1222"/>
            <ac:spMk id="3" creationId="{48B59DBC-B9FF-AB96-3C44-1AF778DB1FF9}"/>
          </ac:spMkLst>
        </pc:spChg>
        <pc:spChg chg="add del">
          <ac:chgData name="Hossein Saberi" userId="3099d733-8375-4154-9dc5-01b18b3cf786" providerId="ADAL" clId="{84ABFE4C-D82F-4591-A3E3-DFA3AC339C91}" dt="2024-02-20T11:56:23.716" v="1765" actId="26606"/>
          <ac:spMkLst>
            <pc:docMk/>
            <pc:sldMk cId="889898956" sldId="1222"/>
            <ac:spMk id="17" creationId="{0FC820FD-F8C0-4426-A38A-5B80A2E5286F}"/>
          </ac:spMkLst>
        </pc:spChg>
        <pc:spChg chg="add del">
          <ac:chgData name="Hossein Saberi" userId="3099d733-8375-4154-9dc5-01b18b3cf786" providerId="ADAL" clId="{84ABFE4C-D82F-4591-A3E3-DFA3AC339C91}" dt="2024-02-20T11:56:23.716" v="1765" actId="26606"/>
          <ac:spMkLst>
            <pc:docMk/>
            <pc:sldMk cId="889898956" sldId="1222"/>
            <ac:spMk id="18" creationId="{D9C4A1E0-B30B-4F81-873C-F77710333B2A}"/>
          </ac:spMkLst>
        </pc:spChg>
        <pc:spChg chg="add del">
          <ac:chgData name="Hossein Saberi" userId="3099d733-8375-4154-9dc5-01b18b3cf786" providerId="ADAL" clId="{84ABFE4C-D82F-4591-A3E3-DFA3AC339C91}" dt="2024-02-20T11:56:23.716" v="1765" actId="26606"/>
          <ac:spMkLst>
            <pc:docMk/>
            <pc:sldMk cId="889898956" sldId="1222"/>
            <ac:spMk id="19" creationId="{E1DAA296-54E3-4547-B36F-E8B35335378A}"/>
          </ac:spMkLst>
        </pc:spChg>
        <pc:spChg chg="add del">
          <ac:chgData name="Hossein Saberi" userId="3099d733-8375-4154-9dc5-01b18b3cf786" providerId="ADAL" clId="{84ABFE4C-D82F-4591-A3E3-DFA3AC339C91}" dt="2024-02-20T11:56:23.716" v="1765" actId="26606"/>
          <ac:spMkLst>
            <pc:docMk/>
            <pc:sldMk cId="889898956" sldId="1222"/>
            <ac:spMk id="20" creationId="{2884BC28-8C65-4886-B01A-667342EB70D7}"/>
          </ac:spMkLst>
        </pc:spChg>
        <pc:spChg chg="add del">
          <ac:chgData name="Hossein Saberi" userId="3099d733-8375-4154-9dc5-01b18b3cf786" providerId="ADAL" clId="{84ABFE4C-D82F-4591-A3E3-DFA3AC339C91}" dt="2024-02-20T11:59:40.192" v="1783" actId="26606"/>
          <ac:spMkLst>
            <pc:docMk/>
            <pc:sldMk cId="889898956" sldId="1222"/>
            <ac:spMk id="21" creationId="{799448F2-0E5B-42DA-B2D1-11A14E947BD4}"/>
          </ac:spMkLst>
        </pc:spChg>
        <pc:spChg chg="add del">
          <ac:chgData name="Hossein Saberi" userId="3099d733-8375-4154-9dc5-01b18b3cf786" providerId="ADAL" clId="{84ABFE4C-D82F-4591-A3E3-DFA3AC339C91}" dt="2024-02-20T12:00:48.032" v="1822" actId="26606"/>
          <ac:spMkLst>
            <pc:docMk/>
            <pc:sldMk cId="889898956" sldId="1222"/>
            <ac:spMk id="22" creationId="{BFDC535F-AC0A-417D-96AB-6706BECACD95}"/>
          </ac:spMkLst>
        </pc:spChg>
        <pc:spChg chg="add del">
          <ac:chgData name="Hossein Saberi" userId="3099d733-8375-4154-9dc5-01b18b3cf786" providerId="ADAL" clId="{84ABFE4C-D82F-4591-A3E3-DFA3AC339C91}" dt="2024-02-20T12:00:48.032" v="1822" actId="26606"/>
          <ac:spMkLst>
            <pc:docMk/>
            <pc:sldMk cId="889898956" sldId="1222"/>
            <ac:spMk id="23" creationId="{97AAAF8E-31DB-4148-8FCA-4D8233D691C6}"/>
          </ac:spMkLst>
        </pc:spChg>
        <pc:spChg chg="add del">
          <ac:chgData name="Hossein Saberi" userId="3099d733-8375-4154-9dc5-01b18b3cf786" providerId="ADAL" clId="{84ABFE4C-D82F-4591-A3E3-DFA3AC339C91}" dt="2024-02-20T12:00:48.032" v="1822" actId="26606"/>
          <ac:spMkLst>
            <pc:docMk/>
            <pc:sldMk cId="889898956" sldId="1222"/>
            <ac:spMk id="24" creationId="{AA274328-4774-4DF9-BA53-452565122FBB}"/>
          </ac:spMkLst>
        </pc:spChg>
        <pc:spChg chg="add del">
          <ac:chgData name="Hossein Saberi" userId="3099d733-8375-4154-9dc5-01b18b3cf786" providerId="ADAL" clId="{84ABFE4C-D82F-4591-A3E3-DFA3AC339C91}" dt="2024-02-20T12:00:48.032" v="1822" actId="26606"/>
          <ac:spMkLst>
            <pc:docMk/>
            <pc:sldMk cId="889898956" sldId="1222"/>
            <ac:spMk id="25" creationId="{01C7B46D-2FEF-4FAA-915B-8B21A66BB647}"/>
          </ac:spMkLst>
        </pc:spChg>
        <pc:spChg chg="add del">
          <ac:chgData name="Hossein Saberi" userId="3099d733-8375-4154-9dc5-01b18b3cf786" providerId="ADAL" clId="{84ABFE4C-D82F-4591-A3E3-DFA3AC339C91}" dt="2024-02-20T11:59:40.192" v="1783" actId="26606"/>
          <ac:spMkLst>
            <pc:docMk/>
            <pc:sldMk cId="889898956" sldId="1222"/>
            <ac:spMk id="26" creationId="{4E8A7552-20E1-4F34-ADAB-C1DB6634D47E}"/>
          </ac:spMkLst>
        </pc:spChg>
        <pc:spChg chg="add del">
          <ac:chgData name="Hossein Saberi" userId="3099d733-8375-4154-9dc5-01b18b3cf786" providerId="ADAL" clId="{84ABFE4C-D82F-4591-A3E3-DFA3AC339C91}" dt="2024-02-20T11:59:41.812" v="1785" actId="26606"/>
          <ac:spMkLst>
            <pc:docMk/>
            <pc:sldMk cId="889898956" sldId="1222"/>
            <ac:spMk id="27" creationId="{7DD6C4F3-70FD-4F13-919C-702EE4886499}"/>
          </ac:spMkLst>
        </pc:spChg>
        <pc:spChg chg="add del">
          <ac:chgData name="Hossein Saberi" userId="3099d733-8375-4154-9dc5-01b18b3cf786" providerId="ADAL" clId="{84ABFE4C-D82F-4591-A3E3-DFA3AC339C91}" dt="2024-02-20T11:59:41.812" v="1785" actId="26606"/>
          <ac:spMkLst>
            <pc:docMk/>
            <pc:sldMk cId="889898956" sldId="1222"/>
            <ac:spMk id="28" creationId="{AA3CC463-F933-4AC4-86E1-5AC14B0C3163}"/>
          </ac:spMkLst>
        </pc:spChg>
        <pc:spChg chg="add del">
          <ac:chgData name="Hossein Saberi" userId="3099d733-8375-4154-9dc5-01b18b3cf786" providerId="ADAL" clId="{84ABFE4C-D82F-4591-A3E3-DFA3AC339C91}" dt="2024-02-20T11:59:41.812" v="1785" actId="26606"/>
          <ac:spMkLst>
            <pc:docMk/>
            <pc:sldMk cId="889898956" sldId="1222"/>
            <ac:spMk id="29" creationId="{6025D2DB-A12A-44DB-B00E-F4D622329EDD}"/>
          </ac:spMkLst>
        </pc:spChg>
        <pc:spChg chg="add del">
          <ac:chgData name="Hossein Saberi" userId="3099d733-8375-4154-9dc5-01b18b3cf786" providerId="ADAL" clId="{84ABFE4C-D82F-4591-A3E3-DFA3AC339C91}" dt="2024-02-20T11:59:41.812" v="1785" actId="26606"/>
          <ac:spMkLst>
            <pc:docMk/>
            <pc:sldMk cId="889898956" sldId="1222"/>
            <ac:spMk id="31" creationId="{CE7E7877-F64E-4EEA-B778-138031EFF874}"/>
          </ac:spMkLst>
        </pc:spChg>
        <pc:spChg chg="add del">
          <ac:chgData name="Hossein Saberi" userId="3099d733-8375-4154-9dc5-01b18b3cf786" providerId="ADAL" clId="{84ABFE4C-D82F-4591-A3E3-DFA3AC339C91}" dt="2024-02-20T11:59:44.504" v="1787" actId="26606"/>
          <ac:spMkLst>
            <pc:docMk/>
            <pc:sldMk cId="889898956" sldId="1222"/>
            <ac:spMk id="33" creationId="{BFDC535F-AC0A-417D-96AB-6706BECACD95}"/>
          </ac:spMkLst>
        </pc:spChg>
        <pc:spChg chg="add del">
          <ac:chgData name="Hossein Saberi" userId="3099d733-8375-4154-9dc5-01b18b3cf786" providerId="ADAL" clId="{84ABFE4C-D82F-4591-A3E3-DFA3AC339C91}" dt="2024-02-20T11:56:36.271" v="1770" actId="26606"/>
          <ac:spMkLst>
            <pc:docMk/>
            <pc:sldMk cId="889898956" sldId="1222"/>
            <ac:spMk id="34" creationId="{0FC820FD-F8C0-4426-A38A-5B80A2E5286F}"/>
          </ac:spMkLst>
        </pc:spChg>
        <pc:spChg chg="add del">
          <ac:chgData name="Hossein Saberi" userId="3099d733-8375-4154-9dc5-01b18b3cf786" providerId="ADAL" clId="{84ABFE4C-D82F-4591-A3E3-DFA3AC339C91}" dt="2024-02-20T11:56:36.271" v="1770" actId="26606"/>
          <ac:spMkLst>
            <pc:docMk/>
            <pc:sldMk cId="889898956" sldId="1222"/>
            <ac:spMk id="35" creationId="{D9C4A1E0-B30B-4F81-873C-F77710333B2A}"/>
          </ac:spMkLst>
        </pc:spChg>
        <pc:spChg chg="add del">
          <ac:chgData name="Hossein Saberi" userId="3099d733-8375-4154-9dc5-01b18b3cf786" providerId="ADAL" clId="{84ABFE4C-D82F-4591-A3E3-DFA3AC339C91}" dt="2024-02-20T11:56:36.271" v="1770" actId="26606"/>
          <ac:spMkLst>
            <pc:docMk/>
            <pc:sldMk cId="889898956" sldId="1222"/>
            <ac:spMk id="36" creationId="{E1DAA296-54E3-4547-B36F-E8B35335378A}"/>
          </ac:spMkLst>
        </pc:spChg>
        <pc:spChg chg="add del">
          <ac:chgData name="Hossein Saberi" userId="3099d733-8375-4154-9dc5-01b18b3cf786" providerId="ADAL" clId="{84ABFE4C-D82F-4591-A3E3-DFA3AC339C91}" dt="2024-02-20T11:56:36.271" v="1770" actId="26606"/>
          <ac:spMkLst>
            <pc:docMk/>
            <pc:sldMk cId="889898956" sldId="1222"/>
            <ac:spMk id="37" creationId="{2884BC28-8C65-4886-B01A-667342EB70D7}"/>
          </ac:spMkLst>
        </pc:spChg>
        <pc:spChg chg="add del">
          <ac:chgData name="Hossein Saberi" userId="3099d733-8375-4154-9dc5-01b18b3cf786" providerId="ADAL" clId="{84ABFE4C-D82F-4591-A3E3-DFA3AC339C91}" dt="2024-02-20T11:59:44.504" v="1787" actId="26606"/>
          <ac:spMkLst>
            <pc:docMk/>
            <pc:sldMk cId="889898956" sldId="1222"/>
            <ac:spMk id="38" creationId="{97AAAF8E-31DB-4148-8FCA-4D8233D691C6}"/>
          </ac:spMkLst>
        </pc:spChg>
        <pc:spChg chg="add del">
          <ac:chgData name="Hossein Saberi" userId="3099d733-8375-4154-9dc5-01b18b3cf786" providerId="ADAL" clId="{84ABFE4C-D82F-4591-A3E3-DFA3AC339C91}" dt="2024-02-20T11:56:37.761" v="1772" actId="26606"/>
          <ac:spMkLst>
            <pc:docMk/>
            <pc:sldMk cId="889898956" sldId="1222"/>
            <ac:spMk id="39" creationId="{0B761509-3B9A-49A6-A84B-C3D86811697D}"/>
          </ac:spMkLst>
        </pc:spChg>
        <pc:spChg chg="add del">
          <ac:chgData name="Hossein Saberi" userId="3099d733-8375-4154-9dc5-01b18b3cf786" providerId="ADAL" clId="{84ABFE4C-D82F-4591-A3E3-DFA3AC339C91}" dt="2024-02-20T11:56:37.761" v="1772" actId="26606"/>
          <ac:spMkLst>
            <pc:docMk/>
            <pc:sldMk cId="889898956" sldId="1222"/>
            <ac:spMk id="40" creationId="{91DE43FD-EB47-414A-B0AB-169B0FFFA527}"/>
          </ac:spMkLst>
        </pc:spChg>
        <pc:spChg chg="add del">
          <ac:chgData name="Hossein Saberi" userId="3099d733-8375-4154-9dc5-01b18b3cf786" providerId="ADAL" clId="{84ABFE4C-D82F-4591-A3E3-DFA3AC339C91}" dt="2024-02-20T11:59:44.504" v="1787" actId="26606"/>
          <ac:spMkLst>
            <pc:docMk/>
            <pc:sldMk cId="889898956" sldId="1222"/>
            <ac:spMk id="42" creationId="{AA274328-4774-4DF9-BA53-452565122FBB}"/>
          </ac:spMkLst>
        </pc:spChg>
        <pc:spChg chg="add del">
          <ac:chgData name="Hossein Saberi" userId="3099d733-8375-4154-9dc5-01b18b3cf786" providerId="ADAL" clId="{84ABFE4C-D82F-4591-A3E3-DFA3AC339C91}" dt="2024-02-20T11:59:44.504" v="1787" actId="26606"/>
          <ac:spMkLst>
            <pc:docMk/>
            <pc:sldMk cId="889898956" sldId="1222"/>
            <ac:spMk id="43" creationId="{01C7B46D-2FEF-4FAA-915B-8B21A66BB647}"/>
          </ac:spMkLst>
        </pc:spChg>
        <pc:spChg chg="add del">
          <ac:chgData name="Hossein Saberi" userId="3099d733-8375-4154-9dc5-01b18b3cf786" providerId="ADAL" clId="{84ABFE4C-D82F-4591-A3E3-DFA3AC339C91}" dt="2024-02-20T11:56:37.761" v="1772" actId="26606"/>
          <ac:spMkLst>
            <pc:docMk/>
            <pc:sldMk cId="889898956" sldId="1222"/>
            <ac:spMk id="44" creationId="{BFDC535F-AC0A-417D-96AB-6706BECACD95}"/>
          </ac:spMkLst>
        </pc:spChg>
        <pc:spChg chg="add del">
          <ac:chgData name="Hossein Saberi" userId="3099d733-8375-4154-9dc5-01b18b3cf786" providerId="ADAL" clId="{84ABFE4C-D82F-4591-A3E3-DFA3AC339C91}" dt="2024-02-20T11:56:37.761" v="1772" actId="26606"/>
          <ac:spMkLst>
            <pc:docMk/>
            <pc:sldMk cId="889898956" sldId="1222"/>
            <ac:spMk id="45" creationId="{97AAAF8E-31DB-4148-8FCA-4D8233D691C6}"/>
          </ac:spMkLst>
        </pc:spChg>
        <pc:spChg chg="add del">
          <ac:chgData name="Hossein Saberi" userId="3099d733-8375-4154-9dc5-01b18b3cf786" providerId="ADAL" clId="{84ABFE4C-D82F-4591-A3E3-DFA3AC339C91}" dt="2024-02-20T11:56:37.761" v="1772" actId="26606"/>
          <ac:spMkLst>
            <pc:docMk/>
            <pc:sldMk cId="889898956" sldId="1222"/>
            <ac:spMk id="46" creationId="{AA274328-4774-4DF9-BA53-452565122FBB}"/>
          </ac:spMkLst>
        </pc:spChg>
        <pc:spChg chg="add del">
          <ac:chgData name="Hossein Saberi" userId="3099d733-8375-4154-9dc5-01b18b3cf786" providerId="ADAL" clId="{84ABFE4C-D82F-4591-A3E3-DFA3AC339C91}" dt="2024-02-20T11:56:37.761" v="1772" actId="26606"/>
          <ac:spMkLst>
            <pc:docMk/>
            <pc:sldMk cId="889898956" sldId="1222"/>
            <ac:spMk id="47" creationId="{01C7B46D-2FEF-4FAA-915B-8B21A66BB647}"/>
          </ac:spMkLst>
        </pc:spChg>
        <pc:spChg chg="add del">
          <ac:chgData name="Hossein Saberi" userId="3099d733-8375-4154-9dc5-01b18b3cf786" providerId="ADAL" clId="{84ABFE4C-D82F-4591-A3E3-DFA3AC339C91}" dt="2024-02-20T11:59:47.380" v="1789" actId="26606"/>
          <ac:spMkLst>
            <pc:docMk/>
            <pc:sldMk cId="889898956" sldId="1222"/>
            <ac:spMk id="48" creationId="{9527FCEA-6143-4C5E-8C45-8AC9237ADE89}"/>
          </ac:spMkLst>
        </pc:spChg>
        <pc:spChg chg="add del">
          <ac:chgData name="Hossein Saberi" userId="3099d733-8375-4154-9dc5-01b18b3cf786" providerId="ADAL" clId="{84ABFE4C-D82F-4591-A3E3-DFA3AC339C91}" dt="2024-02-20T12:00:48.255" v="1823" actId="478"/>
          <ac:spMkLst>
            <pc:docMk/>
            <pc:sldMk cId="889898956" sldId="1222"/>
            <ac:spMk id="49" creationId="{2D2B266D-3625-4584-A5C3-7D3F672CFF30}"/>
          </ac:spMkLst>
        </pc:spChg>
        <pc:spChg chg="add del">
          <ac:chgData name="Hossein Saberi" userId="3099d733-8375-4154-9dc5-01b18b3cf786" providerId="ADAL" clId="{84ABFE4C-D82F-4591-A3E3-DFA3AC339C91}" dt="2024-02-20T12:00:48.255" v="1823" actId="478"/>
          <ac:spMkLst>
            <pc:docMk/>
            <pc:sldMk cId="889898956" sldId="1222"/>
            <ac:spMk id="50" creationId="{C463B99A-73EE-4FBB-B7C4-F9F9BCC25C65}"/>
          </ac:spMkLst>
        </pc:spChg>
        <pc:spChg chg="add del">
          <ac:chgData name="Hossein Saberi" userId="3099d733-8375-4154-9dc5-01b18b3cf786" providerId="ADAL" clId="{84ABFE4C-D82F-4591-A3E3-DFA3AC339C91}" dt="2024-02-20T12:00:48.255" v="1823" actId="478"/>
          <ac:spMkLst>
            <pc:docMk/>
            <pc:sldMk cId="889898956" sldId="1222"/>
            <ac:spMk id="51" creationId="{A5D2A5D1-BA0D-47D3-B051-DA7743C46E28}"/>
          </ac:spMkLst>
        </pc:spChg>
        <pc:spChg chg="add del">
          <ac:chgData name="Hossein Saberi" userId="3099d733-8375-4154-9dc5-01b18b3cf786" providerId="ADAL" clId="{84ABFE4C-D82F-4591-A3E3-DFA3AC339C91}" dt="2024-02-20T12:00:48.255" v="1823" actId="478"/>
          <ac:spMkLst>
            <pc:docMk/>
            <pc:sldMk cId="889898956" sldId="1222"/>
            <ac:spMk id="52" creationId="{BFDC535F-AC0A-417D-96AB-6706BECACD95}"/>
          </ac:spMkLst>
        </pc:spChg>
        <pc:spChg chg="add del">
          <ac:chgData name="Hossein Saberi" userId="3099d733-8375-4154-9dc5-01b18b3cf786" providerId="ADAL" clId="{84ABFE4C-D82F-4591-A3E3-DFA3AC339C91}" dt="2024-02-20T12:00:48.255" v="1823" actId="478"/>
          <ac:spMkLst>
            <pc:docMk/>
            <pc:sldMk cId="889898956" sldId="1222"/>
            <ac:spMk id="53" creationId="{97AAAF8E-31DB-4148-8FCA-4D8233D691C6}"/>
          </ac:spMkLst>
        </pc:spChg>
        <pc:spChg chg="add del">
          <ac:chgData name="Hossein Saberi" userId="3099d733-8375-4154-9dc5-01b18b3cf786" providerId="ADAL" clId="{84ABFE4C-D82F-4591-A3E3-DFA3AC339C91}" dt="2024-02-20T12:00:48.255" v="1823" actId="478"/>
          <ac:spMkLst>
            <pc:docMk/>
            <pc:sldMk cId="889898956" sldId="1222"/>
            <ac:spMk id="54" creationId="{AA274328-4774-4DF9-BA53-452565122FBB}"/>
          </ac:spMkLst>
        </pc:spChg>
        <pc:spChg chg="add del">
          <ac:chgData name="Hossein Saberi" userId="3099d733-8375-4154-9dc5-01b18b3cf786" providerId="ADAL" clId="{84ABFE4C-D82F-4591-A3E3-DFA3AC339C91}" dt="2024-02-20T12:00:48.255" v="1823" actId="478"/>
          <ac:spMkLst>
            <pc:docMk/>
            <pc:sldMk cId="889898956" sldId="1222"/>
            <ac:spMk id="55" creationId="{01C7B46D-2FEF-4FAA-915B-8B21A66BB647}"/>
          </ac:spMkLst>
        </pc:spChg>
        <pc:spChg chg="add del">
          <ac:chgData name="Hossein Saberi" userId="3099d733-8375-4154-9dc5-01b18b3cf786" providerId="ADAL" clId="{84ABFE4C-D82F-4591-A3E3-DFA3AC339C91}" dt="2024-02-20T11:59:47.380" v="1789" actId="26606"/>
          <ac:spMkLst>
            <pc:docMk/>
            <pc:sldMk cId="889898956" sldId="1222"/>
            <ac:spMk id="56" creationId="{1A9F23AD-7A55-49F3-A3EC-743F47F36B0E}"/>
          </ac:spMkLst>
        </pc:spChg>
        <pc:spChg chg="add del">
          <ac:chgData name="Hossein Saberi" userId="3099d733-8375-4154-9dc5-01b18b3cf786" providerId="ADAL" clId="{84ABFE4C-D82F-4591-A3E3-DFA3AC339C91}" dt="2024-02-20T11:59:47.380" v="1789" actId="26606"/>
          <ac:spMkLst>
            <pc:docMk/>
            <pc:sldMk cId="889898956" sldId="1222"/>
            <ac:spMk id="57" creationId="{D7D9F91F-72C9-4DB9-ABD0-A8180D8262D5}"/>
          </ac:spMkLst>
        </pc:spChg>
        <pc:spChg chg="add del">
          <ac:chgData name="Hossein Saberi" userId="3099d733-8375-4154-9dc5-01b18b3cf786" providerId="ADAL" clId="{84ABFE4C-D82F-4591-A3E3-DFA3AC339C91}" dt="2024-02-20T11:59:47.380" v="1789" actId="26606"/>
          <ac:spMkLst>
            <pc:docMk/>
            <pc:sldMk cId="889898956" sldId="1222"/>
            <ac:spMk id="58" creationId="{BE016956-CE9F-4946-8834-A8BC3529D0F6}"/>
          </ac:spMkLst>
        </pc:spChg>
        <pc:spChg chg="add del">
          <ac:chgData name="Hossein Saberi" userId="3099d733-8375-4154-9dc5-01b18b3cf786" providerId="ADAL" clId="{84ABFE4C-D82F-4591-A3E3-DFA3AC339C91}" dt="2024-02-20T11:59:48.898" v="1791" actId="26606"/>
          <ac:spMkLst>
            <pc:docMk/>
            <pc:sldMk cId="889898956" sldId="1222"/>
            <ac:spMk id="60" creationId="{36A1CAC3-A129-43F8-8881-63D3E319A7B5}"/>
          </ac:spMkLst>
        </pc:spChg>
        <pc:spChg chg="add del">
          <ac:chgData name="Hossein Saberi" userId="3099d733-8375-4154-9dc5-01b18b3cf786" providerId="ADAL" clId="{84ABFE4C-D82F-4591-A3E3-DFA3AC339C91}" dt="2024-02-20T11:59:48.898" v="1791" actId="26606"/>
          <ac:spMkLst>
            <pc:docMk/>
            <pc:sldMk cId="889898956" sldId="1222"/>
            <ac:spMk id="61" creationId="{B5CCE41C-FBFB-44B8-BE25-7F555613C150}"/>
          </ac:spMkLst>
        </pc:spChg>
        <pc:spChg chg="add del">
          <ac:chgData name="Hossein Saberi" userId="3099d733-8375-4154-9dc5-01b18b3cf786" providerId="ADAL" clId="{84ABFE4C-D82F-4591-A3E3-DFA3AC339C91}" dt="2024-02-20T11:59:50.432" v="1793" actId="26606"/>
          <ac:spMkLst>
            <pc:docMk/>
            <pc:sldMk cId="889898956" sldId="1222"/>
            <ac:spMk id="63" creationId="{D9C4A1E0-B30B-4F81-873C-F77710333B2A}"/>
          </ac:spMkLst>
        </pc:spChg>
        <pc:spChg chg="add del">
          <ac:chgData name="Hossein Saberi" userId="3099d733-8375-4154-9dc5-01b18b3cf786" providerId="ADAL" clId="{84ABFE4C-D82F-4591-A3E3-DFA3AC339C91}" dt="2024-02-20T11:59:50.432" v="1793" actId="26606"/>
          <ac:spMkLst>
            <pc:docMk/>
            <pc:sldMk cId="889898956" sldId="1222"/>
            <ac:spMk id="64" creationId="{2884BC28-8C65-4886-B01A-667342EB70D7}"/>
          </ac:spMkLst>
        </pc:spChg>
        <pc:spChg chg="add del">
          <ac:chgData name="Hossein Saberi" userId="3099d733-8375-4154-9dc5-01b18b3cf786" providerId="ADAL" clId="{84ABFE4C-D82F-4591-A3E3-DFA3AC339C91}" dt="2024-02-20T11:59:50.432" v="1793" actId="26606"/>
          <ac:spMkLst>
            <pc:docMk/>
            <pc:sldMk cId="889898956" sldId="1222"/>
            <ac:spMk id="65" creationId="{0FC820FD-F8C0-4426-A38A-5B80A2E5286F}"/>
          </ac:spMkLst>
        </pc:spChg>
        <pc:spChg chg="add del">
          <ac:chgData name="Hossein Saberi" userId="3099d733-8375-4154-9dc5-01b18b3cf786" providerId="ADAL" clId="{84ABFE4C-D82F-4591-A3E3-DFA3AC339C91}" dt="2024-02-20T11:59:50.432" v="1793" actId="26606"/>
          <ac:spMkLst>
            <pc:docMk/>
            <pc:sldMk cId="889898956" sldId="1222"/>
            <ac:spMk id="66" creationId="{E1DAA296-54E3-4547-B36F-E8B35335378A}"/>
          </ac:spMkLst>
        </pc:spChg>
        <pc:spChg chg="add del">
          <ac:chgData name="Hossein Saberi" userId="3099d733-8375-4154-9dc5-01b18b3cf786" providerId="ADAL" clId="{84ABFE4C-D82F-4591-A3E3-DFA3AC339C91}" dt="2024-02-20T12:00:26.594" v="1811" actId="26606"/>
          <ac:spMkLst>
            <pc:docMk/>
            <pc:sldMk cId="889898956" sldId="1222"/>
            <ac:spMk id="67" creationId="{C96C8BAF-68F3-4B78-B238-35DF5D86560D}"/>
          </ac:spMkLst>
        </pc:spChg>
        <pc:spChg chg="add del">
          <ac:chgData name="Hossein Saberi" userId="3099d733-8375-4154-9dc5-01b18b3cf786" providerId="ADAL" clId="{84ABFE4C-D82F-4591-A3E3-DFA3AC339C91}" dt="2024-02-20T11:59:51.736" v="1795" actId="26606"/>
          <ac:spMkLst>
            <pc:docMk/>
            <pc:sldMk cId="889898956" sldId="1222"/>
            <ac:spMk id="68" creationId="{749FA6A2-2239-4EF2-9EB3-B1DC295FE14D}"/>
          </ac:spMkLst>
        </pc:spChg>
        <pc:spChg chg="add del">
          <ac:chgData name="Hossein Saberi" userId="3099d733-8375-4154-9dc5-01b18b3cf786" providerId="ADAL" clId="{84ABFE4C-D82F-4591-A3E3-DFA3AC339C91}" dt="2024-02-20T11:59:56.996" v="1797" actId="26606"/>
          <ac:spMkLst>
            <pc:docMk/>
            <pc:sldMk cId="889898956" sldId="1222"/>
            <ac:spMk id="70" creationId="{19E301E5-1206-47D0-9CDF-72583D739089}"/>
          </ac:spMkLst>
        </pc:spChg>
        <pc:spChg chg="add del">
          <ac:chgData name="Hossein Saberi" userId="3099d733-8375-4154-9dc5-01b18b3cf786" providerId="ADAL" clId="{84ABFE4C-D82F-4591-A3E3-DFA3AC339C91}" dt="2024-02-20T11:59:56.996" v="1797" actId="26606"/>
          <ac:spMkLst>
            <pc:docMk/>
            <pc:sldMk cId="889898956" sldId="1222"/>
            <ac:spMk id="71" creationId="{AFA31FBE-7948-4384-B68A-75DEFDC4955A}"/>
          </ac:spMkLst>
        </pc:spChg>
        <pc:spChg chg="add del">
          <ac:chgData name="Hossein Saberi" userId="3099d733-8375-4154-9dc5-01b18b3cf786" providerId="ADAL" clId="{84ABFE4C-D82F-4591-A3E3-DFA3AC339C91}" dt="2024-02-20T12:00:05.292" v="1801" actId="26606"/>
          <ac:spMkLst>
            <pc:docMk/>
            <pc:sldMk cId="889898956" sldId="1222"/>
            <ac:spMk id="76" creationId="{C96C8BAF-68F3-4B78-B238-35DF5D86560D}"/>
          </ac:spMkLst>
        </pc:spChg>
        <pc:spChg chg="add del">
          <ac:chgData name="Hossein Saberi" userId="3099d733-8375-4154-9dc5-01b18b3cf786" providerId="ADAL" clId="{84ABFE4C-D82F-4591-A3E3-DFA3AC339C91}" dt="2024-02-20T12:00:09.136" v="1803" actId="26606"/>
          <ac:spMkLst>
            <pc:docMk/>
            <pc:sldMk cId="889898956" sldId="1222"/>
            <ac:spMk id="87" creationId="{56827C3C-D52F-46CE-A441-3CD6A1A6A0A2}"/>
          </ac:spMkLst>
        </pc:spChg>
        <pc:spChg chg="add del">
          <ac:chgData name="Hossein Saberi" userId="3099d733-8375-4154-9dc5-01b18b3cf786" providerId="ADAL" clId="{84ABFE4C-D82F-4591-A3E3-DFA3AC339C91}" dt="2024-02-20T12:00:09.136" v="1803" actId="26606"/>
          <ac:spMkLst>
            <pc:docMk/>
            <pc:sldMk cId="889898956" sldId="1222"/>
            <ac:spMk id="88" creationId="{F52A8B51-0A89-497B-B882-6658E029A3F9}"/>
          </ac:spMkLst>
        </pc:spChg>
        <pc:spChg chg="add del">
          <ac:chgData name="Hossein Saberi" userId="3099d733-8375-4154-9dc5-01b18b3cf786" providerId="ADAL" clId="{84ABFE4C-D82F-4591-A3E3-DFA3AC339C91}" dt="2024-02-20T12:00:09.136" v="1803" actId="26606"/>
          <ac:spMkLst>
            <pc:docMk/>
            <pc:sldMk cId="889898956" sldId="1222"/>
            <ac:spMk id="89" creationId="{EB1CEFBF-6F09-4052-862B-E219DA15757E}"/>
          </ac:spMkLst>
        </pc:spChg>
        <pc:spChg chg="add del">
          <ac:chgData name="Hossein Saberi" userId="3099d733-8375-4154-9dc5-01b18b3cf786" providerId="ADAL" clId="{84ABFE4C-D82F-4591-A3E3-DFA3AC339C91}" dt="2024-02-20T12:00:09.136" v="1803" actId="26606"/>
          <ac:spMkLst>
            <pc:docMk/>
            <pc:sldMk cId="889898956" sldId="1222"/>
            <ac:spMk id="90" creationId="{BCB5D417-2A71-445D-B4C7-9E814D633D33}"/>
          </ac:spMkLst>
        </pc:spChg>
        <pc:spChg chg="del">
          <ac:chgData name="Hossein Saberi" userId="3099d733-8375-4154-9dc5-01b18b3cf786" providerId="ADAL" clId="{84ABFE4C-D82F-4591-A3E3-DFA3AC339C91}" dt="2024-02-20T11:56:10.560" v="1754" actId="478"/>
          <ac:spMkLst>
            <pc:docMk/>
            <pc:sldMk cId="889898956" sldId="1222"/>
            <ac:spMk id="91" creationId="{22F15A2D-2324-487D-A02A-BF46C5C580EB}"/>
          </ac:spMkLst>
        </pc:spChg>
        <pc:spChg chg="del">
          <ac:chgData name="Hossein Saberi" userId="3099d733-8375-4154-9dc5-01b18b3cf786" providerId="ADAL" clId="{84ABFE4C-D82F-4591-A3E3-DFA3AC339C91}" dt="2024-02-20T11:56:10.560" v="1754" actId="478"/>
          <ac:spMkLst>
            <pc:docMk/>
            <pc:sldMk cId="889898956" sldId="1222"/>
            <ac:spMk id="92" creationId="{17A7F34E-D418-47E2-9F86-2C45BBC31210}"/>
          </ac:spMkLst>
        </pc:spChg>
        <pc:spChg chg="del">
          <ac:chgData name="Hossein Saberi" userId="3099d733-8375-4154-9dc5-01b18b3cf786" providerId="ADAL" clId="{84ABFE4C-D82F-4591-A3E3-DFA3AC339C91}" dt="2024-02-20T11:56:10.560" v="1754" actId="478"/>
          <ac:spMkLst>
            <pc:docMk/>
            <pc:sldMk cId="889898956" sldId="1222"/>
            <ac:spMk id="93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2:00:11.270" v="1805" actId="26606"/>
          <ac:spMkLst>
            <pc:docMk/>
            <pc:sldMk cId="889898956" sldId="1222"/>
            <ac:spMk id="94" creationId="{94E1CBB2-207D-4AB2-9FE1-BB3DFB5F50D8}"/>
          </ac:spMkLst>
        </pc:spChg>
        <pc:spChg chg="add del">
          <ac:chgData name="Hossein Saberi" userId="3099d733-8375-4154-9dc5-01b18b3cf786" providerId="ADAL" clId="{84ABFE4C-D82F-4591-A3E3-DFA3AC339C91}" dt="2024-02-20T12:00:11.270" v="1805" actId="26606"/>
          <ac:spMkLst>
            <pc:docMk/>
            <pc:sldMk cId="889898956" sldId="1222"/>
            <ac:spMk id="95" creationId="{7B7C8768-C0E6-4BF8-9262-74D645629035}"/>
          </ac:spMkLst>
        </pc:spChg>
        <pc:spChg chg="add del">
          <ac:chgData name="Hossein Saberi" userId="3099d733-8375-4154-9dc5-01b18b3cf786" providerId="ADAL" clId="{84ABFE4C-D82F-4591-A3E3-DFA3AC339C91}" dt="2024-02-20T12:00:11.270" v="1805" actId="26606"/>
          <ac:spMkLst>
            <pc:docMk/>
            <pc:sldMk cId="889898956" sldId="1222"/>
            <ac:spMk id="96" creationId="{B063FAF9-ACC5-4257-A431-AB2FCFD5CE27}"/>
          </ac:spMkLst>
        </pc:spChg>
        <pc:spChg chg="add del">
          <ac:chgData name="Hossein Saberi" userId="3099d733-8375-4154-9dc5-01b18b3cf786" providerId="ADAL" clId="{84ABFE4C-D82F-4591-A3E3-DFA3AC339C91}" dt="2024-02-20T12:00:11.270" v="1805" actId="26606"/>
          <ac:spMkLst>
            <pc:docMk/>
            <pc:sldMk cId="889898956" sldId="1222"/>
            <ac:spMk id="97" creationId="{B3842A57-5543-489A-8D76-ECB59F25A14B}"/>
          </ac:spMkLst>
        </pc:spChg>
        <pc:spChg chg="add del">
          <ac:chgData name="Hossein Saberi" userId="3099d733-8375-4154-9dc5-01b18b3cf786" providerId="ADAL" clId="{84ABFE4C-D82F-4591-A3E3-DFA3AC339C91}" dt="2024-02-20T12:00:11.270" v="1805" actId="26606"/>
          <ac:spMkLst>
            <pc:docMk/>
            <pc:sldMk cId="889898956" sldId="1222"/>
            <ac:spMk id="98" creationId="{6B5AB787-5A1E-418D-8980-5F3361C65541}"/>
          </ac:spMkLst>
        </pc:spChg>
        <pc:spChg chg="add del">
          <ac:chgData name="Hossein Saberi" userId="3099d733-8375-4154-9dc5-01b18b3cf786" providerId="ADAL" clId="{84ABFE4C-D82F-4591-A3E3-DFA3AC339C91}" dt="2024-02-20T12:00:28.313" v="1813" actId="26606"/>
          <ac:spMkLst>
            <pc:docMk/>
            <pc:sldMk cId="889898956" sldId="1222"/>
            <ac:spMk id="99" creationId="{56827C3C-D52F-46CE-A441-3CD6A1A6A0A2}"/>
          </ac:spMkLst>
        </pc:spChg>
        <pc:spChg chg="add del">
          <ac:chgData name="Hossein Saberi" userId="3099d733-8375-4154-9dc5-01b18b3cf786" providerId="ADAL" clId="{84ABFE4C-D82F-4591-A3E3-DFA3AC339C91}" dt="2024-02-20T12:00:28.313" v="1813" actId="26606"/>
          <ac:spMkLst>
            <pc:docMk/>
            <pc:sldMk cId="889898956" sldId="1222"/>
            <ac:spMk id="100" creationId="{F52A8B51-0A89-497B-B882-6658E029A3F9}"/>
          </ac:spMkLst>
        </pc:spChg>
        <pc:spChg chg="add del">
          <ac:chgData name="Hossein Saberi" userId="3099d733-8375-4154-9dc5-01b18b3cf786" providerId="ADAL" clId="{84ABFE4C-D82F-4591-A3E3-DFA3AC339C91}" dt="2024-02-20T12:00:28.313" v="1813" actId="26606"/>
          <ac:spMkLst>
            <pc:docMk/>
            <pc:sldMk cId="889898956" sldId="1222"/>
            <ac:spMk id="101" creationId="{EB1CEFBF-6F09-4052-862B-E219DA15757E}"/>
          </ac:spMkLst>
        </pc:spChg>
        <pc:spChg chg="add del">
          <ac:chgData name="Hossein Saberi" userId="3099d733-8375-4154-9dc5-01b18b3cf786" providerId="ADAL" clId="{84ABFE4C-D82F-4591-A3E3-DFA3AC339C91}" dt="2024-02-20T12:00:28.313" v="1813" actId="26606"/>
          <ac:spMkLst>
            <pc:docMk/>
            <pc:sldMk cId="889898956" sldId="1222"/>
            <ac:spMk id="102" creationId="{BCB5D417-2A71-445D-B4C7-9E814D633D33}"/>
          </ac:spMkLst>
        </pc:spChg>
        <pc:spChg chg="add del">
          <ac:chgData name="Hossein Saberi" userId="3099d733-8375-4154-9dc5-01b18b3cf786" providerId="ADAL" clId="{84ABFE4C-D82F-4591-A3E3-DFA3AC339C91}" dt="2024-02-20T12:00:38.389" v="1815" actId="26606"/>
          <ac:spMkLst>
            <pc:docMk/>
            <pc:sldMk cId="889898956" sldId="1222"/>
            <ac:spMk id="104" creationId="{749FA6A2-2239-4EF2-9EB3-B1DC295FE14D}"/>
          </ac:spMkLst>
        </pc:spChg>
        <pc:spChg chg="add del">
          <ac:chgData name="Hossein Saberi" userId="3099d733-8375-4154-9dc5-01b18b3cf786" providerId="ADAL" clId="{84ABFE4C-D82F-4591-A3E3-DFA3AC339C91}" dt="2024-02-20T12:00:44.577" v="1817" actId="26606"/>
          <ac:spMkLst>
            <pc:docMk/>
            <pc:sldMk cId="889898956" sldId="1222"/>
            <ac:spMk id="106" creationId="{2D2B266D-3625-4584-A5C3-7D3F672CFF30}"/>
          </ac:spMkLst>
        </pc:spChg>
        <pc:spChg chg="add del">
          <ac:chgData name="Hossein Saberi" userId="3099d733-8375-4154-9dc5-01b18b3cf786" providerId="ADAL" clId="{84ABFE4C-D82F-4591-A3E3-DFA3AC339C91}" dt="2024-02-20T12:00:44.577" v="1817" actId="26606"/>
          <ac:spMkLst>
            <pc:docMk/>
            <pc:sldMk cId="889898956" sldId="1222"/>
            <ac:spMk id="107" creationId="{C463B99A-73EE-4FBB-B7C4-F9F9BCC25C65}"/>
          </ac:spMkLst>
        </pc:spChg>
        <pc:spChg chg="add del">
          <ac:chgData name="Hossein Saberi" userId="3099d733-8375-4154-9dc5-01b18b3cf786" providerId="ADAL" clId="{84ABFE4C-D82F-4591-A3E3-DFA3AC339C91}" dt="2024-02-20T12:00:44.577" v="1817" actId="26606"/>
          <ac:spMkLst>
            <pc:docMk/>
            <pc:sldMk cId="889898956" sldId="1222"/>
            <ac:spMk id="108" creationId="{A5D2A5D1-BA0D-47D3-B051-DA7743C46E28}"/>
          </ac:spMkLst>
        </pc:spChg>
        <pc:spChg chg="add mod ord">
          <ac:chgData name="Hossein Saberi" userId="3099d733-8375-4154-9dc5-01b18b3cf786" providerId="ADAL" clId="{84ABFE4C-D82F-4591-A3E3-DFA3AC339C91}" dt="2024-02-20T12:04:53.438" v="1870" actId="26606"/>
          <ac:spMkLst>
            <pc:docMk/>
            <pc:sldMk cId="889898956" sldId="1222"/>
            <ac:spMk id="112" creationId="{C61D94A7-C473-2714-93C7-81033143E5BF}"/>
          </ac:spMkLst>
        </pc:spChg>
        <pc:spChg chg="add del">
          <ac:chgData name="Hossein Saberi" userId="3099d733-8375-4154-9dc5-01b18b3cf786" providerId="ADAL" clId="{84ABFE4C-D82F-4591-A3E3-DFA3AC339C91}" dt="2024-02-20T12:01:46.960" v="1838" actId="26606"/>
          <ac:spMkLst>
            <pc:docMk/>
            <pc:sldMk cId="889898956" sldId="1222"/>
            <ac:spMk id="113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2:01:46.960" v="1838" actId="26606"/>
          <ac:spMkLst>
            <pc:docMk/>
            <pc:sldMk cId="889898956" sldId="1222"/>
            <ac:spMk id="114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2:03:19.715" v="1854" actId="26606"/>
          <ac:spMkLst>
            <pc:docMk/>
            <pc:sldMk cId="889898956" sldId="1222"/>
            <ac:spMk id="119" creationId="{9CB95732-565A-4D2C-A3AB-CC460C0D3826}"/>
          </ac:spMkLst>
        </pc:spChg>
        <pc:spChg chg="add del">
          <ac:chgData name="Hossein Saberi" userId="3099d733-8375-4154-9dc5-01b18b3cf786" providerId="ADAL" clId="{84ABFE4C-D82F-4591-A3E3-DFA3AC339C91}" dt="2024-02-20T12:01:46.960" v="1838" actId="26606"/>
          <ac:spMkLst>
            <pc:docMk/>
            <pc:sldMk cId="889898956" sldId="1222"/>
            <ac:spMk id="120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2:03:19.715" v="1854" actId="26606"/>
          <ac:spMkLst>
            <pc:docMk/>
            <pc:sldMk cId="889898956" sldId="1222"/>
            <ac:spMk id="121" creationId="{77F1AF47-AE98-4034-BD91-1976FA4D9C4C}"/>
          </ac:spMkLst>
        </pc:spChg>
        <pc:spChg chg="add del">
          <ac:chgData name="Hossein Saberi" userId="3099d733-8375-4154-9dc5-01b18b3cf786" providerId="ADAL" clId="{84ABFE4C-D82F-4591-A3E3-DFA3AC339C91}" dt="2024-02-20T12:01:49.754" v="1840" actId="26606"/>
          <ac:spMkLst>
            <pc:docMk/>
            <pc:sldMk cId="889898956" sldId="1222"/>
            <ac:spMk id="122" creationId="{C3862298-AF85-4572-BED3-52E573EBD410}"/>
          </ac:spMkLst>
        </pc:spChg>
        <pc:spChg chg="add del">
          <ac:chgData name="Hossein Saberi" userId="3099d733-8375-4154-9dc5-01b18b3cf786" providerId="ADAL" clId="{84ABFE4C-D82F-4591-A3E3-DFA3AC339C91}" dt="2024-02-20T12:01:49.754" v="1840" actId="26606"/>
          <ac:spMkLst>
            <pc:docMk/>
            <pc:sldMk cId="889898956" sldId="1222"/>
            <ac:spMk id="123" creationId="{7BE265E6-D012-42B3-A7DE-C8FEED40DBB7}"/>
          </ac:spMkLst>
        </pc:spChg>
        <pc:spChg chg="add del">
          <ac:chgData name="Hossein Saberi" userId="3099d733-8375-4154-9dc5-01b18b3cf786" providerId="ADAL" clId="{84ABFE4C-D82F-4591-A3E3-DFA3AC339C91}" dt="2024-02-20T12:01:49.754" v="1840" actId="26606"/>
          <ac:spMkLst>
            <pc:docMk/>
            <pc:sldMk cId="889898956" sldId="1222"/>
            <ac:spMk id="124" creationId="{6EB9A5AE-0A9C-4EB1-9569-A44D89EFC5BD}"/>
          </ac:spMkLst>
        </pc:spChg>
        <pc:spChg chg="add del">
          <ac:chgData name="Hossein Saberi" userId="3099d733-8375-4154-9dc5-01b18b3cf786" providerId="ADAL" clId="{84ABFE4C-D82F-4591-A3E3-DFA3AC339C91}" dt="2024-02-20T12:03:50.352" v="1858" actId="26606"/>
          <ac:spMkLst>
            <pc:docMk/>
            <pc:sldMk cId="889898956" sldId="1222"/>
            <ac:spMk id="125" creationId="{1C4FDBE2-32F7-4AC4-A40C-C51C65B1D474}"/>
          </ac:spMkLst>
        </pc:spChg>
        <pc:spChg chg="add del">
          <ac:chgData name="Hossein Saberi" userId="3099d733-8375-4154-9dc5-01b18b3cf786" providerId="ADAL" clId="{84ABFE4C-D82F-4591-A3E3-DFA3AC339C91}" dt="2024-02-20T12:03:19.715" v="1854" actId="26606"/>
          <ac:spMkLst>
            <pc:docMk/>
            <pc:sldMk cId="889898956" sldId="1222"/>
            <ac:spMk id="126" creationId="{8EC0EE2B-2029-48DD-893D-F528E651B07D}"/>
          </ac:spMkLst>
        </pc:spChg>
        <pc:spChg chg="add del">
          <ac:chgData name="Hossein Saberi" userId="3099d733-8375-4154-9dc5-01b18b3cf786" providerId="ADAL" clId="{84ABFE4C-D82F-4591-A3E3-DFA3AC339C91}" dt="2024-02-20T12:03:40.222" v="1856" actId="26606"/>
          <ac:spMkLst>
            <pc:docMk/>
            <pc:sldMk cId="889898956" sldId="1222"/>
            <ac:spMk id="127" creationId="{E3BF711F-F9A0-4EA4-B156-A79E9F362447}"/>
          </ac:spMkLst>
        </pc:spChg>
        <pc:spChg chg="add del">
          <ac:chgData name="Hossein Saberi" userId="3099d733-8375-4154-9dc5-01b18b3cf786" providerId="ADAL" clId="{84ABFE4C-D82F-4591-A3E3-DFA3AC339C91}" dt="2024-02-20T12:03:19.715" v="1854" actId="26606"/>
          <ac:spMkLst>
            <pc:docMk/>
            <pc:sldMk cId="889898956" sldId="1222"/>
            <ac:spMk id="128" creationId="{45AE1D08-1ED1-4F59-B42F-4D8EA33DC8C6}"/>
          </ac:spMkLst>
        </pc:spChg>
        <pc:spChg chg="add del">
          <ac:chgData name="Hossein Saberi" userId="3099d733-8375-4154-9dc5-01b18b3cf786" providerId="ADAL" clId="{84ABFE4C-D82F-4591-A3E3-DFA3AC339C91}" dt="2024-02-20T12:03:19.715" v="1854" actId="26606"/>
          <ac:spMkLst>
            <pc:docMk/>
            <pc:sldMk cId="889898956" sldId="1222"/>
            <ac:spMk id="130" creationId="{9A79B912-88EA-4640-BDEB-51B3B11A026A}"/>
          </ac:spMkLst>
        </pc:spChg>
        <pc:spChg chg="add del">
          <ac:chgData name="Hossein Saberi" userId="3099d733-8375-4154-9dc5-01b18b3cf786" providerId="ADAL" clId="{84ABFE4C-D82F-4591-A3E3-DFA3AC339C91}" dt="2024-02-20T12:03:59.051" v="1860" actId="26606"/>
          <ac:spMkLst>
            <pc:docMk/>
            <pc:sldMk cId="889898956" sldId="1222"/>
            <ac:spMk id="131" creationId="{CAE473BD-9A2A-420F-B844-12BCFA3D45A7}"/>
          </ac:spMkLst>
        </pc:spChg>
        <pc:spChg chg="add del">
          <ac:chgData name="Hossein Saberi" userId="3099d733-8375-4154-9dc5-01b18b3cf786" providerId="ADAL" clId="{84ABFE4C-D82F-4591-A3E3-DFA3AC339C91}" dt="2024-02-20T12:03:40.222" v="1856" actId="26606"/>
          <ac:spMkLst>
            <pc:docMk/>
            <pc:sldMk cId="889898956" sldId="1222"/>
            <ac:spMk id="132" creationId="{8ED94938-268E-4C0A-A08A-B3980C78BAEB}"/>
          </ac:spMkLst>
        </pc:spChg>
        <pc:spChg chg="add del">
          <ac:chgData name="Hossein Saberi" userId="3099d733-8375-4154-9dc5-01b18b3cf786" providerId="ADAL" clId="{84ABFE4C-D82F-4591-A3E3-DFA3AC339C91}" dt="2024-02-20T12:03:50.352" v="1858" actId="26606"/>
          <ac:spMkLst>
            <pc:docMk/>
            <pc:sldMk cId="889898956" sldId="1222"/>
            <ac:spMk id="133" creationId="{EBF4792E-DF83-4D24-9924-01EC30A32C89}"/>
          </ac:spMkLst>
        </pc:spChg>
        <pc:spChg chg="add del">
          <ac:chgData name="Hossein Saberi" userId="3099d733-8375-4154-9dc5-01b18b3cf786" providerId="ADAL" clId="{84ABFE4C-D82F-4591-A3E3-DFA3AC339C91}" dt="2024-02-20T12:03:50.352" v="1858" actId="26606"/>
          <ac:spMkLst>
            <pc:docMk/>
            <pc:sldMk cId="889898956" sldId="1222"/>
            <ac:spMk id="134" creationId="{15837328-A57C-47AA-B520-C83F4A6BD1E4}"/>
          </ac:spMkLst>
        </pc:spChg>
        <pc:spChg chg="add del">
          <ac:chgData name="Hossein Saberi" userId="3099d733-8375-4154-9dc5-01b18b3cf786" providerId="ADAL" clId="{84ABFE4C-D82F-4591-A3E3-DFA3AC339C91}" dt="2024-02-20T12:03:50.352" v="1858" actId="26606"/>
          <ac:spMkLst>
            <pc:docMk/>
            <pc:sldMk cId="889898956" sldId="1222"/>
            <ac:spMk id="135" creationId="{E2B33195-5BCA-4BB7-A82D-6739522687DD}"/>
          </ac:spMkLst>
        </pc:spChg>
        <pc:spChg chg="add del">
          <ac:chgData name="Hossein Saberi" userId="3099d733-8375-4154-9dc5-01b18b3cf786" providerId="ADAL" clId="{84ABFE4C-D82F-4591-A3E3-DFA3AC339C91}" dt="2024-02-20T12:03:50.352" v="1858" actId="26606"/>
          <ac:spMkLst>
            <pc:docMk/>
            <pc:sldMk cId="889898956" sldId="1222"/>
            <ac:spMk id="136" creationId="{8A03A6A2-7849-4179-B68F-C11DDDB231D4}"/>
          </ac:spMkLst>
        </pc:spChg>
        <pc:spChg chg="add del">
          <ac:chgData name="Hossein Saberi" userId="3099d733-8375-4154-9dc5-01b18b3cf786" providerId="ADAL" clId="{84ABFE4C-D82F-4591-A3E3-DFA3AC339C91}" dt="2024-02-20T12:04:14.732" v="1864" actId="26606"/>
          <ac:spMkLst>
            <pc:docMk/>
            <pc:sldMk cId="889898956" sldId="1222"/>
            <ac:spMk id="138" creationId="{7C86F726-AC41-4CF6-9B05-151A4D499EE1}"/>
          </ac:spMkLst>
        </pc:spChg>
        <pc:spChg chg="add del">
          <ac:chgData name="Hossein Saberi" userId="3099d733-8375-4154-9dc5-01b18b3cf786" providerId="ADAL" clId="{84ABFE4C-D82F-4591-A3E3-DFA3AC339C91}" dt="2024-02-20T12:04:14.732" v="1864" actId="26606"/>
          <ac:spMkLst>
            <pc:docMk/>
            <pc:sldMk cId="889898956" sldId="1222"/>
            <ac:spMk id="139" creationId="{55E8CDA9-D07B-4774-80D9-57C6EFE7D3F8}"/>
          </ac:spMkLst>
        </pc:spChg>
        <pc:spChg chg="add del">
          <ac:chgData name="Hossein Saberi" userId="3099d733-8375-4154-9dc5-01b18b3cf786" providerId="ADAL" clId="{84ABFE4C-D82F-4591-A3E3-DFA3AC339C91}" dt="2024-02-20T12:04:06.453" v="1862" actId="26606"/>
          <ac:spMkLst>
            <pc:docMk/>
            <pc:sldMk cId="889898956" sldId="1222"/>
            <ac:spMk id="140" creationId="{BD02D496-6B73-4F97-A645-768B8C29FBEE}"/>
          </ac:spMkLst>
        </pc:spChg>
        <pc:spChg chg="add del">
          <ac:chgData name="Hossein Saberi" userId="3099d733-8375-4154-9dc5-01b18b3cf786" providerId="ADAL" clId="{84ABFE4C-D82F-4591-A3E3-DFA3AC339C91}" dt="2024-02-20T12:04:40.297" v="1868" actId="26606"/>
          <ac:spMkLst>
            <pc:docMk/>
            <pc:sldMk cId="889898956" sldId="1222"/>
            <ac:spMk id="142" creationId="{2111B97A-2FB0-4625-8C2E-CDCB1AF683A2}"/>
          </ac:spMkLst>
        </pc:spChg>
        <pc:spChg chg="add del">
          <ac:chgData name="Hossein Saberi" userId="3099d733-8375-4154-9dc5-01b18b3cf786" providerId="ADAL" clId="{84ABFE4C-D82F-4591-A3E3-DFA3AC339C91}" dt="2024-02-20T12:04:06.453" v="1862" actId="26606"/>
          <ac:spMkLst>
            <pc:docMk/>
            <pc:sldMk cId="889898956" sldId="1222"/>
            <ac:spMk id="144" creationId="{04357C93-F0CB-4A1C-8F77-4E9063789819}"/>
          </ac:spMkLst>
        </pc:spChg>
        <pc:spChg chg="add del">
          <ac:chgData name="Hossein Saberi" userId="3099d733-8375-4154-9dc5-01b18b3cf786" providerId="ADAL" clId="{84ABFE4C-D82F-4591-A3E3-DFA3AC339C91}" dt="2024-02-20T12:04:53.438" v="1870" actId="26606"/>
          <ac:spMkLst>
            <pc:docMk/>
            <pc:sldMk cId="889898956" sldId="1222"/>
            <ac:spMk id="145" creationId="{8F3AC08E-B674-4E52-831A-08E1CF55E1D4}"/>
          </ac:spMkLst>
        </pc:spChg>
        <pc:spChg chg="add del">
          <ac:chgData name="Hossein Saberi" userId="3099d733-8375-4154-9dc5-01b18b3cf786" providerId="ADAL" clId="{84ABFE4C-D82F-4591-A3E3-DFA3AC339C91}" dt="2024-02-20T12:04:40.297" v="1868" actId="26606"/>
          <ac:spMkLst>
            <pc:docMk/>
            <pc:sldMk cId="889898956" sldId="1222"/>
            <ac:spMk id="147" creationId="{8ED94938-268E-4C0A-A08A-B3980C78BAEB}"/>
          </ac:spMkLst>
        </pc:spChg>
        <pc:spChg chg="add del">
          <ac:chgData name="Hossein Saberi" userId="3099d733-8375-4154-9dc5-01b18b3cf786" providerId="ADAL" clId="{84ABFE4C-D82F-4591-A3E3-DFA3AC339C91}" dt="2024-02-20T12:04:53.438" v="1870" actId="26606"/>
          <ac:spMkLst>
            <pc:docMk/>
            <pc:sldMk cId="889898956" sldId="1222"/>
            <ac:spMk id="148" creationId="{77D859EF-0C2A-487B-A0C6-A8276E48DDB9}"/>
          </ac:spMkLst>
        </pc:spChg>
        <pc:spChg chg="add del">
          <ac:chgData name="Hossein Saberi" userId="3099d733-8375-4154-9dc5-01b18b3cf786" providerId="ADAL" clId="{84ABFE4C-D82F-4591-A3E3-DFA3AC339C91}" dt="2024-02-20T12:04:53.438" v="1870" actId="26606"/>
          <ac:spMkLst>
            <pc:docMk/>
            <pc:sldMk cId="889898956" sldId="1222"/>
            <ac:spMk id="149" creationId="{369B80C7-2B0D-4C19-AF01-91BFC4EBC999}"/>
          </ac:spMkLst>
        </pc:spChg>
        <pc:spChg chg="add del">
          <ac:chgData name="Hossein Saberi" userId="3099d733-8375-4154-9dc5-01b18b3cf786" providerId="ADAL" clId="{84ABFE4C-D82F-4591-A3E3-DFA3AC339C91}" dt="2024-02-20T12:04:53.438" v="1870" actId="26606"/>
          <ac:spMkLst>
            <pc:docMk/>
            <pc:sldMk cId="889898956" sldId="1222"/>
            <ac:spMk id="150" creationId="{EDB19A81-C621-40A1-87E0-015F982C4807}"/>
          </ac:spMkLst>
        </pc:spChg>
        <pc:spChg chg="add del">
          <ac:chgData name="Hossein Saberi" userId="3099d733-8375-4154-9dc5-01b18b3cf786" providerId="ADAL" clId="{84ABFE4C-D82F-4591-A3E3-DFA3AC339C91}" dt="2024-02-20T12:04:39.327" v="1867" actId="26606"/>
          <ac:spMkLst>
            <pc:docMk/>
            <pc:sldMk cId="889898956" sldId="1222"/>
            <ac:spMk id="152" creationId="{E3BF711F-F9A0-4EA4-B156-A79E9F362447}"/>
          </ac:spMkLst>
        </pc:spChg>
        <pc:spChg chg="add del">
          <ac:chgData name="Hossein Saberi" userId="3099d733-8375-4154-9dc5-01b18b3cf786" providerId="ADAL" clId="{84ABFE4C-D82F-4591-A3E3-DFA3AC339C91}" dt="2024-02-20T12:04:39.327" v="1867" actId="26606"/>
          <ac:spMkLst>
            <pc:docMk/>
            <pc:sldMk cId="889898956" sldId="1222"/>
            <ac:spMk id="158" creationId="{8ED94938-268E-4C0A-A08A-B3980C78BAEB}"/>
          </ac:spMkLst>
        </pc:spChg>
        <pc:grpChg chg="add del">
          <ac:chgData name="Hossein Saberi" userId="3099d733-8375-4154-9dc5-01b18b3cf786" providerId="ADAL" clId="{84ABFE4C-D82F-4591-A3E3-DFA3AC339C91}" dt="2024-02-20T11:56:37.761" v="1772" actId="26606"/>
          <ac:grpSpMkLst>
            <pc:docMk/>
            <pc:sldMk cId="889898956" sldId="1222"/>
            <ac:grpSpMk id="41" creationId="{58495BCC-CE77-4CC2-952E-846F41119FD5}"/>
          </ac:grpSpMkLst>
        </pc:grpChg>
        <pc:grpChg chg="add del">
          <ac:chgData name="Hossein Saberi" userId="3099d733-8375-4154-9dc5-01b18b3cf786" providerId="ADAL" clId="{84ABFE4C-D82F-4591-A3E3-DFA3AC339C91}" dt="2024-02-20T12:00:26.594" v="1811" actId="26606"/>
          <ac:grpSpMkLst>
            <pc:docMk/>
            <pc:sldMk cId="889898956" sldId="1222"/>
            <ac:grpSpMk id="69" creationId="{4F4CD6D0-5A87-4BA2-A13A-0E40511C3CFA}"/>
          </ac:grpSpMkLst>
        </pc:grpChg>
        <pc:grpChg chg="add del">
          <ac:chgData name="Hossein Saberi" userId="3099d733-8375-4154-9dc5-01b18b3cf786" providerId="ADAL" clId="{84ABFE4C-D82F-4591-A3E3-DFA3AC339C91}" dt="2024-02-20T12:00:05.292" v="1801" actId="26606"/>
          <ac:grpSpMkLst>
            <pc:docMk/>
            <pc:sldMk cId="889898956" sldId="1222"/>
            <ac:grpSpMk id="77" creationId="{4F4CD6D0-5A87-4BA2-A13A-0E40511C3CFA}"/>
          </ac:grpSpMkLst>
        </pc:grpChg>
        <pc:grpChg chg="add del">
          <ac:chgData name="Hossein Saberi" userId="3099d733-8375-4154-9dc5-01b18b3cf786" providerId="ADAL" clId="{84ABFE4C-D82F-4591-A3E3-DFA3AC339C91}" dt="2024-02-20T12:00:26.594" v="1811" actId="26606"/>
          <ac:grpSpMkLst>
            <pc:docMk/>
            <pc:sldMk cId="889898956" sldId="1222"/>
            <ac:grpSpMk id="78" creationId="{E9537076-EF48-4F72-9164-FD8260D550AC}"/>
          </ac:grpSpMkLst>
        </pc:grpChg>
        <pc:grpChg chg="add del">
          <ac:chgData name="Hossein Saberi" userId="3099d733-8375-4154-9dc5-01b18b3cf786" providerId="ADAL" clId="{84ABFE4C-D82F-4591-A3E3-DFA3AC339C91}" dt="2024-02-20T12:00:05.292" v="1801" actId="26606"/>
          <ac:grpSpMkLst>
            <pc:docMk/>
            <pc:sldMk cId="889898956" sldId="1222"/>
            <ac:grpSpMk id="80" creationId="{E9537076-EF48-4F72-9164-FD8260D550AC}"/>
          </ac:grpSpMkLst>
        </pc:grpChg>
        <pc:grpChg chg="add del">
          <ac:chgData name="Hossein Saberi" userId="3099d733-8375-4154-9dc5-01b18b3cf786" providerId="ADAL" clId="{84ABFE4C-D82F-4591-A3E3-DFA3AC339C91}" dt="2024-02-20T12:00:26.594" v="1811" actId="26606"/>
          <ac:grpSpMkLst>
            <pc:docMk/>
            <pc:sldMk cId="889898956" sldId="1222"/>
            <ac:grpSpMk id="82" creationId="{6EFC3492-86BD-4D75-B5B4-C2DBFE0BD106}"/>
          </ac:grpSpMkLst>
        </pc:grpChg>
        <pc:grpChg chg="add del">
          <ac:chgData name="Hossein Saberi" userId="3099d733-8375-4154-9dc5-01b18b3cf786" providerId="ADAL" clId="{84ABFE4C-D82F-4591-A3E3-DFA3AC339C91}" dt="2024-02-20T12:00:05.292" v="1801" actId="26606"/>
          <ac:grpSpMkLst>
            <pc:docMk/>
            <pc:sldMk cId="889898956" sldId="1222"/>
            <ac:grpSpMk id="83" creationId="{6EFC3492-86BD-4D75-B5B4-C2DBFE0BD106}"/>
          </ac:grpSpMkLst>
        </pc:grpChg>
        <pc:grpChg chg="add del">
          <ac:chgData name="Hossein Saberi" userId="3099d733-8375-4154-9dc5-01b18b3cf786" providerId="ADAL" clId="{84ABFE4C-D82F-4591-A3E3-DFA3AC339C91}" dt="2024-02-20T12:03:40.222" v="1856" actId="26606"/>
          <ac:grpSpMkLst>
            <pc:docMk/>
            <pc:sldMk cId="889898956" sldId="1222"/>
            <ac:grpSpMk id="129" creationId="{B83D307E-DF68-43F8-97CE-0AAE950A7129}"/>
          </ac:grpSpMkLst>
        </pc:grpChg>
        <pc:grpChg chg="add del">
          <ac:chgData name="Hossein Saberi" userId="3099d733-8375-4154-9dc5-01b18b3cf786" providerId="ADAL" clId="{84ABFE4C-D82F-4591-A3E3-DFA3AC339C91}" dt="2024-02-20T12:03:59.051" v="1860" actId="26606"/>
          <ac:grpSpMkLst>
            <pc:docMk/>
            <pc:sldMk cId="889898956" sldId="1222"/>
            <ac:grpSpMk id="137" creationId="{CB018903-3549-4A3B-A9DF-B26757CAA9C6}"/>
          </ac:grpSpMkLst>
        </pc:grpChg>
        <pc:grpChg chg="add del">
          <ac:chgData name="Hossein Saberi" userId="3099d733-8375-4154-9dc5-01b18b3cf786" providerId="ADAL" clId="{84ABFE4C-D82F-4591-A3E3-DFA3AC339C91}" dt="2024-02-20T12:04:06.453" v="1862" actId="26606"/>
          <ac:grpSpMkLst>
            <pc:docMk/>
            <pc:sldMk cId="889898956" sldId="1222"/>
            <ac:grpSpMk id="141" creationId="{3AF6A671-C637-4547-85F4-51B6D1881399}"/>
          </ac:grpSpMkLst>
        </pc:grpChg>
        <pc:grpChg chg="add del">
          <ac:chgData name="Hossein Saberi" userId="3099d733-8375-4154-9dc5-01b18b3cf786" providerId="ADAL" clId="{84ABFE4C-D82F-4591-A3E3-DFA3AC339C91}" dt="2024-02-20T12:04:40.297" v="1868" actId="26606"/>
          <ac:grpSpMkLst>
            <pc:docMk/>
            <pc:sldMk cId="889898956" sldId="1222"/>
            <ac:grpSpMk id="143" creationId="{B83D307E-DF68-43F8-97CE-0AAE950A7129}"/>
          </ac:grpSpMkLst>
        </pc:grpChg>
        <pc:grpChg chg="add del">
          <ac:chgData name="Hossein Saberi" userId="3099d733-8375-4154-9dc5-01b18b3cf786" providerId="ADAL" clId="{84ABFE4C-D82F-4591-A3E3-DFA3AC339C91}" dt="2024-02-20T12:04:39.327" v="1867" actId="26606"/>
          <ac:grpSpMkLst>
            <pc:docMk/>
            <pc:sldMk cId="889898956" sldId="1222"/>
            <ac:grpSpMk id="154" creationId="{B83D307E-DF68-43F8-97CE-0AAE950A7129}"/>
          </ac:grpSpMkLst>
        </pc:grpChg>
        <pc:picChg chg="del">
          <ac:chgData name="Hossein Saberi" userId="3099d733-8375-4154-9dc5-01b18b3cf786" providerId="ADAL" clId="{84ABFE4C-D82F-4591-A3E3-DFA3AC339C91}" dt="2024-02-20T11:56:10.560" v="1754" actId="478"/>
          <ac:picMkLst>
            <pc:docMk/>
            <pc:sldMk cId="889898956" sldId="1222"/>
            <ac:picMk id="3" creationId="{11CF2D9B-FB34-F4FA-8D7A-4295CECAE117}"/>
          </ac:picMkLst>
        </pc:picChg>
        <pc:picChg chg="add del mod ord">
          <ac:chgData name="Hossein Saberi" userId="3099d733-8375-4154-9dc5-01b18b3cf786" providerId="ADAL" clId="{84ABFE4C-D82F-4591-A3E3-DFA3AC339C91}" dt="2024-02-20T12:00:48.255" v="1823" actId="478"/>
          <ac:picMkLst>
            <pc:docMk/>
            <pc:sldMk cId="889898956" sldId="1222"/>
            <ac:picMk id="4" creationId="{8DDC7194-CC35-5A06-031D-0B6C643E9F40}"/>
          </ac:picMkLst>
        </pc:picChg>
        <pc:picChg chg="add del mod ord">
          <ac:chgData name="Hossein Saberi" userId="3099d733-8375-4154-9dc5-01b18b3cf786" providerId="ADAL" clId="{84ABFE4C-D82F-4591-A3E3-DFA3AC339C91}" dt="2024-02-20T12:00:48.255" v="1823" actId="478"/>
          <ac:picMkLst>
            <pc:docMk/>
            <pc:sldMk cId="889898956" sldId="1222"/>
            <ac:picMk id="6" creationId="{11432D6E-34E1-4CF6-8273-7DBBEDD911D6}"/>
          </ac:picMkLst>
        </pc:picChg>
        <pc:picChg chg="add del mod ord">
          <ac:chgData name="Hossein Saberi" userId="3099d733-8375-4154-9dc5-01b18b3cf786" providerId="ADAL" clId="{84ABFE4C-D82F-4591-A3E3-DFA3AC339C91}" dt="2024-02-20T12:00:48.255" v="1823" actId="478"/>
          <ac:picMkLst>
            <pc:docMk/>
            <pc:sldMk cId="889898956" sldId="1222"/>
            <ac:picMk id="8" creationId="{BF521850-B940-25B6-CF66-903FECEE9BBA}"/>
          </ac:picMkLst>
        </pc:picChg>
        <pc:picChg chg="add del mod ord">
          <ac:chgData name="Hossein Saberi" userId="3099d733-8375-4154-9dc5-01b18b3cf786" providerId="ADAL" clId="{84ABFE4C-D82F-4591-A3E3-DFA3AC339C91}" dt="2024-02-20T12:00:45.064" v="1819" actId="931"/>
          <ac:picMkLst>
            <pc:docMk/>
            <pc:sldMk cId="889898956" sldId="1222"/>
            <ac:picMk id="10" creationId="{44F71E34-465E-0CCF-B1F7-7FEE78EFB9FC}"/>
          </ac:picMkLst>
        </pc:picChg>
        <pc:picChg chg="add del mod ord">
          <ac:chgData name="Hossein Saberi" userId="3099d733-8375-4154-9dc5-01b18b3cf786" providerId="ADAL" clId="{84ABFE4C-D82F-4591-A3E3-DFA3AC339C91}" dt="2024-02-20T12:00:45.064" v="1819" actId="931"/>
          <ac:picMkLst>
            <pc:docMk/>
            <pc:sldMk cId="889898956" sldId="1222"/>
            <ac:picMk id="12" creationId="{FDBB7234-3784-FAAC-F935-57BF9E82435B}"/>
          </ac:picMkLst>
        </pc:picChg>
        <pc:picChg chg="add del mod ord">
          <ac:chgData name="Hossein Saberi" userId="3099d733-8375-4154-9dc5-01b18b3cf786" providerId="ADAL" clId="{84ABFE4C-D82F-4591-A3E3-DFA3AC339C91}" dt="2024-02-20T12:00:45.064" v="1819" actId="931"/>
          <ac:picMkLst>
            <pc:docMk/>
            <pc:sldMk cId="889898956" sldId="1222"/>
            <ac:picMk id="16" creationId="{6237739E-C1A5-C08A-3225-0C759E9D050F}"/>
          </ac:picMkLst>
        </pc:picChg>
        <pc:picChg chg="add mod ord">
          <ac:chgData name="Hossein Saberi" userId="3099d733-8375-4154-9dc5-01b18b3cf786" providerId="ADAL" clId="{84ABFE4C-D82F-4591-A3E3-DFA3AC339C91}" dt="2024-02-20T12:04:53.438" v="1870" actId="26606"/>
          <ac:picMkLst>
            <pc:docMk/>
            <pc:sldMk cId="889898956" sldId="1222"/>
            <ac:picMk id="103" creationId="{E1335B39-F835-69DA-B0B8-7DDCE3BAEBE1}"/>
          </ac:picMkLst>
        </pc:picChg>
        <pc:picChg chg="add mod ord">
          <ac:chgData name="Hossein Saberi" userId="3099d733-8375-4154-9dc5-01b18b3cf786" providerId="ADAL" clId="{84ABFE4C-D82F-4591-A3E3-DFA3AC339C91}" dt="2024-02-20T12:04:53.438" v="1870" actId="26606"/>
          <ac:picMkLst>
            <pc:docMk/>
            <pc:sldMk cId="889898956" sldId="1222"/>
            <ac:picMk id="109" creationId="{82A8639F-5052-B0A0-8296-821D4B9E9D21}"/>
          </ac:picMkLst>
        </pc:picChg>
        <pc:picChg chg="add mod ord">
          <ac:chgData name="Hossein Saberi" userId="3099d733-8375-4154-9dc5-01b18b3cf786" providerId="ADAL" clId="{84ABFE4C-D82F-4591-A3E3-DFA3AC339C91}" dt="2024-02-20T12:04:53.438" v="1870" actId="26606"/>
          <ac:picMkLst>
            <pc:docMk/>
            <pc:sldMk cId="889898956" sldId="1222"/>
            <ac:picMk id="111" creationId="{C3E1E350-A196-D837-3AC4-94D6A95BAC50}"/>
          </ac:picMkLst>
        </pc:picChg>
        <pc:cxnChg chg="add del">
          <ac:chgData name="Hossein Saberi" userId="3099d733-8375-4154-9dc5-01b18b3cf786" providerId="ADAL" clId="{84ABFE4C-D82F-4591-A3E3-DFA3AC339C91}" dt="2024-02-20T11:56:22.645" v="1763" actId="26606"/>
          <ac:cxnSpMkLst>
            <pc:docMk/>
            <pc:sldMk cId="889898956" sldId="1222"/>
            <ac:cxnSpMk id="13" creationId="{D4BDCD00-BA97-40D8-93CD-0A9CA931BE17}"/>
          </ac:cxnSpMkLst>
        </pc:cxnChg>
        <pc:cxnChg chg="add del">
          <ac:chgData name="Hossein Saberi" userId="3099d733-8375-4154-9dc5-01b18b3cf786" providerId="ADAL" clId="{84ABFE4C-D82F-4591-A3E3-DFA3AC339C91}" dt="2024-02-20T11:56:22.645" v="1763" actId="26606"/>
          <ac:cxnSpMkLst>
            <pc:docMk/>
            <pc:sldMk cId="889898956" sldId="1222"/>
            <ac:cxnSpMk id="15" creationId="{2D631E40-F51C-4828-B23B-DF903513296E}"/>
          </ac:cxnSpMkLst>
        </pc:cxnChg>
        <pc:cxnChg chg="add del">
          <ac:chgData name="Hossein Saberi" userId="3099d733-8375-4154-9dc5-01b18b3cf786" providerId="ADAL" clId="{84ABFE4C-D82F-4591-A3E3-DFA3AC339C91}" dt="2024-02-20T11:56:34.567" v="1768" actId="26606"/>
          <ac:cxnSpMkLst>
            <pc:docMk/>
            <pc:sldMk cId="889898956" sldId="1222"/>
            <ac:cxnSpMk id="30" creationId="{D4BDCD00-BA97-40D8-93CD-0A9CA931BE17}"/>
          </ac:cxnSpMkLst>
        </pc:cxnChg>
        <pc:cxnChg chg="add del">
          <ac:chgData name="Hossein Saberi" userId="3099d733-8375-4154-9dc5-01b18b3cf786" providerId="ADAL" clId="{84ABFE4C-D82F-4591-A3E3-DFA3AC339C91}" dt="2024-02-20T11:56:34.567" v="1768" actId="26606"/>
          <ac:cxnSpMkLst>
            <pc:docMk/>
            <pc:sldMk cId="889898956" sldId="1222"/>
            <ac:cxnSpMk id="32" creationId="{2D631E40-F51C-4828-B23B-DF903513296E}"/>
          </ac:cxnSpMkLst>
        </pc:cxnChg>
        <pc:cxnChg chg="add del">
          <ac:chgData name="Hossein Saberi" userId="3099d733-8375-4154-9dc5-01b18b3cf786" providerId="ADAL" clId="{84ABFE4C-D82F-4591-A3E3-DFA3AC339C91}" dt="2024-02-20T12:00:24.943" v="1809" actId="26606"/>
          <ac:cxnSpMkLst>
            <pc:docMk/>
            <pc:sldMk cId="889898956" sldId="1222"/>
            <ac:cxnSpMk id="59" creationId="{DCD67800-37AC-4E14-89B0-F79DCB3FB86D}"/>
          </ac:cxnSpMkLst>
        </pc:cxnChg>
        <pc:cxnChg chg="add del">
          <ac:chgData name="Hossein Saberi" userId="3099d733-8375-4154-9dc5-01b18b3cf786" providerId="ADAL" clId="{84ABFE4C-D82F-4591-A3E3-DFA3AC339C91}" dt="2024-02-20T12:00:24.943" v="1809" actId="26606"/>
          <ac:cxnSpMkLst>
            <pc:docMk/>
            <pc:sldMk cId="889898956" sldId="1222"/>
            <ac:cxnSpMk id="62" creationId="{20F1788F-A5AE-4188-8274-F7F2E3833ECD}"/>
          </ac:cxnSpMkLst>
        </pc:cxnChg>
        <pc:cxnChg chg="add del">
          <ac:chgData name="Hossein Saberi" userId="3099d733-8375-4154-9dc5-01b18b3cf786" providerId="ADAL" clId="{84ABFE4C-D82F-4591-A3E3-DFA3AC339C91}" dt="2024-02-20T11:59:59.112" v="1799" actId="26606"/>
          <ac:cxnSpMkLst>
            <pc:docMk/>
            <pc:sldMk cId="889898956" sldId="1222"/>
            <ac:cxnSpMk id="73" creationId="{DCD67800-37AC-4E14-89B0-F79DCB3FB86D}"/>
          </ac:cxnSpMkLst>
        </pc:cxnChg>
        <pc:cxnChg chg="add del">
          <ac:chgData name="Hossein Saberi" userId="3099d733-8375-4154-9dc5-01b18b3cf786" providerId="ADAL" clId="{84ABFE4C-D82F-4591-A3E3-DFA3AC339C91}" dt="2024-02-20T11:59:59.112" v="1799" actId="26606"/>
          <ac:cxnSpMkLst>
            <pc:docMk/>
            <pc:sldMk cId="889898956" sldId="1222"/>
            <ac:cxnSpMk id="74" creationId="{20F1788F-A5AE-4188-8274-F7F2E3833ECD}"/>
          </ac:cxnSpMkLst>
        </pc:cxnChg>
        <pc:cxnChg chg="add del">
          <ac:chgData name="Hossein Saberi" userId="3099d733-8375-4154-9dc5-01b18b3cf786" providerId="ADAL" clId="{84ABFE4C-D82F-4591-A3E3-DFA3AC339C91}" dt="2024-02-20T12:04:53.438" v="1870" actId="26606"/>
          <ac:cxnSpMkLst>
            <pc:docMk/>
            <pc:sldMk cId="889898956" sldId="1222"/>
            <ac:cxnSpMk id="115" creationId="{D4BDCD00-BA97-40D8-93CD-0A9CA931BE17}"/>
          </ac:cxnSpMkLst>
        </pc:cxnChg>
        <pc:cxnChg chg="add del">
          <ac:chgData name="Hossein Saberi" userId="3099d733-8375-4154-9dc5-01b18b3cf786" providerId="ADAL" clId="{84ABFE4C-D82F-4591-A3E3-DFA3AC339C91}" dt="2024-02-20T12:01:10.982" v="1832" actId="26606"/>
          <ac:cxnSpMkLst>
            <pc:docMk/>
            <pc:sldMk cId="889898956" sldId="1222"/>
            <ac:cxnSpMk id="116" creationId="{DCD67800-37AC-4E14-89B0-F79DCB3FB86D}"/>
          </ac:cxnSpMkLst>
        </pc:cxnChg>
        <pc:cxnChg chg="add del">
          <ac:chgData name="Hossein Saberi" userId="3099d733-8375-4154-9dc5-01b18b3cf786" providerId="ADAL" clId="{84ABFE4C-D82F-4591-A3E3-DFA3AC339C91}" dt="2024-02-20T12:04:53.438" v="1870" actId="26606"/>
          <ac:cxnSpMkLst>
            <pc:docMk/>
            <pc:sldMk cId="889898956" sldId="1222"/>
            <ac:cxnSpMk id="117" creationId="{2D631E40-F51C-4828-B23B-DF903513296E}"/>
          </ac:cxnSpMkLst>
        </pc:cxnChg>
        <pc:cxnChg chg="add del">
          <ac:chgData name="Hossein Saberi" userId="3099d733-8375-4154-9dc5-01b18b3cf786" providerId="ADAL" clId="{84ABFE4C-D82F-4591-A3E3-DFA3AC339C91}" dt="2024-02-20T12:01:10.982" v="1832" actId="26606"/>
          <ac:cxnSpMkLst>
            <pc:docMk/>
            <pc:sldMk cId="889898956" sldId="1222"/>
            <ac:cxnSpMk id="118" creationId="{20F1788F-A5AE-4188-8274-F7F2E3833ECD}"/>
          </ac:cxnSpMkLst>
        </pc:cxnChg>
      </pc:sldChg>
      <pc:sldChg chg="addSp delSp add del setBg delDesignElem">
        <pc:chgData name="Hossein Saberi" userId="3099d733-8375-4154-9dc5-01b18b3cf786" providerId="ADAL" clId="{84ABFE4C-D82F-4591-A3E3-DFA3AC339C91}" dt="2024-02-20T11:56:07.143" v="1752"/>
        <pc:sldMkLst>
          <pc:docMk/>
          <pc:sldMk cId="971003531" sldId="1222"/>
        </pc:sldMkLst>
        <pc:spChg chg="add del">
          <ac:chgData name="Hossein Saberi" userId="3099d733-8375-4154-9dc5-01b18b3cf786" providerId="ADAL" clId="{84ABFE4C-D82F-4591-A3E3-DFA3AC339C91}" dt="2024-02-20T11:56:07.143" v="1752"/>
          <ac:spMkLst>
            <pc:docMk/>
            <pc:sldMk cId="971003531" sldId="1222"/>
            <ac:spMk id="91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1:56:07.143" v="1752"/>
          <ac:spMkLst>
            <pc:docMk/>
            <pc:sldMk cId="971003531" sldId="1222"/>
            <ac:spMk id="92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1:56:07.143" v="1752"/>
          <ac:spMkLst>
            <pc:docMk/>
            <pc:sldMk cId="971003531" sldId="1222"/>
            <ac:spMk id="93" creationId="{2AEAFA59-923A-4F54-8B49-44C970BCC323}"/>
          </ac:spMkLst>
        </pc:spChg>
      </pc:sldChg>
      <pc:sldChg chg="addSp delSp add del setBg delDesignElem">
        <pc:chgData name="Hossein Saberi" userId="3099d733-8375-4154-9dc5-01b18b3cf786" providerId="ADAL" clId="{84ABFE4C-D82F-4591-A3E3-DFA3AC339C91}" dt="2024-02-20T11:56:03.346" v="1749"/>
        <pc:sldMkLst>
          <pc:docMk/>
          <pc:sldMk cId="1577071672" sldId="1222"/>
        </pc:sldMkLst>
        <pc:spChg chg="add del">
          <ac:chgData name="Hossein Saberi" userId="3099d733-8375-4154-9dc5-01b18b3cf786" providerId="ADAL" clId="{84ABFE4C-D82F-4591-A3E3-DFA3AC339C91}" dt="2024-02-20T11:56:03.346" v="1749"/>
          <ac:spMkLst>
            <pc:docMk/>
            <pc:sldMk cId="1577071672" sldId="1222"/>
            <ac:spMk id="91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1:56:03.346" v="1749"/>
          <ac:spMkLst>
            <pc:docMk/>
            <pc:sldMk cId="1577071672" sldId="1222"/>
            <ac:spMk id="92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1:56:03.346" v="1749"/>
          <ac:spMkLst>
            <pc:docMk/>
            <pc:sldMk cId="1577071672" sldId="1222"/>
            <ac:spMk id="93" creationId="{2AEAFA59-923A-4F54-8B49-44C970BCC323}"/>
          </ac:spMkLst>
        </pc:spChg>
      </pc:sldChg>
      <pc:sldChg chg="addSp delSp add del setBg delDesignElem">
        <pc:chgData name="Hossein Saberi" userId="3099d733-8375-4154-9dc5-01b18b3cf786" providerId="ADAL" clId="{84ABFE4C-D82F-4591-A3E3-DFA3AC339C91}" dt="2024-02-20T12:08:39.856" v="1886"/>
        <pc:sldMkLst>
          <pc:docMk/>
          <pc:sldMk cId="1159246216" sldId="1223"/>
        </pc:sldMkLst>
        <pc:spChg chg="add del">
          <ac:chgData name="Hossein Saberi" userId="3099d733-8375-4154-9dc5-01b18b3cf786" providerId="ADAL" clId="{84ABFE4C-D82F-4591-A3E3-DFA3AC339C91}" dt="2024-02-20T12:08:39.856" v="1886"/>
          <ac:spMkLst>
            <pc:docMk/>
            <pc:sldMk cId="1159246216" sldId="1223"/>
            <ac:spMk id="47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2:08:39.856" v="1886"/>
          <ac:spMkLst>
            <pc:docMk/>
            <pc:sldMk cId="1159246216" sldId="1223"/>
            <ac:spMk id="48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2:08:39.856" v="1886"/>
          <ac:spMkLst>
            <pc:docMk/>
            <pc:sldMk cId="1159246216" sldId="1223"/>
            <ac:spMk id="49" creationId="{2AEAFA59-923A-4F54-8B49-44C970BCC323}"/>
          </ac:spMkLst>
        </pc:spChg>
      </pc:sldChg>
      <pc:sldChg chg="addSp delSp add del mod setBg delDesignElem">
        <pc:chgData name="Hossein Saberi" userId="3099d733-8375-4154-9dc5-01b18b3cf786" providerId="ADAL" clId="{84ABFE4C-D82F-4591-A3E3-DFA3AC339C91}" dt="2024-02-20T12:08:37.057" v="1883"/>
        <pc:sldMkLst>
          <pc:docMk/>
          <pc:sldMk cId="2982967115" sldId="1223"/>
        </pc:sldMkLst>
        <pc:spChg chg="add del">
          <ac:chgData name="Hossein Saberi" userId="3099d733-8375-4154-9dc5-01b18b3cf786" providerId="ADAL" clId="{84ABFE4C-D82F-4591-A3E3-DFA3AC339C91}" dt="2024-02-20T12:08:37.057" v="1883"/>
          <ac:spMkLst>
            <pc:docMk/>
            <pc:sldMk cId="2982967115" sldId="1223"/>
            <ac:spMk id="47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2:08:37.057" v="1883"/>
          <ac:spMkLst>
            <pc:docMk/>
            <pc:sldMk cId="2982967115" sldId="1223"/>
            <ac:spMk id="48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2:08:37.057" v="1883"/>
          <ac:spMkLst>
            <pc:docMk/>
            <pc:sldMk cId="2982967115" sldId="1223"/>
            <ac:spMk id="49" creationId="{2AEAFA59-923A-4F54-8B49-44C970BCC323}"/>
          </ac:spMkLst>
        </pc:spChg>
        <pc:picChg chg="add del">
          <ac:chgData name="Hossein Saberi" userId="3099d733-8375-4154-9dc5-01b18b3cf786" providerId="ADAL" clId="{84ABFE4C-D82F-4591-A3E3-DFA3AC339C91}" dt="2024-02-20T12:08:36.656" v="1882" actId="478"/>
          <ac:picMkLst>
            <pc:docMk/>
            <pc:sldMk cId="2982967115" sldId="1223"/>
            <ac:picMk id="3" creationId="{44DB45AB-910F-57D5-2406-417C696C5A46}"/>
          </ac:picMkLst>
        </pc:picChg>
        <pc:picChg chg="add del">
          <ac:chgData name="Hossein Saberi" userId="3099d733-8375-4154-9dc5-01b18b3cf786" providerId="ADAL" clId="{84ABFE4C-D82F-4591-A3E3-DFA3AC339C91}" dt="2024-02-20T12:08:36.656" v="1882" actId="478"/>
          <ac:picMkLst>
            <pc:docMk/>
            <pc:sldMk cId="2982967115" sldId="1223"/>
            <ac:picMk id="5" creationId="{7772EA7B-AADF-3E8D-81A9-926277B1C325}"/>
          </ac:picMkLst>
        </pc:pic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4109620154" sldId="1223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4109620154" sldId="1223"/>
            <ac:spMk id="2" creationId="{19FD7154-2218-FF74-2E2E-DE89CC8A0726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4109620154" sldId="1223"/>
            <ac:spMk id="3" creationId="{10C39DC1-FD3C-7164-18F2-0C47DDDADCA5}"/>
          </ac:spMkLst>
        </pc:spChg>
        <pc:spChg chg="add del mod">
          <ac:chgData name="Hossein Saberi" userId="3099d733-8375-4154-9dc5-01b18b3cf786" providerId="ADAL" clId="{84ABFE4C-D82F-4591-A3E3-DFA3AC339C91}" dt="2024-02-20T12:09:31.939" v="1916" actId="26606"/>
          <ac:spMkLst>
            <pc:docMk/>
            <pc:sldMk cId="4109620154" sldId="1223"/>
            <ac:spMk id="6" creationId="{79683491-8980-5C9C-394B-A56282ADC300}"/>
          </ac:spMkLst>
        </pc:spChg>
        <pc:spChg chg="add mod">
          <ac:chgData name="Hossein Saberi" userId="3099d733-8375-4154-9dc5-01b18b3cf786" providerId="ADAL" clId="{84ABFE4C-D82F-4591-A3E3-DFA3AC339C91}" dt="2024-02-20T12:31:00.305" v="1970" actId="1076"/>
          <ac:spMkLst>
            <pc:docMk/>
            <pc:sldMk cId="4109620154" sldId="1223"/>
            <ac:spMk id="9" creationId="{CD5220EB-D566-2AC9-0DFD-66F580C1E57F}"/>
          </ac:spMkLst>
        </pc:spChg>
        <pc:spChg chg="add del">
          <ac:chgData name="Hossein Saberi" userId="3099d733-8375-4154-9dc5-01b18b3cf786" providerId="ADAL" clId="{84ABFE4C-D82F-4591-A3E3-DFA3AC339C91}" dt="2024-02-20T12:09:31.939" v="1915" actId="26606"/>
          <ac:spMkLst>
            <pc:docMk/>
            <pc:sldMk cId="4109620154" sldId="1223"/>
            <ac:spMk id="10" creationId="{201CC55D-ED54-4C5C-95E6-10947BD1103B}"/>
          </ac:spMkLst>
        </pc:spChg>
        <pc:spChg chg="add del">
          <ac:chgData name="Hossein Saberi" userId="3099d733-8375-4154-9dc5-01b18b3cf786" providerId="ADAL" clId="{84ABFE4C-D82F-4591-A3E3-DFA3AC339C91}" dt="2024-02-20T12:09:07.271" v="1895" actId="26606"/>
          <ac:spMkLst>
            <pc:docMk/>
            <pc:sldMk cId="4109620154" sldId="1223"/>
            <ac:spMk id="11" creationId="{9CE0A68D-28EF-49D9-B84B-5DAB38714976}"/>
          </ac:spMkLst>
        </pc:spChg>
        <pc:spChg chg="add del">
          <ac:chgData name="Hossein Saberi" userId="3099d733-8375-4154-9dc5-01b18b3cf786" providerId="ADAL" clId="{84ABFE4C-D82F-4591-A3E3-DFA3AC339C91}" dt="2024-02-20T12:09:07.271" v="1895" actId="26606"/>
          <ac:spMkLst>
            <pc:docMk/>
            <pc:sldMk cId="4109620154" sldId="1223"/>
            <ac:spMk id="13" creationId="{1FA0C3DC-24DE-44E3-9D41-CAA5F3B20751}"/>
          </ac:spMkLst>
        </pc:spChg>
        <pc:spChg chg="add del">
          <ac:chgData name="Hossein Saberi" userId="3099d733-8375-4154-9dc5-01b18b3cf786" providerId="ADAL" clId="{84ABFE4C-D82F-4591-A3E3-DFA3AC339C91}" dt="2024-02-20T12:09:09.592" v="1898" actId="26606"/>
          <ac:spMkLst>
            <pc:docMk/>
            <pc:sldMk cId="4109620154" sldId="1223"/>
            <ac:spMk id="15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09:09.592" v="1898" actId="26606"/>
          <ac:spMkLst>
            <pc:docMk/>
            <pc:sldMk cId="4109620154" sldId="1223"/>
            <ac:spMk id="16" creationId="{700E0F77-E936-4985-B7B1-B9823486AC33}"/>
          </ac:spMkLst>
        </pc:spChg>
        <pc:spChg chg="add del">
          <ac:chgData name="Hossein Saberi" userId="3099d733-8375-4154-9dc5-01b18b3cf786" providerId="ADAL" clId="{84ABFE4C-D82F-4591-A3E3-DFA3AC339C91}" dt="2024-02-20T12:09:09.592" v="1898" actId="26606"/>
          <ac:spMkLst>
            <pc:docMk/>
            <pc:sldMk cId="4109620154" sldId="1223"/>
            <ac:spMk id="17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09:09.592" v="1898" actId="26606"/>
          <ac:spMkLst>
            <pc:docMk/>
            <pc:sldMk cId="4109620154" sldId="1223"/>
            <ac:spMk id="18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09:31.939" v="1915" actId="26606"/>
          <ac:spMkLst>
            <pc:docMk/>
            <pc:sldMk cId="4109620154" sldId="1223"/>
            <ac:spMk id="19" creationId="{C13237C8-E62C-4F0D-A318-BD6FB6C2D138}"/>
          </ac:spMkLst>
        </pc:spChg>
        <pc:spChg chg="add del">
          <ac:chgData name="Hossein Saberi" userId="3099d733-8375-4154-9dc5-01b18b3cf786" providerId="ADAL" clId="{84ABFE4C-D82F-4591-A3E3-DFA3AC339C91}" dt="2024-02-20T12:09:10.410" v="1900" actId="26606"/>
          <ac:spMkLst>
            <pc:docMk/>
            <pc:sldMk cId="4109620154" sldId="1223"/>
            <ac:spMk id="20" creationId="{F13C74B1-5B17-4795-BED0-7140497B445A}"/>
          </ac:spMkLst>
        </pc:spChg>
        <pc:spChg chg="add del">
          <ac:chgData name="Hossein Saberi" userId="3099d733-8375-4154-9dc5-01b18b3cf786" providerId="ADAL" clId="{84ABFE4C-D82F-4591-A3E3-DFA3AC339C91}" dt="2024-02-20T12:09:10.410" v="1900" actId="26606"/>
          <ac:spMkLst>
            <pc:docMk/>
            <pc:sldMk cId="4109620154" sldId="1223"/>
            <ac:spMk id="21" creationId="{D4974D33-8DC5-464E-8C6D-BE58F0669C17}"/>
          </ac:spMkLst>
        </pc:spChg>
        <pc:spChg chg="add del">
          <ac:chgData name="Hossein Saberi" userId="3099d733-8375-4154-9dc5-01b18b3cf786" providerId="ADAL" clId="{84ABFE4C-D82F-4591-A3E3-DFA3AC339C91}" dt="2024-02-20T12:09:12.258" v="1902" actId="26606"/>
          <ac:spMkLst>
            <pc:docMk/>
            <pc:sldMk cId="4109620154" sldId="1223"/>
            <ac:spMk id="23" creationId="{1ECAB1E8-8195-4748-BE71-FF806D86892E}"/>
          </ac:spMkLst>
        </pc:spChg>
        <pc:spChg chg="add del">
          <ac:chgData name="Hossein Saberi" userId="3099d733-8375-4154-9dc5-01b18b3cf786" providerId="ADAL" clId="{84ABFE4C-D82F-4591-A3E3-DFA3AC339C91}" dt="2024-02-20T12:09:12.258" v="1902" actId="26606"/>
          <ac:spMkLst>
            <pc:docMk/>
            <pc:sldMk cId="4109620154" sldId="1223"/>
            <ac:spMk id="24" creationId="{57F6BDD4-E066-4008-8011-6CC31AEB4556}"/>
          </ac:spMkLst>
        </pc:spChg>
        <pc:spChg chg="add del">
          <ac:chgData name="Hossein Saberi" userId="3099d733-8375-4154-9dc5-01b18b3cf786" providerId="ADAL" clId="{84ABFE4C-D82F-4591-A3E3-DFA3AC339C91}" dt="2024-02-20T12:09:12.258" v="1902" actId="26606"/>
          <ac:spMkLst>
            <pc:docMk/>
            <pc:sldMk cId="4109620154" sldId="1223"/>
            <ac:spMk id="25" creationId="{2711A8FB-68FC-45FC-B01E-38F809E2D439}"/>
          </ac:spMkLst>
        </pc:spChg>
        <pc:spChg chg="add del">
          <ac:chgData name="Hossein Saberi" userId="3099d733-8375-4154-9dc5-01b18b3cf786" providerId="ADAL" clId="{84ABFE4C-D82F-4591-A3E3-DFA3AC339C91}" dt="2024-02-20T12:09:12.258" v="1902" actId="26606"/>
          <ac:spMkLst>
            <pc:docMk/>
            <pc:sldMk cId="4109620154" sldId="1223"/>
            <ac:spMk id="26" creationId="{2A865FE3-5FC9-4049-87CF-30019C46C0F5}"/>
          </ac:spMkLst>
        </pc:spChg>
        <pc:spChg chg="add del">
          <ac:chgData name="Hossein Saberi" userId="3099d733-8375-4154-9dc5-01b18b3cf786" providerId="ADAL" clId="{84ABFE4C-D82F-4591-A3E3-DFA3AC339C91}" dt="2024-02-20T12:09:31.939" v="1915" actId="26606"/>
          <ac:spMkLst>
            <pc:docMk/>
            <pc:sldMk cId="4109620154" sldId="1223"/>
            <ac:spMk id="27" creationId="{3873B707-463F-40B0-8227-E8CC6C67EB25}"/>
          </ac:spMkLst>
        </pc:spChg>
        <pc:spChg chg="add del">
          <ac:chgData name="Hossein Saberi" userId="3099d733-8375-4154-9dc5-01b18b3cf786" providerId="ADAL" clId="{84ABFE4C-D82F-4591-A3E3-DFA3AC339C91}" dt="2024-02-20T12:09:14.519" v="1904" actId="26606"/>
          <ac:spMkLst>
            <pc:docMk/>
            <pc:sldMk cId="4109620154" sldId="1223"/>
            <ac:spMk id="28" creationId="{9CE0A68D-28EF-49D9-B84B-5DAB38714976}"/>
          </ac:spMkLst>
        </pc:spChg>
        <pc:spChg chg="add del">
          <ac:chgData name="Hossein Saberi" userId="3099d733-8375-4154-9dc5-01b18b3cf786" providerId="ADAL" clId="{84ABFE4C-D82F-4591-A3E3-DFA3AC339C91}" dt="2024-02-20T12:09:14.519" v="1904" actId="26606"/>
          <ac:spMkLst>
            <pc:docMk/>
            <pc:sldMk cId="4109620154" sldId="1223"/>
            <ac:spMk id="29" creationId="{1FA0C3DC-24DE-44E3-9D41-CAA5F3B20751}"/>
          </ac:spMkLst>
        </pc:spChg>
        <pc:spChg chg="add del">
          <ac:chgData name="Hossein Saberi" userId="3099d733-8375-4154-9dc5-01b18b3cf786" providerId="ADAL" clId="{84ABFE4C-D82F-4591-A3E3-DFA3AC339C91}" dt="2024-02-20T12:09:31.939" v="1915" actId="26606"/>
          <ac:spMkLst>
            <pc:docMk/>
            <pc:sldMk cId="4109620154" sldId="1223"/>
            <ac:spMk id="30" creationId="{79683491-8980-5C9C-394B-A56282ADC300}"/>
          </ac:spMkLst>
        </pc:spChg>
        <pc:spChg chg="add del">
          <ac:chgData name="Hossein Saberi" userId="3099d733-8375-4154-9dc5-01b18b3cf786" providerId="ADAL" clId="{84ABFE4C-D82F-4591-A3E3-DFA3AC339C91}" dt="2024-02-20T12:09:15.922" v="1907" actId="26606"/>
          <ac:spMkLst>
            <pc:docMk/>
            <pc:sldMk cId="4109620154" sldId="1223"/>
            <ac:spMk id="31" creationId="{700E0F77-E936-4985-B7B1-B9823486AC33}"/>
          </ac:spMkLst>
        </pc:spChg>
        <pc:spChg chg="add del">
          <ac:chgData name="Hossein Saberi" userId="3099d733-8375-4154-9dc5-01b18b3cf786" providerId="ADAL" clId="{84ABFE4C-D82F-4591-A3E3-DFA3AC339C91}" dt="2024-02-20T12:09:15.922" v="1907" actId="26606"/>
          <ac:spMkLst>
            <pc:docMk/>
            <pc:sldMk cId="4109620154" sldId="1223"/>
            <ac:spMk id="32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09:15.922" v="1907" actId="26606"/>
          <ac:spMkLst>
            <pc:docMk/>
            <pc:sldMk cId="4109620154" sldId="1223"/>
            <ac:spMk id="33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09:15.922" v="1907" actId="26606"/>
          <ac:spMkLst>
            <pc:docMk/>
            <pc:sldMk cId="4109620154" sldId="1223"/>
            <ac:spMk id="34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09:31.939" v="1915" actId="26606"/>
          <ac:spMkLst>
            <pc:docMk/>
            <pc:sldMk cId="4109620154" sldId="1223"/>
            <ac:spMk id="35" creationId="{19C9EAEA-39D0-4B0E-A0EB-51E7B26740B1}"/>
          </ac:spMkLst>
        </pc:spChg>
        <pc:spChg chg="add del">
          <ac:chgData name="Hossein Saberi" userId="3099d733-8375-4154-9dc5-01b18b3cf786" providerId="ADAL" clId="{84ABFE4C-D82F-4591-A3E3-DFA3AC339C91}" dt="2024-02-20T12:09:18.559" v="1909" actId="26606"/>
          <ac:spMkLst>
            <pc:docMk/>
            <pc:sldMk cId="4109620154" sldId="1223"/>
            <ac:spMk id="36" creationId="{A9E881A4-A468-403A-9941-F8FFD5C68144}"/>
          </ac:spMkLst>
        </pc:spChg>
        <pc:spChg chg="add del">
          <ac:chgData name="Hossein Saberi" userId="3099d733-8375-4154-9dc5-01b18b3cf786" providerId="ADAL" clId="{84ABFE4C-D82F-4591-A3E3-DFA3AC339C91}" dt="2024-02-20T12:09:18.559" v="1909" actId="26606"/>
          <ac:spMkLst>
            <pc:docMk/>
            <pc:sldMk cId="4109620154" sldId="1223"/>
            <ac:spMk id="37" creationId="{6F168544-607B-491A-8601-3087D0FCE1DD}"/>
          </ac:spMkLst>
        </pc:spChg>
        <pc:spChg chg="add del">
          <ac:chgData name="Hossein Saberi" userId="3099d733-8375-4154-9dc5-01b18b3cf786" providerId="ADAL" clId="{84ABFE4C-D82F-4591-A3E3-DFA3AC339C91}" dt="2024-02-20T12:10:22.085" v="1941" actId="26606"/>
          <ac:spMkLst>
            <pc:docMk/>
            <pc:sldMk cId="4109620154" sldId="1223"/>
            <ac:spMk id="38" creationId="{2B97F24A-32CE-4C1C-A50D-3016B394DCFB}"/>
          </ac:spMkLst>
        </pc:spChg>
        <pc:spChg chg="add del">
          <ac:chgData name="Hossein Saberi" userId="3099d733-8375-4154-9dc5-01b18b3cf786" providerId="ADAL" clId="{84ABFE4C-D82F-4591-A3E3-DFA3AC339C91}" dt="2024-02-20T12:09:23.577" v="1911" actId="26606"/>
          <ac:spMkLst>
            <pc:docMk/>
            <pc:sldMk cId="4109620154" sldId="1223"/>
            <ac:spMk id="39" creationId="{5AA03EDC-7067-4DFF-B672-541D016AAAB8}"/>
          </ac:spMkLst>
        </pc:spChg>
        <pc:spChg chg="add del">
          <ac:chgData name="Hossein Saberi" userId="3099d733-8375-4154-9dc5-01b18b3cf786" providerId="ADAL" clId="{84ABFE4C-D82F-4591-A3E3-DFA3AC339C91}" dt="2024-02-20T12:09:23.577" v="1911" actId="26606"/>
          <ac:spMkLst>
            <pc:docMk/>
            <pc:sldMk cId="4109620154" sldId="1223"/>
            <ac:spMk id="40" creationId="{0EBF3E39-B0BE-496A-8604-9007470FFA3A}"/>
          </ac:spMkLst>
        </pc:spChg>
        <pc:spChg chg="add del">
          <ac:chgData name="Hossein Saberi" userId="3099d733-8375-4154-9dc5-01b18b3cf786" providerId="ADAL" clId="{84ABFE4C-D82F-4591-A3E3-DFA3AC339C91}" dt="2024-02-20T12:10:22.085" v="1941" actId="26606"/>
          <ac:spMkLst>
            <pc:docMk/>
            <pc:sldMk cId="4109620154" sldId="1223"/>
            <ac:spMk id="41" creationId="{CD8B4F24-440B-49E9-B85D-733523DC064B}"/>
          </ac:spMkLst>
        </pc:spChg>
        <pc:spChg chg="add mod ord">
          <ac:chgData name="Hossein Saberi" userId="3099d733-8375-4154-9dc5-01b18b3cf786" providerId="ADAL" clId="{84ABFE4C-D82F-4591-A3E3-DFA3AC339C91}" dt="2024-02-20T14:16:06.456" v="2530" actId="20577"/>
          <ac:spMkLst>
            <pc:docMk/>
            <pc:sldMk cId="4109620154" sldId="1223"/>
            <ac:spMk id="42" creationId="{79683491-8980-5C9C-394B-A56282ADC300}"/>
          </ac:spMkLst>
        </pc:spChg>
        <pc:spChg chg="add del">
          <ac:chgData name="Hossein Saberi" userId="3099d733-8375-4154-9dc5-01b18b3cf786" providerId="ADAL" clId="{84ABFE4C-D82F-4591-A3E3-DFA3AC339C91}" dt="2024-02-20T12:09:47.472" v="1920" actId="26606"/>
          <ac:spMkLst>
            <pc:docMk/>
            <pc:sldMk cId="4109620154" sldId="1223"/>
            <ac:spMk id="44" creationId="{5AA03EDC-7067-4DFF-B672-541D016AAAB8}"/>
          </ac:spMkLst>
        </pc:spChg>
        <pc:spChg chg="add del">
          <ac:chgData name="Hossein Saberi" userId="3099d733-8375-4154-9dc5-01b18b3cf786" providerId="ADAL" clId="{84ABFE4C-D82F-4591-A3E3-DFA3AC339C91}" dt="2024-02-20T12:09:47.472" v="1920" actId="26606"/>
          <ac:spMkLst>
            <pc:docMk/>
            <pc:sldMk cId="4109620154" sldId="1223"/>
            <ac:spMk id="45" creationId="{0EBF3E39-B0BE-496A-8604-9007470FFA3A}"/>
          </ac:spMkLst>
        </pc:spChg>
        <pc:spChg chg="del">
          <ac:chgData name="Hossein Saberi" userId="3099d733-8375-4154-9dc5-01b18b3cf786" providerId="ADAL" clId="{84ABFE4C-D82F-4591-A3E3-DFA3AC339C91}" dt="2024-02-20T12:08:41.788" v="1888" actId="478"/>
          <ac:spMkLst>
            <pc:docMk/>
            <pc:sldMk cId="4109620154" sldId="1223"/>
            <ac:spMk id="47" creationId="{22F15A2D-2324-487D-A02A-BF46C5C580EB}"/>
          </ac:spMkLst>
        </pc:spChg>
        <pc:spChg chg="del">
          <ac:chgData name="Hossein Saberi" userId="3099d733-8375-4154-9dc5-01b18b3cf786" providerId="ADAL" clId="{84ABFE4C-D82F-4591-A3E3-DFA3AC339C91}" dt="2024-02-20T12:08:41.788" v="1888" actId="478"/>
          <ac:spMkLst>
            <pc:docMk/>
            <pc:sldMk cId="4109620154" sldId="1223"/>
            <ac:spMk id="48" creationId="{17A7F34E-D418-47E2-9F86-2C45BBC31210}"/>
          </ac:spMkLst>
        </pc:spChg>
        <pc:spChg chg="del">
          <ac:chgData name="Hossein Saberi" userId="3099d733-8375-4154-9dc5-01b18b3cf786" providerId="ADAL" clId="{84ABFE4C-D82F-4591-A3E3-DFA3AC339C91}" dt="2024-02-20T12:08:41.788" v="1888" actId="478"/>
          <ac:spMkLst>
            <pc:docMk/>
            <pc:sldMk cId="4109620154" sldId="1223"/>
            <ac:spMk id="49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2:09:53.823" v="1922" actId="26606"/>
          <ac:spMkLst>
            <pc:docMk/>
            <pc:sldMk cId="4109620154" sldId="1223"/>
            <ac:spMk id="50" creationId="{9CE0A68D-28EF-49D9-B84B-5DAB38714976}"/>
          </ac:spMkLst>
        </pc:spChg>
        <pc:spChg chg="add del">
          <ac:chgData name="Hossein Saberi" userId="3099d733-8375-4154-9dc5-01b18b3cf786" providerId="ADAL" clId="{84ABFE4C-D82F-4591-A3E3-DFA3AC339C91}" dt="2024-02-20T12:09:53.823" v="1922" actId="26606"/>
          <ac:spMkLst>
            <pc:docMk/>
            <pc:sldMk cId="4109620154" sldId="1223"/>
            <ac:spMk id="51" creationId="{1FA0C3DC-24DE-44E3-9D41-CAA5F3B20751}"/>
          </ac:spMkLst>
        </pc:spChg>
        <pc:spChg chg="add del">
          <ac:chgData name="Hossein Saberi" userId="3099d733-8375-4154-9dc5-01b18b3cf786" providerId="ADAL" clId="{84ABFE4C-D82F-4591-A3E3-DFA3AC339C91}" dt="2024-02-20T12:09:56.232" v="1924" actId="26606"/>
          <ac:spMkLst>
            <pc:docMk/>
            <pc:sldMk cId="4109620154" sldId="1223"/>
            <ac:spMk id="53" creationId="{3873B707-463F-40B0-8227-E8CC6C67EB25}"/>
          </ac:spMkLst>
        </pc:spChg>
        <pc:spChg chg="add del">
          <ac:chgData name="Hossein Saberi" userId="3099d733-8375-4154-9dc5-01b18b3cf786" providerId="ADAL" clId="{84ABFE4C-D82F-4591-A3E3-DFA3AC339C91}" dt="2024-02-20T12:09:56.232" v="1924" actId="26606"/>
          <ac:spMkLst>
            <pc:docMk/>
            <pc:sldMk cId="4109620154" sldId="1223"/>
            <ac:spMk id="54" creationId="{201CC55D-ED54-4C5C-95E6-10947BD1103B}"/>
          </ac:spMkLst>
        </pc:spChg>
        <pc:spChg chg="add del">
          <ac:chgData name="Hossein Saberi" userId="3099d733-8375-4154-9dc5-01b18b3cf786" providerId="ADAL" clId="{84ABFE4C-D82F-4591-A3E3-DFA3AC339C91}" dt="2024-02-20T12:09:56.232" v="1924" actId="26606"/>
          <ac:spMkLst>
            <pc:docMk/>
            <pc:sldMk cId="4109620154" sldId="1223"/>
            <ac:spMk id="55" creationId="{C13237C8-E62C-4F0D-A318-BD6FB6C2D138}"/>
          </ac:spMkLst>
        </pc:spChg>
        <pc:spChg chg="add del">
          <ac:chgData name="Hossein Saberi" userId="3099d733-8375-4154-9dc5-01b18b3cf786" providerId="ADAL" clId="{84ABFE4C-D82F-4591-A3E3-DFA3AC339C91}" dt="2024-02-20T12:09:56.232" v="1924" actId="26606"/>
          <ac:spMkLst>
            <pc:docMk/>
            <pc:sldMk cId="4109620154" sldId="1223"/>
            <ac:spMk id="57" creationId="{19C9EAEA-39D0-4B0E-A0EB-51E7B26740B1}"/>
          </ac:spMkLst>
        </pc:spChg>
        <pc:spChg chg="add del">
          <ac:chgData name="Hossein Saberi" userId="3099d733-8375-4154-9dc5-01b18b3cf786" providerId="ADAL" clId="{84ABFE4C-D82F-4591-A3E3-DFA3AC339C91}" dt="2024-02-20T12:10:03.148" v="1926" actId="26606"/>
          <ac:spMkLst>
            <pc:docMk/>
            <pc:sldMk cId="4109620154" sldId="1223"/>
            <ac:spMk id="61" creationId="{3756B343-807D-456E-AA26-80E96B75D13B}"/>
          </ac:spMkLst>
        </pc:spChg>
        <pc:spChg chg="add del">
          <ac:chgData name="Hossein Saberi" userId="3099d733-8375-4154-9dc5-01b18b3cf786" providerId="ADAL" clId="{84ABFE4C-D82F-4591-A3E3-DFA3AC339C91}" dt="2024-02-20T12:10:03.148" v="1926" actId="26606"/>
          <ac:spMkLst>
            <pc:docMk/>
            <pc:sldMk cId="4109620154" sldId="1223"/>
            <ac:spMk id="62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2:10:03.148" v="1926" actId="26606"/>
          <ac:spMkLst>
            <pc:docMk/>
            <pc:sldMk cId="4109620154" sldId="1223"/>
            <ac:spMk id="63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10:03.148" v="1926" actId="26606"/>
          <ac:spMkLst>
            <pc:docMk/>
            <pc:sldMk cId="4109620154" sldId="1223"/>
            <ac:spMk id="64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2:10:03.148" v="1926" actId="26606"/>
          <ac:spMkLst>
            <pc:docMk/>
            <pc:sldMk cId="4109620154" sldId="1223"/>
            <ac:spMk id="65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2:10:04.753" v="1928" actId="26606"/>
          <ac:spMkLst>
            <pc:docMk/>
            <pc:sldMk cId="4109620154" sldId="1223"/>
            <ac:spMk id="67" creationId="{DBC6133C-0615-4CE4-9132-37E609A9BDFA}"/>
          </ac:spMkLst>
        </pc:spChg>
        <pc:spChg chg="add del">
          <ac:chgData name="Hossein Saberi" userId="3099d733-8375-4154-9dc5-01b18b3cf786" providerId="ADAL" clId="{84ABFE4C-D82F-4591-A3E3-DFA3AC339C91}" dt="2024-02-20T12:10:04.753" v="1928" actId="26606"/>
          <ac:spMkLst>
            <pc:docMk/>
            <pc:sldMk cId="4109620154" sldId="1223"/>
            <ac:spMk id="68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2:10:04.753" v="1928" actId="26606"/>
          <ac:spMkLst>
            <pc:docMk/>
            <pc:sldMk cId="4109620154" sldId="1223"/>
            <ac:spMk id="69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2:10:04.753" v="1928" actId="26606"/>
          <ac:spMkLst>
            <pc:docMk/>
            <pc:sldMk cId="4109620154" sldId="1223"/>
            <ac:spMk id="70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2:10:04.753" v="1928" actId="26606"/>
          <ac:spMkLst>
            <pc:docMk/>
            <pc:sldMk cId="4109620154" sldId="1223"/>
            <ac:spMk id="71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10:06.573" v="1930" actId="26606"/>
          <ac:spMkLst>
            <pc:docMk/>
            <pc:sldMk cId="4109620154" sldId="1223"/>
            <ac:spMk id="73" creationId="{058A14AF-9FB5-4CC7-BA35-E8E85D3EDF0E}"/>
          </ac:spMkLst>
        </pc:spChg>
        <pc:spChg chg="add del">
          <ac:chgData name="Hossein Saberi" userId="3099d733-8375-4154-9dc5-01b18b3cf786" providerId="ADAL" clId="{84ABFE4C-D82F-4591-A3E3-DFA3AC339C91}" dt="2024-02-20T12:10:06.573" v="1930" actId="26606"/>
          <ac:spMkLst>
            <pc:docMk/>
            <pc:sldMk cId="4109620154" sldId="1223"/>
            <ac:spMk id="74" creationId="{3A9A4357-BD1D-4622-A4FE-766E6AB8DE84}"/>
          </ac:spMkLst>
        </pc:spChg>
        <pc:spChg chg="add del">
          <ac:chgData name="Hossein Saberi" userId="3099d733-8375-4154-9dc5-01b18b3cf786" providerId="ADAL" clId="{84ABFE4C-D82F-4591-A3E3-DFA3AC339C91}" dt="2024-02-20T12:10:06.573" v="1930" actId="26606"/>
          <ac:spMkLst>
            <pc:docMk/>
            <pc:sldMk cId="4109620154" sldId="1223"/>
            <ac:spMk id="75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2:10:06.573" v="1930" actId="26606"/>
          <ac:spMkLst>
            <pc:docMk/>
            <pc:sldMk cId="4109620154" sldId="1223"/>
            <ac:spMk id="76" creationId="{E6995CE5-F890-4ABA-82A2-26507CE8D2A3}"/>
          </ac:spMkLst>
        </pc:spChg>
        <pc:spChg chg="add del">
          <ac:chgData name="Hossein Saberi" userId="3099d733-8375-4154-9dc5-01b18b3cf786" providerId="ADAL" clId="{84ABFE4C-D82F-4591-A3E3-DFA3AC339C91}" dt="2024-02-20T12:10:12.402" v="1932" actId="26606"/>
          <ac:spMkLst>
            <pc:docMk/>
            <pc:sldMk cId="4109620154" sldId="1223"/>
            <ac:spMk id="78" creationId="{2EB492CD-616E-47F8-933B-5E2D952A0593}"/>
          </ac:spMkLst>
        </pc:spChg>
        <pc:spChg chg="add del">
          <ac:chgData name="Hossein Saberi" userId="3099d733-8375-4154-9dc5-01b18b3cf786" providerId="ADAL" clId="{84ABFE4C-D82F-4591-A3E3-DFA3AC339C91}" dt="2024-02-20T12:10:12.402" v="1932" actId="26606"/>
          <ac:spMkLst>
            <pc:docMk/>
            <pc:sldMk cId="4109620154" sldId="1223"/>
            <ac:spMk id="79" creationId="{59383CF9-23B5-4335-9B21-1791C4CF1C75}"/>
          </ac:spMkLst>
        </pc:spChg>
        <pc:spChg chg="add del">
          <ac:chgData name="Hossein Saberi" userId="3099d733-8375-4154-9dc5-01b18b3cf786" providerId="ADAL" clId="{84ABFE4C-D82F-4591-A3E3-DFA3AC339C91}" dt="2024-02-20T12:10:12.402" v="1932" actId="26606"/>
          <ac:spMkLst>
            <pc:docMk/>
            <pc:sldMk cId="4109620154" sldId="1223"/>
            <ac:spMk id="80" creationId="{0007FE00-9498-4706-B255-6437B0252C02}"/>
          </ac:spMkLst>
        </pc:spChg>
        <pc:spChg chg="add del">
          <ac:chgData name="Hossein Saberi" userId="3099d733-8375-4154-9dc5-01b18b3cf786" providerId="ADAL" clId="{84ABFE4C-D82F-4591-A3E3-DFA3AC339C91}" dt="2024-02-20T12:10:15.848" v="1934" actId="26606"/>
          <ac:spMkLst>
            <pc:docMk/>
            <pc:sldMk cId="4109620154" sldId="1223"/>
            <ac:spMk id="82" creationId="{E8A8EAB8-D2FF-444D-B34B-7D32F106AD0E}"/>
          </ac:spMkLst>
        </pc:spChg>
        <pc:spChg chg="add del">
          <ac:chgData name="Hossein Saberi" userId="3099d733-8375-4154-9dc5-01b18b3cf786" providerId="ADAL" clId="{84ABFE4C-D82F-4591-A3E3-DFA3AC339C91}" dt="2024-02-20T12:10:17.839" v="1936" actId="26606"/>
          <ac:spMkLst>
            <pc:docMk/>
            <pc:sldMk cId="4109620154" sldId="1223"/>
            <ac:spMk id="86" creationId="{327D73B4-9F5C-4A64-A179-51B9500CB8B5}"/>
          </ac:spMkLst>
        </pc:spChg>
        <pc:spChg chg="add del">
          <ac:chgData name="Hossein Saberi" userId="3099d733-8375-4154-9dc5-01b18b3cf786" providerId="ADAL" clId="{84ABFE4C-D82F-4591-A3E3-DFA3AC339C91}" dt="2024-02-20T12:10:17.839" v="1936" actId="26606"/>
          <ac:spMkLst>
            <pc:docMk/>
            <pc:sldMk cId="4109620154" sldId="1223"/>
            <ac:spMk id="87" creationId="{C1F06963-6374-4B48-844F-071A9BAAAE02}"/>
          </ac:spMkLst>
        </pc:spChg>
        <pc:spChg chg="add del">
          <ac:chgData name="Hossein Saberi" userId="3099d733-8375-4154-9dc5-01b18b3cf786" providerId="ADAL" clId="{84ABFE4C-D82F-4591-A3E3-DFA3AC339C91}" dt="2024-02-20T12:10:17.839" v="1936" actId="26606"/>
          <ac:spMkLst>
            <pc:docMk/>
            <pc:sldMk cId="4109620154" sldId="1223"/>
            <ac:spMk id="88" creationId="{6CB927A4-E432-4310-9CD5-E89FF5063179}"/>
          </ac:spMkLst>
        </pc:spChg>
        <pc:spChg chg="add del">
          <ac:chgData name="Hossein Saberi" userId="3099d733-8375-4154-9dc5-01b18b3cf786" providerId="ADAL" clId="{84ABFE4C-D82F-4591-A3E3-DFA3AC339C91}" dt="2024-02-20T12:10:17.839" v="1936" actId="26606"/>
          <ac:spMkLst>
            <pc:docMk/>
            <pc:sldMk cId="4109620154" sldId="1223"/>
            <ac:spMk id="89" creationId="{1453BF6C-B012-48B7-B4E8-6D7AC7C27D02}"/>
          </ac:spMkLst>
        </pc:spChg>
        <pc:spChg chg="add del">
          <ac:chgData name="Hossein Saberi" userId="3099d733-8375-4154-9dc5-01b18b3cf786" providerId="ADAL" clId="{84ABFE4C-D82F-4591-A3E3-DFA3AC339C91}" dt="2024-02-20T12:10:17.839" v="1936" actId="26606"/>
          <ac:spMkLst>
            <pc:docMk/>
            <pc:sldMk cId="4109620154" sldId="1223"/>
            <ac:spMk id="90" creationId="{E3020543-B24B-4EC4-8FFC-8DD88EEA91A8}"/>
          </ac:spMkLst>
        </pc:spChg>
        <pc:spChg chg="add del">
          <ac:chgData name="Hossein Saberi" userId="3099d733-8375-4154-9dc5-01b18b3cf786" providerId="ADAL" clId="{84ABFE4C-D82F-4591-A3E3-DFA3AC339C91}" dt="2024-02-20T12:10:20.412" v="1938" actId="26606"/>
          <ac:spMkLst>
            <pc:docMk/>
            <pc:sldMk cId="4109620154" sldId="1223"/>
            <ac:spMk id="93" creationId="{361DC183-07AE-409A-AB63-34A0C77B60E6}"/>
          </ac:spMkLst>
        </pc:spChg>
        <pc:spChg chg="add del">
          <ac:chgData name="Hossein Saberi" userId="3099d733-8375-4154-9dc5-01b18b3cf786" providerId="ADAL" clId="{84ABFE4C-D82F-4591-A3E3-DFA3AC339C91}" dt="2024-02-20T12:10:20.412" v="1938" actId="26606"/>
          <ac:spMkLst>
            <pc:docMk/>
            <pc:sldMk cId="4109620154" sldId="1223"/>
            <ac:spMk id="94" creationId="{90464369-70FA-42AF-948F-80664CA7BFE5}"/>
          </ac:spMkLst>
        </pc:spChg>
        <pc:spChg chg="add del">
          <ac:chgData name="Hossein Saberi" userId="3099d733-8375-4154-9dc5-01b18b3cf786" providerId="ADAL" clId="{84ABFE4C-D82F-4591-A3E3-DFA3AC339C91}" dt="2024-02-20T12:10:20.412" v="1938" actId="26606"/>
          <ac:spMkLst>
            <pc:docMk/>
            <pc:sldMk cId="4109620154" sldId="1223"/>
            <ac:spMk id="95" creationId="{A6604B49-AD5C-4590-B051-06C8222ECD99}"/>
          </ac:spMkLst>
        </pc:spChg>
        <pc:spChg chg="add del">
          <ac:chgData name="Hossein Saberi" userId="3099d733-8375-4154-9dc5-01b18b3cf786" providerId="ADAL" clId="{84ABFE4C-D82F-4591-A3E3-DFA3AC339C91}" dt="2024-02-20T12:10:20.412" v="1938" actId="26606"/>
          <ac:spMkLst>
            <pc:docMk/>
            <pc:sldMk cId="4109620154" sldId="1223"/>
            <ac:spMk id="96" creationId="{CC552A98-EF7D-4D42-AB69-066B786AB55B}"/>
          </ac:spMkLst>
        </pc:spChg>
        <pc:spChg chg="add del">
          <ac:chgData name="Hossein Saberi" userId="3099d733-8375-4154-9dc5-01b18b3cf786" providerId="ADAL" clId="{84ABFE4C-D82F-4591-A3E3-DFA3AC339C91}" dt="2024-02-20T12:10:20.412" v="1938" actId="26606"/>
          <ac:spMkLst>
            <pc:docMk/>
            <pc:sldMk cId="4109620154" sldId="1223"/>
            <ac:spMk id="97" creationId="{A648176E-454C-437C-B0FC-9B82FCF32B24}"/>
          </ac:spMkLst>
        </pc:spChg>
        <pc:spChg chg="add del">
          <ac:chgData name="Hossein Saberi" userId="3099d733-8375-4154-9dc5-01b18b3cf786" providerId="ADAL" clId="{84ABFE4C-D82F-4591-A3E3-DFA3AC339C91}" dt="2024-02-20T12:10:22.085" v="1940" actId="26606"/>
          <ac:spMkLst>
            <pc:docMk/>
            <pc:sldMk cId="4109620154" sldId="1223"/>
            <ac:spMk id="99" creationId="{78532AE1-3E02-470C-B898-A0C62F2E99AB}"/>
          </ac:spMkLst>
        </pc:spChg>
        <pc:spChg chg="add del">
          <ac:chgData name="Hossein Saberi" userId="3099d733-8375-4154-9dc5-01b18b3cf786" providerId="ADAL" clId="{84ABFE4C-D82F-4591-A3E3-DFA3AC339C91}" dt="2024-02-20T12:10:22.085" v="1940" actId="26606"/>
          <ac:spMkLst>
            <pc:docMk/>
            <pc:sldMk cId="4109620154" sldId="1223"/>
            <ac:spMk id="100" creationId="{E7401DF7-4687-415B-A91D-DB43BEEBDFE5}"/>
          </ac:spMkLst>
        </pc:spChg>
        <pc:spChg chg="add del">
          <ac:chgData name="Hossein Saberi" userId="3099d733-8375-4154-9dc5-01b18b3cf786" providerId="ADAL" clId="{84ABFE4C-D82F-4591-A3E3-DFA3AC339C91}" dt="2024-02-20T12:10:22.085" v="1940" actId="26606"/>
          <ac:spMkLst>
            <pc:docMk/>
            <pc:sldMk cId="4109620154" sldId="1223"/>
            <ac:spMk id="101" creationId="{8EFC09D2-72D2-4174-A2DF-1017D0FEBD3D}"/>
          </ac:spMkLst>
        </pc:spChg>
        <pc:spChg chg="add del">
          <ac:chgData name="Hossein Saberi" userId="3099d733-8375-4154-9dc5-01b18b3cf786" providerId="ADAL" clId="{84ABFE4C-D82F-4591-A3E3-DFA3AC339C91}" dt="2024-02-20T12:11:06.654" v="1954" actId="26606"/>
          <ac:spMkLst>
            <pc:docMk/>
            <pc:sldMk cId="4109620154" sldId="1223"/>
            <ac:spMk id="103" creationId="{49AE1604-BB93-4F6D-94D6-F2A6021FC5AD}"/>
          </ac:spMkLst>
        </pc:spChg>
        <pc:spChg chg="add del">
          <ac:chgData name="Hossein Saberi" userId="3099d733-8375-4154-9dc5-01b18b3cf786" providerId="ADAL" clId="{84ABFE4C-D82F-4591-A3E3-DFA3AC339C91}" dt="2024-02-20T12:11:06.654" v="1954" actId="26606"/>
          <ac:spMkLst>
            <pc:docMk/>
            <pc:sldMk cId="4109620154" sldId="1223"/>
            <ac:spMk id="107" creationId="{CBC4F608-B4B8-48C3-9572-C0F061B1CD99}"/>
          </ac:spMkLst>
        </pc:spChg>
        <pc:spChg chg="add del">
          <ac:chgData name="Hossein Saberi" userId="3099d733-8375-4154-9dc5-01b18b3cf786" providerId="ADAL" clId="{84ABFE4C-D82F-4591-A3E3-DFA3AC339C91}" dt="2024-02-20T12:11:06.654" v="1954" actId="26606"/>
          <ac:spMkLst>
            <pc:docMk/>
            <pc:sldMk cId="4109620154" sldId="1223"/>
            <ac:spMk id="108" creationId="{1382A32C-5B0C-4B1C-A074-76C6DBCC9F87}"/>
          </ac:spMkLst>
        </pc:spChg>
        <pc:spChg chg="add del">
          <ac:chgData name="Hossein Saberi" userId="3099d733-8375-4154-9dc5-01b18b3cf786" providerId="ADAL" clId="{84ABFE4C-D82F-4591-A3E3-DFA3AC339C91}" dt="2024-02-20T12:10:33.489" v="1943" actId="26606"/>
          <ac:spMkLst>
            <pc:docMk/>
            <pc:sldMk cId="4109620154" sldId="1223"/>
            <ac:spMk id="113" creationId="{A9E881A4-A468-403A-9941-F8FFD5C68144}"/>
          </ac:spMkLst>
        </pc:spChg>
        <pc:spChg chg="add del">
          <ac:chgData name="Hossein Saberi" userId="3099d733-8375-4154-9dc5-01b18b3cf786" providerId="ADAL" clId="{84ABFE4C-D82F-4591-A3E3-DFA3AC339C91}" dt="2024-02-20T12:10:33.489" v="1943" actId="26606"/>
          <ac:spMkLst>
            <pc:docMk/>
            <pc:sldMk cId="4109620154" sldId="1223"/>
            <ac:spMk id="115" creationId="{6F168544-607B-491A-8601-3087D0FCE1DD}"/>
          </ac:spMkLst>
        </pc:spChg>
        <pc:spChg chg="add del">
          <ac:chgData name="Hossein Saberi" userId="3099d733-8375-4154-9dc5-01b18b3cf786" providerId="ADAL" clId="{84ABFE4C-D82F-4591-A3E3-DFA3AC339C91}" dt="2024-02-20T12:10:44.131" v="1945" actId="26606"/>
          <ac:spMkLst>
            <pc:docMk/>
            <pc:sldMk cId="4109620154" sldId="1223"/>
            <ac:spMk id="117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2:10:44.131" v="1945" actId="26606"/>
          <ac:spMkLst>
            <pc:docMk/>
            <pc:sldMk cId="4109620154" sldId="1223"/>
            <ac:spMk id="118" creationId="{FFB60E8C-7224-44A4-87A0-46A1711DD2ED}"/>
          </ac:spMkLst>
        </pc:spChg>
        <pc:spChg chg="add del">
          <ac:chgData name="Hossein Saberi" userId="3099d733-8375-4154-9dc5-01b18b3cf786" providerId="ADAL" clId="{84ABFE4C-D82F-4591-A3E3-DFA3AC339C91}" dt="2024-02-20T12:10:44.131" v="1945" actId="26606"/>
          <ac:spMkLst>
            <pc:docMk/>
            <pc:sldMk cId="4109620154" sldId="1223"/>
            <ac:spMk id="119" creationId="{5A55FBCD-CD42-40F5-8A1B-3203F9CAEEAA}"/>
          </ac:spMkLst>
        </pc:spChg>
        <pc:spChg chg="add del">
          <ac:chgData name="Hossein Saberi" userId="3099d733-8375-4154-9dc5-01b18b3cf786" providerId="ADAL" clId="{84ABFE4C-D82F-4591-A3E3-DFA3AC339C91}" dt="2024-02-20T12:10:44.131" v="1945" actId="26606"/>
          <ac:spMkLst>
            <pc:docMk/>
            <pc:sldMk cId="4109620154" sldId="1223"/>
            <ac:spMk id="120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2:10:58.837" v="1947" actId="26606"/>
          <ac:spMkLst>
            <pc:docMk/>
            <pc:sldMk cId="4109620154" sldId="1223"/>
            <ac:spMk id="121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10:58.837" v="1947" actId="26606"/>
          <ac:spMkLst>
            <pc:docMk/>
            <pc:sldMk cId="4109620154" sldId="1223"/>
            <ac:spMk id="122" creationId="{2F687420-BEB4-45CD-8226-339BE553B8E6}"/>
          </ac:spMkLst>
        </pc:spChg>
        <pc:spChg chg="add del">
          <ac:chgData name="Hossein Saberi" userId="3099d733-8375-4154-9dc5-01b18b3cf786" providerId="ADAL" clId="{84ABFE4C-D82F-4591-A3E3-DFA3AC339C91}" dt="2024-02-20T12:10:58.837" v="1947" actId="26606"/>
          <ac:spMkLst>
            <pc:docMk/>
            <pc:sldMk cId="4109620154" sldId="1223"/>
            <ac:spMk id="123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2:10:58.837" v="1947" actId="26606"/>
          <ac:spMkLst>
            <pc:docMk/>
            <pc:sldMk cId="4109620154" sldId="1223"/>
            <ac:spMk id="124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2:10:58.837" v="1947" actId="26606"/>
          <ac:spMkLst>
            <pc:docMk/>
            <pc:sldMk cId="4109620154" sldId="1223"/>
            <ac:spMk id="125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2:11:00.640" v="1949" actId="26606"/>
          <ac:spMkLst>
            <pc:docMk/>
            <pc:sldMk cId="4109620154" sldId="1223"/>
            <ac:spMk id="127" creationId="{6B5E2835-4E47-45B3-9CFE-732FF7B05472}"/>
          </ac:spMkLst>
        </pc:spChg>
        <pc:spChg chg="add del">
          <ac:chgData name="Hossein Saberi" userId="3099d733-8375-4154-9dc5-01b18b3cf786" providerId="ADAL" clId="{84ABFE4C-D82F-4591-A3E3-DFA3AC339C91}" dt="2024-02-20T12:11:00.640" v="1949" actId="26606"/>
          <ac:spMkLst>
            <pc:docMk/>
            <pc:sldMk cId="4109620154" sldId="1223"/>
            <ac:spMk id="128" creationId="{5B45AD5D-AA52-4F7B-9362-576A39AD9E09}"/>
          </ac:spMkLst>
        </pc:spChg>
        <pc:spChg chg="add del">
          <ac:chgData name="Hossein Saberi" userId="3099d733-8375-4154-9dc5-01b18b3cf786" providerId="ADAL" clId="{84ABFE4C-D82F-4591-A3E3-DFA3AC339C91}" dt="2024-02-20T12:11:00.640" v="1949" actId="26606"/>
          <ac:spMkLst>
            <pc:docMk/>
            <pc:sldMk cId="4109620154" sldId="1223"/>
            <ac:spMk id="129" creationId="{AEDD7960-4866-4399-BEF6-DD1431AB4E34}"/>
          </ac:spMkLst>
        </pc:spChg>
        <pc:spChg chg="add del">
          <ac:chgData name="Hossein Saberi" userId="3099d733-8375-4154-9dc5-01b18b3cf786" providerId="ADAL" clId="{84ABFE4C-D82F-4591-A3E3-DFA3AC339C91}" dt="2024-02-20T12:11:00.640" v="1949" actId="26606"/>
          <ac:spMkLst>
            <pc:docMk/>
            <pc:sldMk cId="4109620154" sldId="1223"/>
            <ac:spMk id="130" creationId="{55D4142C-5077-457F-A6AD-3FECFDB39685}"/>
          </ac:spMkLst>
        </pc:spChg>
        <pc:spChg chg="add del">
          <ac:chgData name="Hossein Saberi" userId="3099d733-8375-4154-9dc5-01b18b3cf786" providerId="ADAL" clId="{84ABFE4C-D82F-4591-A3E3-DFA3AC339C91}" dt="2024-02-20T12:11:00.640" v="1949" actId="26606"/>
          <ac:spMkLst>
            <pc:docMk/>
            <pc:sldMk cId="4109620154" sldId="1223"/>
            <ac:spMk id="131" creationId="{7A5F0580-5EE9-419F-96EE-B6529EF6E7D0}"/>
          </ac:spMkLst>
        </pc:spChg>
        <pc:spChg chg="add del">
          <ac:chgData name="Hossein Saberi" userId="3099d733-8375-4154-9dc5-01b18b3cf786" providerId="ADAL" clId="{84ABFE4C-D82F-4591-A3E3-DFA3AC339C91}" dt="2024-02-20T12:11:04.294" v="1951" actId="26606"/>
          <ac:spMkLst>
            <pc:docMk/>
            <pc:sldMk cId="4109620154" sldId="1223"/>
            <ac:spMk id="133" creationId="{9B6A81E7-2A43-4366-8431-1FA7A780A2E6}"/>
          </ac:spMkLst>
        </pc:spChg>
        <pc:spChg chg="add del">
          <ac:chgData name="Hossein Saberi" userId="3099d733-8375-4154-9dc5-01b18b3cf786" providerId="ADAL" clId="{84ABFE4C-D82F-4591-A3E3-DFA3AC339C91}" dt="2024-02-20T12:11:04.294" v="1951" actId="26606"/>
          <ac:spMkLst>
            <pc:docMk/>
            <pc:sldMk cId="4109620154" sldId="1223"/>
            <ac:spMk id="134" creationId="{D09B7001-6C15-47E8-8C3B-A6EB53C98D3A}"/>
          </ac:spMkLst>
        </pc:spChg>
        <pc:spChg chg="add del">
          <ac:chgData name="Hossein Saberi" userId="3099d733-8375-4154-9dc5-01b18b3cf786" providerId="ADAL" clId="{84ABFE4C-D82F-4591-A3E3-DFA3AC339C91}" dt="2024-02-20T12:11:04.294" v="1951" actId="26606"/>
          <ac:spMkLst>
            <pc:docMk/>
            <pc:sldMk cId="4109620154" sldId="1223"/>
            <ac:spMk id="135" creationId="{7D3D7337-C310-4B2B-BE2D-98E9D6EC0DC8}"/>
          </ac:spMkLst>
        </pc:spChg>
        <pc:spChg chg="add del">
          <ac:chgData name="Hossein Saberi" userId="3099d733-8375-4154-9dc5-01b18b3cf786" providerId="ADAL" clId="{84ABFE4C-D82F-4591-A3E3-DFA3AC339C91}" dt="2024-02-20T12:11:06.654" v="1953" actId="26606"/>
          <ac:spMkLst>
            <pc:docMk/>
            <pc:sldMk cId="4109620154" sldId="1223"/>
            <ac:spMk id="137" creationId="{9D80C9EF-3CC6-4ECC-9C2D-9D0396C96ED9}"/>
          </ac:spMkLst>
        </pc:spChg>
        <pc:spChg chg="add del">
          <ac:chgData name="Hossein Saberi" userId="3099d733-8375-4154-9dc5-01b18b3cf786" providerId="ADAL" clId="{84ABFE4C-D82F-4591-A3E3-DFA3AC339C91}" dt="2024-02-20T12:11:06.654" v="1953" actId="26606"/>
          <ac:spMkLst>
            <pc:docMk/>
            <pc:sldMk cId="4109620154" sldId="1223"/>
            <ac:spMk id="138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2:11:06.654" v="1953" actId="26606"/>
          <ac:spMkLst>
            <pc:docMk/>
            <pc:sldMk cId="4109620154" sldId="1223"/>
            <ac:spMk id="139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2:11:06.654" v="1953" actId="26606"/>
          <ac:spMkLst>
            <pc:docMk/>
            <pc:sldMk cId="4109620154" sldId="1223"/>
            <ac:spMk id="140" creationId="{5A55FBCD-CD42-40F5-8A1B-3203F9CAEEAA}"/>
          </ac:spMkLst>
        </pc:spChg>
        <pc:spChg chg="add">
          <ac:chgData name="Hossein Saberi" userId="3099d733-8375-4154-9dc5-01b18b3cf786" providerId="ADAL" clId="{84ABFE4C-D82F-4591-A3E3-DFA3AC339C91}" dt="2024-02-20T12:11:06.654" v="1954" actId="26606"/>
          <ac:spMkLst>
            <pc:docMk/>
            <pc:sldMk cId="4109620154" sldId="1223"/>
            <ac:spMk id="142" creationId="{28D31E1B-0407-4223-9642-0B642CBF57D9}"/>
          </ac:spMkLst>
        </pc:spChg>
        <pc:spChg chg="add">
          <ac:chgData name="Hossein Saberi" userId="3099d733-8375-4154-9dc5-01b18b3cf786" providerId="ADAL" clId="{84ABFE4C-D82F-4591-A3E3-DFA3AC339C91}" dt="2024-02-20T12:11:06.654" v="1954" actId="26606"/>
          <ac:spMkLst>
            <pc:docMk/>
            <pc:sldMk cId="4109620154" sldId="1223"/>
            <ac:spMk id="146" creationId="{D5B0017B-2ECA-49AF-B397-DC140825DF8D}"/>
          </ac:spMkLst>
        </pc:spChg>
        <pc:spChg chg="add">
          <ac:chgData name="Hossein Saberi" userId="3099d733-8375-4154-9dc5-01b18b3cf786" providerId="ADAL" clId="{84ABFE4C-D82F-4591-A3E3-DFA3AC339C91}" dt="2024-02-20T12:11:06.654" v="1954" actId="26606"/>
          <ac:spMkLst>
            <pc:docMk/>
            <pc:sldMk cId="4109620154" sldId="1223"/>
            <ac:spMk id="147" creationId="{70E96339-907C-46C3-99AC-31179B6F0EBD}"/>
          </ac:spMkLst>
        </pc:spChg>
        <pc:grpChg chg="add del">
          <ac:chgData name="Hossein Saberi" userId="3099d733-8375-4154-9dc5-01b18b3cf786" providerId="ADAL" clId="{84ABFE4C-D82F-4591-A3E3-DFA3AC339C91}" dt="2024-02-20T12:09:31.939" v="1915" actId="26606"/>
          <ac:grpSpMkLst>
            <pc:docMk/>
            <pc:sldMk cId="4109620154" sldId="1223"/>
            <ac:grpSpMk id="12" creationId="{1DE889C7-FAD6-4397-98E2-05D503484459}"/>
          </ac:grpSpMkLst>
        </pc:grpChg>
        <pc:grpChg chg="add del">
          <ac:chgData name="Hossein Saberi" userId="3099d733-8375-4154-9dc5-01b18b3cf786" providerId="ADAL" clId="{84ABFE4C-D82F-4591-A3E3-DFA3AC339C91}" dt="2024-02-20T12:09:56.232" v="1924" actId="26606"/>
          <ac:grpSpMkLst>
            <pc:docMk/>
            <pc:sldMk cId="4109620154" sldId="1223"/>
            <ac:grpSpMk id="56" creationId="{1DE889C7-FAD6-4397-98E2-05D503484459}"/>
          </ac:grpSpMkLst>
        </pc:grpChg>
        <pc:grpChg chg="add del">
          <ac:chgData name="Hossein Saberi" userId="3099d733-8375-4154-9dc5-01b18b3cf786" providerId="ADAL" clId="{84ABFE4C-D82F-4591-A3E3-DFA3AC339C91}" dt="2024-02-20T12:11:06.654" v="1954" actId="26606"/>
          <ac:grpSpMkLst>
            <pc:docMk/>
            <pc:sldMk cId="4109620154" sldId="1223"/>
            <ac:grpSpMk id="104" creationId="{A9270323-9616-4384-857D-E86B78272EFE}"/>
          </ac:grpSpMkLst>
        </pc:grpChg>
        <pc:grpChg chg="add">
          <ac:chgData name="Hossein Saberi" userId="3099d733-8375-4154-9dc5-01b18b3cf786" providerId="ADAL" clId="{84ABFE4C-D82F-4591-A3E3-DFA3AC339C91}" dt="2024-02-20T12:11:06.654" v="1954" actId="26606"/>
          <ac:grpSpMkLst>
            <pc:docMk/>
            <pc:sldMk cId="4109620154" sldId="1223"/>
            <ac:grpSpMk id="143" creationId="{AE1C45F0-260A-458C-96ED-C1F6D2151219}"/>
          </ac:grpSpMkLst>
        </pc:grpChg>
        <pc:graphicFrameChg chg="add del">
          <ac:chgData name="Hossein Saberi" userId="3099d733-8375-4154-9dc5-01b18b3cf786" providerId="ADAL" clId="{84ABFE4C-D82F-4591-A3E3-DFA3AC339C91}" dt="2024-02-20T12:09:29.181" v="1913" actId="26606"/>
          <ac:graphicFrameMkLst>
            <pc:docMk/>
            <pc:sldMk cId="4109620154" sldId="1223"/>
            <ac:graphicFrameMk id="8" creationId="{F3D8B1E5-EC81-8606-7016-7672CF530DDA}"/>
          </ac:graphicFrameMkLst>
        </pc:graphicFrameChg>
        <pc:picChg chg="del">
          <ac:chgData name="Hossein Saberi" userId="3099d733-8375-4154-9dc5-01b18b3cf786" providerId="ADAL" clId="{84ABFE4C-D82F-4591-A3E3-DFA3AC339C91}" dt="2024-02-20T12:08:41.788" v="1888" actId="478"/>
          <ac:picMkLst>
            <pc:docMk/>
            <pc:sldMk cId="4109620154" sldId="1223"/>
            <ac:picMk id="3" creationId="{44DB45AB-910F-57D5-2406-417C696C5A46}"/>
          </ac:picMkLst>
        </pc:picChg>
        <pc:picChg chg="add del mod ord">
          <ac:chgData name="Hossein Saberi" userId="3099d733-8375-4154-9dc5-01b18b3cf786" providerId="ADAL" clId="{84ABFE4C-D82F-4591-A3E3-DFA3AC339C91}" dt="2024-02-20T12:30:02.020" v="1958" actId="478"/>
          <ac:picMkLst>
            <pc:docMk/>
            <pc:sldMk cId="4109620154" sldId="1223"/>
            <ac:picMk id="4" creationId="{010E7575-53AD-1851-B58E-339C6B4EE34C}"/>
          </ac:picMkLst>
        </pc:picChg>
        <pc:picChg chg="del">
          <ac:chgData name="Hossein Saberi" userId="3099d733-8375-4154-9dc5-01b18b3cf786" providerId="ADAL" clId="{84ABFE4C-D82F-4591-A3E3-DFA3AC339C91}" dt="2024-02-20T12:08:41.788" v="1888" actId="478"/>
          <ac:picMkLst>
            <pc:docMk/>
            <pc:sldMk cId="4109620154" sldId="1223"/>
            <ac:picMk id="5" creationId="{7772EA7B-AADF-3E8D-81A9-926277B1C325}"/>
          </ac:picMkLst>
        </pc:picChg>
        <pc:picChg chg="add mod">
          <ac:chgData name="Hossein Saberi" userId="3099d733-8375-4154-9dc5-01b18b3cf786" providerId="ADAL" clId="{84ABFE4C-D82F-4591-A3E3-DFA3AC339C91}" dt="2024-02-20T14:03:46.022" v="2452" actId="1076"/>
          <ac:picMkLst>
            <pc:docMk/>
            <pc:sldMk cId="4109620154" sldId="1223"/>
            <ac:picMk id="46" creationId="{199F85DA-00B3-B632-6ECE-D4CDBE006CA4}"/>
          </ac:picMkLst>
        </pc:picChg>
        <pc:cxnChg chg="add del">
          <ac:chgData name="Hossein Saberi" userId="3099d733-8375-4154-9dc5-01b18b3cf786" providerId="ADAL" clId="{84ABFE4C-D82F-4591-A3E3-DFA3AC339C91}" dt="2024-02-20T12:10:15.848" v="1934" actId="26606"/>
          <ac:cxnSpMkLst>
            <pc:docMk/>
            <pc:sldMk cId="4109620154" sldId="1223"/>
            <ac:cxnSpMk id="83" creationId="{EEA38897-7BA3-4408-8083-3235339C4A60}"/>
          </ac:cxnSpMkLst>
        </pc:cxnChg>
        <pc:cxnChg chg="add del">
          <ac:chgData name="Hossein Saberi" userId="3099d733-8375-4154-9dc5-01b18b3cf786" providerId="ADAL" clId="{84ABFE4C-D82F-4591-A3E3-DFA3AC339C91}" dt="2024-02-20T12:10:15.848" v="1934" actId="26606"/>
          <ac:cxnSpMkLst>
            <pc:docMk/>
            <pc:sldMk cId="4109620154" sldId="1223"/>
            <ac:cxnSpMk id="84" creationId="{F11AD06B-AB20-4097-8606-5DA00DBACE88}"/>
          </ac:cxnSpMkLst>
        </pc:cxnChg>
        <pc:cxnChg chg="add del">
          <ac:chgData name="Hossein Saberi" userId="3099d733-8375-4154-9dc5-01b18b3cf786" providerId="ADAL" clId="{84ABFE4C-D82F-4591-A3E3-DFA3AC339C91}" dt="2024-02-20T12:10:17.839" v="1936" actId="26606"/>
          <ac:cxnSpMkLst>
            <pc:docMk/>
            <pc:sldMk cId="4109620154" sldId="1223"/>
            <ac:cxnSpMk id="91" creationId="{C49DA8F6-BCC1-4447-B54C-57856834B94B}"/>
          </ac:cxnSpMkLst>
        </pc:cxnChg>
        <pc:cxnChg chg="add">
          <ac:chgData name="Hossein Saberi" userId="3099d733-8375-4154-9dc5-01b18b3cf786" providerId="ADAL" clId="{84ABFE4C-D82F-4591-A3E3-DFA3AC339C91}" dt="2024-02-20T12:11:06.654" v="1954" actId="26606"/>
          <ac:cxnSpMkLst>
            <pc:docMk/>
            <pc:sldMk cId="4109620154" sldId="1223"/>
            <ac:cxnSpMk id="148" creationId="{6CF1BAF6-AD41-4082-B212-8A1F9A2E8779}"/>
          </ac:cxnSpMkLst>
        </pc:cxnChg>
      </pc:sldChg>
      <pc:sldChg chg="addSp delSp add del setBg delDesignElem">
        <pc:chgData name="Hossein Saberi" userId="3099d733-8375-4154-9dc5-01b18b3cf786" providerId="ADAL" clId="{84ABFE4C-D82F-4591-A3E3-DFA3AC339C91}" dt="2024-02-20T12:32:27.127" v="1990"/>
        <pc:sldMkLst>
          <pc:docMk/>
          <pc:sldMk cId="1545135946" sldId="1224"/>
        </pc:sldMkLst>
        <pc:spChg chg="add del">
          <ac:chgData name="Hossein Saberi" userId="3099d733-8375-4154-9dc5-01b18b3cf786" providerId="ADAL" clId="{84ABFE4C-D82F-4591-A3E3-DFA3AC339C91}" dt="2024-02-20T12:32:27.127" v="1990"/>
          <ac:spMkLst>
            <pc:docMk/>
            <pc:sldMk cId="1545135946" sldId="1224"/>
            <ac:spMk id="142" creationId="{28D31E1B-0407-4223-9642-0B642CBF57D9}"/>
          </ac:spMkLst>
        </pc:spChg>
        <pc:spChg chg="add del">
          <ac:chgData name="Hossein Saberi" userId="3099d733-8375-4154-9dc5-01b18b3cf786" providerId="ADAL" clId="{84ABFE4C-D82F-4591-A3E3-DFA3AC339C91}" dt="2024-02-20T12:32:27.127" v="1990"/>
          <ac:spMkLst>
            <pc:docMk/>
            <pc:sldMk cId="1545135946" sldId="1224"/>
            <ac:spMk id="146" creationId="{D5B0017B-2ECA-49AF-B397-DC140825DF8D}"/>
          </ac:spMkLst>
        </pc:spChg>
        <pc:spChg chg="add del">
          <ac:chgData name="Hossein Saberi" userId="3099d733-8375-4154-9dc5-01b18b3cf786" providerId="ADAL" clId="{84ABFE4C-D82F-4591-A3E3-DFA3AC339C91}" dt="2024-02-20T12:32:27.127" v="1990"/>
          <ac:spMkLst>
            <pc:docMk/>
            <pc:sldMk cId="1545135946" sldId="1224"/>
            <ac:spMk id="147" creationId="{70E96339-907C-46C3-99AC-31179B6F0EBD}"/>
          </ac:spMkLst>
        </pc:spChg>
        <pc:grpChg chg="add del">
          <ac:chgData name="Hossein Saberi" userId="3099d733-8375-4154-9dc5-01b18b3cf786" providerId="ADAL" clId="{84ABFE4C-D82F-4591-A3E3-DFA3AC339C91}" dt="2024-02-20T12:32:27.127" v="1990"/>
          <ac:grpSpMkLst>
            <pc:docMk/>
            <pc:sldMk cId="1545135946" sldId="1224"/>
            <ac:grpSpMk id="143" creationId="{AE1C45F0-260A-458C-96ED-C1F6D2151219}"/>
          </ac:grpSpMkLst>
        </pc:grpChg>
        <pc:cxnChg chg="add del">
          <ac:chgData name="Hossein Saberi" userId="3099d733-8375-4154-9dc5-01b18b3cf786" providerId="ADAL" clId="{84ABFE4C-D82F-4591-A3E3-DFA3AC339C91}" dt="2024-02-20T12:32:27.127" v="1990"/>
          <ac:cxnSpMkLst>
            <pc:docMk/>
            <pc:sldMk cId="1545135946" sldId="1224"/>
            <ac:cxnSpMk id="148" creationId="{6CF1BAF6-AD41-4082-B212-8A1F9A2E8779}"/>
          </ac:cxnSpMkLst>
        </pc:cxn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2731194731" sldId="1224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731194731" sldId="1224"/>
            <ac:spMk id="2" creationId="{69A01B05-7048-B18A-711F-9CE9ECBA0DE6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731194731" sldId="1224"/>
            <ac:spMk id="3" creationId="{9CBED987-6453-3A3E-7E0E-ECE07870D896}"/>
          </ac:spMkLst>
        </pc:spChg>
        <pc:spChg chg="add del mod ord">
          <ac:chgData name="Hossein Saberi" userId="3099d733-8375-4154-9dc5-01b18b3cf786" providerId="ADAL" clId="{84ABFE4C-D82F-4591-A3E3-DFA3AC339C91}" dt="2024-02-20T12:42:47.793" v="2187" actId="478"/>
          <ac:spMkLst>
            <pc:docMk/>
            <pc:sldMk cId="2731194731" sldId="1224"/>
            <ac:spMk id="6" creationId="{7DE3F896-394B-5CF0-5735-A5FAE44233C8}"/>
          </ac:spMkLst>
        </pc:spChg>
        <pc:spChg chg="add del mod">
          <ac:chgData name="Hossein Saberi" userId="3099d733-8375-4154-9dc5-01b18b3cf786" providerId="ADAL" clId="{84ABFE4C-D82F-4591-A3E3-DFA3AC339C91}" dt="2024-02-20T12:39:51.835" v="2122"/>
          <ac:spMkLst>
            <pc:docMk/>
            <pc:sldMk cId="2731194731" sldId="1224"/>
            <ac:spMk id="7" creationId="{BD22FFC1-8143-5148-831D-B5C28F8D1D0A}"/>
          </ac:spMkLst>
        </pc:spChg>
        <pc:spChg chg="add del mod">
          <ac:chgData name="Hossein Saberi" userId="3099d733-8375-4154-9dc5-01b18b3cf786" providerId="ADAL" clId="{84ABFE4C-D82F-4591-A3E3-DFA3AC339C91}" dt="2024-02-20T12:42:37.180" v="2182"/>
          <ac:spMkLst>
            <pc:docMk/>
            <pc:sldMk cId="2731194731" sldId="1224"/>
            <ac:spMk id="8" creationId="{27CC8925-5B62-B321-A417-C6FA1D28833A}"/>
          </ac:spMkLst>
        </pc:spChg>
        <pc:spChg chg="del">
          <ac:chgData name="Hossein Saberi" userId="3099d733-8375-4154-9dc5-01b18b3cf786" providerId="ADAL" clId="{84ABFE4C-D82F-4591-A3E3-DFA3AC339C91}" dt="2024-02-20T12:32:30.382" v="1992" actId="478"/>
          <ac:spMkLst>
            <pc:docMk/>
            <pc:sldMk cId="2731194731" sldId="1224"/>
            <ac:spMk id="9" creationId="{CD5220EB-D566-2AC9-0DFD-66F580C1E57F}"/>
          </ac:spMkLst>
        </pc:spChg>
        <pc:spChg chg="add del">
          <ac:chgData name="Hossein Saberi" userId="3099d733-8375-4154-9dc5-01b18b3cf786" providerId="ADAL" clId="{84ABFE4C-D82F-4591-A3E3-DFA3AC339C91}" dt="2024-02-20T12:35:54.670" v="2050" actId="26606"/>
          <ac:spMkLst>
            <pc:docMk/>
            <pc:sldMk cId="2731194731" sldId="1224"/>
            <ac:spMk id="10" creationId="{2215C6C6-E45C-4179-9FC1-E8A4C1D47430}"/>
          </ac:spMkLst>
        </pc:spChg>
        <pc:spChg chg="add mod">
          <ac:chgData name="Hossein Saberi" userId="3099d733-8375-4154-9dc5-01b18b3cf786" providerId="ADAL" clId="{84ABFE4C-D82F-4591-A3E3-DFA3AC339C91}" dt="2024-02-20T12:42:59.719" v="2189" actId="1076"/>
          <ac:spMkLst>
            <pc:docMk/>
            <pc:sldMk cId="2731194731" sldId="1224"/>
            <ac:spMk id="11" creationId="{D9CF32C1-1A49-04F8-1B27-CB2613274A77}"/>
          </ac:spMkLst>
        </pc:spChg>
        <pc:spChg chg="add del">
          <ac:chgData name="Hossein Saberi" userId="3099d733-8375-4154-9dc5-01b18b3cf786" providerId="ADAL" clId="{84ABFE4C-D82F-4591-A3E3-DFA3AC339C91}" dt="2024-02-20T12:35:54.670" v="2050" actId="26606"/>
          <ac:spMkLst>
            <pc:docMk/>
            <pc:sldMk cId="2731194731" sldId="1224"/>
            <ac:spMk id="16" creationId="{3776B14B-F2F4-4825-8DA8-8C7A0F2B3960}"/>
          </ac:spMkLst>
        </pc:spChg>
        <pc:spChg chg="add del">
          <ac:chgData name="Hossein Saberi" userId="3099d733-8375-4154-9dc5-01b18b3cf786" providerId="ADAL" clId="{84ABFE4C-D82F-4591-A3E3-DFA3AC339C91}" dt="2024-02-20T12:34:37.325" v="2013" actId="26606"/>
          <ac:spMkLst>
            <pc:docMk/>
            <pc:sldMk cId="2731194731" sldId="1224"/>
            <ac:spMk id="18" creationId="{3BA513B0-82FF-4F41-8178-885375D1CFB5}"/>
          </ac:spMkLst>
        </pc:spChg>
        <pc:spChg chg="add del">
          <ac:chgData name="Hossein Saberi" userId="3099d733-8375-4154-9dc5-01b18b3cf786" providerId="ADAL" clId="{84ABFE4C-D82F-4591-A3E3-DFA3AC339C91}" dt="2024-02-20T12:35:24.553" v="2021" actId="26606"/>
          <ac:spMkLst>
            <pc:docMk/>
            <pc:sldMk cId="2731194731" sldId="1224"/>
            <ac:spMk id="20" creationId="{7FEAE179-C525-48F3-AD47-0E9E2B6F2E2E}"/>
          </ac:spMkLst>
        </pc:spChg>
        <pc:spChg chg="add del">
          <ac:chgData name="Hossein Saberi" userId="3099d733-8375-4154-9dc5-01b18b3cf786" providerId="ADAL" clId="{84ABFE4C-D82F-4591-A3E3-DFA3AC339C91}" dt="2024-02-20T12:34:16.955" v="2003" actId="26606"/>
          <ac:spMkLst>
            <pc:docMk/>
            <pc:sldMk cId="2731194731" sldId="1224"/>
            <ac:spMk id="21" creationId="{50811073-89F5-46D6-83D8-BA764464977D}"/>
          </ac:spMkLst>
        </pc:spChg>
        <pc:spChg chg="add del">
          <ac:chgData name="Hossein Saberi" userId="3099d733-8375-4154-9dc5-01b18b3cf786" providerId="ADAL" clId="{84ABFE4C-D82F-4591-A3E3-DFA3AC339C91}" dt="2024-02-20T12:35:24.553" v="2021" actId="26606"/>
          <ac:spMkLst>
            <pc:docMk/>
            <pc:sldMk cId="2731194731" sldId="1224"/>
            <ac:spMk id="22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34:16.955" v="2003" actId="26606"/>
          <ac:spMkLst>
            <pc:docMk/>
            <pc:sldMk cId="2731194731" sldId="1224"/>
            <ac:spMk id="23" creationId="{608CD17C-4A7C-477D-A659-BA8A89A78700}"/>
          </ac:spMkLst>
        </pc:spChg>
        <pc:spChg chg="add del">
          <ac:chgData name="Hossein Saberi" userId="3099d733-8375-4154-9dc5-01b18b3cf786" providerId="ADAL" clId="{84ABFE4C-D82F-4591-A3E3-DFA3AC339C91}" dt="2024-02-20T12:35:24.553" v="2021" actId="26606"/>
          <ac:spMkLst>
            <pc:docMk/>
            <pc:sldMk cId="2731194731" sldId="1224"/>
            <ac:spMk id="24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4:20.796" v="2005" actId="26606"/>
          <ac:spMkLst>
            <pc:docMk/>
            <pc:sldMk cId="2731194731" sldId="1224"/>
            <ac:spMk id="25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4:20.796" v="2005" actId="26606"/>
          <ac:spMkLst>
            <pc:docMk/>
            <pc:sldMk cId="2731194731" sldId="1224"/>
            <ac:spMk id="26" creationId="{9A724DBA-D2D9-471E-8ED7-2015DDD950DF}"/>
          </ac:spMkLst>
        </pc:spChg>
        <pc:spChg chg="add del">
          <ac:chgData name="Hossein Saberi" userId="3099d733-8375-4154-9dc5-01b18b3cf786" providerId="ADAL" clId="{84ABFE4C-D82F-4591-A3E3-DFA3AC339C91}" dt="2024-02-20T12:34:20.796" v="2005" actId="26606"/>
          <ac:spMkLst>
            <pc:docMk/>
            <pc:sldMk cId="2731194731" sldId="1224"/>
            <ac:spMk id="27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2:34:20.796" v="2005" actId="26606"/>
          <ac:spMkLst>
            <pc:docMk/>
            <pc:sldMk cId="2731194731" sldId="1224"/>
            <ac:spMk id="28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2:34:20.796" v="2005" actId="26606"/>
          <ac:spMkLst>
            <pc:docMk/>
            <pc:sldMk cId="2731194731" sldId="1224"/>
            <ac:spMk id="29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2:35:24.553" v="2021" actId="26606"/>
          <ac:spMkLst>
            <pc:docMk/>
            <pc:sldMk cId="2731194731" sldId="1224"/>
            <ac:spMk id="30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34:23.875" v="2007" actId="26606"/>
          <ac:spMkLst>
            <pc:docMk/>
            <pc:sldMk cId="2731194731" sldId="1224"/>
            <ac:spMk id="31" creationId="{6B5E2835-4E47-45B3-9CFE-732FF7B05472}"/>
          </ac:spMkLst>
        </pc:spChg>
        <pc:spChg chg="add del">
          <ac:chgData name="Hossein Saberi" userId="3099d733-8375-4154-9dc5-01b18b3cf786" providerId="ADAL" clId="{84ABFE4C-D82F-4591-A3E3-DFA3AC339C91}" dt="2024-02-20T12:34:23.875" v="2007" actId="26606"/>
          <ac:spMkLst>
            <pc:docMk/>
            <pc:sldMk cId="2731194731" sldId="1224"/>
            <ac:spMk id="32" creationId="{5B45AD5D-AA52-4F7B-9362-576A39AD9E09}"/>
          </ac:spMkLst>
        </pc:spChg>
        <pc:spChg chg="add del">
          <ac:chgData name="Hossein Saberi" userId="3099d733-8375-4154-9dc5-01b18b3cf786" providerId="ADAL" clId="{84ABFE4C-D82F-4591-A3E3-DFA3AC339C91}" dt="2024-02-20T12:34:23.875" v="2007" actId="26606"/>
          <ac:spMkLst>
            <pc:docMk/>
            <pc:sldMk cId="2731194731" sldId="1224"/>
            <ac:spMk id="33" creationId="{AEDD7960-4866-4399-BEF6-DD1431AB4E34}"/>
          </ac:spMkLst>
        </pc:spChg>
        <pc:spChg chg="add del">
          <ac:chgData name="Hossein Saberi" userId="3099d733-8375-4154-9dc5-01b18b3cf786" providerId="ADAL" clId="{84ABFE4C-D82F-4591-A3E3-DFA3AC339C91}" dt="2024-02-20T12:34:23.875" v="2007" actId="26606"/>
          <ac:spMkLst>
            <pc:docMk/>
            <pc:sldMk cId="2731194731" sldId="1224"/>
            <ac:spMk id="34" creationId="{55D4142C-5077-457F-A6AD-3FECFDB39685}"/>
          </ac:spMkLst>
        </pc:spChg>
        <pc:spChg chg="add del">
          <ac:chgData name="Hossein Saberi" userId="3099d733-8375-4154-9dc5-01b18b3cf786" providerId="ADAL" clId="{84ABFE4C-D82F-4591-A3E3-DFA3AC339C91}" dt="2024-02-20T12:34:23.875" v="2007" actId="26606"/>
          <ac:spMkLst>
            <pc:docMk/>
            <pc:sldMk cId="2731194731" sldId="1224"/>
            <ac:spMk id="35" creationId="{7A5F0580-5EE9-419F-96EE-B6529EF6E7D0}"/>
          </ac:spMkLst>
        </pc:spChg>
        <pc:spChg chg="add del">
          <ac:chgData name="Hossein Saberi" userId="3099d733-8375-4154-9dc5-01b18b3cf786" providerId="ADAL" clId="{84ABFE4C-D82F-4591-A3E3-DFA3AC339C91}" dt="2024-02-20T12:34:43.480" v="2015" actId="26606"/>
          <ac:spMkLst>
            <pc:docMk/>
            <pc:sldMk cId="2731194731" sldId="1224"/>
            <ac:spMk id="36" creationId="{D1A4588A-55D5-49B8-BE41-54ACDCFF2C17}"/>
          </ac:spMkLst>
        </pc:spChg>
        <pc:spChg chg="add del">
          <ac:chgData name="Hossein Saberi" userId="3099d733-8375-4154-9dc5-01b18b3cf786" providerId="ADAL" clId="{84ABFE4C-D82F-4591-A3E3-DFA3AC339C91}" dt="2024-02-20T12:34:31.376" v="2009" actId="26606"/>
          <ac:spMkLst>
            <pc:docMk/>
            <pc:sldMk cId="2731194731" sldId="1224"/>
            <ac:spMk id="37" creationId="{B1595A09-E336-4D1B-9B3A-06A2287A54E2}"/>
          </ac:spMkLst>
        </pc:spChg>
        <pc:spChg chg="add del">
          <ac:chgData name="Hossein Saberi" userId="3099d733-8375-4154-9dc5-01b18b3cf786" providerId="ADAL" clId="{84ABFE4C-D82F-4591-A3E3-DFA3AC339C91}" dt="2024-02-20T12:34:31.376" v="2009" actId="26606"/>
          <ac:spMkLst>
            <pc:docMk/>
            <pc:sldMk cId="2731194731" sldId="1224"/>
            <ac:spMk id="38" creationId="{3540989C-C7B8-473B-BF87-6F2DA6A90006}"/>
          </ac:spMkLst>
        </pc:spChg>
        <pc:spChg chg="add del">
          <ac:chgData name="Hossein Saberi" userId="3099d733-8375-4154-9dc5-01b18b3cf786" providerId="ADAL" clId="{84ABFE4C-D82F-4591-A3E3-DFA3AC339C91}" dt="2024-02-20T12:34:43.480" v="2015" actId="26606"/>
          <ac:spMkLst>
            <pc:docMk/>
            <pc:sldMk cId="2731194731" sldId="1224"/>
            <ac:spMk id="39" creationId="{F97E7EA2-EDCD-47E9-81BC-415C606D1B58}"/>
          </ac:spMkLst>
        </pc:spChg>
        <pc:spChg chg="add del">
          <ac:chgData name="Hossein Saberi" userId="3099d733-8375-4154-9dc5-01b18b3cf786" providerId="ADAL" clId="{84ABFE4C-D82F-4591-A3E3-DFA3AC339C91}" dt="2024-02-20T12:35:04.039" v="2017" actId="26606"/>
          <ac:spMkLst>
            <pc:docMk/>
            <pc:sldMk cId="2731194731" sldId="1224"/>
            <ac:spMk id="41" creationId="{7FEAE179-C525-48F3-AD47-0E9E2B6F2E2E}"/>
          </ac:spMkLst>
        </pc:spChg>
        <pc:spChg chg="del">
          <ac:chgData name="Hossein Saberi" userId="3099d733-8375-4154-9dc5-01b18b3cf786" providerId="ADAL" clId="{84ABFE4C-D82F-4591-A3E3-DFA3AC339C91}" dt="2024-02-20T12:32:30.382" v="1992" actId="478"/>
          <ac:spMkLst>
            <pc:docMk/>
            <pc:sldMk cId="2731194731" sldId="1224"/>
            <ac:spMk id="42" creationId="{79683491-8980-5C9C-394B-A56282ADC300}"/>
          </ac:spMkLst>
        </pc:spChg>
        <pc:spChg chg="add del">
          <ac:chgData name="Hossein Saberi" userId="3099d733-8375-4154-9dc5-01b18b3cf786" providerId="ADAL" clId="{84ABFE4C-D82F-4591-A3E3-DFA3AC339C91}" dt="2024-02-20T12:35:04.039" v="2017" actId="26606"/>
          <ac:spMkLst>
            <pc:docMk/>
            <pc:sldMk cId="2731194731" sldId="1224"/>
            <ac:spMk id="43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35:04.039" v="2017" actId="26606"/>
          <ac:spMkLst>
            <pc:docMk/>
            <pc:sldMk cId="2731194731" sldId="1224"/>
            <ac:spMk id="44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5:04.039" v="2017" actId="26606"/>
          <ac:spMkLst>
            <pc:docMk/>
            <pc:sldMk cId="2731194731" sldId="1224"/>
            <ac:spMk id="45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35:06.161" v="2019" actId="26606"/>
          <ac:spMkLst>
            <pc:docMk/>
            <pc:sldMk cId="2731194731" sldId="1224"/>
            <ac:spMk id="47" creationId="{700E0F77-E936-4985-B7B1-B9823486AC33}"/>
          </ac:spMkLst>
        </pc:spChg>
        <pc:spChg chg="add del">
          <ac:chgData name="Hossein Saberi" userId="3099d733-8375-4154-9dc5-01b18b3cf786" providerId="ADAL" clId="{84ABFE4C-D82F-4591-A3E3-DFA3AC339C91}" dt="2024-02-20T12:35:06.161" v="2019" actId="26606"/>
          <ac:spMkLst>
            <pc:docMk/>
            <pc:sldMk cId="2731194731" sldId="1224"/>
            <ac:spMk id="48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35:06.161" v="2019" actId="26606"/>
          <ac:spMkLst>
            <pc:docMk/>
            <pc:sldMk cId="2731194731" sldId="1224"/>
            <ac:spMk id="49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5:06.161" v="2019" actId="26606"/>
          <ac:spMkLst>
            <pc:docMk/>
            <pc:sldMk cId="2731194731" sldId="1224"/>
            <ac:spMk id="50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35:33.649" v="2031" actId="26606"/>
          <ac:spMkLst>
            <pc:docMk/>
            <pc:sldMk cId="2731194731" sldId="1224"/>
            <ac:spMk id="61" creationId="{92468898-5A6E-4D55-85EC-308E785EE06C}"/>
          </ac:spMkLst>
        </pc:spChg>
        <pc:spChg chg="add del">
          <ac:chgData name="Hossein Saberi" userId="3099d733-8375-4154-9dc5-01b18b3cf786" providerId="ADAL" clId="{84ABFE4C-D82F-4591-A3E3-DFA3AC339C91}" dt="2024-02-20T12:35:33.649" v="2031" actId="26606"/>
          <ac:spMkLst>
            <pc:docMk/>
            <pc:sldMk cId="2731194731" sldId="1224"/>
            <ac:spMk id="62" creationId="{3E23A947-2D45-4208-AE2B-64948C87A3EB}"/>
          </ac:spMkLst>
        </pc:spChg>
        <pc:spChg chg="add del">
          <ac:chgData name="Hossein Saberi" userId="3099d733-8375-4154-9dc5-01b18b3cf786" providerId="ADAL" clId="{84ABFE4C-D82F-4591-A3E3-DFA3AC339C91}" dt="2024-02-20T12:35:33.649" v="2031" actId="26606"/>
          <ac:spMkLst>
            <pc:docMk/>
            <pc:sldMk cId="2731194731" sldId="1224"/>
            <ac:spMk id="63" creationId="{E5BBB0F9-6A59-4D02-A9C7-A2D6516684CE}"/>
          </ac:spMkLst>
        </pc:spChg>
        <pc:spChg chg="add del">
          <ac:chgData name="Hossein Saberi" userId="3099d733-8375-4154-9dc5-01b18b3cf786" providerId="ADAL" clId="{84ABFE4C-D82F-4591-A3E3-DFA3AC339C91}" dt="2024-02-20T12:35:35.028" v="2033" actId="26606"/>
          <ac:spMkLst>
            <pc:docMk/>
            <pc:sldMk cId="2731194731" sldId="1224"/>
            <ac:spMk id="65" creationId="{C681C32C-7AFC-4BB3-9088-65CBDFC5D1C2}"/>
          </ac:spMkLst>
        </pc:spChg>
        <pc:spChg chg="add del">
          <ac:chgData name="Hossein Saberi" userId="3099d733-8375-4154-9dc5-01b18b3cf786" providerId="ADAL" clId="{84ABFE4C-D82F-4591-A3E3-DFA3AC339C91}" dt="2024-02-20T12:35:35.028" v="2033" actId="26606"/>
          <ac:spMkLst>
            <pc:docMk/>
            <pc:sldMk cId="2731194731" sldId="1224"/>
            <ac:spMk id="66" creationId="{199C0ED0-69DE-4C31-A5CF-E2A46FD30226}"/>
          </ac:spMkLst>
        </pc:spChg>
        <pc:spChg chg="add del">
          <ac:chgData name="Hossein Saberi" userId="3099d733-8375-4154-9dc5-01b18b3cf786" providerId="ADAL" clId="{84ABFE4C-D82F-4591-A3E3-DFA3AC339C91}" dt="2024-02-20T12:35:35.028" v="2033" actId="26606"/>
          <ac:spMkLst>
            <pc:docMk/>
            <pc:sldMk cId="2731194731" sldId="1224"/>
            <ac:spMk id="67" creationId="{8D42B8BD-40AF-488E-8A79-D7256C917229}"/>
          </ac:spMkLst>
        </pc:spChg>
        <pc:spChg chg="add del">
          <ac:chgData name="Hossein Saberi" userId="3099d733-8375-4154-9dc5-01b18b3cf786" providerId="ADAL" clId="{84ABFE4C-D82F-4591-A3E3-DFA3AC339C91}" dt="2024-02-20T12:35:39.968" v="2035" actId="26606"/>
          <ac:spMkLst>
            <pc:docMk/>
            <pc:sldMk cId="2731194731" sldId="1224"/>
            <ac:spMk id="69" creationId="{F13C74B1-5B17-4795-BED0-7140497B445A}"/>
          </ac:spMkLst>
        </pc:spChg>
        <pc:spChg chg="add del">
          <ac:chgData name="Hossein Saberi" userId="3099d733-8375-4154-9dc5-01b18b3cf786" providerId="ADAL" clId="{84ABFE4C-D82F-4591-A3E3-DFA3AC339C91}" dt="2024-02-20T12:35:39.968" v="2035" actId="26606"/>
          <ac:spMkLst>
            <pc:docMk/>
            <pc:sldMk cId="2731194731" sldId="1224"/>
            <ac:spMk id="70" creationId="{D4974D33-8DC5-464E-8C6D-BE58F0669C17}"/>
          </ac:spMkLst>
        </pc:spChg>
        <pc:spChg chg="add del">
          <ac:chgData name="Hossein Saberi" userId="3099d733-8375-4154-9dc5-01b18b3cf786" providerId="ADAL" clId="{84ABFE4C-D82F-4591-A3E3-DFA3AC339C91}" dt="2024-02-20T12:35:41.771" v="2037" actId="26606"/>
          <ac:spMkLst>
            <pc:docMk/>
            <pc:sldMk cId="2731194731" sldId="1224"/>
            <ac:spMk id="72" creationId="{1ECAB1E8-8195-4748-BE71-FF806D86892E}"/>
          </ac:spMkLst>
        </pc:spChg>
        <pc:spChg chg="add del">
          <ac:chgData name="Hossein Saberi" userId="3099d733-8375-4154-9dc5-01b18b3cf786" providerId="ADAL" clId="{84ABFE4C-D82F-4591-A3E3-DFA3AC339C91}" dt="2024-02-20T12:35:41.771" v="2037" actId="26606"/>
          <ac:spMkLst>
            <pc:docMk/>
            <pc:sldMk cId="2731194731" sldId="1224"/>
            <ac:spMk id="73" creationId="{57F6BDD4-E066-4008-8011-6CC31AEB4556}"/>
          </ac:spMkLst>
        </pc:spChg>
        <pc:spChg chg="add del">
          <ac:chgData name="Hossein Saberi" userId="3099d733-8375-4154-9dc5-01b18b3cf786" providerId="ADAL" clId="{84ABFE4C-D82F-4591-A3E3-DFA3AC339C91}" dt="2024-02-20T12:35:41.771" v="2037" actId="26606"/>
          <ac:spMkLst>
            <pc:docMk/>
            <pc:sldMk cId="2731194731" sldId="1224"/>
            <ac:spMk id="74" creationId="{2711A8FB-68FC-45FC-B01E-38F809E2D439}"/>
          </ac:spMkLst>
        </pc:spChg>
        <pc:spChg chg="add del">
          <ac:chgData name="Hossein Saberi" userId="3099d733-8375-4154-9dc5-01b18b3cf786" providerId="ADAL" clId="{84ABFE4C-D82F-4591-A3E3-DFA3AC339C91}" dt="2024-02-20T12:35:41.771" v="2037" actId="26606"/>
          <ac:spMkLst>
            <pc:docMk/>
            <pc:sldMk cId="2731194731" sldId="1224"/>
            <ac:spMk id="75" creationId="{2A865FE3-5FC9-4049-87CF-30019C46C0F5}"/>
          </ac:spMkLst>
        </pc:spChg>
        <pc:spChg chg="add del">
          <ac:chgData name="Hossein Saberi" userId="3099d733-8375-4154-9dc5-01b18b3cf786" providerId="ADAL" clId="{84ABFE4C-D82F-4591-A3E3-DFA3AC339C91}" dt="2024-02-20T12:35:42.403" v="2039" actId="26606"/>
          <ac:spMkLst>
            <pc:docMk/>
            <pc:sldMk cId="2731194731" sldId="1224"/>
            <ac:spMk id="77" creationId="{C0763A76-9F1C-4FC5-82B7-DD475DA461B2}"/>
          </ac:spMkLst>
        </pc:spChg>
        <pc:spChg chg="add del">
          <ac:chgData name="Hossein Saberi" userId="3099d733-8375-4154-9dc5-01b18b3cf786" providerId="ADAL" clId="{84ABFE4C-D82F-4591-A3E3-DFA3AC339C91}" dt="2024-02-20T12:35:42.403" v="2039" actId="26606"/>
          <ac:spMkLst>
            <pc:docMk/>
            <pc:sldMk cId="2731194731" sldId="1224"/>
            <ac:spMk id="78" creationId="{E81BF4F6-F2CF-4984-9D14-D6966D92F99F}"/>
          </ac:spMkLst>
        </pc:spChg>
        <pc:spChg chg="add del">
          <ac:chgData name="Hossein Saberi" userId="3099d733-8375-4154-9dc5-01b18b3cf786" providerId="ADAL" clId="{84ABFE4C-D82F-4591-A3E3-DFA3AC339C91}" dt="2024-02-20T12:35:45.855" v="2041" actId="26606"/>
          <ac:spMkLst>
            <pc:docMk/>
            <pc:sldMk cId="2731194731" sldId="1224"/>
            <ac:spMk id="80" creationId="{DBC6133C-0615-4CE4-9132-37E609A9BDFA}"/>
          </ac:spMkLst>
        </pc:spChg>
        <pc:spChg chg="add del">
          <ac:chgData name="Hossein Saberi" userId="3099d733-8375-4154-9dc5-01b18b3cf786" providerId="ADAL" clId="{84ABFE4C-D82F-4591-A3E3-DFA3AC339C91}" dt="2024-02-20T12:35:45.855" v="2041" actId="26606"/>
          <ac:spMkLst>
            <pc:docMk/>
            <pc:sldMk cId="2731194731" sldId="1224"/>
            <ac:spMk id="81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2:35:45.855" v="2041" actId="26606"/>
          <ac:spMkLst>
            <pc:docMk/>
            <pc:sldMk cId="2731194731" sldId="1224"/>
            <ac:spMk id="82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2:35:45.855" v="2041" actId="26606"/>
          <ac:spMkLst>
            <pc:docMk/>
            <pc:sldMk cId="2731194731" sldId="1224"/>
            <ac:spMk id="83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2:35:45.855" v="2041" actId="26606"/>
          <ac:spMkLst>
            <pc:docMk/>
            <pc:sldMk cId="2731194731" sldId="1224"/>
            <ac:spMk id="84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5:46.873" v="2043" actId="26606"/>
          <ac:spMkLst>
            <pc:docMk/>
            <pc:sldMk cId="2731194731" sldId="1224"/>
            <ac:spMk id="86" creationId="{FFB60E8C-7224-44A4-87A0-46A1711DD2ED}"/>
          </ac:spMkLst>
        </pc:spChg>
        <pc:spChg chg="add del">
          <ac:chgData name="Hossein Saberi" userId="3099d733-8375-4154-9dc5-01b18b3cf786" providerId="ADAL" clId="{84ABFE4C-D82F-4591-A3E3-DFA3AC339C91}" dt="2024-02-20T12:35:46.873" v="2043" actId="26606"/>
          <ac:spMkLst>
            <pc:docMk/>
            <pc:sldMk cId="2731194731" sldId="1224"/>
            <ac:spMk id="87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2:35:46.873" v="2043" actId="26606"/>
          <ac:spMkLst>
            <pc:docMk/>
            <pc:sldMk cId="2731194731" sldId="1224"/>
            <ac:spMk id="88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2:35:46.873" v="2043" actId="26606"/>
          <ac:spMkLst>
            <pc:docMk/>
            <pc:sldMk cId="2731194731" sldId="1224"/>
            <ac:spMk id="89" creationId="{5A55FBCD-CD42-40F5-8A1B-3203F9CAEEAA}"/>
          </ac:spMkLst>
        </pc:spChg>
        <pc:spChg chg="add del">
          <ac:chgData name="Hossein Saberi" userId="3099d733-8375-4154-9dc5-01b18b3cf786" providerId="ADAL" clId="{84ABFE4C-D82F-4591-A3E3-DFA3AC339C91}" dt="2024-02-20T12:35:49.908" v="2045" actId="26606"/>
          <ac:spMkLst>
            <pc:docMk/>
            <pc:sldMk cId="2731194731" sldId="1224"/>
            <ac:spMk id="91" creationId="{058A14AF-9FB5-4CC7-BA35-E8E85D3EDF0E}"/>
          </ac:spMkLst>
        </pc:spChg>
        <pc:spChg chg="add del">
          <ac:chgData name="Hossein Saberi" userId="3099d733-8375-4154-9dc5-01b18b3cf786" providerId="ADAL" clId="{84ABFE4C-D82F-4591-A3E3-DFA3AC339C91}" dt="2024-02-20T12:35:49.908" v="2045" actId="26606"/>
          <ac:spMkLst>
            <pc:docMk/>
            <pc:sldMk cId="2731194731" sldId="1224"/>
            <ac:spMk id="92" creationId="{3A9A4357-BD1D-4622-A4FE-766E6AB8DE84}"/>
          </ac:spMkLst>
        </pc:spChg>
        <pc:spChg chg="add del">
          <ac:chgData name="Hossein Saberi" userId="3099d733-8375-4154-9dc5-01b18b3cf786" providerId="ADAL" clId="{84ABFE4C-D82F-4591-A3E3-DFA3AC339C91}" dt="2024-02-20T12:35:49.908" v="2045" actId="26606"/>
          <ac:spMkLst>
            <pc:docMk/>
            <pc:sldMk cId="2731194731" sldId="1224"/>
            <ac:spMk id="93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2:35:49.908" v="2045" actId="26606"/>
          <ac:spMkLst>
            <pc:docMk/>
            <pc:sldMk cId="2731194731" sldId="1224"/>
            <ac:spMk id="94" creationId="{E6995CE5-F890-4ABA-82A2-26507CE8D2A3}"/>
          </ac:spMkLst>
        </pc:spChg>
        <pc:spChg chg="add del">
          <ac:chgData name="Hossein Saberi" userId="3099d733-8375-4154-9dc5-01b18b3cf786" providerId="ADAL" clId="{84ABFE4C-D82F-4591-A3E3-DFA3AC339C91}" dt="2024-02-20T12:35:50.440" v="2047" actId="26606"/>
          <ac:spMkLst>
            <pc:docMk/>
            <pc:sldMk cId="2731194731" sldId="1224"/>
            <ac:spMk id="96" creationId="{45D37F4E-DDB4-456B-97E0-9937730A039F}"/>
          </ac:spMkLst>
        </pc:spChg>
        <pc:spChg chg="add del">
          <ac:chgData name="Hossein Saberi" userId="3099d733-8375-4154-9dc5-01b18b3cf786" providerId="ADAL" clId="{84ABFE4C-D82F-4591-A3E3-DFA3AC339C91}" dt="2024-02-20T12:35:50.440" v="2047" actId="26606"/>
          <ac:spMkLst>
            <pc:docMk/>
            <pc:sldMk cId="2731194731" sldId="1224"/>
            <ac:spMk id="97" creationId="{B2DD41CD-8F47-4F56-AD12-4E2FF7696987}"/>
          </ac:spMkLst>
        </pc:spChg>
        <pc:spChg chg="add del">
          <ac:chgData name="Hossein Saberi" userId="3099d733-8375-4154-9dc5-01b18b3cf786" providerId="ADAL" clId="{84ABFE4C-D82F-4591-A3E3-DFA3AC339C91}" dt="2024-02-20T12:35:54.670" v="2049" actId="26606"/>
          <ac:spMkLst>
            <pc:docMk/>
            <pc:sldMk cId="2731194731" sldId="1224"/>
            <ac:spMk id="99" creationId="{3BA513B0-82FF-4F41-8178-885375D1CFB5}"/>
          </ac:spMkLst>
        </pc:spChg>
        <pc:spChg chg="add del">
          <ac:chgData name="Hossein Saberi" userId="3099d733-8375-4154-9dc5-01b18b3cf786" providerId="ADAL" clId="{84ABFE4C-D82F-4591-A3E3-DFA3AC339C91}" dt="2024-02-20T12:37:00.532" v="2079" actId="26606"/>
          <ac:spMkLst>
            <pc:docMk/>
            <pc:sldMk cId="2731194731" sldId="1224"/>
            <ac:spMk id="106" creationId="{3756B343-807D-456E-AA26-80E96B75D13B}"/>
          </ac:spMkLst>
        </pc:spChg>
        <pc:spChg chg="add del">
          <ac:chgData name="Hossein Saberi" userId="3099d733-8375-4154-9dc5-01b18b3cf786" providerId="ADAL" clId="{84ABFE4C-D82F-4591-A3E3-DFA3AC339C91}" dt="2024-02-20T12:37:00.532" v="2079" actId="26606"/>
          <ac:spMkLst>
            <pc:docMk/>
            <pc:sldMk cId="2731194731" sldId="1224"/>
            <ac:spMk id="107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2:37:00.532" v="2079" actId="26606"/>
          <ac:spMkLst>
            <pc:docMk/>
            <pc:sldMk cId="2731194731" sldId="1224"/>
            <ac:spMk id="108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7:00.532" v="2079" actId="26606"/>
          <ac:spMkLst>
            <pc:docMk/>
            <pc:sldMk cId="2731194731" sldId="1224"/>
            <ac:spMk id="109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2:37:00.532" v="2079" actId="26606"/>
          <ac:spMkLst>
            <pc:docMk/>
            <pc:sldMk cId="2731194731" sldId="1224"/>
            <ac:spMk id="110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2:36:06.748" v="2052" actId="26606"/>
          <ac:spMkLst>
            <pc:docMk/>
            <pc:sldMk cId="2731194731" sldId="1224"/>
            <ac:spMk id="115" creationId="{7FEAE179-C525-48F3-AD47-0E9E2B6F2E2E}"/>
          </ac:spMkLst>
        </pc:spChg>
        <pc:spChg chg="add del">
          <ac:chgData name="Hossein Saberi" userId="3099d733-8375-4154-9dc5-01b18b3cf786" providerId="ADAL" clId="{84ABFE4C-D82F-4591-A3E3-DFA3AC339C91}" dt="2024-02-20T12:36:06.748" v="2052" actId="26606"/>
          <ac:spMkLst>
            <pc:docMk/>
            <pc:sldMk cId="2731194731" sldId="1224"/>
            <ac:spMk id="117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36:06.748" v="2052" actId="26606"/>
          <ac:spMkLst>
            <pc:docMk/>
            <pc:sldMk cId="2731194731" sldId="1224"/>
            <ac:spMk id="119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6:06.748" v="2052" actId="26606"/>
          <ac:spMkLst>
            <pc:docMk/>
            <pc:sldMk cId="2731194731" sldId="1224"/>
            <ac:spMk id="121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36:08.299" v="2054" actId="26606"/>
          <ac:spMkLst>
            <pc:docMk/>
            <pc:sldMk cId="2731194731" sldId="1224"/>
            <ac:spMk id="123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6:08.299" v="2054" actId="26606"/>
          <ac:spMkLst>
            <pc:docMk/>
            <pc:sldMk cId="2731194731" sldId="1224"/>
            <ac:spMk id="124" creationId="{DBC6133C-0615-4CE4-9132-37E609A9BDFA}"/>
          </ac:spMkLst>
        </pc:spChg>
        <pc:spChg chg="add del">
          <ac:chgData name="Hossein Saberi" userId="3099d733-8375-4154-9dc5-01b18b3cf786" providerId="ADAL" clId="{84ABFE4C-D82F-4591-A3E3-DFA3AC339C91}" dt="2024-02-20T12:36:08.299" v="2054" actId="26606"/>
          <ac:spMkLst>
            <pc:docMk/>
            <pc:sldMk cId="2731194731" sldId="1224"/>
            <ac:spMk id="125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2:36:08.299" v="2054" actId="26606"/>
          <ac:spMkLst>
            <pc:docMk/>
            <pc:sldMk cId="2731194731" sldId="1224"/>
            <ac:spMk id="126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2:36:08.299" v="2054" actId="26606"/>
          <ac:spMkLst>
            <pc:docMk/>
            <pc:sldMk cId="2731194731" sldId="1224"/>
            <ac:spMk id="127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2:36:10.616" v="2056" actId="26606"/>
          <ac:spMkLst>
            <pc:docMk/>
            <pc:sldMk cId="2731194731" sldId="1224"/>
            <ac:spMk id="129" creationId="{B1595A09-E336-4D1B-9B3A-06A2287A54E2}"/>
          </ac:spMkLst>
        </pc:spChg>
        <pc:spChg chg="add del">
          <ac:chgData name="Hossein Saberi" userId="3099d733-8375-4154-9dc5-01b18b3cf786" providerId="ADAL" clId="{84ABFE4C-D82F-4591-A3E3-DFA3AC339C91}" dt="2024-02-20T12:36:10.616" v="2056" actId="26606"/>
          <ac:spMkLst>
            <pc:docMk/>
            <pc:sldMk cId="2731194731" sldId="1224"/>
            <ac:spMk id="130" creationId="{3540989C-C7B8-473B-BF87-6F2DA6A90006}"/>
          </ac:spMkLst>
        </pc:spChg>
        <pc:spChg chg="add del">
          <ac:chgData name="Hossein Saberi" userId="3099d733-8375-4154-9dc5-01b18b3cf786" providerId="ADAL" clId="{84ABFE4C-D82F-4591-A3E3-DFA3AC339C91}" dt="2024-02-20T12:36:12.605" v="2058" actId="26606"/>
          <ac:spMkLst>
            <pc:docMk/>
            <pc:sldMk cId="2731194731" sldId="1224"/>
            <ac:spMk id="132" creationId="{201CC55D-ED54-4C5C-95E6-10947BD1103B}"/>
          </ac:spMkLst>
        </pc:spChg>
        <pc:spChg chg="add del">
          <ac:chgData name="Hossein Saberi" userId="3099d733-8375-4154-9dc5-01b18b3cf786" providerId="ADAL" clId="{84ABFE4C-D82F-4591-A3E3-DFA3AC339C91}" dt="2024-02-20T12:36:12.605" v="2058" actId="26606"/>
          <ac:spMkLst>
            <pc:docMk/>
            <pc:sldMk cId="2731194731" sldId="1224"/>
            <ac:spMk id="135" creationId="{3873B707-463F-40B0-8227-E8CC6C67EB25}"/>
          </ac:spMkLst>
        </pc:spChg>
        <pc:spChg chg="add del">
          <ac:chgData name="Hossein Saberi" userId="3099d733-8375-4154-9dc5-01b18b3cf786" providerId="ADAL" clId="{84ABFE4C-D82F-4591-A3E3-DFA3AC339C91}" dt="2024-02-20T12:36:12.605" v="2058" actId="26606"/>
          <ac:spMkLst>
            <pc:docMk/>
            <pc:sldMk cId="2731194731" sldId="1224"/>
            <ac:spMk id="136" creationId="{C13237C8-E62C-4F0D-A318-BD6FB6C2D138}"/>
          </ac:spMkLst>
        </pc:spChg>
        <pc:spChg chg="add del">
          <ac:chgData name="Hossein Saberi" userId="3099d733-8375-4154-9dc5-01b18b3cf786" providerId="ADAL" clId="{84ABFE4C-D82F-4591-A3E3-DFA3AC339C91}" dt="2024-02-20T12:36:12.605" v="2058" actId="26606"/>
          <ac:spMkLst>
            <pc:docMk/>
            <pc:sldMk cId="2731194731" sldId="1224"/>
            <ac:spMk id="137" creationId="{19C9EAEA-39D0-4B0E-A0EB-51E7B26740B1}"/>
          </ac:spMkLst>
        </pc:spChg>
        <pc:spChg chg="add del">
          <ac:chgData name="Hossein Saberi" userId="3099d733-8375-4154-9dc5-01b18b3cf786" providerId="ADAL" clId="{84ABFE4C-D82F-4591-A3E3-DFA3AC339C91}" dt="2024-02-20T12:36:24.922" v="2060" actId="26606"/>
          <ac:spMkLst>
            <pc:docMk/>
            <pc:sldMk cId="2731194731" sldId="1224"/>
            <ac:spMk id="139" creationId="{D1A4588A-55D5-49B8-BE41-54ACDCFF2C17}"/>
          </ac:spMkLst>
        </pc:spChg>
        <pc:spChg chg="add del">
          <ac:chgData name="Hossein Saberi" userId="3099d733-8375-4154-9dc5-01b18b3cf786" providerId="ADAL" clId="{84ABFE4C-D82F-4591-A3E3-DFA3AC339C91}" dt="2024-02-20T12:36:24.922" v="2060" actId="26606"/>
          <ac:spMkLst>
            <pc:docMk/>
            <pc:sldMk cId="2731194731" sldId="1224"/>
            <ac:spMk id="140" creationId="{F97E7EA2-EDCD-47E9-81BC-415C606D1B58}"/>
          </ac:spMkLst>
        </pc:spChg>
        <pc:spChg chg="add del">
          <ac:chgData name="Hossein Saberi" userId="3099d733-8375-4154-9dc5-01b18b3cf786" providerId="ADAL" clId="{84ABFE4C-D82F-4591-A3E3-DFA3AC339C91}" dt="2024-02-20T12:37:00.532" v="2078" actId="26606"/>
          <ac:spMkLst>
            <pc:docMk/>
            <pc:sldMk cId="2731194731" sldId="1224"/>
            <ac:spMk id="141" creationId="{E2D3D3F2-ABBB-4453-B1C5-1BEBF7E4DD56}"/>
          </ac:spMkLst>
        </pc:spChg>
        <pc:spChg chg="del">
          <ac:chgData name="Hossein Saberi" userId="3099d733-8375-4154-9dc5-01b18b3cf786" providerId="ADAL" clId="{84ABFE4C-D82F-4591-A3E3-DFA3AC339C91}" dt="2024-02-20T12:32:30.382" v="1992" actId="478"/>
          <ac:spMkLst>
            <pc:docMk/>
            <pc:sldMk cId="2731194731" sldId="1224"/>
            <ac:spMk id="142" creationId="{28D31E1B-0407-4223-9642-0B642CBF57D9}"/>
          </ac:spMkLst>
        </pc:spChg>
        <pc:spChg chg="del">
          <ac:chgData name="Hossein Saberi" userId="3099d733-8375-4154-9dc5-01b18b3cf786" providerId="ADAL" clId="{84ABFE4C-D82F-4591-A3E3-DFA3AC339C91}" dt="2024-02-20T12:32:30.382" v="1992" actId="478"/>
          <ac:spMkLst>
            <pc:docMk/>
            <pc:sldMk cId="2731194731" sldId="1224"/>
            <ac:spMk id="146" creationId="{D5B0017B-2ECA-49AF-B397-DC140825DF8D}"/>
          </ac:spMkLst>
        </pc:spChg>
        <pc:spChg chg="del">
          <ac:chgData name="Hossein Saberi" userId="3099d733-8375-4154-9dc5-01b18b3cf786" providerId="ADAL" clId="{84ABFE4C-D82F-4591-A3E3-DFA3AC339C91}" dt="2024-02-20T12:32:30.382" v="1992" actId="478"/>
          <ac:spMkLst>
            <pc:docMk/>
            <pc:sldMk cId="2731194731" sldId="1224"/>
            <ac:spMk id="147" creationId="{70E96339-907C-46C3-99AC-31179B6F0EBD}"/>
          </ac:spMkLst>
        </pc:spChg>
        <pc:spChg chg="add del">
          <ac:chgData name="Hossein Saberi" userId="3099d733-8375-4154-9dc5-01b18b3cf786" providerId="ADAL" clId="{84ABFE4C-D82F-4591-A3E3-DFA3AC339C91}" dt="2024-02-20T12:36:26.927" v="2062" actId="26606"/>
          <ac:spMkLst>
            <pc:docMk/>
            <pc:sldMk cId="2731194731" sldId="1224"/>
            <ac:spMk id="149" creationId="{45D37F4E-DDB4-456B-97E0-9937730A039F}"/>
          </ac:spMkLst>
        </pc:spChg>
        <pc:spChg chg="add del">
          <ac:chgData name="Hossein Saberi" userId="3099d733-8375-4154-9dc5-01b18b3cf786" providerId="ADAL" clId="{84ABFE4C-D82F-4591-A3E3-DFA3AC339C91}" dt="2024-02-20T12:36:26.927" v="2062" actId="26606"/>
          <ac:spMkLst>
            <pc:docMk/>
            <pc:sldMk cId="2731194731" sldId="1224"/>
            <ac:spMk id="150" creationId="{B2DD41CD-8F47-4F56-AD12-4E2FF7696987}"/>
          </ac:spMkLst>
        </pc:spChg>
        <pc:spChg chg="add del">
          <ac:chgData name="Hossein Saberi" userId="3099d733-8375-4154-9dc5-01b18b3cf786" providerId="ADAL" clId="{84ABFE4C-D82F-4591-A3E3-DFA3AC339C91}" dt="2024-02-20T12:36:28.529" v="2064" actId="26606"/>
          <ac:spMkLst>
            <pc:docMk/>
            <pc:sldMk cId="2731194731" sldId="1224"/>
            <ac:spMk id="152" creationId="{3BA513B0-82FF-4F41-8178-885375D1CFB5}"/>
          </ac:spMkLst>
        </pc:spChg>
        <pc:spChg chg="add del">
          <ac:chgData name="Hossein Saberi" userId="3099d733-8375-4154-9dc5-01b18b3cf786" providerId="ADAL" clId="{84ABFE4C-D82F-4591-A3E3-DFA3AC339C91}" dt="2024-02-20T12:36:31.480" v="2066" actId="26606"/>
          <ac:spMkLst>
            <pc:docMk/>
            <pc:sldMk cId="2731194731" sldId="1224"/>
            <ac:spMk id="157" creationId="{8108D317-7CBD-4897-BD1F-959436D2A3BE}"/>
          </ac:spMkLst>
        </pc:spChg>
        <pc:spChg chg="add del">
          <ac:chgData name="Hossein Saberi" userId="3099d733-8375-4154-9dc5-01b18b3cf786" providerId="ADAL" clId="{84ABFE4C-D82F-4591-A3E3-DFA3AC339C91}" dt="2024-02-20T12:36:31.480" v="2066" actId="26606"/>
          <ac:spMkLst>
            <pc:docMk/>
            <pc:sldMk cId="2731194731" sldId="1224"/>
            <ac:spMk id="158" creationId="{D6297641-8B9F-4767-9606-8A11313227BF}"/>
          </ac:spMkLst>
        </pc:spChg>
        <pc:spChg chg="add del">
          <ac:chgData name="Hossein Saberi" userId="3099d733-8375-4154-9dc5-01b18b3cf786" providerId="ADAL" clId="{84ABFE4C-D82F-4591-A3E3-DFA3AC339C91}" dt="2024-02-20T12:36:31.480" v="2066" actId="26606"/>
          <ac:spMkLst>
            <pc:docMk/>
            <pc:sldMk cId="2731194731" sldId="1224"/>
            <ac:spMk id="159" creationId="{D8F3CA65-EA00-46B4-9616-39E6853F7BED}"/>
          </ac:spMkLst>
        </pc:spChg>
        <pc:spChg chg="add del">
          <ac:chgData name="Hossein Saberi" userId="3099d733-8375-4154-9dc5-01b18b3cf786" providerId="ADAL" clId="{84ABFE4C-D82F-4591-A3E3-DFA3AC339C91}" dt="2024-02-20T12:36:35.871" v="2068" actId="26606"/>
          <ac:spMkLst>
            <pc:docMk/>
            <pc:sldMk cId="2731194731" sldId="1224"/>
            <ac:spMk id="161" creationId="{9D80C9EF-3CC6-4ECC-9C2D-9D0396C96ED9}"/>
          </ac:spMkLst>
        </pc:spChg>
        <pc:spChg chg="add del">
          <ac:chgData name="Hossein Saberi" userId="3099d733-8375-4154-9dc5-01b18b3cf786" providerId="ADAL" clId="{84ABFE4C-D82F-4591-A3E3-DFA3AC339C91}" dt="2024-02-20T12:36:35.871" v="2068" actId="26606"/>
          <ac:spMkLst>
            <pc:docMk/>
            <pc:sldMk cId="2731194731" sldId="1224"/>
            <ac:spMk id="162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2:36:35.871" v="2068" actId="26606"/>
          <ac:spMkLst>
            <pc:docMk/>
            <pc:sldMk cId="2731194731" sldId="1224"/>
            <ac:spMk id="163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2:36:35.871" v="2068" actId="26606"/>
          <ac:spMkLst>
            <pc:docMk/>
            <pc:sldMk cId="2731194731" sldId="1224"/>
            <ac:spMk id="164" creationId="{5A55FBCD-CD42-40F5-8A1B-3203F9CAEEAA}"/>
          </ac:spMkLst>
        </pc:spChg>
        <pc:spChg chg="add del">
          <ac:chgData name="Hossein Saberi" userId="3099d733-8375-4154-9dc5-01b18b3cf786" providerId="ADAL" clId="{84ABFE4C-D82F-4591-A3E3-DFA3AC339C91}" dt="2024-02-20T12:36:38.230" v="2070" actId="26606"/>
          <ac:spMkLst>
            <pc:docMk/>
            <pc:sldMk cId="2731194731" sldId="1224"/>
            <ac:spMk id="166" creationId="{9A724DBA-D2D9-471E-8ED7-2015DDD950DF}"/>
          </ac:spMkLst>
        </pc:spChg>
        <pc:spChg chg="add del">
          <ac:chgData name="Hossein Saberi" userId="3099d733-8375-4154-9dc5-01b18b3cf786" providerId="ADAL" clId="{84ABFE4C-D82F-4591-A3E3-DFA3AC339C91}" dt="2024-02-20T12:36:38.230" v="2070" actId="26606"/>
          <ac:spMkLst>
            <pc:docMk/>
            <pc:sldMk cId="2731194731" sldId="1224"/>
            <ac:spMk id="167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2:36:38.230" v="2070" actId="26606"/>
          <ac:spMkLst>
            <pc:docMk/>
            <pc:sldMk cId="2731194731" sldId="1224"/>
            <ac:spMk id="168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6:38.230" v="2070" actId="26606"/>
          <ac:spMkLst>
            <pc:docMk/>
            <pc:sldMk cId="2731194731" sldId="1224"/>
            <ac:spMk id="169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2:36:38.230" v="2070" actId="26606"/>
          <ac:spMkLst>
            <pc:docMk/>
            <pc:sldMk cId="2731194731" sldId="1224"/>
            <ac:spMk id="170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2:36:43.419" v="2072" actId="26606"/>
          <ac:spMkLst>
            <pc:docMk/>
            <pc:sldMk cId="2731194731" sldId="1224"/>
            <ac:spMk id="172" creationId="{C681C32C-7AFC-4BB3-9088-65CBDFC5D1C2}"/>
          </ac:spMkLst>
        </pc:spChg>
        <pc:spChg chg="add del">
          <ac:chgData name="Hossein Saberi" userId="3099d733-8375-4154-9dc5-01b18b3cf786" providerId="ADAL" clId="{84ABFE4C-D82F-4591-A3E3-DFA3AC339C91}" dt="2024-02-20T12:36:43.419" v="2072" actId="26606"/>
          <ac:spMkLst>
            <pc:docMk/>
            <pc:sldMk cId="2731194731" sldId="1224"/>
            <ac:spMk id="173" creationId="{199C0ED0-69DE-4C31-A5CF-E2A46FD30226}"/>
          </ac:spMkLst>
        </pc:spChg>
        <pc:spChg chg="add del">
          <ac:chgData name="Hossein Saberi" userId="3099d733-8375-4154-9dc5-01b18b3cf786" providerId="ADAL" clId="{84ABFE4C-D82F-4591-A3E3-DFA3AC339C91}" dt="2024-02-20T12:36:43.419" v="2072" actId="26606"/>
          <ac:spMkLst>
            <pc:docMk/>
            <pc:sldMk cId="2731194731" sldId="1224"/>
            <ac:spMk id="174" creationId="{8D42B8BD-40AF-488E-8A79-D7256C917229}"/>
          </ac:spMkLst>
        </pc:spChg>
        <pc:spChg chg="add del">
          <ac:chgData name="Hossein Saberi" userId="3099d733-8375-4154-9dc5-01b18b3cf786" providerId="ADAL" clId="{84ABFE4C-D82F-4591-A3E3-DFA3AC339C91}" dt="2024-02-20T12:36:50.684" v="2074" actId="26606"/>
          <ac:spMkLst>
            <pc:docMk/>
            <pc:sldMk cId="2731194731" sldId="1224"/>
            <ac:spMk id="176" creationId="{6B5E2835-4E47-45B3-9CFE-732FF7B05472}"/>
          </ac:spMkLst>
        </pc:spChg>
        <pc:spChg chg="add del">
          <ac:chgData name="Hossein Saberi" userId="3099d733-8375-4154-9dc5-01b18b3cf786" providerId="ADAL" clId="{84ABFE4C-D82F-4591-A3E3-DFA3AC339C91}" dt="2024-02-20T12:36:50.684" v="2074" actId="26606"/>
          <ac:spMkLst>
            <pc:docMk/>
            <pc:sldMk cId="2731194731" sldId="1224"/>
            <ac:spMk id="177" creationId="{5B45AD5D-AA52-4F7B-9362-576A39AD9E09}"/>
          </ac:spMkLst>
        </pc:spChg>
        <pc:spChg chg="add del">
          <ac:chgData name="Hossein Saberi" userId="3099d733-8375-4154-9dc5-01b18b3cf786" providerId="ADAL" clId="{84ABFE4C-D82F-4591-A3E3-DFA3AC339C91}" dt="2024-02-20T12:36:50.684" v="2074" actId="26606"/>
          <ac:spMkLst>
            <pc:docMk/>
            <pc:sldMk cId="2731194731" sldId="1224"/>
            <ac:spMk id="178" creationId="{AEDD7960-4866-4399-BEF6-DD1431AB4E34}"/>
          </ac:spMkLst>
        </pc:spChg>
        <pc:spChg chg="add del">
          <ac:chgData name="Hossein Saberi" userId="3099d733-8375-4154-9dc5-01b18b3cf786" providerId="ADAL" clId="{84ABFE4C-D82F-4591-A3E3-DFA3AC339C91}" dt="2024-02-20T12:36:50.684" v="2074" actId="26606"/>
          <ac:spMkLst>
            <pc:docMk/>
            <pc:sldMk cId="2731194731" sldId="1224"/>
            <ac:spMk id="179" creationId="{55D4142C-5077-457F-A6AD-3FECFDB39685}"/>
          </ac:spMkLst>
        </pc:spChg>
        <pc:spChg chg="add del">
          <ac:chgData name="Hossein Saberi" userId="3099d733-8375-4154-9dc5-01b18b3cf786" providerId="ADAL" clId="{84ABFE4C-D82F-4591-A3E3-DFA3AC339C91}" dt="2024-02-20T12:36:50.684" v="2074" actId="26606"/>
          <ac:spMkLst>
            <pc:docMk/>
            <pc:sldMk cId="2731194731" sldId="1224"/>
            <ac:spMk id="180" creationId="{7A5F0580-5EE9-419F-96EE-B6529EF6E7D0}"/>
          </ac:spMkLst>
        </pc:spChg>
        <pc:spChg chg="add del">
          <ac:chgData name="Hossein Saberi" userId="3099d733-8375-4154-9dc5-01b18b3cf786" providerId="ADAL" clId="{84ABFE4C-D82F-4591-A3E3-DFA3AC339C91}" dt="2024-02-20T12:36:57.179" v="2076" actId="26606"/>
          <ac:spMkLst>
            <pc:docMk/>
            <pc:sldMk cId="2731194731" sldId="1224"/>
            <ac:spMk id="182" creationId="{8FC9BE17-9A7B-462D-AE50-3D8777387304}"/>
          </ac:spMkLst>
        </pc:spChg>
        <pc:spChg chg="add del">
          <ac:chgData name="Hossein Saberi" userId="3099d733-8375-4154-9dc5-01b18b3cf786" providerId="ADAL" clId="{84ABFE4C-D82F-4591-A3E3-DFA3AC339C91}" dt="2024-02-20T12:36:57.179" v="2076" actId="26606"/>
          <ac:spMkLst>
            <pc:docMk/>
            <pc:sldMk cId="2731194731" sldId="1224"/>
            <ac:spMk id="183" creationId="{3EBE8569-6AEC-4B8C-8D53-2DE337CDBA65}"/>
          </ac:spMkLst>
        </pc:spChg>
        <pc:spChg chg="add del">
          <ac:chgData name="Hossein Saberi" userId="3099d733-8375-4154-9dc5-01b18b3cf786" providerId="ADAL" clId="{84ABFE4C-D82F-4591-A3E3-DFA3AC339C91}" dt="2024-02-20T12:36:57.179" v="2076" actId="26606"/>
          <ac:spMkLst>
            <pc:docMk/>
            <pc:sldMk cId="2731194731" sldId="1224"/>
            <ac:spMk id="184" creationId="{55D4142C-5077-457F-A6AD-3FECFDB39685}"/>
          </ac:spMkLst>
        </pc:spChg>
        <pc:spChg chg="add del">
          <ac:chgData name="Hossein Saberi" userId="3099d733-8375-4154-9dc5-01b18b3cf786" providerId="ADAL" clId="{84ABFE4C-D82F-4591-A3E3-DFA3AC339C91}" dt="2024-02-20T12:36:57.179" v="2076" actId="26606"/>
          <ac:spMkLst>
            <pc:docMk/>
            <pc:sldMk cId="2731194731" sldId="1224"/>
            <ac:spMk id="185" creationId="{7A5F0580-5EE9-419F-96EE-B6529EF6E7D0}"/>
          </ac:spMkLst>
        </pc:spChg>
        <pc:spChg chg="add del">
          <ac:chgData name="Hossein Saberi" userId="3099d733-8375-4154-9dc5-01b18b3cf786" providerId="ADAL" clId="{84ABFE4C-D82F-4591-A3E3-DFA3AC339C91}" dt="2024-02-20T12:37:00.532" v="2078" actId="26606"/>
          <ac:spMkLst>
            <pc:docMk/>
            <pc:sldMk cId="2731194731" sldId="1224"/>
            <ac:spMk id="187" creationId="{D7A453D2-15D8-4403-815F-291FA16340D9}"/>
          </ac:spMkLst>
        </pc:spChg>
        <pc:spChg chg="add del">
          <ac:chgData name="Hossein Saberi" userId="3099d733-8375-4154-9dc5-01b18b3cf786" providerId="ADAL" clId="{84ABFE4C-D82F-4591-A3E3-DFA3AC339C91}" dt="2024-02-20T12:37:00.532" v="2078" actId="26606"/>
          <ac:spMkLst>
            <pc:docMk/>
            <pc:sldMk cId="2731194731" sldId="1224"/>
            <ac:spMk id="188" creationId="{8161EA6B-09CA-445B-AB0D-8DF76FA92DEF}"/>
          </ac:spMkLst>
        </pc:spChg>
        <pc:spChg chg="add del">
          <ac:chgData name="Hossein Saberi" userId="3099d733-8375-4154-9dc5-01b18b3cf786" providerId="ADAL" clId="{84ABFE4C-D82F-4591-A3E3-DFA3AC339C91}" dt="2024-02-20T12:37:00.532" v="2078" actId="26606"/>
          <ac:spMkLst>
            <pc:docMk/>
            <pc:sldMk cId="2731194731" sldId="1224"/>
            <ac:spMk id="194" creationId="{B8114C98-A349-4111-A123-E8EAB86ABE30}"/>
          </ac:spMkLst>
        </pc:spChg>
        <pc:spChg chg="add del">
          <ac:chgData name="Hossein Saberi" userId="3099d733-8375-4154-9dc5-01b18b3cf786" providerId="ADAL" clId="{84ABFE4C-D82F-4591-A3E3-DFA3AC339C91}" dt="2024-02-20T12:42:42.855" v="2185" actId="26606"/>
          <ac:spMkLst>
            <pc:docMk/>
            <pc:sldMk cId="2731194731" sldId="1224"/>
            <ac:spMk id="209" creationId="{117AB3D3-3C9C-4DED-809A-78734805B895}"/>
          </ac:spMkLst>
        </pc:spChg>
        <pc:spChg chg="add del">
          <ac:chgData name="Hossein Saberi" userId="3099d733-8375-4154-9dc5-01b18b3cf786" providerId="ADAL" clId="{84ABFE4C-D82F-4591-A3E3-DFA3AC339C91}" dt="2024-02-20T12:42:42.855" v="2185" actId="26606"/>
          <ac:spMkLst>
            <pc:docMk/>
            <pc:sldMk cId="2731194731" sldId="1224"/>
            <ac:spMk id="210" creationId="{3A9A4357-BD1D-4622-A4FE-766E6AB8DE84}"/>
          </ac:spMkLst>
        </pc:spChg>
        <pc:spChg chg="add del">
          <ac:chgData name="Hossein Saberi" userId="3099d733-8375-4154-9dc5-01b18b3cf786" providerId="ADAL" clId="{84ABFE4C-D82F-4591-A3E3-DFA3AC339C91}" dt="2024-02-20T12:42:42.855" v="2185" actId="26606"/>
          <ac:spMkLst>
            <pc:docMk/>
            <pc:sldMk cId="2731194731" sldId="1224"/>
            <ac:spMk id="211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2:42:42.855" v="2185" actId="26606"/>
          <ac:spMkLst>
            <pc:docMk/>
            <pc:sldMk cId="2731194731" sldId="1224"/>
            <ac:spMk id="212" creationId="{E6995CE5-F890-4ABA-82A2-26507CE8D2A3}"/>
          </ac:spMkLst>
        </pc:spChg>
        <pc:spChg chg="add del">
          <ac:chgData name="Hossein Saberi" userId="3099d733-8375-4154-9dc5-01b18b3cf786" providerId="ADAL" clId="{84ABFE4C-D82F-4591-A3E3-DFA3AC339C91}" dt="2024-02-20T12:37:06.878" v="2081" actId="26606"/>
          <ac:spMkLst>
            <pc:docMk/>
            <pc:sldMk cId="2731194731" sldId="1224"/>
            <ac:spMk id="217" creationId="{117AB3D3-3C9C-4DED-809A-78734805B895}"/>
          </ac:spMkLst>
        </pc:spChg>
        <pc:spChg chg="add del">
          <ac:chgData name="Hossein Saberi" userId="3099d733-8375-4154-9dc5-01b18b3cf786" providerId="ADAL" clId="{84ABFE4C-D82F-4591-A3E3-DFA3AC339C91}" dt="2024-02-20T12:37:06.878" v="2081" actId="26606"/>
          <ac:spMkLst>
            <pc:docMk/>
            <pc:sldMk cId="2731194731" sldId="1224"/>
            <ac:spMk id="219" creationId="{3A9A4357-BD1D-4622-A4FE-766E6AB8DE84}"/>
          </ac:spMkLst>
        </pc:spChg>
        <pc:spChg chg="add del">
          <ac:chgData name="Hossein Saberi" userId="3099d733-8375-4154-9dc5-01b18b3cf786" providerId="ADAL" clId="{84ABFE4C-D82F-4591-A3E3-DFA3AC339C91}" dt="2024-02-20T12:37:06.878" v="2081" actId="26606"/>
          <ac:spMkLst>
            <pc:docMk/>
            <pc:sldMk cId="2731194731" sldId="1224"/>
            <ac:spMk id="221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2:37:06.878" v="2081" actId="26606"/>
          <ac:spMkLst>
            <pc:docMk/>
            <pc:sldMk cId="2731194731" sldId="1224"/>
            <ac:spMk id="223" creationId="{E6995CE5-F890-4ABA-82A2-26507CE8D2A3}"/>
          </ac:spMkLst>
        </pc:spChg>
        <pc:spChg chg="add del">
          <ac:chgData name="Hossein Saberi" userId="3099d733-8375-4154-9dc5-01b18b3cf786" providerId="ADAL" clId="{84ABFE4C-D82F-4591-A3E3-DFA3AC339C91}" dt="2024-02-20T12:37:08.134" v="2083" actId="26606"/>
          <ac:spMkLst>
            <pc:docMk/>
            <pc:sldMk cId="2731194731" sldId="1224"/>
            <ac:spMk id="225" creationId="{7B831B6F-405A-4B47-B9BB-5CA88F285844}"/>
          </ac:spMkLst>
        </pc:spChg>
        <pc:spChg chg="add del">
          <ac:chgData name="Hossein Saberi" userId="3099d733-8375-4154-9dc5-01b18b3cf786" providerId="ADAL" clId="{84ABFE4C-D82F-4591-A3E3-DFA3AC339C91}" dt="2024-02-20T12:37:08.134" v="2083" actId="26606"/>
          <ac:spMkLst>
            <pc:docMk/>
            <pc:sldMk cId="2731194731" sldId="1224"/>
            <ac:spMk id="226" creationId="{953EE71A-6488-4203-A7C4-77102FD0DCCA}"/>
          </ac:spMkLst>
        </pc:spChg>
        <pc:spChg chg="add del">
          <ac:chgData name="Hossein Saberi" userId="3099d733-8375-4154-9dc5-01b18b3cf786" providerId="ADAL" clId="{84ABFE4C-D82F-4591-A3E3-DFA3AC339C91}" dt="2024-02-20T12:37:21.084" v="2085" actId="26606"/>
          <ac:spMkLst>
            <pc:docMk/>
            <pc:sldMk cId="2731194731" sldId="1224"/>
            <ac:spMk id="228" creationId="{700E0F77-E936-4985-B7B1-B9823486AC33}"/>
          </ac:spMkLst>
        </pc:spChg>
        <pc:spChg chg="add del">
          <ac:chgData name="Hossein Saberi" userId="3099d733-8375-4154-9dc5-01b18b3cf786" providerId="ADAL" clId="{84ABFE4C-D82F-4591-A3E3-DFA3AC339C91}" dt="2024-02-20T12:37:21.084" v="2085" actId="26606"/>
          <ac:spMkLst>
            <pc:docMk/>
            <pc:sldMk cId="2731194731" sldId="1224"/>
            <ac:spMk id="229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37:21.084" v="2085" actId="26606"/>
          <ac:spMkLst>
            <pc:docMk/>
            <pc:sldMk cId="2731194731" sldId="1224"/>
            <ac:spMk id="230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37:21.084" v="2085" actId="26606"/>
          <ac:spMkLst>
            <pc:docMk/>
            <pc:sldMk cId="2731194731" sldId="1224"/>
            <ac:spMk id="231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42:42.855" v="2185" actId="26606"/>
          <ac:spMkLst>
            <pc:docMk/>
            <pc:sldMk cId="2731194731" sldId="1224"/>
            <ac:spMk id="233" creationId="{7FEAE179-C525-48F3-AD47-0E9E2B6F2E2E}"/>
          </ac:spMkLst>
        </pc:spChg>
        <pc:spChg chg="add del">
          <ac:chgData name="Hossein Saberi" userId="3099d733-8375-4154-9dc5-01b18b3cf786" providerId="ADAL" clId="{84ABFE4C-D82F-4591-A3E3-DFA3AC339C91}" dt="2024-02-20T12:42:42.855" v="2185" actId="26606"/>
          <ac:spMkLst>
            <pc:docMk/>
            <pc:sldMk cId="2731194731" sldId="1224"/>
            <ac:spMk id="234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42:42.855" v="2185" actId="26606"/>
          <ac:spMkLst>
            <pc:docMk/>
            <pc:sldMk cId="2731194731" sldId="1224"/>
            <ac:spMk id="235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2:42.855" v="2185" actId="26606"/>
          <ac:spMkLst>
            <pc:docMk/>
            <pc:sldMk cId="2731194731" sldId="1224"/>
            <ac:spMk id="236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40:10.325" v="2126" actId="26606"/>
          <ac:spMkLst>
            <pc:docMk/>
            <pc:sldMk cId="2731194731" sldId="1224"/>
            <ac:spMk id="241" creationId="{7FEAE179-C525-48F3-AD47-0E9E2B6F2E2E}"/>
          </ac:spMkLst>
        </pc:spChg>
        <pc:spChg chg="add del">
          <ac:chgData name="Hossein Saberi" userId="3099d733-8375-4154-9dc5-01b18b3cf786" providerId="ADAL" clId="{84ABFE4C-D82F-4591-A3E3-DFA3AC339C91}" dt="2024-02-20T12:40:10.325" v="2126" actId="26606"/>
          <ac:spMkLst>
            <pc:docMk/>
            <pc:sldMk cId="2731194731" sldId="1224"/>
            <ac:spMk id="243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40:10.325" v="2126" actId="26606"/>
          <ac:spMkLst>
            <pc:docMk/>
            <pc:sldMk cId="2731194731" sldId="1224"/>
            <ac:spMk id="245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0:10.325" v="2126" actId="26606"/>
          <ac:spMkLst>
            <pc:docMk/>
            <pc:sldMk cId="2731194731" sldId="1224"/>
            <ac:spMk id="247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40:13.285" v="2128" actId="26606"/>
          <ac:spMkLst>
            <pc:docMk/>
            <pc:sldMk cId="2731194731" sldId="1224"/>
            <ac:spMk id="249" creationId="{700E0F77-E936-4985-B7B1-B9823486AC33}"/>
          </ac:spMkLst>
        </pc:spChg>
        <pc:spChg chg="add del">
          <ac:chgData name="Hossein Saberi" userId="3099d733-8375-4154-9dc5-01b18b3cf786" providerId="ADAL" clId="{84ABFE4C-D82F-4591-A3E3-DFA3AC339C91}" dt="2024-02-20T12:40:13.285" v="2128" actId="26606"/>
          <ac:spMkLst>
            <pc:docMk/>
            <pc:sldMk cId="2731194731" sldId="1224"/>
            <ac:spMk id="250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40:13.285" v="2128" actId="26606"/>
          <ac:spMkLst>
            <pc:docMk/>
            <pc:sldMk cId="2731194731" sldId="1224"/>
            <ac:spMk id="251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0:13.285" v="2128" actId="26606"/>
          <ac:spMkLst>
            <pc:docMk/>
            <pc:sldMk cId="2731194731" sldId="1224"/>
            <ac:spMk id="252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40:13.990" v="2130" actId="26606"/>
          <ac:spMkLst>
            <pc:docMk/>
            <pc:sldMk cId="2731194731" sldId="1224"/>
            <ac:spMk id="254" creationId="{7FEAE179-C525-48F3-AD47-0E9E2B6F2E2E}"/>
          </ac:spMkLst>
        </pc:spChg>
        <pc:spChg chg="add del">
          <ac:chgData name="Hossein Saberi" userId="3099d733-8375-4154-9dc5-01b18b3cf786" providerId="ADAL" clId="{84ABFE4C-D82F-4591-A3E3-DFA3AC339C91}" dt="2024-02-20T12:40:13.990" v="2130" actId="26606"/>
          <ac:spMkLst>
            <pc:docMk/>
            <pc:sldMk cId="2731194731" sldId="1224"/>
            <ac:spMk id="255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40:13.990" v="2130" actId="26606"/>
          <ac:spMkLst>
            <pc:docMk/>
            <pc:sldMk cId="2731194731" sldId="1224"/>
            <ac:spMk id="256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0:13.990" v="2130" actId="26606"/>
          <ac:spMkLst>
            <pc:docMk/>
            <pc:sldMk cId="2731194731" sldId="1224"/>
            <ac:spMk id="257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40:17.039" v="2132" actId="26606"/>
          <ac:spMkLst>
            <pc:docMk/>
            <pc:sldMk cId="2731194731" sldId="1224"/>
            <ac:spMk id="259" creationId="{700E0F77-E936-4985-B7B1-B9823486AC33}"/>
          </ac:spMkLst>
        </pc:spChg>
        <pc:spChg chg="add del">
          <ac:chgData name="Hossein Saberi" userId="3099d733-8375-4154-9dc5-01b18b3cf786" providerId="ADAL" clId="{84ABFE4C-D82F-4591-A3E3-DFA3AC339C91}" dt="2024-02-20T12:40:17.039" v="2132" actId="26606"/>
          <ac:spMkLst>
            <pc:docMk/>
            <pc:sldMk cId="2731194731" sldId="1224"/>
            <ac:spMk id="260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40:17.039" v="2132" actId="26606"/>
          <ac:spMkLst>
            <pc:docMk/>
            <pc:sldMk cId="2731194731" sldId="1224"/>
            <ac:spMk id="261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0:17.039" v="2132" actId="26606"/>
          <ac:spMkLst>
            <pc:docMk/>
            <pc:sldMk cId="2731194731" sldId="1224"/>
            <ac:spMk id="262" creationId="{FE43805F-24A6-46A4-B19B-54F28347355C}"/>
          </ac:spMkLst>
        </pc:spChg>
        <pc:spChg chg="add del">
          <ac:chgData name="Hossein Saberi" userId="3099d733-8375-4154-9dc5-01b18b3cf786" providerId="ADAL" clId="{84ABFE4C-D82F-4591-A3E3-DFA3AC339C91}" dt="2024-02-20T12:41:11.174" v="2134" actId="26606"/>
          <ac:spMkLst>
            <pc:docMk/>
            <pc:sldMk cId="2731194731" sldId="1224"/>
            <ac:spMk id="264" creationId="{B1595A09-E336-4D1B-9B3A-06A2287A54E2}"/>
          </ac:spMkLst>
        </pc:spChg>
        <pc:spChg chg="add del">
          <ac:chgData name="Hossein Saberi" userId="3099d733-8375-4154-9dc5-01b18b3cf786" providerId="ADAL" clId="{84ABFE4C-D82F-4591-A3E3-DFA3AC339C91}" dt="2024-02-20T12:41:11.174" v="2134" actId="26606"/>
          <ac:spMkLst>
            <pc:docMk/>
            <pc:sldMk cId="2731194731" sldId="1224"/>
            <ac:spMk id="265" creationId="{3540989C-C7B8-473B-BF87-6F2DA6A90006}"/>
          </ac:spMkLst>
        </pc:spChg>
        <pc:spChg chg="add del">
          <ac:chgData name="Hossein Saberi" userId="3099d733-8375-4154-9dc5-01b18b3cf786" providerId="ADAL" clId="{84ABFE4C-D82F-4591-A3E3-DFA3AC339C91}" dt="2024-02-20T12:41:14.844" v="2136" actId="26606"/>
          <ac:spMkLst>
            <pc:docMk/>
            <pc:sldMk cId="2731194731" sldId="1224"/>
            <ac:spMk id="267" creationId="{0288C6B4-AFC3-407F-A595-EFFD38D4CCAF}"/>
          </ac:spMkLst>
        </pc:spChg>
        <pc:spChg chg="add del">
          <ac:chgData name="Hossein Saberi" userId="3099d733-8375-4154-9dc5-01b18b3cf786" providerId="ADAL" clId="{84ABFE4C-D82F-4591-A3E3-DFA3AC339C91}" dt="2024-02-20T12:41:14.844" v="2136" actId="26606"/>
          <ac:spMkLst>
            <pc:docMk/>
            <pc:sldMk cId="2731194731" sldId="1224"/>
            <ac:spMk id="268" creationId="{CF236821-17FE-429B-8D2C-08E13A64EA40}"/>
          </ac:spMkLst>
        </pc:spChg>
        <pc:spChg chg="add del">
          <ac:chgData name="Hossein Saberi" userId="3099d733-8375-4154-9dc5-01b18b3cf786" providerId="ADAL" clId="{84ABFE4C-D82F-4591-A3E3-DFA3AC339C91}" dt="2024-02-20T12:41:14.844" v="2136" actId="26606"/>
          <ac:spMkLst>
            <pc:docMk/>
            <pc:sldMk cId="2731194731" sldId="1224"/>
            <ac:spMk id="269" creationId="{C0BDBCD2-E081-43AB-9119-C55465E59757}"/>
          </ac:spMkLst>
        </pc:spChg>
        <pc:spChg chg="add del">
          <ac:chgData name="Hossein Saberi" userId="3099d733-8375-4154-9dc5-01b18b3cf786" providerId="ADAL" clId="{84ABFE4C-D82F-4591-A3E3-DFA3AC339C91}" dt="2024-02-20T12:41:14.844" v="2136" actId="26606"/>
          <ac:spMkLst>
            <pc:docMk/>
            <pc:sldMk cId="2731194731" sldId="1224"/>
            <ac:spMk id="270" creationId="{98E79BE4-34FE-485A-98A5-92CE8F7C4743}"/>
          </ac:spMkLst>
        </pc:spChg>
        <pc:spChg chg="add del">
          <ac:chgData name="Hossein Saberi" userId="3099d733-8375-4154-9dc5-01b18b3cf786" providerId="ADAL" clId="{84ABFE4C-D82F-4591-A3E3-DFA3AC339C91}" dt="2024-02-20T12:41:14.844" v="2136" actId="26606"/>
          <ac:spMkLst>
            <pc:docMk/>
            <pc:sldMk cId="2731194731" sldId="1224"/>
            <ac:spMk id="271" creationId="{7A5F0580-5EE9-419F-96EE-B6529EF6E7D0}"/>
          </ac:spMkLst>
        </pc:spChg>
        <pc:spChg chg="add del">
          <ac:chgData name="Hossein Saberi" userId="3099d733-8375-4154-9dc5-01b18b3cf786" providerId="ADAL" clId="{84ABFE4C-D82F-4591-A3E3-DFA3AC339C91}" dt="2024-02-20T12:41:17.220" v="2138" actId="26606"/>
          <ac:spMkLst>
            <pc:docMk/>
            <pc:sldMk cId="2731194731" sldId="1224"/>
            <ac:spMk id="273" creationId="{0D7B6173-1D58-48E2-83CF-37350F315F75}"/>
          </ac:spMkLst>
        </pc:spChg>
        <pc:spChg chg="add del">
          <ac:chgData name="Hossein Saberi" userId="3099d733-8375-4154-9dc5-01b18b3cf786" providerId="ADAL" clId="{84ABFE4C-D82F-4591-A3E3-DFA3AC339C91}" dt="2024-02-20T12:41:17.220" v="2138" actId="26606"/>
          <ac:spMkLst>
            <pc:docMk/>
            <pc:sldMk cId="2731194731" sldId="1224"/>
            <ac:spMk id="274" creationId="{2F36CA75-CFBF-4844-B719-8FE9EBADA9AF}"/>
          </ac:spMkLst>
        </pc:spChg>
        <pc:spChg chg="add del">
          <ac:chgData name="Hossein Saberi" userId="3099d733-8375-4154-9dc5-01b18b3cf786" providerId="ADAL" clId="{84ABFE4C-D82F-4591-A3E3-DFA3AC339C91}" dt="2024-02-20T12:41:17.220" v="2138" actId="26606"/>
          <ac:spMkLst>
            <pc:docMk/>
            <pc:sldMk cId="2731194731" sldId="1224"/>
            <ac:spMk id="275" creationId="{3D4A84B9-E564-4DD0-97F8-DBF1C460C28A}"/>
          </ac:spMkLst>
        </pc:spChg>
        <pc:spChg chg="add del">
          <ac:chgData name="Hossein Saberi" userId="3099d733-8375-4154-9dc5-01b18b3cf786" providerId="ADAL" clId="{84ABFE4C-D82F-4591-A3E3-DFA3AC339C91}" dt="2024-02-20T12:41:17.220" v="2138" actId="26606"/>
          <ac:spMkLst>
            <pc:docMk/>
            <pc:sldMk cId="2731194731" sldId="1224"/>
            <ac:spMk id="276" creationId="{102382E0-0A09-46AE-B955-B911CAFE7F00}"/>
          </ac:spMkLst>
        </pc:spChg>
        <pc:spChg chg="add del">
          <ac:chgData name="Hossein Saberi" userId="3099d733-8375-4154-9dc5-01b18b3cf786" providerId="ADAL" clId="{84ABFE4C-D82F-4591-A3E3-DFA3AC339C91}" dt="2024-02-20T12:41:17.220" v="2138" actId="26606"/>
          <ac:spMkLst>
            <pc:docMk/>
            <pc:sldMk cId="2731194731" sldId="1224"/>
            <ac:spMk id="277" creationId="{7DE75D4A-0965-4973-BE75-DECCAC9A9614}"/>
          </ac:spMkLst>
        </pc:spChg>
        <pc:spChg chg="add del">
          <ac:chgData name="Hossein Saberi" userId="3099d733-8375-4154-9dc5-01b18b3cf786" providerId="ADAL" clId="{84ABFE4C-D82F-4591-A3E3-DFA3AC339C91}" dt="2024-02-20T12:41:24.004" v="2140" actId="26606"/>
          <ac:spMkLst>
            <pc:docMk/>
            <pc:sldMk cId="2731194731" sldId="1224"/>
            <ac:spMk id="280" creationId="{2B97F24A-32CE-4C1C-A50D-3016B394DCFB}"/>
          </ac:spMkLst>
        </pc:spChg>
        <pc:spChg chg="add del">
          <ac:chgData name="Hossein Saberi" userId="3099d733-8375-4154-9dc5-01b18b3cf786" providerId="ADAL" clId="{84ABFE4C-D82F-4591-A3E3-DFA3AC339C91}" dt="2024-02-20T12:41:24.004" v="2140" actId="26606"/>
          <ac:spMkLst>
            <pc:docMk/>
            <pc:sldMk cId="2731194731" sldId="1224"/>
            <ac:spMk id="281" creationId="{6357EC4F-235E-4222-A36F-C7878ACE37F2}"/>
          </ac:spMkLst>
        </pc:spChg>
        <pc:spChg chg="add del">
          <ac:chgData name="Hossein Saberi" userId="3099d733-8375-4154-9dc5-01b18b3cf786" providerId="ADAL" clId="{84ABFE4C-D82F-4591-A3E3-DFA3AC339C91}" dt="2024-02-20T12:41:25.877" v="2142" actId="26606"/>
          <ac:spMkLst>
            <pc:docMk/>
            <pc:sldMk cId="2731194731" sldId="1224"/>
            <ac:spMk id="283" creationId="{5116E49A-CA4D-4983-969D-19FE3C55F387}"/>
          </ac:spMkLst>
        </pc:spChg>
        <pc:spChg chg="add del">
          <ac:chgData name="Hossein Saberi" userId="3099d733-8375-4154-9dc5-01b18b3cf786" providerId="ADAL" clId="{84ABFE4C-D82F-4591-A3E3-DFA3AC339C91}" dt="2024-02-20T12:41:25.877" v="2142" actId="26606"/>
          <ac:spMkLst>
            <pc:docMk/>
            <pc:sldMk cId="2731194731" sldId="1224"/>
            <ac:spMk id="284" creationId="{57F6BDD4-E066-4008-8011-6CC31AEB4556}"/>
          </ac:spMkLst>
        </pc:spChg>
        <pc:spChg chg="add del">
          <ac:chgData name="Hossein Saberi" userId="3099d733-8375-4154-9dc5-01b18b3cf786" providerId="ADAL" clId="{84ABFE4C-D82F-4591-A3E3-DFA3AC339C91}" dt="2024-02-20T12:41:25.877" v="2142" actId="26606"/>
          <ac:spMkLst>
            <pc:docMk/>
            <pc:sldMk cId="2731194731" sldId="1224"/>
            <ac:spMk id="285" creationId="{2711A8FB-68FC-45FC-B01E-38F809E2D439}"/>
          </ac:spMkLst>
        </pc:spChg>
        <pc:spChg chg="add del">
          <ac:chgData name="Hossein Saberi" userId="3099d733-8375-4154-9dc5-01b18b3cf786" providerId="ADAL" clId="{84ABFE4C-D82F-4591-A3E3-DFA3AC339C91}" dt="2024-02-20T12:41:25.877" v="2142" actId="26606"/>
          <ac:spMkLst>
            <pc:docMk/>
            <pc:sldMk cId="2731194731" sldId="1224"/>
            <ac:spMk id="286" creationId="{281E2DF8-F6D8-4E5C-B76E-E082FD8C1FBD}"/>
          </ac:spMkLst>
        </pc:spChg>
        <pc:spChg chg="add del">
          <ac:chgData name="Hossein Saberi" userId="3099d733-8375-4154-9dc5-01b18b3cf786" providerId="ADAL" clId="{84ABFE4C-D82F-4591-A3E3-DFA3AC339C91}" dt="2024-02-20T12:41:27.429" v="2144" actId="26606"/>
          <ac:spMkLst>
            <pc:docMk/>
            <pc:sldMk cId="2731194731" sldId="1224"/>
            <ac:spMk id="288" creationId="{73C994B4-9721-4148-9EEC-6793CECDE8DD}"/>
          </ac:spMkLst>
        </pc:spChg>
        <pc:spChg chg="add del">
          <ac:chgData name="Hossein Saberi" userId="3099d733-8375-4154-9dc5-01b18b3cf786" providerId="ADAL" clId="{84ABFE4C-D82F-4591-A3E3-DFA3AC339C91}" dt="2024-02-20T12:41:27.429" v="2144" actId="26606"/>
          <ac:spMkLst>
            <pc:docMk/>
            <pc:sldMk cId="2731194731" sldId="1224"/>
            <ac:spMk id="289" creationId="{F9D95E49-763A-4886-B038-82F734740554}"/>
          </ac:spMkLst>
        </pc:spChg>
        <pc:spChg chg="add del">
          <ac:chgData name="Hossein Saberi" userId="3099d733-8375-4154-9dc5-01b18b3cf786" providerId="ADAL" clId="{84ABFE4C-D82F-4591-A3E3-DFA3AC339C91}" dt="2024-02-20T12:41:27.429" v="2144" actId="26606"/>
          <ac:spMkLst>
            <pc:docMk/>
            <pc:sldMk cId="2731194731" sldId="1224"/>
            <ac:spMk id="290" creationId="{E43DC68B-54DD-4053-BE4D-615259684357}"/>
          </ac:spMkLst>
        </pc:spChg>
        <pc:spChg chg="add del">
          <ac:chgData name="Hossein Saberi" userId="3099d733-8375-4154-9dc5-01b18b3cf786" providerId="ADAL" clId="{84ABFE4C-D82F-4591-A3E3-DFA3AC339C91}" dt="2024-02-20T12:41:27.429" v="2144" actId="26606"/>
          <ac:spMkLst>
            <pc:docMk/>
            <pc:sldMk cId="2731194731" sldId="1224"/>
            <ac:spMk id="291" creationId="{36F31C88-3DEF-4EA8-AE3A-49441413FC54}"/>
          </ac:spMkLst>
        </pc:spChg>
        <pc:spChg chg="add del">
          <ac:chgData name="Hossein Saberi" userId="3099d733-8375-4154-9dc5-01b18b3cf786" providerId="ADAL" clId="{84ABFE4C-D82F-4591-A3E3-DFA3AC339C91}" dt="2024-02-20T12:41:27.948" v="2146" actId="26606"/>
          <ac:spMkLst>
            <pc:docMk/>
            <pc:sldMk cId="2731194731" sldId="1224"/>
            <ac:spMk id="295" creationId="{04812C46-200A-4DEB-A05E-3ED6C68C2387}"/>
          </ac:spMkLst>
        </pc:spChg>
        <pc:spChg chg="add del">
          <ac:chgData name="Hossein Saberi" userId="3099d733-8375-4154-9dc5-01b18b3cf786" providerId="ADAL" clId="{84ABFE4C-D82F-4591-A3E3-DFA3AC339C91}" dt="2024-02-20T12:41:27.948" v="2146" actId="26606"/>
          <ac:spMkLst>
            <pc:docMk/>
            <pc:sldMk cId="2731194731" sldId="1224"/>
            <ac:spMk id="296" creationId="{D1EA859B-E555-4109-94F3-6700E046E008}"/>
          </ac:spMkLst>
        </pc:spChg>
        <pc:spChg chg="add del">
          <ac:chgData name="Hossein Saberi" userId="3099d733-8375-4154-9dc5-01b18b3cf786" providerId="ADAL" clId="{84ABFE4C-D82F-4591-A3E3-DFA3AC339C91}" dt="2024-02-20T12:41:28.947" v="2148" actId="26606"/>
          <ac:spMkLst>
            <pc:docMk/>
            <pc:sldMk cId="2731194731" sldId="1224"/>
            <ac:spMk id="298" creationId="{FF81F8D5-515A-45DC-B296-30AB11F2C19F}"/>
          </ac:spMkLst>
        </pc:spChg>
        <pc:spChg chg="add del">
          <ac:chgData name="Hossein Saberi" userId="3099d733-8375-4154-9dc5-01b18b3cf786" providerId="ADAL" clId="{84ABFE4C-D82F-4591-A3E3-DFA3AC339C91}" dt="2024-02-20T12:41:28.947" v="2148" actId="26606"/>
          <ac:spMkLst>
            <pc:docMk/>
            <pc:sldMk cId="2731194731" sldId="1224"/>
            <ac:spMk id="299" creationId="{90464369-70FA-42AF-948F-80664CA7BFE5}"/>
          </ac:spMkLst>
        </pc:spChg>
        <pc:spChg chg="add del">
          <ac:chgData name="Hossein Saberi" userId="3099d733-8375-4154-9dc5-01b18b3cf786" providerId="ADAL" clId="{84ABFE4C-D82F-4591-A3E3-DFA3AC339C91}" dt="2024-02-20T12:41:28.947" v="2148" actId="26606"/>
          <ac:spMkLst>
            <pc:docMk/>
            <pc:sldMk cId="2731194731" sldId="1224"/>
            <ac:spMk id="300" creationId="{A6604B49-AD5C-4590-B051-06C8222ECD99}"/>
          </ac:spMkLst>
        </pc:spChg>
        <pc:spChg chg="add del">
          <ac:chgData name="Hossein Saberi" userId="3099d733-8375-4154-9dc5-01b18b3cf786" providerId="ADAL" clId="{84ABFE4C-D82F-4591-A3E3-DFA3AC339C91}" dt="2024-02-20T12:41:28.947" v="2148" actId="26606"/>
          <ac:spMkLst>
            <pc:docMk/>
            <pc:sldMk cId="2731194731" sldId="1224"/>
            <ac:spMk id="301" creationId="{CC552A98-EF7D-4D42-AB69-066B786AB55B}"/>
          </ac:spMkLst>
        </pc:spChg>
        <pc:spChg chg="add del">
          <ac:chgData name="Hossein Saberi" userId="3099d733-8375-4154-9dc5-01b18b3cf786" providerId="ADAL" clId="{84ABFE4C-D82F-4591-A3E3-DFA3AC339C91}" dt="2024-02-20T12:41:28.947" v="2148" actId="26606"/>
          <ac:spMkLst>
            <pc:docMk/>
            <pc:sldMk cId="2731194731" sldId="1224"/>
            <ac:spMk id="302" creationId="{A648176E-454C-437C-B0FC-9B82FCF32B24}"/>
          </ac:spMkLst>
        </pc:spChg>
        <pc:spChg chg="add del">
          <ac:chgData name="Hossein Saberi" userId="3099d733-8375-4154-9dc5-01b18b3cf786" providerId="ADAL" clId="{84ABFE4C-D82F-4591-A3E3-DFA3AC339C91}" dt="2024-02-20T12:42:36.378" v="2180" actId="26606"/>
          <ac:spMkLst>
            <pc:docMk/>
            <pc:sldMk cId="2731194731" sldId="1224"/>
            <ac:spMk id="304" creationId="{8B3A2D1A-45FC-4F95-B150-1C13EF2F6D09}"/>
          </ac:spMkLst>
        </pc:spChg>
        <pc:spChg chg="add del">
          <ac:chgData name="Hossein Saberi" userId="3099d733-8375-4154-9dc5-01b18b3cf786" providerId="ADAL" clId="{84ABFE4C-D82F-4591-A3E3-DFA3AC339C91}" dt="2024-02-20T12:42:36.378" v="2180" actId="26606"/>
          <ac:spMkLst>
            <pc:docMk/>
            <pc:sldMk cId="2731194731" sldId="1224"/>
            <ac:spMk id="305" creationId="{F3768FD5-DD7A-43C7-8DEA-1F5DB3CB5B95}"/>
          </ac:spMkLst>
        </pc:spChg>
        <pc:spChg chg="add del">
          <ac:chgData name="Hossein Saberi" userId="3099d733-8375-4154-9dc5-01b18b3cf786" providerId="ADAL" clId="{84ABFE4C-D82F-4591-A3E3-DFA3AC339C91}" dt="2024-02-20T12:41:53.645" v="2169" actId="26606"/>
          <ac:spMkLst>
            <pc:docMk/>
            <pc:sldMk cId="2731194731" sldId="1224"/>
            <ac:spMk id="310" creationId="{D1A4588A-55D5-49B8-BE41-54ACDCFF2C17}"/>
          </ac:spMkLst>
        </pc:spChg>
        <pc:spChg chg="add del">
          <ac:chgData name="Hossein Saberi" userId="3099d733-8375-4154-9dc5-01b18b3cf786" providerId="ADAL" clId="{84ABFE4C-D82F-4591-A3E3-DFA3AC339C91}" dt="2024-02-20T12:41:53.645" v="2169" actId="26606"/>
          <ac:spMkLst>
            <pc:docMk/>
            <pc:sldMk cId="2731194731" sldId="1224"/>
            <ac:spMk id="312" creationId="{F97E7EA2-EDCD-47E9-81BC-415C606D1B58}"/>
          </ac:spMkLst>
        </pc:spChg>
        <pc:spChg chg="add del">
          <ac:chgData name="Hossein Saberi" userId="3099d733-8375-4154-9dc5-01b18b3cf786" providerId="ADAL" clId="{84ABFE4C-D82F-4591-A3E3-DFA3AC339C91}" dt="2024-02-20T12:41:55.217" v="2171" actId="26606"/>
          <ac:spMkLst>
            <pc:docMk/>
            <pc:sldMk cId="2731194731" sldId="1224"/>
            <ac:spMk id="314" creationId="{55222F96-971A-4F90-B841-6BAB416C7AC1}"/>
          </ac:spMkLst>
        </pc:spChg>
        <pc:spChg chg="add del">
          <ac:chgData name="Hossein Saberi" userId="3099d733-8375-4154-9dc5-01b18b3cf786" providerId="ADAL" clId="{84ABFE4C-D82F-4591-A3E3-DFA3AC339C91}" dt="2024-02-20T12:41:55.217" v="2171" actId="26606"/>
          <ac:spMkLst>
            <pc:docMk/>
            <pc:sldMk cId="2731194731" sldId="1224"/>
            <ac:spMk id="315" creationId="{DBC6133C-0615-4CE4-9132-37E609A9BDFA}"/>
          </ac:spMkLst>
        </pc:spChg>
        <pc:spChg chg="add del">
          <ac:chgData name="Hossein Saberi" userId="3099d733-8375-4154-9dc5-01b18b3cf786" providerId="ADAL" clId="{84ABFE4C-D82F-4591-A3E3-DFA3AC339C91}" dt="2024-02-20T12:41:55.217" v="2171" actId="26606"/>
          <ac:spMkLst>
            <pc:docMk/>
            <pc:sldMk cId="2731194731" sldId="1224"/>
            <ac:spMk id="316" creationId="{08980754-6F4B-43C9-B9BE-127B6BED6586}"/>
          </ac:spMkLst>
        </pc:spChg>
        <pc:spChg chg="add del">
          <ac:chgData name="Hossein Saberi" userId="3099d733-8375-4154-9dc5-01b18b3cf786" providerId="ADAL" clId="{84ABFE4C-D82F-4591-A3E3-DFA3AC339C91}" dt="2024-02-20T12:41:55.217" v="2171" actId="26606"/>
          <ac:spMkLst>
            <pc:docMk/>
            <pc:sldMk cId="2731194731" sldId="1224"/>
            <ac:spMk id="317" creationId="{169CC832-2974-4E8D-90ED-3E2941BA7336}"/>
          </ac:spMkLst>
        </pc:spChg>
        <pc:spChg chg="add del">
          <ac:chgData name="Hossein Saberi" userId="3099d733-8375-4154-9dc5-01b18b3cf786" providerId="ADAL" clId="{84ABFE4C-D82F-4591-A3E3-DFA3AC339C91}" dt="2024-02-20T12:41:55.217" v="2171" actId="26606"/>
          <ac:spMkLst>
            <pc:docMk/>
            <pc:sldMk cId="2731194731" sldId="1224"/>
            <ac:spMk id="318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1:58.228" v="2173" actId="26606"/>
          <ac:spMkLst>
            <pc:docMk/>
            <pc:sldMk cId="2731194731" sldId="1224"/>
            <ac:spMk id="320" creationId="{9D80C9EF-3CC6-4ECC-9C2D-9D0396C96ED9}"/>
          </ac:spMkLst>
        </pc:spChg>
        <pc:spChg chg="add del">
          <ac:chgData name="Hossein Saberi" userId="3099d733-8375-4154-9dc5-01b18b3cf786" providerId="ADAL" clId="{84ABFE4C-D82F-4591-A3E3-DFA3AC339C91}" dt="2024-02-20T12:41:58.228" v="2173" actId="26606"/>
          <ac:spMkLst>
            <pc:docMk/>
            <pc:sldMk cId="2731194731" sldId="1224"/>
            <ac:spMk id="321" creationId="{5DA32751-37A2-45C0-BE94-63D375E27003}"/>
          </ac:spMkLst>
        </pc:spChg>
        <pc:spChg chg="add del">
          <ac:chgData name="Hossein Saberi" userId="3099d733-8375-4154-9dc5-01b18b3cf786" providerId="ADAL" clId="{84ABFE4C-D82F-4591-A3E3-DFA3AC339C91}" dt="2024-02-20T12:41:58.228" v="2173" actId="26606"/>
          <ac:spMkLst>
            <pc:docMk/>
            <pc:sldMk cId="2731194731" sldId="1224"/>
            <ac:spMk id="322" creationId="{E659831F-0D9A-4C63-9EBB-8435B85A440F}"/>
          </ac:spMkLst>
        </pc:spChg>
        <pc:spChg chg="add del">
          <ac:chgData name="Hossein Saberi" userId="3099d733-8375-4154-9dc5-01b18b3cf786" providerId="ADAL" clId="{84ABFE4C-D82F-4591-A3E3-DFA3AC339C91}" dt="2024-02-20T12:41:58.228" v="2173" actId="26606"/>
          <ac:spMkLst>
            <pc:docMk/>
            <pc:sldMk cId="2731194731" sldId="1224"/>
            <ac:spMk id="323" creationId="{5A55FBCD-CD42-40F5-8A1B-3203F9CAEEAA}"/>
          </ac:spMkLst>
        </pc:spChg>
        <pc:spChg chg="add del">
          <ac:chgData name="Hossein Saberi" userId="3099d733-8375-4154-9dc5-01b18b3cf786" providerId="ADAL" clId="{84ABFE4C-D82F-4591-A3E3-DFA3AC339C91}" dt="2024-02-20T12:42:13.878" v="2175" actId="26606"/>
          <ac:spMkLst>
            <pc:docMk/>
            <pc:sldMk cId="2731194731" sldId="1224"/>
            <ac:spMk id="325" creationId="{32AEEBC8-9D30-42EF-95F2-386C2653FBF0}"/>
          </ac:spMkLst>
        </pc:spChg>
        <pc:spChg chg="add del">
          <ac:chgData name="Hossein Saberi" userId="3099d733-8375-4154-9dc5-01b18b3cf786" providerId="ADAL" clId="{84ABFE4C-D82F-4591-A3E3-DFA3AC339C91}" dt="2024-02-20T12:42:13.878" v="2175" actId="26606"/>
          <ac:spMkLst>
            <pc:docMk/>
            <pc:sldMk cId="2731194731" sldId="1224"/>
            <ac:spMk id="326" creationId="{2E92FA66-67D7-4CB4-94D3-E643A9AD4757}"/>
          </ac:spMkLst>
        </pc:spChg>
        <pc:spChg chg="add del">
          <ac:chgData name="Hossein Saberi" userId="3099d733-8375-4154-9dc5-01b18b3cf786" providerId="ADAL" clId="{84ABFE4C-D82F-4591-A3E3-DFA3AC339C91}" dt="2024-02-20T12:42:35.325" v="2177" actId="26606"/>
          <ac:spMkLst>
            <pc:docMk/>
            <pc:sldMk cId="2731194731" sldId="1224"/>
            <ac:spMk id="328" creationId="{4E2ED6F9-63C3-4A8D-9BB4-1EA62533B672}"/>
          </ac:spMkLst>
        </pc:spChg>
        <pc:spChg chg="add del">
          <ac:chgData name="Hossein Saberi" userId="3099d733-8375-4154-9dc5-01b18b3cf786" providerId="ADAL" clId="{84ABFE4C-D82F-4591-A3E3-DFA3AC339C91}" dt="2024-02-20T12:42:35.325" v="2177" actId="26606"/>
          <ac:spMkLst>
            <pc:docMk/>
            <pc:sldMk cId="2731194731" sldId="1224"/>
            <ac:spMk id="329" creationId="{6D72081E-AD41-4FBB-B02B-698A68DBCA5E}"/>
          </ac:spMkLst>
        </pc:spChg>
        <pc:spChg chg="add del">
          <ac:chgData name="Hossein Saberi" userId="3099d733-8375-4154-9dc5-01b18b3cf786" providerId="ADAL" clId="{84ABFE4C-D82F-4591-A3E3-DFA3AC339C91}" dt="2024-02-20T12:42:35.325" v="2177" actId="26606"/>
          <ac:spMkLst>
            <pc:docMk/>
            <pc:sldMk cId="2731194731" sldId="1224"/>
            <ac:spMk id="330" creationId="{716248AD-805F-41BF-9B57-FC53E5B32F98}"/>
          </ac:spMkLst>
        </pc:spChg>
        <pc:spChg chg="add del">
          <ac:chgData name="Hossein Saberi" userId="3099d733-8375-4154-9dc5-01b18b3cf786" providerId="ADAL" clId="{84ABFE4C-D82F-4591-A3E3-DFA3AC339C91}" dt="2024-02-20T12:42:35.325" v="2177" actId="26606"/>
          <ac:spMkLst>
            <pc:docMk/>
            <pc:sldMk cId="2731194731" sldId="1224"/>
            <ac:spMk id="331" creationId="{1F82758F-B2B3-4F0A-BB90-4BFFEDD166D6}"/>
          </ac:spMkLst>
        </pc:spChg>
        <pc:grpChg chg="add del">
          <ac:chgData name="Hossein Saberi" userId="3099d733-8375-4154-9dc5-01b18b3cf786" providerId="ADAL" clId="{84ABFE4C-D82F-4591-A3E3-DFA3AC339C91}" dt="2024-02-20T12:35:54.670" v="2050" actId="26606"/>
          <ac:grpSpMkLst>
            <pc:docMk/>
            <pc:sldMk cId="2731194731" sldId="1224"/>
            <ac:grpSpMk id="12" creationId="{5FE9FE4C-C9E0-4C54-8010-EA9D29CD4D59}"/>
          </ac:grpSpMkLst>
        </pc:grpChg>
        <pc:grpChg chg="add del">
          <ac:chgData name="Hossein Saberi" userId="3099d733-8375-4154-9dc5-01b18b3cf786" providerId="ADAL" clId="{84ABFE4C-D82F-4591-A3E3-DFA3AC339C91}" dt="2024-02-20T12:34:37.325" v="2013" actId="26606"/>
          <ac:grpSpMkLst>
            <pc:docMk/>
            <pc:sldMk cId="2731194731" sldId="1224"/>
            <ac:grpSpMk id="19" creationId="{93DB8501-F9F2-4ACD-B56A-9019CD5006D6}"/>
          </ac:grpSpMkLst>
        </pc:grpChg>
        <pc:grpChg chg="add del">
          <ac:chgData name="Hossein Saberi" userId="3099d733-8375-4154-9dc5-01b18b3cf786" providerId="ADAL" clId="{84ABFE4C-D82F-4591-A3E3-DFA3AC339C91}" dt="2024-02-20T12:35:30.494" v="2025" actId="26606"/>
          <ac:grpSpMkLst>
            <pc:docMk/>
            <pc:sldMk cId="2731194731" sldId="1224"/>
            <ac:grpSpMk id="51" creationId="{5EC81CC9-EAC3-3907-9268-3A583E3B6356}"/>
          </ac:grpSpMkLst>
        </pc:grpChg>
        <pc:grpChg chg="add del">
          <ac:chgData name="Hossein Saberi" userId="3099d733-8375-4154-9dc5-01b18b3cf786" providerId="ADAL" clId="{84ABFE4C-D82F-4591-A3E3-DFA3AC339C91}" dt="2024-02-20T12:35:31.944" v="2029" actId="26606"/>
          <ac:grpSpMkLst>
            <pc:docMk/>
            <pc:sldMk cId="2731194731" sldId="1224"/>
            <ac:grpSpMk id="57" creationId="{F2221BB3-7B5D-C899-7745-66D7AC3232A7}"/>
          </ac:grpSpMkLst>
        </pc:grpChg>
        <pc:grpChg chg="add del">
          <ac:chgData name="Hossein Saberi" userId="3099d733-8375-4154-9dc5-01b18b3cf786" providerId="ADAL" clId="{84ABFE4C-D82F-4591-A3E3-DFA3AC339C91}" dt="2024-02-20T12:35:54.670" v="2049" actId="26606"/>
          <ac:grpSpMkLst>
            <pc:docMk/>
            <pc:sldMk cId="2731194731" sldId="1224"/>
            <ac:grpSpMk id="100" creationId="{93DB8501-F9F2-4ACD-B56A-9019CD5006D6}"/>
          </ac:grpSpMkLst>
        </pc:grpChg>
        <pc:grpChg chg="add del">
          <ac:chgData name="Hossein Saberi" userId="3099d733-8375-4154-9dc5-01b18b3cf786" providerId="ADAL" clId="{84ABFE4C-D82F-4591-A3E3-DFA3AC339C91}" dt="2024-02-20T12:36:12.605" v="2058" actId="26606"/>
          <ac:grpSpMkLst>
            <pc:docMk/>
            <pc:sldMk cId="2731194731" sldId="1224"/>
            <ac:grpSpMk id="133" creationId="{1DE889C7-FAD6-4397-98E2-05D503484459}"/>
          </ac:grpSpMkLst>
        </pc:grpChg>
        <pc:grpChg chg="del">
          <ac:chgData name="Hossein Saberi" userId="3099d733-8375-4154-9dc5-01b18b3cf786" providerId="ADAL" clId="{84ABFE4C-D82F-4591-A3E3-DFA3AC339C91}" dt="2024-02-20T12:32:30.382" v="1992" actId="478"/>
          <ac:grpSpMkLst>
            <pc:docMk/>
            <pc:sldMk cId="2731194731" sldId="1224"/>
            <ac:grpSpMk id="143" creationId="{AE1C45F0-260A-458C-96ED-C1F6D2151219}"/>
          </ac:grpSpMkLst>
        </pc:grpChg>
        <pc:grpChg chg="add del">
          <ac:chgData name="Hossein Saberi" userId="3099d733-8375-4154-9dc5-01b18b3cf786" providerId="ADAL" clId="{84ABFE4C-D82F-4591-A3E3-DFA3AC339C91}" dt="2024-02-20T12:36:28.529" v="2064" actId="26606"/>
          <ac:grpSpMkLst>
            <pc:docMk/>
            <pc:sldMk cId="2731194731" sldId="1224"/>
            <ac:grpSpMk id="153" creationId="{93DB8501-F9F2-4ACD-B56A-9019CD5006D6}"/>
          </ac:grpSpMkLst>
        </pc:grpChg>
        <pc:grpChg chg="add del">
          <ac:chgData name="Hossein Saberi" userId="3099d733-8375-4154-9dc5-01b18b3cf786" providerId="ADAL" clId="{84ABFE4C-D82F-4591-A3E3-DFA3AC339C91}" dt="2024-02-20T12:37:00.532" v="2078" actId="26606"/>
          <ac:grpSpMkLst>
            <pc:docMk/>
            <pc:sldMk cId="2731194731" sldId="1224"/>
            <ac:grpSpMk id="189" creationId="{1EA1DAFF-CECA-492F-BFA1-22C64956B8D9}"/>
          </ac:grpSpMkLst>
        </pc:grpChg>
        <pc:grpChg chg="add del">
          <ac:chgData name="Hossein Saberi" userId="3099d733-8375-4154-9dc5-01b18b3cf786" providerId="ADAL" clId="{84ABFE4C-D82F-4591-A3E3-DFA3AC339C91}" dt="2024-02-20T12:37:00.532" v="2078" actId="26606"/>
          <ac:grpSpMkLst>
            <pc:docMk/>
            <pc:sldMk cId="2731194731" sldId="1224"/>
            <ac:grpSpMk id="195" creationId="{670FB431-AE18-414D-92F4-1D12D1991152}"/>
          </ac:grpSpMkLst>
        </pc:grpChg>
        <pc:grpChg chg="add del">
          <ac:chgData name="Hossein Saberi" userId="3099d733-8375-4154-9dc5-01b18b3cf786" providerId="ADAL" clId="{84ABFE4C-D82F-4591-A3E3-DFA3AC339C91}" dt="2024-02-20T12:37:00.532" v="2078" actId="26606"/>
          <ac:grpSpMkLst>
            <pc:docMk/>
            <pc:sldMk cId="2731194731" sldId="1224"/>
            <ac:grpSpMk id="199" creationId="{AF19A774-30A5-488B-9BAF-629C6440294E}"/>
          </ac:grpSpMkLst>
        </pc:grpChg>
        <pc:grpChg chg="add del">
          <ac:chgData name="Hossein Saberi" userId="3099d733-8375-4154-9dc5-01b18b3cf786" providerId="ADAL" clId="{84ABFE4C-D82F-4591-A3E3-DFA3AC339C91}" dt="2024-02-20T12:37:00.532" v="2078" actId="26606"/>
          <ac:grpSpMkLst>
            <pc:docMk/>
            <pc:sldMk cId="2731194731" sldId="1224"/>
            <ac:grpSpMk id="203" creationId="{8214E4A5-A0D2-42C4-8D14-D2A7E495F041}"/>
          </ac:grpSpMkLst>
        </pc:grpChg>
        <pc:picChg chg="add del mod">
          <ac:chgData name="Hossein Saberi" userId="3099d733-8375-4154-9dc5-01b18b3cf786" providerId="ADAL" clId="{84ABFE4C-D82F-4591-A3E3-DFA3AC339C91}" dt="2024-02-20T12:33:53.019" v="1996" actId="478"/>
          <ac:picMkLst>
            <pc:docMk/>
            <pc:sldMk cId="2731194731" sldId="1224"/>
            <ac:picMk id="3" creationId="{7FF377BC-736E-8743-D476-33D428985E8A}"/>
          </ac:picMkLst>
        </pc:picChg>
        <pc:picChg chg="add mod ord">
          <ac:chgData name="Hossein Saberi" userId="3099d733-8375-4154-9dc5-01b18b3cf786" providerId="ADAL" clId="{84ABFE4C-D82F-4591-A3E3-DFA3AC339C91}" dt="2024-02-20T12:42:42.855" v="2185" actId="26606"/>
          <ac:picMkLst>
            <pc:docMk/>
            <pc:sldMk cId="2731194731" sldId="1224"/>
            <ac:picMk id="5" creationId="{81DCE2E7-75FA-C2CE-71AB-1F80BA6B722F}"/>
          </ac:picMkLst>
        </pc:picChg>
        <pc:picChg chg="del">
          <ac:chgData name="Hossein Saberi" userId="3099d733-8375-4154-9dc5-01b18b3cf786" providerId="ADAL" clId="{84ABFE4C-D82F-4591-A3E3-DFA3AC339C91}" dt="2024-02-20T12:32:30.382" v="1992" actId="478"/>
          <ac:picMkLst>
            <pc:docMk/>
            <pc:sldMk cId="2731194731" sldId="1224"/>
            <ac:picMk id="46" creationId="{199F85DA-00B3-B632-6ECE-D4CDBE006CA4}"/>
          </ac:picMkLst>
        </pc:picChg>
        <pc:picChg chg="add del">
          <ac:chgData name="Hossein Saberi" userId="3099d733-8375-4154-9dc5-01b18b3cf786" providerId="ADAL" clId="{84ABFE4C-D82F-4591-A3E3-DFA3AC339C91}" dt="2024-02-20T12:41:17.220" v="2138" actId="26606"/>
          <ac:picMkLst>
            <pc:docMk/>
            <pc:sldMk cId="2731194731" sldId="1224"/>
            <ac:picMk id="278" creationId="{4A599609-F5C2-4A0B-A992-913F814A631A}"/>
          </ac:picMkLst>
        </pc:picChg>
        <pc:cxnChg chg="add del">
          <ac:chgData name="Hossein Saberi" userId="3099d733-8375-4154-9dc5-01b18b3cf786" providerId="ADAL" clId="{84ABFE4C-D82F-4591-A3E3-DFA3AC339C91}" dt="2024-02-20T12:35:26.070" v="2023" actId="26606"/>
          <ac:cxnSpMkLst>
            <pc:docMk/>
            <pc:sldMk cId="2731194731" sldId="1224"/>
            <ac:cxnSpMk id="40" creationId="{37C77032-C865-6057-7D7A-E2743CFA20F9}"/>
          </ac:cxnSpMkLst>
        </pc:cxnChg>
        <pc:cxnChg chg="add del">
          <ac:chgData name="Hossein Saberi" userId="3099d733-8375-4154-9dc5-01b18b3cf786" providerId="ADAL" clId="{84ABFE4C-D82F-4591-A3E3-DFA3AC339C91}" dt="2024-02-20T12:35:31.242" v="2027" actId="26606"/>
          <ac:cxnSpMkLst>
            <pc:docMk/>
            <pc:sldMk cId="2731194731" sldId="1224"/>
            <ac:cxnSpMk id="55" creationId="{37C77032-C865-6057-7D7A-E2743CFA20F9}"/>
          </ac:cxnSpMkLst>
        </pc:cxnChg>
        <pc:cxnChg chg="del">
          <ac:chgData name="Hossein Saberi" userId="3099d733-8375-4154-9dc5-01b18b3cf786" providerId="ADAL" clId="{84ABFE4C-D82F-4591-A3E3-DFA3AC339C91}" dt="2024-02-20T12:32:30.382" v="1992" actId="478"/>
          <ac:cxnSpMkLst>
            <pc:docMk/>
            <pc:sldMk cId="2731194731" sldId="1224"/>
            <ac:cxnSpMk id="148" creationId="{6CF1BAF6-AD41-4082-B212-8A1F9A2E8779}"/>
          </ac:cxnSpMkLst>
        </pc:cxnChg>
        <pc:cxnChg chg="add del">
          <ac:chgData name="Hossein Saberi" userId="3099d733-8375-4154-9dc5-01b18b3cf786" providerId="ADAL" clId="{84ABFE4C-D82F-4591-A3E3-DFA3AC339C91}" dt="2024-02-20T12:41:27.429" v="2144" actId="26606"/>
          <ac:cxnSpMkLst>
            <pc:docMk/>
            <pc:sldMk cId="2731194731" sldId="1224"/>
            <ac:cxnSpMk id="292" creationId="{F085D7B9-E066-4923-8CB7-294BF306296A}"/>
          </ac:cxnSpMkLst>
        </pc:cxnChg>
        <pc:cxnChg chg="add del">
          <ac:chgData name="Hossein Saberi" userId="3099d733-8375-4154-9dc5-01b18b3cf786" providerId="ADAL" clId="{84ABFE4C-D82F-4591-A3E3-DFA3AC339C91}" dt="2024-02-20T12:41:27.429" v="2144" actId="26606"/>
          <ac:cxnSpMkLst>
            <pc:docMk/>
            <pc:sldMk cId="2731194731" sldId="1224"/>
            <ac:cxnSpMk id="293" creationId="{5EACA08E-D537-41C6-96A5-5900E05D3217}"/>
          </ac:cxnSpMkLst>
        </pc:cxn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1903453568" sldId="1225"/>
        </pc:sldMkLst>
        <pc:spChg chg="add del mod">
          <ac:chgData name="Hossein Saberi" userId="3099d733-8375-4154-9dc5-01b18b3cf786" providerId="ADAL" clId="{84ABFE4C-D82F-4591-A3E3-DFA3AC339C91}" dt="2024-02-20T12:43:29.751" v="2194"/>
          <ac:spMkLst>
            <pc:docMk/>
            <pc:sldMk cId="1903453568" sldId="1225"/>
            <ac:spMk id="2" creationId="{01A698DF-ECC7-E1E7-1284-DB8B4B0DB6F4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1903453568" sldId="1225"/>
            <ac:spMk id="2" creationId="{1245DAF5-F440-3D00-A882-E499E8290A7C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1903453568" sldId="1225"/>
            <ac:spMk id="3" creationId="{4445EC04-03B1-7E69-FA89-4797AF0C1626}"/>
          </ac:spMkLst>
        </pc:spChg>
        <pc:spChg chg="add mod">
          <ac:chgData name="Hossein Saberi" userId="3099d733-8375-4154-9dc5-01b18b3cf786" providerId="ADAL" clId="{84ABFE4C-D82F-4591-A3E3-DFA3AC339C91}" dt="2024-02-20T12:43:44.556" v="2198" actId="1076"/>
          <ac:spMkLst>
            <pc:docMk/>
            <pc:sldMk cId="1903453568" sldId="1225"/>
            <ac:spMk id="4" creationId="{8920E80B-4F1C-1707-ADDA-C8511BCFE374}"/>
          </ac:spMkLst>
        </pc:spChg>
        <pc:spChg chg="add mod">
          <ac:chgData name="Hossein Saberi" userId="3099d733-8375-4154-9dc5-01b18b3cf786" providerId="ADAL" clId="{84ABFE4C-D82F-4591-A3E3-DFA3AC339C91}" dt="2024-02-20T12:44:03.191" v="2200" actId="1076"/>
          <ac:spMkLst>
            <pc:docMk/>
            <pc:sldMk cId="1903453568" sldId="1225"/>
            <ac:spMk id="7" creationId="{6AE1C2F3-B040-A7BB-1D93-4EF1FF4B7818}"/>
          </ac:spMkLst>
        </pc:spChg>
        <pc:spChg chg="del">
          <ac:chgData name="Hossein Saberi" userId="3099d733-8375-4154-9dc5-01b18b3cf786" providerId="ADAL" clId="{84ABFE4C-D82F-4591-A3E3-DFA3AC339C91}" dt="2024-02-20T12:43:18.232" v="2192" actId="478"/>
          <ac:spMkLst>
            <pc:docMk/>
            <pc:sldMk cId="1903453568" sldId="1225"/>
            <ac:spMk id="11" creationId="{D9CF32C1-1A49-04F8-1B27-CB2613274A77}"/>
          </ac:spMkLst>
        </pc:spChg>
        <pc:picChg chg="add del mod">
          <ac:chgData name="Hossein Saberi" userId="3099d733-8375-4154-9dc5-01b18b3cf786" providerId="ADAL" clId="{84ABFE4C-D82F-4591-A3E3-DFA3AC339C91}" dt="2024-02-20T12:43:31.804" v="2196"/>
          <ac:picMkLst>
            <pc:docMk/>
            <pc:sldMk cId="1903453568" sldId="1225"/>
            <ac:picMk id="3" creationId="{BDEF245A-3EBC-6BC9-3336-F25DFAC49557}"/>
          </ac:picMkLst>
        </pc:picChg>
        <pc:picChg chg="add mod">
          <ac:chgData name="Hossein Saberi" userId="3099d733-8375-4154-9dc5-01b18b3cf786" providerId="ADAL" clId="{84ABFE4C-D82F-4591-A3E3-DFA3AC339C91}" dt="2024-02-20T12:43:44.556" v="2198" actId="1076"/>
          <ac:picMkLst>
            <pc:docMk/>
            <pc:sldMk cId="1903453568" sldId="1225"/>
            <ac:picMk id="6" creationId="{1C7B0396-E008-4EDD-A37B-E3B850769E86}"/>
          </ac:picMkLst>
        </pc:pic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1871930848" sldId="1226"/>
        </pc:sldMkLst>
        <pc:spChg chg="add mod">
          <ac:chgData name="Hossein Saberi" userId="3099d733-8375-4154-9dc5-01b18b3cf786" providerId="ADAL" clId="{84ABFE4C-D82F-4591-A3E3-DFA3AC339C91}" dt="2024-02-20T12:45:07.306" v="2216" actId="1076"/>
          <ac:spMkLst>
            <pc:docMk/>
            <pc:sldMk cId="1871930848" sldId="1226"/>
            <ac:spMk id="2" creationId="{2C14940A-D4A9-9AD6-2C3F-68D722707D9E}"/>
          </ac:spMkLst>
        </pc:spChg>
        <pc:spChg chg="add mod">
          <ac:chgData name="Hossein Saberi" userId="3099d733-8375-4154-9dc5-01b18b3cf786" providerId="ADAL" clId="{84ABFE4C-D82F-4591-A3E3-DFA3AC339C91}" dt="2024-02-20T12:45:23.767" v="2221" actId="14100"/>
          <ac:spMkLst>
            <pc:docMk/>
            <pc:sldMk cId="1871930848" sldId="1226"/>
            <ac:spMk id="4" creationId="{4A2AB848-E4DA-8D1D-1A45-2C8CAA5B1B7C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1871930848" sldId="1226"/>
            <ac:spMk id="7" creationId="{4A265D6A-7BD7-6404-F7ED-D9B20B9B446E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1871930848" sldId="1226"/>
            <ac:spMk id="8" creationId="{112AAD3A-84A4-3707-6E13-E6B1BBFC2146}"/>
          </ac:spMkLst>
        </pc:spChg>
        <pc:spChg chg="del">
          <ac:chgData name="Hossein Saberi" userId="3099d733-8375-4154-9dc5-01b18b3cf786" providerId="ADAL" clId="{84ABFE4C-D82F-4591-A3E3-DFA3AC339C91}" dt="2024-02-20T12:45:02.379" v="2214" actId="478"/>
          <ac:spMkLst>
            <pc:docMk/>
            <pc:sldMk cId="1871930848" sldId="1226"/>
            <ac:spMk id="11" creationId="{D9CF32C1-1A49-04F8-1B27-CB2613274A77}"/>
          </ac:spMkLst>
        </pc:spChg>
        <pc:picChg chg="add mod">
          <ac:chgData name="Hossein Saberi" userId="3099d733-8375-4154-9dc5-01b18b3cf786" providerId="ADAL" clId="{84ABFE4C-D82F-4591-A3E3-DFA3AC339C91}" dt="2024-02-20T12:45:07.306" v="2216" actId="1076"/>
          <ac:picMkLst>
            <pc:docMk/>
            <pc:sldMk cId="1871930848" sldId="1226"/>
            <ac:picMk id="3" creationId="{386F9958-5267-1497-3344-80F0EE4E77A8}"/>
          </ac:picMkLst>
        </pc:picChg>
        <pc:picChg chg="add mod">
          <ac:chgData name="Hossein Saberi" userId="3099d733-8375-4154-9dc5-01b18b3cf786" providerId="ADAL" clId="{84ABFE4C-D82F-4591-A3E3-DFA3AC339C91}" dt="2024-02-20T12:45:23.767" v="2221" actId="14100"/>
          <ac:picMkLst>
            <pc:docMk/>
            <pc:sldMk cId="1871930848" sldId="1226"/>
            <ac:picMk id="6" creationId="{B478BC06-402E-937F-A7C6-AC64590BFA1F}"/>
          </ac:picMkLst>
        </pc:picChg>
      </pc:sldChg>
      <pc:sldChg chg="addSp delSp add del mod setBg delDesignElem">
        <pc:chgData name="Hossein Saberi" userId="3099d733-8375-4154-9dc5-01b18b3cf786" providerId="ADAL" clId="{84ABFE4C-D82F-4591-A3E3-DFA3AC339C91}" dt="2024-02-20T12:44:46.671" v="2208"/>
        <pc:sldMkLst>
          <pc:docMk/>
          <pc:sldMk cId="3559333270" sldId="1226"/>
        </pc:sldMkLst>
        <pc:spChg chg="add del">
          <ac:chgData name="Hossein Saberi" userId="3099d733-8375-4154-9dc5-01b18b3cf786" providerId="ADAL" clId="{84ABFE4C-D82F-4591-A3E3-DFA3AC339C91}" dt="2024-02-20T12:44:45.638" v="2207" actId="478"/>
          <ac:spMkLst>
            <pc:docMk/>
            <pc:sldMk cId="3559333270" sldId="1226"/>
            <ac:spMk id="11" creationId="{D9CF32C1-1A49-04F8-1B27-CB2613274A77}"/>
          </ac:spMkLst>
        </pc:spChg>
        <pc:spChg chg="add del">
          <ac:chgData name="Hossein Saberi" userId="3099d733-8375-4154-9dc5-01b18b3cf786" providerId="ADAL" clId="{84ABFE4C-D82F-4591-A3E3-DFA3AC339C91}" dt="2024-02-20T12:44:46.671" v="2208"/>
          <ac:spMkLst>
            <pc:docMk/>
            <pc:sldMk cId="3559333270" sldId="1226"/>
            <ac:spMk id="233" creationId="{7FEAE179-C525-48F3-AD47-0E9E2B6F2E2E}"/>
          </ac:spMkLst>
        </pc:spChg>
        <pc:spChg chg="add del">
          <ac:chgData name="Hossein Saberi" userId="3099d733-8375-4154-9dc5-01b18b3cf786" providerId="ADAL" clId="{84ABFE4C-D82F-4591-A3E3-DFA3AC339C91}" dt="2024-02-20T12:44:46.671" v="2208"/>
          <ac:spMkLst>
            <pc:docMk/>
            <pc:sldMk cId="3559333270" sldId="1226"/>
            <ac:spMk id="234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44:46.671" v="2208"/>
          <ac:spMkLst>
            <pc:docMk/>
            <pc:sldMk cId="3559333270" sldId="1226"/>
            <ac:spMk id="235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4:46.671" v="2208"/>
          <ac:spMkLst>
            <pc:docMk/>
            <pc:sldMk cId="3559333270" sldId="1226"/>
            <ac:spMk id="236" creationId="{FE43805F-24A6-46A4-B19B-54F28347355C}"/>
          </ac:spMkLst>
        </pc:spChg>
      </pc:sldChg>
      <pc:sldChg chg="addSp delSp add del setBg delDesignElem">
        <pc:chgData name="Hossein Saberi" userId="3099d733-8375-4154-9dc5-01b18b3cf786" providerId="ADAL" clId="{84ABFE4C-D82F-4591-A3E3-DFA3AC339C91}" dt="2024-02-20T12:44:52.426" v="2211"/>
        <pc:sldMkLst>
          <pc:docMk/>
          <pc:sldMk cId="3646064434" sldId="1226"/>
        </pc:sldMkLst>
        <pc:spChg chg="add del">
          <ac:chgData name="Hossein Saberi" userId="3099d733-8375-4154-9dc5-01b18b3cf786" providerId="ADAL" clId="{84ABFE4C-D82F-4591-A3E3-DFA3AC339C91}" dt="2024-02-20T12:44:52.426" v="2211"/>
          <ac:spMkLst>
            <pc:docMk/>
            <pc:sldMk cId="3646064434" sldId="1226"/>
            <ac:spMk id="233" creationId="{7FEAE179-C525-48F3-AD47-0E9E2B6F2E2E}"/>
          </ac:spMkLst>
        </pc:spChg>
        <pc:spChg chg="add del">
          <ac:chgData name="Hossein Saberi" userId="3099d733-8375-4154-9dc5-01b18b3cf786" providerId="ADAL" clId="{84ABFE4C-D82F-4591-A3E3-DFA3AC339C91}" dt="2024-02-20T12:44:52.426" v="2211"/>
          <ac:spMkLst>
            <pc:docMk/>
            <pc:sldMk cId="3646064434" sldId="1226"/>
            <ac:spMk id="234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44:52.426" v="2211"/>
          <ac:spMkLst>
            <pc:docMk/>
            <pc:sldMk cId="3646064434" sldId="1226"/>
            <ac:spMk id="235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4:52.426" v="2211"/>
          <ac:spMkLst>
            <pc:docMk/>
            <pc:sldMk cId="3646064434" sldId="1226"/>
            <ac:spMk id="236" creationId="{FE43805F-24A6-46A4-B19B-54F28347355C}"/>
          </ac:spMkLst>
        </pc:sp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495552113" sldId="1227"/>
        </pc:sldMkLst>
        <pc:spChg chg="add mod">
          <ac:chgData name="Hossein Saberi" userId="3099d733-8375-4154-9dc5-01b18b3cf786" providerId="ADAL" clId="{84ABFE4C-D82F-4591-A3E3-DFA3AC339C91}" dt="2024-02-20T12:46:47.958" v="2230" actId="1076"/>
          <ac:spMkLst>
            <pc:docMk/>
            <pc:sldMk cId="495552113" sldId="1227"/>
            <ac:spMk id="2" creationId="{DB9BBB27-7382-E782-7E41-A7DA860EF909}"/>
          </ac:spMkLst>
        </pc:spChg>
        <pc:spChg chg="add mod">
          <ac:chgData name="Hossein Saberi" userId="3099d733-8375-4154-9dc5-01b18b3cf786" providerId="ADAL" clId="{84ABFE4C-D82F-4591-A3E3-DFA3AC339C91}" dt="2024-02-20T12:47:27.442" v="2238" actId="14100"/>
          <ac:spMkLst>
            <pc:docMk/>
            <pc:sldMk cId="495552113" sldId="1227"/>
            <ac:spMk id="7" creationId="{60306396-B423-C11D-4BCB-452D6FF0A506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495552113" sldId="1227"/>
            <ac:spMk id="8" creationId="{46649C0C-623A-4A54-2E47-0F15B1AE7DE1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495552113" sldId="1227"/>
            <ac:spMk id="9" creationId="{CDCD65CE-6435-F543-2B16-6040936CDBD6}"/>
          </ac:spMkLst>
        </pc:spChg>
        <pc:spChg chg="add mod">
          <ac:chgData name="Hossein Saberi" userId="3099d733-8375-4154-9dc5-01b18b3cf786" providerId="ADAL" clId="{84ABFE4C-D82F-4591-A3E3-DFA3AC339C91}" dt="2024-02-20T12:47:07.190" v="2235" actId="571"/>
          <ac:spMkLst>
            <pc:docMk/>
            <pc:sldMk cId="495552113" sldId="1227"/>
            <ac:spMk id="9" creationId="{E49B3B75-CB0B-47FC-C6FB-637C693B0433}"/>
          </ac:spMkLst>
        </pc:spChg>
        <pc:spChg chg="del">
          <ac:chgData name="Hossein Saberi" userId="3099d733-8375-4154-9dc5-01b18b3cf786" providerId="ADAL" clId="{84ABFE4C-D82F-4591-A3E3-DFA3AC339C91}" dt="2024-02-20T12:46:43.212" v="2228" actId="478"/>
          <ac:spMkLst>
            <pc:docMk/>
            <pc:sldMk cId="495552113" sldId="1227"/>
            <ac:spMk id="11" creationId="{D9CF32C1-1A49-04F8-1B27-CB2613274A77}"/>
          </ac:spMkLst>
        </pc:spChg>
        <pc:picChg chg="add mod">
          <ac:chgData name="Hossein Saberi" userId="3099d733-8375-4154-9dc5-01b18b3cf786" providerId="ADAL" clId="{84ABFE4C-D82F-4591-A3E3-DFA3AC339C91}" dt="2024-02-20T12:46:47.958" v="2230" actId="1076"/>
          <ac:picMkLst>
            <pc:docMk/>
            <pc:sldMk cId="495552113" sldId="1227"/>
            <ac:picMk id="3" creationId="{2146A122-C95E-1898-4FEF-F1B838FCCFFB}"/>
          </ac:picMkLst>
        </pc:picChg>
        <pc:picChg chg="add mod">
          <ac:chgData name="Hossein Saberi" userId="3099d733-8375-4154-9dc5-01b18b3cf786" providerId="ADAL" clId="{84ABFE4C-D82F-4591-A3E3-DFA3AC339C91}" dt="2024-02-20T12:46:47.958" v="2230" actId="1076"/>
          <ac:picMkLst>
            <pc:docMk/>
            <pc:sldMk cId="495552113" sldId="1227"/>
            <ac:picMk id="4" creationId="{26BB10C5-9B90-4EE6-C2A9-9D5624F028A1}"/>
          </ac:picMkLst>
        </pc:picChg>
        <pc:picChg chg="add mod">
          <ac:chgData name="Hossein Saberi" userId="3099d733-8375-4154-9dc5-01b18b3cf786" providerId="ADAL" clId="{84ABFE4C-D82F-4591-A3E3-DFA3AC339C91}" dt="2024-02-20T12:47:16.399" v="2236" actId="1076"/>
          <ac:picMkLst>
            <pc:docMk/>
            <pc:sldMk cId="495552113" sldId="1227"/>
            <ac:picMk id="6" creationId="{769E26EA-F36C-774F-9635-DF55021E88EF}"/>
          </ac:picMkLst>
        </pc:picChg>
        <pc:picChg chg="add mod">
          <ac:chgData name="Hossein Saberi" userId="3099d733-8375-4154-9dc5-01b18b3cf786" providerId="ADAL" clId="{84ABFE4C-D82F-4591-A3E3-DFA3AC339C91}" dt="2024-02-20T12:47:07.190" v="2235" actId="571"/>
          <ac:picMkLst>
            <pc:docMk/>
            <pc:sldMk cId="495552113" sldId="1227"/>
            <ac:picMk id="8" creationId="{304B2A51-A469-8526-F05D-59907A03D1E3}"/>
          </ac:picMkLst>
        </pc:picChg>
      </pc:sldChg>
      <pc:sldChg chg="add del">
        <pc:chgData name="Hossein Saberi" userId="3099d733-8375-4154-9dc5-01b18b3cf786" providerId="ADAL" clId="{84ABFE4C-D82F-4591-A3E3-DFA3AC339C91}" dt="2024-02-20T12:44:42.257" v="2206" actId="2890"/>
        <pc:sldMkLst>
          <pc:docMk/>
          <pc:sldMk cId="2439371465" sldId="1227"/>
        </pc:sldMkLst>
      </pc:sldChg>
      <pc:sldChg chg="addSp delSp add del setBg delDesignElem">
        <pc:chgData name="Hossein Saberi" userId="3099d733-8375-4154-9dc5-01b18b3cf786" providerId="ADAL" clId="{84ABFE4C-D82F-4591-A3E3-DFA3AC339C91}" dt="2024-02-20T12:46:35.703" v="2225"/>
        <pc:sldMkLst>
          <pc:docMk/>
          <pc:sldMk cId="4166914840" sldId="1227"/>
        </pc:sldMkLst>
        <pc:spChg chg="add del">
          <ac:chgData name="Hossein Saberi" userId="3099d733-8375-4154-9dc5-01b18b3cf786" providerId="ADAL" clId="{84ABFE4C-D82F-4591-A3E3-DFA3AC339C91}" dt="2024-02-20T12:46:35.703" v="2225"/>
          <ac:spMkLst>
            <pc:docMk/>
            <pc:sldMk cId="4166914840" sldId="1227"/>
            <ac:spMk id="233" creationId="{7FEAE179-C525-48F3-AD47-0E9E2B6F2E2E}"/>
          </ac:spMkLst>
        </pc:spChg>
        <pc:spChg chg="add del">
          <ac:chgData name="Hossein Saberi" userId="3099d733-8375-4154-9dc5-01b18b3cf786" providerId="ADAL" clId="{84ABFE4C-D82F-4591-A3E3-DFA3AC339C91}" dt="2024-02-20T12:46:35.703" v="2225"/>
          <ac:spMkLst>
            <pc:docMk/>
            <pc:sldMk cId="4166914840" sldId="1227"/>
            <ac:spMk id="234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46:35.703" v="2225"/>
          <ac:spMkLst>
            <pc:docMk/>
            <pc:sldMk cId="4166914840" sldId="1227"/>
            <ac:spMk id="235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6:35.703" v="2225"/>
          <ac:spMkLst>
            <pc:docMk/>
            <pc:sldMk cId="4166914840" sldId="1227"/>
            <ac:spMk id="236" creationId="{FE43805F-24A6-46A4-B19B-54F28347355C}"/>
          </ac:spMkLst>
        </pc:spChg>
      </pc:sldChg>
      <pc:sldChg chg="addSp delSp add del setBg delDesignElem">
        <pc:chgData name="Hossein Saberi" userId="3099d733-8375-4154-9dc5-01b18b3cf786" providerId="ADAL" clId="{84ABFE4C-D82F-4591-A3E3-DFA3AC339C91}" dt="2024-02-20T12:48:15.176" v="2242"/>
        <pc:sldMkLst>
          <pc:docMk/>
          <pc:sldMk cId="1476645836" sldId="1228"/>
        </pc:sldMkLst>
        <pc:spChg chg="add del">
          <ac:chgData name="Hossein Saberi" userId="3099d733-8375-4154-9dc5-01b18b3cf786" providerId="ADAL" clId="{84ABFE4C-D82F-4591-A3E3-DFA3AC339C91}" dt="2024-02-20T12:48:15.176" v="2242"/>
          <ac:spMkLst>
            <pc:docMk/>
            <pc:sldMk cId="1476645836" sldId="1228"/>
            <ac:spMk id="233" creationId="{7FEAE179-C525-48F3-AD47-0E9E2B6F2E2E}"/>
          </ac:spMkLst>
        </pc:spChg>
        <pc:spChg chg="add del">
          <ac:chgData name="Hossein Saberi" userId="3099d733-8375-4154-9dc5-01b18b3cf786" providerId="ADAL" clId="{84ABFE4C-D82F-4591-A3E3-DFA3AC339C91}" dt="2024-02-20T12:48:15.176" v="2242"/>
          <ac:spMkLst>
            <pc:docMk/>
            <pc:sldMk cId="1476645836" sldId="1228"/>
            <ac:spMk id="234" creationId="{95C8260E-968F-44E8-A823-ABB431311926}"/>
          </ac:spMkLst>
        </pc:spChg>
        <pc:spChg chg="add del">
          <ac:chgData name="Hossein Saberi" userId="3099d733-8375-4154-9dc5-01b18b3cf786" providerId="ADAL" clId="{84ABFE4C-D82F-4591-A3E3-DFA3AC339C91}" dt="2024-02-20T12:48:15.176" v="2242"/>
          <ac:spMkLst>
            <pc:docMk/>
            <pc:sldMk cId="1476645836" sldId="1228"/>
            <ac:spMk id="235" creationId="{2C1BBA94-3F40-40AA-8BB9-E69E25E537C1}"/>
          </ac:spMkLst>
        </pc:spChg>
        <pc:spChg chg="add del">
          <ac:chgData name="Hossein Saberi" userId="3099d733-8375-4154-9dc5-01b18b3cf786" providerId="ADAL" clId="{84ABFE4C-D82F-4591-A3E3-DFA3AC339C91}" dt="2024-02-20T12:48:15.176" v="2242"/>
          <ac:spMkLst>
            <pc:docMk/>
            <pc:sldMk cId="1476645836" sldId="1228"/>
            <ac:spMk id="236" creationId="{FE43805F-24A6-46A4-B19B-54F28347355C}"/>
          </ac:spMkLst>
        </pc:sp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2622710129" sldId="1228"/>
        </pc:sldMkLst>
        <pc:spChg chg="add mod">
          <ac:chgData name="Hossein Saberi" userId="3099d733-8375-4154-9dc5-01b18b3cf786" providerId="ADAL" clId="{84ABFE4C-D82F-4591-A3E3-DFA3AC339C91}" dt="2024-02-20T12:48:38.341" v="2248" actId="1076"/>
          <ac:spMkLst>
            <pc:docMk/>
            <pc:sldMk cId="2622710129" sldId="1228"/>
            <ac:spMk id="2" creationId="{BF47B67D-6C10-3190-5858-E6A226B1D72E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622710129" sldId="1228"/>
            <ac:spMk id="8" creationId="{9C14BC48-477C-AA3D-805E-04BF0632BC6C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622710129" sldId="1228"/>
            <ac:spMk id="9" creationId="{F404DCB6-AC2B-785D-308A-D2420EC35E25}"/>
          </ac:spMkLst>
        </pc:spChg>
        <pc:spChg chg="del">
          <ac:chgData name="Hossein Saberi" userId="3099d733-8375-4154-9dc5-01b18b3cf786" providerId="ADAL" clId="{84ABFE4C-D82F-4591-A3E3-DFA3AC339C91}" dt="2024-02-20T12:48:32.721" v="2246" actId="478"/>
          <ac:spMkLst>
            <pc:docMk/>
            <pc:sldMk cId="2622710129" sldId="1228"/>
            <ac:spMk id="11" creationId="{D9CF32C1-1A49-04F8-1B27-CB2613274A77}"/>
          </ac:spMkLst>
        </pc:spChg>
        <pc:picChg chg="add mod">
          <ac:chgData name="Hossein Saberi" userId="3099d733-8375-4154-9dc5-01b18b3cf786" providerId="ADAL" clId="{84ABFE4C-D82F-4591-A3E3-DFA3AC339C91}" dt="2024-02-20T12:48:38.341" v="2248" actId="1076"/>
          <ac:picMkLst>
            <pc:docMk/>
            <pc:sldMk cId="2622710129" sldId="1228"/>
            <ac:picMk id="3" creationId="{8FD27CBD-DAC2-D831-2B8D-4E24A691EB16}"/>
          </ac:picMkLst>
        </pc:picChg>
        <pc:picChg chg="add mod">
          <ac:chgData name="Hossein Saberi" userId="3099d733-8375-4154-9dc5-01b18b3cf786" providerId="ADAL" clId="{84ABFE4C-D82F-4591-A3E3-DFA3AC339C91}" dt="2024-02-20T12:48:38.341" v="2248" actId="1076"/>
          <ac:picMkLst>
            <pc:docMk/>
            <pc:sldMk cId="2622710129" sldId="1228"/>
            <ac:picMk id="4" creationId="{0E1521EE-B6F3-F325-D759-839FB815AB20}"/>
          </ac:picMkLst>
        </pc:picChg>
        <pc:picChg chg="add mod">
          <ac:chgData name="Hossein Saberi" userId="3099d733-8375-4154-9dc5-01b18b3cf786" providerId="ADAL" clId="{84ABFE4C-D82F-4591-A3E3-DFA3AC339C91}" dt="2024-02-20T12:48:38.341" v="2248" actId="1076"/>
          <ac:picMkLst>
            <pc:docMk/>
            <pc:sldMk cId="2622710129" sldId="1228"/>
            <ac:picMk id="6" creationId="{05846906-A9BD-4E4A-8103-C3E1748028D6}"/>
          </ac:picMkLst>
        </pc:picChg>
        <pc:picChg chg="add mod">
          <ac:chgData name="Hossein Saberi" userId="3099d733-8375-4154-9dc5-01b18b3cf786" providerId="ADAL" clId="{84ABFE4C-D82F-4591-A3E3-DFA3AC339C91}" dt="2024-02-20T12:48:51.575" v="2251" actId="1076"/>
          <ac:picMkLst>
            <pc:docMk/>
            <pc:sldMk cId="2622710129" sldId="1228"/>
            <ac:picMk id="7" creationId="{86B3D51C-7AA6-FD5D-EBD0-119F5505379B}"/>
          </ac:picMkLst>
        </pc:picChg>
      </pc:sldChg>
      <pc:sldChg chg="add del">
        <pc:chgData name="Hossein Saberi" userId="3099d733-8375-4154-9dc5-01b18b3cf786" providerId="ADAL" clId="{84ABFE4C-D82F-4591-A3E3-DFA3AC339C91}" dt="2024-02-20T12:49:19.814" v="2254" actId="47"/>
        <pc:sldMkLst>
          <pc:docMk/>
          <pc:sldMk cId="2850928944" sldId="1229"/>
        </pc:sldMkLst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130360485" sldId="1230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130360485" sldId="1230"/>
            <ac:spMk id="2" creationId="{B0FC4EAD-B07C-A5F5-D848-8036F18E0E15}"/>
          </ac:spMkLst>
        </pc:spChg>
        <pc:spChg chg="del">
          <ac:chgData name="Hossein Saberi" userId="3099d733-8375-4154-9dc5-01b18b3cf786" providerId="ADAL" clId="{84ABFE4C-D82F-4591-A3E3-DFA3AC339C91}" dt="2024-02-20T12:49:28.635" v="2256" actId="478"/>
          <ac:spMkLst>
            <pc:docMk/>
            <pc:sldMk cId="130360485" sldId="1230"/>
            <ac:spMk id="2" creationId="{BF47B67D-6C10-3190-5858-E6A226B1D72E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130360485" sldId="1230"/>
            <ac:spMk id="3" creationId="{3C923AA6-681E-E077-C12E-0FCBE81FFB75}"/>
          </ac:spMkLst>
        </pc:spChg>
        <pc:spChg chg="add mod">
          <ac:chgData name="Hossein Saberi" userId="3099d733-8375-4154-9dc5-01b18b3cf786" providerId="ADAL" clId="{84ABFE4C-D82F-4591-A3E3-DFA3AC339C91}" dt="2024-02-20T12:49:37.198" v="2261" actId="1076"/>
          <ac:spMkLst>
            <pc:docMk/>
            <pc:sldMk cId="130360485" sldId="1230"/>
            <ac:spMk id="8" creationId="{0DC90D14-FF3A-97DA-4ED4-F9D4A63C4E91}"/>
          </ac:spMkLst>
        </pc:spChg>
        <pc:picChg chg="del">
          <ac:chgData name="Hossein Saberi" userId="3099d733-8375-4154-9dc5-01b18b3cf786" providerId="ADAL" clId="{84ABFE4C-D82F-4591-A3E3-DFA3AC339C91}" dt="2024-02-20T12:49:30.940" v="2258" actId="478"/>
          <ac:picMkLst>
            <pc:docMk/>
            <pc:sldMk cId="130360485" sldId="1230"/>
            <ac:picMk id="3" creationId="{8FD27CBD-DAC2-D831-2B8D-4E24A691EB16}"/>
          </ac:picMkLst>
        </pc:picChg>
        <pc:picChg chg="del">
          <ac:chgData name="Hossein Saberi" userId="3099d733-8375-4154-9dc5-01b18b3cf786" providerId="ADAL" clId="{84ABFE4C-D82F-4591-A3E3-DFA3AC339C91}" dt="2024-02-20T12:49:31.573" v="2259" actId="478"/>
          <ac:picMkLst>
            <pc:docMk/>
            <pc:sldMk cId="130360485" sldId="1230"/>
            <ac:picMk id="4" creationId="{0E1521EE-B6F3-F325-D759-839FB815AB20}"/>
          </ac:picMkLst>
        </pc:picChg>
        <pc:picChg chg="del">
          <ac:chgData name="Hossein Saberi" userId="3099d733-8375-4154-9dc5-01b18b3cf786" providerId="ADAL" clId="{84ABFE4C-D82F-4591-A3E3-DFA3AC339C91}" dt="2024-02-20T12:49:29.722" v="2257" actId="478"/>
          <ac:picMkLst>
            <pc:docMk/>
            <pc:sldMk cId="130360485" sldId="1230"/>
            <ac:picMk id="6" creationId="{05846906-A9BD-4E4A-8103-C3E1748028D6}"/>
          </ac:picMkLst>
        </pc:picChg>
        <pc:picChg chg="add mod">
          <ac:chgData name="Hossein Saberi" userId="3099d733-8375-4154-9dc5-01b18b3cf786" providerId="ADAL" clId="{84ABFE4C-D82F-4591-A3E3-DFA3AC339C91}" dt="2024-02-20T12:49:37.198" v="2261" actId="1076"/>
          <ac:picMkLst>
            <pc:docMk/>
            <pc:sldMk cId="130360485" sldId="1230"/>
            <ac:picMk id="9" creationId="{100D1C67-4040-B59D-3352-6F646C4C72CC}"/>
          </ac:picMkLst>
        </pc:picChg>
      </pc:sldChg>
      <pc:sldChg chg="delSp modSp new mod">
        <pc:chgData name="Hossein Saberi" userId="3099d733-8375-4154-9dc5-01b18b3cf786" providerId="ADAL" clId="{84ABFE4C-D82F-4591-A3E3-DFA3AC339C91}" dt="2024-02-20T14:24:37.109" v="2594"/>
        <pc:sldMkLst>
          <pc:docMk/>
          <pc:sldMk cId="3648333662" sldId="1231"/>
        </pc:sldMkLst>
        <pc:spChg chg="mod">
          <ac:chgData name="Hossein Saberi" userId="3099d733-8375-4154-9dc5-01b18b3cf786" providerId="ADAL" clId="{84ABFE4C-D82F-4591-A3E3-DFA3AC339C91}" dt="2024-02-20T12:50:33.685" v="2313" actId="20577"/>
          <ac:spMkLst>
            <pc:docMk/>
            <pc:sldMk cId="3648333662" sldId="1231"/>
            <ac:spMk id="2" creationId="{90D62B9F-4C28-E1F5-A539-ADCDC1AFF4DB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3648333662" sldId="1231"/>
            <ac:spMk id="4" creationId="{293F4783-4834-FDEE-F2FD-B8A0C094199F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3648333662" sldId="1231"/>
            <ac:spMk id="5" creationId="{B1415EAD-71B4-77E3-AB7D-7FD4EF7EB5BA}"/>
          </ac:spMkLst>
        </pc:sp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2551443219" sldId="1232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551443219" sldId="1232"/>
            <ac:spMk id="2" creationId="{9248D887-5384-7CDF-2204-420011A06FD8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551443219" sldId="1232"/>
            <ac:spMk id="3" creationId="{A1A436D4-679B-8053-10FA-80D3F8AED668}"/>
          </ac:spMkLst>
        </pc:spChg>
        <pc:spChg chg="del">
          <ac:chgData name="Hossein Saberi" userId="3099d733-8375-4154-9dc5-01b18b3cf786" providerId="ADAL" clId="{84ABFE4C-D82F-4591-A3E3-DFA3AC339C91}" dt="2024-02-20T13:12:03.511" v="2357" actId="478"/>
          <ac:spMkLst>
            <pc:docMk/>
            <pc:sldMk cId="2551443219" sldId="1232"/>
            <ac:spMk id="8" creationId="{22F15A2D-2324-487D-A02A-BF46C5C580EB}"/>
          </ac:spMkLst>
        </pc:spChg>
        <pc:spChg chg="del">
          <ac:chgData name="Hossein Saberi" userId="3099d733-8375-4154-9dc5-01b18b3cf786" providerId="ADAL" clId="{84ABFE4C-D82F-4591-A3E3-DFA3AC339C91}" dt="2024-02-20T13:12:03.511" v="2357" actId="478"/>
          <ac:spMkLst>
            <pc:docMk/>
            <pc:sldMk cId="2551443219" sldId="1232"/>
            <ac:spMk id="10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3:12:35.520" v="2363" actId="26606"/>
          <ac:spMkLst>
            <pc:docMk/>
            <pc:sldMk cId="2551443219" sldId="1232"/>
            <ac:spMk id="11" creationId="{22F15A2D-2324-487D-A02A-BF46C5C580EB}"/>
          </ac:spMkLst>
        </pc:spChg>
        <pc:spChg chg="del">
          <ac:chgData name="Hossein Saberi" userId="3099d733-8375-4154-9dc5-01b18b3cf786" providerId="ADAL" clId="{84ABFE4C-D82F-4591-A3E3-DFA3AC339C91}" dt="2024-02-20T13:12:03.511" v="2357" actId="478"/>
          <ac:spMkLst>
            <pc:docMk/>
            <pc:sldMk cId="2551443219" sldId="1232"/>
            <ac:spMk id="12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3:12:35.520" v="2363" actId="26606"/>
          <ac:spMkLst>
            <pc:docMk/>
            <pc:sldMk cId="2551443219" sldId="1232"/>
            <ac:spMk id="13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3:12:35.520" v="2363" actId="26606"/>
          <ac:spMkLst>
            <pc:docMk/>
            <pc:sldMk cId="2551443219" sldId="1232"/>
            <ac:spMk id="15" creationId="{C37E9D4B-7BFA-4D10-B666-547BAC499469}"/>
          </ac:spMkLst>
        </pc:spChg>
        <pc:spChg chg="add del">
          <ac:chgData name="Hossein Saberi" userId="3099d733-8375-4154-9dc5-01b18b3cf786" providerId="ADAL" clId="{84ABFE4C-D82F-4591-A3E3-DFA3AC339C91}" dt="2024-02-20T13:13:09.692" v="2369" actId="26606"/>
          <ac:spMkLst>
            <pc:docMk/>
            <pc:sldMk cId="2551443219" sldId="1232"/>
            <ac:spMk id="17" creationId="{EE5F705A-5E81-4B3A-8EF4-911982DB313C}"/>
          </ac:spMkLst>
        </pc:spChg>
        <pc:spChg chg="add del">
          <ac:chgData name="Hossein Saberi" userId="3099d733-8375-4154-9dc5-01b18b3cf786" providerId="ADAL" clId="{84ABFE4C-D82F-4591-A3E3-DFA3AC339C91}" dt="2024-02-20T13:13:09.692" v="2369" actId="26606"/>
          <ac:spMkLst>
            <pc:docMk/>
            <pc:sldMk cId="2551443219" sldId="1232"/>
            <ac:spMk id="18" creationId="{AD8F92D9-1751-4ABF-9CB7-D198C9A05A46}"/>
          </ac:spMkLst>
        </pc:spChg>
        <pc:spChg chg="add del">
          <ac:chgData name="Hossein Saberi" userId="3099d733-8375-4154-9dc5-01b18b3cf786" providerId="ADAL" clId="{84ABFE4C-D82F-4591-A3E3-DFA3AC339C91}" dt="2024-02-20T13:13:09.692" v="2369" actId="26606"/>
          <ac:spMkLst>
            <pc:docMk/>
            <pc:sldMk cId="2551443219" sldId="1232"/>
            <ac:spMk id="19" creationId="{6D6B998F-CA62-4EE6-B7E7-046377D4F7EF}"/>
          </ac:spMkLst>
        </pc:spChg>
        <pc:spChg chg="add del">
          <ac:chgData name="Hossein Saberi" userId="3099d733-8375-4154-9dc5-01b18b3cf786" providerId="ADAL" clId="{84ABFE4C-D82F-4591-A3E3-DFA3AC339C91}" dt="2024-02-20T13:13:05.045" v="2366" actId="26606"/>
          <ac:spMkLst>
            <pc:docMk/>
            <pc:sldMk cId="2551443219" sldId="1232"/>
            <ac:spMk id="24" creationId="{69D184B2-2226-4E31-BCCB-444330767440}"/>
          </ac:spMkLst>
        </pc:spChg>
        <pc:spChg chg="add del">
          <ac:chgData name="Hossein Saberi" userId="3099d733-8375-4154-9dc5-01b18b3cf786" providerId="ADAL" clId="{84ABFE4C-D82F-4591-A3E3-DFA3AC339C91}" dt="2024-02-20T13:13:05.045" v="2366" actId="26606"/>
          <ac:spMkLst>
            <pc:docMk/>
            <pc:sldMk cId="2551443219" sldId="1232"/>
            <ac:spMk id="26" creationId="{1AC4D4E3-486A-464A-8EC8-D44881097267}"/>
          </ac:spMkLst>
        </pc:spChg>
        <pc:spChg chg="add del">
          <ac:chgData name="Hossein Saberi" userId="3099d733-8375-4154-9dc5-01b18b3cf786" providerId="ADAL" clId="{84ABFE4C-D82F-4591-A3E3-DFA3AC339C91}" dt="2024-02-20T13:13:05.045" v="2366" actId="26606"/>
          <ac:spMkLst>
            <pc:docMk/>
            <pc:sldMk cId="2551443219" sldId="1232"/>
            <ac:spMk id="28" creationId="{864DE13E-58EB-4475-B79C-0D4FC651239B}"/>
          </ac:spMkLst>
        </pc:spChg>
        <pc:spChg chg="add del">
          <ac:chgData name="Hossein Saberi" userId="3099d733-8375-4154-9dc5-01b18b3cf786" providerId="ADAL" clId="{84ABFE4C-D82F-4591-A3E3-DFA3AC339C91}" dt="2024-02-20T13:13:09.685" v="2368" actId="26606"/>
          <ac:spMkLst>
            <pc:docMk/>
            <pc:sldMk cId="2551443219" sldId="1232"/>
            <ac:spMk id="32" creationId="{1500B4A4-B1F1-41EA-886A-B8A210DBCA3B}"/>
          </ac:spMkLst>
        </pc:spChg>
        <pc:spChg chg="add del">
          <ac:chgData name="Hossein Saberi" userId="3099d733-8375-4154-9dc5-01b18b3cf786" providerId="ADAL" clId="{84ABFE4C-D82F-4591-A3E3-DFA3AC339C91}" dt="2024-02-20T13:13:09.685" v="2368" actId="26606"/>
          <ac:spMkLst>
            <pc:docMk/>
            <pc:sldMk cId="2551443219" sldId="1232"/>
            <ac:spMk id="33" creationId="{5E55A99C-0BDC-4DBE-8E40-9FA66F629FA1}"/>
          </ac:spMkLst>
        </pc:spChg>
        <pc:spChg chg="add">
          <ac:chgData name="Hossein Saberi" userId="3099d733-8375-4154-9dc5-01b18b3cf786" providerId="ADAL" clId="{84ABFE4C-D82F-4591-A3E3-DFA3AC339C91}" dt="2024-02-20T13:13:09.692" v="2369" actId="26606"/>
          <ac:spMkLst>
            <pc:docMk/>
            <pc:sldMk cId="2551443219" sldId="1232"/>
            <ac:spMk id="36" creationId="{69D184B2-2226-4E31-BCCB-444330767440}"/>
          </ac:spMkLst>
        </pc:spChg>
        <pc:spChg chg="add">
          <ac:chgData name="Hossein Saberi" userId="3099d733-8375-4154-9dc5-01b18b3cf786" providerId="ADAL" clId="{84ABFE4C-D82F-4591-A3E3-DFA3AC339C91}" dt="2024-02-20T13:13:09.692" v="2369" actId="26606"/>
          <ac:spMkLst>
            <pc:docMk/>
            <pc:sldMk cId="2551443219" sldId="1232"/>
            <ac:spMk id="37" creationId="{1AC4D4E3-486A-464A-8EC8-D44881097267}"/>
          </ac:spMkLst>
        </pc:spChg>
        <pc:spChg chg="add">
          <ac:chgData name="Hossein Saberi" userId="3099d733-8375-4154-9dc5-01b18b3cf786" providerId="ADAL" clId="{84ABFE4C-D82F-4591-A3E3-DFA3AC339C91}" dt="2024-02-20T13:13:09.692" v="2369" actId="26606"/>
          <ac:spMkLst>
            <pc:docMk/>
            <pc:sldMk cId="2551443219" sldId="1232"/>
            <ac:spMk id="38" creationId="{864DE13E-58EB-4475-B79C-0D4FC651239B}"/>
          </ac:spMkLst>
        </pc:spChg>
        <pc:picChg chg="del">
          <ac:chgData name="Hossein Saberi" userId="3099d733-8375-4154-9dc5-01b18b3cf786" providerId="ADAL" clId="{84ABFE4C-D82F-4591-A3E3-DFA3AC339C91}" dt="2024-02-20T13:12:03.511" v="2357" actId="478"/>
          <ac:picMkLst>
            <pc:docMk/>
            <pc:sldMk cId="2551443219" sldId="1232"/>
            <ac:picMk id="3" creationId="{DCDA0946-C13D-DC5C-FB14-24A03320D0D8}"/>
          </ac:picMkLst>
        </pc:picChg>
        <pc:picChg chg="add mod ord">
          <ac:chgData name="Hossein Saberi" userId="3099d733-8375-4154-9dc5-01b18b3cf786" providerId="ADAL" clId="{84ABFE4C-D82F-4591-A3E3-DFA3AC339C91}" dt="2024-02-20T13:13:09.692" v="2369" actId="26606"/>
          <ac:picMkLst>
            <pc:docMk/>
            <pc:sldMk cId="2551443219" sldId="1232"/>
            <ac:picMk id="4" creationId="{4732810E-611D-423B-FE47-1D703CB98206}"/>
          </ac:picMkLst>
        </pc:picChg>
        <pc:picChg chg="add mod ord">
          <ac:chgData name="Hossein Saberi" userId="3099d733-8375-4154-9dc5-01b18b3cf786" providerId="ADAL" clId="{84ABFE4C-D82F-4591-A3E3-DFA3AC339C91}" dt="2024-02-20T13:13:09.692" v="2369" actId="26606"/>
          <ac:picMkLst>
            <pc:docMk/>
            <pc:sldMk cId="2551443219" sldId="1232"/>
            <ac:picMk id="6" creationId="{7096393C-5452-8241-3C55-F65716C64E8C}"/>
          </ac:picMkLst>
        </pc:picChg>
        <pc:cxnChg chg="add del">
          <ac:chgData name="Hossein Saberi" userId="3099d733-8375-4154-9dc5-01b18b3cf786" providerId="ADAL" clId="{84ABFE4C-D82F-4591-A3E3-DFA3AC339C91}" dt="2024-02-20T13:13:05.045" v="2366" actId="26606"/>
          <ac:cxnSpMkLst>
            <pc:docMk/>
            <pc:sldMk cId="2551443219" sldId="1232"/>
            <ac:cxnSpMk id="30" creationId="{02E9B2EE-76CA-47F3-9977-3F2FCB7FD252}"/>
          </ac:cxnSpMkLst>
        </pc:cxnChg>
        <pc:cxnChg chg="add del">
          <ac:chgData name="Hossein Saberi" userId="3099d733-8375-4154-9dc5-01b18b3cf786" providerId="ADAL" clId="{84ABFE4C-D82F-4591-A3E3-DFA3AC339C91}" dt="2024-02-20T13:13:09.685" v="2368" actId="26606"/>
          <ac:cxnSpMkLst>
            <pc:docMk/>
            <pc:sldMk cId="2551443219" sldId="1232"/>
            <ac:cxnSpMk id="34" creationId="{5D1CEE39-A6DC-4DE0-9789-206F1A9888BB}"/>
          </ac:cxnSpMkLst>
        </pc:cxnChg>
        <pc:cxnChg chg="add">
          <ac:chgData name="Hossein Saberi" userId="3099d733-8375-4154-9dc5-01b18b3cf786" providerId="ADAL" clId="{84ABFE4C-D82F-4591-A3E3-DFA3AC339C91}" dt="2024-02-20T13:13:09.692" v="2369" actId="26606"/>
          <ac:cxnSpMkLst>
            <pc:docMk/>
            <pc:sldMk cId="2551443219" sldId="1232"/>
            <ac:cxnSpMk id="39" creationId="{02E9B2EE-76CA-47F3-9977-3F2FCB7FD252}"/>
          </ac:cxnSpMkLst>
        </pc:cxnChg>
      </pc:sldChg>
      <pc:sldChg chg="addSp delSp add del setBg delDesignElem">
        <pc:chgData name="Hossein Saberi" userId="3099d733-8375-4154-9dc5-01b18b3cf786" providerId="ADAL" clId="{84ABFE4C-D82F-4591-A3E3-DFA3AC339C91}" dt="2024-02-20T13:11:54.801" v="2352"/>
        <pc:sldMkLst>
          <pc:docMk/>
          <pc:sldMk cId="3152183365" sldId="1232"/>
        </pc:sldMkLst>
        <pc:spChg chg="add del">
          <ac:chgData name="Hossein Saberi" userId="3099d733-8375-4154-9dc5-01b18b3cf786" providerId="ADAL" clId="{84ABFE4C-D82F-4591-A3E3-DFA3AC339C91}" dt="2024-02-20T13:11:54.801" v="2352"/>
          <ac:spMkLst>
            <pc:docMk/>
            <pc:sldMk cId="3152183365" sldId="1232"/>
            <ac:spMk id="8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3:11:54.801" v="2352"/>
          <ac:spMkLst>
            <pc:docMk/>
            <pc:sldMk cId="3152183365" sldId="1232"/>
            <ac:spMk id="10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3:11:54.801" v="2352"/>
          <ac:spMkLst>
            <pc:docMk/>
            <pc:sldMk cId="3152183365" sldId="1232"/>
            <ac:spMk id="12" creationId="{2AEAFA59-923A-4F54-8B49-44C970BCC323}"/>
          </ac:spMkLst>
        </pc:spChg>
      </pc:sldChg>
      <pc:sldChg chg="addSp delSp add del setBg delDesignElem">
        <pc:chgData name="Hossein Saberi" userId="3099d733-8375-4154-9dc5-01b18b3cf786" providerId="ADAL" clId="{84ABFE4C-D82F-4591-A3E3-DFA3AC339C91}" dt="2024-02-20T13:12:00.735" v="2355"/>
        <pc:sldMkLst>
          <pc:docMk/>
          <pc:sldMk cId="3703362935" sldId="1232"/>
        </pc:sldMkLst>
        <pc:spChg chg="add del">
          <ac:chgData name="Hossein Saberi" userId="3099d733-8375-4154-9dc5-01b18b3cf786" providerId="ADAL" clId="{84ABFE4C-D82F-4591-A3E3-DFA3AC339C91}" dt="2024-02-20T13:12:00.735" v="2355"/>
          <ac:spMkLst>
            <pc:docMk/>
            <pc:sldMk cId="3703362935" sldId="1232"/>
            <ac:spMk id="8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3:12:00.735" v="2355"/>
          <ac:spMkLst>
            <pc:docMk/>
            <pc:sldMk cId="3703362935" sldId="1232"/>
            <ac:spMk id="10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3:12:00.735" v="2355"/>
          <ac:spMkLst>
            <pc:docMk/>
            <pc:sldMk cId="3703362935" sldId="1232"/>
            <ac:spMk id="12" creationId="{2AEAFA59-923A-4F54-8B49-44C970BCC323}"/>
          </ac:spMkLst>
        </pc:sp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3066076410" sldId="1233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3066076410" sldId="1233"/>
            <ac:spMk id="2" creationId="{1DC30A1C-130A-5305-7D9F-57A63E170B5A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3066076410" sldId="1233"/>
            <ac:spMk id="4" creationId="{2FF4F315-1139-C42E-DB43-E734DB9FA0D9}"/>
          </ac:spMkLst>
        </pc:spChg>
        <pc:spChg chg="del">
          <ac:chgData name="Hossein Saberi" userId="3099d733-8375-4154-9dc5-01b18b3cf786" providerId="ADAL" clId="{84ABFE4C-D82F-4591-A3E3-DFA3AC339C91}" dt="2024-02-20T13:13:55.532" v="2378" actId="26606"/>
          <ac:spMkLst>
            <pc:docMk/>
            <pc:sldMk cId="3066076410" sldId="1233"/>
            <ac:spMk id="36" creationId="{69D184B2-2226-4E31-BCCB-444330767440}"/>
          </ac:spMkLst>
        </pc:spChg>
        <pc:spChg chg="del">
          <ac:chgData name="Hossein Saberi" userId="3099d733-8375-4154-9dc5-01b18b3cf786" providerId="ADAL" clId="{84ABFE4C-D82F-4591-A3E3-DFA3AC339C91}" dt="2024-02-20T13:13:55.532" v="2378" actId="26606"/>
          <ac:spMkLst>
            <pc:docMk/>
            <pc:sldMk cId="3066076410" sldId="1233"/>
            <ac:spMk id="37" creationId="{1AC4D4E3-486A-464A-8EC8-D44881097267}"/>
          </ac:spMkLst>
        </pc:spChg>
        <pc:spChg chg="del">
          <ac:chgData name="Hossein Saberi" userId="3099d733-8375-4154-9dc5-01b18b3cf786" providerId="ADAL" clId="{84ABFE4C-D82F-4591-A3E3-DFA3AC339C91}" dt="2024-02-20T13:13:55.532" v="2378" actId="26606"/>
          <ac:spMkLst>
            <pc:docMk/>
            <pc:sldMk cId="3066076410" sldId="1233"/>
            <ac:spMk id="38" creationId="{864DE13E-58EB-4475-B79C-0D4FC651239B}"/>
          </ac:spMkLst>
        </pc:spChg>
        <pc:spChg chg="add">
          <ac:chgData name="Hossein Saberi" userId="3099d733-8375-4154-9dc5-01b18b3cf786" providerId="ADAL" clId="{84ABFE4C-D82F-4591-A3E3-DFA3AC339C91}" dt="2024-02-20T13:13:55.532" v="2378" actId="26606"/>
          <ac:spMkLst>
            <pc:docMk/>
            <pc:sldMk cId="3066076410" sldId="1233"/>
            <ac:spMk id="44" creationId="{69D184B2-2226-4E31-BCCB-444330767440}"/>
          </ac:spMkLst>
        </pc:spChg>
        <pc:spChg chg="add">
          <ac:chgData name="Hossein Saberi" userId="3099d733-8375-4154-9dc5-01b18b3cf786" providerId="ADAL" clId="{84ABFE4C-D82F-4591-A3E3-DFA3AC339C91}" dt="2024-02-20T13:13:55.532" v="2378" actId="26606"/>
          <ac:spMkLst>
            <pc:docMk/>
            <pc:sldMk cId="3066076410" sldId="1233"/>
            <ac:spMk id="46" creationId="{1AC4D4E3-486A-464A-8EC8-D44881097267}"/>
          </ac:spMkLst>
        </pc:spChg>
        <pc:spChg chg="add">
          <ac:chgData name="Hossein Saberi" userId="3099d733-8375-4154-9dc5-01b18b3cf786" providerId="ADAL" clId="{84ABFE4C-D82F-4591-A3E3-DFA3AC339C91}" dt="2024-02-20T13:13:55.532" v="2378" actId="26606"/>
          <ac:spMkLst>
            <pc:docMk/>
            <pc:sldMk cId="3066076410" sldId="1233"/>
            <ac:spMk id="48" creationId="{864DE13E-58EB-4475-B79C-0D4FC651239B}"/>
          </ac:spMkLst>
        </pc:spChg>
        <pc:picChg chg="add mod">
          <ac:chgData name="Hossein Saberi" userId="3099d733-8375-4154-9dc5-01b18b3cf786" providerId="ADAL" clId="{84ABFE4C-D82F-4591-A3E3-DFA3AC339C91}" dt="2024-02-20T13:13:55.532" v="2378" actId="26606"/>
          <ac:picMkLst>
            <pc:docMk/>
            <pc:sldMk cId="3066076410" sldId="1233"/>
            <ac:picMk id="3" creationId="{FE9F66C1-BEC4-4790-F5F9-01646E3A2ADC}"/>
          </ac:picMkLst>
        </pc:picChg>
        <pc:picChg chg="del">
          <ac:chgData name="Hossein Saberi" userId="3099d733-8375-4154-9dc5-01b18b3cf786" providerId="ADAL" clId="{84ABFE4C-D82F-4591-A3E3-DFA3AC339C91}" dt="2024-02-20T13:13:45.741" v="2371" actId="478"/>
          <ac:picMkLst>
            <pc:docMk/>
            <pc:sldMk cId="3066076410" sldId="1233"/>
            <ac:picMk id="4" creationId="{4732810E-611D-423B-FE47-1D703CB98206}"/>
          </ac:picMkLst>
        </pc:picChg>
        <pc:picChg chg="del">
          <ac:chgData name="Hossein Saberi" userId="3099d733-8375-4154-9dc5-01b18b3cf786" providerId="ADAL" clId="{84ABFE4C-D82F-4591-A3E3-DFA3AC339C91}" dt="2024-02-20T13:13:46.325" v="2372" actId="478"/>
          <ac:picMkLst>
            <pc:docMk/>
            <pc:sldMk cId="3066076410" sldId="1233"/>
            <ac:picMk id="6" creationId="{7096393C-5452-8241-3C55-F65716C64E8C}"/>
          </ac:picMkLst>
        </pc:picChg>
        <pc:picChg chg="add mod">
          <ac:chgData name="Hossein Saberi" userId="3099d733-8375-4154-9dc5-01b18b3cf786" providerId="ADAL" clId="{84ABFE4C-D82F-4591-A3E3-DFA3AC339C91}" dt="2024-02-20T13:13:55.532" v="2378" actId="26606"/>
          <ac:picMkLst>
            <pc:docMk/>
            <pc:sldMk cId="3066076410" sldId="1233"/>
            <ac:picMk id="7" creationId="{1C84180A-CC95-EA5F-1EB7-4CBBFF342683}"/>
          </ac:picMkLst>
        </pc:picChg>
        <pc:cxnChg chg="del">
          <ac:chgData name="Hossein Saberi" userId="3099d733-8375-4154-9dc5-01b18b3cf786" providerId="ADAL" clId="{84ABFE4C-D82F-4591-A3E3-DFA3AC339C91}" dt="2024-02-20T13:13:55.532" v="2378" actId="26606"/>
          <ac:cxnSpMkLst>
            <pc:docMk/>
            <pc:sldMk cId="3066076410" sldId="1233"/>
            <ac:cxnSpMk id="39" creationId="{02E9B2EE-76CA-47F3-9977-3F2FCB7FD252}"/>
          </ac:cxnSpMkLst>
        </pc:cxnChg>
        <pc:cxnChg chg="add">
          <ac:chgData name="Hossein Saberi" userId="3099d733-8375-4154-9dc5-01b18b3cf786" providerId="ADAL" clId="{84ABFE4C-D82F-4591-A3E3-DFA3AC339C91}" dt="2024-02-20T13:13:55.532" v="2378" actId="26606"/>
          <ac:cxnSpMkLst>
            <pc:docMk/>
            <pc:sldMk cId="3066076410" sldId="1233"/>
            <ac:cxnSpMk id="50" creationId="{02E9B2EE-76CA-47F3-9977-3F2FCB7FD252}"/>
          </ac:cxnSpMkLst>
        </pc:cxn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1425230212" sldId="1234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1425230212" sldId="1234"/>
            <ac:spMk id="2" creationId="{3B3227C8-BEE8-10CA-0427-179A47968380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1425230212" sldId="1234"/>
            <ac:spMk id="3" creationId="{7276785F-2A44-6554-5A95-FEA48BD0772A}"/>
          </ac:spMkLst>
        </pc:spChg>
        <pc:spChg chg="del">
          <ac:chgData name="Hossein Saberi" userId="3099d733-8375-4154-9dc5-01b18b3cf786" providerId="ADAL" clId="{84ABFE4C-D82F-4591-A3E3-DFA3AC339C91}" dt="2024-02-20T13:14:22.917" v="2387" actId="26606"/>
          <ac:spMkLst>
            <pc:docMk/>
            <pc:sldMk cId="1425230212" sldId="1234"/>
            <ac:spMk id="44" creationId="{69D184B2-2226-4E31-BCCB-444330767440}"/>
          </ac:spMkLst>
        </pc:spChg>
        <pc:spChg chg="del">
          <ac:chgData name="Hossein Saberi" userId="3099d733-8375-4154-9dc5-01b18b3cf786" providerId="ADAL" clId="{84ABFE4C-D82F-4591-A3E3-DFA3AC339C91}" dt="2024-02-20T13:14:22.917" v="2387" actId="26606"/>
          <ac:spMkLst>
            <pc:docMk/>
            <pc:sldMk cId="1425230212" sldId="1234"/>
            <ac:spMk id="46" creationId="{1AC4D4E3-486A-464A-8EC8-D44881097267}"/>
          </ac:spMkLst>
        </pc:spChg>
        <pc:spChg chg="del">
          <ac:chgData name="Hossein Saberi" userId="3099d733-8375-4154-9dc5-01b18b3cf786" providerId="ADAL" clId="{84ABFE4C-D82F-4591-A3E3-DFA3AC339C91}" dt="2024-02-20T13:14:22.917" v="2387" actId="26606"/>
          <ac:spMkLst>
            <pc:docMk/>
            <pc:sldMk cId="1425230212" sldId="1234"/>
            <ac:spMk id="48" creationId="{864DE13E-58EB-4475-B79C-0D4FC651239B}"/>
          </ac:spMkLst>
        </pc:spChg>
        <pc:spChg chg="add">
          <ac:chgData name="Hossein Saberi" userId="3099d733-8375-4154-9dc5-01b18b3cf786" providerId="ADAL" clId="{84ABFE4C-D82F-4591-A3E3-DFA3AC339C91}" dt="2024-02-20T13:14:22.917" v="2387" actId="26606"/>
          <ac:spMkLst>
            <pc:docMk/>
            <pc:sldMk cId="1425230212" sldId="1234"/>
            <ac:spMk id="55" creationId="{69D184B2-2226-4E31-BCCB-444330767440}"/>
          </ac:spMkLst>
        </pc:spChg>
        <pc:spChg chg="add">
          <ac:chgData name="Hossein Saberi" userId="3099d733-8375-4154-9dc5-01b18b3cf786" providerId="ADAL" clId="{84ABFE4C-D82F-4591-A3E3-DFA3AC339C91}" dt="2024-02-20T13:14:22.917" v="2387" actId="26606"/>
          <ac:spMkLst>
            <pc:docMk/>
            <pc:sldMk cId="1425230212" sldId="1234"/>
            <ac:spMk id="57" creationId="{1AC4D4E3-486A-464A-8EC8-D44881097267}"/>
          </ac:spMkLst>
        </pc:spChg>
        <pc:spChg chg="add">
          <ac:chgData name="Hossein Saberi" userId="3099d733-8375-4154-9dc5-01b18b3cf786" providerId="ADAL" clId="{84ABFE4C-D82F-4591-A3E3-DFA3AC339C91}" dt="2024-02-20T13:14:22.917" v="2387" actId="26606"/>
          <ac:spMkLst>
            <pc:docMk/>
            <pc:sldMk cId="1425230212" sldId="1234"/>
            <ac:spMk id="59" creationId="{864DE13E-58EB-4475-B79C-0D4FC651239B}"/>
          </ac:spMkLst>
        </pc:spChg>
        <pc:picChg chg="del">
          <ac:chgData name="Hossein Saberi" userId="3099d733-8375-4154-9dc5-01b18b3cf786" providerId="ADAL" clId="{84ABFE4C-D82F-4591-A3E3-DFA3AC339C91}" dt="2024-02-20T13:14:14.058" v="2380" actId="478"/>
          <ac:picMkLst>
            <pc:docMk/>
            <pc:sldMk cId="1425230212" sldId="1234"/>
            <ac:picMk id="3" creationId="{FE9F66C1-BEC4-4790-F5F9-01646E3A2ADC}"/>
          </ac:picMkLst>
        </pc:picChg>
        <pc:picChg chg="add mod">
          <ac:chgData name="Hossein Saberi" userId="3099d733-8375-4154-9dc5-01b18b3cf786" providerId="ADAL" clId="{84ABFE4C-D82F-4591-A3E3-DFA3AC339C91}" dt="2024-02-20T13:14:22.917" v="2387" actId="26606"/>
          <ac:picMkLst>
            <pc:docMk/>
            <pc:sldMk cId="1425230212" sldId="1234"/>
            <ac:picMk id="4" creationId="{0C3D0CD1-5EDA-5913-75AF-921200F76F2A}"/>
          </ac:picMkLst>
        </pc:picChg>
        <pc:picChg chg="add mod">
          <ac:chgData name="Hossein Saberi" userId="3099d733-8375-4154-9dc5-01b18b3cf786" providerId="ADAL" clId="{84ABFE4C-D82F-4591-A3E3-DFA3AC339C91}" dt="2024-02-20T13:14:22.917" v="2387" actId="26606"/>
          <ac:picMkLst>
            <pc:docMk/>
            <pc:sldMk cId="1425230212" sldId="1234"/>
            <ac:picMk id="6" creationId="{423BB4C6-B2C8-A27C-D268-4BC97DA4A949}"/>
          </ac:picMkLst>
        </pc:picChg>
        <pc:picChg chg="del">
          <ac:chgData name="Hossein Saberi" userId="3099d733-8375-4154-9dc5-01b18b3cf786" providerId="ADAL" clId="{84ABFE4C-D82F-4591-A3E3-DFA3AC339C91}" dt="2024-02-20T13:14:14.861" v="2381" actId="478"/>
          <ac:picMkLst>
            <pc:docMk/>
            <pc:sldMk cId="1425230212" sldId="1234"/>
            <ac:picMk id="7" creationId="{1C84180A-CC95-EA5F-1EB7-4CBBFF342683}"/>
          </ac:picMkLst>
        </pc:picChg>
        <pc:cxnChg chg="del">
          <ac:chgData name="Hossein Saberi" userId="3099d733-8375-4154-9dc5-01b18b3cf786" providerId="ADAL" clId="{84ABFE4C-D82F-4591-A3E3-DFA3AC339C91}" dt="2024-02-20T13:14:22.917" v="2387" actId="26606"/>
          <ac:cxnSpMkLst>
            <pc:docMk/>
            <pc:sldMk cId="1425230212" sldId="1234"/>
            <ac:cxnSpMk id="50" creationId="{02E9B2EE-76CA-47F3-9977-3F2FCB7FD252}"/>
          </ac:cxnSpMkLst>
        </pc:cxnChg>
        <pc:cxnChg chg="add">
          <ac:chgData name="Hossein Saberi" userId="3099d733-8375-4154-9dc5-01b18b3cf786" providerId="ADAL" clId="{84ABFE4C-D82F-4591-A3E3-DFA3AC339C91}" dt="2024-02-20T13:14:22.917" v="2387" actId="26606"/>
          <ac:cxnSpMkLst>
            <pc:docMk/>
            <pc:sldMk cId="1425230212" sldId="1234"/>
            <ac:cxnSpMk id="61" creationId="{02E9B2EE-76CA-47F3-9977-3F2FCB7FD252}"/>
          </ac:cxnSpMkLst>
        </pc:cxn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4292858887" sldId="1235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4292858887" sldId="1235"/>
            <ac:spMk id="2" creationId="{30DE0C92-54A4-E4A2-EC2B-F9537DA16875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4292858887" sldId="1235"/>
            <ac:spMk id="4" creationId="{CCC2F6F5-CBAD-C59C-E9AE-E1742504D9F6}"/>
          </ac:spMkLst>
        </pc:spChg>
        <pc:spChg chg="add del mod">
          <ac:chgData name="Hossein Saberi" userId="3099d733-8375-4154-9dc5-01b18b3cf786" providerId="ADAL" clId="{84ABFE4C-D82F-4591-A3E3-DFA3AC339C91}" dt="2024-02-20T13:15:37.576" v="2402" actId="478"/>
          <ac:spMkLst>
            <pc:docMk/>
            <pc:sldMk cId="4292858887" sldId="1235"/>
            <ac:spMk id="9" creationId="{0BB8271A-C1AB-EB66-4C88-BB8023F1A445}"/>
          </ac:spMkLst>
        </pc:spChg>
        <pc:spChg chg="del">
          <ac:chgData name="Hossein Saberi" userId="3099d733-8375-4154-9dc5-01b18b3cf786" providerId="ADAL" clId="{84ABFE4C-D82F-4591-A3E3-DFA3AC339C91}" dt="2024-02-20T13:14:36.659" v="2396" actId="26606"/>
          <ac:spMkLst>
            <pc:docMk/>
            <pc:sldMk cId="4292858887" sldId="1235"/>
            <ac:spMk id="55" creationId="{69D184B2-2226-4E31-BCCB-444330767440}"/>
          </ac:spMkLst>
        </pc:spChg>
        <pc:spChg chg="del">
          <ac:chgData name="Hossein Saberi" userId="3099d733-8375-4154-9dc5-01b18b3cf786" providerId="ADAL" clId="{84ABFE4C-D82F-4591-A3E3-DFA3AC339C91}" dt="2024-02-20T13:14:36.659" v="2396" actId="26606"/>
          <ac:spMkLst>
            <pc:docMk/>
            <pc:sldMk cId="4292858887" sldId="1235"/>
            <ac:spMk id="57" creationId="{1AC4D4E3-486A-464A-8EC8-D44881097267}"/>
          </ac:spMkLst>
        </pc:spChg>
        <pc:spChg chg="del">
          <ac:chgData name="Hossein Saberi" userId="3099d733-8375-4154-9dc5-01b18b3cf786" providerId="ADAL" clId="{84ABFE4C-D82F-4591-A3E3-DFA3AC339C91}" dt="2024-02-20T13:14:36.659" v="2396" actId="26606"/>
          <ac:spMkLst>
            <pc:docMk/>
            <pc:sldMk cId="4292858887" sldId="1235"/>
            <ac:spMk id="59" creationId="{864DE13E-58EB-4475-B79C-0D4FC651239B}"/>
          </ac:spMkLst>
        </pc:spChg>
        <pc:spChg chg="add">
          <ac:chgData name="Hossein Saberi" userId="3099d733-8375-4154-9dc5-01b18b3cf786" providerId="ADAL" clId="{84ABFE4C-D82F-4591-A3E3-DFA3AC339C91}" dt="2024-02-20T13:14:36.659" v="2396" actId="26606"/>
          <ac:spMkLst>
            <pc:docMk/>
            <pc:sldMk cId="4292858887" sldId="1235"/>
            <ac:spMk id="66" creationId="{69D184B2-2226-4E31-BCCB-444330767440}"/>
          </ac:spMkLst>
        </pc:spChg>
        <pc:spChg chg="add">
          <ac:chgData name="Hossein Saberi" userId="3099d733-8375-4154-9dc5-01b18b3cf786" providerId="ADAL" clId="{84ABFE4C-D82F-4591-A3E3-DFA3AC339C91}" dt="2024-02-20T13:14:36.659" v="2396" actId="26606"/>
          <ac:spMkLst>
            <pc:docMk/>
            <pc:sldMk cId="4292858887" sldId="1235"/>
            <ac:spMk id="68" creationId="{1AC4D4E3-486A-464A-8EC8-D44881097267}"/>
          </ac:spMkLst>
        </pc:spChg>
        <pc:spChg chg="add">
          <ac:chgData name="Hossein Saberi" userId="3099d733-8375-4154-9dc5-01b18b3cf786" providerId="ADAL" clId="{84ABFE4C-D82F-4591-A3E3-DFA3AC339C91}" dt="2024-02-20T13:14:36.659" v="2396" actId="26606"/>
          <ac:spMkLst>
            <pc:docMk/>
            <pc:sldMk cId="4292858887" sldId="1235"/>
            <ac:spMk id="70" creationId="{864DE13E-58EB-4475-B79C-0D4FC651239B}"/>
          </ac:spMkLst>
        </pc:spChg>
        <pc:picChg chg="add mod">
          <ac:chgData name="Hossein Saberi" userId="3099d733-8375-4154-9dc5-01b18b3cf786" providerId="ADAL" clId="{84ABFE4C-D82F-4591-A3E3-DFA3AC339C91}" dt="2024-02-20T13:14:36.659" v="2396" actId="26606"/>
          <ac:picMkLst>
            <pc:docMk/>
            <pc:sldMk cId="4292858887" sldId="1235"/>
            <ac:picMk id="3" creationId="{BBDE4FDF-83F8-3913-F56F-6E3E8A350132}"/>
          </ac:picMkLst>
        </pc:picChg>
        <pc:picChg chg="del">
          <ac:chgData name="Hossein Saberi" userId="3099d733-8375-4154-9dc5-01b18b3cf786" providerId="ADAL" clId="{84ABFE4C-D82F-4591-A3E3-DFA3AC339C91}" dt="2024-02-20T13:14:28.060" v="2389" actId="478"/>
          <ac:picMkLst>
            <pc:docMk/>
            <pc:sldMk cId="4292858887" sldId="1235"/>
            <ac:picMk id="4" creationId="{0C3D0CD1-5EDA-5913-75AF-921200F76F2A}"/>
          </ac:picMkLst>
        </pc:picChg>
        <pc:picChg chg="del">
          <ac:chgData name="Hossein Saberi" userId="3099d733-8375-4154-9dc5-01b18b3cf786" providerId="ADAL" clId="{84ABFE4C-D82F-4591-A3E3-DFA3AC339C91}" dt="2024-02-20T13:14:28.961" v="2390" actId="478"/>
          <ac:picMkLst>
            <pc:docMk/>
            <pc:sldMk cId="4292858887" sldId="1235"/>
            <ac:picMk id="6" creationId="{423BB4C6-B2C8-A27C-D268-4BC97DA4A949}"/>
          </ac:picMkLst>
        </pc:picChg>
        <pc:picChg chg="add mod">
          <ac:chgData name="Hossein Saberi" userId="3099d733-8375-4154-9dc5-01b18b3cf786" providerId="ADAL" clId="{84ABFE4C-D82F-4591-A3E3-DFA3AC339C91}" dt="2024-02-20T13:14:36.659" v="2396" actId="26606"/>
          <ac:picMkLst>
            <pc:docMk/>
            <pc:sldMk cId="4292858887" sldId="1235"/>
            <ac:picMk id="7" creationId="{1F977BF5-5D79-766E-5053-83F47048319A}"/>
          </ac:picMkLst>
        </pc:picChg>
        <pc:cxnChg chg="del">
          <ac:chgData name="Hossein Saberi" userId="3099d733-8375-4154-9dc5-01b18b3cf786" providerId="ADAL" clId="{84ABFE4C-D82F-4591-A3E3-DFA3AC339C91}" dt="2024-02-20T13:14:36.659" v="2396" actId="26606"/>
          <ac:cxnSpMkLst>
            <pc:docMk/>
            <pc:sldMk cId="4292858887" sldId="1235"/>
            <ac:cxnSpMk id="61" creationId="{02E9B2EE-76CA-47F3-9977-3F2FCB7FD252}"/>
          </ac:cxnSpMkLst>
        </pc:cxnChg>
        <pc:cxnChg chg="add">
          <ac:chgData name="Hossein Saberi" userId="3099d733-8375-4154-9dc5-01b18b3cf786" providerId="ADAL" clId="{84ABFE4C-D82F-4591-A3E3-DFA3AC339C91}" dt="2024-02-20T13:14:36.659" v="2396" actId="26606"/>
          <ac:cxnSpMkLst>
            <pc:docMk/>
            <pc:sldMk cId="4292858887" sldId="1235"/>
            <ac:cxnSpMk id="72" creationId="{02E9B2EE-76CA-47F3-9977-3F2FCB7FD252}"/>
          </ac:cxnSpMkLst>
        </pc:cxnChg>
      </pc:sldChg>
      <pc:sldChg chg="addSp delSp add del setBg delDesignElem">
        <pc:chgData name="Hossein Saberi" userId="3099d733-8375-4154-9dc5-01b18b3cf786" providerId="ADAL" clId="{84ABFE4C-D82F-4591-A3E3-DFA3AC339C91}" dt="2024-02-20T14:19:19.799" v="2544"/>
        <pc:sldMkLst>
          <pc:docMk/>
          <pc:sldMk cId="1057655040" sldId="1236"/>
        </pc:sldMkLst>
        <pc:spChg chg="add del">
          <ac:chgData name="Hossein Saberi" userId="3099d733-8375-4154-9dc5-01b18b3cf786" providerId="ADAL" clId="{84ABFE4C-D82F-4591-A3E3-DFA3AC339C91}" dt="2024-02-20T14:19:19.799" v="2544"/>
          <ac:spMkLst>
            <pc:docMk/>
            <pc:sldMk cId="1057655040" sldId="1236"/>
            <ac:spMk id="8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4:19:19.799" v="2544"/>
          <ac:spMkLst>
            <pc:docMk/>
            <pc:sldMk cId="1057655040" sldId="1236"/>
            <ac:spMk id="10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4:19:19.799" v="2544"/>
          <ac:spMkLst>
            <pc:docMk/>
            <pc:sldMk cId="1057655040" sldId="1236"/>
            <ac:spMk id="12" creationId="{2AEAFA59-923A-4F54-8B49-44C970BCC323}"/>
          </ac:spMkLst>
        </pc:spChg>
      </pc:sldChg>
      <pc:sldChg chg="addSp delSp add del mod setBg delDesignElem">
        <pc:chgData name="Hossein Saberi" userId="3099d733-8375-4154-9dc5-01b18b3cf786" providerId="ADAL" clId="{84ABFE4C-D82F-4591-A3E3-DFA3AC339C91}" dt="2024-02-20T14:19:12.572" v="2540"/>
        <pc:sldMkLst>
          <pc:docMk/>
          <pc:sldMk cId="1326873716" sldId="1236"/>
        </pc:sldMkLst>
        <pc:spChg chg="add del">
          <ac:chgData name="Hossein Saberi" userId="3099d733-8375-4154-9dc5-01b18b3cf786" providerId="ADAL" clId="{84ABFE4C-D82F-4591-A3E3-DFA3AC339C91}" dt="2024-02-20T14:19:12.572" v="2540"/>
          <ac:spMkLst>
            <pc:docMk/>
            <pc:sldMk cId="1326873716" sldId="1236"/>
            <ac:spMk id="8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4:19:12.572" v="2540"/>
          <ac:spMkLst>
            <pc:docMk/>
            <pc:sldMk cId="1326873716" sldId="1236"/>
            <ac:spMk id="10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4:19:12.572" v="2540"/>
          <ac:spMkLst>
            <pc:docMk/>
            <pc:sldMk cId="1326873716" sldId="1236"/>
            <ac:spMk id="12" creationId="{2AEAFA59-923A-4F54-8B49-44C970BCC323}"/>
          </ac:spMkLst>
        </pc:spChg>
        <pc:picChg chg="add del">
          <ac:chgData name="Hossein Saberi" userId="3099d733-8375-4154-9dc5-01b18b3cf786" providerId="ADAL" clId="{84ABFE4C-D82F-4591-A3E3-DFA3AC339C91}" dt="2024-02-20T14:19:11.337" v="2538" actId="478"/>
          <ac:picMkLst>
            <pc:docMk/>
            <pc:sldMk cId="1326873716" sldId="1236"/>
            <ac:picMk id="3" creationId="{DCDA0946-C13D-DC5C-FB14-24A03320D0D8}"/>
          </ac:picMkLst>
        </pc:picChg>
      </pc:sldChg>
      <pc:sldChg chg="addSp delSp modSp add mod">
        <pc:chgData name="Hossein Saberi" userId="3099d733-8375-4154-9dc5-01b18b3cf786" providerId="ADAL" clId="{84ABFE4C-D82F-4591-A3E3-DFA3AC339C91}" dt="2024-02-20T14:24:37.109" v="2594"/>
        <pc:sldMkLst>
          <pc:docMk/>
          <pc:sldMk cId="2914877569" sldId="1236"/>
        </pc:sldMkLst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914877569" sldId="1236"/>
            <ac:spMk id="5" creationId="{D8E98BD0-69ED-EBB8-1739-60C12784D088}"/>
          </ac:spMkLst>
        </pc:spChg>
        <pc:spChg chg="del">
          <ac:chgData name="Hossein Saberi" userId="3099d733-8375-4154-9dc5-01b18b3cf786" providerId="ADAL" clId="{84ABFE4C-D82F-4591-A3E3-DFA3AC339C91}" dt="2024-02-20T14:24:37.109" v="2594"/>
          <ac:spMkLst>
            <pc:docMk/>
            <pc:sldMk cId="2914877569" sldId="1236"/>
            <ac:spMk id="7" creationId="{DACE75E6-0EA5-08A3-B9FE-35377CD9943E}"/>
          </ac:spMkLst>
        </pc:spChg>
        <pc:spChg chg="del">
          <ac:chgData name="Hossein Saberi" userId="3099d733-8375-4154-9dc5-01b18b3cf786" providerId="ADAL" clId="{84ABFE4C-D82F-4591-A3E3-DFA3AC339C91}" dt="2024-02-20T14:19:27.558" v="2547" actId="478"/>
          <ac:spMkLst>
            <pc:docMk/>
            <pc:sldMk cId="2914877569" sldId="1236"/>
            <ac:spMk id="8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4:20:33.086" v="2552" actId="26606"/>
          <ac:spMkLst>
            <pc:docMk/>
            <pc:sldMk cId="2914877569" sldId="1236"/>
            <ac:spMk id="9" creationId="{6D5872A3-CFF8-4F36-8446-6F1B04585A91}"/>
          </ac:spMkLst>
        </pc:spChg>
        <pc:spChg chg="del">
          <ac:chgData name="Hossein Saberi" userId="3099d733-8375-4154-9dc5-01b18b3cf786" providerId="ADAL" clId="{84ABFE4C-D82F-4591-A3E3-DFA3AC339C91}" dt="2024-02-20T14:19:27.558" v="2547" actId="478"/>
          <ac:spMkLst>
            <pc:docMk/>
            <pc:sldMk cId="2914877569" sldId="1236"/>
            <ac:spMk id="10" creationId="{17A7F34E-D418-47E2-9F86-2C45BBC31210}"/>
          </ac:spMkLst>
        </pc:spChg>
        <pc:spChg chg="del">
          <ac:chgData name="Hossein Saberi" userId="3099d733-8375-4154-9dc5-01b18b3cf786" providerId="ADAL" clId="{84ABFE4C-D82F-4591-A3E3-DFA3AC339C91}" dt="2024-02-20T14:19:27.558" v="2547" actId="478"/>
          <ac:spMkLst>
            <pc:docMk/>
            <pc:sldMk cId="2914877569" sldId="1236"/>
            <ac:spMk id="12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4:20:41.169" v="2556" actId="26606"/>
          <ac:spMkLst>
            <pc:docMk/>
            <pc:sldMk cId="2914877569" sldId="1236"/>
            <ac:spMk id="13" creationId="{29FDB030-9B49-4CED-8CCD-4D99382388AC}"/>
          </ac:spMkLst>
        </pc:spChg>
        <pc:spChg chg="add del">
          <ac:chgData name="Hossein Saberi" userId="3099d733-8375-4154-9dc5-01b18b3cf786" providerId="ADAL" clId="{84ABFE4C-D82F-4591-A3E3-DFA3AC339C91}" dt="2024-02-20T14:20:33.086" v="2552" actId="26606"/>
          <ac:spMkLst>
            <pc:docMk/>
            <pc:sldMk cId="2914877569" sldId="1236"/>
            <ac:spMk id="15" creationId="{5E2C537D-FECA-4C7F-A65B-F82518B3A196}"/>
          </ac:spMkLst>
        </pc:spChg>
        <pc:spChg chg="add del">
          <ac:chgData name="Hossein Saberi" userId="3099d733-8375-4154-9dc5-01b18b3cf786" providerId="ADAL" clId="{84ABFE4C-D82F-4591-A3E3-DFA3AC339C91}" dt="2024-02-20T14:20:38.184" v="2554" actId="26606"/>
          <ac:spMkLst>
            <pc:docMk/>
            <pc:sldMk cId="2914877569" sldId="1236"/>
            <ac:spMk id="17" creationId="{DA2E7C1E-2B5A-4BBA-AE51-1CD8C19309D7}"/>
          </ac:spMkLst>
        </pc:spChg>
        <pc:spChg chg="add del">
          <ac:chgData name="Hossein Saberi" userId="3099d733-8375-4154-9dc5-01b18b3cf786" providerId="ADAL" clId="{84ABFE4C-D82F-4591-A3E3-DFA3AC339C91}" dt="2024-02-20T14:20:38.184" v="2554" actId="26606"/>
          <ac:spMkLst>
            <pc:docMk/>
            <pc:sldMk cId="2914877569" sldId="1236"/>
            <ac:spMk id="18" creationId="{43DF76B1-5174-4FAF-9D19-FFEE98426836}"/>
          </ac:spMkLst>
        </pc:spChg>
        <pc:spChg chg="add del">
          <ac:chgData name="Hossein Saberi" userId="3099d733-8375-4154-9dc5-01b18b3cf786" providerId="ADAL" clId="{84ABFE4C-D82F-4591-A3E3-DFA3AC339C91}" dt="2024-02-20T14:20:41.169" v="2556" actId="26606"/>
          <ac:spMkLst>
            <pc:docMk/>
            <pc:sldMk cId="2914877569" sldId="1236"/>
            <ac:spMk id="19" creationId="{FF9F2414-84E8-453E-B1F3-389FDE8192D9}"/>
          </ac:spMkLst>
        </pc:spChg>
        <pc:spChg chg="add del">
          <ac:chgData name="Hossein Saberi" userId="3099d733-8375-4154-9dc5-01b18b3cf786" providerId="ADAL" clId="{84ABFE4C-D82F-4591-A3E3-DFA3AC339C91}" dt="2024-02-20T14:20:41.169" v="2556" actId="26606"/>
          <ac:spMkLst>
            <pc:docMk/>
            <pc:sldMk cId="2914877569" sldId="1236"/>
            <ac:spMk id="20" creationId="{F3060C83-F051-4F0E-ABAD-AA0DFC48B218}"/>
          </ac:spMkLst>
        </pc:spChg>
        <pc:spChg chg="add del">
          <ac:chgData name="Hossein Saberi" userId="3099d733-8375-4154-9dc5-01b18b3cf786" providerId="ADAL" clId="{84ABFE4C-D82F-4591-A3E3-DFA3AC339C91}" dt="2024-02-20T14:20:41.169" v="2556" actId="26606"/>
          <ac:spMkLst>
            <pc:docMk/>
            <pc:sldMk cId="2914877569" sldId="1236"/>
            <ac:spMk id="21" creationId="{3ECA69A1-7536-43AC-85EF-C7106179F5ED}"/>
          </ac:spMkLst>
        </pc:spChg>
        <pc:spChg chg="add del">
          <ac:chgData name="Hossein Saberi" userId="3099d733-8375-4154-9dc5-01b18b3cf786" providerId="ADAL" clId="{84ABFE4C-D82F-4591-A3E3-DFA3AC339C91}" dt="2024-02-20T14:20:41.169" v="2556" actId="26606"/>
          <ac:spMkLst>
            <pc:docMk/>
            <pc:sldMk cId="2914877569" sldId="1236"/>
            <ac:spMk id="22" creationId="{83C98ABE-055B-441F-B07E-44F97F083C39}"/>
          </ac:spMkLst>
        </pc:spChg>
        <pc:spChg chg="add del">
          <ac:chgData name="Hossein Saberi" userId="3099d733-8375-4154-9dc5-01b18b3cf786" providerId="ADAL" clId="{84ABFE4C-D82F-4591-A3E3-DFA3AC339C91}" dt="2024-02-20T14:20:41.169" v="2556" actId="26606"/>
          <ac:spMkLst>
            <pc:docMk/>
            <pc:sldMk cId="2914877569" sldId="1236"/>
            <ac:spMk id="23" creationId="{3783CA14-24A1-485C-8B30-D6A5D87987AD}"/>
          </ac:spMkLst>
        </pc:spChg>
        <pc:spChg chg="add del">
          <ac:chgData name="Hossein Saberi" userId="3099d733-8375-4154-9dc5-01b18b3cf786" providerId="ADAL" clId="{84ABFE4C-D82F-4591-A3E3-DFA3AC339C91}" dt="2024-02-20T14:20:41.169" v="2556" actId="26606"/>
          <ac:spMkLst>
            <pc:docMk/>
            <pc:sldMk cId="2914877569" sldId="1236"/>
            <ac:spMk id="24" creationId="{9A97C86A-04D6-40F7-AE84-31AB43E6A846}"/>
          </ac:spMkLst>
        </pc:spChg>
        <pc:spChg chg="add del">
          <ac:chgData name="Hossein Saberi" userId="3099d733-8375-4154-9dc5-01b18b3cf786" providerId="ADAL" clId="{84ABFE4C-D82F-4591-A3E3-DFA3AC339C91}" dt="2024-02-20T14:20:52.917" v="2558" actId="26606"/>
          <ac:spMkLst>
            <pc:docMk/>
            <pc:sldMk cId="2914877569" sldId="1236"/>
            <ac:spMk id="26" creationId="{3DAD86CA-8235-409B-982B-5E7A033E2392}"/>
          </ac:spMkLst>
        </pc:spChg>
        <pc:spChg chg="add del">
          <ac:chgData name="Hossein Saberi" userId="3099d733-8375-4154-9dc5-01b18b3cf786" providerId="ADAL" clId="{84ABFE4C-D82F-4591-A3E3-DFA3AC339C91}" dt="2024-02-20T14:20:52.917" v="2558" actId="26606"/>
          <ac:spMkLst>
            <pc:docMk/>
            <pc:sldMk cId="2914877569" sldId="1236"/>
            <ac:spMk id="27" creationId="{9F234FBA-3501-47B4-AE0C-AA4AFBC8F603}"/>
          </ac:spMkLst>
        </pc:spChg>
        <pc:spChg chg="add del">
          <ac:chgData name="Hossein Saberi" userId="3099d733-8375-4154-9dc5-01b18b3cf786" providerId="ADAL" clId="{84ABFE4C-D82F-4591-A3E3-DFA3AC339C91}" dt="2024-02-20T14:20:52.917" v="2558" actId="26606"/>
          <ac:spMkLst>
            <pc:docMk/>
            <pc:sldMk cId="2914877569" sldId="1236"/>
            <ac:spMk id="28" creationId="{B5EF893B-0491-416E-9D33-BADE9600792A}"/>
          </ac:spMkLst>
        </pc:spChg>
        <pc:spChg chg="add del">
          <ac:chgData name="Hossein Saberi" userId="3099d733-8375-4154-9dc5-01b18b3cf786" providerId="ADAL" clId="{84ABFE4C-D82F-4591-A3E3-DFA3AC339C91}" dt="2024-02-20T14:20:56.124" v="2560" actId="26606"/>
          <ac:spMkLst>
            <pc:docMk/>
            <pc:sldMk cId="2914877569" sldId="1236"/>
            <ac:spMk id="31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4:20:56.124" v="2560" actId="26606"/>
          <ac:spMkLst>
            <pc:docMk/>
            <pc:sldMk cId="2914877569" sldId="1236"/>
            <ac:spMk id="32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4:20:56.124" v="2560" actId="26606"/>
          <ac:spMkLst>
            <pc:docMk/>
            <pc:sldMk cId="2914877569" sldId="1236"/>
            <ac:spMk id="33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4:20:59.360" v="2562" actId="26606"/>
          <ac:spMkLst>
            <pc:docMk/>
            <pc:sldMk cId="2914877569" sldId="1236"/>
            <ac:spMk id="35" creationId="{8DAAB828-02C8-4111-AC14-FF5ACEDDFE37}"/>
          </ac:spMkLst>
        </pc:spChg>
        <pc:spChg chg="add del">
          <ac:chgData name="Hossein Saberi" userId="3099d733-8375-4154-9dc5-01b18b3cf786" providerId="ADAL" clId="{84ABFE4C-D82F-4591-A3E3-DFA3AC339C91}" dt="2024-02-20T14:21:02.365" v="2564" actId="26606"/>
          <ac:spMkLst>
            <pc:docMk/>
            <pc:sldMk cId="2914877569" sldId="1236"/>
            <ac:spMk id="40" creationId="{0B761509-3B9A-49A6-A84B-C3D86811697D}"/>
          </ac:spMkLst>
        </pc:spChg>
        <pc:spChg chg="add del">
          <ac:chgData name="Hossein Saberi" userId="3099d733-8375-4154-9dc5-01b18b3cf786" providerId="ADAL" clId="{84ABFE4C-D82F-4591-A3E3-DFA3AC339C91}" dt="2024-02-20T14:21:02.365" v="2564" actId="26606"/>
          <ac:spMkLst>
            <pc:docMk/>
            <pc:sldMk cId="2914877569" sldId="1236"/>
            <ac:spMk id="41" creationId="{91DE43FD-EB47-414A-B0AB-169B0FFFA527}"/>
          </ac:spMkLst>
        </pc:spChg>
        <pc:spChg chg="add del">
          <ac:chgData name="Hossein Saberi" userId="3099d733-8375-4154-9dc5-01b18b3cf786" providerId="ADAL" clId="{84ABFE4C-D82F-4591-A3E3-DFA3AC339C91}" dt="2024-02-20T14:21:03.692" v="2566" actId="26606"/>
          <ac:spMkLst>
            <pc:docMk/>
            <pc:sldMk cId="2914877569" sldId="1236"/>
            <ac:spMk id="45" creationId="{2D2B266D-3625-4584-A5C3-7D3F672CFF30}"/>
          </ac:spMkLst>
        </pc:spChg>
        <pc:spChg chg="add del">
          <ac:chgData name="Hossein Saberi" userId="3099d733-8375-4154-9dc5-01b18b3cf786" providerId="ADAL" clId="{84ABFE4C-D82F-4591-A3E3-DFA3AC339C91}" dt="2024-02-20T14:21:03.692" v="2566" actId="26606"/>
          <ac:spMkLst>
            <pc:docMk/>
            <pc:sldMk cId="2914877569" sldId="1236"/>
            <ac:spMk id="46" creationId="{C463B99A-73EE-4FBB-B7C4-F9F9BCC25C65}"/>
          </ac:spMkLst>
        </pc:spChg>
        <pc:spChg chg="add del">
          <ac:chgData name="Hossein Saberi" userId="3099d733-8375-4154-9dc5-01b18b3cf786" providerId="ADAL" clId="{84ABFE4C-D82F-4591-A3E3-DFA3AC339C91}" dt="2024-02-20T14:21:03.692" v="2566" actId="26606"/>
          <ac:spMkLst>
            <pc:docMk/>
            <pc:sldMk cId="2914877569" sldId="1236"/>
            <ac:spMk id="47" creationId="{A5D2A5D1-BA0D-47D3-B051-DA7743C46E28}"/>
          </ac:spMkLst>
        </pc:spChg>
        <pc:spChg chg="add del">
          <ac:chgData name="Hossein Saberi" userId="3099d733-8375-4154-9dc5-01b18b3cf786" providerId="ADAL" clId="{84ABFE4C-D82F-4591-A3E3-DFA3AC339C91}" dt="2024-02-20T14:21:06.702" v="2568" actId="26606"/>
          <ac:spMkLst>
            <pc:docMk/>
            <pc:sldMk cId="2914877569" sldId="1236"/>
            <ac:spMk id="49" creationId="{C3896A03-3945-419A-B66B-4EE266EDD152}"/>
          </ac:spMkLst>
        </pc:spChg>
        <pc:spChg chg="add del">
          <ac:chgData name="Hossein Saberi" userId="3099d733-8375-4154-9dc5-01b18b3cf786" providerId="ADAL" clId="{84ABFE4C-D82F-4591-A3E3-DFA3AC339C91}" dt="2024-02-20T14:21:06.702" v="2568" actId="26606"/>
          <ac:spMkLst>
            <pc:docMk/>
            <pc:sldMk cId="2914877569" sldId="1236"/>
            <ac:spMk id="50" creationId="{B34F5AD2-EDBD-4BBD-A55C-EAFFD0C7097A}"/>
          </ac:spMkLst>
        </pc:spChg>
        <pc:spChg chg="add del">
          <ac:chgData name="Hossein Saberi" userId="3099d733-8375-4154-9dc5-01b18b3cf786" providerId="ADAL" clId="{84ABFE4C-D82F-4591-A3E3-DFA3AC339C91}" dt="2024-02-20T14:22:07.613" v="2582" actId="26606"/>
          <ac:spMkLst>
            <pc:docMk/>
            <pc:sldMk cId="2914877569" sldId="1236"/>
            <ac:spMk id="54" creationId="{CA815F2C-4E80-4019-8E59-FAD3F7F8473D}"/>
          </ac:spMkLst>
        </pc:spChg>
        <pc:spChg chg="add del">
          <ac:chgData name="Hossein Saberi" userId="3099d733-8375-4154-9dc5-01b18b3cf786" providerId="ADAL" clId="{84ABFE4C-D82F-4591-A3E3-DFA3AC339C91}" dt="2024-02-20T14:21:23.964" v="2573" actId="26606"/>
          <ac:spMkLst>
            <pc:docMk/>
            <pc:sldMk cId="2914877569" sldId="1236"/>
            <ac:spMk id="59" creationId="{CA815F2C-4E80-4019-8E59-FAD3F7F8473D}"/>
          </ac:spMkLst>
        </pc:spChg>
        <pc:spChg chg="add del">
          <ac:chgData name="Hossein Saberi" userId="3099d733-8375-4154-9dc5-01b18b3cf786" providerId="ADAL" clId="{84ABFE4C-D82F-4591-A3E3-DFA3AC339C91}" dt="2024-02-20T14:21:50.676" v="2575" actId="26606"/>
          <ac:spMkLst>
            <pc:docMk/>
            <pc:sldMk cId="2914877569" sldId="1236"/>
            <ac:spMk id="61" creationId="{1AC4D4E3-486A-464A-8EC8-D44881097267}"/>
          </ac:spMkLst>
        </pc:spChg>
        <pc:spChg chg="add del">
          <ac:chgData name="Hossein Saberi" userId="3099d733-8375-4154-9dc5-01b18b3cf786" providerId="ADAL" clId="{84ABFE4C-D82F-4591-A3E3-DFA3AC339C91}" dt="2024-02-20T14:21:50.676" v="2575" actId="26606"/>
          <ac:spMkLst>
            <pc:docMk/>
            <pc:sldMk cId="2914877569" sldId="1236"/>
            <ac:spMk id="62" creationId="{69D184B2-2226-4E31-BCCB-444330767440}"/>
          </ac:spMkLst>
        </pc:spChg>
        <pc:spChg chg="add del">
          <ac:chgData name="Hossein Saberi" userId="3099d733-8375-4154-9dc5-01b18b3cf786" providerId="ADAL" clId="{84ABFE4C-D82F-4591-A3E3-DFA3AC339C91}" dt="2024-02-20T14:21:50.676" v="2575" actId="26606"/>
          <ac:spMkLst>
            <pc:docMk/>
            <pc:sldMk cId="2914877569" sldId="1236"/>
            <ac:spMk id="63" creationId="{864DE13E-58EB-4475-B79C-0D4FC651239B}"/>
          </ac:spMkLst>
        </pc:spChg>
        <pc:spChg chg="add del">
          <ac:chgData name="Hossein Saberi" userId="3099d733-8375-4154-9dc5-01b18b3cf786" providerId="ADAL" clId="{84ABFE4C-D82F-4591-A3E3-DFA3AC339C91}" dt="2024-02-20T14:21:58.393" v="2577" actId="26606"/>
          <ac:spMkLst>
            <pc:docMk/>
            <pc:sldMk cId="2914877569" sldId="1236"/>
            <ac:spMk id="65" creationId="{22F15A2D-2324-487D-A02A-BF46C5C580EB}"/>
          </ac:spMkLst>
        </pc:spChg>
        <pc:spChg chg="add del">
          <ac:chgData name="Hossein Saberi" userId="3099d733-8375-4154-9dc5-01b18b3cf786" providerId="ADAL" clId="{84ABFE4C-D82F-4591-A3E3-DFA3AC339C91}" dt="2024-02-20T14:21:58.393" v="2577" actId="26606"/>
          <ac:spMkLst>
            <pc:docMk/>
            <pc:sldMk cId="2914877569" sldId="1236"/>
            <ac:spMk id="66" creationId="{17A7F34E-D418-47E2-9F86-2C45BBC31210}"/>
          </ac:spMkLst>
        </pc:spChg>
        <pc:spChg chg="add del">
          <ac:chgData name="Hossein Saberi" userId="3099d733-8375-4154-9dc5-01b18b3cf786" providerId="ADAL" clId="{84ABFE4C-D82F-4591-A3E3-DFA3AC339C91}" dt="2024-02-20T14:21:58.393" v="2577" actId="26606"/>
          <ac:spMkLst>
            <pc:docMk/>
            <pc:sldMk cId="2914877569" sldId="1236"/>
            <ac:spMk id="67" creationId="{2AEAFA59-923A-4F54-8B49-44C970BCC323}"/>
          </ac:spMkLst>
        </pc:spChg>
        <pc:spChg chg="add del">
          <ac:chgData name="Hossein Saberi" userId="3099d733-8375-4154-9dc5-01b18b3cf786" providerId="ADAL" clId="{84ABFE4C-D82F-4591-A3E3-DFA3AC339C91}" dt="2024-02-20T14:22:07.613" v="2581" actId="26606"/>
          <ac:spMkLst>
            <pc:docMk/>
            <pc:sldMk cId="2914877569" sldId="1236"/>
            <ac:spMk id="71" creationId="{94087E04-C99E-4195-8EBA-1BD4C45117C9}"/>
          </ac:spMkLst>
        </pc:spChg>
        <pc:spChg chg="add del">
          <ac:chgData name="Hossein Saberi" userId="3099d733-8375-4154-9dc5-01b18b3cf786" providerId="ADAL" clId="{84ABFE4C-D82F-4591-A3E3-DFA3AC339C91}" dt="2024-02-20T14:22:07.613" v="2581" actId="26606"/>
          <ac:spMkLst>
            <pc:docMk/>
            <pc:sldMk cId="2914877569" sldId="1236"/>
            <ac:spMk id="75" creationId="{2FEFA492-1F90-4DD2-B51D-E6471B05E926}"/>
          </ac:spMkLst>
        </pc:spChg>
        <pc:spChg chg="add">
          <ac:chgData name="Hossein Saberi" userId="3099d733-8375-4154-9dc5-01b18b3cf786" providerId="ADAL" clId="{84ABFE4C-D82F-4591-A3E3-DFA3AC339C91}" dt="2024-02-20T14:22:30.675" v="2583" actId="26606"/>
          <ac:spMkLst>
            <pc:docMk/>
            <pc:sldMk cId="2914877569" sldId="1236"/>
            <ac:spMk id="82" creationId="{C3862298-AF85-4572-BED3-52E573EBD410}"/>
          </ac:spMkLst>
        </pc:spChg>
        <pc:spChg chg="add">
          <ac:chgData name="Hossein Saberi" userId="3099d733-8375-4154-9dc5-01b18b3cf786" providerId="ADAL" clId="{84ABFE4C-D82F-4591-A3E3-DFA3AC339C91}" dt="2024-02-20T14:22:30.675" v="2583" actId="26606"/>
          <ac:spMkLst>
            <pc:docMk/>
            <pc:sldMk cId="2914877569" sldId="1236"/>
            <ac:spMk id="84" creationId="{03E485DD-0C12-45BC-A361-28152A03BB93}"/>
          </ac:spMkLst>
        </pc:spChg>
        <pc:spChg chg="add">
          <ac:chgData name="Hossein Saberi" userId="3099d733-8375-4154-9dc5-01b18b3cf786" providerId="ADAL" clId="{84ABFE4C-D82F-4591-A3E3-DFA3AC339C91}" dt="2024-02-20T14:22:30.675" v="2583" actId="26606"/>
          <ac:spMkLst>
            <pc:docMk/>
            <pc:sldMk cId="2914877569" sldId="1236"/>
            <ac:spMk id="86" creationId="{6D6B998F-CA62-4EE6-B7E7-046377D4F7EF}"/>
          </ac:spMkLst>
        </pc:spChg>
        <pc:grpChg chg="add del">
          <ac:chgData name="Hossein Saberi" userId="3099d733-8375-4154-9dc5-01b18b3cf786" providerId="ADAL" clId="{84ABFE4C-D82F-4591-A3E3-DFA3AC339C91}" dt="2024-02-20T14:20:33.086" v="2552" actId="26606"/>
          <ac:grpSpMkLst>
            <pc:docMk/>
            <pc:sldMk cId="2914877569" sldId="1236"/>
            <ac:grpSpMk id="11" creationId="{47EC0934-1503-4296-A688-FC4E83E3F60F}"/>
          </ac:grpSpMkLst>
        </pc:grpChg>
        <pc:grpChg chg="add del">
          <ac:chgData name="Hossein Saberi" userId="3099d733-8375-4154-9dc5-01b18b3cf786" providerId="ADAL" clId="{84ABFE4C-D82F-4591-A3E3-DFA3AC339C91}" dt="2024-02-20T14:20:59.360" v="2562" actId="26606"/>
          <ac:grpSpMkLst>
            <pc:docMk/>
            <pc:sldMk cId="2914877569" sldId="1236"/>
            <ac:grpSpMk id="36" creationId="{C32D4553-E775-4F16-9A6F-FED8D166A5B7}"/>
          </ac:grpSpMkLst>
        </pc:grpChg>
        <pc:grpChg chg="add del">
          <ac:chgData name="Hossein Saberi" userId="3099d733-8375-4154-9dc5-01b18b3cf786" providerId="ADAL" clId="{84ABFE4C-D82F-4591-A3E3-DFA3AC339C91}" dt="2024-02-20T14:21:02.365" v="2564" actId="26606"/>
          <ac:grpSpMkLst>
            <pc:docMk/>
            <pc:sldMk cId="2914877569" sldId="1236"/>
            <ac:grpSpMk id="42" creationId="{58495BCC-CE77-4CC2-952E-846F41119FD5}"/>
          </ac:grpSpMkLst>
        </pc:grpChg>
        <pc:grpChg chg="add del">
          <ac:chgData name="Hossein Saberi" userId="3099d733-8375-4154-9dc5-01b18b3cf786" providerId="ADAL" clId="{84ABFE4C-D82F-4591-A3E3-DFA3AC339C91}" dt="2024-02-20T14:22:07.613" v="2581" actId="26606"/>
          <ac:grpSpMkLst>
            <pc:docMk/>
            <pc:sldMk cId="2914877569" sldId="1236"/>
            <ac:grpSpMk id="72" creationId="{3BB791AC-7337-46DA-B66B-FDB89A493774}"/>
          </ac:grpSpMkLst>
        </pc:grpChg>
        <pc:picChg chg="del">
          <ac:chgData name="Hossein Saberi" userId="3099d733-8375-4154-9dc5-01b18b3cf786" providerId="ADAL" clId="{84ABFE4C-D82F-4591-A3E3-DFA3AC339C91}" dt="2024-02-20T14:19:27.558" v="2547" actId="478"/>
          <ac:picMkLst>
            <pc:docMk/>
            <pc:sldMk cId="2914877569" sldId="1236"/>
            <ac:picMk id="3" creationId="{DCDA0946-C13D-DC5C-FB14-24A03320D0D8}"/>
          </ac:picMkLst>
        </pc:picChg>
        <pc:picChg chg="add mod">
          <ac:chgData name="Hossein Saberi" userId="3099d733-8375-4154-9dc5-01b18b3cf786" providerId="ADAL" clId="{84ABFE4C-D82F-4591-A3E3-DFA3AC339C91}" dt="2024-02-20T14:22:30.675" v="2583" actId="26606"/>
          <ac:picMkLst>
            <pc:docMk/>
            <pc:sldMk cId="2914877569" sldId="1236"/>
            <ac:picMk id="4" creationId="{9D9E8FF6-C1B5-44D0-6DFA-FA42D76D418E}"/>
          </ac:picMkLst>
        </pc:picChg>
        <pc:cxnChg chg="add del">
          <ac:chgData name="Hossein Saberi" userId="3099d733-8375-4154-9dc5-01b18b3cf786" providerId="ADAL" clId="{84ABFE4C-D82F-4591-A3E3-DFA3AC339C91}" dt="2024-02-20T14:20:52.917" v="2558" actId="26606"/>
          <ac:cxnSpMkLst>
            <pc:docMk/>
            <pc:sldMk cId="2914877569" sldId="1236"/>
            <ac:cxnSpMk id="29" creationId="{469F4FF8-F8B0-4630-BA1B-0D8B324CD5FF}"/>
          </ac:cxnSpMkLst>
        </pc:cxnChg>
        <pc:cxnChg chg="add del">
          <ac:chgData name="Hossein Saberi" userId="3099d733-8375-4154-9dc5-01b18b3cf786" providerId="ADAL" clId="{84ABFE4C-D82F-4591-A3E3-DFA3AC339C91}" dt="2024-02-20T14:21:08.234" v="2570" actId="26606"/>
          <ac:cxnSpMkLst>
            <pc:docMk/>
            <pc:sldMk cId="2914877569" sldId="1236"/>
            <ac:cxnSpMk id="52" creationId="{E12350F3-DB83-413A-980B-1CEB92498664}"/>
          </ac:cxnSpMkLst>
        </pc:cxnChg>
        <pc:cxnChg chg="add del">
          <ac:chgData name="Hossein Saberi" userId="3099d733-8375-4154-9dc5-01b18b3cf786" providerId="ADAL" clId="{84ABFE4C-D82F-4591-A3E3-DFA3AC339C91}" dt="2024-02-20T14:22:05.239" v="2579" actId="26606"/>
          <ac:cxnSpMkLst>
            <pc:docMk/>
            <pc:sldMk cId="2914877569" sldId="1236"/>
            <ac:cxnSpMk id="69" creationId="{E12350F3-DB83-413A-980B-1CEB92498664}"/>
          </ac:cxnSpMkLst>
        </pc:cxnChg>
        <pc:cxnChg chg="add del">
          <ac:chgData name="Hossein Saberi" userId="3099d733-8375-4154-9dc5-01b18b3cf786" providerId="ADAL" clId="{84ABFE4C-D82F-4591-A3E3-DFA3AC339C91}" dt="2024-02-20T14:22:30.675" v="2583" actId="26606"/>
          <ac:cxnSpMkLst>
            <pc:docMk/>
            <pc:sldMk cId="2914877569" sldId="1236"/>
            <ac:cxnSpMk id="77" creationId="{22F6364A-B358-4BEE-B158-0734D2C938D4}"/>
          </ac:cxnSpMkLst>
        </pc:cxnChg>
      </pc:sldChg>
      <pc:sldChg chg="modSp add mod">
        <pc:chgData name="Hossein Saberi" userId="3099d733-8375-4154-9dc5-01b18b3cf786" providerId="ADAL" clId="{84ABFE4C-D82F-4591-A3E3-DFA3AC339C91}" dt="2024-02-20T16:52:29.177" v="2603" actId="20577"/>
        <pc:sldMkLst>
          <pc:docMk/>
          <pc:sldMk cId="243930104" sldId="1237"/>
        </pc:sldMkLst>
        <pc:spChg chg="mod">
          <ac:chgData name="Hossein Saberi" userId="3099d733-8375-4154-9dc5-01b18b3cf786" providerId="ADAL" clId="{84ABFE4C-D82F-4591-A3E3-DFA3AC339C91}" dt="2024-02-20T16:52:29.177" v="2603" actId="20577"/>
          <ac:spMkLst>
            <pc:docMk/>
            <pc:sldMk cId="243930104" sldId="1237"/>
            <ac:spMk id="5" creationId="{D4F02E5D-1496-4863-A385-EB7517734C48}"/>
          </ac:spMkLst>
        </pc:spChg>
      </pc:sldChg>
      <pc:sldChg chg="add del">
        <pc:chgData name="Hossein Saberi" userId="3099d733-8375-4154-9dc5-01b18b3cf786" providerId="ADAL" clId="{84ABFE4C-D82F-4591-A3E3-DFA3AC339C91}" dt="2024-02-20T16:52:49.176" v="2606"/>
        <pc:sldMkLst>
          <pc:docMk/>
          <pc:sldMk cId="1300258259" sldId="1238"/>
        </pc:sldMkLst>
      </pc:sldChg>
      <pc:sldChg chg="add del">
        <pc:chgData name="Hossein Saberi" userId="3099d733-8375-4154-9dc5-01b18b3cf786" providerId="ADAL" clId="{84ABFE4C-D82F-4591-A3E3-DFA3AC339C91}" dt="2024-02-20T16:52:45.930" v="2604" actId="47"/>
        <pc:sldMkLst>
          <pc:docMk/>
          <pc:sldMk cId="1341665073" sldId="1238"/>
        </pc:sldMkLst>
      </pc:sldChg>
      <pc:sldChg chg="addSp delSp add del setBg delDesignElem">
        <pc:chgData name="Hossein Saberi" userId="3099d733-8375-4154-9dc5-01b18b3cf786" providerId="ADAL" clId="{84ABFE4C-D82F-4591-A3E3-DFA3AC339C91}" dt="2024-02-20T16:49:48.778" v="2600"/>
        <pc:sldMkLst>
          <pc:docMk/>
          <pc:sldMk cId="1485791059" sldId="1238"/>
        </pc:sldMkLst>
        <pc:spChg chg="add del">
          <ac:chgData name="Hossein Saberi" userId="3099d733-8375-4154-9dc5-01b18b3cf786" providerId="ADAL" clId="{84ABFE4C-D82F-4591-A3E3-DFA3AC339C91}" dt="2024-02-20T16:49:48.778" v="2600"/>
          <ac:spMkLst>
            <pc:docMk/>
            <pc:sldMk cId="1485791059" sldId="1238"/>
            <ac:spMk id="66" creationId="{69D184B2-2226-4E31-BCCB-444330767440}"/>
          </ac:spMkLst>
        </pc:spChg>
        <pc:spChg chg="add del">
          <ac:chgData name="Hossein Saberi" userId="3099d733-8375-4154-9dc5-01b18b3cf786" providerId="ADAL" clId="{84ABFE4C-D82F-4591-A3E3-DFA3AC339C91}" dt="2024-02-20T16:49:48.778" v="2600"/>
          <ac:spMkLst>
            <pc:docMk/>
            <pc:sldMk cId="1485791059" sldId="1238"/>
            <ac:spMk id="68" creationId="{1AC4D4E3-486A-464A-8EC8-D44881097267}"/>
          </ac:spMkLst>
        </pc:spChg>
        <pc:spChg chg="add del">
          <ac:chgData name="Hossein Saberi" userId="3099d733-8375-4154-9dc5-01b18b3cf786" providerId="ADAL" clId="{84ABFE4C-D82F-4591-A3E3-DFA3AC339C91}" dt="2024-02-20T16:49:48.778" v="2600"/>
          <ac:spMkLst>
            <pc:docMk/>
            <pc:sldMk cId="1485791059" sldId="1238"/>
            <ac:spMk id="70" creationId="{864DE13E-58EB-4475-B79C-0D4FC651239B}"/>
          </ac:spMkLst>
        </pc:spChg>
        <pc:cxnChg chg="add del">
          <ac:chgData name="Hossein Saberi" userId="3099d733-8375-4154-9dc5-01b18b3cf786" providerId="ADAL" clId="{84ABFE4C-D82F-4591-A3E3-DFA3AC339C91}" dt="2024-02-20T16:49:48.778" v="2600"/>
          <ac:cxnSpMkLst>
            <pc:docMk/>
            <pc:sldMk cId="1485791059" sldId="1238"/>
            <ac:cxnSpMk id="72" creationId="{02E9B2EE-76CA-47F3-9977-3F2FCB7FD252}"/>
          </ac:cxnSpMkLst>
        </pc:cxnChg>
      </pc:sldChg>
      <pc:sldChg chg="addSp delSp modSp add mod">
        <pc:chgData name="Hossein Saberi" userId="3099d733-8375-4154-9dc5-01b18b3cf786" providerId="ADAL" clId="{84ABFE4C-D82F-4591-A3E3-DFA3AC339C91}" dt="2024-02-20T16:52:58.951" v="2620" actId="20577"/>
        <pc:sldMkLst>
          <pc:docMk/>
          <pc:sldMk cId="2900101234" sldId="1238"/>
        </pc:sldMkLst>
        <pc:spChg chg="mod">
          <ac:chgData name="Hossein Saberi" userId="3099d733-8375-4154-9dc5-01b18b3cf786" providerId="ADAL" clId="{84ABFE4C-D82F-4591-A3E3-DFA3AC339C91}" dt="2024-02-20T16:52:58.951" v="2620" actId="20577"/>
          <ac:spMkLst>
            <pc:docMk/>
            <pc:sldMk cId="2900101234" sldId="1238"/>
            <ac:spMk id="2" creationId="{00000000-0000-0000-0000-000000000000}"/>
          </ac:spMkLst>
        </pc:spChg>
        <pc:spChg chg="add del mod">
          <ac:chgData name="Hossein Saberi" userId="3099d733-8375-4154-9dc5-01b18b3cf786" providerId="ADAL" clId="{84ABFE4C-D82F-4591-A3E3-DFA3AC339C91}" dt="2024-02-20T16:52:53.461" v="2609" actId="478"/>
          <ac:spMkLst>
            <pc:docMk/>
            <pc:sldMk cId="2900101234" sldId="1238"/>
            <ac:spMk id="6" creationId="{2D00115F-64D0-130A-69E8-0DDACE156F17}"/>
          </ac:spMkLst>
        </pc:spChg>
        <pc:spChg chg="del">
          <ac:chgData name="Hossein Saberi" userId="3099d733-8375-4154-9dc5-01b18b3cf786" providerId="ADAL" clId="{84ABFE4C-D82F-4591-A3E3-DFA3AC339C91}" dt="2024-02-20T16:52:54.665" v="2610" actId="478"/>
          <ac:spMkLst>
            <pc:docMk/>
            <pc:sldMk cId="2900101234" sldId="1238"/>
            <ac:spMk id="13" creationId="{0AA98E5B-0AA6-F035-6690-6E31FF1EE33D}"/>
          </ac:spMkLst>
        </pc:spChg>
        <pc:picChg chg="del">
          <ac:chgData name="Hossein Saberi" userId="3099d733-8375-4154-9dc5-01b18b3cf786" providerId="ADAL" clId="{84ABFE4C-D82F-4591-A3E3-DFA3AC339C91}" dt="2024-02-20T16:52:50.916" v="2608" actId="478"/>
          <ac:picMkLst>
            <pc:docMk/>
            <pc:sldMk cId="2900101234" sldId="1238"/>
            <ac:picMk id="10" creationId="{1999A3CA-1960-195B-6B3B-8EFABAFC65E7}"/>
          </ac:picMkLst>
        </pc:picChg>
      </pc:sldChg>
      <pc:sldMasterChg chg="del delSldLayout">
        <pc:chgData name="Hossein Saberi" userId="3099d733-8375-4154-9dc5-01b18b3cf786" providerId="ADAL" clId="{84ABFE4C-D82F-4591-A3E3-DFA3AC339C91}" dt="2024-02-20T11:20:12.975" v="1493" actId="47"/>
        <pc:sldMasterMkLst>
          <pc:docMk/>
          <pc:sldMasterMk cId="3774235713" sldId="2147483648"/>
        </pc:sldMasterMkLst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1116308187" sldId="2147483649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745099811" sldId="2147483650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4038501745" sldId="2147483651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3573742355" sldId="2147483652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3649046849" sldId="2147483653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1841520694" sldId="2147483654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1899507572" sldId="2147483655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1077759090" sldId="2147483656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2395076792" sldId="2147483657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2462910383" sldId="2147483658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3444464604" sldId="2147483659"/>
          </pc:sldLayoutMkLst>
        </pc:sldLayoutChg>
        <pc:sldLayoutChg chg="del">
          <pc:chgData name="Hossein Saberi" userId="3099d733-8375-4154-9dc5-01b18b3cf786" providerId="ADAL" clId="{84ABFE4C-D82F-4591-A3E3-DFA3AC339C91}" dt="2024-02-20T11:20:12.975" v="1493" actId="47"/>
          <pc:sldLayoutMkLst>
            <pc:docMk/>
            <pc:sldMasterMk cId="3774235713" sldId="2147483648"/>
            <pc:sldLayoutMk cId="615291421" sldId="2147483660"/>
          </pc:sldLayoutMkLst>
        </pc:sldLayoutChg>
        <pc:sldLayoutChg chg="del">
          <pc:chgData name="Hossein Saberi" userId="3099d733-8375-4154-9dc5-01b18b3cf786" providerId="ADAL" clId="{84ABFE4C-D82F-4591-A3E3-DFA3AC339C91}" dt="2024-02-19T14:31:39.661" v="740" actId="47"/>
          <pc:sldLayoutMkLst>
            <pc:docMk/>
            <pc:sldMasterMk cId="3774235713" sldId="2147483648"/>
            <pc:sldLayoutMk cId="1604072331" sldId="2147483724"/>
          </pc:sldLayoutMkLst>
        </pc:sldLayoutChg>
      </pc:sldMasterChg>
      <pc:sldMasterChg chg="del delSldLayout">
        <pc:chgData name="Hossein Saberi" userId="3099d733-8375-4154-9dc5-01b18b3cf786" providerId="ADAL" clId="{84ABFE4C-D82F-4591-A3E3-DFA3AC339C91}" dt="2024-02-19T14:31:34.265" v="736" actId="47"/>
        <pc:sldMasterMkLst>
          <pc:docMk/>
          <pc:sldMasterMk cId="2024338056" sldId="2147483661"/>
        </pc:sldMasterMkLst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4187561023" sldId="2147483662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3370955711" sldId="2147483663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1079538349" sldId="2147483664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3258372097" sldId="2147483665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1763450667" sldId="2147483666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1775124557" sldId="2147483667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1120656105" sldId="2147483668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898183551" sldId="2147483669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468533429" sldId="2147483670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3698918344" sldId="2147483671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2184414217" sldId="2147483672"/>
          </pc:sldLayoutMkLst>
        </pc:sldLayoutChg>
        <pc:sldLayoutChg chg="del">
          <pc:chgData name="Hossein Saberi" userId="3099d733-8375-4154-9dc5-01b18b3cf786" providerId="ADAL" clId="{84ABFE4C-D82F-4591-A3E3-DFA3AC339C91}" dt="2024-02-19T14:31:34.265" v="736" actId="47"/>
          <pc:sldLayoutMkLst>
            <pc:docMk/>
            <pc:sldMasterMk cId="2024338056" sldId="2147483661"/>
            <pc:sldLayoutMk cId="3428824335" sldId="2147483673"/>
          </pc:sldLayoutMkLst>
        </pc:sldLayoutChg>
      </pc:sldMasterChg>
      <pc:sldMasterChg chg="del delSldLayout">
        <pc:chgData name="Hossein Saberi" userId="3099d733-8375-4154-9dc5-01b18b3cf786" providerId="ADAL" clId="{84ABFE4C-D82F-4591-A3E3-DFA3AC339C91}" dt="2024-02-19T14:31:35.736" v="737" actId="47"/>
        <pc:sldMasterMkLst>
          <pc:docMk/>
          <pc:sldMasterMk cId="425450987" sldId="2147483678"/>
        </pc:sldMasterMkLst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1774700923" sldId="2147483679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3435806281" sldId="2147483680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618478683" sldId="2147483681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3781838297" sldId="2147483682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1894011093" sldId="2147483683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1488695064" sldId="2147483684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1315780410" sldId="2147483685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2469609544" sldId="2147483686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3218430405" sldId="2147483687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3668003847" sldId="2147483688"/>
          </pc:sldLayoutMkLst>
        </pc:sldLayoutChg>
        <pc:sldLayoutChg chg="del">
          <pc:chgData name="Hossein Saberi" userId="3099d733-8375-4154-9dc5-01b18b3cf786" providerId="ADAL" clId="{84ABFE4C-D82F-4591-A3E3-DFA3AC339C91}" dt="2024-02-19T14:31:35.736" v="737" actId="47"/>
          <pc:sldLayoutMkLst>
            <pc:docMk/>
            <pc:sldMasterMk cId="425450987" sldId="2147483678"/>
            <pc:sldLayoutMk cId="1182379440" sldId="2147483689"/>
          </pc:sldLayoutMkLst>
        </pc:sldLayoutChg>
      </pc:sldMasterChg>
      <pc:sldMasterChg chg="delSldLayout">
        <pc:chgData name="Hossein Saberi" userId="3099d733-8375-4154-9dc5-01b18b3cf786" providerId="ADAL" clId="{84ABFE4C-D82F-4591-A3E3-DFA3AC339C91}" dt="2024-02-20T11:34:19.765" v="1679" actId="47"/>
        <pc:sldMasterMkLst>
          <pc:docMk/>
          <pc:sldMasterMk cId="3164556330" sldId="2147483725"/>
        </pc:sldMasterMkLst>
        <pc:sldLayoutChg chg="del">
          <pc:chgData name="Hossein Saberi" userId="3099d733-8375-4154-9dc5-01b18b3cf786" providerId="ADAL" clId="{84ABFE4C-D82F-4591-A3E3-DFA3AC339C91}" dt="2024-02-20T11:34:19.765" v="1679" actId="47"/>
          <pc:sldLayoutMkLst>
            <pc:docMk/>
            <pc:sldMasterMk cId="3164556330" sldId="2147483725"/>
            <pc:sldLayoutMk cId="2788392238" sldId="2147483757"/>
          </pc:sldLayoutMkLst>
        </pc:sldLayoutChg>
      </pc:sldMasterChg>
      <pc:sldMasterChg chg="del delSldLayout">
        <pc:chgData name="Hossein Saberi" userId="3099d733-8375-4154-9dc5-01b18b3cf786" providerId="ADAL" clId="{84ABFE4C-D82F-4591-A3E3-DFA3AC339C91}" dt="2024-02-19T14:16:38.770" v="519" actId="47"/>
        <pc:sldMasterMkLst>
          <pc:docMk/>
          <pc:sldMasterMk cId="1137151025" sldId="2147483742"/>
        </pc:sldMasterMkLst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546507860" sldId="2147483743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1552428726" sldId="2147483744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3100881278" sldId="2147483745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4019391471" sldId="2147483746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3150965519" sldId="2147483747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441062396" sldId="2147483748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3570108278" sldId="2147483749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2998015243" sldId="2147483750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232941454" sldId="2147483751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1482502215" sldId="2147483752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3439061443" sldId="2147483753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3731932482" sldId="2147483754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2024952898" sldId="2147483755"/>
          </pc:sldLayoutMkLst>
        </pc:sldLayoutChg>
        <pc:sldLayoutChg chg="del">
          <pc:chgData name="Hossein Saberi" userId="3099d733-8375-4154-9dc5-01b18b3cf786" providerId="ADAL" clId="{84ABFE4C-D82F-4591-A3E3-DFA3AC339C91}" dt="2024-02-19T14:16:38.770" v="519" actId="47"/>
          <pc:sldLayoutMkLst>
            <pc:docMk/>
            <pc:sldMasterMk cId="1137151025" sldId="2147483742"/>
            <pc:sldLayoutMk cId="190721720" sldId="2147483756"/>
          </pc:sldLayoutMkLst>
        </pc:sldLayoutChg>
      </pc:sldMasterChg>
    </pc:docChg>
  </pc:docChgLst>
  <pc:docChgLst>
    <pc:chgData name="Hossein Saberi" userId="3099d733-8375-4154-9dc5-01b18b3cf786" providerId="ADAL" clId="{2FE2B367-CAE1-42BC-99AD-DD038BFEF10B}"/>
    <pc:docChg chg="undo redo custSel addSld delSld modSld sldOrd">
      <pc:chgData name="Hossein Saberi" userId="3099d733-8375-4154-9dc5-01b18b3cf786" providerId="ADAL" clId="{2FE2B367-CAE1-42BC-99AD-DD038BFEF10B}" dt="2024-03-08T14:34:35.856" v="1632" actId="47"/>
      <pc:docMkLst>
        <pc:docMk/>
      </pc:docMkLst>
      <pc:sldChg chg="modSp del mod">
        <pc:chgData name="Hossein Saberi" userId="3099d733-8375-4154-9dc5-01b18b3cf786" providerId="ADAL" clId="{2FE2B367-CAE1-42BC-99AD-DD038BFEF10B}" dt="2024-03-06T23:38:32.209" v="1094" actId="47"/>
        <pc:sldMkLst>
          <pc:docMk/>
          <pc:sldMk cId="3728309318" sldId="1094"/>
        </pc:sldMkLst>
        <pc:spChg chg="mod">
          <ac:chgData name="Hossein Saberi" userId="3099d733-8375-4154-9dc5-01b18b3cf786" providerId="ADAL" clId="{2FE2B367-CAE1-42BC-99AD-DD038BFEF10B}" dt="2024-03-06T23:35:41.901" v="808" actId="5793"/>
          <ac:spMkLst>
            <pc:docMk/>
            <pc:sldMk cId="3728309318" sldId="1094"/>
            <ac:spMk id="2" creationId="{00000000-0000-0000-0000-000000000000}"/>
          </ac:spMkLst>
        </pc:spChg>
      </pc:sldChg>
      <pc:sldChg chg="modSp mod">
        <pc:chgData name="Hossein Saberi" userId="3099d733-8375-4154-9dc5-01b18b3cf786" providerId="ADAL" clId="{2FE2B367-CAE1-42BC-99AD-DD038BFEF10B}" dt="2024-03-06T18:20:38.267" v="7" actId="12"/>
        <pc:sldMkLst>
          <pc:docMk/>
          <pc:sldMk cId="2485157617" sldId="1188"/>
        </pc:sldMkLst>
        <pc:spChg chg="mod">
          <ac:chgData name="Hossein Saberi" userId="3099d733-8375-4154-9dc5-01b18b3cf786" providerId="ADAL" clId="{2FE2B367-CAE1-42BC-99AD-DD038BFEF10B}" dt="2024-03-06T18:20:38.267" v="7" actId="12"/>
          <ac:spMkLst>
            <pc:docMk/>
            <pc:sldMk cId="2485157617" sldId="1188"/>
            <ac:spMk id="7" creationId="{E7DBE6CE-4481-AED7-BE7A-4C26957A985B}"/>
          </ac:spMkLst>
        </pc:spChg>
      </pc:sldChg>
      <pc:sldChg chg="del">
        <pc:chgData name="Hossein Saberi" userId="3099d733-8375-4154-9dc5-01b18b3cf786" providerId="ADAL" clId="{2FE2B367-CAE1-42BC-99AD-DD038BFEF10B}" dt="2024-03-06T23:26:42.842" v="651" actId="47"/>
        <pc:sldMkLst>
          <pc:docMk/>
          <pc:sldMk cId="2241602316" sldId="1200"/>
        </pc:sldMkLst>
      </pc:sldChg>
      <pc:sldChg chg="addSp delSp modSp del mod">
        <pc:chgData name="Hossein Saberi" userId="3099d733-8375-4154-9dc5-01b18b3cf786" providerId="ADAL" clId="{2FE2B367-CAE1-42BC-99AD-DD038BFEF10B}" dt="2024-03-06T18:22:46.961" v="43" actId="47"/>
        <pc:sldMkLst>
          <pc:docMk/>
          <pc:sldMk cId="1349560454" sldId="1201"/>
        </pc:sldMkLst>
        <pc:spChg chg="mod">
          <ac:chgData name="Hossein Saberi" userId="3099d733-8375-4154-9dc5-01b18b3cf786" providerId="ADAL" clId="{2FE2B367-CAE1-42BC-99AD-DD038BFEF10B}" dt="2024-03-06T18:21:26.626" v="10"/>
          <ac:spMkLst>
            <pc:docMk/>
            <pc:sldMk cId="1349560454" sldId="1201"/>
            <ac:spMk id="2" creationId="{00000000-0000-0000-0000-000000000000}"/>
          </ac:spMkLst>
        </pc:spChg>
        <pc:spChg chg="add del mod">
          <ac:chgData name="Hossein Saberi" userId="3099d733-8375-4154-9dc5-01b18b3cf786" providerId="ADAL" clId="{2FE2B367-CAE1-42BC-99AD-DD038BFEF10B}" dt="2024-03-06T18:21:42.464" v="15" actId="478"/>
          <ac:spMkLst>
            <pc:docMk/>
            <pc:sldMk cId="1349560454" sldId="1201"/>
            <ac:spMk id="4" creationId="{1C95F023-D023-9458-732E-D5406E3BF545}"/>
          </ac:spMkLst>
        </pc:spChg>
        <pc:spChg chg="add mod">
          <ac:chgData name="Hossein Saberi" userId="3099d733-8375-4154-9dc5-01b18b3cf786" providerId="ADAL" clId="{2FE2B367-CAE1-42BC-99AD-DD038BFEF10B}" dt="2024-03-06T18:22:16.389" v="42" actId="20577"/>
          <ac:spMkLst>
            <pc:docMk/>
            <pc:sldMk cId="1349560454" sldId="1201"/>
            <ac:spMk id="7" creationId="{4E62A7B1-DC07-42C2-CC6B-FBC2F44A04D4}"/>
          </ac:spMkLst>
        </pc:spChg>
        <pc:spChg chg="add del mod">
          <ac:chgData name="Hossein Saberi" userId="3099d733-8375-4154-9dc5-01b18b3cf786" providerId="ADAL" clId="{2FE2B367-CAE1-42BC-99AD-DD038BFEF10B}" dt="2024-03-06T18:21:47.155" v="17" actId="478"/>
          <ac:spMkLst>
            <pc:docMk/>
            <pc:sldMk cId="1349560454" sldId="1201"/>
            <ac:spMk id="10" creationId="{956F2EDF-29B8-B5D5-3562-8AE86CE35950}"/>
          </ac:spMkLst>
        </pc:spChg>
      </pc:sldChg>
      <pc:sldChg chg="del">
        <pc:chgData name="Hossein Saberi" userId="3099d733-8375-4154-9dc5-01b18b3cf786" providerId="ADAL" clId="{2FE2B367-CAE1-42BC-99AD-DD038BFEF10B}" dt="2024-03-06T23:26:43.470" v="652" actId="47"/>
        <pc:sldMkLst>
          <pc:docMk/>
          <pc:sldMk cId="1123375369" sldId="1202"/>
        </pc:sldMkLst>
      </pc:sldChg>
      <pc:sldChg chg="del">
        <pc:chgData name="Hossein Saberi" userId="3099d733-8375-4154-9dc5-01b18b3cf786" providerId="ADAL" clId="{2FE2B367-CAE1-42BC-99AD-DD038BFEF10B}" dt="2024-03-06T23:26:44.705" v="653" actId="47"/>
        <pc:sldMkLst>
          <pc:docMk/>
          <pc:sldMk cId="2555046962" sldId="1203"/>
        </pc:sldMkLst>
      </pc:sldChg>
      <pc:sldChg chg="addSp delSp modSp add del mod">
        <pc:chgData name="Hossein Saberi" userId="3099d733-8375-4154-9dc5-01b18b3cf786" providerId="ADAL" clId="{2FE2B367-CAE1-42BC-99AD-DD038BFEF10B}" dt="2024-03-06T23:34:18.218" v="798" actId="47"/>
        <pc:sldMkLst>
          <pc:docMk/>
          <pc:sldMk cId="2160216454" sldId="1205"/>
        </pc:sldMkLst>
        <pc:spChg chg="add mod">
          <ac:chgData name="Hossein Saberi" userId="3099d733-8375-4154-9dc5-01b18b3cf786" providerId="ADAL" clId="{2FE2B367-CAE1-42BC-99AD-DD038BFEF10B}" dt="2024-03-06T23:27:37.456" v="703" actId="21"/>
          <ac:spMkLst>
            <pc:docMk/>
            <pc:sldMk cId="2160216454" sldId="1205"/>
            <ac:spMk id="4" creationId="{C66846FF-2534-9612-2457-9CC61DD39817}"/>
          </ac:spMkLst>
        </pc:spChg>
        <pc:spChg chg="add mod">
          <ac:chgData name="Hossein Saberi" userId="3099d733-8375-4154-9dc5-01b18b3cf786" providerId="ADAL" clId="{2FE2B367-CAE1-42BC-99AD-DD038BFEF10B}" dt="2024-03-06T23:27:37.456" v="703" actId="21"/>
          <ac:spMkLst>
            <pc:docMk/>
            <pc:sldMk cId="2160216454" sldId="1205"/>
            <ac:spMk id="10" creationId="{6FC009E6-7D3B-35DC-289D-D12DBB026D71}"/>
          </ac:spMkLst>
        </pc:spChg>
        <pc:picChg chg="del">
          <ac:chgData name="Hossein Saberi" userId="3099d733-8375-4154-9dc5-01b18b3cf786" providerId="ADAL" clId="{2FE2B367-CAE1-42BC-99AD-DD038BFEF10B}" dt="2024-03-06T23:27:37.456" v="703" actId="21"/>
          <ac:picMkLst>
            <pc:docMk/>
            <pc:sldMk cId="2160216454" sldId="1205"/>
            <ac:picMk id="17" creationId="{63F658FC-FFD2-50A9-9E35-FA789427A1F0}"/>
          </ac:picMkLst>
        </pc:picChg>
        <pc:picChg chg="del">
          <ac:chgData name="Hossein Saberi" userId="3099d733-8375-4154-9dc5-01b18b3cf786" providerId="ADAL" clId="{2FE2B367-CAE1-42BC-99AD-DD038BFEF10B}" dt="2024-03-06T23:27:37.456" v="703" actId="21"/>
          <ac:picMkLst>
            <pc:docMk/>
            <pc:sldMk cId="2160216454" sldId="1205"/>
            <ac:picMk id="19" creationId="{6FAE740A-C053-A1A5-219D-FA39286C4144}"/>
          </ac:picMkLst>
        </pc:picChg>
      </pc:sldChg>
      <pc:sldChg chg="del">
        <pc:chgData name="Hossein Saberi" userId="3099d733-8375-4154-9dc5-01b18b3cf786" providerId="ADAL" clId="{2FE2B367-CAE1-42BC-99AD-DD038BFEF10B}" dt="2024-03-06T23:26:48.916" v="654" actId="2696"/>
        <pc:sldMkLst>
          <pc:docMk/>
          <pc:sldMk cId="4047508845" sldId="1205"/>
        </pc:sldMkLst>
      </pc:sldChg>
      <pc:sldChg chg="modSp mod">
        <pc:chgData name="Hossein Saberi" userId="3099d733-8375-4154-9dc5-01b18b3cf786" providerId="ADAL" clId="{2FE2B367-CAE1-42BC-99AD-DD038BFEF10B}" dt="2024-03-06T23:55:01.437" v="1397" actId="20577"/>
        <pc:sldMkLst>
          <pc:docMk/>
          <pc:sldMk cId="1727886810" sldId="1211"/>
        </pc:sldMkLst>
        <pc:spChg chg="mod">
          <ac:chgData name="Hossein Saberi" userId="3099d733-8375-4154-9dc5-01b18b3cf786" providerId="ADAL" clId="{2FE2B367-CAE1-42BC-99AD-DD038BFEF10B}" dt="2024-03-06T23:55:01.437" v="1397" actId="20577"/>
          <ac:spMkLst>
            <pc:docMk/>
            <pc:sldMk cId="1727886810" sldId="1211"/>
            <ac:spMk id="5" creationId="{D4F02E5D-1496-4863-A385-EB7517734C48}"/>
          </ac:spMkLst>
        </pc:spChg>
      </pc:sldChg>
      <pc:sldChg chg="delSp del mod">
        <pc:chgData name="Hossein Saberi" userId="3099d733-8375-4154-9dc5-01b18b3cf786" providerId="ADAL" clId="{2FE2B367-CAE1-42BC-99AD-DD038BFEF10B}" dt="2024-03-06T18:39:59.923" v="219" actId="47"/>
        <pc:sldMkLst>
          <pc:docMk/>
          <pc:sldMk cId="3860602509" sldId="1213"/>
        </pc:sldMkLst>
        <pc:picChg chg="del">
          <ac:chgData name="Hossein Saberi" userId="3099d733-8375-4154-9dc5-01b18b3cf786" providerId="ADAL" clId="{2FE2B367-CAE1-42BC-99AD-DD038BFEF10B}" dt="2024-03-06T18:38:34.728" v="197" actId="21"/>
          <ac:picMkLst>
            <pc:docMk/>
            <pc:sldMk cId="3860602509" sldId="1213"/>
            <ac:picMk id="19" creationId="{896D6DE7-9C1C-5F40-CF0B-A6103E5ED682}"/>
          </ac:picMkLst>
        </pc:picChg>
      </pc:sldChg>
      <pc:sldChg chg="del">
        <pc:chgData name="Hossein Saberi" userId="3099d733-8375-4154-9dc5-01b18b3cf786" providerId="ADAL" clId="{2FE2B367-CAE1-42BC-99AD-DD038BFEF10B}" dt="2024-03-06T23:26:39.242" v="650" actId="47"/>
        <pc:sldMkLst>
          <pc:docMk/>
          <pc:sldMk cId="1807703828" sldId="1217"/>
        </pc:sldMkLst>
      </pc:sldChg>
      <pc:sldChg chg="addSp delSp modSp mod">
        <pc:chgData name="Hossein Saberi" userId="3099d733-8375-4154-9dc5-01b18b3cf786" providerId="ADAL" clId="{2FE2B367-CAE1-42BC-99AD-DD038BFEF10B}" dt="2024-03-08T14:24:50.294" v="1477" actId="1076"/>
        <pc:sldMkLst>
          <pc:docMk/>
          <pc:sldMk cId="971263724" sldId="1219"/>
        </pc:sldMkLst>
        <pc:picChg chg="mod ord">
          <ac:chgData name="Hossein Saberi" userId="3099d733-8375-4154-9dc5-01b18b3cf786" providerId="ADAL" clId="{2FE2B367-CAE1-42BC-99AD-DD038BFEF10B}" dt="2024-03-08T14:24:50.294" v="1477" actId="1076"/>
          <ac:picMkLst>
            <pc:docMk/>
            <pc:sldMk cId="971263724" sldId="1219"/>
            <ac:picMk id="4" creationId="{6E429B31-C452-18F0-DF49-D488F5E46BE0}"/>
          </ac:picMkLst>
        </pc:picChg>
        <pc:picChg chg="del">
          <ac:chgData name="Hossein Saberi" userId="3099d733-8375-4154-9dc5-01b18b3cf786" providerId="ADAL" clId="{2FE2B367-CAE1-42BC-99AD-DD038BFEF10B}" dt="2024-03-08T14:24:10.868" v="1468" actId="478"/>
          <ac:picMkLst>
            <pc:docMk/>
            <pc:sldMk cId="971263724" sldId="1219"/>
            <ac:picMk id="5" creationId="{2846B6E0-77F4-C80E-82D0-A5180E066B36}"/>
          </ac:picMkLst>
        </pc:picChg>
        <pc:picChg chg="add mod">
          <ac:chgData name="Hossein Saberi" userId="3099d733-8375-4154-9dc5-01b18b3cf786" providerId="ADAL" clId="{2FE2B367-CAE1-42BC-99AD-DD038BFEF10B}" dt="2024-03-08T14:24:39.526" v="1474" actId="1076"/>
          <ac:picMkLst>
            <pc:docMk/>
            <pc:sldMk cId="971263724" sldId="1219"/>
            <ac:picMk id="7" creationId="{05E30259-2C41-8D1D-5A10-324A16DBD536}"/>
          </ac:picMkLst>
        </pc:picChg>
      </pc:sldChg>
      <pc:sldChg chg="addSp delSp add del setBg delDesignElem">
        <pc:chgData name="Hossein Saberi" userId="3099d733-8375-4154-9dc5-01b18b3cf786" providerId="ADAL" clId="{2FE2B367-CAE1-42BC-99AD-DD038BFEF10B}" dt="2024-03-08T14:16:22.959" v="1404"/>
        <pc:sldMkLst>
          <pc:docMk/>
          <pc:sldMk cId="1699216591" sldId="1224"/>
        </pc:sldMkLst>
        <pc:spChg chg="add del">
          <ac:chgData name="Hossein Saberi" userId="3099d733-8375-4154-9dc5-01b18b3cf786" providerId="ADAL" clId="{2FE2B367-CAE1-42BC-99AD-DD038BFEF10B}" dt="2024-03-08T14:16:22.959" v="1404"/>
          <ac:spMkLst>
            <pc:docMk/>
            <pc:sldMk cId="1699216591" sldId="1224"/>
            <ac:spMk id="233" creationId="{7FEAE179-C525-48F3-AD47-0E9E2B6F2E2E}"/>
          </ac:spMkLst>
        </pc:spChg>
        <pc:spChg chg="add del">
          <ac:chgData name="Hossein Saberi" userId="3099d733-8375-4154-9dc5-01b18b3cf786" providerId="ADAL" clId="{2FE2B367-CAE1-42BC-99AD-DD038BFEF10B}" dt="2024-03-08T14:16:22.959" v="1404"/>
          <ac:spMkLst>
            <pc:docMk/>
            <pc:sldMk cId="1699216591" sldId="1224"/>
            <ac:spMk id="234" creationId="{95C8260E-968F-44E8-A823-ABB431311926}"/>
          </ac:spMkLst>
        </pc:spChg>
        <pc:spChg chg="add del">
          <ac:chgData name="Hossein Saberi" userId="3099d733-8375-4154-9dc5-01b18b3cf786" providerId="ADAL" clId="{2FE2B367-CAE1-42BC-99AD-DD038BFEF10B}" dt="2024-03-08T14:16:22.959" v="1404"/>
          <ac:spMkLst>
            <pc:docMk/>
            <pc:sldMk cId="1699216591" sldId="1224"/>
            <ac:spMk id="235" creationId="{2C1BBA94-3F40-40AA-8BB9-E69E25E537C1}"/>
          </ac:spMkLst>
        </pc:spChg>
        <pc:spChg chg="add del">
          <ac:chgData name="Hossein Saberi" userId="3099d733-8375-4154-9dc5-01b18b3cf786" providerId="ADAL" clId="{2FE2B367-CAE1-42BC-99AD-DD038BFEF10B}" dt="2024-03-08T14:16:22.959" v="1404"/>
          <ac:spMkLst>
            <pc:docMk/>
            <pc:sldMk cId="1699216591" sldId="1224"/>
            <ac:spMk id="236" creationId="{FE43805F-24A6-46A4-B19B-54F28347355C}"/>
          </ac:spMkLst>
        </pc:spChg>
      </pc:sldChg>
      <pc:sldChg chg="add del">
        <pc:chgData name="Hossein Saberi" userId="3099d733-8375-4154-9dc5-01b18b3cf786" providerId="ADAL" clId="{2FE2B367-CAE1-42BC-99AD-DD038BFEF10B}" dt="2024-03-08T14:16:16.011" v="1400" actId="2696"/>
        <pc:sldMkLst>
          <pc:docMk/>
          <pc:sldMk cId="2731194731" sldId="1224"/>
        </pc:sldMkLst>
      </pc:sldChg>
      <pc:sldChg chg="add">
        <pc:chgData name="Hossein Saberi" userId="3099d733-8375-4154-9dc5-01b18b3cf786" providerId="ADAL" clId="{2FE2B367-CAE1-42BC-99AD-DD038BFEF10B}" dt="2024-03-08T14:16:22.998" v="1405"/>
        <pc:sldMkLst>
          <pc:docMk/>
          <pc:sldMk cId="3060632870" sldId="1224"/>
        </pc:sldMkLst>
      </pc:sldChg>
      <pc:sldChg chg="modSp del mod">
        <pc:chgData name="Hossein Saberi" userId="3099d733-8375-4154-9dc5-01b18b3cf786" providerId="ADAL" clId="{2FE2B367-CAE1-42BC-99AD-DD038BFEF10B}" dt="2024-03-08T14:17:07.312" v="1425" actId="47"/>
        <pc:sldMkLst>
          <pc:docMk/>
          <pc:sldMk cId="1903453568" sldId="1225"/>
        </pc:sldMkLst>
        <pc:spChg chg="mod">
          <ac:chgData name="Hossein Saberi" userId="3099d733-8375-4154-9dc5-01b18b3cf786" providerId="ADAL" clId="{2FE2B367-CAE1-42BC-99AD-DD038BFEF10B}" dt="2024-03-08T14:17:02.782" v="1424" actId="6549"/>
          <ac:spMkLst>
            <pc:docMk/>
            <pc:sldMk cId="1903453568" sldId="1225"/>
            <ac:spMk id="8" creationId="{D62A54B5-DEC0-A333-DEE0-B5EACBCEF18D}"/>
          </ac:spMkLst>
        </pc:spChg>
      </pc:sldChg>
      <pc:sldChg chg="modSp mod">
        <pc:chgData name="Hossein Saberi" userId="3099d733-8375-4154-9dc5-01b18b3cf786" providerId="ADAL" clId="{2FE2B367-CAE1-42BC-99AD-DD038BFEF10B}" dt="2024-03-08T14:17:30.355" v="1427" actId="313"/>
        <pc:sldMkLst>
          <pc:docMk/>
          <pc:sldMk cId="1871930848" sldId="1226"/>
        </pc:sldMkLst>
        <pc:spChg chg="mod">
          <ac:chgData name="Hossein Saberi" userId="3099d733-8375-4154-9dc5-01b18b3cf786" providerId="ADAL" clId="{2FE2B367-CAE1-42BC-99AD-DD038BFEF10B}" dt="2024-03-08T14:17:30.355" v="1427" actId="313"/>
          <ac:spMkLst>
            <pc:docMk/>
            <pc:sldMk cId="1871930848" sldId="1226"/>
            <ac:spMk id="4" creationId="{4A2AB848-E4DA-8D1D-1A45-2C8CAA5B1B7C}"/>
          </ac:spMkLst>
        </pc:spChg>
        <pc:spChg chg="mod">
          <ac:chgData name="Hossein Saberi" userId="3099d733-8375-4154-9dc5-01b18b3cf786" providerId="ADAL" clId="{2FE2B367-CAE1-42BC-99AD-DD038BFEF10B}" dt="2024-03-08T14:17:15.353" v="1426" actId="6549"/>
          <ac:spMkLst>
            <pc:docMk/>
            <pc:sldMk cId="1871930848" sldId="1226"/>
            <ac:spMk id="8" creationId="{5B5CA374-0C73-6E25-7822-15E3A805545C}"/>
          </ac:spMkLst>
        </pc:spChg>
      </pc:sldChg>
      <pc:sldChg chg="modSp mod">
        <pc:chgData name="Hossein Saberi" userId="3099d733-8375-4154-9dc5-01b18b3cf786" providerId="ADAL" clId="{2FE2B367-CAE1-42BC-99AD-DD038BFEF10B}" dt="2024-03-08T14:17:38.162" v="1428" actId="6549"/>
        <pc:sldMkLst>
          <pc:docMk/>
          <pc:sldMk cId="495552113" sldId="1227"/>
        </pc:sldMkLst>
        <pc:spChg chg="mod">
          <ac:chgData name="Hossein Saberi" userId="3099d733-8375-4154-9dc5-01b18b3cf786" providerId="ADAL" clId="{2FE2B367-CAE1-42BC-99AD-DD038BFEF10B}" dt="2024-03-08T14:17:38.162" v="1428" actId="6549"/>
          <ac:spMkLst>
            <pc:docMk/>
            <pc:sldMk cId="495552113" sldId="1227"/>
            <ac:spMk id="9" creationId="{1A9AE696-BFB5-0919-A0DF-4B3FA38EE1A8}"/>
          </ac:spMkLst>
        </pc:spChg>
      </pc:sldChg>
      <pc:sldChg chg="modSp mod">
        <pc:chgData name="Hossein Saberi" userId="3099d733-8375-4154-9dc5-01b18b3cf786" providerId="ADAL" clId="{2FE2B367-CAE1-42BC-99AD-DD038BFEF10B}" dt="2024-03-08T14:17:46.243" v="1429" actId="6549"/>
        <pc:sldMkLst>
          <pc:docMk/>
          <pc:sldMk cId="2622710129" sldId="1228"/>
        </pc:sldMkLst>
        <pc:spChg chg="mod">
          <ac:chgData name="Hossein Saberi" userId="3099d733-8375-4154-9dc5-01b18b3cf786" providerId="ADAL" clId="{2FE2B367-CAE1-42BC-99AD-DD038BFEF10B}" dt="2024-03-08T14:17:46.243" v="1429" actId="6549"/>
          <ac:spMkLst>
            <pc:docMk/>
            <pc:sldMk cId="2622710129" sldId="1228"/>
            <ac:spMk id="9" creationId="{D151E6BA-117E-0AE4-86A7-FD5C5556E762}"/>
          </ac:spMkLst>
        </pc:spChg>
      </pc:sldChg>
      <pc:sldChg chg="modSp mod">
        <pc:chgData name="Hossein Saberi" userId="3099d733-8375-4154-9dc5-01b18b3cf786" providerId="ADAL" clId="{2FE2B367-CAE1-42BC-99AD-DD038BFEF10B}" dt="2024-03-06T18:17:48.484" v="3" actId="20577"/>
        <pc:sldMkLst>
          <pc:docMk/>
          <pc:sldMk cId="3648333662" sldId="1231"/>
        </pc:sldMkLst>
        <pc:spChg chg="mod">
          <ac:chgData name="Hossein Saberi" userId="3099d733-8375-4154-9dc5-01b18b3cf786" providerId="ADAL" clId="{2FE2B367-CAE1-42BC-99AD-DD038BFEF10B}" dt="2024-03-06T18:17:48.484" v="3" actId="20577"/>
          <ac:spMkLst>
            <pc:docMk/>
            <pc:sldMk cId="3648333662" sldId="1231"/>
            <ac:spMk id="15" creationId="{FAA20594-6373-D9AB-ECAE-C41F0E371509}"/>
          </ac:spMkLst>
        </pc:spChg>
      </pc:sldChg>
      <pc:sldChg chg="del">
        <pc:chgData name="Hossein Saberi" userId="3099d733-8375-4154-9dc5-01b18b3cf786" providerId="ADAL" clId="{2FE2B367-CAE1-42BC-99AD-DD038BFEF10B}" dt="2024-03-06T23:05:44.100" v="233" actId="47"/>
        <pc:sldMkLst>
          <pc:docMk/>
          <pc:sldMk cId="243930104" sldId="1237"/>
        </pc:sldMkLst>
      </pc:sldChg>
      <pc:sldChg chg="del">
        <pc:chgData name="Hossein Saberi" userId="3099d733-8375-4154-9dc5-01b18b3cf786" providerId="ADAL" clId="{2FE2B367-CAE1-42BC-99AD-DD038BFEF10B}" dt="2024-03-06T23:04:52.251" v="223" actId="47"/>
        <pc:sldMkLst>
          <pc:docMk/>
          <pc:sldMk cId="2900101234" sldId="1238"/>
        </pc:sldMkLst>
      </pc:sldChg>
      <pc:sldChg chg="modSp mod">
        <pc:chgData name="Hossein Saberi" userId="3099d733-8375-4154-9dc5-01b18b3cf786" providerId="ADAL" clId="{2FE2B367-CAE1-42BC-99AD-DD038BFEF10B}" dt="2024-03-08T14:17:54.240" v="1430" actId="6549"/>
        <pc:sldMkLst>
          <pc:docMk/>
          <pc:sldMk cId="2817941388" sldId="1239"/>
        </pc:sldMkLst>
        <pc:spChg chg="mod">
          <ac:chgData name="Hossein Saberi" userId="3099d733-8375-4154-9dc5-01b18b3cf786" providerId="ADAL" clId="{2FE2B367-CAE1-42BC-99AD-DD038BFEF10B}" dt="2024-03-06T23:50:19.703" v="1322" actId="20577"/>
          <ac:spMkLst>
            <pc:docMk/>
            <pc:sldMk cId="2817941388" sldId="1239"/>
            <ac:spMk id="6" creationId="{EC29A0A2-B281-167B-4107-DD9149D6CEE3}"/>
          </ac:spMkLst>
        </pc:spChg>
        <pc:spChg chg="mod">
          <ac:chgData name="Hossein Saberi" userId="3099d733-8375-4154-9dc5-01b18b3cf786" providerId="ADAL" clId="{2FE2B367-CAE1-42BC-99AD-DD038BFEF10B}" dt="2024-03-08T14:17:54.240" v="1430" actId="6549"/>
          <ac:spMkLst>
            <pc:docMk/>
            <pc:sldMk cId="2817941388" sldId="1239"/>
            <ac:spMk id="9" creationId="{D151E6BA-117E-0AE4-86A7-FD5C5556E762}"/>
          </ac:spMkLst>
        </pc:spChg>
      </pc:sldChg>
      <pc:sldChg chg="ord">
        <pc:chgData name="Hossein Saberi" userId="3099d733-8375-4154-9dc5-01b18b3cf786" providerId="ADAL" clId="{2FE2B367-CAE1-42BC-99AD-DD038BFEF10B}" dt="2024-03-08T14:21:31.284" v="1432"/>
        <pc:sldMkLst>
          <pc:docMk/>
          <pc:sldMk cId="1452040289" sldId="1245"/>
        </pc:sldMkLst>
      </pc:sldChg>
      <pc:sldChg chg="modSp mod">
        <pc:chgData name="Hossein Saberi" userId="3099d733-8375-4154-9dc5-01b18b3cf786" providerId="ADAL" clId="{2FE2B367-CAE1-42BC-99AD-DD038BFEF10B}" dt="2024-03-06T18:28:42.924" v="195" actId="14100"/>
        <pc:sldMkLst>
          <pc:docMk/>
          <pc:sldMk cId="4289720446" sldId="1251"/>
        </pc:sldMkLst>
        <pc:spChg chg="mod">
          <ac:chgData name="Hossein Saberi" userId="3099d733-8375-4154-9dc5-01b18b3cf786" providerId="ADAL" clId="{2FE2B367-CAE1-42BC-99AD-DD038BFEF10B}" dt="2024-03-06T18:25:57.711" v="50" actId="20577"/>
          <ac:spMkLst>
            <pc:docMk/>
            <pc:sldMk cId="4289720446" sldId="1251"/>
            <ac:spMk id="75" creationId="{BC7FE067-0499-92DF-6431-159D556AB60B}"/>
          </ac:spMkLst>
        </pc:spChg>
        <pc:spChg chg="mod">
          <ac:chgData name="Hossein Saberi" userId="3099d733-8375-4154-9dc5-01b18b3cf786" providerId="ADAL" clId="{2FE2B367-CAE1-42BC-99AD-DD038BFEF10B}" dt="2024-03-06T18:28:42.924" v="195" actId="14100"/>
          <ac:spMkLst>
            <pc:docMk/>
            <pc:sldMk cId="4289720446" sldId="1251"/>
            <ac:spMk id="77" creationId="{BB5D7CA0-2D6F-0882-8BBB-7C3A2CF3BEEB}"/>
          </ac:spMkLst>
        </pc:spChg>
        <pc:picChg chg="mod">
          <ac:chgData name="Hossein Saberi" userId="3099d733-8375-4154-9dc5-01b18b3cf786" providerId="ADAL" clId="{2FE2B367-CAE1-42BC-99AD-DD038BFEF10B}" dt="2024-03-06T18:27:01.167" v="96" actId="14100"/>
          <ac:picMkLst>
            <pc:docMk/>
            <pc:sldMk cId="4289720446" sldId="1251"/>
            <ac:picMk id="6" creationId="{C704B770-0531-8296-5E53-55AD16958718}"/>
          </ac:picMkLst>
        </pc:picChg>
      </pc:sldChg>
      <pc:sldChg chg="addSp delSp modSp new mod setBg">
        <pc:chgData name="Hossein Saberi" userId="3099d733-8375-4154-9dc5-01b18b3cf786" providerId="ADAL" clId="{2FE2B367-CAE1-42BC-99AD-DD038BFEF10B}" dt="2024-03-06T23:54:36.989" v="1390" actId="20577"/>
        <pc:sldMkLst>
          <pc:docMk/>
          <pc:sldMk cId="2346836502" sldId="1252"/>
        </pc:sldMkLst>
        <pc:spChg chg="mod">
          <ac:chgData name="Hossein Saberi" userId="3099d733-8375-4154-9dc5-01b18b3cf786" providerId="ADAL" clId="{2FE2B367-CAE1-42BC-99AD-DD038BFEF10B}" dt="2024-03-06T18:39:49.124" v="218" actId="26606"/>
          <ac:spMkLst>
            <pc:docMk/>
            <pc:sldMk cId="2346836502" sldId="1252"/>
            <ac:spMk id="2" creationId="{280A41FF-F25E-E6D4-93E0-8F573D9A2515}"/>
          </ac:spMkLst>
        </pc:spChg>
        <pc:spChg chg="del">
          <ac:chgData name="Hossein Saberi" userId="3099d733-8375-4154-9dc5-01b18b3cf786" providerId="ADAL" clId="{2FE2B367-CAE1-42BC-99AD-DD038BFEF10B}" dt="2024-03-06T18:38:45.362" v="213" actId="478"/>
          <ac:spMkLst>
            <pc:docMk/>
            <pc:sldMk cId="2346836502" sldId="1252"/>
            <ac:spMk id="3" creationId="{800BC4F7-A916-B328-EF22-D24851AC7EB4}"/>
          </ac:spMkLst>
        </pc:spChg>
        <pc:spChg chg="mod ord">
          <ac:chgData name="Hossein Saberi" userId="3099d733-8375-4154-9dc5-01b18b3cf786" providerId="ADAL" clId="{2FE2B367-CAE1-42BC-99AD-DD038BFEF10B}" dt="2024-03-06T18:39:49.124" v="218" actId="26606"/>
          <ac:spMkLst>
            <pc:docMk/>
            <pc:sldMk cId="2346836502" sldId="1252"/>
            <ac:spMk id="4" creationId="{277D762D-A2C1-7E84-B6B7-4ED1E04F1DB9}"/>
          </ac:spMkLst>
        </pc:spChg>
        <pc:spChg chg="add mod">
          <ac:chgData name="Hossein Saberi" userId="3099d733-8375-4154-9dc5-01b18b3cf786" providerId="ADAL" clId="{2FE2B367-CAE1-42BC-99AD-DD038BFEF10B}" dt="2024-03-06T23:54:36.989" v="1390" actId="20577"/>
          <ac:spMkLst>
            <pc:docMk/>
            <pc:sldMk cId="2346836502" sldId="1252"/>
            <ac:spMk id="5" creationId="{789F525C-C664-81C5-84B1-8CD925B265BC}"/>
          </ac:spMkLst>
        </pc:spChg>
        <pc:spChg chg="add del">
          <ac:chgData name="Hossein Saberi" userId="3099d733-8375-4154-9dc5-01b18b3cf786" providerId="ADAL" clId="{2FE2B367-CAE1-42BC-99AD-DD038BFEF10B}" dt="2024-03-06T18:39:49.124" v="218" actId="26606"/>
          <ac:spMkLst>
            <pc:docMk/>
            <pc:sldMk cId="2346836502" sldId="1252"/>
            <ac:spMk id="24" creationId="{9C867835-A917-4A2B-8424-3AFAF7436395}"/>
          </ac:spMkLst>
        </pc:spChg>
        <pc:spChg chg="add del">
          <ac:chgData name="Hossein Saberi" userId="3099d733-8375-4154-9dc5-01b18b3cf786" providerId="ADAL" clId="{2FE2B367-CAE1-42BC-99AD-DD038BFEF10B}" dt="2024-03-06T18:39:49.124" v="218" actId="26606"/>
          <ac:spMkLst>
            <pc:docMk/>
            <pc:sldMk cId="2346836502" sldId="1252"/>
            <ac:spMk id="26" creationId="{EED8D03E-F375-4E67-B932-FF9B007BB420}"/>
          </ac:spMkLst>
        </pc:spChg>
        <pc:picChg chg="add mod ord">
          <ac:chgData name="Hossein Saberi" userId="3099d733-8375-4154-9dc5-01b18b3cf786" providerId="ADAL" clId="{2FE2B367-CAE1-42BC-99AD-DD038BFEF10B}" dt="2024-03-06T18:39:49.124" v="218" actId="26606"/>
          <ac:picMkLst>
            <pc:docMk/>
            <pc:sldMk cId="2346836502" sldId="1252"/>
            <ac:picMk id="19" creationId="{896D6DE7-9C1C-5F40-CF0B-A6103E5ED682}"/>
          </ac:picMkLst>
        </pc:picChg>
      </pc:sldChg>
      <pc:sldChg chg="addSp delSp modSp add mod ord setBg">
        <pc:chgData name="Hossein Saberi" userId="3099d733-8375-4154-9dc5-01b18b3cf786" providerId="ADAL" clId="{2FE2B367-CAE1-42BC-99AD-DD038BFEF10B}" dt="2024-03-06T23:22:06.766" v="649" actId="12269"/>
        <pc:sldMkLst>
          <pc:docMk/>
          <pc:sldMk cId="288819613" sldId="1253"/>
        </pc:sldMkLst>
        <pc:spChg chg="mod">
          <ac:chgData name="Hossein Saberi" userId="3099d733-8375-4154-9dc5-01b18b3cf786" providerId="ADAL" clId="{2FE2B367-CAE1-42BC-99AD-DD038BFEF10B}" dt="2024-03-06T23:21:40.181" v="643" actId="26606"/>
          <ac:spMkLst>
            <pc:docMk/>
            <pc:sldMk cId="288819613" sldId="1253"/>
            <ac:spMk id="2" creationId="{39995F73-8734-CAFD-1411-490AB9549327}"/>
          </ac:spMkLst>
        </pc:spChg>
        <pc:spChg chg="add del mod">
          <ac:chgData name="Hossein Saberi" userId="3099d733-8375-4154-9dc5-01b18b3cf786" providerId="ADAL" clId="{2FE2B367-CAE1-42BC-99AD-DD038BFEF10B}" dt="2024-03-06T23:21:40.181" v="643" actId="26606"/>
          <ac:spMkLst>
            <pc:docMk/>
            <pc:sldMk cId="288819613" sldId="1253"/>
            <ac:spMk id="3" creationId="{320C332B-102C-BC0A-5578-49C7C2FC7F23}"/>
          </ac:spMkLst>
        </pc:spChg>
        <pc:spChg chg="mod">
          <ac:chgData name="Hossein Saberi" userId="3099d733-8375-4154-9dc5-01b18b3cf786" providerId="ADAL" clId="{2FE2B367-CAE1-42BC-99AD-DD038BFEF10B}" dt="2024-03-06T23:21:40.181" v="643" actId="26606"/>
          <ac:spMkLst>
            <pc:docMk/>
            <pc:sldMk cId="288819613" sldId="1253"/>
            <ac:spMk id="4" creationId="{0A320CF4-6137-8192-FB9E-AB32C6E94938}"/>
          </ac:spMkLst>
        </pc:spChg>
        <pc:spChg chg="add del">
          <ac:chgData name="Hossein Saberi" userId="3099d733-8375-4154-9dc5-01b18b3cf786" providerId="ADAL" clId="{2FE2B367-CAE1-42BC-99AD-DD038BFEF10B}" dt="2024-03-06T23:16:19.093" v="611" actId="26606"/>
          <ac:spMkLst>
            <pc:docMk/>
            <pc:sldMk cId="288819613" sldId="1253"/>
            <ac:spMk id="9" creationId="{DBF61EA3-B236-439E-9C0B-340980D56BEE}"/>
          </ac:spMkLst>
        </pc:spChg>
        <pc:spChg chg="add del">
          <ac:chgData name="Hossein Saberi" userId="3099d733-8375-4154-9dc5-01b18b3cf786" providerId="ADAL" clId="{2FE2B367-CAE1-42BC-99AD-DD038BFEF10B}" dt="2024-03-06T23:15:24.651" v="599" actId="26606"/>
          <ac:spMkLst>
            <pc:docMk/>
            <pc:sldMk cId="288819613" sldId="1253"/>
            <ac:spMk id="10" creationId="{C0763A76-9F1C-4FC5-82B7-DD475DA461B2}"/>
          </ac:spMkLst>
        </pc:spChg>
        <pc:spChg chg="add del">
          <ac:chgData name="Hossein Saberi" userId="3099d733-8375-4154-9dc5-01b18b3cf786" providerId="ADAL" clId="{2FE2B367-CAE1-42BC-99AD-DD038BFEF10B}" dt="2024-03-06T23:15:24.651" v="599" actId="26606"/>
          <ac:spMkLst>
            <pc:docMk/>
            <pc:sldMk cId="288819613" sldId="1253"/>
            <ac:spMk id="12" creationId="{E81BF4F6-F2CF-4984-9D14-D6966D92F99F}"/>
          </ac:spMkLst>
        </pc:spChg>
        <pc:spChg chg="add del">
          <ac:chgData name="Hossein Saberi" userId="3099d733-8375-4154-9dc5-01b18b3cf786" providerId="ADAL" clId="{2FE2B367-CAE1-42BC-99AD-DD038BFEF10B}" dt="2024-03-06T23:15:43.082" v="601" actId="26606"/>
          <ac:spMkLst>
            <pc:docMk/>
            <pc:sldMk cId="288819613" sldId="1253"/>
            <ac:spMk id="14" creationId="{2C61293E-6EBE-43EF-A52C-9BEBFD7679D4}"/>
          </ac:spMkLst>
        </pc:spChg>
        <pc:spChg chg="add del">
          <ac:chgData name="Hossein Saberi" userId="3099d733-8375-4154-9dc5-01b18b3cf786" providerId="ADAL" clId="{2FE2B367-CAE1-42BC-99AD-DD038BFEF10B}" dt="2024-03-06T23:15:43.082" v="601" actId="26606"/>
          <ac:spMkLst>
            <pc:docMk/>
            <pc:sldMk cId="288819613" sldId="1253"/>
            <ac:spMk id="16" creationId="{21540236-BFD5-4A9D-8840-4703E7F76825}"/>
          </ac:spMkLst>
        </pc:spChg>
        <pc:spChg chg="add del">
          <ac:chgData name="Hossein Saberi" userId="3099d733-8375-4154-9dc5-01b18b3cf786" providerId="ADAL" clId="{2FE2B367-CAE1-42BC-99AD-DD038BFEF10B}" dt="2024-03-06T23:15:45.255" v="603" actId="26606"/>
          <ac:spMkLst>
            <pc:docMk/>
            <pc:sldMk cId="288819613" sldId="1253"/>
            <ac:spMk id="18" creationId="{BACC6370-2D7E-4714-9D71-7542949D7D5D}"/>
          </ac:spMkLst>
        </pc:spChg>
        <pc:spChg chg="add del">
          <ac:chgData name="Hossein Saberi" userId="3099d733-8375-4154-9dc5-01b18b3cf786" providerId="ADAL" clId="{2FE2B367-CAE1-42BC-99AD-DD038BFEF10B}" dt="2024-03-06T23:15:45.255" v="603" actId="26606"/>
          <ac:spMkLst>
            <pc:docMk/>
            <pc:sldMk cId="288819613" sldId="1253"/>
            <ac:spMk id="19" creationId="{F68B3F68-107C-434F-AA38-110D5EA91B85}"/>
          </ac:spMkLst>
        </pc:spChg>
        <pc:spChg chg="add del">
          <ac:chgData name="Hossein Saberi" userId="3099d733-8375-4154-9dc5-01b18b3cf786" providerId="ADAL" clId="{2FE2B367-CAE1-42BC-99AD-DD038BFEF10B}" dt="2024-03-06T23:15:45.255" v="603" actId="26606"/>
          <ac:spMkLst>
            <pc:docMk/>
            <pc:sldMk cId="288819613" sldId="1253"/>
            <ac:spMk id="20" creationId="{AAD0DBB9-1A4B-4391-81D4-CB19F9AB918A}"/>
          </ac:spMkLst>
        </pc:spChg>
        <pc:spChg chg="add del">
          <ac:chgData name="Hossein Saberi" userId="3099d733-8375-4154-9dc5-01b18b3cf786" providerId="ADAL" clId="{2FE2B367-CAE1-42BC-99AD-DD038BFEF10B}" dt="2024-03-06T23:15:45.255" v="603" actId="26606"/>
          <ac:spMkLst>
            <pc:docMk/>
            <pc:sldMk cId="288819613" sldId="1253"/>
            <ac:spMk id="21" creationId="{063BBA22-50EA-4C4D-BE05-F1CE4E63AA56}"/>
          </ac:spMkLst>
        </pc:spChg>
        <pc:spChg chg="add del">
          <ac:chgData name="Hossein Saberi" userId="3099d733-8375-4154-9dc5-01b18b3cf786" providerId="ADAL" clId="{2FE2B367-CAE1-42BC-99AD-DD038BFEF10B}" dt="2024-03-06T23:15:47.478" v="605" actId="26606"/>
          <ac:spMkLst>
            <pc:docMk/>
            <pc:sldMk cId="288819613" sldId="1253"/>
            <ac:spMk id="24" creationId="{F13C74B1-5B17-4795-BED0-7140497B445A}"/>
          </ac:spMkLst>
        </pc:spChg>
        <pc:spChg chg="add del">
          <ac:chgData name="Hossein Saberi" userId="3099d733-8375-4154-9dc5-01b18b3cf786" providerId="ADAL" clId="{2FE2B367-CAE1-42BC-99AD-DD038BFEF10B}" dt="2024-03-06T23:15:47.478" v="605" actId="26606"/>
          <ac:spMkLst>
            <pc:docMk/>
            <pc:sldMk cId="288819613" sldId="1253"/>
            <ac:spMk id="25" creationId="{D4974D33-8DC5-464E-8C6D-BE58F0669C17}"/>
          </ac:spMkLst>
        </pc:spChg>
        <pc:spChg chg="add del">
          <ac:chgData name="Hossein Saberi" userId="3099d733-8375-4154-9dc5-01b18b3cf786" providerId="ADAL" clId="{2FE2B367-CAE1-42BC-99AD-DD038BFEF10B}" dt="2024-03-06T23:15:47.478" v="605" actId="26606"/>
          <ac:spMkLst>
            <pc:docMk/>
            <pc:sldMk cId="288819613" sldId="1253"/>
            <ac:spMk id="26" creationId="{320C332B-102C-BC0A-5578-49C7C2FC7F23}"/>
          </ac:spMkLst>
        </pc:spChg>
        <pc:spChg chg="add del">
          <ac:chgData name="Hossein Saberi" userId="3099d733-8375-4154-9dc5-01b18b3cf786" providerId="ADAL" clId="{2FE2B367-CAE1-42BC-99AD-DD038BFEF10B}" dt="2024-03-06T23:15:53.121" v="607" actId="26606"/>
          <ac:spMkLst>
            <pc:docMk/>
            <pc:sldMk cId="288819613" sldId="1253"/>
            <ac:spMk id="29" creationId="{BACC6370-2D7E-4714-9D71-7542949D7D5D}"/>
          </ac:spMkLst>
        </pc:spChg>
        <pc:spChg chg="add del">
          <ac:chgData name="Hossein Saberi" userId="3099d733-8375-4154-9dc5-01b18b3cf786" providerId="ADAL" clId="{2FE2B367-CAE1-42BC-99AD-DD038BFEF10B}" dt="2024-03-06T23:15:53.121" v="607" actId="26606"/>
          <ac:spMkLst>
            <pc:docMk/>
            <pc:sldMk cId="288819613" sldId="1253"/>
            <ac:spMk id="30" creationId="{F68B3F68-107C-434F-AA38-110D5EA91B85}"/>
          </ac:spMkLst>
        </pc:spChg>
        <pc:spChg chg="add del">
          <ac:chgData name="Hossein Saberi" userId="3099d733-8375-4154-9dc5-01b18b3cf786" providerId="ADAL" clId="{2FE2B367-CAE1-42BC-99AD-DD038BFEF10B}" dt="2024-03-06T23:15:53.121" v="607" actId="26606"/>
          <ac:spMkLst>
            <pc:docMk/>
            <pc:sldMk cId="288819613" sldId="1253"/>
            <ac:spMk id="31" creationId="{AAD0DBB9-1A4B-4391-81D4-CB19F9AB918A}"/>
          </ac:spMkLst>
        </pc:spChg>
        <pc:spChg chg="add del">
          <ac:chgData name="Hossein Saberi" userId="3099d733-8375-4154-9dc5-01b18b3cf786" providerId="ADAL" clId="{2FE2B367-CAE1-42BC-99AD-DD038BFEF10B}" dt="2024-03-06T23:15:53.121" v="607" actId="26606"/>
          <ac:spMkLst>
            <pc:docMk/>
            <pc:sldMk cId="288819613" sldId="1253"/>
            <ac:spMk id="32" creationId="{063BBA22-50EA-4C4D-BE05-F1CE4E63AA56}"/>
          </ac:spMkLst>
        </pc:spChg>
        <pc:spChg chg="add del">
          <ac:chgData name="Hossein Saberi" userId="3099d733-8375-4154-9dc5-01b18b3cf786" providerId="ADAL" clId="{2FE2B367-CAE1-42BC-99AD-DD038BFEF10B}" dt="2024-03-06T23:16:18.662" v="609" actId="26606"/>
          <ac:spMkLst>
            <pc:docMk/>
            <pc:sldMk cId="288819613" sldId="1253"/>
            <ac:spMk id="35" creationId="{35DB3719-6FDC-4E5D-891D-FF40B7300F64}"/>
          </ac:spMkLst>
        </pc:spChg>
        <pc:spChg chg="add del">
          <ac:chgData name="Hossein Saberi" userId="3099d733-8375-4154-9dc5-01b18b3cf786" providerId="ADAL" clId="{2FE2B367-CAE1-42BC-99AD-DD038BFEF10B}" dt="2024-03-06T23:16:18.662" v="609" actId="26606"/>
          <ac:spMkLst>
            <pc:docMk/>
            <pc:sldMk cId="288819613" sldId="1253"/>
            <ac:spMk id="36" creationId="{E0CBAC23-2E3F-4A90-BA59-F8299F6A5439}"/>
          </ac:spMkLst>
        </pc:spChg>
        <pc:spChg chg="add del">
          <ac:chgData name="Hossein Saberi" userId="3099d733-8375-4154-9dc5-01b18b3cf786" providerId="ADAL" clId="{2FE2B367-CAE1-42BC-99AD-DD038BFEF10B}" dt="2024-03-06T23:16:19.093" v="611" actId="26606"/>
          <ac:spMkLst>
            <pc:docMk/>
            <pc:sldMk cId="288819613" sldId="1253"/>
            <ac:spMk id="40" creationId="{E659831F-0D9A-4C63-9EBB-8435B85A440F}"/>
          </ac:spMkLst>
        </pc:spChg>
        <pc:spChg chg="add del">
          <ac:chgData name="Hossein Saberi" userId="3099d733-8375-4154-9dc5-01b18b3cf786" providerId="ADAL" clId="{2FE2B367-CAE1-42BC-99AD-DD038BFEF10B}" dt="2024-03-06T23:16:19.093" v="611" actId="26606"/>
          <ac:spMkLst>
            <pc:docMk/>
            <pc:sldMk cId="288819613" sldId="1253"/>
            <ac:spMk id="41" creationId="{320C332B-102C-BC0A-5578-49C7C2FC7F23}"/>
          </ac:spMkLst>
        </pc:spChg>
        <pc:spChg chg="add del">
          <ac:chgData name="Hossein Saberi" userId="3099d733-8375-4154-9dc5-01b18b3cf786" providerId="ADAL" clId="{2FE2B367-CAE1-42BC-99AD-DD038BFEF10B}" dt="2024-03-06T23:21:40.181" v="643" actId="26606"/>
          <ac:spMkLst>
            <pc:docMk/>
            <pc:sldMk cId="288819613" sldId="1253"/>
            <ac:spMk id="43" creationId="{7517A47C-B2E5-4B79-8061-D74B1311AF6E}"/>
          </ac:spMkLst>
        </pc:spChg>
        <pc:spChg chg="add del">
          <ac:chgData name="Hossein Saberi" userId="3099d733-8375-4154-9dc5-01b18b3cf786" providerId="ADAL" clId="{2FE2B367-CAE1-42BC-99AD-DD038BFEF10B}" dt="2024-03-06T23:21:40.181" v="643" actId="26606"/>
          <ac:spMkLst>
            <pc:docMk/>
            <pc:sldMk cId="288819613" sldId="1253"/>
            <ac:spMk id="44" creationId="{C505E780-2083-4CB5-A42A-5E0E2908ECC3}"/>
          </ac:spMkLst>
        </pc:spChg>
        <pc:spChg chg="add del">
          <ac:chgData name="Hossein Saberi" userId="3099d733-8375-4154-9dc5-01b18b3cf786" providerId="ADAL" clId="{2FE2B367-CAE1-42BC-99AD-DD038BFEF10B}" dt="2024-03-06T23:21:40.181" v="643" actId="26606"/>
          <ac:spMkLst>
            <pc:docMk/>
            <pc:sldMk cId="288819613" sldId="1253"/>
            <ac:spMk id="45" creationId="{D2C0AE1C-0118-41AE-8A10-7CDCBF10E96F}"/>
          </ac:spMkLst>
        </pc:spChg>
        <pc:spChg chg="add del">
          <ac:chgData name="Hossein Saberi" userId="3099d733-8375-4154-9dc5-01b18b3cf786" providerId="ADAL" clId="{2FE2B367-CAE1-42BC-99AD-DD038BFEF10B}" dt="2024-03-06T23:21:40.181" v="643" actId="26606"/>
          <ac:spMkLst>
            <pc:docMk/>
            <pc:sldMk cId="288819613" sldId="1253"/>
            <ac:spMk id="46" creationId="{463EEC44-1BA3-44ED-81FC-A644B04B2A44}"/>
          </ac:spMkLst>
        </pc:spChg>
        <pc:spChg chg="add del">
          <ac:chgData name="Hossein Saberi" userId="3099d733-8375-4154-9dc5-01b18b3cf786" providerId="ADAL" clId="{2FE2B367-CAE1-42BC-99AD-DD038BFEF10B}" dt="2024-03-06T23:21:23.692" v="639" actId="26606"/>
          <ac:spMkLst>
            <pc:docMk/>
            <pc:sldMk cId="288819613" sldId="1253"/>
            <ac:spMk id="50" creationId="{E51BA4DF-2BD4-4EC2-B1DB-B27C8AC71864}"/>
          </ac:spMkLst>
        </pc:spChg>
        <pc:spChg chg="add del">
          <ac:chgData name="Hossein Saberi" userId="3099d733-8375-4154-9dc5-01b18b3cf786" providerId="ADAL" clId="{2FE2B367-CAE1-42BC-99AD-DD038BFEF10B}" dt="2024-03-06T23:19:56.910" v="631" actId="26606"/>
          <ac:spMkLst>
            <pc:docMk/>
            <pc:sldMk cId="288819613" sldId="1253"/>
            <ac:spMk id="52" creationId="{1D63C574-BFD2-41A1-A567-B0C3CC7FDD4F}"/>
          </ac:spMkLst>
        </pc:spChg>
        <pc:spChg chg="add del">
          <ac:chgData name="Hossein Saberi" userId="3099d733-8375-4154-9dc5-01b18b3cf786" providerId="ADAL" clId="{2FE2B367-CAE1-42BC-99AD-DD038BFEF10B}" dt="2024-03-06T23:20:08.467" v="635" actId="26606"/>
          <ac:spMkLst>
            <pc:docMk/>
            <pc:sldMk cId="288819613" sldId="1253"/>
            <ac:spMk id="53" creationId="{D93394DA-E684-47C2-9020-13225823F40A}"/>
          </ac:spMkLst>
        </pc:spChg>
        <pc:spChg chg="add del">
          <ac:chgData name="Hossein Saberi" userId="3099d733-8375-4154-9dc5-01b18b3cf786" providerId="ADAL" clId="{2FE2B367-CAE1-42BC-99AD-DD038BFEF10B}" dt="2024-03-06T23:19:56.910" v="631" actId="26606"/>
          <ac:spMkLst>
            <pc:docMk/>
            <pc:sldMk cId="288819613" sldId="1253"/>
            <ac:spMk id="54" creationId="{E2A46BAB-8C31-42B2-90E8-B26DD3E81D37}"/>
          </ac:spMkLst>
        </pc:spChg>
        <pc:spChg chg="add del">
          <ac:chgData name="Hossein Saberi" userId="3099d733-8375-4154-9dc5-01b18b3cf786" providerId="ADAL" clId="{2FE2B367-CAE1-42BC-99AD-DD038BFEF10B}" dt="2024-03-06T23:21:29.905" v="641" actId="26606"/>
          <ac:spMkLst>
            <pc:docMk/>
            <pc:sldMk cId="288819613" sldId="1253"/>
            <ac:spMk id="55" creationId="{2E442304-DDBD-4F7B-8017-36BCC863FB40}"/>
          </ac:spMkLst>
        </pc:spChg>
        <pc:spChg chg="add del">
          <ac:chgData name="Hossein Saberi" userId="3099d733-8375-4154-9dc5-01b18b3cf786" providerId="ADAL" clId="{2FE2B367-CAE1-42BC-99AD-DD038BFEF10B}" dt="2024-03-06T23:21:29.905" v="641" actId="26606"/>
          <ac:spMkLst>
            <pc:docMk/>
            <pc:sldMk cId="288819613" sldId="1253"/>
            <ac:spMk id="57" creationId="{5E107275-3853-46FD-A241-DE4355A42675}"/>
          </ac:spMkLst>
        </pc:spChg>
        <pc:spChg chg="add del">
          <ac:chgData name="Hossein Saberi" userId="3099d733-8375-4154-9dc5-01b18b3cf786" providerId="ADAL" clId="{2FE2B367-CAE1-42BC-99AD-DD038BFEF10B}" dt="2024-03-06T23:20:00.615" v="633" actId="26606"/>
          <ac:spMkLst>
            <pc:docMk/>
            <pc:sldMk cId="288819613" sldId="1253"/>
            <ac:spMk id="69" creationId="{2A11688B-0A27-4E86-8D55-76F71ADF299B}"/>
          </ac:spMkLst>
        </pc:spChg>
        <pc:spChg chg="add del">
          <ac:chgData name="Hossein Saberi" userId="3099d733-8375-4154-9dc5-01b18b3cf786" providerId="ADAL" clId="{2FE2B367-CAE1-42BC-99AD-DD038BFEF10B}" dt="2024-03-06T23:20:00.615" v="633" actId="26606"/>
          <ac:spMkLst>
            <pc:docMk/>
            <pc:sldMk cId="288819613" sldId="1253"/>
            <ac:spMk id="72" creationId="{40F88E6C-5782-452A-8C4F-9D2C2EAC8499}"/>
          </ac:spMkLst>
        </pc:spChg>
        <pc:grpChg chg="add del">
          <ac:chgData name="Hossein Saberi" userId="3099d733-8375-4154-9dc5-01b18b3cf786" providerId="ADAL" clId="{2FE2B367-CAE1-42BC-99AD-DD038BFEF10B}" dt="2024-03-06T23:16:19.093" v="611" actId="26606"/>
          <ac:grpSpMkLst>
            <pc:docMk/>
            <pc:sldMk cId="288819613" sldId="1253"/>
            <ac:grpSpMk id="11" creationId="{28FAF094-D087-493F-8DF9-A486C2D6BBAA}"/>
          </ac:grpSpMkLst>
        </pc:grpChg>
        <pc:grpChg chg="add del">
          <ac:chgData name="Hossein Saberi" userId="3099d733-8375-4154-9dc5-01b18b3cf786" providerId="ADAL" clId="{2FE2B367-CAE1-42BC-99AD-DD038BFEF10B}" dt="2024-03-06T23:19:56.910" v="631" actId="26606"/>
          <ac:grpSpMkLst>
            <pc:docMk/>
            <pc:sldMk cId="288819613" sldId="1253"/>
            <ac:grpSpMk id="56" creationId="{B3F7A3C7-0737-4E57-B30E-8EEFE638B401}"/>
          </ac:grpSpMkLst>
        </pc:grpChg>
        <pc:grpChg chg="add del">
          <ac:chgData name="Hossein Saberi" userId="3099d733-8375-4154-9dc5-01b18b3cf786" providerId="ADAL" clId="{2FE2B367-CAE1-42BC-99AD-DD038BFEF10B}" dt="2024-03-06T23:19:56.910" v="631" actId="26606"/>
          <ac:grpSpMkLst>
            <pc:docMk/>
            <pc:sldMk cId="288819613" sldId="1253"/>
            <ac:grpSpMk id="60" creationId="{43F5E015-E085-4624-B431-B42414448684}"/>
          </ac:grpSpMkLst>
        </pc:grpChg>
        <pc:grpChg chg="add del">
          <ac:chgData name="Hossein Saberi" userId="3099d733-8375-4154-9dc5-01b18b3cf786" providerId="ADAL" clId="{2FE2B367-CAE1-42BC-99AD-DD038BFEF10B}" dt="2024-03-06T23:20:00.615" v="633" actId="26606"/>
          <ac:grpSpMkLst>
            <pc:docMk/>
            <pc:sldMk cId="288819613" sldId="1253"/>
            <ac:grpSpMk id="70" creationId="{C84A868B-654E-447C-8D9C-0F9328308CA2}"/>
          </ac:grpSpMkLst>
        </pc:grpChg>
        <pc:graphicFrameChg chg="add del">
          <ac:chgData name="Hossein Saberi" userId="3099d733-8375-4154-9dc5-01b18b3cf786" providerId="ADAL" clId="{2FE2B367-CAE1-42BC-99AD-DD038BFEF10B}" dt="2024-03-06T23:15:45.255" v="603" actId="26606"/>
          <ac:graphicFrameMkLst>
            <pc:docMk/>
            <pc:sldMk cId="288819613" sldId="1253"/>
            <ac:graphicFrameMk id="22" creationId="{E10F8049-11D7-154A-98A8-2977DFAD28C0}"/>
          </ac:graphicFrameMkLst>
        </pc:graphicFrameChg>
        <pc:graphicFrameChg chg="add del">
          <ac:chgData name="Hossein Saberi" userId="3099d733-8375-4154-9dc5-01b18b3cf786" providerId="ADAL" clId="{2FE2B367-CAE1-42BC-99AD-DD038BFEF10B}" dt="2024-03-06T23:15:53.121" v="607" actId="26606"/>
          <ac:graphicFrameMkLst>
            <pc:docMk/>
            <pc:sldMk cId="288819613" sldId="1253"/>
            <ac:graphicFrameMk id="33" creationId="{E10F8049-11D7-154A-98A8-2977DFAD28C0}"/>
          </ac:graphicFrameMkLst>
        </pc:graphicFrameChg>
        <pc:graphicFrameChg chg="add del">
          <ac:chgData name="Hossein Saberi" userId="3099d733-8375-4154-9dc5-01b18b3cf786" providerId="ADAL" clId="{2FE2B367-CAE1-42BC-99AD-DD038BFEF10B}" dt="2024-03-06T23:16:18.662" v="609" actId="26606"/>
          <ac:graphicFrameMkLst>
            <pc:docMk/>
            <pc:sldMk cId="288819613" sldId="1253"/>
            <ac:graphicFrameMk id="37" creationId="{54031D2E-F726-5D4A-8097-5BBB4E5BD104}"/>
          </ac:graphicFrameMkLst>
        </pc:graphicFrameChg>
        <pc:graphicFrameChg chg="add del mod modGraphic">
          <ac:chgData name="Hossein Saberi" userId="3099d733-8375-4154-9dc5-01b18b3cf786" providerId="ADAL" clId="{2FE2B367-CAE1-42BC-99AD-DD038BFEF10B}" dt="2024-03-06T23:22:06.766" v="649" actId="12269"/>
          <ac:graphicFrameMkLst>
            <pc:docMk/>
            <pc:sldMk cId="288819613" sldId="1253"/>
            <ac:graphicFrameMk id="47" creationId="{A7E0AEEB-0C49-E499-DAAB-7E4484B49D32}"/>
          </ac:graphicFrameMkLst>
        </pc:graphicFrameChg>
        <pc:picChg chg="add del">
          <ac:chgData name="Hossein Saberi" userId="3099d733-8375-4154-9dc5-01b18b3cf786" providerId="ADAL" clId="{2FE2B367-CAE1-42BC-99AD-DD038BFEF10B}" dt="2024-03-06T23:15:24.651" v="599" actId="26606"/>
          <ac:picMkLst>
            <pc:docMk/>
            <pc:sldMk cId="288819613" sldId="1253"/>
            <ac:picMk id="6" creationId="{E2C61593-D670-577B-C85C-0BAC969C5DA8}"/>
          </ac:picMkLst>
        </pc:picChg>
        <pc:picChg chg="add del">
          <ac:chgData name="Hossein Saberi" userId="3099d733-8375-4154-9dc5-01b18b3cf786" providerId="ADAL" clId="{2FE2B367-CAE1-42BC-99AD-DD038BFEF10B}" dt="2024-03-06T23:15:43.082" v="601" actId="26606"/>
          <ac:picMkLst>
            <pc:docMk/>
            <pc:sldMk cId="288819613" sldId="1253"/>
            <ac:picMk id="15" creationId="{608EE1ED-8B9F-5428-5E68-B673C12C1754}"/>
          </ac:picMkLst>
        </pc:picChg>
        <pc:picChg chg="add del">
          <ac:chgData name="Hossein Saberi" userId="3099d733-8375-4154-9dc5-01b18b3cf786" providerId="ADAL" clId="{2FE2B367-CAE1-42BC-99AD-DD038BFEF10B}" dt="2024-03-06T23:15:47.478" v="605" actId="26606"/>
          <ac:picMkLst>
            <pc:docMk/>
            <pc:sldMk cId="288819613" sldId="1253"/>
            <ac:picMk id="27" creationId="{126E63E0-9E56-B400-F258-81A5040A8272}"/>
          </ac:picMkLst>
        </pc:picChg>
        <pc:picChg chg="add del">
          <ac:chgData name="Hossein Saberi" userId="3099d733-8375-4154-9dc5-01b18b3cf786" providerId="ADAL" clId="{2FE2B367-CAE1-42BC-99AD-DD038BFEF10B}" dt="2024-03-06T23:20:08.467" v="635" actId="26606"/>
          <ac:picMkLst>
            <pc:docMk/>
            <pc:sldMk cId="288819613" sldId="1253"/>
            <ac:picMk id="49" creationId="{A4A61DC9-8442-0A90-1BCF-4B82404E2796}"/>
          </ac:picMkLst>
        </pc:picChg>
        <pc:picChg chg="add del">
          <ac:chgData name="Hossein Saberi" userId="3099d733-8375-4154-9dc5-01b18b3cf786" providerId="ADAL" clId="{2FE2B367-CAE1-42BC-99AD-DD038BFEF10B}" dt="2024-03-06T23:21:23.692" v="639" actId="26606"/>
          <ac:picMkLst>
            <pc:docMk/>
            <pc:sldMk cId="288819613" sldId="1253"/>
            <ac:picMk id="51" creationId="{AB0BD129-2B8C-8DD3-562F-2CFB7D3EBF1C}"/>
          </ac:picMkLst>
        </pc:picChg>
      </pc:sldChg>
      <pc:sldChg chg="new del">
        <pc:chgData name="Hossein Saberi" userId="3099d733-8375-4154-9dc5-01b18b3cf786" providerId="ADAL" clId="{2FE2B367-CAE1-42BC-99AD-DD038BFEF10B}" dt="2024-03-06T23:04:47.746" v="221" actId="2696"/>
        <pc:sldMkLst>
          <pc:docMk/>
          <pc:sldMk cId="3394952910" sldId="1253"/>
        </pc:sldMkLst>
      </pc:sldChg>
      <pc:sldChg chg="addSp delSp modSp new del mod setBg addAnim delAnim">
        <pc:chgData name="Hossein Saberi" userId="3099d733-8375-4154-9dc5-01b18b3cf786" providerId="ADAL" clId="{2FE2B367-CAE1-42BC-99AD-DD038BFEF10B}" dt="2024-03-08T14:16:16.011" v="1400" actId="2696"/>
        <pc:sldMkLst>
          <pc:docMk/>
          <pc:sldMk cId="222790576" sldId="1254"/>
        </pc:sldMkLst>
        <pc:spChg chg="mod ord">
          <ac:chgData name="Hossein Saberi" userId="3099d733-8375-4154-9dc5-01b18b3cf786" providerId="ADAL" clId="{2FE2B367-CAE1-42BC-99AD-DD038BFEF10B}" dt="2024-03-06T23:33:26.591" v="748" actId="26606"/>
          <ac:spMkLst>
            <pc:docMk/>
            <pc:sldMk cId="222790576" sldId="1254"/>
            <ac:spMk id="2" creationId="{0C110838-C180-C7B0-50B4-6366BC62A2F1}"/>
          </ac:spMkLst>
        </pc:spChg>
        <pc:spChg chg="del">
          <ac:chgData name="Hossein Saberi" userId="3099d733-8375-4154-9dc5-01b18b3cf786" providerId="ADAL" clId="{2FE2B367-CAE1-42BC-99AD-DD038BFEF10B}" dt="2024-03-06T23:27:31.370" v="702" actId="478"/>
          <ac:spMkLst>
            <pc:docMk/>
            <pc:sldMk cId="222790576" sldId="1254"/>
            <ac:spMk id="3" creationId="{2ACA92C8-074A-0664-81F1-AA41D7722062}"/>
          </ac:spMkLst>
        </pc:spChg>
        <pc:spChg chg="mod ord">
          <ac:chgData name="Hossein Saberi" userId="3099d733-8375-4154-9dc5-01b18b3cf786" providerId="ADAL" clId="{2FE2B367-CAE1-42BC-99AD-DD038BFEF10B}" dt="2024-03-06T23:33:26.591" v="748" actId="26606"/>
          <ac:spMkLst>
            <pc:docMk/>
            <pc:sldMk cId="222790576" sldId="1254"/>
            <ac:spMk id="4" creationId="{1461119A-F209-6CD9-BDD7-775F78F0770D}"/>
          </ac:spMkLst>
        </pc:spChg>
        <pc:spChg chg="add del">
          <ac:chgData name="Hossein Saberi" userId="3099d733-8375-4154-9dc5-01b18b3cf786" providerId="ADAL" clId="{2FE2B367-CAE1-42BC-99AD-DD038BFEF10B}" dt="2024-03-06T23:28:24.417" v="708" actId="26606"/>
          <ac:spMkLst>
            <pc:docMk/>
            <pc:sldMk cId="222790576" sldId="1254"/>
            <ac:spMk id="21" creationId="{C4879EFC-8E62-4E00-973C-C45EE9EC676D}"/>
          </ac:spMkLst>
        </pc:spChg>
        <pc:spChg chg="add del">
          <ac:chgData name="Hossein Saberi" userId="3099d733-8375-4154-9dc5-01b18b3cf786" providerId="ADAL" clId="{2FE2B367-CAE1-42BC-99AD-DD038BFEF10B}" dt="2024-03-06T23:28:54.029" v="714" actId="26606"/>
          <ac:spMkLst>
            <pc:docMk/>
            <pc:sldMk cId="222790576" sldId="1254"/>
            <ac:spMk id="22" creationId="{3F24A09B-713F-43FC-AB6E-B88083968522}"/>
          </ac:spMkLst>
        </pc:spChg>
        <pc:spChg chg="add del">
          <ac:chgData name="Hossein Saberi" userId="3099d733-8375-4154-9dc5-01b18b3cf786" providerId="ADAL" clId="{2FE2B367-CAE1-42BC-99AD-DD038BFEF10B}" dt="2024-03-06T23:28:40.582" v="712" actId="26606"/>
          <ac:spMkLst>
            <pc:docMk/>
            <pc:sldMk cId="222790576" sldId="1254"/>
            <ac:spMk id="23" creationId="{0E7B0589-6DC3-09A2-54F4-5469151AE006}"/>
          </ac:spMkLst>
        </pc:spChg>
        <pc:spChg chg="add del">
          <ac:chgData name="Hossein Saberi" userId="3099d733-8375-4154-9dc5-01b18b3cf786" providerId="ADAL" clId="{2FE2B367-CAE1-42BC-99AD-DD038BFEF10B}" dt="2024-03-06T23:27:46.043" v="706" actId="26606"/>
          <ac:spMkLst>
            <pc:docMk/>
            <pc:sldMk cId="222790576" sldId="1254"/>
            <ac:spMk id="24" creationId="{3B47FC9C-2ED3-4100-A4EF-E8CDFEE106C9}"/>
          </ac:spMkLst>
        </pc:spChg>
        <pc:spChg chg="add del">
          <ac:chgData name="Hossein Saberi" userId="3099d733-8375-4154-9dc5-01b18b3cf786" providerId="ADAL" clId="{2FE2B367-CAE1-42BC-99AD-DD038BFEF10B}" dt="2024-03-06T23:28:24.417" v="708" actId="26606"/>
          <ac:spMkLst>
            <pc:docMk/>
            <pc:sldMk cId="222790576" sldId="1254"/>
            <ac:spMk id="26" creationId="{D6A9C53F-5F90-40A5-8C85-5412D39C8C68}"/>
          </ac:spMkLst>
        </pc:spChg>
        <pc:spChg chg="add del">
          <ac:chgData name="Hossein Saberi" userId="3099d733-8375-4154-9dc5-01b18b3cf786" providerId="ADAL" clId="{2FE2B367-CAE1-42BC-99AD-DD038BFEF10B}" dt="2024-03-06T23:28:58.802" v="716" actId="26606"/>
          <ac:spMkLst>
            <pc:docMk/>
            <pc:sldMk cId="222790576" sldId="1254"/>
            <ac:spMk id="27" creationId="{2151139A-886F-4B97-8815-729AD3831BBD}"/>
          </ac:spMkLst>
        </pc:spChg>
        <pc:spChg chg="add del">
          <ac:chgData name="Hossein Saberi" userId="3099d733-8375-4154-9dc5-01b18b3cf786" providerId="ADAL" clId="{2FE2B367-CAE1-42BC-99AD-DD038BFEF10B}" dt="2024-03-06T23:28:58.802" v="716" actId="26606"/>
          <ac:spMkLst>
            <pc:docMk/>
            <pc:sldMk cId="222790576" sldId="1254"/>
            <ac:spMk id="28" creationId="{2CC56AF6-38E4-490B-8E2B-1A1037B4EDD4}"/>
          </ac:spMkLst>
        </pc:spChg>
        <pc:spChg chg="add del">
          <ac:chgData name="Hossein Saberi" userId="3099d733-8375-4154-9dc5-01b18b3cf786" providerId="ADAL" clId="{2FE2B367-CAE1-42BC-99AD-DD038BFEF10B}" dt="2024-03-06T23:28:38.704" v="710" actId="26606"/>
          <ac:spMkLst>
            <pc:docMk/>
            <pc:sldMk cId="222790576" sldId="1254"/>
            <ac:spMk id="29" creationId="{521C4EA8-6B83-4338-913D-D75D3C4F34D6}"/>
          </ac:spMkLst>
        </pc:spChg>
        <pc:spChg chg="add del">
          <ac:chgData name="Hossein Saberi" userId="3099d733-8375-4154-9dc5-01b18b3cf786" providerId="ADAL" clId="{2FE2B367-CAE1-42BC-99AD-DD038BFEF10B}" dt="2024-03-06T23:28:38.704" v="710" actId="26606"/>
          <ac:spMkLst>
            <pc:docMk/>
            <pc:sldMk cId="222790576" sldId="1254"/>
            <ac:spMk id="30" creationId="{04357C93-F0CB-4A1C-8F77-4E9063789819}"/>
          </ac:spMkLst>
        </pc:spChg>
        <pc:spChg chg="add del">
          <ac:chgData name="Hossein Saberi" userId="3099d733-8375-4154-9dc5-01b18b3cf786" providerId="ADAL" clId="{2FE2B367-CAE1-42BC-99AD-DD038BFEF10B}" dt="2024-03-06T23:28:58.802" v="716" actId="26606"/>
          <ac:spMkLst>
            <pc:docMk/>
            <pc:sldMk cId="222790576" sldId="1254"/>
            <ac:spMk id="32" creationId="{5428AC11-BFDF-42EF-80FF-717BBF909067}"/>
          </ac:spMkLst>
        </pc:spChg>
        <pc:spChg chg="add del">
          <ac:chgData name="Hossein Saberi" userId="3099d733-8375-4154-9dc5-01b18b3cf786" providerId="ADAL" clId="{2FE2B367-CAE1-42BC-99AD-DD038BFEF10B}" dt="2024-03-06T23:28:58.802" v="716" actId="26606"/>
          <ac:spMkLst>
            <pc:docMk/>
            <pc:sldMk cId="222790576" sldId="1254"/>
            <ac:spMk id="34" creationId="{2339A6F5-AD6A-4D80-8AD9-6290D13AC49F}"/>
          </ac:spMkLst>
        </pc:spChg>
        <pc:spChg chg="add del">
          <ac:chgData name="Hossein Saberi" userId="3099d733-8375-4154-9dc5-01b18b3cf786" providerId="ADAL" clId="{2FE2B367-CAE1-42BC-99AD-DD038BFEF10B}" dt="2024-03-06T23:31:37.557" v="735" actId="26606"/>
          <ac:spMkLst>
            <pc:docMk/>
            <pc:sldMk cId="222790576" sldId="1254"/>
            <ac:spMk id="35" creationId="{6057E0BB-58EB-465F-AD1E-92692B4B6870}"/>
          </ac:spMkLst>
        </pc:spChg>
        <pc:spChg chg="add del">
          <ac:chgData name="Hossein Saberi" userId="3099d733-8375-4154-9dc5-01b18b3cf786" providerId="ADAL" clId="{2FE2B367-CAE1-42BC-99AD-DD038BFEF10B}" dt="2024-03-06T23:29:12.420" v="718" actId="26606"/>
          <ac:spMkLst>
            <pc:docMk/>
            <pc:sldMk cId="222790576" sldId="1254"/>
            <ac:spMk id="36" creationId="{F0087D53-9295-4463-AAE4-D5C626046E9F}"/>
          </ac:spMkLst>
        </pc:spChg>
        <pc:spChg chg="add del">
          <ac:chgData name="Hossein Saberi" userId="3099d733-8375-4154-9dc5-01b18b3cf786" providerId="ADAL" clId="{2FE2B367-CAE1-42BC-99AD-DD038BFEF10B}" dt="2024-03-06T23:29:12.420" v="718" actId="26606"/>
          <ac:spMkLst>
            <pc:docMk/>
            <pc:sldMk cId="222790576" sldId="1254"/>
            <ac:spMk id="37" creationId="{D6A9C53F-5F90-40A5-8C85-5412D39C8C68}"/>
          </ac:spMkLst>
        </pc:spChg>
        <pc:spChg chg="add del">
          <ac:chgData name="Hossein Saberi" userId="3099d733-8375-4154-9dc5-01b18b3cf786" providerId="ADAL" clId="{2FE2B367-CAE1-42BC-99AD-DD038BFEF10B}" dt="2024-03-06T23:31:37.557" v="735" actId="26606"/>
          <ac:spMkLst>
            <pc:docMk/>
            <pc:sldMk cId="222790576" sldId="1254"/>
            <ac:spMk id="38" creationId="{284A8429-F65A-490D-96E4-1158D3E8A026}"/>
          </ac:spMkLst>
        </pc:spChg>
        <pc:spChg chg="add del">
          <ac:chgData name="Hossein Saberi" userId="3099d733-8375-4154-9dc5-01b18b3cf786" providerId="ADAL" clId="{2FE2B367-CAE1-42BC-99AD-DD038BFEF10B}" dt="2024-03-06T23:29:14.888" v="720" actId="26606"/>
          <ac:spMkLst>
            <pc:docMk/>
            <pc:sldMk cId="222790576" sldId="1254"/>
            <ac:spMk id="39" creationId="{B87C619C-EBAB-488E-96B9-153AA4C9B440}"/>
          </ac:spMkLst>
        </pc:spChg>
        <pc:spChg chg="add del">
          <ac:chgData name="Hossein Saberi" userId="3099d733-8375-4154-9dc5-01b18b3cf786" providerId="ADAL" clId="{2FE2B367-CAE1-42BC-99AD-DD038BFEF10B}" dt="2024-03-06T23:29:14.888" v="720" actId="26606"/>
          <ac:spMkLst>
            <pc:docMk/>
            <pc:sldMk cId="222790576" sldId="1254"/>
            <ac:spMk id="40" creationId="{130DA1C1-36FD-41D8-9826-EE797BF39BAB}"/>
          </ac:spMkLst>
        </pc:spChg>
        <pc:spChg chg="add del">
          <ac:chgData name="Hossein Saberi" userId="3099d733-8375-4154-9dc5-01b18b3cf786" providerId="ADAL" clId="{2FE2B367-CAE1-42BC-99AD-DD038BFEF10B}" dt="2024-03-06T23:29:14.888" v="720" actId="26606"/>
          <ac:spMkLst>
            <pc:docMk/>
            <pc:sldMk cId="222790576" sldId="1254"/>
            <ac:spMk id="41" creationId="{35BC54F7-1315-4D6C-9420-A5BF0CDDBC04}"/>
          </ac:spMkLst>
        </pc:spChg>
        <pc:spChg chg="add del">
          <ac:chgData name="Hossein Saberi" userId="3099d733-8375-4154-9dc5-01b18b3cf786" providerId="ADAL" clId="{2FE2B367-CAE1-42BC-99AD-DD038BFEF10B}" dt="2024-03-06T23:31:37.557" v="735" actId="26606"/>
          <ac:spMkLst>
            <pc:docMk/>
            <pc:sldMk cId="222790576" sldId="1254"/>
            <ac:spMk id="42" creationId="{0F022291-A82B-4D23-A1E0-5F9BD684669E}"/>
          </ac:spMkLst>
        </pc:spChg>
        <pc:spChg chg="add del">
          <ac:chgData name="Hossein Saberi" userId="3099d733-8375-4154-9dc5-01b18b3cf786" providerId="ADAL" clId="{2FE2B367-CAE1-42BC-99AD-DD038BFEF10B}" dt="2024-03-06T23:30:21.211" v="726" actId="26606"/>
          <ac:spMkLst>
            <pc:docMk/>
            <pc:sldMk cId="222790576" sldId="1254"/>
            <ac:spMk id="43" creationId="{0AAD52C3-F510-4AD2-8B1D-7D8A574BA0F3}"/>
          </ac:spMkLst>
        </pc:spChg>
        <pc:spChg chg="add del mod">
          <ac:chgData name="Hossein Saberi" userId="3099d733-8375-4154-9dc5-01b18b3cf786" providerId="ADAL" clId="{2FE2B367-CAE1-42BC-99AD-DD038BFEF10B}" dt="2024-03-06T23:30:31.512" v="727" actId="478"/>
          <ac:spMkLst>
            <pc:docMk/>
            <pc:sldMk cId="222790576" sldId="1254"/>
            <ac:spMk id="44" creationId="{0C4EEFB5-E8EB-EB80-6B96-C7384E24B526}"/>
          </ac:spMkLst>
        </pc:spChg>
        <pc:spChg chg="add del">
          <ac:chgData name="Hossein Saberi" userId="3099d733-8375-4154-9dc5-01b18b3cf786" providerId="ADAL" clId="{2FE2B367-CAE1-42BC-99AD-DD038BFEF10B}" dt="2024-03-06T23:31:41.512" v="737" actId="26606"/>
          <ac:spMkLst>
            <pc:docMk/>
            <pc:sldMk cId="222790576" sldId="1254"/>
            <ac:spMk id="45" creationId="{78BA5F19-D5E1-4ECC-BEC2-DF7AEDFD7C50}"/>
          </ac:spMkLst>
        </pc:spChg>
        <pc:spChg chg="add del">
          <ac:chgData name="Hossein Saberi" userId="3099d733-8375-4154-9dc5-01b18b3cf786" providerId="ADAL" clId="{2FE2B367-CAE1-42BC-99AD-DD038BFEF10B}" dt="2024-03-06T23:31:02.540" v="733" actId="26606"/>
          <ac:spMkLst>
            <pc:docMk/>
            <pc:sldMk cId="222790576" sldId="1254"/>
            <ac:spMk id="46" creationId="{1022CA72-2A63-428F-B586-37BA5AB6D265}"/>
          </ac:spMkLst>
        </pc:spChg>
        <pc:spChg chg="add del">
          <ac:chgData name="Hossein Saberi" userId="3099d733-8375-4154-9dc5-01b18b3cf786" providerId="ADAL" clId="{2FE2B367-CAE1-42BC-99AD-DD038BFEF10B}" dt="2024-03-06T23:31:02.540" v="733" actId="26606"/>
          <ac:spMkLst>
            <pc:docMk/>
            <pc:sldMk cId="222790576" sldId="1254"/>
            <ac:spMk id="47" creationId="{95C8260E-968F-44E8-A823-ABB431311926}"/>
          </ac:spMkLst>
        </pc:spChg>
        <pc:spChg chg="add del">
          <ac:chgData name="Hossein Saberi" userId="3099d733-8375-4154-9dc5-01b18b3cf786" providerId="ADAL" clId="{2FE2B367-CAE1-42BC-99AD-DD038BFEF10B}" dt="2024-03-06T23:31:02.540" v="733" actId="26606"/>
          <ac:spMkLst>
            <pc:docMk/>
            <pc:sldMk cId="222790576" sldId="1254"/>
            <ac:spMk id="48" creationId="{2C1BBA94-3F40-40AA-8BB9-E69E25E537C1}"/>
          </ac:spMkLst>
        </pc:spChg>
        <pc:spChg chg="add del">
          <ac:chgData name="Hossein Saberi" userId="3099d733-8375-4154-9dc5-01b18b3cf786" providerId="ADAL" clId="{2FE2B367-CAE1-42BC-99AD-DD038BFEF10B}" dt="2024-03-06T23:29:42.368" v="723" actId="26606"/>
          <ac:spMkLst>
            <pc:docMk/>
            <pc:sldMk cId="222790576" sldId="1254"/>
            <ac:spMk id="49" creationId="{1022CA72-2A63-428F-B586-37BA5AB6D265}"/>
          </ac:spMkLst>
        </pc:spChg>
        <pc:spChg chg="add del">
          <ac:chgData name="Hossein Saberi" userId="3099d733-8375-4154-9dc5-01b18b3cf786" providerId="ADAL" clId="{2FE2B367-CAE1-42BC-99AD-DD038BFEF10B}" dt="2024-03-06T23:31:02.540" v="733" actId="26606"/>
          <ac:spMkLst>
            <pc:docMk/>
            <pc:sldMk cId="222790576" sldId="1254"/>
            <ac:spMk id="50" creationId="{FE43805F-24A6-46A4-B19B-54F28347355C}"/>
          </ac:spMkLst>
        </pc:spChg>
        <pc:spChg chg="add del">
          <ac:chgData name="Hossein Saberi" userId="3099d733-8375-4154-9dc5-01b18b3cf786" providerId="ADAL" clId="{2FE2B367-CAE1-42BC-99AD-DD038BFEF10B}" dt="2024-03-06T23:29:42.368" v="723" actId="26606"/>
          <ac:spMkLst>
            <pc:docMk/>
            <pc:sldMk cId="222790576" sldId="1254"/>
            <ac:spMk id="51" creationId="{95C8260E-968F-44E8-A823-ABB431311926}"/>
          </ac:spMkLst>
        </pc:spChg>
        <pc:spChg chg="add del">
          <ac:chgData name="Hossein Saberi" userId="3099d733-8375-4154-9dc5-01b18b3cf786" providerId="ADAL" clId="{2FE2B367-CAE1-42BC-99AD-DD038BFEF10B}" dt="2024-03-06T23:30:54.890" v="732" actId="26606"/>
          <ac:spMkLst>
            <pc:docMk/>
            <pc:sldMk cId="222790576" sldId="1254"/>
            <ac:spMk id="52" creationId="{E0311CE5-3D05-493E-B9D2-CF549DF73DC5}"/>
          </ac:spMkLst>
        </pc:spChg>
        <pc:spChg chg="add del">
          <ac:chgData name="Hossein Saberi" userId="3099d733-8375-4154-9dc5-01b18b3cf786" providerId="ADAL" clId="{2FE2B367-CAE1-42BC-99AD-DD038BFEF10B}" dt="2024-03-06T23:29:42.368" v="723" actId="26606"/>
          <ac:spMkLst>
            <pc:docMk/>
            <pc:sldMk cId="222790576" sldId="1254"/>
            <ac:spMk id="53" creationId="{2C1BBA94-3F40-40AA-8BB9-E69E25E537C1}"/>
          </ac:spMkLst>
        </pc:spChg>
        <pc:spChg chg="add del">
          <ac:chgData name="Hossein Saberi" userId="3099d733-8375-4154-9dc5-01b18b3cf786" providerId="ADAL" clId="{2FE2B367-CAE1-42BC-99AD-DD038BFEF10B}" dt="2024-03-06T23:31:41.512" v="737" actId="26606"/>
          <ac:spMkLst>
            <pc:docMk/>
            <pc:sldMk cId="222790576" sldId="1254"/>
            <ac:spMk id="54" creationId="{BB4D578A-F2C4-4EA9-A811-B48E66D63696}"/>
          </ac:spMkLst>
        </pc:spChg>
        <pc:spChg chg="add del">
          <ac:chgData name="Hossein Saberi" userId="3099d733-8375-4154-9dc5-01b18b3cf786" providerId="ADAL" clId="{2FE2B367-CAE1-42BC-99AD-DD038BFEF10B}" dt="2024-03-06T23:29:42.368" v="723" actId="26606"/>
          <ac:spMkLst>
            <pc:docMk/>
            <pc:sldMk cId="222790576" sldId="1254"/>
            <ac:spMk id="55" creationId="{FE43805F-24A6-46A4-B19B-54F28347355C}"/>
          </ac:spMkLst>
        </pc:spChg>
        <pc:spChg chg="add del">
          <ac:chgData name="Hossein Saberi" userId="3099d733-8375-4154-9dc5-01b18b3cf786" providerId="ADAL" clId="{2FE2B367-CAE1-42BC-99AD-DD038BFEF10B}" dt="2024-03-06T23:29:49.704" v="725" actId="26606"/>
          <ac:spMkLst>
            <pc:docMk/>
            <pc:sldMk cId="222790576" sldId="1254"/>
            <ac:spMk id="57" creationId="{E36BB3C5-822B-45E1-A81E-5CC3176C61A1}"/>
          </ac:spMkLst>
        </pc:spChg>
        <pc:spChg chg="add del">
          <ac:chgData name="Hossein Saberi" userId="3099d733-8375-4154-9dc5-01b18b3cf786" providerId="ADAL" clId="{2FE2B367-CAE1-42BC-99AD-DD038BFEF10B}" dt="2024-03-06T23:29:49.704" v="725" actId="26606"/>
          <ac:spMkLst>
            <pc:docMk/>
            <pc:sldMk cId="222790576" sldId="1254"/>
            <ac:spMk id="58" creationId="{FB39ECA9-4CDE-4883-98E8-287E905E9F07}"/>
          </ac:spMkLst>
        </pc:spChg>
        <pc:spChg chg="add del">
          <ac:chgData name="Hossein Saberi" userId="3099d733-8375-4154-9dc5-01b18b3cf786" providerId="ADAL" clId="{2FE2B367-CAE1-42BC-99AD-DD038BFEF10B}" dt="2024-03-06T23:29:49.704" v="725" actId="26606"/>
          <ac:spMkLst>
            <pc:docMk/>
            <pc:sldMk cId="222790576" sldId="1254"/>
            <ac:spMk id="59" creationId="{A67483D0-BAEB-4927-88AD-76F5DA8468DE}"/>
          </ac:spMkLst>
        </pc:spChg>
        <pc:spChg chg="add del">
          <ac:chgData name="Hossein Saberi" userId="3099d733-8375-4154-9dc5-01b18b3cf786" providerId="ADAL" clId="{2FE2B367-CAE1-42BC-99AD-DD038BFEF10B}" dt="2024-03-06T23:29:49.704" v="725" actId="26606"/>
          <ac:spMkLst>
            <pc:docMk/>
            <pc:sldMk cId="222790576" sldId="1254"/>
            <ac:spMk id="60" creationId="{0DBB7B12-4298-4CFB-B539-44A91C930328}"/>
          </ac:spMkLst>
        </pc:spChg>
        <pc:spChg chg="add del">
          <ac:chgData name="Hossein Saberi" userId="3099d733-8375-4154-9dc5-01b18b3cf786" providerId="ADAL" clId="{2FE2B367-CAE1-42BC-99AD-DD038BFEF10B}" dt="2024-03-06T23:32:24.748" v="740" actId="26606"/>
          <ac:spMkLst>
            <pc:docMk/>
            <pc:sldMk cId="222790576" sldId="1254"/>
            <ac:spMk id="68" creationId="{D55CA618-78A6-47F6-B865-E9315164FB49}"/>
          </ac:spMkLst>
        </pc:spChg>
        <pc:spChg chg="add del">
          <ac:chgData name="Hossein Saberi" userId="3099d733-8375-4154-9dc5-01b18b3cf786" providerId="ADAL" clId="{2FE2B367-CAE1-42BC-99AD-DD038BFEF10B}" dt="2024-03-06T23:32:48.823" v="744" actId="26606"/>
          <ac:spMkLst>
            <pc:docMk/>
            <pc:sldMk cId="222790576" sldId="1254"/>
            <ac:spMk id="72" creationId="{04357C93-F0CB-4A1C-8F77-4E9063789819}"/>
          </ac:spMkLst>
        </pc:spChg>
        <pc:spChg chg="add del">
          <ac:chgData name="Hossein Saberi" userId="3099d733-8375-4154-9dc5-01b18b3cf786" providerId="ADAL" clId="{2FE2B367-CAE1-42BC-99AD-DD038BFEF10B}" dt="2024-03-06T23:32:24.748" v="740" actId="26606"/>
          <ac:spMkLst>
            <pc:docMk/>
            <pc:sldMk cId="222790576" sldId="1254"/>
            <ac:spMk id="74" creationId="{8ED94938-268E-4C0A-A08A-B3980C78BAEB}"/>
          </ac:spMkLst>
        </pc:spChg>
        <pc:spChg chg="add del">
          <ac:chgData name="Hossein Saberi" userId="3099d733-8375-4154-9dc5-01b18b3cf786" providerId="ADAL" clId="{2FE2B367-CAE1-42BC-99AD-DD038BFEF10B}" dt="2024-03-06T23:32:38.753" v="742" actId="26606"/>
          <ac:spMkLst>
            <pc:docMk/>
            <pc:sldMk cId="222790576" sldId="1254"/>
            <ac:spMk id="76" creationId="{C0D35DEF-6008-463B-83B3-F65035F0992E}"/>
          </ac:spMkLst>
        </pc:spChg>
        <pc:spChg chg="add del">
          <ac:chgData name="Hossein Saberi" userId="3099d733-8375-4154-9dc5-01b18b3cf786" providerId="ADAL" clId="{2FE2B367-CAE1-42BC-99AD-DD038BFEF10B}" dt="2024-03-06T23:32:38.753" v="742" actId="26606"/>
          <ac:spMkLst>
            <pc:docMk/>
            <pc:sldMk cId="222790576" sldId="1254"/>
            <ac:spMk id="77" creationId="{0ADDB668-2CA4-4D2B-9C34-3487CA330BA8}"/>
          </ac:spMkLst>
        </pc:spChg>
        <pc:spChg chg="add del">
          <ac:chgData name="Hossein Saberi" userId="3099d733-8375-4154-9dc5-01b18b3cf786" providerId="ADAL" clId="{2FE2B367-CAE1-42BC-99AD-DD038BFEF10B}" dt="2024-03-06T23:32:38.753" v="742" actId="26606"/>
          <ac:spMkLst>
            <pc:docMk/>
            <pc:sldMk cId="222790576" sldId="1254"/>
            <ac:spMk id="78" creationId="{2568BC19-F052-4108-93E1-6A3D1DEC072F}"/>
          </ac:spMkLst>
        </pc:spChg>
        <pc:spChg chg="add del">
          <ac:chgData name="Hossein Saberi" userId="3099d733-8375-4154-9dc5-01b18b3cf786" providerId="ADAL" clId="{2FE2B367-CAE1-42BC-99AD-DD038BFEF10B}" dt="2024-03-06T23:32:38.753" v="742" actId="26606"/>
          <ac:spMkLst>
            <pc:docMk/>
            <pc:sldMk cId="222790576" sldId="1254"/>
            <ac:spMk id="79" creationId="{D5FD337D-4D6B-4C8B-B6F5-121097E09881}"/>
          </ac:spMkLst>
        </pc:spChg>
        <pc:spChg chg="add del">
          <ac:chgData name="Hossein Saberi" userId="3099d733-8375-4154-9dc5-01b18b3cf786" providerId="ADAL" clId="{2FE2B367-CAE1-42BC-99AD-DD038BFEF10B}" dt="2024-03-06T23:32:48.823" v="744" actId="26606"/>
          <ac:spMkLst>
            <pc:docMk/>
            <pc:sldMk cId="222790576" sldId="1254"/>
            <ac:spMk id="81" creationId="{AE47195D-EC06-4298-8805-0F0D65997676}"/>
          </ac:spMkLst>
        </pc:spChg>
        <pc:spChg chg="add del">
          <ac:chgData name="Hossein Saberi" userId="3099d733-8375-4154-9dc5-01b18b3cf786" providerId="ADAL" clId="{2FE2B367-CAE1-42BC-99AD-DD038BFEF10B}" dt="2024-03-06T23:32:48.823" v="744" actId="26606"/>
          <ac:spMkLst>
            <pc:docMk/>
            <pc:sldMk cId="222790576" sldId="1254"/>
            <ac:spMk id="82" creationId="{99413ED5-9ED4-4772-BCE4-2BCAE6B12E35}"/>
          </ac:spMkLst>
        </pc:spChg>
        <pc:spChg chg="add del">
          <ac:chgData name="Hossein Saberi" userId="3099d733-8375-4154-9dc5-01b18b3cf786" providerId="ADAL" clId="{2FE2B367-CAE1-42BC-99AD-DD038BFEF10B}" dt="2024-03-06T23:32:48.823" v="744" actId="26606"/>
          <ac:spMkLst>
            <pc:docMk/>
            <pc:sldMk cId="222790576" sldId="1254"/>
            <ac:spMk id="83" creationId="{90F533E9-6690-41A8-A372-4C6C622D028D}"/>
          </ac:spMkLst>
        </pc:spChg>
        <pc:spChg chg="add del">
          <ac:chgData name="Hossein Saberi" userId="3099d733-8375-4154-9dc5-01b18b3cf786" providerId="ADAL" clId="{2FE2B367-CAE1-42BC-99AD-DD038BFEF10B}" dt="2024-03-06T23:33:26.591" v="748" actId="26606"/>
          <ac:spMkLst>
            <pc:docMk/>
            <pc:sldMk cId="222790576" sldId="1254"/>
            <ac:spMk id="85" creationId="{521C4EA8-6B83-4338-913D-D75D3C4F34D6}"/>
          </ac:spMkLst>
        </pc:spChg>
        <pc:spChg chg="add del">
          <ac:chgData name="Hossein Saberi" userId="3099d733-8375-4154-9dc5-01b18b3cf786" providerId="ADAL" clId="{2FE2B367-CAE1-42BC-99AD-DD038BFEF10B}" dt="2024-03-06T23:33:26.591" v="748" actId="26606"/>
          <ac:spMkLst>
            <pc:docMk/>
            <pc:sldMk cId="222790576" sldId="1254"/>
            <ac:spMk id="88" creationId="{04357C93-F0CB-4A1C-8F77-4E9063789819}"/>
          </ac:spMkLst>
        </pc:spChg>
        <pc:spChg chg="add del">
          <ac:chgData name="Hossein Saberi" userId="3099d733-8375-4154-9dc5-01b18b3cf786" providerId="ADAL" clId="{2FE2B367-CAE1-42BC-99AD-DD038BFEF10B}" dt="2024-03-06T23:33:26.591" v="747" actId="26606"/>
          <ac:spMkLst>
            <pc:docMk/>
            <pc:sldMk cId="222790576" sldId="1254"/>
            <ac:spMk id="93" creationId="{521C4EA8-6B83-4338-913D-D75D3C4F34D6}"/>
          </ac:spMkLst>
        </pc:spChg>
        <pc:spChg chg="add del">
          <ac:chgData name="Hossein Saberi" userId="3099d733-8375-4154-9dc5-01b18b3cf786" providerId="ADAL" clId="{2FE2B367-CAE1-42BC-99AD-DD038BFEF10B}" dt="2024-03-06T23:33:26.591" v="747" actId="26606"/>
          <ac:spMkLst>
            <pc:docMk/>
            <pc:sldMk cId="222790576" sldId="1254"/>
            <ac:spMk id="99" creationId="{04357C93-F0CB-4A1C-8F77-4E9063789819}"/>
          </ac:spMkLst>
        </pc:spChg>
        <pc:spChg chg="add">
          <ac:chgData name="Hossein Saberi" userId="3099d733-8375-4154-9dc5-01b18b3cf786" providerId="ADAL" clId="{2FE2B367-CAE1-42BC-99AD-DD038BFEF10B}" dt="2024-03-06T23:33:26.591" v="748" actId="26606"/>
          <ac:spMkLst>
            <pc:docMk/>
            <pc:sldMk cId="222790576" sldId="1254"/>
            <ac:spMk id="101" creationId="{C4879EFC-8E62-4E00-973C-C45EE9EC676D}"/>
          </ac:spMkLst>
        </pc:spChg>
        <pc:spChg chg="add">
          <ac:chgData name="Hossein Saberi" userId="3099d733-8375-4154-9dc5-01b18b3cf786" providerId="ADAL" clId="{2FE2B367-CAE1-42BC-99AD-DD038BFEF10B}" dt="2024-03-06T23:33:26.591" v="748" actId="26606"/>
          <ac:spMkLst>
            <pc:docMk/>
            <pc:sldMk cId="222790576" sldId="1254"/>
            <ac:spMk id="102" creationId="{D6A9C53F-5F90-40A5-8C85-5412D39C8C68}"/>
          </ac:spMkLst>
        </pc:spChg>
        <pc:grpChg chg="add del">
          <ac:chgData name="Hossein Saberi" userId="3099d733-8375-4154-9dc5-01b18b3cf786" providerId="ADAL" clId="{2FE2B367-CAE1-42BC-99AD-DD038BFEF10B}" dt="2024-03-06T23:28:38.704" v="710" actId="26606"/>
          <ac:grpSpMkLst>
            <pc:docMk/>
            <pc:sldMk cId="222790576" sldId="1254"/>
            <ac:grpSpMk id="31" creationId="{3AF6A671-C637-4547-85F4-51B6D1881399}"/>
          </ac:grpSpMkLst>
        </pc:grpChg>
        <pc:grpChg chg="add del">
          <ac:chgData name="Hossein Saberi" userId="3099d733-8375-4154-9dc5-01b18b3cf786" providerId="ADAL" clId="{2FE2B367-CAE1-42BC-99AD-DD038BFEF10B}" dt="2024-03-06T23:28:40.582" v="712" actId="26606"/>
          <ac:grpSpMkLst>
            <pc:docMk/>
            <pc:sldMk cId="222790576" sldId="1254"/>
            <ac:grpSpMk id="33" creationId="{792AA144-DDFF-C43B-6866-516C9091D065}"/>
          </ac:grpSpMkLst>
        </pc:grpChg>
        <pc:grpChg chg="add del">
          <ac:chgData name="Hossein Saberi" userId="3099d733-8375-4154-9dc5-01b18b3cf786" providerId="ADAL" clId="{2FE2B367-CAE1-42BC-99AD-DD038BFEF10B}" dt="2024-03-06T23:32:48.841" v="745" actId="26606"/>
          <ac:grpSpMkLst>
            <pc:docMk/>
            <pc:sldMk cId="222790576" sldId="1254"/>
            <ac:grpSpMk id="56" creationId="{3B337C2F-F4B9-764C-45E5-86A1306E17C7}"/>
          </ac:grpSpMkLst>
        </pc:grpChg>
        <pc:grpChg chg="add del">
          <ac:chgData name="Hossein Saberi" userId="3099d733-8375-4154-9dc5-01b18b3cf786" providerId="ADAL" clId="{2FE2B367-CAE1-42BC-99AD-DD038BFEF10B}" dt="2024-03-06T23:32:24.748" v="740" actId="26606"/>
          <ac:grpSpMkLst>
            <pc:docMk/>
            <pc:sldMk cId="222790576" sldId="1254"/>
            <ac:grpSpMk id="70" creationId="{B83D307E-DF68-43F8-97CE-0AAE950A7129}"/>
          </ac:grpSpMkLst>
        </pc:grpChg>
        <pc:grpChg chg="add del">
          <ac:chgData name="Hossein Saberi" userId="3099d733-8375-4154-9dc5-01b18b3cf786" providerId="ADAL" clId="{2FE2B367-CAE1-42BC-99AD-DD038BFEF10B}" dt="2024-03-06T23:33:26.591" v="748" actId="26606"/>
          <ac:grpSpMkLst>
            <pc:docMk/>
            <pc:sldMk cId="222790576" sldId="1254"/>
            <ac:grpSpMk id="86" creationId="{3AF6A671-C637-4547-85F4-51B6D1881399}"/>
          </ac:grpSpMkLst>
        </pc:grpChg>
        <pc:grpChg chg="add del">
          <ac:chgData name="Hossein Saberi" userId="3099d733-8375-4154-9dc5-01b18b3cf786" providerId="ADAL" clId="{2FE2B367-CAE1-42BC-99AD-DD038BFEF10B}" dt="2024-03-06T23:33:26.591" v="747" actId="26606"/>
          <ac:grpSpMkLst>
            <pc:docMk/>
            <pc:sldMk cId="222790576" sldId="1254"/>
            <ac:grpSpMk id="95" creationId="{3AF6A671-C637-4547-85F4-51B6D1881399}"/>
          </ac:grpSpMkLst>
        </pc:grpChg>
        <pc:picChg chg="add mod ord">
          <ac:chgData name="Hossein Saberi" userId="3099d733-8375-4154-9dc5-01b18b3cf786" providerId="ADAL" clId="{2FE2B367-CAE1-42BC-99AD-DD038BFEF10B}" dt="2024-03-06T23:34:00.291" v="797" actId="1076"/>
          <ac:picMkLst>
            <pc:docMk/>
            <pc:sldMk cId="222790576" sldId="1254"/>
            <ac:picMk id="17" creationId="{63F658FC-FFD2-50A9-9E35-FA789427A1F0}"/>
          </ac:picMkLst>
        </pc:picChg>
        <pc:picChg chg="add mod ord">
          <ac:chgData name="Hossein Saberi" userId="3099d733-8375-4154-9dc5-01b18b3cf786" providerId="ADAL" clId="{2FE2B367-CAE1-42BC-99AD-DD038BFEF10B}" dt="2024-03-06T23:33:51.270" v="789" actId="1076"/>
          <ac:picMkLst>
            <pc:docMk/>
            <pc:sldMk cId="222790576" sldId="1254"/>
            <ac:picMk id="19" creationId="{6FAE740A-C053-A1A5-219D-FA39286C4144}"/>
          </ac:picMkLst>
        </pc:picChg>
        <pc:cxnChg chg="add del">
          <ac:chgData name="Hossein Saberi" userId="3099d733-8375-4154-9dc5-01b18b3cf786" providerId="ADAL" clId="{2FE2B367-CAE1-42BC-99AD-DD038BFEF10B}" dt="2024-03-06T23:28:54.029" v="714" actId="26606"/>
          <ac:cxnSpMkLst>
            <pc:docMk/>
            <pc:sldMk cId="222790576" sldId="1254"/>
            <ac:cxnSpMk id="25" creationId="{0B91AB35-C3B4-4B70-B3DD-13D63B7DA23D}"/>
          </ac:cxnSpMkLst>
        </pc:cxnChg>
      </pc:sldChg>
      <pc:sldChg chg="add">
        <pc:chgData name="Hossein Saberi" userId="3099d733-8375-4154-9dc5-01b18b3cf786" providerId="ADAL" clId="{2FE2B367-CAE1-42BC-99AD-DD038BFEF10B}" dt="2024-03-08T14:16:22.998" v="1405"/>
        <pc:sldMkLst>
          <pc:docMk/>
          <pc:sldMk cId="2535511890" sldId="1254"/>
        </pc:sldMkLst>
      </pc:sldChg>
      <pc:sldChg chg="addSp delSp add del setBg delDesignElem">
        <pc:chgData name="Hossein Saberi" userId="3099d733-8375-4154-9dc5-01b18b3cf786" providerId="ADAL" clId="{2FE2B367-CAE1-42BC-99AD-DD038BFEF10B}" dt="2024-03-08T14:16:22.959" v="1404"/>
        <pc:sldMkLst>
          <pc:docMk/>
          <pc:sldMk cId="4214051267" sldId="1254"/>
        </pc:sldMkLst>
        <pc:spChg chg="add del">
          <ac:chgData name="Hossein Saberi" userId="3099d733-8375-4154-9dc5-01b18b3cf786" providerId="ADAL" clId="{2FE2B367-CAE1-42BC-99AD-DD038BFEF10B}" dt="2024-03-08T14:16:22.959" v="1404"/>
          <ac:spMkLst>
            <pc:docMk/>
            <pc:sldMk cId="4214051267" sldId="1254"/>
            <ac:spMk id="101" creationId="{C4879EFC-8E62-4E00-973C-C45EE9EC676D}"/>
          </ac:spMkLst>
        </pc:spChg>
        <pc:spChg chg="add del">
          <ac:chgData name="Hossein Saberi" userId="3099d733-8375-4154-9dc5-01b18b3cf786" providerId="ADAL" clId="{2FE2B367-CAE1-42BC-99AD-DD038BFEF10B}" dt="2024-03-08T14:16:22.959" v="1404"/>
          <ac:spMkLst>
            <pc:docMk/>
            <pc:sldMk cId="4214051267" sldId="1254"/>
            <ac:spMk id="102" creationId="{D6A9C53F-5F90-40A5-8C85-5412D39C8C68}"/>
          </ac:spMkLst>
        </pc:spChg>
      </pc:sldChg>
      <pc:sldChg chg="addSp delSp modSp new mod ord setBg setClrOvrMap">
        <pc:chgData name="Hossein Saberi" userId="3099d733-8375-4154-9dc5-01b18b3cf786" providerId="ADAL" clId="{2FE2B367-CAE1-42BC-99AD-DD038BFEF10B}" dt="2024-03-06T23:53:03.155" v="1335" actId="20577"/>
        <pc:sldMkLst>
          <pc:docMk/>
          <pc:sldMk cId="707994681" sldId="1255"/>
        </pc:sldMkLst>
        <pc:spChg chg="mod">
          <ac:chgData name="Hossein Saberi" userId="3099d733-8375-4154-9dc5-01b18b3cf786" providerId="ADAL" clId="{2FE2B367-CAE1-42BC-99AD-DD038BFEF10B}" dt="2024-03-06T23:51:33.792" v="1323" actId="26606"/>
          <ac:spMkLst>
            <pc:docMk/>
            <pc:sldMk cId="707994681" sldId="1255"/>
            <ac:spMk id="2" creationId="{82D5F4DA-F798-1514-C3EA-4FFA5B05A134}"/>
          </ac:spMkLst>
        </pc:spChg>
        <pc:spChg chg="add del mod">
          <ac:chgData name="Hossein Saberi" userId="3099d733-8375-4154-9dc5-01b18b3cf786" providerId="ADAL" clId="{2FE2B367-CAE1-42BC-99AD-DD038BFEF10B}" dt="2024-03-06T23:53:03.155" v="1335" actId="20577"/>
          <ac:spMkLst>
            <pc:docMk/>
            <pc:sldMk cId="707994681" sldId="1255"/>
            <ac:spMk id="3" creationId="{6E4CBEFF-B9BA-32B2-B9CB-DAB238B4E5E5}"/>
          </ac:spMkLst>
        </pc:spChg>
        <pc:spChg chg="mod">
          <ac:chgData name="Hossein Saberi" userId="3099d733-8375-4154-9dc5-01b18b3cf786" providerId="ADAL" clId="{2FE2B367-CAE1-42BC-99AD-DD038BFEF10B}" dt="2024-03-06T23:51:33.792" v="1323" actId="26606"/>
          <ac:spMkLst>
            <pc:docMk/>
            <pc:sldMk cId="707994681" sldId="1255"/>
            <ac:spMk id="4" creationId="{A767BAB3-E206-09E2-226A-19D31066D8F9}"/>
          </ac:spMkLst>
        </pc:spChg>
        <pc:spChg chg="add del">
          <ac:chgData name="Hossein Saberi" userId="3099d733-8375-4154-9dc5-01b18b3cf786" providerId="ADAL" clId="{2FE2B367-CAE1-42BC-99AD-DD038BFEF10B}" dt="2024-03-06T23:47:58.272" v="1300" actId="26606"/>
          <ac:spMkLst>
            <pc:docMk/>
            <pc:sldMk cId="707994681" sldId="1255"/>
            <ac:spMk id="9" creationId="{CBB2B1F0-0DD6-4744-9A46-7A344FB48E40}"/>
          </ac:spMkLst>
        </pc:spChg>
        <pc:spChg chg="add del">
          <ac:chgData name="Hossein Saberi" userId="3099d733-8375-4154-9dc5-01b18b3cf786" providerId="ADAL" clId="{2FE2B367-CAE1-42BC-99AD-DD038BFEF10B}" dt="2024-03-06T23:44:24.616" v="1261" actId="26606"/>
          <ac:spMkLst>
            <pc:docMk/>
            <pc:sldMk cId="707994681" sldId="1255"/>
            <ac:spMk id="10" creationId="{2C61293E-6EBE-43EF-A52C-9BEBFD7679D4}"/>
          </ac:spMkLst>
        </pc:spChg>
        <pc:spChg chg="add del">
          <ac:chgData name="Hossein Saberi" userId="3099d733-8375-4154-9dc5-01b18b3cf786" providerId="ADAL" clId="{2FE2B367-CAE1-42BC-99AD-DD038BFEF10B}" dt="2024-03-06T23:47:58.272" v="1300" actId="26606"/>
          <ac:spMkLst>
            <pc:docMk/>
            <pc:sldMk cId="707994681" sldId="1255"/>
            <ac:spMk id="11" creationId="{52D502E5-F6B4-4D58-B4AE-FC466FF15EE8}"/>
          </ac:spMkLst>
        </pc:spChg>
        <pc:spChg chg="add del">
          <ac:chgData name="Hossein Saberi" userId="3099d733-8375-4154-9dc5-01b18b3cf786" providerId="ADAL" clId="{2FE2B367-CAE1-42BC-99AD-DD038BFEF10B}" dt="2024-03-06T23:44:24.616" v="1261" actId="26606"/>
          <ac:spMkLst>
            <pc:docMk/>
            <pc:sldMk cId="707994681" sldId="1255"/>
            <ac:spMk id="12" creationId="{21540236-BFD5-4A9D-8840-4703E7F76825}"/>
          </ac:spMkLst>
        </pc:spChg>
        <pc:spChg chg="add del">
          <ac:chgData name="Hossein Saberi" userId="3099d733-8375-4154-9dc5-01b18b3cf786" providerId="ADAL" clId="{2FE2B367-CAE1-42BC-99AD-DD038BFEF10B}" dt="2024-03-06T23:47:58.272" v="1300" actId="26606"/>
          <ac:spMkLst>
            <pc:docMk/>
            <pc:sldMk cId="707994681" sldId="1255"/>
            <ac:spMk id="13" creationId="{9DECDBF4-02B6-4BB4-B65B-B8107AD6A9E8}"/>
          </ac:spMkLst>
        </pc:spChg>
        <pc:spChg chg="add del">
          <ac:chgData name="Hossein Saberi" userId="3099d733-8375-4154-9dc5-01b18b3cf786" providerId="ADAL" clId="{2FE2B367-CAE1-42BC-99AD-DD038BFEF10B}" dt="2024-03-06T23:48:07.330" v="1302" actId="26606"/>
          <ac:spMkLst>
            <pc:docMk/>
            <pc:sldMk cId="707994681" sldId="1255"/>
            <ac:spMk id="15" creationId="{100EDD19-6802-4EC3-95CE-CFFAB042CFD6}"/>
          </ac:spMkLst>
        </pc:spChg>
        <pc:spChg chg="add del">
          <ac:chgData name="Hossein Saberi" userId="3099d733-8375-4154-9dc5-01b18b3cf786" providerId="ADAL" clId="{2FE2B367-CAE1-42BC-99AD-DD038BFEF10B}" dt="2024-03-06T23:48:07.330" v="1302" actId="26606"/>
          <ac:spMkLst>
            <pc:docMk/>
            <pc:sldMk cId="707994681" sldId="1255"/>
            <ac:spMk id="16" creationId="{DB17E863-922E-4C26-BD64-E8FD41D28661}"/>
          </ac:spMkLst>
        </pc:spChg>
        <pc:spChg chg="add del">
          <ac:chgData name="Hossein Saberi" userId="3099d733-8375-4154-9dc5-01b18b3cf786" providerId="ADAL" clId="{2FE2B367-CAE1-42BC-99AD-DD038BFEF10B}" dt="2024-03-06T23:51:33.792" v="1323" actId="26606"/>
          <ac:spMkLst>
            <pc:docMk/>
            <pc:sldMk cId="707994681" sldId="1255"/>
            <ac:spMk id="17" creationId="{CBB2B1F0-0DD6-4744-9A46-7A344FB48E40}"/>
          </ac:spMkLst>
        </pc:spChg>
        <pc:spChg chg="add del">
          <ac:chgData name="Hossein Saberi" userId="3099d733-8375-4154-9dc5-01b18b3cf786" providerId="ADAL" clId="{2FE2B367-CAE1-42BC-99AD-DD038BFEF10B}" dt="2024-03-06T23:48:10.144" v="1304" actId="26606"/>
          <ac:spMkLst>
            <pc:docMk/>
            <pc:sldMk cId="707994681" sldId="1255"/>
            <ac:spMk id="19" creationId="{B6CDA21F-E7AF-4C75-8395-33F58D5B0E45}"/>
          </ac:spMkLst>
        </pc:spChg>
        <pc:spChg chg="add del">
          <ac:chgData name="Hossein Saberi" userId="3099d733-8375-4154-9dc5-01b18b3cf786" providerId="ADAL" clId="{2FE2B367-CAE1-42BC-99AD-DD038BFEF10B}" dt="2024-03-06T23:48:10.144" v="1304" actId="26606"/>
          <ac:spMkLst>
            <pc:docMk/>
            <pc:sldMk cId="707994681" sldId="1255"/>
            <ac:spMk id="23" creationId="{D5B0017B-2ECA-49AF-B397-DC140825DF8D}"/>
          </ac:spMkLst>
        </pc:spChg>
        <pc:spChg chg="add del">
          <ac:chgData name="Hossein Saberi" userId="3099d733-8375-4154-9dc5-01b18b3cf786" providerId="ADAL" clId="{2FE2B367-CAE1-42BC-99AD-DD038BFEF10B}" dt="2024-03-06T23:51:33.792" v="1323" actId="26606"/>
          <ac:spMkLst>
            <pc:docMk/>
            <pc:sldMk cId="707994681" sldId="1255"/>
            <ac:spMk id="24" creationId="{52D502E5-F6B4-4D58-B4AE-FC466FF15EE8}"/>
          </ac:spMkLst>
        </pc:spChg>
        <pc:spChg chg="add del">
          <ac:chgData name="Hossein Saberi" userId="3099d733-8375-4154-9dc5-01b18b3cf786" providerId="ADAL" clId="{2FE2B367-CAE1-42BC-99AD-DD038BFEF10B}" dt="2024-03-06T23:51:33.792" v="1323" actId="26606"/>
          <ac:spMkLst>
            <pc:docMk/>
            <pc:sldMk cId="707994681" sldId="1255"/>
            <ac:spMk id="25" creationId="{9DECDBF4-02B6-4BB4-B65B-B8107AD6A9E8}"/>
          </ac:spMkLst>
        </pc:spChg>
        <pc:spChg chg="add">
          <ac:chgData name="Hossein Saberi" userId="3099d733-8375-4154-9dc5-01b18b3cf786" providerId="ADAL" clId="{2FE2B367-CAE1-42BC-99AD-DD038BFEF10B}" dt="2024-03-06T23:51:33.792" v="1323" actId="26606"/>
          <ac:spMkLst>
            <pc:docMk/>
            <pc:sldMk cId="707994681" sldId="1255"/>
            <ac:spMk id="30" creationId="{777A147A-9ED8-46B4-8660-1B3C2AA880B5}"/>
          </ac:spMkLst>
        </pc:spChg>
        <pc:spChg chg="add">
          <ac:chgData name="Hossein Saberi" userId="3099d733-8375-4154-9dc5-01b18b3cf786" providerId="ADAL" clId="{2FE2B367-CAE1-42BC-99AD-DD038BFEF10B}" dt="2024-03-06T23:51:33.792" v="1323" actId="26606"/>
          <ac:spMkLst>
            <pc:docMk/>
            <pc:sldMk cId="707994681" sldId="1255"/>
            <ac:spMk id="32" creationId="{5D6C15A0-C087-4593-8414-2B4EC1CDC3DE}"/>
          </ac:spMkLst>
        </pc:spChg>
        <pc:grpChg chg="add del">
          <ac:chgData name="Hossein Saberi" userId="3099d733-8375-4154-9dc5-01b18b3cf786" providerId="ADAL" clId="{2FE2B367-CAE1-42BC-99AD-DD038BFEF10B}" dt="2024-03-06T23:48:10.144" v="1304" actId="26606"/>
          <ac:grpSpMkLst>
            <pc:docMk/>
            <pc:sldMk cId="707994681" sldId="1255"/>
            <ac:grpSpMk id="20" creationId="{AE1C45F0-260A-458C-96ED-C1F6D2151219}"/>
          </ac:grpSpMkLst>
        </pc:grpChg>
        <pc:graphicFrameChg chg="add del">
          <ac:chgData name="Hossein Saberi" userId="3099d733-8375-4154-9dc5-01b18b3cf786" providerId="ADAL" clId="{2FE2B367-CAE1-42BC-99AD-DD038BFEF10B}" dt="2024-03-06T23:45:37.037" v="1274" actId="26606"/>
          <ac:graphicFrameMkLst>
            <pc:docMk/>
            <pc:sldMk cId="707994681" sldId="1255"/>
            <ac:graphicFrameMk id="8" creationId="{5AB7BDAF-86FC-91BD-E40C-550DBE947CEE}"/>
          </ac:graphicFrameMkLst>
        </pc:graphicFrameChg>
        <pc:picChg chg="add del">
          <ac:chgData name="Hossein Saberi" userId="3099d733-8375-4154-9dc5-01b18b3cf786" providerId="ADAL" clId="{2FE2B367-CAE1-42BC-99AD-DD038BFEF10B}" dt="2024-03-06T23:44:24.616" v="1261" actId="26606"/>
          <ac:picMkLst>
            <pc:docMk/>
            <pc:sldMk cId="707994681" sldId="1255"/>
            <ac:picMk id="6" creationId="{D91817A0-4E5A-7C4B-A978-08D81F88BA22}"/>
          </ac:picMkLst>
        </pc:picChg>
        <pc:picChg chg="add del">
          <ac:chgData name="Hossein Saberi" userId="3099d733-8375-4154-9dc5-01b18b3cf786" providerId="ADAL" clId="{2FE2B367-CAE1-42BC-99AD-DD038BFEF10B}" dt="2024-03-06T23:45:37.037" v="1274" actId="26606"/>
          <ac:picMkLst>
            <pc:docMk/>
            <pc:sldMk cId="707994681" sldId="1255"/>
            <ac:picMk id="7" creationId="{033647C6-6B1F-E598-CC83-347DC45FAED5}"/>
          </ac:picMkLst>
        </pc:picChg>
        <pc:cxnChg chg="add del">
          <ac:chgData name="Hossein Saberi" userId="3099d733-8375-4154-9dc5-01b18b3cf786" providerId="ADAL" clId="{2FE2B367-CAE1-42BC-99AD-DD038BFEF10B}" dt="2024-03-06T23:48:10.144" v="1304" actId="26606"/>
          <ac:cxnSpMkLst>
            <pc:docMk/>
            <pc:sldMk cId="707994681" sldId="1255"/>
            <ac:cxnSpMk id="18" creationId="{6CF1BAF6-AD41-4082-B212-8A1F9A2E8779}"/>
          </ac:cxnSpMkLst>
        </pc:cxnChg>
      </pc:sldChg>
      <pc:sldChg chg="modSp mod">
        <pc:chgData name="Hossein Saberi" userId="3099d733-8375-4154-9dc5-01b18b3cf786" providerId="ADAL" clId="{2FE2B367-CAE1-42BC-99AD-DD038BFEF10B}" dt="2024-03-08T14:22:50.108" v="1467" actId="6549"/>
        <pc:sldMkLst>
          <pc:docMk/>
          <pc:sldMk cId="2133604260" sldId="1256"/>
        </pc:sldMkLst>
        <pc:spChg chg="mod">
          <ac:chgData name="Hossein Saberi" userId="3099d733-8375-4154-9dc5-01b18b3cf786" providerId="ADAL" clId="{2FE2B367-CAE1-42BC-99AD-DD038BFEF10B}" dt="2024-03-08T14:22:50.108" v="1467" actId="6549"/>
          <ac:spMkLst>
            <pc:docMk/>
            <pc:sldMk cId="2133604260" sldId="1256"/>
            <ac:spMk id="23" creationId="{E1023EBE-479A-260B-DC83-298EED0F3FA7}"/>
          </ac:spMkLst>
        </pc:spChg>
      </pc:sldChg>
      <pc:sldChg chg="add del">
        <pc:chgData name="Hossein Saberi" userId="3099d733-8375-4154-9dc5-01b18b3cf786" providerId="ADAL" clId="{2FE2B367-CAE1-42BC-99AD-DD038BFEF10B}" dt="2024-03-08T14:16:30.394" v="1407"/>
        <pc:sldMkLst>
          <pc:docMk/>
          <pc:sldMk cId="2082939188" sldId="1257"/>
        </pc:sldMkLst>
      </pc:sldChg>
      <pc:sldChg chg="modSp add mod">
        <pc:chgData name="Hossein Saberi" userId="3099d733-8375-4154-9dc5-01b18b3cf786" providerId="ADAL" clId="{2FE2B367-CAE1-42BC-99AD-DD038BFEF10B}" dt="2024-03-08T14:16:36.406" v="1422" actId="20577"/>
        <pc:sldMkLst>
          <pc:docMk/>
          <pc:sldMk cId="2800727362" sldId="1257"/>
        </pc:sldMkLst>
        <pc:spChg chg="mod">
          <ac:chgData name="Hossein Saberi" userId="3099d733-8375-4154-9dc5-01b18b3cf786" providerId="ADAL" clId="{2FE2B367-CAE1-42BC-99AD-DD038BFEF10B}" dt="2024-03-08T14:16:36.406" v="1422" actId="20577"/>
          <ac:spMkLst>
            <pc:docMk/>
            <pc:sldMk cId="2800727362" sldId="1257"/>
            <ac:spMk id="5" creationId="{D4F02E5D-1496-4863-A385-EB7517734C48}"/>
          </ac:spMkLst>
        </pc:spChg>
      </pc:sldChg>
      <pc:sldChg chg="addSp delSp modSp new del mod ord">
        <pc:chgData name="Hossein Saberi" userId="3099d733-8375-4154-9dc5-01b18b3cf786" providerId="ADAL" clId="{2FE2B367-CAE1-42BC-99AD-DD038BFEF10B}" dt="2024-03-08T14:34:35.856" v="1632" actId="47"/>
        <pc:sldMkLst>
          <pc:docMk/>
          <pc:sldMk cId="3239348321" sldId="1258"/>
        </pc:sldMkLst>
        <pc:spChg chg="del">
          <ac:chgData name="Hossein Saberi" userId="3099d733-8375-4154-9dc5-01b18b3cf786" providerId="ADAL" clId="{2FE2B367-CAE1-42BC-99AD-DD038BFEF10B}" dt="2024-03-08T14:27:07.684" v="1481" actId="478"/>
          <ac:spMkLst>
            <pc:docMk/>
            <pc:sldMk cId="3239348321" sldId="1258"/>
            <ac:spMk id="2" creationId="{42199270-D759-DF65-5C17-456A8FDBFB18}"/>
          </ac:spMkLst>
        </pc:spChg>
        <pc:spChg chg="del">
          <ac:chgData name="Hossein Saberi" userId="3099d733-8375-4154-9dc5-01b18b3cf786" providerId="ADAL" clId="{2FE2B367-CAE1-42BC-99AD-DD038BFEF10B}" dt="2024-03-08T14:27:09.367" v="1482" actId="478"/>
          <ac:spMkLst>
            <pc:docMk/>
            <pc:sldMk cId="3239348321" sldId="1258"/>
            <ac:spMk id="3" creationId="{BC2BC6FF-39DA-C252-4E6D-E33310929865}"/>
          </ac:spMkLst>
        </pc:spChg>
        <pc:spChg chg="add del mod">
          <ac:chgData name="Hossein Saberi" userId="3099d733-8375-4154-9dc5-01b18b3cf786" providerId="ADAL" clId="{2FE2B367-CAE1-42BC-99AD-DD038BFEF10B}" dt="2024-03-08T14:30:16.179" v="1533" actId="21"/>
          <ac:spMkLst>
            <pc:docMk/>
            <pc:sldMk cId="3239348321" sldId="1258"/>
            <ac:spMk id="10" creationId="{822FE5BA-F73E-E5DB-4958-C6EF442680A2}"/>
          </ac:spMkLst>
        </pc:spChg>
        <pc:picChg chg="add del">
          <ac:chgData name="Hossein Saberi" userId="3099d733-8375-4154-9dc5-01b18b3cf786" providerId="ADAL" clId="{2FE2B367-CAE1-42BC-99AD-DD038BFEF10B}" dt="2024-03-08T14:30:16.179" v="1533" actId="21"/>
          <ac:picMkLst>
            <pc:docMk/>
            <pc:sldMk cId="3239348321" sldId="1258"/>
            <ac:picMk id="6" creationId="{8F77ADE9-8892-1EE5-B74B-3AEAC52F5C68}"/>
          </ac:picMkLst>
        </pc:picChg>
        <pc:picChg chg="add del mod">
          <ac:chgData name="Hossein Saberi" userId="3099d733-8375-4154-9dc5-01b18b3cf786" providerId="ADAL" clId="{2FE2B367-CAE1-42BC-99AD-DD038BFEF10B}" dt="2024-03-08T14:30:16.179" v="1533" actId="21"/>
          <ac:picMkLst>
            <pc:docMk/>
            <pc:sldMk cId="3239348321" sldId="1258"/>
            <ac:picMk id="8" creationId="{85FFAE47-7AD6-8FAD-7AD5-BF8E91FA2463}"/>
          </ac:picMkLst>
        </pc:picChg>
        <pc:picChg chg="add del mod">
          <ac:chgData name="Hossein Saberi" userId="3099d733-8375-4154-9dc5-01b18b3cf786" providerId="ADAL" clId="{2FE2B367-CAE1-42BC-99AD-DD038BFEF10B}" dt="2024-03-08T14:30:16.179" v="1533" actId="21"/>
          <ac:picMkLst>
            <pc:docMk/>
            <pc:sldMk cId="3239348321" sldId="1258"/>
            <ac:picMk id="12" creationId="{648FCD40-F425-58F8-5456-8C1DDA1F0995}"/>
          </ac:picMkLst>
        </pc:picChg>
      </pc:sldChg>
      <pc:sldChg chg="new del">
        <pc:chgData name="Hossein Saberi" userId="3099d733-8375-4154-9dc5-01b18b3cf786" providerId="ADAL" clId="{2FE2B367-CAE1-42BC-99AD-DD038BFEF10B}" dt="2024-03-08T14:29:57.129" v="1509" actId="680"/>
        <pc:sldMkLst>
          <pc:docMk/>
          <pc:sldMk cId="79739101" sldId="1259"/>
        </pc:sldMkLst>
      </pc:sldChg>
      <pc:sldChg chg="addSp delSp modSp new mod setBg">
        <pc:chgData name="Hossein Saberi" userId="3099d733-8375-4154-9dc5-01b18b3cf786" providerId="ADAL" clId="{2FE2B367-CAE1-42BC-99AD-DD038BFEF10B}" dt="2024-03-08T14:34:25.735" v="1631" actId="1076"/>
        <pc:sldMkLst>
          <pc:docMk/>
          <pc:sldMk cId="1815363925" sldId="1259"/>
        </pc:sldMkLst>
        <pc:spChg chg="mod">
          <ac:chgData name="Hossein Saberi" userId="3099d733-8375-4154-9dc5-01b18b3cf786" providerId="ADAL" clId="{2FE2B367-CAE1-42BC-99AD-DD038BFEF10B}" dt="2024-03-08T14:32:28.816" v="1541" actId="26606"/>
          <ac:spMkLst>
            <pc:docMk/>
            <pc:sldMk cId="1815363925" sldId="1259"/>
            <ac:spMk id="2" creationId="{A2A09A83-19F2-33EA-3A79-1EC8DE0F6153}"/>
          </ac:spMkLst>
        </pc:spChg>
        <pc:spChg chg="del">
          <ac:chgData name="Hossein Saberi" userId="3099d733-8375-4154-9dc5-01b18b3cf786" providerId="ADAL" clId="{2FE2B367-CAE1-42BC-99AD-DD038BFEF10B}" dt="2024-03-08T14:30:22.098" v="1534" actId="478"/>
          <ac:spMkLst>
            <pc:docMk/>
            <pc:sldMk cId="1815363925" sldId="1259"/>
            <ac:spMk id="3" creationId="{32802E55-CA77-C9B0-1C54-7BA214916A0A}"/>
          </ac:spMkLst>
        </pc:spChg>
        <pc:spChg chg="mod ord">
          <ac:chgData name="Hossein Saberi" userId="3099d733-8375-4154-9dc5-01b18b3cf786" providerId="ADAL" clId="{2FE2B367-CAE1-42BC-99AD-DD038BFEF10B}" dt="2024-03-08T14:30:28.442" v="1536" actId="26606"/>
          <ac:spMkLst>
            <pc:docMk/>
            <pc:sldMk cId="1815363925" sldId="1259"/>
            <ac:spMk id="4" creationId="{5DA0D44B-7756-3F70-4697-EE02D909BBAC}"/>
          </ac:spMkLst>
        </pc:spChg>
        <pc:spChg chg="add mod ord">
          <ac:chgData name="Hossein Saberi" userId="3099d733-8375-4154-9dc5-01b18b3cf786" providerId="ADAL" clId="{2FE2B367-CAE1-42BC-99AD-DD038BFEF10B}" dt="2024-03-08T14:33:28.731" v="1594" actId="12"/>
          <ac:spMkLst>
            <pc:docMk/>
            <pc:sldMk cId="1815363925" sldId="1259"/>
            <ac:spMk id="10" creationId="{822FE5BA-F73E-E5DB-4958-C6EF442680A2}"/>
          </ac:spMkLst>
        </pc:spChg>
        <pc:spChg chg="add">
          <ac:chgData name="Hossein Saberi" userId="3099d733-8375-4154-9dc5-01b18b3cf786" providerId="ADAL" clId="{2FE2B367-CAE1-42BC-99AD-DD038BFEF10B}" dt="2024-03-08T14:32:28.816" v="1541" actId="26606"/>
          <ac:spMkLst>
            <pc:docMk/>
            <pc:sldMk cId="1815363925" sldId="1259"/>
            <ac:spMk id="22" creationId="{D054AFA2-47AA-CB50-1EBA-7564CB8A7664}"/>
          </ac:spMkLst>
        </pc:spChg>
        <pc:picChg chg="add mod ord">
          <ac:chgData name="Hossein Saberi" userId="3099d733-8375-4154-9dc5-01b18b3cf786" providerId="ADAL" clId="{2FE2B367-CAE1-42BC-99AD-DD038BFEF10B}" dt="2024-03-08T14:34:25.735" v="1631" actId="1076"/>
          <ac:picMkLst>
            <pc:docMk/>
            <pc:sldMk cId="1815363925" sldId="1259"/>
            <ac:picMk id="6" creationId="{8F77ADE9-8892-1EE5-B74B-3AEAC52F5C68}"/>
          </ac:picMkLst>
        </pc:picChg>
        <pc:picChg chg="add mod">
          <ac:chgData name="Hossein Saberi" userId="3099d733-8375-4154-9dc5-01b18b3cf786" providerId="ADAL" clId="{2FE2B367-CAE1-42BC-99AD-DD038BFEF10B}" dt="2024-03-08T14:34:23.166" v="1630" actId="1076"/>
          <ac:picMkLst>
            <pc:docMk/>
            <pc:sldMk cId="1815363925" sldId="1259"/>
            <ac:picMk id="8" creationId="{85FFAE47-7AD6-8FAD-7AD5-BF8E91FA2463}"/>
          </ac:picMkLst>
        </pc:picChg>
        <pc:picChg chg="add mod ord">
          <ac:chgData name="Hossein Saberi" userId="3099d733-8375-4154-9dc5-01b18b3cf786" providerId="ADAL" clId="{2FE2B367-CAE1-42BC-99AD-DD038BFEF10B}" dt="2024-03-08T14:34:12.944" v="1628" actId="1076"/>
          <ac:picMkLst>
            <pc:docMk/>
            <pc:sldMk cId="1815363925" sldId="1259"/>
            <ac:picMk id="12" creationId="{648FCD40-F425-58F8-5456-8C1DDA1F0995}"/>
          </ac:picMkLst>
        </pc:picChg>
        <pc:cxnChg chg="add del">
          <ac:chgData name="Hossein Saberi" userId="3099d733-8375-4154-9dc5-01b18b3cf786" providerId="ADAL" clId="{2FE2B367-CAE1-42BC-99AD-DD038BFEF10B}" dt="2024-03-08T14:32:28.816" v="1541" actId="26606"/>
          <ac:cxnSpMkLst>
            <pc:docMk/>
            <pc:sldMk cId="1815363925" sldId="1259"/>
            <ac:cxnSpMk id="17" creationId="{1503BFE4-729B-D9D0-C17B-501E6AF1127A}"/>
          </ac:cxnSpMkLst>
        </pc:cxnChg>
        <pc:cxnChg chg="add">
          <ac:chgData name="Hossein Saberi" userId="3099d733-8375-4154-9dc5-01b18b3cf786" providerId="ADAL" clId="{2FE2B367-CAE1-42BC-99AD-DD038BFEF10B}" dt="2024-03-08T14:32:28.816" v="1541" actId="26606"/>
          <ac:cxnSpMkLst>
            <pc:docMk/>
            <pc:sldMk cId="1815363925" sldId="1259"/>
            <ac:cxnSpMk id="24" creationId="{37C77032-C865-6057-7D7A-E2743CFA20F9}"/>
          </ac:cxnSpMkLst>
        </pc:cxnChg>
      </pc:sldChg>
      <pc:sldMasterChg chg="delSldLayout">
        <pc:chgData name="Hossein Saberi" userId="3099d733-8375-4154-9dc5-01b18b3cf786" providerId="ADAL" clId="{2FE2B367-CAE1-42BC-99AD-DD038BFEF10B}" dt="2024-03-06T23:34:18.218" v="798" actId="47"/>
        <pc:sldMasterMkLst>
          <pc:docMk/>
          <pc:sldMasterMk cId="1878518212" sldId="2147483690"/>
        </pc:sldMasterMkLst>
        <pc:sldLayoutChg chg="del">
          <pc:chgData name="Hossein Saberi" userId="3099d733-8375-4154-9dc5-01b18b3cf786" providerId="ADAL" clId="{2FE2B367-CAE1-42BC-99AD-DD038BFEF10B}" dt="2024-03-06T23:34:18.218" v="798" actId="47"/>
          <pc:sldLayoutMkLst>
            <pc:docMk/>
            <pc:sldMasterMk cId="1878518212" sldId="2147483690"/>
            <pc:sldLayoutMk cId="603597068" sldId="2147483790"/>
          </pc:sldLayoutMkLst>
        </pc:sldLayoutChg>
        <pc:sldLayoutChg chg="del">
          <pc:chgData name="Hossein Saberi" userId="3099d733-8375-4154-9dc5-01b18b3cf786" providerId="ADAL" clId="{2FE2B367-CAE1-42BC-99AD-DD038BFEF10B}" dt="2024-03-06T23:05:44.100" v="233" actId="47"/>
          <pc:sldLayoutMkLst>
            <pc:docMk/>
            <pc:sldMasterMk cId="1878518212" sldId="2147483690"/>
            <pc:sldLayoutMk cId="4056520609" sldId="2147483790"/>
          </pc:sldLayoutMkLst>
        </pc:sldLayoutChg>
      </pc:sldMasterChg>
    </pc:docChg>
  </pc:docChgLst>
  <pc:docChgLst>
    <pc:chgData name="Hossein Saberi" userId="3099d733-8375-4154-9dc5-01b18b3cf786" providerId="ADAL" clId="{85E6B0FF-00B7-405E-A0FA-0D1D39515665}"/>
    <pc:docChg chg="undo redo custSel addSld delSld modSld sldOrd">
      <pc:chgData name="Hossein Saberi" userId="3099d733-8375-4154-9dc5-01b18b3cf786" providerId="ADAL" clId="{85E6B0FF-00B7-405E-A0FA-0D1D39515665}" dt="2024-02-21T07:53:02.876" v="1559" actId="403"/>
      <pc:docMkLst>
        <pc:docMk/>
      </pc:docMkLst>
      <pc:sldChg chg="modSp mod">
        <pc:chgData name="Hossein Saberi" userId="3099d733-8375-4154-9dc5-01b18b3cf786" providerId="ADAL" clId="{85E6B0FF-00B7-405E-A0FA-0D1D39515665}" dt="2024-02-21T07:31:12.847" v="1356" actId="20577"/>
        <pc:sldMkLst>
          <pc:docMk/>
          <pc:sldMk cId="3728309318" sldId="1094"/>
        </pc:sldMkLst>
        <pc:spChg chg="mod">
          <ac:chgData name="Hossein Saberi" userId="3099d733-8375-4154-9dc5-01b18b3cf786" providerId="ADAL" clId="{85E6B0FF-00B7-405E-A0FA-0D1D39515665}" dt="2024-02-21T07:27:58.726" v="1254" actId="20577"/>
          <ac:spMkLst>
            <pc:docMk/>
            <pc:sldMk cId="3728309318" sldId="1094"/>
            <ac:spMk id="2" creationId="{00000000-0000-0000-0000-000000000000}"/>
          </ac:spMkLst>
        </pc:spChg>
        <pc:spChg chg="mod">
          <ac:chgData name="Hossein Saberi" userId="3099d733-8375-4154-9dc5-01b18b3cf786" providerId="ADAL" clId="{85E6B0FF-00B7-405E-A0FA-0D1D39515665}" dt="2024-02-21T07:31:12.847" v="1356" actId="20577"/>
          <ac:spMkLst>
            <pc:docMk/>
            <pc:sldMk cId="3728309318" sldId="1094"/>
            <ac:spMk id="3" creationId="{65AE8AB1-6841-B6E8-A61B-2AA22595261F}"/>
          </ac:spMkLst>
        </pc:spChg>
      </pc:sldChg>
      <pc:sldChg chg="delSp del mod">
        <pc:chgData name="Hossein Saberi" userId="3099d733-8375-4154-9dc5-01b18b3cf786" providerId="ADAL" clId="{85E6B0FF-00B7-405E-A0FA-0D1D39515665}" dt="2024-02-21T06:22:07.056" v="670" actId="47"/>
        <pc:sldMkLst>
          <pc:docMk/>
          <pc:sldMk cId="488282435" sldId="1129"/>
        </pc:sldMkLst>
        <pc:grpChg chg="del">
          <ac:chgData name="Hossein Saberi" userId="3099d733-8375-4154-9dc5-01b18b3cf786" providerId="ADAL" clId="{85E6B0FF-00B7-405E-A0FA-0D1D39515665}" dt="2024-02-21T06:18:33.622" v="622" actId="478"/>
          <ac:grpSpMkLst>
            <pc:docMk/>
            <pc:sldMk cId="488282435" sldId="1129"/>
            <ac:grpSpMk id="3" creationId="{904F3DCF-0AAD-B843-039F-40C8ADCCD76E}"/>
          </ac:grpSpMkLst>
        </pc:grpChg>
      </pc:sldChg>
      <pc:sldChg chg="delSp modSp mod">
        <pc:chgData name="Hossein Saberi" userId="3099d733-8375-4154-9dc5-01b18b3cf786" providerId="ADAL" clId="{85E6B0FF-00B7-405E-A0FA-0D1D39515665}" dt="2024-02-21T06:25:12.784" v="824" actId="20577"/>
        <pc:sldMkLst>
          <pc:docMk/>
          <pc:sldMk cId="729781149" sldId="1160"/>
        </pc:sldMkLst>
        <pc:spChg chg="mod">
          <ac:chgData name="Hossein Saberi" userId="3099d733-8375-4154-9dc5-01b18b3cf786" providerId="ADAL" clId="{85E6B0FF-00B7-405E-A0FA-0D1D39515665}" dt="2024-02-21T06:25:12.784" v="824" actId="20577"/>
          <ac:spMkLst>
            <pc:docMk/>
            <pc:sldMk cId="729781149" sldId="1160"/>
            <ac:spMk id="3" creationId="{54ED1A2B-E642-72B0-CA4A-57E4D0BE54AC}"/>
          </ac:spMkLst>
        </pc:spChg>
        <pc:grpChg chg="del">
          <ac:chgData name="Hossein Saberi" userId="3099d733-8375-4154-9dc5-01b18b3cf786" providerId="ADAL" clId="{85E6B0FF-00B7-405E-A0FA-0D1D39515665}" dt="2024-02-21T06:23:23.010" v="675" actId="478"/>
          <ac:grpSpMkLst>
            <pc:docMk/>
            <pc:sldMk cId="729781149" sldId="1160"/>
            <ac:grpSpMk id="5" creationId="{3824632E-E6EA-CC3B-A349-EABC565ADA8C}"/>
          </ac:grpSpMkLst>
        </pc:grpChg>
      </pc:sldChg>
      <pc:sldChg chg="delSp mod">
        <pc:chgData name="Hossein Saberi" userId="3099d733-8375-4154-9dc5-01b18b3cf786" providerId="ADAL" clId="{85E6B0FF-00B7-405E-A0FA-0D1D39515665}" dt="2024-02-21T06:23:17.272" v="673" actId="478"/>
        <pc:sldMkLst>
          <pc:docMk/>
          <pc:sldMk cId="217258725" sldId="1176"/>
        </pc:sldMkLst>
        <pc:grpChg chg="del">
          <ac:chgData name="Hossein Saberi" userId="3099d733-8375-4154-9dc5-01b18b3cf786" providerId="ADAL" clId="{85E6B0FF-00B7-405E-A0FA-0D1D39515665}" dt="2024-02-21T06:23:17.272" v="673" actId="478"/>
          <ac:grpSpMkLst>
            <pc:docMk/>
            <pc:sldMk cId="217258725" sldId="1176"/>
            <ac:grpSpMk id="3" creationId="{19C469CD-D3A7-C9F8-6619-23CB2BD7A01E}"/>
          </ac:grpSpMkLst>
        </pc:grpChg>
      </pc:sldChg>
      <pc:sldChg chg="delSp mod">
        <pc:chgData name="Hossein Saberi" userId="3099d733-8375-4154-9dc5-01b18b3cf786" providerId="ADAL" clId="{85E6B0FF-00B7-405E-A0FA-0D1D39515665}" dt="2024-02-21T06:23:15.445" v="672" actId="478"/>
        <pc:sldMkLst>
          <pc:docMk/>
          <pc:sldMk cId="2485157617" sldId="1188"/>
        </pc:sldMkLst>
        <pc:grpChg chg="del">
          <ac:chgData name="Hossein Saberi" userId="3099d733-8375-4154-9dc5-01b18b3cf786" providerId="ADAL" clId="{85E6B0FF-00B7-405E-A0FA-0D1D39515665}" dt="2024-02-21T06:23:15.445" v="672" actId="478"/>
          <ac:grpSpMkLst>
            <pc:docMk/>
            <pc:sldMk cId="2485157617" sldId="1188"/>
            <ac:grpSpMk id="5" creationId="{2BCF5087-B272-A258-444E-60039B8CDE2F}"/>
          </ac:grpSpMkLst>
        </pc:grpChg>
      </pc:sldChg>
      <pc:sldChg chg="delSp mod">
        <pc:chgData name="Hossein Saberi" userId="3099d733-8375-4154-9dc5-01b18b3cf786" providerId="ADAL" clId="{85E6B0FF-00B7-405E-A0FA-0D1D39515665}" dt="2024-02-21T06:23:25.140" v="676" actId="478"/>
        <pc:sldMkLst>
          <pc:docMk/>
          <pc:sldMk cId="3161056543" sldId="1190"/>
        </pc:sldMkLst>
        <pc:grpChg chg="del">
          <ac:chgData name="Hossein Saberi" userId="3099d733-8375-4154-9dc5-01b18b3cf786" providerId="ADAL" clId="{85E6B0FF-00B7-405E-A0FA-0D1D39515665}" dt="2024-02-21T06:23:25.140" v="676" actId="478"/>
          <ac:grpSpMkLst>
            <pc:docMk/>
            <pc:sldMk cId="3161056543" sldId="1190"/>
            <ac:grpSpMk id="3" creationId="{19C469CD-D3A7-C9F8-6619-23CB2BD7A01E}"/>
          </ac:grpSpMkLst>
        </pc:grpChg>
      </pc:sldChg>
      <pc:sldChg chg="addSp delSp modSp del mod">
        <pc:chgData name="Hossein Saberi" userId="3099d733-8375-4154-9dc5-01b18b3cf786" providerId="ADAL" clId="{85E6B0FF-00B7-405E-A0FA-0D1D39515665}" dt="2024-02-21T06:18:25.711" v="620" actId="47"/>
        <pc:sldMkLst>
          <pc:docMk/>
          <pc:sldMk cId="2964397371" sldId="1199"/>
        </pc:sldMkLst>
        <pc:spChg chg="add mod">
          <ac:chgData name="Hossein Saberi" userId="3099d733-8375-4154-9dc5-01b18b3cf786" providerId="ADAL" clId="{85E6B0FF-00B7-405E-A0FA-0D1D39515665}" dt="2024-02-21T06:13:39.234" v="564" actId="478"/>
          <ac:spMkLst>
            <pc:docMk/>
            <pc:sldMk cId="2964397371" sldId="1199"/>
            <ac:spMk id="4" creationId="{DB49C51D-9E12-ED1F-E3BF-E7C9C3CB1394}"/>
          </ac:spMkLst>
        </pc:spChg>
        <pc:spChg chg="del">
          <ac:chgData name="Hossein Saberi" userId="3099d733-8375-4154-9dc5-01b18b3cf786" providerId="ADAL" clId="{85E6B0FF-00B7-405E-A0FA-0D1D39515665}" dt="2024-02-21T06:13:39.234" v="564" actId="478"/>
          <ac:spMkLst>
            <pc:docMk/>
            <pc:sldMk cId="2964397371" sldId="1199"/>
            <ac:spMk id="19" creationId="{BD05105D-E768-4FFD-82B1-870A444B7905}"/>
          </ac:spMkLst>
        </pc:spChg>
      </pc:sldChg>
      <pc:sldChg chg="delSp mod">
        <pc:chgData name="Hossein Saberi" userId="3099d733-8375-4154-9dc5-01b18b3cf786" providerId="ADAL" clId="{85E6B0FF-00B7-405E-A0FA-0D1D39515665}" dt="2024-02-21T06:23:19.585" v="674" actId="478"/>
        <pc:sldMkLst>
          <pc:docMk/>
          <pc:sldMk cId="1349560454" sldId="1201"/>
        </pc:sldMkLst>
        <pc:grpChg chg="del">
          <ac:chgData name="Hossein Saberi" userId="3099d733-8375-4154-9dc5-01b18b3cf786" providerId="ADAL" clId="{85E6B0FF-00B7-405E-A0FA-0D1D39515665}" dt="2024-02-21T06:23:19.585" v="674" actId="478"/>
          <ac:grpSpMkLst>
            <pc:docMk/>
            <pc:sldMk cId="1349560454" sldId="1201"/>
            <ac:grpSpMk id="3" creationId="{19C469CD-D3A7-C9F8-6619-23CB2BD7A01E}"/>
          </ac:grpSpMkLst>
        </pc:grpChg>
      </pc:sldChg>
      <pc:sldChg chg="del">
        <pc:chgData name="Hossein Saberi" userId="3099d733-8375-4154-9dc5-01b18b3cf786" providerId="ADAL" clId="{85E6B0FF-00B7-405E-A0FA-0D1D39515665}" dt="2024-02-21T06:28:18.343" v="825" actId="47"/>
        <pc:sldMkLst>
          <pc:docMk/>
          <pc:sldMk cId="4279225278" sldId="1206"/>
        </pc:sldMkLst>
      </pc:sldChg>
      <pc:sldChg chg="delSp mod">
        <pc:chgData name="Hossein Saberi" userId="3099d733-8375-4154-9dc5-01b18b3cf786" providerId="ADAL" clId="{85E6B0FF-00B7-405E-A0FA-0D1D39515665}" dt="2024-02-21T06:23:28.408" v="677" actId="478"/>
        <pc:sldMkLst>
          <pc:docMk/>
          <pc:sldMk cId="3860602509" sldId="1213"/>
        </pc:sldMkLst>
        <pc:grpChg chg="del">
          <ac:chgData name="Hossein Saberi" userId="3099d733-8375-4154-9dc5-01b18b3cf786" providerId="ADAL" clId="{85E6B0FF-00B7-405E-A0FA-0D1D39515665}" dt="2024-02-21T06:23:28.408" v="677" actId="478"/>
          <ac:grpSpMkLst>
            <pc:docMk/>
            <pc:sldMk cId="3860602509" sldId="1213"/>
            <ac:grpSpMk id="3" creationId="{19C469CD-D3A7-C9F8-6619-23CB2BD7A01E}"/>
          </ac:grpSpMkLst>
        </pc:grpChg>
      </pc:sldChg>
      <pc:sldChg chg="modSp mod">
        <pc:chgData name="Hossein Saberi" userId="3099d733-8375-4154-9dc5-01b18b3cf786" providerId="ADAL" clId="{85E6B0FF-00B7-405E-A0FA-0D1D39515665}" dt="2024-02-21T05:41:32.899" v="8" actId="20577"/>
        <pc:sldMkLst>
          <pc:docMk/>
          <pc:sldMk cId="981357584" sldId="1215"/>
        </pc:sldMkLst>
        <pc:spChg chg="mod">
          <ac:chgData name="Hossein Saberi" userId="3099d733-8375-4154-9dc5-01b18b3cf786" providerId="ADAL" clId="{85E6B0FF-00B7-405E-A0FA-0D1D39515665}" dt="2024-02-21T05:41:32.899" v="8" actId="20577"/>
          <ac:spMkLst>
            <pc:docMk/>
            <pc:sldMk cId="981357584" sldId="1215"/>
            <ac:spMk id="13" creationId="{00B381B5-1650-04FA-1E34-BAD8C45FC75B}"/>
          </ac:spMkLst>
        </pc:spChg>
      </pc:sldChg>
      <pc:sldChg chg="addSp delSp modSp mod">
        <pc:chgData name="Hossein Saberi" userId="3099d733-8375-4154-9dc5-01b18b3cf786" providerId="ADAL" clId="{85E6B0FF-00B7-405E-A0FA-0D1D39515665}" dt="2024-02-21T06:52:22.040" v="1154" actId="26606"/>
        <pc:sldMkLst>
          <pc:docMk/>
          <pc:sldMk cId="2890265977" sldId="1216"/>
        </pc:sldMkLst>
        <pc:spChg chg="add mod ord">
          <ac:chgData name="Hossein Saberi" userId="3099d733-8375-4154-9dc5-01b18b3cf786" providerId="ADAL" clId="{85E6B0FF-00B7-405E-A0FA-0D1D39515665}" dt="2024-02-21T06:52:22.040" v="1154" actId="26606"/>
          <ac:spMkLst>
            <pc:docMk/>
            <pc:sldMk cId="2890265977" sldId="1216"/>
            <ac:spMk id="2" creationId="{E81D3FC0-DEA5-A7EB-F0D6-0FD39551E1D7}"/>
          </ac:spMkLst>
        </pc:spChg>
        <pc:spChg chg="mod ord">
          <ac:chgData name="Hossein Saberi" userId="3099d733-8375-4154-9dc5-01b18b3cf786" providerId="ADAL" clId="{85E6B0FF-00B7-405E-A0FA-0D1D39515665}" dt="2024-02-21T06:52:22.040" v="1154" actId="26606"/>
          <ac:spMkLst>
            <pc:docMk/>
            <pc:sldMk cId="2890265977" sldId="1216"/>
            <ac:spMk id="8" creationId="{7F623E3E-9B48-7844-3049-D85DA2EF5A42}"/>
          </ac:spMkLst>
        </pc:spChg>
        <pc:spChg chg="del">
          <ac:chgData name="Hossein Saberi" userId="3099d733-8375-4154-9dc5-01b18b3cf786" providerId="ADAL" clId="{85E6B0FF-00B7-405E-A0FA-0D1D39515665}" dt="2024-02-21T06:44:33.332" v="1034" actId="26606"/>
          <ac:spMkLst>
            <pc:docMk/>
            <pc:sldMk cId="2890265977" sldId="1216"/>
            <ac:spMk id="88" creationId="{417CDA24-35F8-4540-8C52-3096D6D94949}"/>
          </ac:spMkLst>
        </pc:spChg>
        <pc:spChg chg="del">
          <ac:chgData name="Hossein Saberi" userId="3099d733-8375-4154-9dc5-01b18b3cf786" providerId="ADAL" clId="{85E6B0FF-00B7-405E-A0FA-0D1D39515665}" dt="2024-02-21T06:44:33.332" v="1034" actId="26606"/>
          <ac:spMkLst>
            <pc:docMk/>
            <pc:sldMk cId="2890265977" sldId="1216"/>
            <ac:spMk id="89" creationId="{8658BFE0-4E65-4174-9C75-687C94E88273}"/>
          </ac:spMkLst>
        </pc:spChg>
        <pc:spChg chg="del">
          <ac:chgData name="Hossein Saberi" userId="3099d733-8375-4154-9dc5-01b18b3cf786" providerId="ADAL" clId="{85E6B0FF-00B7-405E-A0FA-0D1D39515665}" dt="2024-02-21T06:44:33.332" v="1034" actId="26606"/>
          <ac:spMkLst>
            <pc:docMk/>
            <pc:sldMk cId="2890265977" sldId="1216"/>
            <ac:spMk id="90" creationId="{FA75DFED-A0C1-4A83-BE1D-0271C1826EF6}"/>
          </ac:spMkLst>
        </pc:spChg>
        <pc:spChg chg="add del">
          <ac:chgData name="Hossein Saberi" userId="3099d733-8375-4154-9dc5-01b18b3cf786" providerId="ADAL" clId="{85E6B0FF-00B7-405E-A0FA-0D1D39515665}" dt="2024-02-21T06:44:58.880" v="1036" actId="26606"/>
          <ac:spMkLst>
            <pc:docMk/>
            <pc:sldMk cId="2890265977" sldId="1216"/>
            <ac:spMk id="95" creationId="{EE5F705A-5E81-4B3A-8EF4-911982DB313C}"/>
          </ac:spMkLst>
        </pc:spChg>
        <pc:spChg chg="add del">
          <ac:chgData name="Hossein Saberi" userId="3099d733-8375-4154-9dc5-01b18b3cf786" providerId="ADAL" clId="{85E6B0FF-00B7-405E-A0FA-0D1D39515665}" dt="2024-02-21T06:44:58.880" v="1036" actId="26606"/>
          <ac:spMkLst>
            <pc:docMk/>
            <pc:sldMk cId="2890265977" sldId="1216"/>
            <ac:spMk id="97" creationId="{AD8F92D9-1751-4ABF-9CB7-D198C9A05A46}"/>
          </ac:spMkLst>
        </pc:spChg>
        <pc:spChg chg="add del">
          <ac:chgData name="Hossein Saberi" userId="3099d733-8375-4154-9dc5-01b18b3cf786" providerId="ADAL" clId="{85E6B0FF-00B7-405E-A0FA-0D1D39515665}" dt="2024-02-21T06:44:58.880" v="1036" actId="26606"/>
          <ac:spMkLst>
            <pc:docMk/>
            <pc:sldMk cId="2890265977" sldId="1216"/>
            <ac:spMk id="99" creationId="{6D6B998F-CA62-4EE6-B7E7-046377D4F7EF}"/>
          </ac:spMkLst>
        </pc:spChg>
        <pc:spChg chg="add del">
          <ac:chgData name="Hossein Saberi" userId="3099d733-8375-4154-9dc5-01b18b3cf786" providerId="ADAL" clId="{85E6B0FF-00B7-405E-A0FA-0D1D39515665}" dt="2024-02-21T06:46:08.275" v="1062" actId="26606"/>
          <ac:spMkLst>
            <pc:docMk/>
            <pc:sldMk cId="2890265977" sldId="1216"/>
            <ac:spMk id="104" creationId="{1500B4A4-B1F1-41EA-886A-B8A210DBCA3B}"/>
          </ac:spMkLst>
        </pc:spChg>
        <pc:spChg chg="add del">
          <ac:chgData name="Hossein Saberi" userId="3099d733-8375-4154-9dc5-01b18b3cf786" providerId="ADAL" clId="{85E6B0FF-00B7-405E-A0FA-0D1D39515665}" dt="2024-02-21T06:46:08.275" v="1062" actId="26606"/>
          <ac:spMkLst>
            <pc:docMk/>
            <pc:sldMk cId="2890265977" sldId="1216"/>
            <ac:spMk id="106" creationId="{5E55A99C-0BDC-4DBE-8E40-9FA66F629FA1}"/>
          </ac:spMkLst>
        </pc:spChg>
        <pc:spChg chg="add del">
          <ac:chgData name="Hossein Saberi" userId="3099d733-8375-4154-9dc5-01b18b3cf786" providerId="ADAL" clId="{85E6B0FF-00B7-405E-A0FA-0D1D39515665}" dt="2024-02-21T06:46:08.259" v="1061" actId="26606"/>
          <ac:spMkLst>
            <pc:docMk/>
            <pc:sldMk cId="2890265977" sldId="1216"/>
            <ac:spMk id="113" creationId="{C4879EFC-8E62-4E00-973C-C45EE9EC676D}"/>
          </ac:spMkLst>
        </pc:spChg>
        <pc:spChg chg="add del">
          <ac:chgData name="Hossein Saberi" userId="3099d733-8375-4154-9dc5-01b18b3cf786" providerId="ADAL" clId="{85E6B0FF-00B7-405E-A0FA-0D1D39515665}" dt="2024-02-21T06:46:08.259" v="1061" actId="26606"/>
          <ac:spMkLst>
            <pc:docMk/>
            <pc:sldMk cId="2890265977" sldId="1216"/>
            <ac:spMk id="115" creationId="{D6A9C53F-5F90-40A5-8C85-5412D39C8C68}"/>
          </ac:spMkLst>
        </pc:spChg>
        <pc:spChg chg="add del">
          <ac:chgData name="Hossein Saberi" userId="3099d733-8375-4154-9dc5-01b18b3cf786" providerId="ADAL" clId="{85E6B0FF-00B7-405E-A0FA-0D1D39515665}" dt="2024-02-21T06:46:29.373" v="1065" actId="26606"/>
          <ac:spMkLst>
            <pc:docMk/>
            <pc:sldMk cId="2890265977" sldId="1216"/>
            <ac:spMk id="118" creationId="{D55CA618-78A6-47F6-B865-E9315164FB49}"/>
          </ac:spMkLst>
        </pc:spChg>
        <pc:spChg chg="add del">
          <ac:chgData name="Hossein Saberi" userId="3099d733-8375-4154-9dc5-01b18b3cf786" providerId="ADAL" clId="{85E6B0FF-00B7-405E-A0FA-0D1D39515665}" dt="2024-02-21T06:46:29.373" v="1065" actId="26606"/>
          <ac:spMkLst>
            <pc:docMk/>
            <pc:sldMk cId="2890265977" sldId="1216"/>
            <ac:spMk id="119" creationId="{8ED94938-268E-4C0A-A08A-B3980C78BAEB}"/>
          </ac:spMkLst>
        </pc:spChg>
        <pc:spChg chg="add del">
          <ac:chgData name="Hossein Saberi" userId="3099d733-8375-4154-9dc5-01b18b3cf786" providerId="ADAL" clId="{85E6B0FF-00B7-405E-A0FA-0D1D39515665}" dt="2024-02-21T06:46:29.373" v="1064" actId="26606"/>
          <ac:spMkLst>
            <pc:docMk/>
            <pc:sldMk cId="2890265977" sldId="1216"/>
            <ac:spMk id="125" creationId="{AE47195D-EC06-4298-8805-0F0D65997676}"/>
          </ac:spMkLst>
        </pc:spChg>
        <pc:spChg chg="add del">
          <ac:chgData name="Hossein Saberi" userId="3099d733-8375-4154-9dc5-01b18b3cf786" providerId="ADAL" clId="{85E6B0FF-00B7-405E-A0FA-0D1D39515665}" dt="2024-02-21T06:46:29.373" v="1064" actId="26606"/>
          <ac:spMkLst>
            <pc:docMk/>
            <pc:sldMk cId="2890265977" sldId="1216"/>
            <ac:spMk id="127" creationId="{99413ED5-9ED4-4772-BCE4-2BCAE6B12E35}"/>
          </ac:spMkLst>
        </pc:spChg>
        <pc:spChg chg="add del">
          <ac:chgData name="Hossein Saberi" userId="3099d733-8375-4154-9dc5-01b18b3cf786" providerId="ADAL" clId="{85E6B0FF-00B7-405E-A0FA-0D1D39515665}" dt="2024-02-21T06:46:29.373" v="1064" actId="26606"/>
          <ac:spMkLst>
            <pc:docMk/>
            <pc:sldMk cId="2890265977" sldId="1216"/>
            <ac:spMk id="129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46:29.373" v="1064" actId="26606"/>
          <ac:spMkLst>
            <pc:docMk/>
            <pc:sldMk cId="2890265977" sldId="1216"/>
            <ac:spMk id="131" creationId="{90F533E9-6690-41A8-A372-4C6C622D028D}"/>
          </ac:spMkLst>
        </pc:spChg>
        <pc:spChg chg="add del">
          <ac:chgData name="Hossein Saberi" userId="3099d733-8375-4154-9dc5-01b18b3cf786" providerId="ADAL" clId="{85E6B0FF-00B7-405E-A0FA-0D1D39515665}" dt="2024-02-21T06:47:46.282" v="1080" actId="26606"/>
          <ac:spMkLst>
            <pc:docMk/>
            <pc:sldMk cId="2890265977" sldId="1216"/>
            <ac:spMk id="132" creationId="{B81933D1-5615-42C7-9C0B-4EB7105CCE2D}"/>
          </ac:spMkLst>
        </pc:spChg>
        <pc:spChg chg="add del">
          <ac:chgData name="Hossein Saberi" userId="3099d733-8375-4154-9dc5-01b18b3cf786" providerId="ADAL" clId="{85E6B0FF-00B7-405E-A0FA-0D1D39515665}" dt="2024-02-21T06:47:46.282" v="1080" actId="26606"/>
          <ac:spMkLst>
            <pc:docMk/>
            <pc:sldMk cId="2890265977" sldId="1216"/>
            <ac:spMk id="133" creationId="{E18F6E8B-15ED-43C7-94BA-91549A651C73}"/>
          </ac:spMkLst>
        </pc:spChg>
        <pc:spChg chg="add del">
          <ac:chgData name="Hossein Saberi" userId="3099d733-8375-4154-9dc5-01b18b3cf786" providerId="ADAL" clId="{85E6B0FF-00B7-405E-A0FA-0D1D39515665}" dt="2024-02-21T06:47:46.282" v="1080" actId="26606"/>
          <ac:spMkLst>
            <pc:docMk/>
            <pc:sldMk cId="2890265977" sldId="1216"/>
            <ac:spMk id="134" creationId="{B089A89A-1E9C-4761-9DFF-53C275FBF870}"/>
          </ac:spMkLst>
        </pc:spChg>
        <pc:spChg chg="add del">
          <ac:chgData name="Hossein Saberi" userId="3099d733-8375-4154-9dc5-01b18b3cf786" providerId="ADAL" clId="{85E6B0FF-00B7-405E-A0FA-0D1D39515665}" dt="2024-02-21T06:47:46.282" v="1080" actId="26606"/>
          <ac:spMkLst>
            <pc:docMk/>
            <pc:sldMk cId="2890265977" sldId="1216"/>
            <ac:spMk id="136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46:51.730" v="1068" actId="26606"/>
          <ac:spMkLst>
            <pc:docMk/>
            <pc:sldMk cId="2890265977" sldId="1216"/>
            <ac:spMk id="142" creationId="{2111B97A-2FB0-4625-8C2E-CDCB1AF683A2}"/>
          </ac:spMkLst>
        </pc:spChg>
        <pc:spChg chg="add del">
          <ac:chgData name="Hossein Saberi" userId="3099d733-8375-4154-9dc5-01b18b3cf786" providerId="ADAL" clId="{85E6B0FF-00B7-405E-A0FA-0D1D39515665}" dt="2024-02-21T06:47:16.815" v="1075" actId="26606"/>
          <ac:spMkLst>
            <pc:docMk/>
            <pc:sldMk cId="2890265977" sldId="1216"/>
            <ac:spMk id="146" creationId="{BCE4FF05-2B0C-4C97-A9B4-E163085A90E1}"/>
          </ac:spMkLst>
        </pc:spChg>
        <pc:spChg chg="add del">
          <ac:chgData name="Hossein Saberi" userId="3099d733-8375-4154-9dc5-01b18b3cf786" providerId="ADAL" clId="{85E6B0FF-00B7-405E-A0FA-0D1D39515665}" dt="2024-02-21T06:46:51.730" v="1068" actId="26606"/>
          <ac:spMkLst>
            <pc:docMk/>
            <pc:sldMk cId="2890265977" sldId="1216"/>
            <ac:spMk id="148" creationId="{8ED94938-268E-4C0A-A08A-B3980C78BAEB}"/>
          </ac:spMkLst>
        </pc:spChg>
        <pc:spChg chg="add del">
          <ac:chgData name="Hossein Saberi" userId="3099d733-8375-4154-9dc5-01b18b3cf786" providerId="ADAL" clId="{85E6B0FF-00B7-405E-A0FA-0D1D39515665}" dt="2024-02-21T06:46:57.217" v="1071" actId="26606"/>
          <ac:spMkLst>
            <pc:docMk/>
            <pc:sldMk cId="2890265977" sldId="1216"/>
            <ac:spMk id="150" creationId="{9A79B912-88EA-4640-BDEB-51B3B11A026A}"/>
          </ac:spMkLst>
        </pc:spChg>
        <pc:spChg chg="add del">
          <ac:chgData name="Hossein Saberi" userId="3099d733-8375-4154-9dc5-01b18b3cf786" providerId="ADAL" clId="{85E6B0FF-00B7-405E-A0FA-0D1D39515665}" dt="2024-02-21T06:46:57.217" v="1071" actId="26606"/>
          <ac:spMkLst>
            <pc:docMk/>
            <pc:sldMk cId="2890265977" sldId="1216"/>
            <ac:spMk id="151" creationId="{9CB95732-565A-4D2C-A3AB-CC460C0D3826}"/>
          </ac:spMkLst>
        </pc:spChg>
        <pc:spChg chg="add del">
          <ac:chgData name="Hossein Saberi" userId="3099d733-8375-4154-9dc5-01b18b3cf786" providerId="ADAL" clId="{85E6B0FF-00B7-405E-A0FA-0D1D39515665}" dt="2024-02-21T06:46:57.217" v="1071" actId="26606"/>
          <ac:spMkLst>
            <pc:docMk/>
            <pc:sldMk cId="2890265977" sldId="1216"/>
            <ac:spMk id="152" creationId="{77F1AF47-AE98-4034-BD91-1976FA4D9C4C}"/>
          </ac:spMkLst>
        </pc:spChg>
        <pc:spChg chg="add del">
          <ac:chgData name="Hossein Saberi" userId="3099d733-8375-4154-9dc5-01b18b3cf786" providerId="ADAL" clId="{85E6B0FF-00B7-405E-A0FA-0D1D39515665}" dt="2024-02-21T06:46:57.217" v="1071" actId="26606"/>
          <ac:spMkLst>
            <pc:docMk/>
            <pc:sldMk cId="2890265977" sldId="1216"/>
            <ac:spMk id="153" creationId="{8EC0EE2B-2029-48DD-893D-F528E651B07D}"/>
          </ac:spMkLst>
        </pc:spChg>
        <pc:spChg chg="add del">
          <ac:chgData name="Hossein Saberi" userId="3099d733-8375-4154-9dc5-01b18b3cf786" providerId="ADAL" clId="{85E6B0FF-00B7-405E-A0FA-0D1D39515665}" dt="2024-02-21T06:46:57.217" v="1071" actId="26606"/>
          <ac:spMkLst>
            <pc:docMk/>
            <pc:sldMk cId="2890265977" sldId="1216"/>
            <ac:spMk id="154" creationId="{45AE1D08-1ED1-4F59-B42F-4D8EA33DC8C6}"/>
          </ac:spMkLst>
        </pc:spChg>
        <pc:spChg chg="add del">
          <ac:chgData name="Hossein Saberi" userId="3099d733-8375-4154-9dc5-01b18b3cf786" providerId="ADAL" clId="{85E6B0FF-00B7-405E-A0FA-0D1D39515665}" dt="2024-02-21T06:46:58.428" v="1073" actId="26606"/>
          <ac:spMkLst>
            <pc:docMk/>
            <pc:sldMk cId="2890265977" sldId="1216"/>
            <ac:spMk id="156" creationId="{7C98A213-5994-475E-B327-DC6EC27FBA8B}"/>
          </ac:spMkLst>
        </pc:spChg>
        <pc:spChg chg="add del">
          <ac:chgData name="Hossein Saberi" userId="3099d733-8375-4154-9dc5-01b18b3cf786" providerId="ADAL" clId="{85E6B0FF-00B7-405E-A0FA-0D1D39515665}" dt="2024-02-21T06:46:58.428" v="1073" actId="26606"/>
          <ac:spMkLst>
            <pc:docMk/>
            <pc:sldMk cId="2890265977" sldId="1216"/>
            <ac:spMk id="157" creationId="{4B030A0D-0DAD-4A99-89BB-419527D6A64B}"/>
          </ac:spMkLst>
        </pc:spChg>
        <pc:spChg chg="add del">
          <ac:chgData name="Hossein Saberi" userId="3099d733-8375-4154-9dc5-01b18b3cf786" providerId="ADAL" clId="{85E6B0FF-00B7-405E-A0FA-0D1D39515665}" dt="2024-02-21T06:47:16.815" v="1075" actId="26606"/>
          <ac:spMkLst>
            <pc:docMk/>
            <pc:sldMk cId="2890265977" sldId="1216"/>
            <ac:spMk id="159" creationId="{8C886788-700E-4D20-9F80-E0E96837A203}"/>
          </ac:spMkLst>
        </pc:spChg>
        <pc:spChg chg="add del">
          <ac:chgData name="Hossein Saberi" userId="3099d733-8375-4154-9dc5-01b18b3cf786" providerId="ADAL" clId="{85E6B0FF-00B7-405E-A0FA-0D1D39515665}" dt="2024-02-21T06:47:16.815" v="1075" actId="26606"/>
          <ac:spMkLst>
            <pc:docMk/>
            <pc:sldMk cId="2890265977" sldId="1216"/>
            <ac:spMk id="160" creationId="{1850674C-4E08-4C62-A3E2-6337FE4F7D86}"/>
          </ac:spMkLst>
        </pc:spChg>
        <pc:spChg chg="add del">
          <ac:chgData name="Hossein Saberi" userId="3099d733-8375-4154-9dc5-01b18b3cf786" providerId="ADAL" clId="{85E6B0FF-00B7-405E-A0FA-0D1D39515665}" dt="2024-02-21T06:47:16.815" v="1075" actId="26606"/>
          <ac:spMkLst>
            <pc:docMk/>
            <pc:sldMk cId="2890265977" sldId="1216"/>
            <ac:spMk id="161" creationId="{529C2A7A-A6B6-4A56-B11C-8E967D88A60D}"/>
          </ac:spMkLst>
        </pc:spChg>
        <pc:spChg chg="add del">
          <ac:chgData name="Hossein Saberi" userId="3099d733-8375-4154-9dc5-01b18b3cf786" providerId="ADAL" clId="{85E6B0FF-00B7-405E-A0FA-0D1D39515665}" dt="2024-02-21T06:47:16.815" v="1075" actId="26606"/>
          <ac:spMkLst>
            <pc:docMk/>
            <pc:sldMk cId="2890265977" sldId="1216"/>
            <ac:spMk id="162" creationId="{FDBD7205-E536-4134-8768-AC3E1A3C5E59}"/>
          </ac:spMkLst>
        </pc:spChg>
        <pc:spChg chg="add del">
          <ac:chgData name="Hossein Saberi" userId="3099d733-8375-4154-9dc5-01b18b3cf786" providerId="ADAL" clId="{85E6B0FF-00B7-405E-A0FA-0D1D39515665}" dt="2024-02-21T06:47:41.737" v="1077" actId="26606"/>
          <ac:spMkLst>
            <pc:docMk/>
            <pc:sldMk cId="2890265977" sldId="1216"/>
            <ac:spMk id="164" creationId="{D7D12574-25F0-4BB1-AA48-9DE7527AF5F4}"/>
          </ac:spMkLst>
        </pc:spChg>
        <pc:spChg chg="add del">
          <ac:chgData name="Hossein Saberi" userId="3099d733-8375-4154-9dc5-01b18b3cf786" providerId="ADAL" clId="{85E6B0FF-00B7-405E-A0FA-0D1D39515665}" dt="2024-02-21T06:47:41.737" v="1077" actId="26606"/>
          <ac:spMkLst>
            <pc:docMk/>
            <pc:sldMk cId="2890265977" sldId="1216"/>
            <ac:spMk id="165" creationId="{A3473CF9-37EB-43E7-89EF-D2D1C53D1DAC}"/>
          </ac:spMkLst>
        </pc:spChg>
        <pc:spChg chg="add del">
          <ac:chgData name="Hossein Saberi" userId="3099d733-8375-4154-9dc5-01b18b3cf786" providerId="ADAL" clId="{85E6B0FF-00B7-405E-A0FA-0D1D39515665}" dt="2024-02-21T06:47:41.737" v="1077" actId="26606"/>
          <ac:spMkLst>
            <pc:docMk/>
            <pc:sldMk cId="2890265977" sldId="1216"/>
            <ac:spMk id="166" creationId="{586B4EF9-43BA-4655-A6FF-1D8E21574C95}"/>
          </ac:spMkLst>
        </pc:spChg>
        <pc:spChg chg="add del">
          <ac:chgData name="Hossein Saberi" userId="3099d733-8375-4154-9dc5-01b18b3cf786" providerId="ADAL" clId="{85E6B0FF-00B7-405E-A0FA-0D1D39515665}" dt="2024-02-21T06:47:46.282" v="1079" actId="26606"/>
          <ac:spMkLst>
            <pc:docMk/>
            <pc:sldMk cId="2890265977" sldId="1216"/>
            <ac:spMk id="168" creationId="{C7C16303-B0F7-417B-9E9A-38C3FF389546}"/>
          </ac:spMkLst>
        </pc:spChg>
        <pc:spChg chg="add del">
          <ac:chgData name="Hossein Saberi" userId="3099d733-8375-4154-9dc5-01b18b3cf786" providerId="ADAL" clId="{85E6B0FF-00B7-405E-A0FA-0D1D39515665}" dt="2024-02-21T06:47:46.282" v="1079" actId="26606"/>
          <ac:spMkLst>
            <pc:docMk/>
            <pc:sldMk cId="2890265977" sldId="1216"/>
            <ac:spMk id="169" creationId="{0ADDB668-2CA4-4D2B-9C34-3487CA330BA8}"/>
          </ac:spMkLst>
        </pc:spChg>
        <pc:spChg chg="add del">
          <ac:chgData name="Hossein Saberi" userId="3099d733-8375-4154-9dc5-01b18b3cf786" providerId="ADAL" clId="{85E6B0FF-00B7-405E-A0FA-0D1D39515665}" dt="2024-02-21T06:47:46.282" v="1079" actId="26606"/>
          <ac:spMkLst>
            <pc:docMk/>
            <pc:sldMk cId="2890265977" sldId="1216"/>
            <ac:spMk id="170" creationId="{2568BC19-F052-4108-93E1-6A3D1DEC072F}"/>
          </ac:spMkLst>
        </pc:spChg>
        <pc:spChg chg="add del">
          <ac:chgData name="Hossein Saberi" userId="3099d733-8375-4154-9dc5-01b18b3cf786" providerId="ADAL" clId="{85E6B0FF-00B7-405E-A0FA-0D1D39515665}" dt="2024-02-21T06:47:46.282" v="1079" actId="26606"/>
          <ac:spMkLst>
            <pc:docMk/>
            <pc:sldMk cId="2890265977" sldId="1216"/>
            <ac:spMk id="171" creationId="{D5FD337D-4D6B-4C8B-B6F5-121097E09881}"/>
          </ac:spMkLst>
        </pc:spChg>
        <pc:spChg chg="add del">
          <ac:chgData name="Hossein Saberi" userId="3099d733-8375-4154-9dc5-01b18b3cf786" providerId="ADAL" clId="{85E6B0FF-00B7-405E-A0FA-0D1D39515665}" dt="2024-02-21T06:47:57.490" v="1085" actId="26606"/>
          <ac:spMkLst>
            <pc:docMk/>
            <pc:sldMk cId="2890265977" sldId="1216"/>
            <ac:spMk id="173" creationId="{90B7D4B1-1BCD-40B2-8E6D-915D07021D5E}"/>
          </ac:spMkLst>
        </pc:spChg>
        <pc:spChg chg="add del">
          <ac:chgData name="Hossein Saberi" userId="3099d733-8375-4154-9dc5-01b18b3cf786" providerId="ADAL" clId="{85E6B0FF-00B7-405E-A0FA-0D1D39515665}" dt="2024-02-21T06:47:57.490" v="1085" actId="26606"/>
          <ac:spMkLst>
            <pc:docMk/>
            <pc:sldMk cId="2890265977" sldId="1216"/>
            <ac:spMk id="176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47:55.871" v="1082" actId="26606"/>
          <ac:spMkLst>
            <pc:docMk/>
            <pc:sldMk cId="2890265977" sldId="1216"/>
            <ac:spMk id="181" creationId="{90B7D4B1-1BCD-40B2-8E6D-915D07021D5E}"/>
          </ac:spMkLst>
        </pc:spChg>
        <pc:spChg chg="add del">
          <ac:chgData name="Hossein Saberi" userId="3099d733-8375-4154-9dc5-01b18b3cf786" providerId="ADAL" clId="{85E6B0FF-00B7-405E-A0FA-0D1D39515665}" dt="2024-02-21T06:47:55.871" v="1082" actId="26606"/>
          <ac:spMkLst>
            <pc:docMk/>
            <pc:sldMk cId="2890265977" sldId="1216"/>
            <ac:spMk id="187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47:57.481" v="1084" actId="26606"/>
          <ac:spMkLst>
            <pc:docMk/>
            <pc:sldMk cId="2890265977" sldId="1216"/>
            <ac:spMk id="189" creationId="{BD02D496-6B73-4F97-A645-768B8C29FBEE}"/>
          </ac:spMkLst>
        </pc:spChg>
        <pc:spChg chg="add del">
          <ac:chgData name="Hossein Saberi" userId="3099d733-8375-4154-9dc5-01b18b3cf786" providerId="ADAL" clId="{85E6B0FF-00B7-405E-A0FA-0D1D39515665}" dt="2024-02-21T06:47:57.481" v="1084" actId="26606"/>
          <ac:spMkLst>
            <pc:docMk/>
            <pc:sldMk cId="2890265977" sldId="1216"/>
            <ac:spMk id="192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48:25.383" v="1091" actId="26606"/>
          <ac:spMkLst>
            <pc:docMk/>
            <pc:sldMk cId="2890265977" sldId="1216"/>
            <ac:spMk id="194" creationId="{7C98A213-5994-475E-B327-DC6EC27FBA8B}"/>
          </ac:spMkLst>
        </pc:spChg>
        <pc:spChg chg="add del">
          <ac:chgData name="Hossein Saberi" userId="3099d733-8375-4154-9dc5-01b18b3cf786" providerId="ADAL" clId="{85E6B0FF-00B7-405E-A0FA-0D1D39515665}" dt="2024-02-21T06:48:25.383" v="1091" actId="26606"/>
          <ac:spMkLst>
            <pc:docMk/>
            <pc:sldMk cId="2890265977" sldId="1216"/>
            <ac:spMk id="195" creationId="{4B030A0D-0DAD-4A99-89BB-419527D6A64B}"/>
          </ac:spMkLst>
        </pc:spChg>
        <pc:spChg chg="add del">
          <ac:chgData name="Hossein Saberi" userId="3099d733-8375-4154-9dc5-01b18b3cf786" providerId="ADAL" clId="{85E6B0FF-00B7-405E-A0FA-0D1D39515665}" dt="2024-02-21T06:48:25.362" v="1090" actId="26606"/>
          <ac:spMkLst>
            <pc:docMk/>
            <pc:sldMk cId="2890265977" sldId="1216"/>
            <ac:spMk id="200" creationId="{CA4BD6EE-7B51-447C-AAB3-028B7A3E515D}"/>
          </ac:spMkLst>
        </pc:spChg>
        <pc:spChg chg="add del">
          <ac:chgData name="Hossein Saberi" userId="3099d733-8375-4154-9dc5-01b18b3cf786" providerId="ADAL" clId="{85E6B0FF-00B7-405E-A0FA-0D1D39515665}" dt="2024-02-21T06:48:25.362" v="1090" actId="26606"/>
          <ac:spMkLst>
            <pc:docMk/>
            <pc:sldMk cId="2890265977" sldId="1216"/>
            <ac:spMk id="202" creationId="{6B5FF7CD-712E-4187-BFF5-B192FFB33A49}"/>
          </ac:spMkLst>
        </pc:spChg>
        <pc:spChg chg="add del">
          <ac:chgData name="Hossein Saberi" userId="3099d733-8375-4154-9dc5-01b18b3cf786" providerId="ADAL" clId="{85E6B0FF-00B7-405E-A0FA-0D1D39515665}" dt="2024-02-21T06:49:22.899" v="1095" actId="26606"/>
          <ac:spMkLst>
            <pc:docMk/>
            <pc:sldMk cId="2890265977" sldId="1216"/>
            <ac:spMk id="204" creationId="{8EC0EE2B-2029-48DD-893D-F528E651B07D}"/>
          </ac:spMkLst>
        </pc:spChg>
        <pc:spChg chg="add del">
          <ac:chgData name="Hossein Saberi" userId="3099d733-8375-4154-9dc5-01b18b3cf786" providerId="ADAL" clId="{85E6B0FF-00B7-405E-A0FA-0D1D39515665}" dt="2024-02-21T06:49:22.899" v="1095" actId="26606"/>
          <ac:spMkLst>
            <pc:docMk/>
            <pc:sldMk cId="2890265977" sldId="1216"/>
            <ac:spMk id="205" creationId="{9CB95732-565A-4D2C-A3AB-CC460C0D3826}"/>
          </ac:spMkLst>
        </pc:spChg>
        <pc:spChg chg="add del">
          <ac:chgData name="Hossein Saberi" userId="3099d733-8375-4154-9dc5-01b18b3cf786" providerId="ADAL" clId="{85E6B0FF-00B7-405E-A0FA-0D1D39515665}" dt="2024-02-21T06:49:22.899" v="1095" actId="26606"/>
          <ac:spMkLst>
            <pc:docMk/>
            <pc:sldMk cId="2890265977" sldId="1216"/>
            <ac:spMk id="206" creationId="{45AE1D08-1ED1-4F59-B42F-4D8EA33DC8C6}"/>
          </ac:spMkLst>
        </pc:spChg>
        <pc:spChg chg="add del">
          <ac:chgData name="Hossein Saberi" userId="3099d733-8375-4154-9dc5-01b18b3cf786" providerId="ADAL" clId="{85E6B0FF-00B7-405E-A0FA-0D1D39515665}" dt="2024-02-21T06:49:22.899" v="1095" actId="26606"/>
          <ac:spMkLst>
            <pc:docMk/>
            <pc:sldMk cId="2890265977" sldId="1216"/>
            <ac:spMk id="207" creationId="{77F1AF47-AE98-4034-BD91-1976FA4D9C4C}"/>
          </ac:spMkLst>
        </pc:spChg>
        <pc:spChg chg="add del">
          <ac:chgData name="Hossein Saberi" userId="3099d733-8375-4154-9dc5-01b18b3cf786" providerId="ADAL" clId="{85E6B0FF-00B7-405E-A0FA-0D1D39515665}" dt="2024-02-21T06:49:22.899" v="1095" actId="26606"/>
          <ac:spMkLst>
            <pc:docMk/>
            <pc:sldMk cId="2890265977" sldId="1216"/>
            <ac:spMk id="208" creationId="{9A79B912-88EA-4640-BDEB-51B3B11A026A}"/>
          </ac:spMkLst>
        </pc:spChg>
        <pc:spChg chg="add del">
          <ac:chgData name="Hossein Saberi" userId="3099d733-8375-4154-9dc5-01b18b3cf786" providerId="ADAL" clId="{85E6B0FF-00B7-405E-A0FA-0D1D39515665}" dt="2024-02-21T06:49:22.865" v="1094" actId="26606"/>
          <ac:spMkLst>
            <pc:docMk/>
            <pc:sldMk cId="2890265977" sldId="1216"/>
            <ac:spMk id="213" creationId="{E3BF711F-F9A0-4EA4-B156-A79E9F362447}"/>
          </ac:spMkLst>
        </pc:spChg>
        <pc:spChg chg="add del">
          <ac:chgData name="Hossein Saberi" userId="3099d733-8375-4154-9dc5-01b18b3cf786" providerId="ADAL" clId="{85E6B0FF-00B7-405E-A0FA-0D1D39515665}" dt="2024-02-21T06:49:22.865" v="1094" actId="26606"/>
          <ac:spMkLst>
            <pc:docMk/>
            <pc:sldMk cId="2890265977" sldId="1216"/>
            <ac:spMk id="219" creationId="{8ED94938-268E-4C0A-A08A-B3980C78BAEB}"/>
          </ac:spMkLst>
        </pc:spChg>
        <pc:spChg chg="add del">
          <ac:chgData name="Hossein Saberi" userId="3099d733-8375-4154-9dc5-01b18b3cf786" providerId="ADAL" clId="{85E6B0FF-00B7-405E-A0FA-0D1D39515665}" dt="2024-02-21T06:50:48.692" v="1113" actId="26606"/>
          <ac:spMkLst>
            <pc:docMk/>
            <pc:sldMk cId="2890265977" sldId="1216"/>
            <ac:spMk id="221" creationId="{E7AD7F70-85A5-463C-9B1F-3182B60F8666}"/>
          </ac:spMkLst>
        </pc:spChg>
        <pc:spChg chg="add del">
          <ac:chgData name="Hossein Saberi" userId="3099d733-8375-4154-9dc5-01b18b3cf786" providerId="ADAL" clId="{85E6B0FF-00B7-405E-A0FA-0D1D39515665}" dt="2024-02-21T06:50:48.692" v="1113" actId="26606"/>
          <ac:spMkLst>
            <pc:docMk/>
            <pc:sldMk cId="2890265977" sldId="1216"/>
            <ac:spMk id="222" creationId="{467F378D-A000-47AE-83B2-D9954D8C9423}"/>
          </ac:spMkLst>
        </pc:spChg>
        <pc:spChg chg="add del">
          <ac:chgData name="Hossein Saberi" userId="3099d733-8375-4154-9dc5-01b18b3cf786" providerId="ADAL" clId="{85E6B0FF-00B7-405E-A0FA-0D1D39515665}" dt="2024-02-21T06:50:48.692" v="1113" actId="26606"/>
          <ac:spMkLst>
            <pc:docMk/>
            <pc:sldMk cId="2890265977" sldId="1216"/>
            <ac:spMk id="223" creationId="{E5F002A4-1B0E-473E-AD7B-8346FB83B434}"/>
          </ac:spMkLst>
        </pc:spChg>
        <pc:spChg chg="add del">
          <ac:chgData name="Hossein Saberi" userId="3099d733-8375-4154-9dc5-01b18b3cf786" providerId="ADAL" clId="{85E6B0FF-00B7-405E-A0FA-0D1D39515665}" dt="2024-02-21T06:50:48.692" v="1113" actId="26606"/>
          <ac:spMkLst>
            <pc:docMk/>
            <pc:sldMk cId="2890265977" sldId="1216"/>
            <ac:spMk id="224" creationId="{48E26863-5660-4928-984A-CA2CFC8F664D}"/>
          </ac:spMkLst>
        </pc:spChg>
        <pc:spChg chg="add del">
          <ac:chgData name="Hossein Saberi" userId="3099d733-8375-4154-9dc5-01b18b3cf786" providerId="ADAL" clId="{85E6B0FF-00B7-405E-A0FA-0D1D39515665}" dt="2024-02-21T06:50:48.692" v="1113" actId="26606"/>
          <ac:spMkLst>
            <pc:docMk/>
            <pc:sldMk cId="2890265977" sldId="1216"/>
            <ac:spMk id="225" creationId="{13AF7514-9DD7-4ADB-84DF-5D8B61E735FE}"/>
          </ac:spMkLst>
        </pc:spChg>
        <pc:spChg chg="add del">
          <ac:chgData name="Hossein Saberi" userId="3099d733-8375-4154-9dc5-01b18b3cf786" providerId="ADAL" clId="{85E6B0FF-00B7-405E-A0FA-0D1D39515665}" dt="2024-02-21T06:50:48.692" v="1113" actId="26606"/>
          <ac:spMkLst>
            <pc:docMk/>
            <pc:sldMk cId="2890265977" sldId="1216"/>
            <ac:spMk id="226" creationId="{D7538F2A-6532-4E38-8354-21841BB0B4E7}"/>
          </ac:spMkLst>
        </pc:spChg>
        <pc:spChg chg="add del">
          <ac:chgData name="Hossein Saberi" userId="3099d733-8375-4154-9dc5-01b18b3cf786" providerId="ADAL" clId="{85E6B0FF-00B7-405E-A0FA-0D1D39515665}" dt="2024-02-21T06:50:48.692" v="1113" actId="26606"/>
          <ac:spMkLst>
            <pc:docMk/>
            <pc:sldMk cId="2890265977" sldId="1216"/>
            <ac:spMk id="227" creationId="{52F31131-35FC-4834-8E62-1D9DA3BE2A97}"/>
          </ac:spMkLst>
        </pc:spChg>
        <pc:spChg chg="add del">
          <ac:chgData name="Hossein Saberi" userId="3099d733-8375-4154-9dc5-01b18b3cf786" providerId="ADAL" clId="{85E6B0FF-00B7-405E-A0FA-0D1D39515665}" dt="2024-02-21T06:50:07.221" v="1098" actId="26606"/>
          <ac:spMkLst>
            <pc:docMk/>
            <pc:sldMk cId="2890265977" sldId="1216"/>
            <ac:spMk id="232" creationId="{D55CA618-78A6-47F6-B865-E9315164FB49}"/>
          </ac:spMkLst>
        </pc:spChg>
        <pc:spChg chg="add del">
          <ac:chgData name="Hossein Saberi" userId="3099d733-8375-4154-9dc5-01b18b3cf786" providerId="ADAL" clId="{85E6B0FF-00B7-405E-A0FA-0D1D39515665}" dt="2024-02-21T06:50:27.784" v="1106" actId="26606"/>
          <ac:spMkLst>
            <pc:docMk/>
            <pc:sldMk cId="2890265977" sldId="1216"/>
            <ac:spMk id="236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50:07.221" v="1098" actId="26606"/>
          <ac:spMkLst>
            <pc:docMk/>
            <pc:sldMk cId="2890265977" sldId="1216"/>
            <ac:spMk id="238" creationId="{8ED94938-268E-4C0A-A08A-B3980C78BAEB}"/>
          </ac:spMkLst>
        </pc:spChg>
        <pc:spChg chg="add del">
          <ac:chgData name="Hossein Saberi" userId="3099d733-8375-4154-9dc5-01b18b3cf786" providerId="ADAL" clId="{85E6B0FF-00B7-405E-A0FA-0D1D39515665}" dt="2024-02-21T06:50:13.001" v="1102" actId="26606"/>
          <ac:spMkLst>
            <pc:docMk/>
            <pc:sldMk cId="2890265977" sldId="1216"/>
            <ac:spMk id="239" creationId="{B81933D1-5615-42C7-9C0B-4EB7105CCE2D}"/>
          </ac:spMkLst>
        </pc:spChg>
        <pc:spChg chg="add del">
          <ac:chgData name="Hossein Saberi" userId="3099d733-8375-4154-9dc5-01b18b3cf786" providerId="ADAL" clId="{85E6B0FF-00B7-405E-A0FA-0D1D39515665}" dt="2024-02-21T06:50:10.090" v="1100" actId="26606"/>
          <ac:spMkLst>
            <pc:docMk/>
            <pc:sldMk cId="2890265977" sldId="1216"/>
            <ac:spMk id="240" creationId="{C4879EFC-8E62-4E00-973C-C45EE9EC676D}"/>
          </ac:spMkLst>
        </pc:spChg>
        <pc:spChg chg="add del">
          <ac:chgData name="Hossein Saberi" userId="3099d733-8375-4154-9dc5-01b18b3cf786" providerId="ADAL" clId="{85E6B0FF-00B7-405E-A0FA-0D1D39515665}" dt="2024-02-21T06:50:10.090" v="1100" actId="26606"/>
          <ac:spMkLst>
            <pc:docMk/>
            <pc:sldMk cId="2890265977" sldId="1216"/>
            <ac:spMk id="241" creationId="{D6A9C53F-5F90-40A5-8C85-5412D39C8C68}"/>
          </ac:spMkLst>
        </pc:spChg>
        <pc:spChg chg="add del">
          <ac:chgData name="Hossein Saberi" userId="3099d733-8375-4154-9dc5-01b18b3cf786" providerId="ADAL" clId="{85E6B0FF-00B7-405E-A0FA-0D1D39515665}" dt="2024-02-21T06:50:13.001" v="1102" actId="26606"/>
          <ac:spMkLst>
            <pc:docMk/>
            <pc:sldMk cId="2890265977" sldId="1216"/>
            <ac:spMk id="243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50:13.001" v="1102" actId="26606"/>
          <ac:spMkLst>
            <pc:docMk/>
            <pc:sldMk cId="2890265977" sldId="1216"/>
            <ac:spMk id="244" creationId="{C497725C-6431-496A-B11C-691354780DCD}"/>
          </ac:spMkLst>
        </pc:spChg>
        <pc:spChg chg="add del">
          <ac:chgData name="Hossein Saberi" userId="3099d733-8375-4154-9dc5-01b18b3cf786" providerId="ADAL" clId="{85E6B0FF-00B7-405E-A0FA-0D1D39515665}" dt="2024-02-21T06:50:13.001" v="1102" actId="26606"/>
          <ac:spMkLst>
            <pc:docMk/>
            <pc:sldMk cId="2890265977" sldId="1216"/>
            <ac:spMk id="246" creationId="{B089A89A-1E9C-4761-9DFF-53C275FBF870}"/>
          </ac:spMkLst>
        </pc:spChg>
        <pc:spChg chg="add del">
          <ac:chgData name="Hossein Saberi" userId="3099d733-8375-4154-9dc5-01b18b3cf786" providerId="ADAL" clId="{85E6B0FF-00B7-405E-A0FA-0D1D39515665}" dt="2024-02-21T06:50:21.769" v="1104" actId="26606"/>
          <ac:spMkLst>
            <pc:docMk/>
            <pc:sldMk cId="2890265977" sldId="1216"/>
            <ac:spMk id="248" creationId="{31AA1E1C-DA67-488F-A983-F3ABD792C3BE}"/>
          </ac:spMkLst>
        </pc:spChg>
        <pc:spChg chg="add del">
          <ac:chgData name="Hossein Saberi" userId="3099d733-8375-4154-9dc5-01b18b3cf786" providerId="ADAL" clId="{85E6B0FF-00B7-405E-A0FA-0D1D39515665}" dt="2024-02-21T06:50:21.769" v="1104" actId="26606"/>
          <ac:spMkLst>
            <pc:docMk/>
            <pc:sldMk cId="2890265977" sldId="1216"/>
            <ac:spMk id="249" creationId="{086AFD1D-0853-411E-8130-FF867E71A2B0}"/>
          </ac:spMkLst>
        </pc:spChg>
        <pc:spChg chg="add del">
          <ac:chgData name="Hossein Saberi" userId="3099d733-8375-4154-9dc5-01b18b3cf786" providerId="ADAL" clId="{85E6B0FF-00B7-405E-A0FA-0D1D39515665}" dt="2024-02-21T06:50:21.769" v="1104" actId="26606"/>
          <ac:spMkLst>
            <pc:docMk/>
            <pc:sldMk cId="2890265977" sldId="1216"/>
            <ac:spMk id="250" creationId="{EAD7E7B8-AA45-4F77-BF30-BBED9313257A}"/>
          </ac:spMkLst>
        </pc:spChg>
        <pc:spChg chg="add del">
          <ac:chgData name="Hossein Saberi" userId="3099d733-8375-4154-9dc5-01b18b3cf786" providerId="ADAL" clId="{85E6B0FF-00B7-405E-A0FA-0D1D39515665}" dt="2024-02-21T06:50:21.769" v="1104" actId="26606"/>
          <ac:spMkLst>
            <pc:docMk/>
            <pc:sldMk cId="2890265977" sldId="1216"/>
            <ac:spMk id="251" creationId="{0626625D-ED63-4E15-AC54-D7D501150BB2}"/>
          </ac:spMkLst>
        </pc:spChg>
        <pc:spChg chg="add del">
          <ac:chgData name="Hossein Saberi" userId="3099d733-8375-4154-9dc5-01b18b3cf786" providerId="ADAL" clId="{85E6B0FF-00B7-405E-A0FA-0D1D39515665}" dt="2024-02-21T06:50:27.784" v="1106" actId="26606"/>
          <ac:spMkLst>
            <pc:docMk/>
            <pc:sldMk cId="2890265977" sldId="1216"/>
            <ac:spMk id="253" creationId="{AE47195D-EC06-4298-8805-0F0D65997676}"/>
          </ac:spMkLst>
        </pc:spChg>
        <pc:spChg chg="add del">
          <ac:chgData name="Hossein Saberi" userId="3099d733-8375-4154-9dc5-01b18b3cf786" providerId="ADAL" clId="{85E6B0FF-00B7-405E-A0FA-0D1D39515665}" dt="2024-02-21T06:50:27.784" v="1106" actId="26606"/>
          <ac:spMkLst>
            <pc:docMk/>
            <pc:sldMk cId="2890265977" sldId="1216"/>
            <ac:spMk id="254" creationId="{99413ED5-9ED4-4772-BCE4-2BCAE6B12E35}"/>
          </ac:spMkLst>
        </pc:spChg>
        <pc:spChg chg="add del">
          <ac:chgData name="Hossein Saberi" userId="3099d733-8375-4154-9dc5-01b18b3cf786" providerId="ADAL" clId="{85E6B0FF-00B7-405E-A0FA-0D1D39515665}" dt="2024-02-21T06:50:27.784" v="1106" actId="26606"/>
          <ac:spMkLst>
            <pc:docMk/>
            <pc:sldMk cId="2890265977" sldId="1216"/>
            <ac:spMk id="255" creationId="{90F533E9-6690-41A8-A372-4C6C622D028D}"/>
          </ac:spMkLst>
        </pc:spChg>
        <pc:spChg chg="add del">
          <ac:chgData name="Hossein Saberi" userId="3099d733-8375-4154-9dc5-01b18b3cf786" providerId="ADAL" clId="{85E6B0FF-00B7-405E-A0FA-0D1D39515665}" dt="2024-02-21T06:50:29.936" v="1108" actId="26606"/>
          <ac:spMkLst>
            <pc:docMk/>
            <pc:sldMk cId="2890265977" sldId="1216"/>
            <ac:spMk id="257" creationId="{521C4EA8-6B83-4338-913D-D75D3C4F34D6}"/>
          </ac:spMkLst>
        </pc:spChg>
        <pc:spChg chg="add del">
          <ac:chgData name="Hossein Saberi" userId="3099d733-8375-4154-9dc5-01b18b3cf786" providerId="ADAL" clId="{85E6B0FF-00B7-405E-A0FA-0D1D39515665}" dt="2024-02-21T06:50:29.936" v="1108" actId="26606"/>
          <ac:spMkLst>
            <pc:docMk/>
            <pc:sldMk cId="2890265977" sldId="1216"/>
            <ac:spMk id="260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50:31.666" v="1110" actId="26606"/>
          <ac:spMkLst>
            <pc:docMk/>
            <pc:sldMk cId="2890265977" sldId="1216"/>
            <ac:spMk id="262" creationId="{99ED5833-B85B-4103-8A3B-CAB0308E6C15}"/>
          </ac:spMkLst>
        </pc:spChg>
        <pc:spChg chg="add del">
          <ac:chgData name="Hossein Saberi" userId="3099d733-8375-4154-9dc5-01b18b3cf786" providerId="ADAL" clId="{85E6B0FF-00B7-405E-A0FA-0D1D39515665}" dt="2024-02-21T06:50:48.677" v="1112" actId="26606"/>
          <ac:spMkLst>
            <pc:docMk/>
            <pc:sldMk cId="2890265977" sldId="1216"/>
            <ac:spMk id="264" creationId="{E8E4C195-FE4F-47F0-A51D-0E31F2BC936C}"/>
          </ac:spMkLst>
        </pc:spChg>
        <pc:spChg chg="add del">
          <ac:chgData name="Hossein Saberi" userId="3099d733-8375-4154-9dc5-01b18b3cf786" providerId="ADAL" clId="{85E6B0FF-00B7-405E-A0FA-0D1D39515665}" dt="2024-02-21T06:50:48.677" v="1112" actId="26606"/>
          <ac:spMkLst>
            <pc:docMk/>
            <pc:sldMk cId="2890265977" sldId="1216"/>
            <ac:spMk id="267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50:58.453" v="1116" actId="26606"/>
          <ac:spMkLst>
            <pc:docMk/>
            <pc:sldMk cId="2890265977" sldId="1216"/>
            <ac:spMk id="269" creationId="{B9D7E975-9161-4F2D-AC53-69E1912F6B5D}"/>
          </ac:spMkLst>
        </pc:spChg>
        <pc:spChg chg="add del">
          <ac:chgData name="Hossein Saberi" userId="3099d733-8375-4154-9dc5-01b18b3cf786" providerId="ADAL" clId="{85E6B0FF-00B7-405E-A0FA-0D1D39515665}" dt="2024-02-21T06:50:58.453" v="1116" actId="26606"/>
          <ac:spMkLst>
            <pc:docMk/>
            <pc:sldMk cId="2890265977" sldId="1216"/>
            <ac:spMk id="270" creationId="{827DC2C4-B485-428A-BF4A-472D2967F47F}"/>
          </ac:spMkLst>
        </pc:spChg>
        <pc:spChg chg="add del">
          <ac:chgData name="Hossein Saberi" userId="3099d733-8375-4154-9dc5-01b18b3cf786" providerId="ADAL" clId="{85E6B0FF-00B7-405E-A0FA-0D1D39515665}" dt="2024-02-21T06:50:58.453" v="1116" actId="26606"/>
          <ac:spMkLst>
            <pc:docMk/>
            <pc:sldMk cId="2890265977" sldId="1216"/>
            <ac:spMk id="271" creationId="{463E6235-1649-4B47-9862-4026FC473B6F}"/>
          </ac:spMkLst>
        </pc:spChg>
        <pc:spChg chg="add del">
          <ac:chgData name="Hossein Saberi" userId="3099d733-8375-4154-9dc5-01b18b3cf786" providerId="ADAL" clId="{85E6B0FF-00B7-405E-A0FA-0D1D39515665}" dt="2024-02-21T06:50:58.453" v="1115" actId="26606"/>
          <ac:spMkLst>
            <pc:docMk/>
            <pc:sldMk cId="2890265977" sldId="1216"/>
            <ac:spMk id="276" creationId="{C497725C-6431-496A-B11C-691354780DCD}"/>
          </ac:spMkLst>
        </pc:spChg>
        <pc:spChg chg="add del">
          <ac:chgData name="Hossein Saberi" userId="3099d733-8375-4154-9dc5-01b18b3cf786" providerId="ADAL" clId="{85E6B0FF-00B7-405E-A0FA-0D1D39515665}" dt="2024-02-21T06:50:58.453" v="1115" actId="26606"/>
          <ac:spMkLst>
            <pc:docMk/>
            <pc:sldMk cId="2890265977" sldId="1216"/>
            <ac:spMk id="283" creationId="{B81933D1-5615-42C7-9C0B-4EB7105CCE2D}"/>
          </ac:spMkLst>
        </pc:spChg>
        <pc:spChg chg="add del">
          <ac:chgData name="Hossein Saberi" userId="3099d733-8375-4154-9dc5-01b18b3cf786" providerId="ADAL" clId="{85E6B0FF-00B7-405E-A0FA-0D1D39515665}" dt="2024-02-21T06:50:58.453" v="1115" actId="26606"/>
          <ac:spMkLst>
            <pc:docMk/>
            <pc:sldMk cId="2890265977" sldId="1216"/>
            <ac:spMk id="285" creationId="{B089A89A-1E9C-4761-9DFF-53C275FBF870}"/>
          </ac:spMkLst>
        </pc:spChg>
        <pc:spChg chg="add del">
          <ac:chgData name="Hossein Saberi" userId="3099d733-8375-4154-9dc5-01b18b3cf786" providerId="ADAL" clId="{85E6B0FF-00B7-405E-A0FA-0D1D39515665}" dt="2024-02-21T06:50:58.453" v="1115" actId="26606"/>
          <ac:spMkLst>
            <pc:docMk/>
            <pc:sldMk cId="2890265977" sldId="1216"/>
            <ac:spMk id="287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52:22.040" v="1154" actId="26606"/>
          <ac:spMkLst>
            <pc:docMk/>
            <pc:sldMk cId="2890265977" sldId="1216"/>
            <ac:spMk id="289" creationId="{F0087D53-9295-4463-AAE4-D5C626046E9F}"/>
          </ac:spMkLst>
        </pc:spChg>
        <pc:spChg chg="add del">
          <ac:chgData name="Hossein Saberi" userId="3099d733-8375-4154-9dc5-01b18b3cf786" providerId="ADAL" clId="{85E6B0FF-00B7-405E-A0FA-0D1D39515665}" dt="2024-02-21T06:52:22.040" v="1154" actId="26606"/>
          <ac:spMkLst>
            <pc:docMk/>
            <pc:sldMk cId="2890265977" sldId="1216"/>
            <ac:spMk id="290" creationId="{D6A9C53F-5F90-40A5-8C85-5412D39C8C68}"/>
          </ac:spMkLst>
        </pc:spChg>
        <pc:spChg chg="add del">
          <ac:chgData name="Hossein Saberi" userId="3099d733-8375-4154-9dc5-01b18b3cf786" providerId="ADAL" clId="{85E6B0FF-00B7-405E-A0FA-0D1D39515665}" dt="2024-02-21T06:51:27.404" v="1131" actId="26606"/>
          <ac:spMkLst>
            <pc:docMk/>
            <pc:sldMk cId="2890265977" sldId="1216"/>
            <ac:spMk id="295" creationId="{FB33DC6A-1F1C-4A06-834E-CFF88F1C0BB9}"/>
          </ac:spMkLst>
        </pc:spChg>
        <pc:spChg chg="add del">
          <ac:chgData name="Hossein Saberi" userId="3099d733-8375-4154-9dc5-01b18b3cf786" providerId="ADAL" clId="{85E6B0FF-00B7-405E-A0FA-0D1D39515665}" dt="2024-02-21T06:51:27.404" v="1131" actId="26606"/>
          <ac:spMkLst>
            <pc:docMk/>
            <pc:sldMk cId="2890265977" sldId="1216"/>
            <ac:spMk id="297" creationId="{0FE1D5CF-87B8-4A8A-AD3C-01D06A60769B}"/>
          </ac:spMkLst>
        </pc:spChg>
        <pc:spChg chg="add del">
          <ac:chgData name="Hossein Saberi" userId="3099d733-8375-4154-9dc5-01b18b3cf786" providerId="ADAL" clId="{85E6B0FF-00B7-405E-A0FA-0D1D39515665}" dt="2024-02-21T06:51:27.404" v="1131" actId="26606"/>
          <ac:spMkLst>
            <pc:docMk/>
            <pc:sldMk cId="2890265977" sldId="1216"/>
            <ac:spMk id="299" creationId="{60926200-45C2-41E9-839F-31CD5FE4CD59}"/>
          </ac:spMkLst>
        </pc:spChg>
        <pc:spChg chg="add del">
          <ac:chgData name="Hossein Saberi" userId="3099d733-8375-4154-9dc5-01b18b3cf786" providerId="ADAL" clId="{85E6B0FF-00B7-405E-A0FA-0D1D39515665}" dt="2024-02-21T06:51:27.404" v="1131" actId="26606"/>
          <ac:spMkLst>
            <pc:docMk/>
            <pc:sldMk cId="2890265977" sldId="1216"/>
            <ac:spMk id="301" creationId="{AF2F604E-43BE-4DC3-B983-E071523364F8}"/>
          </ac:spMkLst>
        </pc:spChg>
        <pc:spChg chg="add del">
          <ac:chgData name="Hossein Saberi" userId="3099d733-8375-4154-9dc5-01b18b3cf786" providerId="ADAL" clId="{85E6B0FF-00B7-405E-A0FA-0D1D39515665}" dt="2024-02-21T06:52:22.040" v="1153" actId="26606"/>
          <ac:spMkLst>
            <pc:docMk/>
            <pc:sldMk cId="2890265977" sldId="1216"/>
            <ac:spMk id="302" creationId="{E856C990-1500-4B50-B148-B7E1943FED81}"/>
          </ac:spMkLst>
        </pc:spChg>
        <pc:spChg chg="add del">
          <ac:chgData name="Hossein Saberi" userId="3099d733-8375-4154-9dc5-01b18b3cf786" providerId="ADAL" clId="{85E6B0FF-00B7-405E-A0FA-0D1D39515665}" dt="2024-02-21T06:51:27.404" v="1131" actId="26606"/>
          <ac:spMkLst>
            <pc:docMk/>
            <pc:sldMk cId="2890265977" sldId="1216"/>
            <ac:spMk id="303" creationId="{08C9B587-E65E-4B52-B37C-ABEBB6E87928}"/>
          </ac:spMkLst>
        </pc:spChg>
        <pc:spChg chg="add del">
          <ac:chgData name="Hossein Saberi" userId="3099d733-8375-4154-9dc5-01b18b3cf786" providerId="ADAL" clId="{85E6B0FF-00B7-405E-A0FA-0D1D39515665}" dt="2024-02-21T06:52:22.040" v="1153" actId="26606"/>
          <ac:spMkLst>
            <pc:docMk/>
            <pc:sldMk cId="2890265977" sldId="1216"/>
            <ac:spMk id="304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51:31.464" v="1133" actId="26606"/>
          <ac:spMkLst>
            <pc:docMk/>
            <pc:sldMk cId="2890265977" sldId="1216"/>
            <ac:spMk id="305" creationId="{87E5499B-AC4D-4A4A-8703-C49F2827266B}"/>
          </ac:spMkLst>
        </pc:spChg>
        <pc:spChg chg="add del">
          <ac:chgData name="Hossein Saberi" userId="3099d733-8375-4154-9dc5-01b18b3cf786" providerId="ADAL" clId="{85E6B0FF-00B7-405E-A0FA-0D1D39515665}" dt="2024-02-21T06:51:31.464" v="1133" actId="26606"/>
          <ac:spMkLst>
            <pc:docMk/>
            <pc:sldMk cId="2890265977" sldId="1216"/>
            <ac:spMk id="308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51:35.824" v="1135" actId="26606"/>
          <ac:spMkLst>
            <pc:docMk/>
            <pc:sldMk cId="2890265977" sldId="1216"/>
            <ac:spMk id="310" creationId="{AE47195D-EC06-4298-8805-0F0D65997676}"/>
          </ac:spMkLst>
        </pc:spChg>
        <pc:spChg chg="add del">
          <ac:chgData name="Hossein Saberi" userId="3099d733-8375-4154-9dc5-01b18b3cf786" providerId="ADAL" clId="{85E6B0FF-00B7-405E-A0FA-0D1D39515665}" dt="2024-02-21T06:51:35.824" v="1135" actId="26606"/>
          <ac:spMkLst>
            <pc:docMk/>
            <pc:sldMk cId="2890265977" sldId="1216"/>
            <ac:spMk id="311" creationId="{99413ED5-9ED4-4772-BCE4-2BCAE6B12E35}"/>
          </ac:spMkLst>
        </pc:spChg>
        <pc:spChg chg="add del">
          <ac:chgData name="Hossein Saberi" userId="3099d733-8375-4154-9dc5-01b18b3cf786" providerId="ADAL" clId="{85E6B0FF-00B7-405E-A0FA-0D1D39515665}" dt="2024-02-21T06:51:35.824" v="1135" actId="26606"/>
          <ac:spMkLst>
            <pc:docMk/>
            <pc:sldMk cId="2890265977" sldId="1216"/>
            <ac:spMk id="312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51:35.824" v="1135" actId="26606"/>
          <ac:spMkLst>
            <pc:docMk/>
            <pc:sldMk cId="2890265977" sldId="1216"/>
            <ac:spMk id="313" creationId="{90F533E9-6690-41A8-A372-4C6C622D028D}"/>
          </ac:spMkLst>
        </pc:spChg>
        <pc:spChg chg="add del">
          <ac:chgData name="Hossein Saberi" userId="3099d733-8375-4154-9dc5-01b18b3cf786" providerId="ADAL" clId="{85E6B0FF-00B7-405E-A0FA-0D1D39515665}" dt="2024-02-21T06:51:38.394" v="1137" actId="26606"/>
          <ac:spMkLst>
            <pc:docMk/>
            <pc:sldMk cId="2890265977" sldId="1216"/>
            <ac:spMk id="315" creationId="{C4879EFC-8E62-4E00-973C-C45EE9EC676D}"/>
          </ac:spMkLst>
        </pc:spChg>
        <pc:spChg chg="add del">
          <ac:chgData name="Hossein Saberi" userId="3099d733-8375-4154-9dc5-01b18b3cf786" providerId="ADAL" clId="{85E6B0FF-00B7-405E-A0FA-0D1D39515665}" dt="2024-02-21T06:51:38.394" v="1137" actId="26606"/>
          <ac:spMkLst>
            <pc:docMk/>
            <pc:sldMk cId="2890265977" sldId="1216"/>
            <ac:spMk id="316" creationId="{D6A9C53F-5F90-40A5-8C85-5412D39C8C68}"/>
          </ac:spMkLst>
        </pc:spChg>
        <pc:spChg chg="add del">
          <ac:chgData name="Hossein Saberi" userId="3099d733-8375-4154-9dc5-01b18b3cf786" providerId="ADAL" clId="{85E6B0FF-00B7-405E-A0FA-0D1D39515665}" dt="2024-02-21T06:51:41.255" v="1139" actId="26606"/>
          <ac:spMkLst>
            <pc:docMk/>
            <pc:sldMk cId="2890265977" sldId="1216"/>
            <ac:spMk id="318" creationId="{D55CA618-78A6-47F6-B865-E9315164FB49}"/>
          </ac:spMkLst>
        </pc:spChg>
        <pc:spChg chg="add del">
          <ac:chgData name="Hossein Saberi" userId="3099d733-8375-4154-9dc5-01b18b3cf786" providerId="ADAL" clId="{85E6B0FF-00B7-405E-A0FA-0D1D39515665}" dt="2024-02-21T06:51:41.255" v="1139" actId="26606"/>
          <ac:spMkLst>
            <pc:docMk/>
            <pc:sldMk cId="2890265977" sldId="1216"/>
            <ac:spMk id="321" creationId="{8ED94938-268E-4C0A-A08A-B3980C78BAEB}"/>
          </ac:spMkLst>
        </pc:spChg>
        <pc:spChg chg="add del">
          <ac:chgData name="Hossein Saberi" userId="3099d733-8375-4154-9dc5-01b18b3cf786" providerId="ADAL" clId="{85E6B0FF-00B7-405E-A0FA-0D1D39515665}" dt="2024-02-21T06:51:44.128" v="1141" actId="26606"/>
          <ac:spMkLst>
            <pc:docMk/>
            <pc:sldMk cId="2890265977" sldId="1216"/>
            <ac:spMk id="323" creationId="{99ED5833-B85B-4103-8A3B-CAB0308E6C15}"/>
          </ac:spMkLst>
        </pc:spChg>
        <pc:spChg chg="add del">
          <ac:chgData name="Hossein Saberi" userId="3099d733-8375-4154-9dc5-01b18b3cf786" providerId="ADAL" clId="{85E6B0FF-00B7-405E-A0FA-0D1D39515665}" dt="2024-02-21T06:51:45.316" v="1143" actId="26606"/>
          <ac:spMkLst>
            <pc:docMk/>
            <pc:sldMk cId="2890265977" sldId="1216"/>
            <ac:spMk id="325" creationId="{E8E4C195-FE4F-47F0-A51D-0E31F2BC936C}"/>
          </ac:spMkLst>
        </pc:spChg>
        <pc:spChg chg="add del">
          <ac:chgData name="Hossein Saberi" userId="3099d733-8375-4154-9dc5-01b18b3cf786" providerId="ADAL" clId="{85E6B0FF-00B7-405E-A0FA-0D1D39515665}" dt="2024-02-21T06:51:45.316" v="1143" actId="26606"/>
          <ac:spMkLst>
            <pc:docMk/>
            <pc:sldMk cId="2890265977" sldId="1216"/>
            <ac:spMk id="328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51:49.265" v="1145" actId="26606"/>
          <ac:spMkLst>
            <pc:docMk/>
            <pc:sldMk cId="2890265977" sldId="1216"/>
            <ac:spMk id="330" creationId="{B9D7E975-9161-4F2D-AC53-69E1912F6B5D}"/>
          </ac:spMkLst>
        </pc:spChg>
        <pc:spChg chg="add del">
          <ac:chgData name="Hossein Saberi" userId="3099d733-8375-4154-9dc5-01b18b3cf786" providerId="ADAL" clId="{85E6B0FF-00B7-405E-A0FA-0D1D39515665}" dt="2024-02-21T06:51:49.265" v="1145" actId="26606"/>
          <ac:spMkLst>
            <pc:docMk/>
            <pc:sldMk cId="2890265977" sldId="1216"/>
            <ac:spMk id="331" creationId="{827DC2C4-B485-428A-BF4A-472D2967F47F}"/>
          </ac:spMkLst>
        </pc:spChg>
        <pc:spChg chg="add del">
          <ac:chgData name="Hossein Saberi" userId="3099d733-8375-4154-9dc5-01b18b3cf786" providerId="ADAL" clId="{85E6B0FF-00B7-405E-A0FA-0D1D39515665}" dt="2024-02-21T06:51:49.265" v="1145" actId="26606"/>
          <ac:spMkLst>
            <pc:docMk/>
            <pc:sldMk cId="2890265977" sldId="1216"/>
            <ac:spMk id="332" creationId="{463E6235-1649-4B47-9862-4026FC473B6F}"/>
          </ac:spMkLst>
        </pc:spChg>
        <pc:spChg chg="add del">
          <ac:chgData name="Hossein Saberi" userId="3099d733-8375-4154-9dc5-01b18b3cf786" providerId="ADAL" clId="{85E6B0FF-00B7-405E-A0FA-0D1D39515665}" dt="2024-02-21T06:52:03.190" v="1147" actId="26606"/>
          <ac:spMkLst>
            <pc:docMk/>
            <pc:sldMk cId="2890265977" sldId="1216"/>
            <ac:spMk id="334" creationId="{F29C2C85-1492-463C-B805-3FD3FCE93360}"/>
          </ac:spMkLst>
        </pc:spChg>
        <pc:spChg chg="add del">
          <ac:chgData name="Hossein Saberi" userId="3099d733-8375-4154-9dc5-01b18b3cf786" providerId="ADAL" clId="{85E6B0FF-00B7-405E-A0FA-0D1D39515665}" dt="2024-02-21T06:52:03.190" v="1147" actId="26606"/>
          <ac:spMkLst>
            <pc:docMk/>
            <pc:sldMk cId="2890265977" sldId="1216"/>
            <ac:spMk id="337" creationId="{8ED94938-268E-4C0A-A08A-B3980C78BAEB}"/>
          </ac:spMkLst>
        </pc:spChg>
        <pc:spChg chg="add del">
          <ac:chgData name="Hossein Saberi" userId="3099d733-8375-4154-9dc5-01b18b3cf786" providerId="ADAL" clId="{85E6B0FF-00B7-405E-A0FA-0D1D39515665}" dt="2024-02-21T06:52:15.126" v="1149" actId="26606"/>
          <ac:spMkLst>
            <pc:docMk/>
            <pc:sldMk cId="2890265977" sldId="1216"/>
            <ac:spMk id="339" creationId="{4F930A3D-658D-48F5-A13E-C57BA0B2B40A}"/>
          </ac:spMkLst>
        </pc:spChg>
        <pc:spChg chg="add del">
          <ac:chgData name="Hossein Saberi" userId="3099d733-8375-4154-9dc5-01b18b3cf786" providerId="ADAL" clId="{85E6B0FF-00B7-405E-A0FA-0D1D39515665}" dt="2024-02-21T06:52:15.126" v="1149" actId="26606"/>
          <ac:spMkLst>
            <pc:docMk/>
            <pc:sldMk cId="2890265977" sldId="1216"/>
            <ac:spMk id="340" creationId="{99413ED5-9ED4-4772-BCE4-2BCAE6B12E35}"/>
          </ac:spMkLst>
        </pc:spChg>
        <pc:spChg chg="add del">
          <ac:chgData name="Hossein Saberi" userId="3099d733-8375-4154-9dc5-01b18b3cf786" providerId="ADAL" clId="{85E6B0FF-00B7-405E-A0FA-0D1D39515665}" dt="2024-02-21T06:52:15.126" v="1149" actId="26606"/>
          <ac:spMkLst>
            <pc:docMk/>
            <pc:sldMk cId="2890265977" sldId="1216"/>
            <ac:spMk id="341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52:15.126" v="1149" actId="26606"/>
          <ac:spMkLst>
            <pc:docMk/>
            <pc:sldMk cId="2890265977" sldId="1216"/>
            <ac:spMk id="342" creationId="{6CF143E5-57C3-46A3-91A2-EDAA7A8E6A75}"/>
          </ac:spMkLst>
        </pc:spChg>
        <pc:spChg chg="add del">
          <ac:chgData name="Hossein Saberi" userId="3099d733-8375-4154-9dc5-01b18b3cf786" providerId="ADAL" clId="{85E6B0FF-00B7-405E-A0FA-0D1D39515665}" dt="2024-02-21T06:52:18.776" v="1151" actId="26606"/>
          <ac:spMkLst>
            <pc:docMk/>
            <pc:sldMk cId="2890265977" sldId="1216"/>
            <ac:spMk id="344" creationId="{2DA60C47-9F76-46D7-9D57-E0C7BA42B81A}"/>
          </ac:spMkLst>
        </pc:spChg>
        <pc:spChg chg="add del">
          <ac:chgData name="Hossein Saberi" userId="3099d733-8375-4154-9dc5-01b18b3cf786" providerId="ADAL" clId="{85E6B0FF-00B7-405E-A0FA-0D1D39515665}" dt="2024-02-21T06:52:18.776" v="1151" actId="26606"/>
          <ac:spMkLst>
            <pc:docMk/>
            <pc:sldMk cId="2890265977" sldId="1216"/>
            <ac:spMk id="345" creationId="{99413ED5-9ED4-4772-BCE4-2BCAE6B12E35}"/>
          </ac:spMkLst>
        </pc:spChg>
        <pc:spChg chg="add del">
          <ac:chgData name="Hossein Saberi" userId="3099d733-8375-4154-9dc5-01b18b3cf786" providerId="ADAL" clId="{85E6B0FF-00B7-405E-A0FA-0D1D39515665}" dt="2024-02-21T06:52:18.776" v="1151" actId="26606"/>
          <ac:spMkLst>
            <pc:docMk/>
            <pc:sldMk cId="2890265977" sldId="1216"/>
            <ac:spMk id="346" creationId="{04357C93-F0CB-4A1C-8F77-4E9063789819}"/>
          </ac:spMkLst>
        </pc:spChg>
        <pc:spChg chg="add del">
          <ac:chgData name="Hossein Saberi" userId="3099d733-8375-4154-9dc5-01b18b3cf786" providerId="ADAL" clId="{85E6B0FF-00B7-405E-A0FA-0D1D39515665}" dt="2024-02-21T06:52:18.776" v="1151" actId="26606"/>
          <ac:spMkLst>
            <pc:docMk/>
            <pc:sldMk cId="2890265977" sldId="1216"/>
            <ac:spMk id="347" creationId="{6CF143E5-57C3-46A3-91A2-EDAA7A8E6A75}"/>
          </ac:spMkLst>
        </pc:spChg>
        <pc:spChg chg="add del">
          <ac:chgData name="Hossein Saberi" userId="3099d733-8375-4154-9dc5-01b18b3cf786" providerId="ADAL" clId="{85E6B0FF-00B7-405E-A0FA-0D1D39515665}" dt="2024-02-21T06:52:22.040" v="1153" actId="26606"/>
          <ac:spMkLst>
            <pc:docMk/>
            <pc:sldMk cId="2890265977" sldId="1216"/>
            <ac:spMk id="349" creationId="{739781D0-5214-45B6-97A2-33F1F540A2CB}"/>
          </ac:spMkLst>
        </pc:spChg>
        <pc:spChg chg="add del">
          <ac:chgData name="Hossein Saberi" userId="3099d733-8375-4154-9dc5-01b18b3cf786" providerId="ADAL" clId="{85E6B0FF-00B7-405E-A0FA-0D1D39515665}" dt="2024-02-21T06:52:22.040" v="1153" actId="26606"/>
          <ac:spMkLst>
            <pc:docMk/>
            <pc:sldMk cId="2890265977" sldId="1216"/>
            <ac:spMk id="352" creationId="{3873B707-463F-40B0-8227-E8CC6C67EB25}"/>
          </ac:spMkLst>
        </pc:spChg>
        <pc:spChg chg="add">
          <ac:chgData name="Hossein Saberi" userId="3099d733-8375-4154-9dc5-01b18b3cf786" providerId="ADAL" clId="{85E6B0FF-00B7-405E-A0FA-0D1D39515665}" dt="2024-02-21T06:52:22.040" v="1154" actId="26606"/>
          <ac:spMkLst>
            <pc:docMk/>
            <pc:sldMk cId="2890265977" sldId="1216"/>
            <ac:spMk id="354" creationId="{4F930A3D-658D-48F5-A13E-C57BA0B2B40A}"/>
          </ac:spMkLst>
        </pc:spChg>
        <pc:spChg chg="add">
          <ac:chgData name="Hossein Saberi" userId="3099d733-8375-4154-9dc5-01b18b3cf786" providerId="ADAL" clId="{85E6B0FF-00B7-405E-A0FA-0D1D39515665}" dt="2024-02-21T06:52:22.040" v="1154" actId="26606"/>
          <ac:spMkLst>
            <pc:docMk/>
            <pc:sldMk cId="2890265977" sldId="1216"/>
            <ac:spMk id="355" creationId="{99413ED5-9ED4-4772-BCE4-2BCAE6B12E35}"/>
          </ac:spMkLst>
        </pc:spChg>
        <pc:spChg chg="add">
          <ac:chgData name="Hossein Saberi" userId="3099d733-8375-4154-9dc5-01b18b3cf786" providerId="ADAL" clId="{85E6B0FF-00B7-405E-A0FA-0D1D39515665}" dt="2024-02-21T06:52:22.040" v="1154" actId="26606"/>
          <ac:spMkLst>
            <pc:docMk/>
            <pc:sldMk cId="2890265977" sldId="1216"/>
            <ac:spMk id="356" creationId="{04357C93-F0CB-4A1C-8F77-4E9063789819}"/>
          </ac:spMkLst>
        </pc:spChg>
        <pc:spChg chg="add">
          <ac:chgData name="Hossein Saberi" userId="3099d733-8375-4154-9dc5-01b18b3cf786" providerId="ADAL" clId="{85E6B0FF-00B7-405E-A0FA-0D1D39515665}" dt="2024-02-21T06:52:22.040" v="1154" actId="26606"/>
          <ac:spMkLst>
            <pc:docMk/>
            <pc:sldMk cId="2890265977" sldId="1216"/>
            <ac:spMk id="357" creationId="{6CF143E5-57C3-46A3-91A2-EDAA7A8E6A75}"/>
          </ac:spMkLst>
        </pc:spChg>
        <pc:grpChg chg="add del">
          <ac:chgData name="Hossein Saberi" userId="3099d733-8375-4154-9dc5-01b18b3cf786" providerId="ADAL" clId="{85E6B0FF-00B7-405E-A0FA-0D1D39515665}" dt="2024-02-21T06:46:29.373" v="1065" actId="26606"/>
          <ac:grpSpMkLst>
            <pc:docMk/>
            <pc:sldMk cId="2890265977" sldId="1216"/>
            <ac:grpSpMk id="120" creationId="{B83D307E-DF68-43F8-97CE-0AAE950A7129}"/>
          </ac:grpSpMkLst>
        </pc:grpChg>
        <pc:grpChg chg="add del">
          <ac:chgData name="Hossein Saberi" userId="3099d733-8375-4154-9dc5-01b18b3cf786" providerId="ADAL" clId="{85E6B0FF-00B7-405E-A0FA-0D1D39515665}" dt="2024-02-21T06:47:46.282" v="1080" actId="26606"/>
          <ac:grpSpMkLst>
            <pc:docMk/>
            <pc:sldMk cId="2890265977" sldId="1216"/>
            <ac:grpSpMk id="135" creationId="{032D8612-31EB-44CF-A1D0-14FD4C705424}"/>
          </ac:grpSpMkLst>
        </pc:grpChg>
        <pc:grpChg chg="add del">
          <ac:chgData name="Hossein Saberi" userId="3099d733-8375-4154-9dc5-01b18b3cf786" providerId="ADAL" clId="{85E6B0FF-00B7-405E-A0FA-0D1D39515665}" dt="2024-02-21T06:46:51.730" v="1068" actId="26606"/>
          <ac:grpSpMkLst>
            <pc:docMk/>
            <pc:sldMk cId="2890265977" sldId="1216"/>
            <ac:grpSpMk id="144" creationId="{B83D307E-DF68-43F8-97CE-0AAE950A7129}"/>
          </ac:grpSpMkLst>
        </pc:grpChg>
        <pc:grpChg chg="add del">
          <ac:chgData name="Hossein Saberi" userId="3099d733-8375-4154-9dc5-01b18b3cf786" providerId="ADAL" clId="{85E6B0FF-00B7-405E-A0FA-0D1D39515665}" dt="2024-02-21T06:47:57.490" v="1085" actId="26606"/>
          <ac:grpSpMkLst>
            <pc:docMk/>
            <pc:sldMk cId="2890265977" sldId="1216"/>
            <ac:grpSpMk id="174" creationId="{3AF6A671-C637-4547-85F4-51B6D1881399}"/>
          </ac:grpSpMkLst>
        </pc:grpChg>
        <pc:grpChg chg="add del">
          <ac:chgData name="Hossein Saberi" userId="3099d733-8375-4154-9dc5-01b18b3cf786" providerId="ADAL" clId="{85E6B0FF-00B7-405E-A0FA-0D1D39515665}" dt="2024-02-21T06:47:55.871" v="1082" actId="26606"/>
          <ac:grpSpMkLst>
            <pc:docMk/>
            <pc:sldMk cId="2890265977" sldId="1216"/>
            <ac:grpSpMk id="183" creationId="{3AF6A671-C637-4547-85F4-51B6D1881399}"/>
          </ac:grpSpMkLst>
        </pc:grpChg>
        <pc:grpChg chg="add del">
          <ac:chgData name="Hossein Saberi" userId="3099d733-8375-4154-9dc5-01b18b3cf786" providerId="ADAL" clId="{85E6B0FF-00B7-405E-A0FA-0D1D39515665}" dt="2024-02-21T06:47:57.481" v="1084" actId="26606"/>
          <ac:grpSpMkLst>
            <pc:docMk/>
            <pc:sldMk cId="2890265977" sldId="1216"/>
            <ac:grpSpMk id="190" creationId="{3AF6A671-C637-4547-85F4-51B6D1881399}"/>
          </ac:grpSpMkLst>
        </pc:grpChg>
        <pc:grpChg chg="add del">
          <ac:chgData name="Hossein Saberi" userId="3099d733-8375-4154-9dc5-01b18b3cf786" providerId="ADAL" clId="{85E6B0FF-00B7-405E-A0FA-0D1D39515665}" dt="2024-02-21T06:49:22.865" v="1094" actId="26606"/>
          <ac:grpSpMkLst>
            <pc:docMk/>
            <pc:sldMk cId="2890265977" sldId="1216"/>
            <ac:grpSpMk id="215" creationId="{B83D307E-DF68-43F8-97CE-0AAE950A7129}"/>
          </ac:grpSpMkLst>
        </pc:grpChg>
        <pc:grpChg chg="add del">
          <ac:chgData name="Hossein Saberi" userId="3099d733-8375-4154-9dc5-01b18b3cf786" providerId="ADAL" clId="{85E6B0FF-00B7-405E-A0FA-0D1D39515665}" dt="2024-02-21T06:50:07.221" v="1098" actId="26606"/>
          <ac:grpSpMkLst>
            <pc:docMk/>
            <pc:sldMk cId="2890265977" sldId="1216"/>
            <ac:grpSpMk id="234" creationId="{B83D307E-DF68-43F8-97CE-0AAE950A7129}"/>
          </ac:grpSpMkLst>
        </pc:grpChg>
        <pc:grpChg chg="add del">
          <ac:chgData name="Hossein Saberi" userId="3099d733-8375-4154-9dc5-01b18b3cf786" providerId="ADAL" clId="{85E6B0FF-00B7-405E-A0FA-0D1D39515665}" dt="2024-02-21T06:50:13.001" v="1102" actId="26606"/>
          <ac:grpSpMkLst>
            <pc:docMk/>
            <pc:sldMk cId="2890265977" sldId="1216"/>
            <ac:grpSpMk id="245" creationId="{032D8612-31EB-44CF-A1D0-14FD4C705424}"/>
          </ac:grpSpMkLst>
        </pc:grpChg>
        <pc:grpChg chg="add del">
          <ac:chgData name="Hossein Saberi" userId="3099d733-8375-4154-9dc5-01b18b3cf786" providerId="ADAL" clId="{85E6B0FF-00B7-405E-A0FA-0D1D39515665}" dt="2024-02-21T06:50:29.936" v="1108" actId="26606"/>
          <ac:grpSpMkLst>
            <pc:docMk/>
            <pc:sldMk cId="2890265977" sldId="1216"/>
            <ac:grpSpMk id="258" creationId="{3AF6A671-C637-4547-85F4-51B6D1881399}"/>
          </ac:grpSpMkLst>
        </pc:grpChg>
        <pc:grpChg chg="add del">
          <ac:chgData name="Hossein Saberi" userId="3099d733-8375-4154-9dc5-01b18b3cf786" providerId="ADAL" clId="{85E6B0FF-00B7-405E-A0FA-0D1D39515665}" dt="2024-02-21T06:50:48.677" v="1112" actId="26606"/>
          <ac:grpSpMkLst>
            <pc:docMk/>
            <pc:sldMk cId="2890265977" sldId="1216"/>
            <ac:grpSpMk id="265" creationId="{3AF6A671-C637-4547-85F4-51B6D1881399}"/>
          </ac:grpSpMkLst>
        </pc:grpChg>
        <pc:grpChg chg="add del">
          <ac:chgData name="Hossein Saberi" userId="3099d733-8375-4154-9dc5-01b18b3cf786" providerId="ADAL" clId="{85E6B0FF-00B7-405E-A0FA-0D1D39515665}" dt="2024-02-21T06:50:58.453" v="1115" actId="26606"/>
          <ac:grpSpMkLst>
            <pc:docMk/>
            <pc:sldMk cId="2890265977" sldId="1216"/>
            <ac:grpSpMk id="278" creationId="{032D8612-31EB-44CF-A1D0-14FD4C705424}"/>
          </ac:grpSpMkLst>
        </pc:grpChg>
        <pc:grpChg chg="add del">
          <ac:chgData name="Hossein Saberi" userId="3099d733-8375-4154-9dc5-01b18b3cf786" providerId="ADAL" clId="{85E6B0FF-00B7-405E-A0FA-0D1D39515665}" dt="2024-02-21T06:51:31.464" v="1133" actId="26606"/>
          <ac:grpSpMkLst>
            <pc:docMk/>
            <pc:sldMk cId="2890265977" sldId="1216"/>
            <ac:grpSpMk id="306" creationId="{3AF6A671-C637-4547-85F4-51B6D1881399}"/>
          </ac:grpSpMkLst>
        </pc:grpChg>
        <pc:grpChg chg="add del">
          <ac:chgData name="Hossein Saberi" userId="3099d733-8375-4154-9dc5-01b18b3cf786" providerId="ADAL" clId="{85E6B0FF-00B7-405E-A0FA-0D1D39515665}" dt="2024-02-21T06:51:41.255" v="1139" actId="26606"/>
          <ac:grpSpMkLst>
            <pc:docMk/>
            <pc:sldMk cId="2890265977" sldId="1216"/>
            <ac:grpSpMk id="319" creationId="{B83D307E-DF68-43F8-97CE-0AAE950A7129}"/>
          </ac:grpSpMkLst>
        </pc:grpChg>
        <pc:grpChg chg="add del">
          <ac:chgData name="Hossein Saberi" userId="3099d733-8375-4154-9dc5-01b18b3cf786" providerId="ADAL" clId="{85E6B0FF-00B7-405E-A0FA-0D1D39515665}" dt="2024-02-21T06:51:45.316" v="1143" actId="26606"/>
          <ac:grpSpMkLst>
            <pc:docMk/>
            <pc:sldMk cId="2890265977" sldId="1216"/>
            <ac:grpSpMk id="326" creationId="{3AF6A671-C637-4547-85F4-51B6D1881399}"/>
          </ac:grpSpMkLst>
        </pc:grpChg>
        <pc:grpChg chg="add del">
          <ac:chgData name="Hossein Saberi" userId="3099d733-8375-4154-9dc5-01b18b3cf786" providerId="ADAL" clId="{85E6B0FF-00B7-405E-A0FA-0D1D39515665}" dt="2024-02-21T06:52:03.190" v="1147" actId="26606"/>
          <ac:grpSpMkLst>
            <pc:docMk/>
            <pc:sldMk cId="2890265977" sldId="1216"/>
            <ac:grpSpMk id="335" creationId="{B83D307E-DF68-43F8-97CE-0AAE950A7129}"/>
          </ac:grpSpMkLst>
        </pc:grpChg>
        <pc:grpChg chg="add del">
          <ac:chgData name="Hossein Saberi" userId="3099d733-8375-4154-9dc5-01b18b3cf786" providerId="ADAL" clId="{85E6B0FF-00B7-405E-A0FA-0D1D39515665}" dt="2024-02-21T06:52:22.040" v="1153" actId="26606"/>
          <ac:grpSpMkLst>
            <pc:docMk/>
            <pc:sldMk cId="2890265977" sldId="1216"/>
            <ac:grpSpMk id="350" creationId="{032D8612-31EB-44CF-A1D0-14FD4C705424}"/>
          </ac:grpSpMkLst>
        </pc:grpChg>
        <pc:picChg chg="add mod ord">
          <ac:chgData name="Hossein Saberi" userId="3099d733-8375-4154-9dc5-01b18b3cf786" providerId="ADAL" clId="{85E6B0FF-00B7-405E-A0FA-0D1D39515665}" dt="2024-02-21T06:52:22.040" v="1154" actId="26606"/>
          <ac:picMkLst>
            <pc:docMk/>
            <pc:sldMk cId="2890265977" sldId="1216"/>
            <ac:picMk id="3" creationId="{B22F390D-CDD5-13FE-72B7-CC602573F6D8}"/>
          </ac:picMkLst>
        </pc:picChg>
        <pc:picChg chg="mod ord">
          <ac:chgData name="Hossein Saberi" userId="3099d733-8375-4154-9dc5-01b18b3cf786" providerId="ADAL" clId="{85E6B0FF-00B7-405E-A0FA-0D1D39515665}" dt="2024-02-21T06:52:22.040" v="1154" actId="26606"/>
          <ac:picMkLst>
            <pc:docMk/>
            <pc:sldMk cId="2890265977" sldId="1216"/>
            <ac:picMk id="4" creationId="{2D99AE87-6027-AB9F-CFC4-19E47823DB8B}"/>
          </ac:picMkLst>
        </pc:picChg>
        <pc:picChg chg="del">
          <ac:chgData name="Hossein Saberi" userId="3099d733-8375-4154-9dc5-01b18b3cf786" providerId="ADAL" clId="{85E6B0FF-00B7-405E-A0FA-0D1D39515665}" dt="2024-02-21T06:44:09.407" v="1033" actId="478"/>
          <ac:picMkLst>
            <pc:docMk/>
            <pc:sldMk cId="2890265977" sldId="1216"/>
            <ac:picMk id="7" creationId="{62797F75-6B27-E315-FAAF-A532A381B55E}"/>
          </ac:picMkLst>
        </pc:picChg>
        <pc:picChg chg="del mod ord">
          <ac:chgData name="Hossein Saberi" userId="3099d733-8375-4154-9dc5-01b18b3cf786" providerId="ADAL" clId="{85E6B0FF-00B7-405E-A0FA-0D1D39515665}" dt="2024-02-21T06:50:01.999" v="1096" actId="478"/>
          <ac:picMkLst>
            <pc:docMk/>
            <pc:sldMk cId="2890265977" sldId="1216"/>
            <ac:picMk id="9" creationId="{887AA16E-2BEB-6098-5F75-97E4BE34DC17}"/>
          </ac:picMkLst>
        </pc:picChg>
        <pc:picChg chg="del">
          <ac:chgData name="Hossein Saberi" userId="3099d733-8375-4154-9dc5-01b18b3cf786" providerId="ADAL" clId="{85E6B0FF-00B7-405E-A0FA-0D1D39515665}" dt="2024-02-21T06:44:08.347" v="1032" actId="478"/>
          <ac:picMkLst>
            <pc:docMk/>
            <pc:sldMk cId="2890265977" sldId="1216"/>
            <ac:picMk id="11" creationId="{ACA1EDDB-B4C4-6506-6FBA-150DE6636653}"/>
          </ac:picMkLst>
        </pc:picChg>
        <pc:cxnChg chg="add del">
          <ac:chgData name="Hossein Saberi" userId="3099d733-8375-4154-9dc5-01b18b3cf786" providerId="ADAL" clId="{85E6B0FF-00B7-405E-A0FA-0D1D39515665}" dt="2024-02-21T06:46:08.275" v="1062" actId="26606"/>
          <ac:cxnSpMkLst>
            <pc:docMk/>
            <pc:sldMk cId="2890265977" sldId="1216"/>
            <ac:cxnSpMk id="108" creationId="{5D1CEE39-A6DC-4DE0-9789-206F1A9888BB}"/>
          </ac:cxnSpMkLst>
        </pc:cxnChg>
      </pc:sldChg>
      <pc:sldChg chg="addSp delSp modSp mod">
        <pc:chgData name="Hossein Saberi" userId="3099d733-8375-4154-9dc5-01b18b3cf786" providerId="ADAL" clId="{85E6B0FF-00B7-405E-A0FA-0D1D39515665}" dt="2024-02-21T06:33:06.620" v="1012" actId="20577"/>
        <pc:sldMkLst>
          <pc:docMk/>
          <pc:sldMk cId="971263724" sldId="1219"/>
        </pc:sldMkLst>
        <pc:spChg chg="add del mod">
          <ac:chgData name="Hossein Saberi" userId="3099d733-8375-4154-9dc5-01b18b3cf786" providerId="ADAL" clId="{85E6B0FF-00B7-405E-A0FA-0D1D39515665}" dt="2024-02-21T06:32:31.900" v="992" actId="478"/>
          <ac:spMkLst>
            <pc:docMk/>
            <pc:sldMk cId="971263724" sldId="1219"/>
            <ac:spMk id="3" creationId="{D85C5632-47BD-F465-ACFE-BED2733AD3FE}"/>
          </ac:spMkLst>
        </pc:spChg>
        <pc:spChg chg="add del mod">
          <ac:chgData name="Hossein Saberi" userId="3099d733-8375-4154-9dc5-01b18b3cf786" providerId="ADAL" clId="{85E6B0FF-00B7-405E-A0FA-0D1D39515665}" dt="2024-02-21T06:31:32.088" v="979" actId="478"/>
          <ac:spMkLst>
            <pc:docMk/>
            <pc:sldMk cId="971263724" sldId="1219"/>
            <ac:spMk id="5" creationId="{C079B185-A868-4B72-8102-875B69BE7075}"/>
          </ac:spMkLst>
        </pc:spChg>
        <pc:spChg chg="del">
          <ac:chgData name="Hossein Saberi" userId="3099d733-8375-4154-9dc5-01b18b3cf786" providerId="ADAL" clId="{85E6B0FF-00B7-405E-A0FA-0D1D39515665}" dt="2024-02-21T06:30:34.741" v="968" actId="478"/>
          <ac:spMkLst>
            <pc:docMk/>
            <pc:sldMk cId="971263724" sldId="1219"/>
            <ac:spMk id="7" creationId="{E88E9BF4-A628-2832-E95D-B44B67D382D9}"/>
          </ac:spMkLst>
        </pc:spChg>
        <pc:spChg chg="add mod">
          <ac:chgData name="Hossein Saberi" userId="3099d733-8375-4154-9dc5-01b18b3cf786" providerId="ADAL" clId="{85E6B0FF-00B7-405E-A0FA-0D1D39515665}" dt="2024-02-21T06:33:06.620" v="1012" actId="20577"/>
          <ac:spMkLst>
            <pc:docMk/>
            <pc:sldMk cId="971263724" sldId="1219"/>
            <ac:spMk id="8" creationId="{664C6C2D-F2A1-7027-4E43-889D305E8341}"/>
          </ac:spMkLst>
        </pc:spChg>
        <pc:spChg chg="mod">
          <ac:chgData name="Hossein Saberi" userId="3099d733-8375-4154-9dc5-01b18b3cf786" providerId="ADAL" clId="{85E6B0FF-00B7-405E-A0FA-0D1D39515665}" dt="2024-02-21T06:32:21.204" v="991" actId="1076"/>
          <ac:spMkLst>
            <pc:docMk/>
            <pc:sldMk cId="971263724" sldId="1219"/>
            <ac:spMk id="28" creationId="{34434AEC-71E4-4883-E328-184B0603BD95}"/>
          </ac:spMkLst>
        </pc:spChg>
      </pc:sldChg>
      <pc:sldChg chg="modSp mod">
        <pc:chgData name="Hossein Saberi" userId="3099d733-8375-4154-9dc5-01b18b3cf786" providerId="ADAL" clId="{85E6B0FF-00B7-405E-A0FA-0D1D39515665}" dt="2024-02-21T07:53:02.876" v="1559" actId="403"/>
        <pc:sldMkLst>
          <pc:docMk/>
          <pc:sldMk cId="889898956" sldId="1222"/>
        </pc:sldMkLst>
        <pc:spChg chg="mod">
          <ac:chgData name="Hossein Saberi" userId="3099d733-8375-4154-9dc5-01b18b3cf786" providerId="ADAL" clId="{85E6B0FF-00B7-405E-A0FA-0D1D39515665}" dt="2024-02-21T07:53:02.876" v="1559" actId="403"/>
          <ac:spMkLst>
            <pc:docMk/>
            <pc:sldMk cId="889898956" sldId="1222"/>
            <ac:spMk id="112" creationId="{C61D94A7-C473-2714-93C7-81033143E5BF}"/>
          </ac:spMkLst>
        </pc:spChg>
      </pc:sldChg>
      <pc:sldChg chg="modSp mod">
        <pc:chgData name="Hossein Saberi" userId="3099d733-8375-4154-9dc5-01b18b3cf786" providerId="ADAL" clId="{85E6B0FF-00B7-405E-A0FA-0D1D39515665}" dt="2024-02-21T05:43:13.373" v="81" actId="1035"/>
        <pc:sldMkLst>
          <pc:docMk/>
          <pc:sldMk cId="4109620154" sldId="1223"/>
        </pc:sldMkLst>
        <pc:spChg chg="mod">
          <ac:chgData name="Hossein Saberi" userId="3099d733-8375-4154-9dc5-01b18b3cf786" providerId="ADAL" clId="{85E6B0FF-00B7-405E-A0FA-0D1D39515665}" dt="2024-02-21T05:43:13.373" v="81" actId="1035"/>
          <ac:spMkLst>
            <pc:docMk/>
            <pc:sldMk cId="4109620154" sldId="1223"/>
            <ac:spMk id="42" creationId="{79683491-8980-5C9C-394B-A56282ADC300}"/>
          </ac:spMkLst>
        </pc:spChg>
      </pc:sldChg>
      <pc:sldChg chg="addSp delSp modSp mod">
        <pc:chgData name="Hossein Saberi" userId="3099d733-8375-4154-9dc5-01b18b3cf786" providerId="ADAL" clId="{85E6B0FF-00B7-405E-A0FA-0D1D39515665}" dt="2024-02-21T06:08:39.780" v="538" actId="2085"/>
        <pc:sldMkLst>
          <pc:docMk/>
          <pc:sldMk cId="2731194731" sldId="1224"/>
        </pc:sldMkLst>
        <pc:spChg chg="add del mod">
          <ac:chgData name="Hossein Saberi" userId="3099d733-8375-4154-9dc5-01b18b3cf786" providerId="ADAL" clId="{85E6B0FF-00B7-405E-A0FA-0D1D39515665}" dt="2024-02-21T05:45:56.156" v="139" actId="478"/>
          <ac:spMkLst>
            <pc:docMk/>
            <pc:sldMk cId="2731194731" sldId="1224"/>
            <ac:spMk id="2" creationId="{7DA99B6A-71AF-0C00-827A-1CE5E8696AB7}"/>
          </ac:spMkLst>
        </pc:spChg>
        <pc:spChg chg="add mod">
          <ac:chgData name="Hossein Saberi" userId="3099d733-8375-4154-9dc5-01b18b3cf786" providerId="ADAL" clId="{85E6B0FF-00B7-405E-A0FA-0D1D39515665}" dt="2024-02-21T05:45:46.715" v="138" actId="33987"/>
          <ac:spMkLst>
            <pc:docMk/>
            <pc:sldMk cId="2731194731" sldId="1224"/>
            <ac:spMk id="3" creationId="{DB6C7164-5F93-ABF6-2CB4-210B117C309E}"/>
          </ac:spMkLst>
        </pc:spChg>
        <pc:spChg chg="add mod">
          <ac:chgData name="Hossein Saberi" userId="3099d733-8375-4154-9dc5-01b18b3cf786" providerId="ADAL" clId="{85E6B0FF-00B7-405E-A0FA-0D1D39515665}" dt="2024-02-21T05:50:55.841" v="193" actId="1076"/>
          <ac:spMkLst>
            <pc:docMk/>
            <pc:sldMk cId="2731194731" sldId="1224"/>
            <ac:spMk id="4" creationId="{66EEFB75-D833-26C7-75FC-6B37D7DF7EBC}"/>
          </ac:spMkLst>
        </pc:spChg>
        <pc:spChg chg="mod">
          <ac:chgData name="Hossein Saberi" userId="3099d733-8375-4154-9dc5-01b18b3cf786" providerId="ADAL" clId="{85E6B0FF-00B7-405E-A0FA-0D1D39515665}" dt="2024-02-21T06:08:39.780" v="538" actId="2085"/>
          <ac:spMkLst>
            <pc:docMk/>
            <pc:sldMk cId="2731194731" sldId="1224"/>
            <ac:spMk id="11" creationId="{D9CF32C1-1A49-04F8-1B27-CB2613274A77}"/>
          </ac:spMkLst>
        </pc:spChg>
      </pc:sldChg>
      <pc:sldChg chg="addSp delSp modSp mod">
        <pc:chgData name="Hossein Saberi" userId="3099d733-8375-4154-9dc5-01b18b3cf786" providerId="ADAL" clId="{85E6B0FF-00B7-405E-A0FA-0D1D39515665}" dt="2024-02-21T06:09:01.596" v="540" actId="2085"/>
        <pc:sldMkLst>
          <pc:docMk/>
          <pc:sldMk cId="1903453568" sldId="1225"/>
        </pc:sldMkLst>
        <pc:spChg chg="add mod">
          <ac:chgData name="Hossein Saberi" userId="3099d733-8375-4154-9dc5-01b18b3cf786" providerId="ADAL" clId="{85E6B0FF-00B7-405E-A0FA-0D1D39515665}" dt="2024-02-21T05:51:01.246" v="194"/>
          <ac:spMkLst>
            <pc:docMk/>
            <pc:sldMk cId="1903453568" sldId="1225"/>
            <ac:spMk id="2" creationId="{6510CAC1-32A9-042E-A003-C723A91F0D36}"/>
          </ac:spMkLst>
        </pc:spChg>
        <pc:spChg chg="add del mod">
          <ac:chgData name="Hossein Saberi" userId="3099d733-8375-4154-9dc5-01b18b3cf786" providerId="ADAL" clId="{85E6B0FF-00B7-405E-A0FA-0D1D39515665}" dt="2024-02-21T05:53:35.024" v="218" actId="478"/>
          <ac:spMkLst>
            <pc:docMk/>
            <pc:sldMk cId="1903453568" sldId="1225"/>
            <ac:spMk id="3" creationId="{A8AF149F-F653-7B24-1186-ED74494FF025}"/>
          </ac:spMkLst>
        </pc:spChg>
        <pc:spChg chg="del mod">
          <ac:chgData name="Hossein Saberi" userId="3099d733-8375-4154-9dc5-01b18b3cf786" providerId="ADAL" clId="{85E6B0FF-00B7-405E-A0FA-0D1D39515665}" dt="2024-02-21T05:52:34.795" v="206" actId="478"/>
          <ac:spMkLst>
            <pc:docMk/>
            <pc:sldMk cId="1903453568" sldId="1225"/>
            <ac:spMk id="4" creationId="{8920E80B-4F1C-1707-ADDA-C8511BCFE374}"/>
          </ac:spMkLst>
        </pc:spChg>
        <pc:spChg chg="mod">
          <ac:chgData name="Hossein Saberi" userId="3099d733-8375-4154-9dc5-01b18b3cf786" providerId="ADAL" clId="{85E6B0FF-00B7-405E-A0FA-0D1D39515665}" dt="2024-02-21T06:09:01.596" v="540" actId="2085"/>
          <ac:spMkLst>
            <pc:docMk/>
            <pc:sldMk cId="1903453568" sldId="1225"/>
            <ac:spMk id="7" creationId="{6AE1C2F3-B040-A7BB-1D93-4EF1FF4B7818}"/>
          </ac:spMkLst>
        </pc:spChg>
        <pc:spChg chg="add mod ord">
          <ac:chgData name="Hossein Saberi" userId="3099d733-8375-4154-9dc5-01b18b3cf786" providerId="ADAL" clId="{85E6B0FF-00B7-405E-A0FA-0D1D39515665}" dt="2024-02-21T06:08:57.558" v="539" actId="2085"/>
          <ac:spMkLst>
            <pc:docMk/>
            <pc:sldMk cId="1903453568" sldId="1225"/>
            <ac:spMk id="8" creationId="{D62A54B5-DEC0-A333-DEE0-B5EACBCEF18D}"/>
          </ac:spMkLst>
        </pc:spChg>
        <pc:picChg chg="mod ord">
          <ac:chgData name="Hossein Saberi" userId="3099d733-8375-4154-9dc5-01b18b3cf786" providerId="ADAL" clId="{85E6B0FF-00B7-405E-A0FA-0D1D39515665}" dt="2024-02-21T05:54:28.447" v="228" actId="1076"/>
          <ac:picMkLst>
            <pc:docMk/>
            <pc:sldMk cId="1903453568" sldId="1225"/>
            <ac:picMk id="6" creationId="{1C7B0396-E008-4EDD-A37B-E3B850769E86}"/>
          </ac:picMkLst>
        </pc:picChg>
      </pc:sldChg>
      <pc:sldChg chg="addSp delSp modSp mod">
        <pc:chgData name="Hossein Saberi" userId="3099d733-8375-4154-9dc5-01b18b3cf786" providerId="ADAL" clId="{85E6B0FF-00B7-405E-A0FA-0D1D39515665}" dt="2024-02-21T06:12:00.178" v="556" actId="400"/>
        <pc:sldMkLst>
          <pc:docMk/>
          <pc:sldMk cId="1871930848" sldId="1226"/>
        </pc:sldMkLst>
        <pc:spChg chg="del">
          <ac:chgData name="Hossein Saberi" userId="3099d733-8375-4154-9dc5-01b18b3cf786" providerId="ADAL" clId="{85E6B0FF-00B7-405E-A0FA-0D1D39515665}" dt="2024-02-21T05:56:07.230" v="237" actId="478"/>
          <ac:spMkLst>
            <pc:docMk/>
            <pc:sldMk cId="1871930848" sldId="1226"/>
            <ac:spMk id="2" creationId="{2C14940A-D4A9-9AD6-2C3F-68D722707D9E}"/>
          </ac:spMkLst>
        </pc:spChg>
        <pc:spChg chg="mod">
          <ac:chgData name="Hossein Saberi" userId="3099d733-8375-4154-9dc5-01b18b3cf786" providerId="ADAL" clId="{85E6B0FF-00B7-405E-A0FA-0D1D39515665}" dt="2024-02-21T06:08:23.933" v="537" actId="2085"/>
          <ac:spMkLst>
            <pc:docMk/>
            <pc:sldMk cId="1871930848" sldId="1226"/>
            <ac:spMk id="4" creationId="{4A2AB848-E4DA-8D1D-1A45-2C8CAA5B1B7C}"/>
          </ac:spMkLst>
        </pc:spChg>
        <pc:spChg chg="add mod">
          <ac:chgData name="Hossein Saberi" userId="3099d733-8375-4154-9dc5-01b18b3cf786" providerId="ADAL" clId="{85E6B0FF-00B7-405E-A0FA-0D1D39515665}" dt="2024-02-21T05:51:03.484" v="195"/>
          <ac:spMkLst>
            <pc:docMk/>
            <pc:sldMk cId="1871930848" sldId="1226"/>
            <ac:spMk id="7" creationId="{B5497781-5871-7289-7769-D434A580EDF4}"/>
          </ac:spMkLst>
        </pc:spChg>
        <pc:spChg chg="add mod">
          <ac:chgData name="Hossein Saberi" userId="3099d733-8375-4154-9dc5-01b18b3cf786" providerId="ADAL" clId="{85E6B0FF-00B7-405E-A0FA-0D1D39515665}" dt="2024-02-21T06:12:00.178" v="556" actId="400"/>
          <ac:spMkLst>
            <pc:docMk/>
            <pc:sldMk cId="1871930848" sldId="1226"/>
            <ac:spMk id="8" creationId="{5B5CA374-0C73-6E25-7822-15E3A805545C}"/>
          </ac:spMkLst>
        </pc:spChg>
        <pc:picChg chg="mod ord">
          <ac:chgData name="Hossein Saberi" userId="3099d733-8375-4154-9dc5-01b18b3cf786" providerId="ADAL" clId="{85E6B0FF-00B7-405E-A0FA-0D1D39515665}" dt="2024-02-21T06:05:54.156" v="413" actId="1038"/>
          <ac:picMkLst>
            <pc:docMk/>
            <pc:sldMk cId="1871930848" sldId="1226"/>
            <ac:picMk id="3" creationId="{386F9958-5267-1497-3344-80F0EE4E77A8}"/>
          </ac:picMkLst>
        </pc:picChg>
        <pc:picChg chg="mod">
          <ac:chgData name="Hossein Saberi" userId="3099d733-8375-4154-9dc5-01b18b3cf786" providerId="ADAL" clId="{85E6B0FF-00B7-405E-A0FA-0D1D39515665}" dt="2024-02-21T05:57:51.714" v="257" actId="1076"/>
          <ac:picMkLst>
            <pc:docMk/>
            <pc:sldMk cId="1871930848" sldId="1226"/>
            <ac:picMk id="6" creationId="{B478BC06-402E-937F-A7C6-AC64590BFA1F}"/>
          </ac:picMkLst>
        </pc:picChg>
      </pc:sldChg>
      <pc:sldChg chg="addSp delSp modSp mod">
        <pc:chgData name="Hossein Saberi" userId="3099d733-8375-4154-9dc5-01b18b3cf786" providerId="ADAL" clId="{85E6B0FF-00B7-405E-A0FA-0D1D39515665}" dt="2024-02-21T06:12:07.832" v="557" actId="400"/>
        <pc:sldMkLst>
          <pc:docMk/>
          <pc:sldMk cId="495552113" sldId="1227"/>
        </pc:sldMkLst>
        <pc:spChg chg="del">
          <ac:chgData name="Hossein Saberi" userId="3099d733-8375-4154-9dc5-01b18b3cf786" providerId="ADAL" clId="{85E6B0FF-00B7-405E-A0FA-0D1D39515665}" dt="2024-02-21T05:58:52.785" v="262" actId="478"/>
          <ac:spMkLst>
            <pc:docMk/>
            <pc:sldMk cId="495552113" sldId="1227"/>
            <ac:spMk id="2" creationId="{DB9BBB27-7382-E782-7E41-A7DA860EF909}"/>
          </ac:spMkLst>
        </pc:spChg>
        <pc:spChg chg="del mod">
          <ac:chgData name="Hossein Saberi" userId="3099d733-8375-4154-9dc5-01b18b3cf786" providerId="ADAL" clId="{85E6B0FF-00B7-405E-A0FA-0D1D39515665}" dt="2024-02-21T06:04:20.473" v="301" actId="478"/>
          <ac:spMkLst>
            <pc:docMk/>
            <pc:sldMk cId="495552113" sldId="1227"/>
            <ac:spMk id="7" creationId="{60306396-B423-C11D-4BCB-452D6FF0A506}"/>
          </ac:spMkLst>
        </pc:spChg>
        <pc:spChg chg="add mod">
          <ac:chgData name="Hossein Saberi" userId="3099d733-8375-4154-9dc5-01b18b3cf786" providerId="ADAL" clId="{85E6B0FF-00B7-405E-A0FA-0D1D39515665}" dt="2024-02-21T05:51:05.500" v="196"/>
          <ac:spMkLst>
            <pc:docMk/>
            <pc:sldMk cId="495552113" sldId="1227"/>
            <ac:spMk id="8" creationId="{79D7BB75-EC3D-97E0-FD98-8336137867B0}"/>
          </ac:spMkLst>
        </pc:spChg>
        <pc:spChg chg="add mod">
          <ac:chgData name="Hossein Saberi" userId="3099d733-8375-4154-9dc5-01b18b3cf786" providerId="ADAL" clId="{85E6B0FF-00B7-405E-A0FA-0D1D39515665}" dt="2024-02-21T06:12:07.832" v="557" actId="400"/>
          <ac:spMkLst>
            <pc:docMk/>
            <pc:sldMk cId="495552113" sldId="1227"/>
            <ac:spMk id="9" creationId="{1A9AE696-BFB5-0919-A0DF-4B3FA38EE1A8}"/>
          </ac:spMkLst>
        </pc:spChg>
        <pc:picChg chg="del">
          <ac:chgData name="Hossein Saberi" userId="3099d733-8375-4154-9dc5-01b18b3cf786" providerId="ADAL" clId="{85E6B0FF-00B7-405E-A0FA-0D1D39515665}" dt="2024-02-21T05:58:53.925" v="263" actId="478"/>
          <ac:picMkLst>
            <pc:docMk/>
            <pc:sldMk cId="495552113" sldId="1227"/>
            <ac:picMk id="3" creationId="{2146A122-C95E-1898-4FEF-F1B838FCCFFB}"/>
          </ac:picMkLst>
        </pc:picChg>
        <pc:picChg chg="mod ord">
          <ac:chgData name="Hossein Saberi" userId="3099d733-8375-4154-9dc5-01b18b3cf786" providerId="ADAL" clId="{85E6B0FF-00B7-405E-A0FA-0D1D39515665}" dt="2024-02-21T06:06:30.621" v="485" actId="1037"/>
          <ac:picMkLst>
            <pc:docMk/>
            <pc:sldMk cId="495552113" sldId="1227"/>
            <ac:picMk id="4" creationId="{26BB10C5-9B90-4EE6-C2A9-9D5624F028A1}"/>
          </ac:picMkLst>
        </pc:picChg>
        <pc:picChg chg="mod ord">
          <ac:chgData name="Hossein Saberi" userId="3099d733-8375-4154-9dc5-01b18b3cf786" providerId="ADAL" clId="{85E6B0FF-00B7-405E-A0FA-0D1D39515665}" dt="2024-02-21T06:04:50.485" v="377" actId="1036"/>
          <ac:picMkLst>
            <pc:docMk/>
            <pc:sldMk cId="495552113" sldId="1227"/>
            <ac:picMk id="6" creationId="{769E26EA-F36C-774F-9635-DF55021E88EF}"/>
          </ac:picMkLst>
        </pc:picChg>
        <pc:picChg chg="add mod">
          <ac:chgData name="Hossein Saberi" userId="3099d733-8375-4154-9dc5-01b18b3cf786" providerId="ADAL" clId="{85E6B0FF-00B7-405E-A0FA-0D1D39515665}" dt="2024-02-21T06:06:16.409" v="446" actId="1038"/>
          <ac:picMkLst>
            <pc:docMk/>
            <pc:sldMk cId="495552113" sldId="1227"/>
            <ac:picMk id="10" creationId="{2AE63BB6-F61E-FB90-4789-F7B7DE1CBD10}"/>
          </ac:picMkLst>
        </pc:picChg>
        <pc:picChg chg="add mod">
          <ac:chgData name="Hossein Saberi" userId="3099d733-8375-4154-9dc5-01b18b3cf786" providerId="ADAL" clId="{85E6B0FF-00B7-405E-A0FA-0D1D39515665}" dt="2024-02-21T06:09:55.722" v="549" actId="1076"/>
          <ac:picMkLst>
            <pc:docMk/>
            <pc:sldMk cId="495552113" sldId="1227"/>
            <ac:picMk id="11" creationId="{938FF44E-1A2E-4B9E-2A87-F5014043E679}"/>
          </ac:picMkLst>
        </pc:picChg>
      </pc:sldChg>
      <pc:sldChg chg="addSp delSp modSp mod">
        <pc:chgData name="Hossein Saberi" userId="3099d733-8375-4154-9dc5-01b18b3cf786" providerId="ADAL" clId="{85E6B0FF-00B7-405E-A0FA-0D1D39515665}" dt="2024-02-21T06:13:05.191" v="562" actId="478"/>
        <pc:sldMkLst>
          <pc:docMk/>
          <pc:sldMk cId="2622710129" sldId="1228"/>
        </pc:sldMkLst>
        <pc:spChg chg="del">
          <ac:chgData name="Hossein Saberi" userId="3099d733-8375-4154-9dc5-01b18b3cf786" providerId="ADAL" clId="{85E6B0FF-00B7-405E-A0FA-0D1D39515665}" dt="2024-02-21T06:06:46.024" v="488" actId="478"/>
          <ac:spMkLst>
            <pc:docMk/>
            <pc:sldMk cId="2622710129" sldId="1228"/>
            <ac:spMk id="2" creationId="{BF47B67D-6C10-3190-5858-E6A226B1D72E}"/>
          </ac:spMkLst>
        </pc:spChg>
        <pc:spChg chg="add mod">
          <ac:chgData name="Hossein Saberi" userId="3099d733-8375-4154-9dc5-01b18b3cf786" providerId="ADAL" clId="{85E6B0FF-00B7-405E-A0FA-0D1D39515665}" dt="2024-02-21T05:51:07.656" v="197"/>
          <ac:spMkLst>
            <pc:docMk/>
            <pc:sldMk cId="2622710129" sldId="1228"/>
            <ac:spMk id="8" creationId="{5FA7C21E-B769-5A0C-4DDD-CA353E267C64}"/>
          </ac:spMkLst>
        </pc:spChg>
        <pc:spChg chg="add mod">
          <ac:chgData name="Hossein Saberi" userId="3099d733-8375-4154-9dc5-01b18b3cf786" providerId="ADAL" clId="{85E6B0FF-00B7-405E-A0FA-0D1D39515665}" dt="2024-02-21T06:12:14.654" v="558" actId="400"/>
          <ac:spMkLst>
            <pc:docMk/>
            <pc:sldMk cId="2622710129" sldId="1228"/>
            <ac:spMk id="9" creationId="{D151E6BA-117E-0AE4-86A7-FD5C5556E762}"/>
          </ac:spMkLst>
        </pc:spChg>
        <pc:picChg chg="del mod ord">
          <ac:chgData name="Hossein Saberi" userId="3099d733-8375-4154-9dc5-01b18b3cf786" providerId="ADAL" clId="{85E6B0FF-00B7-405E-A0FA-0D1D39515665}" dt="2024-02-21T06:13:05.191" v="562" actId="478"/>
          <ac:picMkLst>
            <pc:docMk/>
            <pc:sldMk cId="2622710129" sldId="1228"/>
            <ac:picMk id="3" creationId="{8FD27CBD-DAC2-D831-2B8D-4E24A691EB16}"/>
          </ac:picMkLst>
        </pc:picChg>
        <pc:picChg chg="del">
          <ac:chgData name="Hossein Saberi" userId="3099d733-8375-4154-9dc5-01b18b3cf786" providerId="ADAL" clId="{85E6B0FF-00B7-405E-A0FA-0D1D39515665}" dt="2024-02-21T06:06:47.086" v="489" actId="478"/>
          <ac:picMkLst>
            <pc:docMk/>
            <pc:sldMk cId="2622710129" sldId="1228"/>
            <ac:picMk id="4" creationId="{0E1521EE-B6F3-F325-D759-839FB815AB20}"/>
          </ac:picMkLst>
        </pc:picChg>
        <pc:picChg chg="del">
          <ac:chgData name="Hossein Saberi" userId="3099d733-8375-4154-9dc5-01b18b3cf786" providerId="ADAL" clId="{85E6B0FF-00B7-405E-A0FA-0D1D39515665}" dt="2024-02-21T06:06:47.767" v="490" actId="478"/>
          <ac:picMkLst>
            <pc:docMk/>
            <pc:sldMk cId="2622710129" sldId="1228"/>
            <ac:picMk id="6" creationId="{05846906-A9BD-4E4A-8103-C3E1748028D6}"/>
          </ac:picMkLst>
        </pc:picChg>
        <pc:picChg chg="mod">
          <ac:chgData name="Hossein Saberi" userId="3099d733-8375-4154-9dc5-01b18b3cf786" providerId="ADAL" clId="{85E6B0FF-00B7-405E-A0FA-0D1D39515665}" dt="2024-02-21T06:10:01.540" v="550" actId="1076"/>
          <ac:picMkLst>
            <pc:docMk/>
            <pc:sldMk cId="2622710129" sldId="1228"/>
            <ac:picMk id="7" creationId="{86B3D51C-7AA6-FD5D-EBD0-119F5505379B}"/>
          </ac:picMkLst>
        </pc:picChg>
        <pc:picChg chg="add mod">
          <ac:chgData name="Hossein Saberi" userId="3099d733-8375-4154-9dc5-01b18b3cf786" providerId="ADAL" clId="{85E6B0FF-00B7-405E-A0FA-0D1D39515665}" dt="2024-02-21T06:06:48.753" v="491"/>
          <ac:picMkLst>
            <pc:docMk/>
            <pc:sldMk cId="2622710129" sldId="1228"/>
            <ac:picMk id="10" creationId="{591EEAD4-F068-8A1B-4417-95994DAC402B}"/>
          </ac:picMkLst>
        </pc:picChg>
        <pc:picChg chg="add mod">
          <ac:chgData name="Hossein Saberi" userId="3099d733-8375-4154-9dc5-01b18b3cf786" providerId="ADAL" clId="{85E6B0FF-00B7-405E-A0FA-0D1D39515665}" dt="2024-02-21T06:06:48.753" v="491"/>
          <ac:picMkLst>
            <pc:docMk/>
            <pc:sldMk cId="2622710129" sldId="1228"/>
            <ac:picMk id="11" creationId="{CD0D0E27-31B5-6FD1-BDBD-CC8BCBA829C1}"/>
          </ac:picMkLst>
        </pc:picChg>
      </pc:sldChg>
      <pc:sldChg chg="addSp modSp del mod">
        <pc:chgData name="Hossein Saberi" userId="3099d733-8375-4154-9dc5-01b18b3cf786" providerId="ADAL" clId="{85E6B0FF-00B7-405E-A0FA-0D1D39515665}" dt="2024-02-21T06:11:09.170" v="552" actId="47"/>
        <pc:sldMkLst>
          <pc:docMk/>
          <pc:sldMk cId="130360485" sldId="1230"/>
        </pc:sldMkLst>
        <pc:spChg chg="add mod">
          <ac:chgData name="Hossein Saberi" userId="3099d733-8375-4154-9dc5-01b18b3cf786" providerId="ADAL" clId="{85E6B0FF-00B7-405E-A0FA-0D1D39515665}" dt="2024-02-21T05:51:09.674" v="198"/>
          <ac:spMkLst>
            <pc:docMk/>
            <pc:sldMk cId="130360485" sldId="1230"/>
            <ac:spMk id="2" creationId="{D6DECB60-83D8-C761-F697-756A56565905}"/>
          </ac:spMkLst>
        </pc:spChg>
        <pc:picChg chg="mod">
          <ac:chgData name="Hossein Saberi" userId="3099d733-8375-4154-9dc5-01b18b3cf786" providerId="ADAL" clId="{85E6B0FF-00B7-405E-A0FA-0D1D39515665}" dt="2024-02-21T06:10:15.751" v="551" actId="1076"/>
          <ac:picMkLst>
            <pc:docMk/>
            <pc:sldMk cId="130360485" sldId="1230"/>
            <ac:picMk id="7" creationId="{86B3D51C-7AA6-FD5D-EBD0-119F5505379B}"/>
          </ac:picMkLst>
        </pc:picChg>
      </pc:sldChg>
      <pc:sldChg chg="delSp modSp add mod">
        <pc:chgData name="Hossein Saberi" userId="3099d733-8375-4154-9dc5-01b18b3cf786" providerId="ADAL" clId="{85E6B0FF-00B7-405E-A0FA-0D1D39515665}" dt="2024-02-21T06:12:29.460" v="561" actId="400"/>
        <pc:sldMkLst>
          <pc:docMk/>
          <pc:sldMk cId="2817941388" sldId="1239"/>
        </pc:sldMkLst>
        <pc:spChg chg="mod">
          <ac:chgData name="Hossein Saberi" userId="3099d733-8375-4154-9dc5-01b18b3cf786" providerId="ADAL" clId="{85E6B0FF-00B7-405E-A0FA-0D1D39515665}" dt="2024-02-21T06:12:29.460" v="561" actId="400"/>
          <ac:spMkLst>
            <pc:docMk/>
            <pc:sldMk cId="2817941388" sldId="1239"/>
            <ac:spMk id="9" creationId="{D151E6BA-117E-0AE4-86A7-FD5C5556E762}"/>
          </ac:spMkLst>
        </pc:spChg>
        <pc:picChg chg="del">
          <ac:chgData name="Hossein Saberi" userId="3099d733-8375-4154-9dc5-01b18b3cf786" providerId="ADAL" clId="{85E6B0FF-00B7-405E-A0FA-0D1D39515665}" dt="2024-02-21T06:11:40.736" v="554" actId="478"/>
          <ac:picMkLst>
            <pc:docMk/>
            <pc:sldMk cId="2817941388" sldId="1239"/>
            <ac:picMk id="10" creationId="{591EEAD4-F068-8A1B-4417-95994DAC402B}"/>
          </ac:picMkLst>
        </pc:picChg>
        <pc:picChg chg="del">
          <ac:chgData name="Hossein Saberi" userId="3099d733-8375-4154-9dc5-01b18b3cf786" providerId="ADAL" clId="{85E6B0FF-00B7-405E-A0FA-0D1D39515665}" dt="2024-02-21T06:11:41.877" v="555" actId="478"/>
          <ac:picMkLst>
            <pc:docMk/>
            <pc:sldMk cId="2817941388" sldId="1239"/>
            <ac:picMk id="11" creationId="{CD0D0E27-31B5-6FD1-BDBD-CC8BCBA829C1}"/>
          </ac:picMkLst>
        </pc:picChg>
      </pc:sldChg>
      <pc:sldChg chg="add del">
        <pc:chgData name="Hossein Saberi" userId="3099d733-8375-4154-9dc5-01b18b3cf786" providerId="ADAL" clId="{85E6B0FF-00B7-405E-A0FA-0D1D39515665}" dt="2024-02-21T06:18:27.327" v="621" actId="47"/>
        <pc:sldMkLst>
          <pc:docMk/>
          <pc:sldMk cId="4046503547" sldId="1240"/>
        </pc:sldMkLst>
      </pc:sldChg>
      <pc:sldChg chg="addSp delSp modSp add mod">
        <pc:chgData name="Hossein Saberi" userId="3099d733-8375-4154-9dc5-01b18b3cf786" providerId="ADAL" clId="{85E6B0FF-00B7-405E-A0FA-0D1D39515665}" dt="2024-02-21T06:21:39.765" v="669" actId="2711"/>
        <pc:sldMkLst>
          <pc:docMk/>
          <pc:sldMk cId="2990621726" sldId="1241"/>
        </pc:sldMkLst>
        <pc:spChg chg="add del mod ord">
          <ac:chgData name="Hossein Saberi" userId="3099d733-8375-4154-9dc5-01b18b3cf786" providerId="ADAL" clId="{85E6B0FF-00B7-405E-A0FA-0D1D39515665}" dt="2024-02-21T06:21:39.765" v="669" actId="2711"/>
          <ac:spMkLst>
            <pc:docMk/>
            <pc:sldMk cId="2990621726" sldId="1241"/>
            <ac:spMk id="6" creationId="{A72346B8-935B-FD79-B136-65C2525DFCD0}"/>
          </ac:spMkLst>
        </pc:spChg>
        <pc:spChg chg="del">
          <ac:chgData name="Hossein Saberi" userId="3099d733-8375-4154-9dc5-01b18b3cf786" providerId="ADAL" clId="{85E6B0FF-00B7-405E-A0FA-0D1D39515665}" dt="2024-02-21T06:13:54.631" v="566" actId="478"/>
          <ac:spMkLst>
            <pc:docMk/>
            <pc:sldMk cId="2990621726" sldId="1241"/>
            <ac:spMk id="8" creationId="{5FA7C21E-B769-5A0C-4DDD-CA353E267C64}"/>
          </ac:spMkLst>
        </pc:spChg>
        <pc:spChg chg="del">
          <ac:chgData name="Hossein Saberi" userId="3099d733-8375-4154-9dc5-01b18b3cf786" providerId="ADAL" clId="{85E6B0FF-00B7-405E-A0FA-0D1D39515665}" dt="2024-02-21T06:13:54.631" v="566" actId="478"/>
          <ac:spMkLst>
            <pc:docMk/>
            <pc:sldMk cId="2990621726" sldId="1241"/>
            <ac:spMk id="9" creationId="{D151E6BA-117E-0AE4-86A7-FD5C5556E762}"/>
          </ac:spMkLst>
        </pc:spChg>
        <pc:spChg chg="add del">
          <ac:chgData name="Hossein Saberi" userId="3099d733-8375-4154-9dc5-01b18b3cf786" providerId="ADAL" clId="{85E6B0FF-00B7-405E-A0FA-0D1D39515665}" dt="2024-02-21T06:14:20.295" v="572" actId="26606"/>
          <ac:spMkLst>
            <pc:docMk/>
            <pc:sldMk cId="2990621726" sldId="1241"/>
            <ac:spMk id="11" creationId="{8761DDFE-071F-4200-B0AA-394476C2D2D6}"/>
          </ac:spMkLst>
        </pc:spChg>
        <pc:spChg chg="del">
          <ac:chgData name="Hossein Saberi" userId="3099d733-8375-4154-9dc5-01b18b3cf786" providerId="ADAL" clId="{85E6B0FF-00B7-405E-A0FA-0D1D39515665}" dt="2024-02-21T06:13:54.631" v="566" actId="478"/>
          <ac:spMkLst>
            <pc:docMk/>
            <pc:sldMk cId="2990621726" sldId="1241"/>
            <ac:spMk id="12" creationId="{9D69DE9C-BC82-46F5-43F3-2661ACB81318}"/>
          </ac:spMkLst>
        </pc:spChg>
        <pc:spChg chg="add del">
          <ac:chgData name="Hossein Saberi" userId="3099d733-8375-4154-9dc5-01b18b3cf786" providerId="ADAL" clId="{85E6B0FF-00B7-405E-A0FA-0D1D39515665}" dt="2024-02-21T06:14:22.507" v="574" actId="26606"/>
          <ac:spMkLst>
            <pc:docMk/>
            <pc:sldMk cId="2990621726" sldId="1241"/>
            <ac:spMk id="13" creationId="{41AB65AE-A08D-4F43-8E53-5F1B8D842438}"/>
          </ac:spMkLst>
        </pc:spChg>
        <pc:spChg chg="add del">
          <ac:chgData name="Hossein Saberi" userId="3099d733-8375-4154-9dc5-01b18b3cf786" providerId="ADAL" clId="{85E6B0FF-00B7-405E-A0FA-0D1D39515665}" dt="2024-02-21T06:14:24.642" v="576" actId="26606"/>
          <ac:spMkLst>
            <pc:docMk/>
            <pc:sldMk cId="2990621726" sldId="1241"/>
            <ac:spMk id="15" creationId="{C1A2385B-1D2A-4E17-84FA-6CB7F0AAE473}"/>
          </ac:spMkLst>
        </pc:spChg>
        <pc:spChg chg="add del">
          <ac:chgData name="Hossein Saberi" userId="3099d733-8375-4154-9dc5-01b18b3cf786" providerId="ADAL" clId="{85E6B0FF-00B7-405E-A0FA-0D1D39515665}" dt="2024-02-21T06:14:24.642" v="576" actId="26606"/>
          <ac:spMkLst>
            <pc:docMk/>
            <pc:sldMk cId="2990621726" sldId="1241"/>
            <ac:spMk id="16" creationId="{6D24BC9E-AC6A-42EE-AFD8-B290720B841F}"/>
          </ac:spMkLst>
        </pc:spChg>
        <pc:spChg chg="add del">
          <ac:chgData name="Hossein Saberi" userId="3099d733-8375-4154-9dc5-01b18b3cf786" providerId="ADAL" clId="{85E6B0FF-00B7-405E-A0FA-0D1D39515665}" dt="2024-02-21T06:14:24.642" v="576" actId="26606"/>
          <ac:spMkLst>
            <pc:docMk/>
            <pc:sldMk cId="2990621726" sldId="1241"/>
            <ac:spMk id="17" creationId="{5E791F2F-79DB-4CC0-9FA1-001E3E91E8B7}"/>
          </ac:spMkLst>
        </pc:spChg>
        <pc:spChg chg="add del">
          <ac:chgData name="Hossein Saberi" userId="3099d733-8375-4154-9dc5-01b18b3cf786" providerId="ADAL" clId="{85E6B0FF-00B7-405E-A0FA-0D1D39515665}" dt="2024-02-21T06:14:24.642" v="576" actId="26606"/>
          <ac:spMkLst>
            <pc:docMk/>
            <pc:sldMk cId="2990621726" sldId="1241"/>
            <ac:spMk id="18" creationId="{0990C621-3B8B-4820-8328-D47EF7CE823C}"/>
          </ac:spMkLst>
        </pc:spChg>
        <pc:spChg chg="add del">
          <ac:chgData name="Hossein Saberi" userId="3099d733-8375-4154-9dc5-01b18b3cf786" providerId="ADAL" clId="{85E6B0FF-00B7-405E-A0FA-0D1D39515665}" dt="2024-02-21T06:14:39.528" v="578" actId="26606"/>
          <ac:spMkLst>
            <pc:docMk/>
            <pc:sldMk cId="2990621726" sldId="1241"/>
            <ac:spMk id="19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14:39.528" v="578" actId="26606"/>
          <ac:spMkLst>
            <pc:docMk/>
            <pc:sldMk cId="2990621726" sldId="1241"/>
            <ac:spMk id="20" creationId="{AAAE94E3-A7DB-4868-B1E3-E49703488BBC}"/>
          </ac:spMkLst>
        </pc:spChg>
        <pc:spChg chg="add del">
          <ac:chgData name="Hossein Saberi" userId="3099d733-8375-4154-9dc5-01b18b3cf786" providerId="ADAL" clId="{85E6B0FF-00B7-405E-A0FA-0D1D39515665}" dt="2024-02-21T06:14:39.528" v="578" actId="26606"/>
          <ac:spMkLst>
            <pc:docMk/>
            <pc:sldMk cId="2990621726" sldId="1241"/>
            <ac:spMk id="21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14:39.528" v="578" actId="26606"/>
          <ac:spMkLst>
            <pc:docMk/>
            <pc:sldMk cId="2990621726" sldId="1241"/>
            <ac:spMk id="23" creationId="{8CB5D2D7-DF65-4E86-BFBA-FFB9B5ACEB64}"/>
          </ac:spMkLst>
        </pc:spChg>
        <pc:spChg chg="add del">
          <ac:chgData name="Hossein Saberi" userId="3099d733-8375-4154-9dc5-01b18b3cf786" providerId="ADAL" clId="{85E6B0FF-00B7-405E-A0FA-0D1D39515665}" dt="2024-02-21T06:14:39.528" v="578" actId="26606"/>
          <ac:spMkLst>
            <pc:docMk/>
            <pc:sldMk cId="2990621726" sldId="1241"/>
            <ac:spMk id="25" creationId="{3873B707-463F-40B0-8227-E8CC6C67EB25}"/>
          </ac:spMkLst>
        </pc:spChg>
        <pc:spChg chg="add mod ord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26" creationId="{841B9A28-AFBF-7A4C-BC7D-B43552DA5A2C}"/>
          </ac:spMkLst>
        </pc:spChg>
        <pc:spChg chg="add del">
          <ac:chgData name="Hossein Saberi" userId="3099d733-8375-4154-9dc5-01b18b3cf786" providerId="ADAL" clId="{85E6B0FF-00B7-405E-A0FA-0D1D39515665}" dt="2024-02-21T06:14:48.499" v="580" actId="26606"/>
          <ac:spMkLst>
            <pc:docMk/>
            <pc:sldMk cId="2990621726" sldId="1241"/>
            <ac:spMk id="27" creationId="{53E60C6D-4E85-4E14-BCDF-BF15C241F7CA}"/>
          </ac:spMkLst>
        </pc:spChg>
        <pc:spChg chg="add del">
          <ac:chgData name="Hossein Saberi" userId="3099d733-8375-4154-9dc5-01b18b3cf786" providerId="ADAL" clId="{85E6B0FF-00B7-405E-A0FA-0D1D39515665}" dt="2024-02-21T06:14:48.499" v="580" actId="26606"/>
          <ac:spMkLst>
            <pc:docMk/>
            <pc:sldMk cId="2990621726" sldId="1241"/>
            <ac:spMk id="28" creationId="{7D42D292-4C48-479B-9E59-E29CD9871C0C}"/>
          </ac:spMkLst>
        </pc:spChg>
        <pc:spChg chg="add del">
          <ac:chgData name="Hossein Saberi" userId="3099d733-8375-4154-9dc5-01b18b3cf786" providerId="ADAL" clId="{85E6B0FF-00B7-405E-A0FA-0D1D39515665}" dt="2024-02-21T06:14:48.499" v="580" actId="26606"/>
          <ac:spMkLst>
            <pc:docMk/>
            <pc:sldMk cId="2990621726" sldId="1241"/>
            <ac:spMk id="29" creationId="{533DF362-939D-4EEE-8DC4-6B54607E5611}"/>
          </ac:spMkLst>
        </pc:spChg>
        <pc:spChg chg="add del">
          <ac:chgData name="Hossein Saberi" userId="3099d733-8375-4154-9dc5-01b18b3cf786" providerId="ADAL" clId="{85E6B0FF-00B7-405E-A0FA-0D1D39515665}" dt="2024-02-21T06:14:53.896" v="582" actId="26606"/>
          <ac:spMkLst>
            <pc:docMk/>
            <pc:sldMk cId="2990621726" sldId="1241"/>
            <ac:spMk id="31" creationId="{385E1BDC-A9B0-4A87-82E3-F3187F69A802}"/>
          </ac:spMkLst>
        </pc:spChg>
        <pc:spChg chg="add del">
          <ac:chgData name="Hossein Saberi" userId="3099d733-8375-4154-9dc5-01b18b3cf786" providerId="ADAL" clId="{85E6B0FF-00B7-405E-A0FA-0D1D39515665}" dt="2024-02-21T06:14:53.896" v="582" actId="26606"/>
          <ac:spMkLst>
            <pc:docMk/>
            <pc:sldMk cId="2990621726" sldId="1241"/>
            <ac:spMk id="32" creationId="{0990C621-3B8B-4820-8328-D47EF7CE823C}"/>
          </ac:spMkLst>
        </pc:spChg>
        <pc:spChg chg="add del">
          <ac:chgData name="Hossein Saberi" userId="3099d733-8375-4154-9dc5-01b18b3cf786" providerId="ADAL" clId="{85E6B0FF-00B7-405E-A0FA-0D1D39515665}" dt="2024-02-21T06:14:53.896" v="582" actId="26606"/>
          <ac:spMkLst>
            <pc:docMk/>
            <pc:sldMk cId="2990621726" sldId="1241"/>
            <ac:spMk id="33" creationId="{C1A2385B-1D2A-4E17-84FA-6CB7F0AAE473}"/>
          </ac:spMkLst>
        </pc:spChg>
        <pc:spChg chg="add del">
          <ac:chgData name="Hossein Saberi" userId="3099d733-8375-4154-9dc5-01b18b3cf786" providerId="ADAL" clId="{85E6B0FF-00B7-405E-A0FA-0D1D39515665}" dt="2024-02-21T06:14:53.896" v="582" actId="26606"/>
          <ac:spMkLst>
            <pc:docMk/>
            <pc:sldMk cId="2990621726" sldId="1241"/>
            <ac:spMk id="34" creationId="{5E791F2F-79DB-4CC0-9FA1-001E3E91E8B7}"/>
          </ac:spMkLst>
        </pc:spChg>
        <pc:spChg chg="add del">
          <ac:chgData name="Hossein Saberi" userId="3099d733-8375-4154-9dc5-01b18b3cf786" providerId="ADAL" clId="{85E6B0FF-00B7-405E-A0FA-0D1D39515665}" dt="2024-02-21T06:15:01.989" v="584" actId="26606"/>
          <ac:spMkLst>
            <pc:docMk/>
            <pc:sldMk cId="2990621726" sldId="1241"/>
            <ac:spMk id="36" creationId="{1022CA72-2A63-428F-B586-37BA5AB6D265}"/>
          </ac:spMkLst>
        </pc:spChg>
        <pc:spChg chg="add del">
          <ac:chgData name="Hossein Saberi" userId="3099d733-8375-4154-9dc5-01b18b3cf786" providerId="ADAL" clId="{85E6B0FF-00B7-405E-A0FA-0D1D39515665}" dt="2024-02-21T06:15:01.989" v="584" actId="26606"/>
          <ac:spMkLst>
            <pc:docMk/>
            <pc:sldMk cId="2990621726" sldId="1241"/>
            <ac:spMk id="37" creationId="{95C8260E-968F-44E8-A823-ABB431311926}"/>
          </ac:spMkLst>
        </pc:spChg>
        <pc:spChg chg="add del">
          <ac:chgData name="Hossein Saberi" userId="3099d733-8375-4154-9dc5-01b18b3cf786" providerId="ADAL" clId="{85E6B0FF-00B7-405E-A0FA-0D1D39515665}" dt="2024-02-21T06:15:01.989" v="584" actId="26606"/>
          <ac:spMkLst>
            <pc:docMk/>
            <pc:sldMk cId="2990621726" sldId="1241"/>
            <ac:spMk id="38" creationId="{2C1BBA94-3F40-40AA-8BB9-E69E25E537C1}"/>
          </ac:spMkLst>
        </pc:spChg>
        <pc:spChg chg="add del">
          <ac:chgData name="Hossein Saberi" userId="3099d733-8375-4154-9dc5-01b18b3cf786" providerId="ADAL" clId="{85E6B0FF-00B7-405E-A0FA-0D1D39515665}" dt="2024-02-21T06:15:01.989" v="584" actId="26606"/>
          <ac:spMkLst>
            <pc:docMk/>
            <pc:sldMk cId="2990621726" sldId="1241"/>
            <ac:spMk id="39" creationId="{FE43805F-24A6-46A4-B19B-54F28347355C}"/>
          </ac:spMkLst>
        </pc:spChg>
        <pc:spChg chg="add del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41" creationId="{AAAE94E3-A7DB-4868-B1E3-E49703488BBC}"/>
          </ac:spMkLst>
        </pc:spChg>
        <pc:spChg chg="add del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44" creationId="{3873B707-463F-40B0-8227-E8CC6C67EB25}"/>
          </ac:spMkLst>
        </pc:spChg>
        <pc:spChg chg="add del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45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46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47" creationId="{8CB5D2D7-DF65-4E86-BFBA-FFB9B5ACEB64}"/>
          </ac:spMkLst>
        </pc:spChg>
        <pc:spChg chg="add del">
          <ac:chgData name="Hossein Saberi" userId="3099d733-8375-4154-9dc5-01b18b3cf786" providerId="ADAL" clId="{85E6B0FF-00B7-405E-A0FA-0D1D39515665}" dt="2024-02-21T06:16:16.780" v="599" actId="26606"/>
          <ac:spMkLst>
            <pc:docMk/>
            <pc:sldMk cId="2990621726" sldId="1241"/>
            <ac:spMk id="50" creationId="{6ECA6DCB-B7E1-40A9-9524-540C6DA40B1B}"/>
          </ac:spMkLst>
        </pc:spChg>
        <pc:spChg chg="add del">
          <ac:chgData name="Hossein Saberi" userId="3099d733-8375-4154-9dc5-01b18b3cf786" providerId="ADAL" clId="{85E6B0FF-00B7-405E-A0FA-0D1D39515665}" dt="2024-02-21T06:16:10.286" v="595" actId="26606"/>
          <ac:spMkLst>
            <pc:docMk/>
            <pc:sldMk cId="2990621726" sldId="1241"/>
            <ac:spMk id="52" creationId="{AAAE94E3-A7DB-4868-B1E3-E49703488BBC}"/>
          </ac:spMkLst>
        </pc:spChg>
        <pc:spChg chg="add del">
          <ac:chgData name="Hossein Saberi" userId="3099d733-8375-4154-9dc5-01b18b3cf786" providerId="ADAL" clId="{85E6B0FF-00B7-405E-A0FA-0D1D39515665}" dt="2024-02-21T06:16:34.666" v="607" actId="26606"/>
          <ac:spMkLst>
            <pc:docMk/>
            <pc:sldMk cId="2990621726" sldId="1241"/>
            <ac:spMk id="56" creationId="{CC552A98-EF7D-4D42-AB69-066B786AB55B}"/>
          </ac:spMkLst>
        </pc:spChg>
        <pc:spChg chg="add del">
          <ac:chgData name="Hossein Saberi" userId="3099d733-8375-4154-9dc5-01b18b3cf786" providerId="ADAL" clId="{85E6B0FF-00B7-405E-A0FA-0D1D39515665}" dt="2024-02-21T06:16:10.286" v="595" actId="26606"/>
          <ac:spMkLst>
            <pc:docMk/>
            <pc:sldMk cId="2990621726" sldId="1241"/>
            <ac:spMk id="58" creationId="{3873B707-463F-40B0-8227-E8CC6C67EB25}"/>
          </ac:spMkLst>
        </pc:spChg>
        <pc:spChg chg="add del">
          <ac:chgData name="Hossein Saberi" userId="3099d733-8375-4154-9dc5-01b18b3cf786" providerId="ADAL" clId="{85E6B0FF-00B7-405E-A0FA-0D1D39515665}" dt="2024-02-21T06:16:21.612" v="603" actId="26606"/>
          <ac:spMkLst>
            <pc:docMk/>
            <pc:sldMk cId="2990621726" sldId="1241"/>
            <ac:spMk id="59" creationId="{6ECA6DCB-B7E1-40A9-9524-540C6DA40B1B}"/>
          </ac:spMkLst>
        </pc:spChg>
        <pc:spChg chg="add del">
          <ac:chgData name="Hossein Saberi" userId="3099d733-8375-4154-9dc5-01b18b3cf786" providerId="ADAL" clId="{85E6B0FF-00B7-405E-A0FA-0D1D39515665}" dt="2024-02-21T06:16:10.286" v="595" actId="26606"/>
          <ac:spMkLst>
            <pc:docMk/>
            <pc:sldMk cId="2990621726" sldId="1241"/>
            <ac:spMk id="60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16:16.780" v="599" actId="26606"/>
          <ac:spMkLst>
            <pc:docMk/>
            <pc:sldMk cId="2990621726" sldId="1241"/>
            <ac:spMk id="61" creationId="{3873B707-463F-40B0-8227-E8CC6C67EB25}"/>
          </ac:spMkLst>
        </pc:spChg>
        <pc:spChg chg="add del">
          <ac:chgData name="Hossein Saberi" userId="3099d733-8375-4154-9dc5-01b18b3cf786" providerId="ADAL" clId="{85E6B0FF-00B7-405E-A0FA-0D1D39515665}" dt="2024-02-21T06:16:10.286" v="595" actId="26606"/>
          <ac:spMkLst>
            <pc:docMk/>
            <pc:sldMk cId="2990621726" sldId="1241"/>
            <ac:spMk id="62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16:16.780" v="599" actId="26606"/>
          <ac:spMkLst>
            <pc:docMk/>
            <pc:sldMk cId="2990621726" sldId="1241"/>
            <ac:spMk id="63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16:10.286" v="595" actId="26606"/>
          <ac:spMkLst>
            <pc:docMk/>
            <pc:sldMk cId="2990621726" sldId="1241"/>
            <ac:spMk id="64" creationId="{8CB5D2D7-DF65-4E86-BFBA-FFB9B5ACEB64}"/>
          </ac:spMkLst>
        </pc:spChg>
        <pc:spChg chg="add del">
          <ac:chgData name="Hossein Saberi" userId="3099d733-8375-4154-9dc5-01b18b3cf786" providerId="ADAL" clId="{85E6B0FF-00B7-405E-A0FA-0D1D39515665}" dt="2024-02-21T06:16:16.780" v="599" actId="26606"/>
          <ac:spMkLst>
            <pc:docMk/>
            <pc:sldMk cId="2990621726" sldId="1241"/>
            <ac:spMk id="65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16:13.622" v="597" actId="26606"/>
          <ac:spMkLst>
            <pc:docMk/>
            <pc:sldMk cId="2990621726" sldId="1241"/>
            <ac:spMk id="66" creationId="{6ECA6DCB-B7E1-40A9-9524-540C6DA40B1B}"/>
          </ac:spMkLst>
        </pc:spChg>
        <pc:spChg chg="add del">
          <ac:chgData name="Hossein Saberi" userId="3099d733-8375-4154-9dc5-01b18b3cf786" providerId="ADAL" clId="{85E6B0FF-00B7-405E-A0FA-0D1D39515665}" dt="2024-02-21T06:16:18.548" v="601" actId="26606"/>
          <ac:spMkLst>
            <pc:docMk/>
            <pc:sldMk cId="2990621726" sldId="1241"/>
            <ac:spMk id="68" creationId="{6ECA6DCB-B7E1-40A9-9524-540C6DA40B1B}"/>
          </ac:spMkLst>
        </pc:spChg>
        <pc:spChg chg="add del">
          <ac:chgData name="Hossein Saberi" userId="3099d733-8375-4154-9dc5-01b18b3cf786" providerId="ADAL" clId="{85E6B0FF-00B7-405E-A0FA-0D1D39515665}" dt="2024-02-21T06:16:13.622" v="597" actId="26606"/>
          <ac:spMkLst>
            <pc:docMk/>
            <pc:sldMk cId="2990621726" sldId="1241"/>
            <ac:spMk id="70" creationId="{3873B707-463F-40B0-8227-E8CC6C67EB25}"/>
          </ac:spMkLst>
        </pc:spChg>
        <pc:spChg chg="add del">
          <ac:chgData name="Hossein Saberi" userId="3099d733-8375-4154-9dc5-01b18b3cf786" providerId="ADAL" clId="{85E6B0FF-00B7-405E-A0FA-0D1D39515665}" dt="2024-02-21T06:16:13.622" v="597" actId="26606"/>
          <ac:spMkLst>
            <pc:docMk/>
            <pc:sldMk cId="2990621726" sldId="1241"/>
            <ac:spMk id="71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16:13.622" v="597" actId="26606"/>
          <ac:spMkLst>
            <pc:docMk/>
            <pc:sldMk cId="2990621726" sldId="1241"/>
            <ac:spMk id="72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16:13.622" v="597" actId="26606"/>
          <ac:spMkLst>
            <pc:docMk/>
            <pc:sldMk cId="2990621726" sldId="1241"/>
            <ac:spMk id="73" creationId="{8CB5D2D7-DF65-4E86-BFBA-FFB9B5ACEB64}"/>
          </ac:spMkLst>
        </pc:spChg>
        <pc:spChg chg="add del">
          <ac:chgData name="Hossein Saberi" userId="3099d733-8375-4154-9dc5-01b18b3cf786" providerId="ADAL" clId="{85E6B0FF-00B7-405E-A0FA-0D1D39515665}" dt="2024-02-21T06:16:16.780" v="599" actId="26606"/>
          <ac:spMkLst>
            <pc:docMk/>
            <pc:sldMk cId="2990621726" sldId="1241"/>
            <ac:spMk id="74" creationId="{8CB5D2D7-DF65-4E86-BFBA-FFB9B5ACEB64}"/>
          </ac:spMkLst>
        </pc:spChg>
        <pc:spChg chg="add del">
          <ac:chgData name="Hossein Saberi" userId="3099d733-8375-4154-9dc5-01b18b3cf786" providerId="ADAL" clId="{85E6B0FF-00B7-405E-A0FA-0D1D39515665}" dt="2024-02-21T06:16:28.116" v="605" actId="26606"/>
          <ac:spMkLst>
            <pc:docMk/>
            <pc:sldMk cId="2990621726" sldId="1241"/>
            <ac:spMk id="75" creationId="{149FB5C3-7336-4FE0-A30C-CC0A3646D499}"/>
          </ac:spMkLst>
        </pc:spChg>
        <pc:spChg chg="add del">
          <ac:chgData name="Hossein Saberi" userId="3099d733-8375-4154-9dc5-01b18b3cf786" providerId="ADAL" clId="{85E6B0FF-00B7-405E-A0FA-0D1D39515665}" dt="2024-02-21T06:16:18.548" v="601" actId="26606"/>
          <ac:spMkLst>
            <pc:docMk/>
            <pc:sldMk cId="2990621726" sldId="1241"/>
            <ac:spMk id="77" creationId="{3873B707-463F-40B0-8227-E8CC6C67EB25}"/>
          </ac:spMkLst>
        </pc:spChg>
        <pc:spChg chg="add del">
          <ac:chgData name="Hossein Saberi" userId="3099d733-8375-4154-9dc5-01b18b3cf786" providerId="ADAL" clId="{85E6B0FF-00B7-405E-A0FA-0D1D39515665}" dt="2024-02-21T06:16:18.548" v="601" actId="26606"/>
          <ac:spMkLst>
            <pc:docMk/>
            <pc:sldMk cId="2990621726" sldId="1241"/>
            <ac:spMk id="78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16:18.548" v="601" actId="26606"/>
          <ac:spMkLst>
            <pc:docMk/>
            <pc:sldMk cId="2990621726" sldId="1241"/>
            <ac:spMk id="79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16:18.548" v="601" actId="26606"/>
          <ac:spMkLst>
            <pc:docMk/>
            <pc:sldMk cId="2990621726" sldId="1241"/>
            <ac:spMk id="80" creationId="{8CB5D2D7-DF65-4E86-BFBA-FFB9B5ACEB64}"/>
          </ac:spMkLst>
        </pc:spChg>
        <pc:spChg chg="add del">
          <ac:chgData name="Hossein Saberi" userId="3099d733-8375-4154-9dc5-01b18b3cf786" providerId="ADAL" clId="{85E6B0FF-00B7-405E-A0FA-0D1D39515665}" dt="2024-02-21T06:16:34.666" v="607" actId="26606"/>
          <ac:spMkLst>
            <pc:docMk/>
            <pc:sldMk cId="2990621726" sldId="1241"/>
            <ac:spMk id="82" creationId="{EEEEAA75-AA19-426C-A43C-35F6F9119B8D}"/>
          </ac:spMkLst>
        </pc:spChg>
        <pc:spChg chg="add del">
          <ac:chgData name="Hossein Saberi" userId="3099d733-8375-4154-9dc5-01b18b3cf786" providerId="ADAL" clId="{85E6B0FF-00B7-405E-A0FA-0D1D39515665}" dt="2024-02-21T06:16:21.612" v="603" actId="26606"/>
          <ac:spMkLst>
            <pc:docMk/>
            <pc:sldMk cId="2990621726" sldId="1241"/>
            <ac:spMk id="83" creationId="{3873B707-463F-40B0-8227-E8CC6C67EB25}"/>
          </ac:spMkLst>
        </pc:spChg>
        <pc:spChg chg="add del">
          <ac:chgData name="Hossein Saberi" userId="3099d733-8375-4154-9dc5-01b18b3cf786" providerId="ADAL" clId="{85E6B0FF-00B7-405E-A0FA-0D1D39515665}" dt="2024-02-21T06:16:21.612" v="603" actId="26606"/>
          <ac:spMkLst>
            <pc:docMk/>
            <pc:sldMk cId="2990621726" sldId="1241"/>
            <ac:spMk id="84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16:21.612" v="603" actId="26606"/>
          <ac:spMkLst>
            <pc:docMk/>
            <pc:sldMk cId="2990621726" sldId="1241"/>
            <ac:spMk id="85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16:21.612" v="603" actId="26606"/>
          <ac:spMkLst>
            <pc:docMk/>
            <pc:sldMk cId="2990621726" sldId="1241"/>
            <ac:spMk id="86" creationId="{8CB5D2D7-DF65-4E86-BFBA-FFB9B5ACEB64}"/>
          </ac:spMkLst>
        </pc:spChg>
        <pc:spChg chg="add del">
          <ac:chgData name="Hossein Saberi" userId="3099d733-8375-4154-9dc5-01b18b3cf786" providerId="ADAL" clId="{85E6B0FF-00B7-405E-A0FA-0D1D39515665}" dt="2024-02-21T06:16:56.840" v="611" actId="26606"/>
          <ac:spMkLst>
            <pc:docMk/>
            <pc:sldMk cId="2990621726" sldId="1241"/>
            <ac:spMk id="87" creationId="{AAAE94E3-A7DB-4868-B1E3-E49703488BBC}"/>
          </ac:spMkLst>
        </pc:spChg>
        <pc:spChg chg="add del">
          <ac:chgData name="Hossein Saberi" userId="3099d733-8375-4154-9dc5-01b18b3cf786" providerId="ADAL" clId="{85E6B0FF-00B7-405E-A0FA-0D1D39515665}" dt="2024-02-21T06:16:28.116" v="605" actId="26606"/>
          <ac:spMkLst>
            <pc:docMk/>
            <pc:sldMk cId="2990621726" sldId="1241"/>
            <ac:spMk id="89" creationId="{0DA909B4-15FF-46A6-8A7F-7AEF977FE9ED}"/>
          </ac:spMkLst>
        </pc:spChg>
        <pc:spChg chg="add del">
          <ac:chgData name="Hossein Saberi" userId="3099d733-8375-4154-9dc5-01b18b3cf786" providerId="ADAL" clId="{85E6B0FF-00B7-405E-A0FA-0D1D39515665}" dt="2024-02-21T06:16:28.116" v="605" actId="26606"/>
          <ac:spMkLst>
            <pc:docMk/>
            <pc:sldMk cId="2990621726" sldId="1241"/>
            <ac:spMk id="90" creationId="{1382A32C-5B0C-4B1C-A074-76C6DBCC9F87}"/>
          </ac:spMkLst>
        </pc:spChg>
        <pc:spChg chg="add del">
          <ac:chgData name="Hossein Saberi" userId="3099d733-8375-4154-9dc5-01b18b3cf786" providerId="ADAL" clId="{85E6B0FF-00B7-405E-A0FA-0D1D39515665}" dt="2024-02-21T06:16:34.666" v="607" actId="26606"/>
          <ac:spMkLst>
            <pc:docMk/>
            <pc:sldMk cId="2990621726" sldId="1241"/>
            <ac:spMk id="91" creationId="{90464369-70FA-42AF-948F-80664CA7BFE5}"/>
          </ac:spMkLst>
        </pc:spChg>
        <pc:spChg chg="add del">
          <ac:chgData name="Hossein Saberi" userId="3099d733-8375-4154-9dc5-01b18b3cf786" providerId="ADAL" clId="{85E6B0FF-00B7-405E-A0FA-0D1D39515665}" dt="2024-02-21T06:16:34.666" v="607" actId="26606"/>
          <ac:spMkLst>
            <pc:docMk/>
            <pc:sldMk cId="2990621726" sldId="1241"/>
            <ac:spMk id="92" creationId="{A6604B49-AD5C-4590-B051-06C8222ECD99}"/>
          </ac:spMkLst>
        </pc:spChg>
        <pc:spChg chg="add del">
          <ac:chgData name="Hossein Saberi" userId="3099d733-8375-4154-9dc5-01b18b3cf786" providerId="ADAL" clId="{85E6B0FF-00B7-405E-A0FA-0D1D39515665}" dt="2024-02-21T06:16:34.666" v="607" actId="26606"/>
          <ac:spMkLst>
            <pc:docMk/>
            <pc:sldMk cId="2990621726" sldId="1241"/>
            <ac:spMk id="93" creationId="{0BB19363-8354-4E75-A15C-A08F755171F6}"/>
          </ac:spMkLst>
        </pc:spChg>
        <pc:spChg chg="add del">
          <ac:chgData name="Hossein Saberi" userId="3099d733-8375-4154-9dc5-01b18b3cf786" providerId="ADAL" clId="{85E6B0FF-00B7-405E-A0FA-0D1D39515665}" dt="2024-02-21T06:16:34.666" v="607" actId="26606"/>
          <ac:spMkLst>
            <pc:docMk/>
            <pc:sldMk cId="2990621726" sldId="1241"/>
            <ac:spMk id="94" creationId="{A648176E-454C-437C-B0FC-9B82FCF32B24}"/>
          </ac:spMkLst>
        </pc:spChg>
        <pc:spChg chg="add del">
          <ac:chgData name="Hossein Saberi" userId="3099d733-8375-4154-9dc5-01b18b3cf786" providerId="ADAL" clId="{85E6B0FF-00B7-405E-A0FA-0D1D39515665}" dt="2024-02-21T06:16:56.840" v="611" actId="26606"/>
          <ac:spMkLst>
            <pc:docMk/>
            <pc:sldMk cId="2990621726" sldId="1241"/>
            <ac:spMk id="97" creationId="{3873B707-463F-40B0-8227-E8CC6C67EB25}"/>
          </ac:spMkLst>
        </pc:spChg>
        <pc:spChg chg="add del">
          <ac:chgData name="Hossein Saberi" userId="3099d733-8375-4154-9dc5-01b18b3cf786" providerId="ADAL" clId="{85E6B0FF-00B7-405E-A0FA-0D1D39515665}" dt="2024-02-21T06:16:56.840" v="611" actId="26606"/>
          <ac:spMkLst>
            <pc:docMk/>
            <pc:sldMk cId="2990621726" sldId="1241"/>
            <ac:spMk id="98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16:56.840" v="611" actId="26606"/>
          <ac:spMkLst>
            <pc:docMk/>
            <pc:sldMk cId="2990621726" sldId="1241"/>
            <ac:spMk id="99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16:56.840" v="611" actId="26606"/>
          <ac:spMkLst>
            <pc:docMk/>
            <pc:sldMk cId="2990621726" sldId="1241"/>
            <ac:spMk id="100" creationId="{8CB5D2D7-DF65-4E86-BFBA-FFB9B5ACEB64}"/>
          </ac:spMkLst>
        </pc:spChg>
        <pc:spChg chg="add del">
          <ac:chgData name="Hossein Saberi" userId="3099d733-8375-4154-9dc5-01b18b3cf786" providerId="ADAL" clId="{85E6B0FF-00B7-405E-A0FA-0D1D39515665}" dt="2024-02-21T06:16:58.222" v="613" actId="26606"/>
          <ac:spMkLst>
            <pc:docMk/>
            <pc:sldMk cId="2990621726" sldId="1241"/>
            <ac:spMk id="102" creationId="{6ECA6DCB-B7E1-40A9-9524-540C6DA40B1B}"/>
          </ac:spMkLst>
        </pc:spChg>
        <pc:spChg chg="add del">
          <ac:chgData name="Hossein Saberi" userId="3099d733-8375-4154-9dc5-01b18b3cf786" providerId="ADAL" clId="{85E6B0FF-00B7-405E-A0FA-0D1D39515665}" dt="2024-02-21T06:16:58.222" v="613" actId="26606"/>
          <ac:spMkLst>
            <pc:docMk/>
            <pc:sldMk cId="2990621726" sldId="1241"/>
            <ac:spMk id="106" creationId="{3873B707-463F-40B0-8227-E8CC6C67EB25}"/>
          </ac:spMkLst>
        </pc:spChg>
        <pc:spChg chg="add del">
          <ac:chgData name="Hossein Saberi" userId="3099d733-8375-4154-9dc5-01b18b3cf786" providerId="ADAL" clId="{85E6B0FF-00B7-405E-A0FA-0D1D39515665}" dt="2024-02-21T06:16:58.222" v="613" actId="26606"/>
          <ac:spMkLst>
            <pc:docMk/>
            <pc:sldMk cId="2990621726" sldId="1241"/>
            <ac:spMk id="107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16:58.222" v="613" actId="26606"/>
          <ac:spMkLst>
            <pc:docMk/>
            <pc:sldMk cId="2990621726" sldId="1241"/>
            <ac:spMk id="108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16:58.222" v="613" actId="26606"/>
          <ac:spMkLst>
            <pc:docMk/>
            <pc:sldMk cId="2990621726" sldId="1241"/>
            <ac:spMk id="109" creationId="{8CB5D2D7-DF65-4E86-BFBA-FFB9B5ACEB64}"/>
          </ac:spMkLst>
        </pc:spChg>
        <pc:spChg chg="add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111" creationId="{AAAE94E3-A7DB-4868-B1E3-E49703488BBC}"/>
          </ac:spMkLst>
        </pc:spChg>
        <pc:spChg chg="add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115" creationId="{3873B707-463F-40B0-8227-E8CC6C67EB25}"/>
          </ac:spMkLst>
        </pc:spChg>
        <pc:spChg chg="add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116" creationId="{C13237C8-E62C-4F0D-A318-BD6FB6C2D138}"/>
          </ac:spMkLst>
        </pc:spChg>
        <pc:spChg chg="add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117" creationId="{19C9EAEA-39D0-4B0E-A0EB-51E7B26740B1}"/>
          </ac:spMkLst>
        </pc:spChg>
        <pc:spChg chg="add">
          <ac:chgData name="Hossein Saberi" userId="3099d733-8375-4154-9dc5-01b18b3cf786" providerId="ADAL" clId="{85E6B0FF-00B7-405E-A0FA-0D1D39515665}" dt="2024-02-21T06:16:58.243" v="614" actId="26606"/>
          <ac:spMkLst>
            <pc:docMk/>
            <pc:sldMk cId="2990621726" sldId="1241"/>
            <ac:spMk id="118" creationId="{8CB5D2D7-DF65-4E86-BFBA-FFB9B5ACEB64}"/>
          </ac:spMkLst>
        </pc:spChg>
        <pc:spChg chg="del">
          <ac:chgData name="Hossein Saberi" userId="3099d733-8375-4154-9dc5-01b18b3cf786" providerId="ADAL" clId="{85E6B0FF-00B7-405E-A0FA-0D1D39515665}" dt="2024-02-21T06:13:54.631" v="566" actId="478"/>
          <ac:spMkLst>
            <pc:docMk/>
            <pc:sldMk cId="2990621726" sldId="1241"/>
            <ac:spMk id="233" creationId="{7FEAE179-C525-48F3-AD47-0E9E2B6F2E2E}"/>
          </ac:spMkLst>
        </pc:spChg>
        <pc:spChg chg="del">
          <ac:chgData name="Hossein Saberi" userId="3099d733-8375-4154-9dc5-01b18b3cf786" providerId="ADAL" clId="{85E6B0FF-00B7-405E-A0FA-0D1D39515665}" dt="2024-02-21T06:13:54.631" v="566" actId="478"/>
          <ac:spMkLst>
            <pc:docMk/>
            <pc:sldMk cId="2990621726" sldId="1241"/>
            <ac:spMk id="234" creationId="{95C8260E-968F-44E8-A823-ABB431311926}"/>
          </ac:spMkLst>
        </pc:spChg>
        <pc:spChg chg="del">
          <ac:chgData name="Hossein Saberi" userId="3099d733-8375-4154-9dc5-01b18b3cf786" providerId="ADAL" clId="{85E6B0FF-00B7-405E-A0FA-0D1D39515665}" dt="2024-02-21T06:13:54.631" v="566" actId="478"/>
          <ac:spMkLst>
            <pc:docMk/>
            <pc:sldMk cId="2990621726" sldId="1241"/>
            <ac:spMk id="235" creationId="{2C1BBA94-3F40-40AA-8BB9-E69E25E537C1}"/>
          </ac:spMkLst>
        </pc:spChg>
        <pc:spChg chg="del">
          <ac:chgData name="Hossein Saberi" userId="3099d733-8375-4154-9dc5-01b18b3cf786" providerId="ADAL" clId="{85E6B0FF-00B7-405E-A0FA-0D1D39515665}" dt="2024-02-21T06:13:54.631" v="566" actId="478"/>
          <ac:spMkLst>
            <pc:docMk/>
            <pc:sldMk cId="2990621726" sldId="1241"/>
            <ac:spMk id="236" creationId="{FE43805F-24A6-46A4-B19B-54F28347355C}"/>
          </ac:spMkLst>
        </pc:spChg>
        <pc:grpChg chg="add del">
          <ac:chgData name="Hossein Saberi" userId="3099d733-8375-4154-9dc5-01b18b3cf786" providerId="ADAL" clId="{85E6B0FF-00B7-405E-A0FA-0D1D39515665}" dt="2024-02-21T06:14:39.528" v="578" actId="26606"/>
          <ac:grpSpMkLst>
            <pc:docMk/>
            <pc:sldMk cId="2990621726" sldId="1241"/>
            <ac:grpSpMk id="22" creationId="{1DE889C7-FAD6-4397-98E2-05D503484459}"/>
          </ac:grpSpMkLst>
        </pc:grpChg>
        <pc:grpChg chg="add del">
          <ac:chgData name="Hossein Saberi" userId="3099d733-8375-4154-9dc5-01b18b3cf786" providerId="ADAL" clId="{85E6B0FF-00B7-405E-A0FA-0D1D39515665}" dt="2024-02-21T06:16:58.243" v="614" actId="26606"/>
          <ac:grpSpMkLst>
            <pc:docMk/>
            <pc:sldMk cId="2990621726" sldId="1241"/>
            <ac:grpSpMk id="42" creationId="{1DE889C7-FAD6-4397-98E2-05D503484459}"/>
          </ac:grpSpMkLst>
        </pc:grpChg>
        <pc:grpChg chg="add del">
          <ac:chgData name="Hossein Saberi" userId="3099d733-8375-4154-9dc5-01b18b3cf786" providerId="ADAL" clId="{85E6B0FF-00B7-405E-A0FA-0D1D39515665}" dt="2024-02-21T06:16:10.286" v="595" actId="26606"/>
          <ac:grpSpMkLst>
            <pc:docMk/>
            <pc:sldMk cId="2990621726" sldId="1241"/>
            <ac:grpSpMk id="54" creationId="{1DE889C7-FAD6-4397-98E2-05D503484459}"/>
          </ac:grpSpMkLst>
        </pc:grpChg>
        <pc:grpChg chg="add del">
          <ac:chgData name="Hossein Saberi" userId="3099d733-8375-4154-9dc5-01b18b3cf786" providerId="ADAL" clId="{85E6B0FF-00B7-405E-A0FA-0D1D39515665}" dt="2024-02-21T06:16:16.780" v="599" actId="26606"/>
          <ac:grpSpMkLst>
            <pc:docMk/>
            <pc:sldMk cId="2990621726" sldId="1241"/>
            <ac:grpSpMk id="57" creationId="{1DE889C7-FAD6-4397-98E2-05D503484459}"/>
          </ac:grpSpMkLst>
        </pc:grpChg>
        <pc:grpChg chg="add del">
          <ac:chgData name="Hossein Saberi" userId="3099d733-8375-4154-9dc5-01b18b3cf786" providerId="ADAL" clId="{85E6B0FF-00B7-405E-A0FA-0D1D39515665}" dt="2024-02-21T06:16:13.622" v="597" actId="26606"/>
          <ac:grpSpMkLst>
            <pc:docMk/>
            <pc:sldMk cId="2990621726" sldId="1241"/>
            <ac:grpSpMk id="67" creationId="{1DE889C7-FAD6-4397-98E2-05D503484459}"/>
          </ac:grpSpMkLst>
        </pc:grpChg>
        <pc:grpChg chg="add del">
          <ac:chgData name="Hossein Saberi" userId="3099d733-8375-4154-9dc5-01b18b3cf786" providerId="ADAL" clId="{85E6B0FF-00B7-405E-A0FA-0D1D39515665}" dt="2024-02-21T06:16:18.548" v="601" actId="26606"/>
          <ac:grpSpMkLst>
            <pc:docMk/>
            <pc:sldMk cId="2990621726" sldId="1241"/>
            <ac:grpSpMk id="69" creationId="{1DE889C7-FAD6-4397-98E2-05D503484459}"/>
          </ac:grpSpMkLst>
        </pc:grpChg>
        <pc:grpChg chg="add del">
          <ac:chgData name="Hossein Saberi" userId="3099d733-8375-4154-9dc5-01b18b3cf786" providerId="ADAL" clId="{85E6B0FF-00B7-405E-A0FA-0D1D39515665}" dt="2024-02-21T06:16:28.116" v="605" actId="26606"/>
          <ac:grpSpMkLst>
            <pc:docMk/>
            <pc:sldMk cId="2990621726" sldId="1241"/>
            <ac:grpSpMk id="76" creationId="{19A6B5CE-CB1D-48EE-8B43-E952235C8371}"/>
          </ac:grpSpMkLst>
        </pc:grpChg>
        <pc:grpChg chg="add del">
          <ac:chgData name="Hossein Saberi" userId="3099d733-8375-4154-9dc5-01b18b3cf786" providerId="ADAL" clId="{85E6B0FF-00B7-405E-A0FA-0D1D39515665}" dt="2024-02-21T06:16:21.612" v="603" actId="26606"/>
          <ac:grpSpMkLst>
            <pc:docMk/>
            <pc:sldMk cId="2990621726" sldId="1241"/>
            <ac:grpSpMk id="81" creationId="{1DE889C7-FAD6-4397-98E2-05D503484459}"/>
          </ac:grpSpMkLst>
        </pc:grpChg>
        <pc:grpChg chg="add del">
          <ac:chgData name="Hossein Saberi" userId="3099d733-8375-4154-9dc5-01b18b3cf786" providerId="ADAL" clId="{85E6B0FF-00B7-405E-A0FA-0D1D39515665}" dt="2024-02-21T06:16:56.840" v="611" actId="26606"/>
          <ac:grpSpMkLst>
            <pc:docMk/>
            <pc:sldMk cId="2990621726" sldId="1241"/>
            <ac:grpSpMk id="88" creationId="{1DE889C7-FAD6-4397-98E2-05D503484459}"/>
          </ac:grpSpMkLst>
        </pc:grpChg>
        <pc:grpChg chg="add del">
          <ac:chgData name="Hossein Saberi" userId="3099d733-8375-4154-9dc5-01b18b3cf786" providerId="ADAL" clId="{85E6B0FF-00B7-405E-A0FA-0D1D39515665}" dt="2024-02-21T06:16:58.222" v="613" actId="26606"/>
          <ac:grpSpMkLst>
            <pc:docMk/>
            <pc:sldMk cId="2990621726" sldId="1241"/>
            <ac:grpSpMk id="103" creationId="{1DE889C7-FAD6-4397-98E2-05D503484459}"/>
          </ac:grpSpMkLst>
        </pc:grpChg>
        <pc:grpChg chg="add">
          <ac:chgData name="Hossein Saberi" userId="3099d733-8375-4154-9dc5-01b18b3cf786" providerId="ADAL" clId="{85E6B0FF-00B7-405E-A0FA-0D1D39515665}" dt="2024-02-21T06:16:58.243" v="614" actId="26606"/>
          <ac:grpSpMkLst>
            <pc:docMk/>
            <pc:sldMk cId="2990621726" sldId="1241"/>
            <ac:grpSpMk id="112" creationId="{1DE889C7-FAD6-4397-98E2-05D503484459}"/>
          </ac:grpSpMkLst>
        </pc:grpChg>
        <pc:graphicFrameChg chg="add del">
          <ac:chgData name="Hossein Saberi" userId="3099d733-8375-4154-9dc5-01b18b3cf786" providerId="ADAL" clId="{85E6B0FF-00B7-405E-A0FA-0D1D39515665}" dt="2024-02-21T06:15:34.506" v="587" actId="26606"/>
          <ac:graphicFrameMkLst>
            <pc:docMk/>
            <pc:sldMk cId="2990621726" sldId="1241"/>
            <ac:graphicFrameMk id="49" creationId="{75DC2C44-5BEC-235F-8BFE-B95CC1606557}"/>
          </ac:graphicFrameMkLst>
        </pc:graphicFrameChg>
        <pc:graphicFrameChg chg="add del">
          <ac:chgData name="Hossein Saberi" userId="3099d733-8375-4154-9dc5-01b18b3cf786" providerId="ADAL" clId="{85E6B0FF-00B7-405E-A0FA-0D1D39515665}" dt="2024-02-21T06:15:36.880" v="589" actId="26606"/>
          <ac:graphicFrameMkLst>
            <pc:docMk/>
            <pc:sldMk cId="2990621726" sldId="1241"/>
            <ac:graphicFrameMk id="51" creationId="{B5972E29-C2C5-1A97-A0FE-420F0A595A85}"/>
          </ac:graphicFrameMkLst>
        </pc:graphicFrameChg>
        <pc:graphicFrameChg chg="add del">
          <ac:chgData name="Hossein Saberi" userId="3099d733-8375-4154-9dc5-01b18b3cf786" providerId="ADAL" clId="{85E6B0FF-00B7-405E-A0FA-0D1D39515665}" dt="2024-02-21T06:15:38.985" v="591" actId="26606"/>
          <ac:graphicFrameMkLst>
            <pc:docMk/>
            <pc:sldMk cId="2990621726" sldId="1241"/>
            <ac:graphicFrameMk id="53" creationId="{BCD5E3FE-74C0-BD04-3481-7F01727C852A}"/>
          </ac:graphicFrameMkLst>
        </pc:graphicFrameChg>
        <pc:graphicFrameChg chg="add del">
          <ac:chgData name="Hossein Saberi" userId="3099d733-8375-4154-9dc5-01b18b3cf786" providerId="ADAL" clId="{85E6B0FF-00B7-405E-A0FA-0D1D39515665}" dt="2024-02-21T06:15:44.904" v="593" actId="26606"/>
          <ac:graphicFrameMkLst>
            <pc:docMk/>
            <pc:sldMk cId="2990621726" sldId="1241"/>
            <ac:graphicFrameMk id="55" creationId="{01978C7D-7B38-0A5C-D961-4BDE7B4AE105}"/>
          </ac:graphicFrameMkLst>
        </pc:graphicFrameChg>
        <pc:picChg chg="add mod ord">
          <ac:chgData name="Hossein Saberi" userId="3099d733-8375-4154-9dc5-01b18b3cf786" providerId="ADAL" clId="{85E6B0FF-00B7-405E-A0FA-0D1D39515665}" dt="2024-02-21T06:16:58.222" v="613" actId="26606"/>
          <ac:picMkLst>
            <pc:docMk/>
            <pc:sldMk cId="2990621726" sldId="1241"/>
            <ac:picMk id="2" creationId="{5ACA07F2-0AB2-1EAA-6BEB-94CDF554688E}"/>
          </ac:picMkLst>
        </pc:picChg>
        <pc:picChg chg="del">
          <ac:chgData name="Hossein Saberi" userId="3099d733-8375-4154-9dc5-01b18b3cf786" providerId="ADAL" clId="{85E6B0FF-00B7-405E-A0FA-0D1D39515665}" dt="2024-02-21T06:13:54.631" v="566" actId="478"/>
          <ac:picMkLst>
            <pc:docMk/>
            <pc:sldMk cId="2990621726" sldId="1241"/>
            <ac:picMk id="3" creationId="{8FD27CBD-DAC2-D831-2B8D-4E24A691EB16}"/>
          </ac:picMkLst>
        </pc:picChg>
        <pc:picChg chg="add mod ord">
          <ac:chgData name="Hossein Saberi" userId="3099d733-8375-4154-9dc5-01b18b3cf786" providerId="ADAL" clId="{85E6B0FF-00B7-405E-A0FA-0D1D39515665}" dt="2024-02-21T06:16:58.222" v="613" actId="26606"/>
          <ac:picMkLst>
            <pc:docMk/>
            <pc:sldMk cId="2990621726" sldId="1241"/>
            <ac:picMk id="4" creationId="{CFE85E48-2EE6-ACD6-985A-4BA5DACD5EB5}"/>
          </ac:picMkLst>
        </pc:picChg>
        <pc:picChg chg="del">
          <ac:chgData name="Hossein Saberi" userId="3099d733-8375-4154-9dc5-01b18b3cf786" providerId="ADAL" clId="{85E6B0FF-00B7-405E-A0FA-0D1D39515665}" dt="2024-02-21T06:13:54.631" v="566" actId="478"/>
          <ac:picMkLst>
            <pc:docMk/>
            <pc:sldMk cId="2990621726" sldId="1241"/>
            <ac:picMk id="5" creationId="{81DCE2E7-75FA-C2CE-71AB-1F80BA6B722F}"/>
          </ac:picMkLst>
        </pc:picChg>
        <pc:picChg chg="del">
          <ac:chgData name="Hossein Saberi" userId="3099d733-8375-4154-9dc5-01b18b3cf786" providerId="ADAL" clId="{85E6B0FF-00B7-405E-A0FA-0D1D39515665}" dt="2024-02-21T06:13:54.631" v="566" actId="478"/>
          <ac:picMkLst>
            <pc:docMk/>
            <pc:sldMk cId="2990621726" sldId="1241"/>
            <ac:picMk id="7" creationId="{86B3D51C-7AA6-FD5D-EBD0-119F5505379B}"/>
          </ac:picMkLst>
        </pc:picChg>
      </pc:sldChg>
      <pc:sldChg chg="add del">
        <pc:chgData name="Hossein Saberi" userId="3099d733-8375-4154-9dc5-01b18b3cf786" providerId="ADAL" clId="{85E6B0FF-00B7-405E-A0FA-0D1D39515665}" dt="2024-02-21T06:22:08.495" v="671" actId="47"/>
        <pc:sldMkLst>
          <pc:docMk/>
          <pc:sldMk cId="2701835557" sldId="1242"/>
        </pc:sldMkLst>
      </pc:sldChg>
      <pc:sldChg chg="addSp delSp modSp add mod">
        <pc:chgData name="Hossein Saberi" userId="3099d733-8375-4154-9dc5-01b18b3cf786" providerId="ADAL" clId="{85E6B0FF-00B7-405E-A0FA-0D1D39515665}" dt="2024-02-21T06:21:23.164" v="668" actId="255"/>
        <pc:sldMkLst>
          <pc:docMk/>
          <pc:sldMk cId="2495009034" sldId="1243"/>
        </pc:sldMkLst>
        <pc:spChg chg="add del mod">
          <ac:chgData name="Hossein Saberi" userId="3099d733-8375-4154-9dc5-01b18b3cf786" providerId="ADAL" clId="{85E6B0FF-00B7-405E-A0FA-0D1D39515665}" dt="2024-02-21T06:20:00.731" v="650" actId="26606"/>
          <ac:spMkLst>
            <pc:docMk/>
            <pc:sldMk cId="2495009034" sldId="1243"/>
            <ac:spMk id="5" creationId="{5706A452-9546-4AE6-88C4-13C1FE3BF7A5}"/>
          </ac:spMkLst>
        </pc:spChg>
        <pc:spChg chg="del">
          <ac:chgData name="Hossein Saberi" userId="3099d733-8375-4154-9dc5-01b18b3cf786" providerId="ADAL" clId="{85E6B0FF-00B7-405E-A0FA-0D1D39515665}" dt="2024-02-21T06:18:48.432" v="625" actId="478"/>
          <ac:spMkLst>
            <pc:docMk/>
            <pc:sldMk cId="2495009034" sldId="1243"/>
            <ac:spMk id="6" creationId="{A72346B8-935B-FD79-B136-65C2525DFCD0}"/>
          </ac:spMkLst>
        </pc:spChg>
        <pc:spChg chg="add mod ord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8" creationId="{6D2C0840-52A4-5F32-C215-6CE61E291F38}"/>
          </ac:spMkLst>
        </pc:spChg>
        <pc:spChg chg="add del">
          <ac:chgData name="Hossein Saberi" userId="3099d733-8375-4154-9dc5-01b18b3cf786" providerId="ADAL" clId="{85E6B0FF-00B7-405E-A0FA-0D1D39515665}" dt="2024-02-21T06:19:06.711" v="629" actId="26606"/>
          <ac:spMkLst>
            <pc:docMk/>
            <pc:sldMk cId="2495009034" sldId="1243"/>
            <ac:spMk id="10" creationId="{DBC6133C-0615-4CE4-9132-37E609A9BDFA}"/>
          </ac:spMkLst>
        </pc:spChg>
        <pc:spChg chg="add del">
          <ac:chgData name="Hossein Saberi" userId="3099d733-8375-4154-9dc5-01b18b3cf786" providerId="ADAL" clId="{85E6B0FF-00B7-405E-A0FA-0D1D39515665}" dt="2024-02-21T06:19:06.711" v="629" actId="26606"/>
          <ac:spMkLst>
            <pc:docMk/>
            <pc:sldMk cId="2495009034" sldId="1243"/>
            <ac:spMk id="12" creationId="{169CC832-2974-4E8D-90ED-3E2941BA7336}"/>
          </ac:spMkLst>
        </pc:spChg>
        <pc:spChg chg="add del">
          <ac:chgData name="Hossein Saberi" userId="3099d733-8375-4154-9dc5-01b18b3cf786" providerId="ADAL" clId="{85E6B0FF-00B7-405E-A0FA-0D1D39515665}" dt="2024-02-21T06:19:30.377" v="641" actId="26606"/>
          <ac:spMkLst>
            <pc:docMk/>
            <pc:sldMk cId="2495009034" sldId="1243"/>
            <ac:spMk id="13" creationId="{5706A452-9546-4AE6-88C4-13C1FE3BF7A5}"/>
          </ac:spMkLst>
        </pc:spChg>
        <pc:spChg chg="add del">
          <ac:chgData name="Hossein Saberi" userId="3099d733-8375-4154-9dc5-01b18b3cf786" providerId="ADAL" clId="{85E6B0FF-00B7-405E-A0FA-0D1D39515665}" dt="2024-02-21T06:19:06.711" v="629" actId="26606"/>
          <ac:spMkLst>
            <pc:docMk/>
            <pc:sldMk cId="2495009034" sldId="1243"/>
            <ac:spMk id="14" creationId="{55222F96-971A-4F90-B841-6BAB416C7AC1}"/>
          </ac:spMkLst>
        </pc:spChg>
        <pc:spChg chg="add del">
          <ac:chgData name="Hossein Saberi" userId="3099d733-8375-4154-9dc5-01b18b3cf786" providerId="ADAL" clId="{85E6B0FF-00B7-405E-A0FA-0D1D39515665}" dt="2024-02-21T06:19:06.711" v="629" actId="26606"/>
          <ac:spMkLst>
            <pc:docMk/>
            <pc:sldMk cId="2495009034" sldId="1243"/>
            <ac:spMk id="16" creationId="{08980754-6F4B-43C9-B9BE-127B6BED6586}"/>
          </ac:spMkLst>
        </pc:spChg>
        <pc:spChg chg="add del">
          <ac:chgData name="Hossein Saberi" userId="3099d733-8375-4154-9dc5-01b18b3cf786" providerId="ADAL" clId="{85E6B0FF-00B7-405E-A0FA-0D1D39515665}" dt="2024-02-21T06:19:06.711" v="629" actId="26606"/>
          <ac:spMkLst>
            <pc:docMk/>
            <pc:sldMk cId="2495009034" sldId="1243"/>
            <ac:spMk id="18" creationId="{2C1BBA94-3F40-40AA-8BB9-E69E25E537C1}"/>
          </ac:spMkLst>
        </pc:spChg>
        <pc:spChg chg="add del">
          <ac:chgData name="Hossein Saberi" userId="3099d733-8375-4154-9dc5-01b18b3cf786" providerId="ADAL" clId="{85E6B0FF-00B7-405E-A0FA-0D1D39515665}" dt="2024-02-21T06:19:09.810" v="631" actId="26606"/>
          <ac:spMkLst>
            <pc:docMk/>
            <pc:sldMk cId="2495009034" sldId="1243"/>
            <ac:spMk id="20" creationId="{4AC6B390-BC59-4F1D-A0EE-D71A92F0A0B2}"/>
          </ac:spMkLst>
        </pc:spChg>
        <pc:spChg chg="add del">
          <ac:chgData name="Hossein Saberi" userId="3099d733-8375-4154-9dc5-01b18b3cf786" providerId="ADAL" clId="{85E6B0FF-00B7-405E-A0FA-0D1D39515665}" dt="2024-02-21T06:19:09.810" v="631" actId="26606"/>
          <ac:spMkLst>
            <pc:docMk/>
            <pc:sldMk cId="2495009034" sldId="1243"/>
            <ac:spMk id="21" creationId="{B6C60D79-16F1-4C4B-B7E3-7634E7069CDE}"/>
          </ac:spMkLst>
        </pc:spChg>
        <pc:spChg chg="add del">
          <ac:chgData name="Hossein Saberi" userId="3099d733-8375-4154-9dc5-01b18b3cf786" providerId="ADAL" clId="{85E6B0FF-00B7-405E-A0FA-0D1D39515665}" dt="2024-02-21T06:19:09.810" v="631" actId="26606"/>
          <ac:spMkLst>
            <pc:docMk/>
            <pc:sldMk cId="2495009034" sldId="1243"/>
            <ac:spMk id="22" creationId="{426B127E-6498-4C77-9C9D-4553A5113B80}"/>
          </ac:spMkLst>
        </pc:spChg>
        <pc:spChg chg="add del">
          <ac:chgData name="Hossein Saberi" userId="3099d733-8375-4154-9dc5-01b18b3cf786" providerId="ADAL" clId="{85E6B0FF-00B7-405E-A0FA-0D1D39515665}" dt="2024-02-21T06:19:32.931" v="643" actId="26606"/>
          <ac:spMkLst>
            <pc:docMk/>
            <pc:sldMk cId="2495009034" sldId="1243"/>
            <ac:spMk id="23" creationId="{5AA03EDC-7067-4DFF-B672-541D016AAAB8}"/>
          </ac:spMkLst>
        </pc:spChg>
        <pc:spChg chg="add del">
          <ac:chgData name="Hossein Saberi" userId="3099d733-8375-4154-9dc5-01b18b3cf786" providerId="ADAL" clId="{85E6B0FF-00B7-405E-A0FA-0D1D39515665}" dt="2024-02-21T06:19:15.706" v="633" actId="26606"/>
          <ac:spMkLst>
            <pc:docMk/>
            <pc:sldMk cId="2495009034" sldId="1243"/>
            <ac:spMk id="24" creationId="{9A724DBA-D2D9-471E-8ED7-2015DDD950DF}"/>
          </ac:spMkLst>
        </pc:spChg>
        <pc:spChg chg="add del">
          <ac:chgData name="Hossein Saberi" userId="3099d733-8375-4154-9dc5-01b18b3cf786" providerId="ADAL" clId="{85E6B0FF-00B7-405E-A0FA-0D1D39515665}" dt="2024-02-21T06:19:15.706" v="633" actId="26606"/>
          <ac:spMkLst>
            <pc:docMk/>
            <pc:sldMk cId="2495009034" sldId="1243"/>
            <ac:spMk id="25" creationId="{08980754-6F4B-43C9-B9BE-127B6BED6586}"/>
          </ac:spMkLst>
        </pc:spChg>
        <pc:spChg chg="del">
          <ac:chgData name="Hossein Saberi" userId="3099d733-8375-4154-9dc5-01b18b3cf786" providerId="ADAL" clId="{85E6B0FF-00B7-405E-A0FA-0D1D39515665}" dt="2024-02-21T06:18:48.432" v="625" actId="478"/>
          <ac:spMkLst>
            <pc:docMk/>
            <pc:sldMk cId="2495009034" sldId="1243"/>
            <ac:spMk id="26" creationId="{841B9A28-AFBF-7A4C-BC7D-B43552DA5A2C}"/>
          </ac:spMkLst>
        </pc:spChg>
        <pc:spChg chg="add del">
          <ac:chgData name="Hossein Saberi" userId="3099d733-8375-4154-9dc5-01b18b3cf786" providerId="ADAL" clId="{85E6B0FF-00B7-405E-A0FA-0D1D39515665}" dt="2024-02-21T06:19:15.706" v="633" actId="26606"/>
          <ac:spMkLst>
            <pc:docMk/>
            <pc:sldMk cId="2495009034" sldId="1243"/>
            <ac:spMk id="27" creationId="{2C1BBA94-3F40-40AA-8BB9-E69E25E537C1}"/>
          </ac:spMkLst>
        </pc:spChg>
        <pc:spChg chg="add del">
          <ac:chgData name="Hossein Saberi" userId="3099d733-8375-4154-9dc5-01b18b3cf786" providerId="ADAL" clId="{85E6B0FF-00B7-405E-A0FA-0D1D39515665}" dt="2024-02-21T06:19:15.706" v="633" actId="26606"/>
          <ac:spMkLst>
            <pc:docMk/>
            <pc:sldMk cId="2495009034" sldId="1243"/>
            <ac:spMk id="28" creationId="{169CC832-2974-4E8D-90ED-3E2941BA7336}"/>
          </ac:spMkLst>
        </pc:spChg>
        <pc:spChg chg="add del">
          <ac:chgData name="Hossein Saberi" userId="3099d733-8375-4154-9dc5-01b18b3cf786" providerId="ADAL" clId="{85E6B0FF-00B7-405E-A0FA-0D1D39515665}" dt="2024-02-21T06:19:15.706" v="633" actId="26606"/>
          <ac:spMkLst>
            <pc:docMk/>
            <pc:sldMk cId="2495009034" sldId="1243"/>
            <ac:spMk id="29" creationId="{55222F96-971A-4F90-B841-6BAB416C7AC1}"/>
          </ac:spMkLst>
        </pc:spChg>
        <pc:spChg chg="add del">
          <ac:chgData name="Hossein Saberi" userId="3099d733-8375-4154-9dc5-01b18b3cf786" providerId="ADAL" clId="{85E6B0FF-00B7-405E-A0FA-0D1D39515665}" dt="2024-02-21T06:19:32.931" v="643" actId="26606"/>
          <ac:spMkLst>
            <pc:docMk/>
            <pc:sldMk cId="2495009034" sldId="1243"/>
            <ac:spMk id="30" creationId="{0EBF3E39-B0BE-496A-8604-9007470FFA3A}"/>
          </ac:spMkLst>
        </pc:spChg>
        <pc:spChg chg="add del">
          <ac:chgData name="Hossein Saberi" userId="3099d733-8375-4154-9dc5-01b18b3cf786" providerId="ADAL" clId="{85E6B0FF-00B7-405E-A0FA-0D1D39515665}" dt="2024-02-21T06:19:32.931" v="643" actId="26606"/>
          <ac:spMkLst>
            <pc:docMk/>
            <pc:sldMk cId="2495009034" sldId="1243"/>
            <ac:spMk id="31" creationId="{5706A452-9546-4AE6-88C4-13C1FE3BF7A5}"/>
          </ac:spMkLst>
        </pc:spChg>
        <pc:spChg chg="add del">
          <ac:chgData name="Hossein Saberi" userId="3099d733-8375-4154-9dc5-01b18b3cf786" providerId="ADAL" clId="{85E6B0FF-00B7-405E-A0FA-0D1D39515665}" dt="2024-02-21T06:19:36.460" v="645" actId="26606"/>
          <ac:spMkLst>
            <pc:docMk/>
            <pc:sldMk cId="2495009034" sldId="1243"/>
            <ac:spMk id="33" creationId="{361DC183-07AE-409A-AB63-34A0C77B60E6}"/>
          </ac:spMkLst>
        </pc:spChg>
        <pc:spChg chg="add del">
          <ac:chgData name="Hossein Saberi" userId="3099d733-8375-4154-9dc5-01b18b3cf786" providerId="ADAL" clId="{85E6B0FF-00B7-405E-A0FA-0D1D39515665}" dt="2024-02-21T06:19:36.460" v="645" actId="26606"/>
          <ac:spMkLst>
            <pc:docMk/>
            <pc:sldMk cId="2495009034" sldId="1243"/>
            <ac:spMk id="34" creationId="{90464369-70FA-42AF-948F-80664CA7BFE5}"/>
          </ac:spMkLst>
        </pc:spChg>
        <pc:spChg chg="add del">
          <ac:chgData name="Hossein Saberi" userId="3099d733-8375-4154-9dc5-01b18b3cf786" providerId="ADAL" clId="{85E6B0FF-00B7-405E-A0FA-0D1D39515665}" dt="2024-02-21T06:19:36.460" v="645" actId="26606"/>
          <ac:spMkLst>
            <pc:docMk/>
            <pc:sldMk cId="2495009034" sldId="1243"/>
            <ac:spMk id="35" creationId="{5706A452-9546-4AE6-88C4-13C1FE3BF7A5}"/>
          </ac:spMkLst>
        </pc:spChg>
        <pc:spChg chg="add del">
          <ac:chgData name="Hossein Saberi" userId="3099d733-8375-4154-9dc5-01b18b3cf786" providerId="ADAL" clId="{85E6B0FF-00B7-405E-A0FA-0D1D39515665}" dt="2024-02-21T06:19:36.460" v="645" actId="26606"/>
          <ac:spMkLst>
            <pc:docMk/>
            <pc:sldMk cId="2495009034" sldId="1243"/>
            <ac:spMk id="36" creationId="{A6604B49-AD5C-4590-B051-06C8222ECD99}"/>
          </ac:spMkLst>
        </pc:spChg>
        <pc:spChg chg="add del">
          <ac:chgData name="Hossein Saberi" userId="3099d733-8375-4154-9dc5-01b18b3cf786" providerId="ADAL" clId="{85E6B0FF-00B7-405E-A0FA-0D1D39515665}" dt="2024-02-21T06:19:36.460" v="645" actId="26606"/>
          <ac:spMkLst>
            <pc:docMk/>
            <pc:sldMk cId="2495009034" sldId="1243"/>
            <ac:spMk id="37" creationId="{CC552A98-EF7D-4D42-AB69-066B786AB55B}"/>
          </ac:spMkLst>
        </pc:spChg>
        <pc:spChg chg="add del">
          <ac:chgData name="Hossein Saberi" userId="3099d733-8375-4154-9dc5-01b18b3cf786" providerId="ADAL" clId="{85E6B0FF-00B7-405E-A0FA-0D1D39515665}" dt="2024-02-21T06:19:36.460" v="645" actId="26606"/>
          <ac:spMkLst>
            <pc:docMk/>
            <pc:sldMk cId="2495009034" sldId="1243"/>
            <ac:spMk id="38" creationId="{A648176E-454C-437C-B0FC-9B82FCF32B24}"/>
          </ac:spMkLst>
        </pc:spChg>
        <pc:spChg chg="add del">
          <ac:chgData name="Hossein Saberi" userId="3099d733-8375-4154-9dc5-01b18b3cf786" providerId="ADAL" clId="{85E6B0FF-00B7-405E-A0FA-0D1D39515665}" dt="2024-02-21T06:19:58.758" v="647" actId="26606"/>
          <ac:spMkLst>
            <pc:docMk/>
            <pc:sldMk cId="2495009034" sldId="1243"/>
            <ac:spMk id="40" creationId="{058A14AF-9FB5-4CC7-BA35-E8E85D3EDF0E}"/>
          </ac:spMkLst>
        </pc:spChg>
        <pc:spChg chg="add del">
          <ac:chgData name="Hossein Saberi" userId="3099d733-8375-4154-9dc5-01b18b3cf786" providerId="ADAL" clId="{85E6B0FF-00B7-405E-A0FA-0D1D39515665}" dt="2024-02-21T06:19:58.758" v="647" actId="26606"/>
          <ac:spMkLst>
            <pc:docMk/>
            <pc:sldMk cId="2495009034" sldId="1243"/>
            <ac:spMk id="41" creationId="{3A9A4357-BD1D-4622-A4FE-766E6AB8DE84}"/>
          </ac:spMkLst>
        </pc:spChg>
        <pc:spChg chg="add del">
          <ac:chgData name="Hossein Saberi" userId="3099d733-8375-4154-9dc5-01b18b3cf786" providerId="ADAL" clId="{85E6B0FF-00B7-405E-A0FA-0D1D39515665}" dt="2024-02-21T06:19:58.758" v="647" actId="26606"/>
          <ac:spMkLst>
            <pc:docMk/>
            <pc:sldMk cId="2495009034" sldId="1243"/>
            <ac:spMk id="42" creationId="{E659831F-0D9A-4C63-9EBB-8435B85A440F}"/>
          </ac:spMkLst>
        </pc:spChg>
        <pc:spChg chg="add del">
          <ac:chgData name="Hossein Saberi" userId="3099d733-8375-4154-9dc5-01b18b3cf786" providerId="ADAL" clId="{85E6B0FF-00B7-405E-A0FA-0D1D39515665}" dt="2024-02-21T06:19:58.758" v="647" actId="26606"/>
          <ac:spMkLst>
            <pc:docMk/>
            <pc:sldMk cId="2495009034" sldId="1243"/>
            <ac:spMk id="43" creationId="{5706A452-9546-4AE6-88C4-13C1FE3BF7A5}"/>
          </ac:spMkLst>
        </pc:spChg>
        <pc:spChg chg="add del">
          <ac:chgData name="Hossein Saberi" userId="3099d733-8375-4154-9dc5-01b18b3cf786" providerId="ADAL" clId="{85E6B0FF-00B7-405E-A0FA-0D1D39515665}" dt="2024-02-21T06:19:58.758" v="647" actId="26606"/>
          <ac:spMkLst>
            <pc:docMk/>
            <pc:sldMk cId="2495009034" sldId="1243"/>
            <ac:spMk id="44" creationId="{E6995CE5-F890-4ABA-82A2-26507CE8D2A3}"/>
          </ac:spMkLst>
        </pc:spChg>
        <pc:spChg chg="add del">
          <ac:chgData name="Hossein Saberi" userId="3099d733-8375-4154-9dc5-01b18b3cf786" providerId="ADAL" clId="{85E6B0FF-00B7-405E-A0FA-0D1D39515665}" dt="2024-02-21T06:20:00.709" v="649" actId="26606"/>
          <ac:spMkLst>
            <pc:docMk/>
            <pc:sldMk cId="2495009034" sldId="1243"/>
            <ac:spMk id="46" creationId="{201CC55D-ED54-4C5C-95E6-10947BD1103B}"/>
          </ac:spMkLst>
        </pc:spChg>
        <pc:spChg chg="add del">
          <ac:chgData name="Hossein Saberi" userId="3099d733-8375-4154-9dc5-01b18b3cf786" providerId="ADAL" clId="{85E6B0FF-00B7-405E-A0FA-0D1D39515665}" dt="2024-02-21T06:20:00.709" v="649" actId="26606"/>
          <ac:spMkLst>
            <pc:docMk/>
            <pc:sldMk cId="2495009034" sldId="1243"/>
            <ac:spMk id="50" creationId="{3873B707-463F-40B0-8227-E8CC6C67EB25}"/>
          </ac:spMkLst>
        </pc:spChg>
        <pc:spChg chg="add del">
          <ac:chgData name="Hossein Saberi" userId="3099d733-8375-4154-9dc5-01b18b3cf786" providerId="ADAL" clId="{85E6B0FF-00B7-405E-A0FA-0D1D39515665}" dt="2024-02-21T06:20:00.709" v="649" actId="26606"/>
          <ac:spMkLst>
            <pc:docMk/>
            <pc:sldMk cId="2495009034" sldId="1243"/>
            <ac:spMk id="51" creationId="{5706A452-9546-4AE6-88C4-13C1FE3BF7A5}"/>
          </ac:spMkLst>
        </pc:spChg>
        <pc:spChg chg="add del">
          <ac:chgData name="Hossein Saberi" userId="3099d733-8375-4154-9dc5-01b18b3cf786" providerId="ADAL" clId="{85E6B0FF-00B7-405E-A0FA-0D1D39515665}" dt="2024-02-21T06:20:00.709" v="649" actId="26606"/>
          <ac:spMkLst>
            <pc:docMk/>
            <pc:sldMk cId="2495009034" sldId="1243"/>
            <ac:spMk id="52" creationId="{C13237C8-E62C-4F0D-A318-BD6FB6C2D138}"/>
          </ac:spMkLst>
        </pc:spChg>
        <pc:spChg chg="add del">
          <ac:chgData name="Hossein Saberi" userId="3099d733-8375-4154-9dc5-01b18b3cf786" providerId="ADAL" clId="{85E6B0FF-00B7-405E-A0FA-0D1D39515665}" dt="2024-02-21T06:20:00.709" v="649" actId="26606"/>
          <ac:spMkLst>
            <pc:docMk/>
            <pc:sldMk cId="2495009034" sldId="1243"/>
            <ac:spMk id="53" creationId="{19C9EAEA-39D0-4B0E-A0EB-51E7B26740B1}"/>
          </ac:spMkLst>
        </pc:spChg>
        <pc:spChg chg="add del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55" creationId="{DBC6133C-0615-4CE4-9132-37E609A9BDFA}"/>
          </ac:spMkLst>
        </pc:spChg>
        <pc:spChg chg="add del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56" creationId="{169CC832-2974-4E8D-90ED-3E2941BA7336}"/>
          </ac:spMkLst>
        </pc:spChg>
        <pc:spChg chg="add mod">
          <ac:chgData name="Hossein Saberi" userId="3099d733-8375-4154-9dc5-01b18b3cf786" providerId="ADAL" clId="{85E6B0FF-00B7-405E-A0FA-0D1D39515665}" dt="2024-02-21T06:21:23.164" v="668" actId="255"/>
          <ac:spMkLst>
            <pc:docMk/>
            <pc:sldMk cId="2495009034" sldId="1243"/>
            <ac:spMk id="57" creationId="{5706A452-9546-4AE6-88C4-13C1FE3BF7A5}"/>
          </ac:spMkLst>
        </pc:spChg>
        <pc:spChg chg="add del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58" creationId="{55222F96-971A-4F90-B841-6BAB416C7AC1}"/>
          </ac:spMkLst>
        </pc:spChg>
        <pc:spChg chg="add del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59" creationId="{08980754-6F4B-43C9-B9BE-127B6BED6586}"/>
          </ac:spMkLst>
        </pc:spChg>
        <pc:spChg chg="add del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60" creationId="{2C1BBA94-3F40-40AA-8BB9-E69E25E537C1}"/>
          </ac:spMkLst>
        </pc:spChg>
        <pc:spChg chg="add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65" creationId="{DBC6133C-0615-4CE4-9132-37E609A9BDFA}"/>
          </ac:spMkLst>
        </pc:spChg>
        <pc:spChg chg="add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67" creationId="{169CC832-2974-4E8D-90ED-3E2941BA7336}"/>
          </ac:spMkLst>
        </pc:spChg>
        <pc:spChg chg="add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69" creationId="{55222F96-971A-4F90-B841-6BAB416C7AC1}"/>
          </ac:spMkLst>
        </pc:spChg>
        <pc:spChg chg="add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71" creationId="{08980754-6F4B-43C9-B9BE-127B6BED6586}"/>
          </ac:spMkLst>
        </pc:spChg>
        <pc:spChg chg="add">
          <ac:chgData name="Hossein Saberi" userId="3099d733-8375-4154-9dc5-01b18b3cf786" providerId="ADAL" clId="{85E6B0FF-00B7-405E-A0FA-0D1D39515665}" dt="2024-02-21T06:20:19.954" v="652" actId="26606"/>
          <ac:spMkLst>
            <pc:docMk/>
            <pc:sldMk cId="2495009034" sldId="1243"/>
            <ac:spMk id="73" creationId="{2C1BBA94-3F40-40AA-8BB9-E69E25E537C1}"/>
          </ac:spMkLst>
        </pc:spChg>
        <pc:spChg chg="del">
          <ac:chgData name="Hossein Saberi" userId="3099d733-8375-4154-9dc5-01b18b3cf786" providerId="ADAL" clId="{85E6B0FF-00B7-405E-A0FA-0D1D39515665}" dt="2024-02-21T06:18:48.432" v="625" actId="478"/>
          <ac:spMkLst>
            <pc:docMk/>
            <pc:sldMk cId="2495009034" sldId="1243"/>
            <ac:spMk id="111" creationId="{AAAE94E3-A7DB-4868-B1E3-E49703488BBC}"/>
          </ac:spMkLst>
        </pc:spChg>
        <pc:spChg chg="del">
          <ac:chgData name="Hossein Saberi" userId="3099d733-8375-4154-9dc5-01b18b3cf786" providerId="ADAL" clId="{85E6B0FF-00B7-405E-A0FA-0D1D39515665}" dt="2024-02-21T06:18:48.432" v="625" actId="478"/>
          <ac:spMkLst>
            <pc:docMk/>
            <pc:sldMk cId="2495009034" sldId="1243"/>
            <ac:spMk id="115" creationId="{3873B707-463F-40B0-8227-E8CC6C67EB25}"/>
          </ac:spMkLst>
        </pc:spChg>
        <pc:spChg chg="del">
          <ac:chgData name="Hossein Saberi" userId="3099d733-8375-4154-9dc5-01b18b3cf786" providerId="ADAL" clId="{85E6B0FF-00B7-405E-A0FA-0D1D39515665}" dt="2024-02-21T06:18:48.432" v="625" actId="478"/>
          <ac:spMkLst>
            <pc:docMk/>
            <pc:sldMk cId="2495009034" sldId="1243"/>
            <ac:spMk id="116" creationId="{C13237C8-E62C-4F0D-A318-BD6FB6C2D138}"/>
          </ac:spMkLst>
        </pc:spChg>
        <pc:spChg chg="del">
          <ac:chgData name="Hossein Saberi" userId="3099d733-8375-4154-9dc5-01b18b3cf786" providerId="ADAL" clId="{85E6B0FF-00B7-405E-A0FA-0D1D39515665}" dt="2024-02-21T06:18:48.432" v="625" actId="478"/>
          <ac:spMkLst>
            <pc:docMk/>
            <pc:sldMk cId="2495009034" sldId="1243"/>
            <ac:spMk id="117" creationId="{19C9EAEA-39D0-4B0E-A0EB-51E7B26740B1}"/>
          </ac:spMkLst>
        </pc:spChg>
        <pc:spChg chg="del">
          <ac:chgData name="Hossein Saberi" userId="3099d733-8375-4154-9dc5-01b18b3cf786" providerId="ADAL" clId="{85E6B0FF-00B7-405E-A0FA-0D1D39515665}" dt="2024-02-21T06:18:48.432" v="625" actId="478"/>
          <ac:spMkLst>
            <pc:docMk/>
            <pc:sldMk cId="2495009034" sldId="1243"/>
            <ac:spMk id="118" creationId="{8CB5D2D7-DF65-4E86-BFBA-FFB9B5ACEB64}"/>
          </ac:spMkLst>
        </pc:spChg>
        <pc:grpChg chg="add del">
          <ac:chgData name="Hossein Saberi" userId="3099d733-8375-4154-9dc5-01b18b3cf786" providerId="ADAL" clId="{85E6B0FF-00B7-405E-A0FA-0D1D39515665}" dt="2024-02-21T06:19:30.377" v="641" actId="26606"/>
          <ac:grpSpMkLst>
            <pc:docMk/>
            <pc:sldMk cId="2495009034" sldId="1243"/>
            <ac:grpSpMk id="15" creationId="{6258F736-B256-8039-9DC6-F4E49A5C5AD5}"/>
          </ac:grpSpMkLst>
        </pc:grpChg>
        <pc:grpChg chg="add del">
          <ac:chgData name="Hossein Saberi" userId="3099d733-8375-4154-9dc5-01b18b3cf786" providerId="ADAL" clId="{85E6B0FF-00B7-405E-A0FA-0D1D39515665}" dt="2024-02-21T06:20:00.709" v="649" actId="26606"/>
          <ac:grpSpMkLst>
            <pc:docMk/>
            <pc:sldMk cId="2495009034" sldId="1243"/>
            <ac:grpSpMk id="47" creationId="{1DE889C7-FAD6-4397-98E2-05D503484459}"/>
          </ac:grpSpMkLst>
        </pc:grpChg>
        <pc:grpChg chg="del">
          <ac:chgData name="Hossein Saberi" userId="3099d733-8375-4154-9dc5-01b18b3cf786" providerId="ADAL" clId="{85E6B0FF-00B7-405E-A0FA-0D1D39515665}" dt="2024-02-21T06:18:48.432" v="625" actId="478"/>
          <ac:grpSpMkLst>
            <pc:docMk/>
            <pc:sldMk cId="2495009034" sldId="1243"/>
            <ac:grpSpMk id="112" creationId="{1DE889C7-FAD6-4397-98E2-05D503484459}"/>
          </ac:grpSpMkLst>
        </pc:grpChg>
        <pc:graphicFrameChg chg="add del">
          <ac:chgData name="Hossein Saberi" userId="3099d733-8375-4154-9dc5-01b18b3cf786" providerId="ADAL" clId="{85E6B0FF-00B7-405E-A0FA-0D1D39515665}" dt="2024-02-21T06:19:21.391" v="635" actId="26606"/>
          <ac:graphicFrameMkLst>
            <pc:docMk/>
            <pc:sldMk cId="2495009034" sldId="1243"/>
            <ac:graphicFrameMk id="7" creationId="{59C24D45-35A9-1719-6575-5CED5FE0A38D}"/>
          </ac:graphicFrameMkLst>
        </pc:graphicFrameChg>
        <pc:graphicFrameChg chg="add del">
          <ac:chgData name="Hossein Saberi" userId="3099d733-8375-4154-9dc5-01b18b3cf786" providerId="ADAL" clId="{85E6B0FF-00B7-405E-A0FA-0D1D39515665}" dt="2024-02-21T06:19:23.879" v="637" actId="26606"/>
          <ac:graphicFrameMkLst>
            <pc:docMk/>
            <pc:sldMk cId="2495009034" sldId="1243"/>
            <ac:graphicFrameMk id="9" creationId="{3097436B-AE87-F65A-E957-6EDB85462761}"/>
          </ac:graphicFrameMkLst>
        </pc:graphicFrameChg>
        <pc:graphicFrameChg chg="add del">
          <ac:chgData name="Hossein Saberi" userId="3099d733-8375-4154-9dc5-01b18b3cf786" providerId="ADAL" clId="{85E6B0FF-00B7-405E-A0FA-0D1D39515665}" dt="2024-02-21T06:19:28.195" v="639" actId="26606"/>
          <ac:graphicFrameMkLst>
            <pc:docMk/>
            <pc:sldMk cId="2495009034" sldId="1243"/>
            <ac:graphicFrameMk id="11" creationId="{817F460C-77C7-5067-88A1-027F96614ADC}"/>
          </ac:graphicFrameMkLst>
        </pc:graphicFrameChg>
        <pc:picChg chg="del">
          <ac:chgData name="Hossein Saberi" userId="3099d733-8375-4154-9dc5-01b18b3cf786" providerId="ADAL" clId="{85E6B0FF-00B7-405E-A0FA-0D1D39515665}" dt="2024-02-21T06:18:48.432" v="625" actId="478"/>
          <ac:picMkLst>
            <pc:docMk/>
            <pc:sldMk cId="2495009034" sldId="1243"/>
            <ac:picMk id="2" creationId="{5ACA07F2-0AB2-1EAA-6BEB-94CDF554688E}"/>
          </ac:picMkLst>
        </pc:picChg>
        <pc:picChg chg="add mod ord">
          <ac:chgData name="Hossein Saberi" userId="3099d733-8375-4154-9dc5-01b18b3cf786" providerId="ADAL" clId="{85E6B0FF-00B7-405E-A0FA-0D1D39515665}" dt="2024-02-21T06:20:00.731" v="650" actId="26606"/>
          <ac:picMkLst>
            <pc:docMk/>
            <pc:sldMk cId="2495009034" sldId="1243"/>
            <ac:picMk id="3" creationId="{61E5B21C-EBCF-2733-71D7-7E88FC77B3AF}"/>
          </ac:picMkLst>
        </pc:picChg>
        <pc:picChg chg="del">
          <ac:chgData name="Hossein Saberi" userId="3099d733-8375-4154-9dc5-01b18b3cf786" providerId="ADAL" clId="{85E6B0FF-00B7-405E-A0FA-0D1D39515665}" dt="2024-02-21T06:18:48.432" v="625" actId="478"/>
          <ac:picMkLst>
            <pc:docMk/>
            <pc:sldMk cId="2495009034" sldId="1243"/>
            <ac:picMk id="4" creationId="{CFE85E48-2EE6-ACD6-985A-4BA5DACD5EB5}"/>
          </ac:picMkLst>
        </pc:picChg>
      </pc:sldChg>
      <pc:sldChg chg="addSp delSp modSp add mod ord">
        <pc:chgData name="Hossein Saberi" userId="3099d733-8375-4154-9dc5-01b18b3cf786" providerId="ADAL" clId="{85E6B0FF-00B7-405E-A0FA-0D1D39515665}" dt="2024-02-21T06:53:07.500" v="1168" actId="26606"/>
        <pc:sldMkLst>
          <pc:docMk/>
          <pc:sldMk cId="640289741" sldId="1244"/>
        </pc:sldMkLst>
        <pc:spChg chg="mod">
          <ac:chgData name="Hossein Saberi" userId="3099d733-8375-4154-9dc5-01b18b3cf786" providerId="ADAL" clId="{85E6B0FF-00B7-405E-A0FA-0D1D39515665}" dt="2024-02-21T06:53:07.500" v="1168" actId="26606"/>
          <ac:spMkLst>
            <pc:docMk/>
            <pc:sldMk cId="640289741" sldId="1244"/>
            <ac:spMk id="8" creationId="{7F623E3E-9B48-7844-3049-D85DA2EF5A42}"/>
          </ac:spMkLst>
        </pc:spChg>
        <pc:spChg chg="del">
          <ac:chgData name="Hossein Saberi" userId="3099d733-8375-4154-9dc5-01b18b3cf786" providerId="ADAL" clId="{85E6B0FF-00B7-405E-A0FA-0D1D39515665}" dt="2024-02-21T06:53:07.500" v="1168" actId="26606"/>
          <ac:spMkLst>
            <pc:docMk/>
            <pc:sldMk cId="640289741" sldId="1244"/>
            <ac:spMk id="88" creationId="{417CDA24-35F8-4540-8C52-3096D6D94949}"/>
          </ac:spMkLst>
        </pc:spChg>
        <pc:spChg chg="del">
          <ac:chgData name="Hossein Saberi" userId="3099d733-8375-4154-9dc5-01b18b3cf786" providerId="ADAL" clId="{85E6B0FF-00B7-405E-A0FA-0D1D39515665}" dt="2024-02-21T06:53:07.500" v="1168" actId="26606"/>
          <ac:spMkLst>
            <pc:docMk/>
            <pc:sldMk cId="640289741" sldId="1244"/>
            <ac:spMk id="89" creationId="{8658BFE0-4E65-4174-9C75-687C94E88273}"/>
          </ac:spMkLst>
        </pc:spChg>
        <pc:spChg chg="del">
          <ac:chgData name="Hossein Saberi" userId="3099d733-8375-4154-9dc5-01b18b3cf786" providerId="ADAL" clId="{85E6B0FF-00B7-405E-A0FA-0D1D39515665}" dt="2024-02-21T06:53:07.500" v="1168" actId="26606"/>
          <ac:spMkLst>
            <pc:docMk/>
            <pc:sldMk cId="640289741" sldId="1244"/>
            <ac:spMk id="90" creationId="{FA75DFED-A0C1-4A83-BE1D-0271C1826EF6}"/>
          </ac:spMkLst>
        </pc:spChg>
        <pc:spChg chg="add">
          <ac:chgData name="Hossein Saberi" userId="3099d733-8375-4154-9dc5-01b18b3cf786" providerId="ADAL" clId="{85E6B0FF-00B7-405E-A0FA-0D1D39515665}" dt="2024-02-21T06:53:07.500" v="1168" actId="26606"/>
          <ac:spMkLst>
            <pc:docMk/>
            <pc:sldMk cId="640289741" sldId="1244"/>
            <ac:spMk id="95" creationId="{DA2E7C1E-2B5A-4BBA-AE51-1CD8C19309D7}"/>
          </ac:spMkLst>
        </pc:spChg>
        <pc:spChg chg="add">
          <ac:chgData name="Hossein Saberi" userId="3099d733-8375-4154-9dc5-01b18b3cf786" providerId="ADAL" clId="{85E6B0FF-00B7-405E-A0FA-0D1D39515665}" dt="2024-02-21T06:53:07.500" v="1168" actId="26606"/>
          <ac:spMkLst>
            <pc:docMk/>
            <pc:sldMk cId="640289741" sldId="1244"/>
            <ac:spMk id="97" creationId="{43DF76B1-5174-4FAF-9D19-FFEE98426836}"/>
          </ac:spMkLst>
        </pc:spChg>
        <pc:picChg chg="del">
          <ac:chgData name="Hossein Saberi" userId="3099d733-8375-4154-9dc5-01b18b3cf786" providerId="ADAL" clId="{85E6B0FF-00B7-405E-A0FA-0D1D39515665}" dt="2024-02-21T06:52:36.209" v="1155" actId="478"/>
          <ac:picMkLst>
            <pc:docMk/>
            <pc:sldMk cId="640289741" sldId="1244"/>
            <ac:picMk id="4" creationId="{2D99AE87-6027-AB9F-CFC4-19E47823DB8B}"/>
          </ac:picMkLst>
        </pc:picChg>
        <pc:picChg chg="add del">
          <ac:chgData name="Hossein Saberi" userId="3099d733-8375-4154-9dc5-01b18b3cf786" providerId="ADAL" clId="{85E6B0FF-00B7-405E-A0FA-0D1D39515665}" dt="2024-02-21T06:53:02.967" v="1166" actId="478"/>
          <ac:picMkLst>
            <pc:docMk/>
            <pc:sldMk cId="640289741" sldId="1244"/>
            <ac:picMk id="7" creationId="{62797F75-6B27-E315-FAAF-A532A381B55E}"/>
          </ac:picMkLst>
        </pc:picChg>
        <pc:picChg chg="add del mod">
          <ac:chgData name="Hossein Saberi" userId="3099d733-8375-4154-9dc5-01b18b3cf786" providerId="ADAL" clId="{85E6B0FF-00B7-405E-A0FA-0D1D39515665}" dt="2024-02-21T06:53:07.500" v="1168" actId="26606"/>
          <ac:picMkLst>
            <pc:docMk/>
            <pc:sldMk cId="640289741" sldId="1244"/>
            <ac:picMk id="9" creationId="{887AA16E-2BEB-6098-5F75-97E4BE34DC17}"/>
          </ac:picMkLst>
        </pc:picChg>
        <pc:picChg chg="del">
          <ac:chgData name="Hossein Saberi" userId="3099d733-8375-4154-9dc5-01b18b3cf786" providerId="ADAL" clId="{85E6B0FF-00B7-405E-A0FA-0D1D39515665}" dt="2024-02-21T06:53:03.840" v="1167" actId="478"/>
          <ac:picMkLst>
            <pc:docMk/>
            <pc:sldMk cId="640289741" sldId="1244"/>
            <ac:picMk id="11" creationId="{ACA1EDDB-B4C4-6506-6FBA-150DE6636653}"/>
          </ac:picMkLst>
        </pc:picChg>
      </pc:sldChg>
      <pc:sldChg chg="addSp delSp modSp add mod">
        <pc:chgData name="Hossein Saberi" userId="3099d733-8375-4154-9dc5-01b18b3cf786" providerId="ADAL" clId="{85E6B0FF-00B7-405E-A0FA-0D1D39515665}" dt="2024-02-21T06:52:49.296" v="1163" actId="26606"/>
        <pc:sldMkLst>
          <pc:docMk/>
          <pc:sldMk cId="1452040289" sldId="1245"/>
        </pc:sldMkLst>
        <pc:spChg chg="mod">
          <ac:chgData name="Hossein Saberi" userId="3099d733-8375-4154-9dc5-01b18b3cf786" providerId="ADAL" clId="{85E6B0FF-00B7-405E-A0FA-0D1D39515665}" dt="2024-02-21T06:52:49.296" v="1163" actId="26606"/>
          <ac:spMkLst>
            <pc:docMk/>
            <pc:sldMk cId="1452040289" sldId="1245"/>
            <ac:spMk id="8" creationId="{7F623E3E-9B48-7844-3049-D85DA2EF5A42}"/>
          </ac:spMkLst>
        </pc:spChg>
        <pc:spChg chg="del">
          <ac:chgData name="Hossein Saberi" userId="3099d733-8375-4154-9dc5-01b18b3cf786" providerId="ADAL" clId="{85E6B0FF-00B7-405E-A0FA-0D1D39515665}" dt="2024-02-21T06:52:49.296" v="1163" actId="26606"/>
          <ac:spMkLst>
            <pc:docMk/>
            <pc:sldMk cId="1452040289" sldId="1245"/>
            <ac:spMk id="88" creationId="{417CDA24-35F8-4540-8C52-3096D6D94949}"/>
          </ac:spMkLst>
        </pc:spChg>
        <pc:spChg chg="del">
          <ac:chgData name="Hossein Saberi" userId="3099d733-8375-4154-9dc5-01b18b3cf786" providerId="ADAL" clId="{85E6B0FF-00B7-405E-A0FA-0D1D39515665}" dt="2024-02-21T06:52:49.296" v="1163" actId="26606"/>
          <ac:spMkLst>
            <pc:docMk/>
            <pc:sldMk cId="1452040289" sldId="1245"/>
            <ac:spMk id="89" creationId="{8658BFE0-4E65-4174-9C75-687C94E88273}"/>
          </ac:spMkLst>
        </pc:spChg>
        <pc:spChg chg="del">
          <ac:chgData name="Hossein Saberi" userId="3099d733-8375-4154-9dc5-01b18b3cf786" providerId="ADAL" clId="{85E6B0FF-00B7-405E-A0FA-0D1D39515665}" dt="2024-02-21T06:52:49.296" v="1163" actId="26606"/>
          <ac:spMkLst>
            <pc:docMk/>
            <pc:sldMk cId="1452040289" sldId="1245"/>
            <ac:spMk id="90" creationId="{FA75DFED-A0C1-4A83-BE1D-0271C1826EF6}"/>
          </ac:spMkLst>
        </pc:spChg>
        <pc:spChg chg="add">
          <ac:chgData name="Hossein Saberi" userId="3099d733-8375-4154-9dc5-01b18b3cf786" providerId="ADAL" clId="{85E6B0FF-00B7-405E-A0FA-0D1D39515665}" dt="2024-02-21T06:52:49.296" v="1163" actId="26606"/>
          <ac:spMkLst>
            <pc:docMk/>
            <pc:sldMk cId="1452040289" sldId="1245"/>
            <ac:spMk id="95" creationId="{DA2E7C1E-2B5A-4BBA-AE51-1CD8C19309D7}"/>
          </ac:spMkLst>
        </pc:spChg>
        <pc:spChg chg="add">
          <ac:chgData name="Hossein Saberi" userId="3099d733-8375-4154-9dc5-01b18b3cf786" providerId="ADAL" clId="{85E6B0FF-00B7-405E-A0FA-0D1D39515665}" dt="2024-02-21T06:52:49.296" v="1163" actId="26606"/>
          <ac:spMkLst>
            <pc:docMk/>
            <pc:sldMk cId="1452040289" sldId="1245"/>
            <ac:spMk id="97" creationId="{43DF76B1-5174-4FAF-9D19-FFEE98426836}"/>
          </ac:spMkLst>
        </pc:spChg>
        <pc:picChg chg="del">
          <ac:chgData name="Hossein Saberi" userId="3099d733-8375-4154-9dc5-01b18b3cf786" providerId="ADAL" clId="{85E6B0FF-00B7-405E-A0FA-0D1D39515665}" dt="2024-02-21T06:52:47.686" v="1162" actId="478"/>
          <ac:picMkLst>
            <pc:docMk/>
            <pc:sldMk cId="1452040289" sldId="1245"/>
            <ac:picMk id="7" creationId="{62797F75-6B27-E315-FAAF-A532A381B55E}"/>
          </ac:picMkLst>
        </pc:picChg>
        <pc:picChg chg="del">
          <ac:chgData name="Hossein Saberi" userId="3099d733-8375-4154-9dc5-01b18b3cf786" providerId="ADAL" clId="{85E6B0FF-00B7-405E-A0FA-0D1D39515665}" dt="2024-02-21T06:52:46.829" v="1161" actId="478"/>
          <ac:picMkLst>
            <pc:docMk/>
            <pc:sldMk cId="1452040289" sldId="1245"/>
            <ac:picMk id="9" creationId="{887AA16E-2BEB-6098-5F75-97E4BE34DC17}"/>
          </ac:picMkLst>
        </pc:picChg>
        <pc:picChg chg="mod">
          <ac:chgData name="Hossein Saberi" userId="3099d733-8375-4154-9dc5-01b18b3cf786" providerId="ADAL" clId="{85E6B0FF-00B7-405E-A0FA-0D1D39515665}" dt="2024-02-21T06:52:49.296" v="1163" actId="26606"/>
          <ac:picMkLst>
            <pc:docMk/>
            <pc:sldMk cId="1452040289" sldId="1245"/>
            <ac:picMk id="11" creationId="{ACA1EDDB-B4C4-6506-6FBA-150DE6636653}"/>
          </ac:picMkLst>
        </pc:picChg>
      </pc:sldChg>
      <pc:sldChg chg="addSp delSp modSp add mod">
        <pc:chgData name="Hossein Saberi" userId="3099d733-8375-4154-9dc5-01b18b3cf786" providerId="ADAL" clId="{85E6B0FF-00B7-405E-A0FA-0D1D39515665}" dt="2024-02-21T07:51:47.871" v="1554" actId="1076"/>
        <pc:sldMkLst>
          <pc:docMk/>
          <pc:sldMk cId="631718184" sldId="1246"/>
        </pc:sldMkLst>
        <pc:spChg chg="mod ord">
          <ac:chgData name="Hossein Saberi" userId="3099d733-8375-4154-9dc5-01b18b3cf786" providerId="ADAL" clId="{85E6B0FF-00B7-405E-A0FA-0D1D39515665}" dt="2024-02-21T07:48:07.736" v="1524" actId="26606"/>
          <ac:spMkLst>
            <pc:docMk/>
            <pc:sldMk cId="631718184" sldId="1246"/>
            <ac:spMk id="8" creationId="{851098F4-1F7C-C7AD-9C11-E4FC441B5A8F}"/>
          </ac:spMkLst>
        </pc:spChg>
        <pc:spChg chg="add mod ord">
          <ac:chgData name="Hossein Saberi" userId="3099d733-8375-4154-9dc5-01b18b3cf786" providerId="ADAL" clId="{85E6B0FF-00B7-405E-A0FA-0D1D39515665}" dt="2024-02-21T07:48:39.180" v="1527" actId="5793"/>
          <ac:spMkLst>
            <pc:docMk/>
            <pc:sldMk cId="631718184" sldId="1246"/>
            <ac:spMk id="9" creationId="{8E7E2F59-67B6-5C14-C422-767A04450BA6}"/>
          </ac:spMkLst>
        </pc:spChg>
        <pc:spChg chg="add mod">
          <ac:chgData name="Hossein Saberi" userId="3099d733-8375-4154-9dc5-01b18b3cf786" providerId="ADAL" clId="{85E6B0FF-00B7-405E-A0FA-0D1D39515665}" dt="2024-02-21T07:51:47.871" v="1554" actId="1076"/>
          <ac:spMkLst>
            <pc:docMk/>
            <pc:sldMk cId="631718184" sldId="1246"/>
            <ac:spMk id="12" creationId="{1121D05E-1B9B-91A3-D45D-17267AB80BD2}"/>
          </ac:spMkLst>
        </pc:spChg>
        <pc:spChg chg="add del">
          <ac:chgData name="Hossein Saberi" userId="3099d733-8375-4154-9dc5-01b18b3cf786" providerId="ADAL" clId="{85E6B0FF-00B7-405E-A0FA-0D1D39515665}" dt="2024-02-21T07:39:03.809" v="1368" actId="26606"/>
          <ac:spMkLst>
            <pc:docMk/>
            <pc:sldMk cId="631718184" sldId="1246"/>
            <ac:spMk id="66" creationId="{69D184B2-2226-4E31-BCCB-444330767440}"/>
          </ac:spMkLst>
        </pc:spChg>
        <pc:spChg chg="add del">
          <ac:chgData name="Hossein Saberi" userId="3099d733-8375-4154-9dc5-01b18b3cf786" providerId="ADAL" clId="{85E6B0FF-00B7-405E-A0FA-0D1D39515665}" dt="2024-02-21T07:39:03.809" v="1368" actId="26606"/>
          <ac:spMkLst>
            <pc:docMk/>
            <pc:sldMk cId="631718184" sldId="1246"/>
            <ac:spMk id="68" creationId="{1AC4D4E3-486A-464A-8EC8-D44881097267}"/>
          </ac:spMkLst>
        </pc:spChg>
        <pc:spChg chg="add del">
          <ac:chgData name="Hossein Saberi" userId="3099d733-8375-4154-9dc5-01b18b3cf786" providerId="ADAL" clId="{85E6B0FF-00B7-405E-A0FA-0D1D39515665}" dt="2024-02-21T07:39:03.809" v="1368" actId="26606"/>
          <ac:spMkLst>
            <pc:docMk/>
            <pc:sldMk cId="631718184" sldId="1246"/>
            <ac:spMk id="70" creationId="{864DE13E-58EB-4475-B79C-0D4FC651239B}"/>
          </ac:spMkLst>
        </pc:spChg>
        <pc:spChg chg="add del">
          <ac:chgData name="Hossein Saberi" userId="3099d733-8375-4154-9dc5-01b18b3cf786" providerId="ADAL" clId="{85E6B0FF-00B7-405E-A0FA-0D1D39515665}" dt="2024-02-21T07:38:27.551" v="1362" actId="26606"/>
          <ac:spMkLst>
            <pc:docMk/>
            <pc:sldMk cId="631718184" sldId="1246"/>
            <ac:spMk id="77" creationId="{A9F529C3-C941-49FD-8C67-82F134F64BDB}"/>
          </ac:spMkLst>
        </pc:spChg>
        <pc:spChg chg="add del">
          <ac:chgData name="Hossein Saberi" userId="3099d733-8375-4154-9dc5-01b18b3cf786" providerId="ADAL" clId="{85E6B0FF-00B7-405E-A0FA-0D1D39515665}" dt="2024-02-21T07:38:27.551" v="1362" actId="26606"/>
          <ac:spMkLst>
            <pc:docMk/>
            <pc:sldMk cId="631718184" sldId="1246"/>
            <ac:spMk id="79" creationId="{20586029-32A0-47E5-9AEC-AE3ABA6B94D0}"/>
          </ac:spMkLst>
        </pc:spChg>
        <pc:spChg chg="add del">
          <ac:chgData name="Hossein Saberi" userId="3099d733-8375-4154-9dc5-01b18b3cf786" providerId="ADAL" clId="{85E6B0FF-00B7-405E-A0FA-0D1D39515665}" dt="2024-02-21T07:39:51.126" v="1379" actId="26606"/>
          <ac:spMkLst>
            <pc:docMk/>
            <pc:sldMk cId="631718184" sldId="1246"/>
            <ac:spMk id="82" creationId="{A169D286-F4D7-4C8B-A6BD-D05384C7F1D8}"/>
          </ac:spMkLst>
        </pc:spChg>
        <pc:spChg chg="add del">
          <ac:chgData name="Hossein Saberi" userId="3099d733-8375-4154-9dc5-01b18b3cf786" providerId="ADAL" clId="{85E6B0FF-00B7-405E-A0FA-0D1D39515665}" dt="2024-02-21T07:39:51.126" v="1379" actId="26606"/>
          <ac:spMkLst>
            <pc:docMk/>
            <pc:sldMk cId="631718184" sldId="1246"/>
            <ac:spMk id="83" creationId="{D4ED8EC3-4D57-4620-93CE-4E6661F09A3E}"/>
          </ac:spMkLst>
        </pc:spChg>
        <pc:spChg chg="add del">
          <ac:chgData name="Hossein Saberi" userId="3099d733-8375-4154-9dc5-01b18b3cf786" providerId="ADAL" clId="{85E6B0FF-00B7-405E-A0FA-0D1D39515665}" dt="2024-02-21T07:39:51.126" v="1379" actId="26606"/>
          <ac:spMkLst>
            <pc:docMk/>
            <pc:sldMk cId="631718184" sldId="1246"/>
            <ac:spMk id="84" creationId="{39E8235E-135E-4261-8F54-2B316E493C42}"/>
          </ac:spMkLst>
        </pc:spChg>
        <pc:spChg chg="add del">
          <ac:chgData name="Hossein Saberi" userId="3099d733-8375-4154-9dc5-01b18b3cf786" providerId="ADAL" clId="{85E6B0FF-00B7-405E-A0FA-0D1D39515665}" dt="2024-02-21T07:39:51.126" v="1379" actId="26606"/>
          <ac:spMkLst>
            <pc:docMk/>
            <pc:sldMk cId="631718184" sldId="1246"/>
            <ac:spMk id="85" creationId="{83BCB34A-2F40-4F41-8488-A134C1C155B7}"/>
          </ac:spMkLst>
        </pc:spChg>
        <pc:spChg chg="add del">
          <ac:chgData name="Hossein Saberi" userId="3099d733-8375-4154-9dc5-01b18b3cf786" providerId="ADAL" clId="{85E6B0FF-00B7-405E-A0FA-0D1D39515665}" dt="2024-02-21T07:39:51.126" v="1379" actId="26606"/>
          <ac:spMkLst>
            <pc:docMk/>
            <pc:sldMk cId="631718184" sldId="1246"/>
            <ac:spMk id="87" creationId="{F78382DC-4207-465E-B379-1E16448AA222}"/>
          </ac:spMkLst>
        </pc:spChg>
        <pc:spChg chg="add del">
          <ac:chgData name="Hossein Saberi" userId="3099d733-8375-4154-9dc5-01b18b3cf786" providerId="ADAL" clId="{85E6B0FF-00B7-405E-A0FA-0D1D39515665}" dt="2024-02-21T07:40:04.200" v="1381" actId="26606"/>
          <ac:spMkLst>
            <pc:docMk/>
            <pc:sldMk cId="631718184" sldId="1246"/>
            <ac:spMk id="89" creationId="{22F15A2D-2324-487D-A02A-BF46C5C580EB}"/>
          </ac:spMkLst>
        </pc:spChg>
        <pc:spChg chg="add del">
          <ac:chgData name="Hossein Saberi" userId="3099d733-8375-4154-9dc5-01b18b3cf786" providerId="ADAL" clId="{85E6B0FF-00B7-405E-A0FA-0D1D39515665}" dt="2024-02-21T07:40:04.200" v="1381" actId="26606"/>
          <ac:spMkLst>
            <pc:docMk/>
            <pc:sldMk cId="631718184" sldId="1246"/>
            <ac:spMk id="90" creationId="{2AEAFA59-923A-4F54-8B49-44C970BCC323}"/>
          </ac:spMkLst>
        </pc:spChg>
        <pc:spChg chg="add del">
          <ac:chgData name="Hossein Saberi" userId="3099d733-8375-4154-9dc5-01b18b3cf786" providerId="ADAL" clId="{85E6B0FF-00B7-405E-A0FA-0D1D39515665}" dt="2024-02-21T07:40:04.200" v="1381" actId="26606"/>
          <ac:spMkLst>
            <pc:docMk/>
            <pc:sldMk cId="631718184" sldId="1246"/>
            <ac:spMk id="91" creationId="{C37E9D4B-7BFA-4D10-B666-547BAC499469}"/>
          </ac:spMkLst>
        </pc:spChg>
        <pc:spChg chg="add del">
          <ac:chgData name="Hossein Saberi" userId="3099d733-8375-4154-9dc5-01b18b3cf786" providerId="ADAL" clId="{85E6B0FF-00B7-405E-A0FA-0D1D39515665}" dt="2024-02-21T07:41:50.322" v="1484" actId="26606"/>
          <ac:spMkLst>
            <pc:docMk/>
            <pc:sldMk cId="631718184" sldId="1246"/>
            <ac:spMk id="101" creationId="{6D24BC9E-AC6A-42EE-AFD8-B290720B841F}"/>
          </ac:spMkLst>
        </pc:spChg>
        <pc:spChg chg="add del">
          <ac:chgData name="Hossein Saberi" userId="3099d733-8375-4154-9dc5-01b18b3cf786" providerId="ADAL" clId="{85E6B0FF-00B7-405E-A0FA-0D1D39515665}" dt="2024-02-21T07:41:50.322" v="1484" actId="26606"/>
          <ac:spMkLst>
            <pc:docMk/>
            <pc:sldMk cId="631718184" sldId="1246"/>
            <ac:spMk id="103" creationId="{0990C621-3B8B-4820-8328-D47EF7CE823C}"/>
          </ac:spMkLst>
        </pc:spChg>
        <pc:spChg chg="add del">
          <ac:chgData name="Hossein Saberi" userId="3099d733-8375-4154-9dc5-01b18b3cf786" providerId="ADAL" clId="{85E6B0FF-00B7-405E-A0FA-0D1D39515665}" dt="2024-02-21T07:41:50.322" v="1484" actId="26606"/>
          <ac:spMkLst>
            <pc:docMk/>
            <pc:sldMk cId="631718184" sldId="1246"/>
            <ac:spMk id="105" creationId="{C1A2385B-1D2A-4E17-84FA-6CB7F0AAE473}"/>
          </ac:spMkLst>
        </pc:spChg>
        <pc:spChg chg="add del">
          <ac:chgData name="Hossein Saberi" userId="3099d733-8375-4154-9dc5-01b18b3cf786" providerId="ADAL" clId="{85E6B0FF-00B7-405E-A0FA-0D1D39515665}" dt="2024-02-21T07:41:50.322" v="1484" actId="26606"/>
          <ac:spMkLst>
            <pc:docMk/>
            <pc:sldMk cId="631718184" sldId="1246"/>
            <ac:spMk id="107" creationId="{5E791F2F-79DB-4CC0-9FA1-001E3E91E8B7}"/>
          </ac:spMkLst>
        </pc:spChg>
        <pc:spChg chg="add del">
          <ac:chgData name="Hossein Saberi" userId="3099d733-8375-4154-9dc5-01b18b3cf786" providerId="ADAL" clId="{85E6B0FF-00B7-405E-A0FA-0D1D39515665}" dt="2024-02-21T07:41:52.224" v="1486" actId="26606"/>
          <ac:spMkLst>
            <pc:docMk/>
            <pc:sldMk cId="631718184" sldId="1246"/>
            <ac:spMk id="109" creationId="{69D47016-023F-44BD-981C-50E7A10A6609}"/>
          </ac:spMkLst>
        </pc:spChg>
        <pc:spChg chg="add del">
          <ac:chgData name="Hossein Saberi" userId="3099d733-8375-4154-9dc5-01b18b3cf786" providerId="ADAL" clId="{85E6B0FF-00B7-405E-A0FA-0D1D39515665}" dt="2024-02-21T07:41:52.224" v="1486" actId="26606"/>
          <ac:spMkLst>
            <pc:docMk/>
            <pc:sldMk cId="631718184" sldId="1246"/>
            <ac:spMk id="110" creationId="{6D8B37B0-0682-433E-BC8D-498C04ABD9A7}"/>
          </ac:spMkLst>
        </pc:spChg>
        <pc:spChg chg="add del">
          <ac:chgData name="Hossein Saberi" userId="3099d733-8375-4154-9dc5-01b18b3cf786" providerId="ADAL" clId="{85E6B0FF-00B7-405E-A0FA-0D1D39515665}" dt="2024-02-21T07:41:54.388" v="1488" actId="26606"/>
          <ac:spMkLst>
            <pc:docMk/>
            <pc:sldMk cId="631718184" sldId="1246"/>
            <ac:spMk id="112" creationId="{6D24BC9E-AC6A-42EE-AFD8-B290720B841F}"/>
          </ac:spMkLst>
        </pc:spChg>
        <pc:spChg chg="add del">
          <ac:chgData name="Hossein Saberi" userId="3099d733-8375-4154-9dc5-01b18b3cf786" providerId="ADAL" clId="{85E6B0FF-00B7-405E-A0FA-0D1D39515665}" dt="2024-02-21T07:41:54.388" v="1488" actId="26606"/>
          <ac:spMkLst>
            <pc:docMk/>
            <pc:sldMk cId="631718184" sldId="1246"/>
            <ac:spMk id="113" creationId="{0990C621-3B8B-4820-8328-D47EF7CE823C}"/>
          </ac:spMkLst>
        </pc:spChg>
        <pc:spChg chg="add del">
          <ac:chgData name="Hossein Saberi" userId="3099d733-8375-4154-9dc5-01b18b3cf786" providerId="ADAL" clId="{85E6B0FF-00B7-405E-A0FA-0D1D39515665}" dt="2024-02-21T07:41:54.388" v="1488" actId="26606"/>
          <ac:spMkLst>
            <pc:docMk/>
            <pc:sldMk cId="631718184" sldId="1246"/>
            <ac:spMk id="114" creationId="{C1A2385B-1D2A-4E17-84FA-6CB7F0AAE473}"/>
          </ac:spMkLst>
        </pc:spChg>
        <pc:spChg chg="add del">
          <ac:chgData name="Hossein Saberi" userId="3099d733-8375-4154-9dc5-01b18b3cf786" providerId="ADAL" clId="{85E6B0FF-00B7-405E-A0FA-0D1D39515665}" dt="2024-02-21T07:41:54.388" v="1488" actId="26606"/>
          <ac:spMkLst>
            <pc:docMk/>
            <pc:sldMk cId="631718184" sldId="1246"/>
            <ac:spMk id="115" creationId="{5E791F2F-79DB-4CC0-9FA1-001E3E91E8B7}"/>
          </ac:spMkLst>
        </pc:spChg>
        <pc:spChg chg="add del">
          <ac:chgData name="Hossein Saberi" userId="3099d733-8375-4154-9dc5-01b18b3cf786" providerId="ADAL" clId="{85E6B0FF-00B7-405E-A0FA-0D1D39515665}" dt="2024-02-21T07:41:55.570" v="1490" actId="26606"/>
          <ac:spMkLst>
            <pc:docMk/>
            <pc:sldMk cId="631718184" sldId="1246"/>
            <ac:spMk id="117" creationId="{1022CA72-2A63-428F-B586-37BA5AB6D265}"/>
          </ac:spMkLst>
        </pc:spChg>
        <pc:spChg chg="add del">
          <ac:chgData name="Hossein Saberi" userId="3099d733-8375-4154-9dc5-01b18b3cf786" providerId="ADAL" clId="{85E6B0FF-00B7-405E-A0FA-0D1D39515665}" dt="2024-02-21T07:41:55.570" v="1490" actId="26606"/>
          <ac:spMkLst>
            <pc:docMk/>
            <pc:sldMk cId="631718184" sldId="1246"/>
            <ac:spMk id="118" creationId="{95C8260E-968F-44E8-A823-ABB431311926}"/>
          </ac:spMkLst>
        </pc:spChg>
        <pc:spChg chg="add del">
          <ac:chgData name="Hossein Saberi" userId="3099d733-8375-4154-9dc5-01b18b3cf786" providerId="ADAL" clId="{85E6B0FF-00B7-405E-A0FA-0D1D39515665}" dt="2024-02-21T07:41:55.570" v="1490" actId="26606"/>
          <ac:spMkLst>
            <pc:docMk/>
            <pc:sldMk cId="631718184" sldId="1246"/>
            <ac:spMk id="119" creationId="{2C1BBA94-3F40-40AA-8BB9-E69E25E537C1}"/>
          </ac:spMkLst>
        </pc:spChg>
        <pc:spChg chg="add del">
          <ac:chgData name="Hossein Saberi" userId="3099d733-8375-4154-9dc5-01b18b3cf786" providerId="ADAL" clId="{85E6B0FF-00B7-405E-A0FA-0D1D39515665}" dt="2024-02-21T07:41:55.570" v="1490" actId="26606"/>
          <ac:spMkLst>
            <pc:docMk/>
            <pc:sldMk cId="631718184" sldId="1246"/>
            <ac:spMk id="120" creationId="{FE43805F-24A6-46A4-B19B-54F28347355C}"/>
          </ac:spMkLst>
        </pc:spChg>
        <pc:spChg chg="add del">
          <ac:chgData name="Hossein Saberi" userId="3099d733-8375-4154-9dc5-01b18b3cf786" providerId="ADAL" clId="{85E6B0FF-00B7-405E-A0FA-0D1D39515665}" dt="2024-02-21T07:41:57.202" v="1492" actId="26606"/>
          <ac:spMkLst>
            <pc:docMk/>
            <pc:sldMk cId="631718184" sldId="1246"/>
            <ac:spMk id="122" creationId="{A51A0227-072A-4F5F-928C-E2C3E5CCD10C}"/>
          </ac:spMkLst>
        </pc:spChg>
        <pc:spChg chg="add del">
          <ac:chgData name="Hossein Saberi" userId="3099d733-8375-4154-9dc5-01b18b3cf786" providerId="ADAL" clId="{85E6B0FF-00B7-405E-A0FA-0D1D39515665}" dt="2024-02-21T07:41:57.202" v="1492" actId="26606"/>
          <ac:spMkLst>
            <pc:docMk/>
            <pc:sldMk cId="631718184" sldId="1246"/>
            <ac:spMk id="123" creationId="{35D99776-4B38-47DF-A302-11AD9AF87ACA}"/>
          </ac:spMkLst>
        </pc:spChg>
        <pc:spChg chg="add del">
          <ac:chgData name="Hossein Saberi" userId="3099d733-8375-4154-9dc5-01b18b3cf786" providerId="ADAL" clId="{85E6B0FF-00B7-405E-A0FA-0D1D39515665}" dt="2024-02-21T07:42:03.155" v="1494" actId="26606"/>
          <ac:spMkLst>
            <pc:docMk/>
            <pc:sldMk cId="631718184" sldId="1246"/>
            <ac:spMk id="125" creationId="{9D25F302-27C5-414F-97F8-6EA0A6C028BA}"/>
          </ac:spMkLst>
        </pc:spChg>
        <pc:spChg chg="add del">
          <ac:chgData name="Hossein Saberi" userId="3099d733-8375-4154-9dc5-01b18b3cf786" providerId="ADAL" clId="{85E6B0FF-00B7-405E-A0FA-0D1D39515665}" dt="2024-02-21T07:42:03.155" v="1494" actId="26606"/>
          <ac:spMkLst>
            <pc:docMk/>
            <pc:sldMk cId="631718184" sldId="1246"/>
            <ac:spMk id="126" creationId="{830A36F8-48C2-4842-A87B-8CE8DF4E7FD2}"/>
          </ac:spMkLst>
        </pc:spChg>
        <pc:spChg chg="add del">
          <ac:chgData name="Hossein Saberi" userId="3099d733-8375-4154-9dc5-01b18b3cf786" providerId="ADAL" clId="{85E6B0FF-00B7-405E-A0FA-0D1D39515665}" dt="2024-02-21T07:42:03.155" v="1494" actId="26606"/>
          <ac:spMkLst>
            <pc:docMk/>
            <pc:sldMk cId="631718184" sldId="1246"/>
            <ac:spMk id="127" creationId="{086A5A31-B10A-4793-84D4-D785959AE5B8}"/>
          </ac:spMkLst>
        </pc:spChg>
        <pc:spChg chg="add del">
          <ac:chgData name="Hossein Saberi" userId="3099d733-8375-4154-9dc5-01b18b3cf786" providerId="ADAL" clId="{85E6B0FF-00B7-405E-A0FA-0D1D39515665}" dt="2024-02-21T07:42:25.002" v="1496" actId="26606"/>
          <ac:spMkLst>
            <pc:docMk/>
            <pc:sldMk cId="631718184" sldId="1246"/>
            <ac:spMk id="129" creationId="{5AC1364A-3E3D-4F0D-8776-78AF3A270DD6}"/>
          </ac:spMkLst>
        </pc:spChg>
        <pc:spChg chg="add del">
          <ac:chgData name="Hossein Saberi" userId="3099d733-8375-4154-9dc5-01b18b3cf786" providerId="ADAL" clId="{85E6B0FF-00B7-405E-A0FA-0D1D39515665}" dt="2024-02-21T07:42:25.002" v="1496" actId="26606"/>
          <ac:spMkLst>
            <pc:docMk/>
            <pc:sldMk cId="631718184" sldId="1246"/>
            <ac:spMk id="130" creationId="{3FCFB1DE-0B7E-48CC-BA90-B2AB0889F9D6}"/>
          </ac:spMkLst>
        </pc:spChg>
        <pc:spChg chg="add del">
          <ac:chgData name="Hossein Saberi" userId="3099d733-8375-4154-9dc5-01b18b3cf786" providerId="ADAL" clId="{85E6B0FF-00B7-405E-A0FA-0D1D39515665}" dt="2024-02-21T07:42:40.218" v="1498" actId="26606"/>
          <ac:spMkLst>
            <pc:docMk/>
            <pc:sldMk cId="631718184" sldId="1246"/>
            <ac:spMk id="132" creationId="{C3420C89-0B09-4632-A4AF-3971D08BF7A8}"/>
          </ac:spMkLst>
        </pc:spChg>
        <pc:spChg chg="add del">
          <ac:chgData name="Hossein Saberi" userId="3099d733-8375-4154-9dc5-01b18b3cf786" providerId="ADAL" clId="{85E6B0FF-00B7-405E-A0FA-0D1D39515665}" dt="2024-02-21T07:42:40.218" v="1498" actId="26606"/>
          <ac:spMkLst>
            <pc:docMk/>
            <pc:sldMk cId="631718184" sldId="1246"/>
            <ac:spMk id="133" creationId="{4E5CBA61-BF74-40B4-A3A8-366BBA626CCF}"/>
          </ac:spMkLst>
        </pc:spChg>
        <pc:spChg chg="add del">
          <ac:chgData name="Hossein Saberi" userId="3099d733-8375-4154-9dc5-01b18b3cf786" providerId="ADAL" clId="{85E6B0FF-00B7-405E-A0FA-0D1D39515665}" dt="2024-02-21T07:42:47.957" v="1499" actId="26606"/>
          <ac:spMkLst>
            <pc:docMk/>
            <pc:sldMk cId="631718184" sldId="1246"/>
            <ac:spMk id="146" creationId="{74B0B678-CD10-4371-96E5-2706F4579FAD}"/>
          </ac:spMkLst>
        </pc:spChg>
        <pc:spChg chg="add del">
          <ac:chgData name="Hossein Saberi" userId="3099d733-8375-4154-9dc5-01b18b3cf786" providerId="ADAL" clId="{85E6B0FF-00B7-405E-A0FA-0D1D39515665}" dt="2024-02-21T07:42:47.957" v="1499" actId="26606"/>
          <ac:spMkLst>
            <pc:docMk/>
            <pc:sldMk cId="631718184" sldId="1246"/>
            <ac:spMk id="152" creationId="{CBC4F608-B4B8-48C3-9572-C0F061B1CD99}"/>
          </ac:spMkLst>
        </pc:spChg>
        <pc:spChg chg="add del">
          <ac:chgData name="Hossein Saberi" userId="3099d733-8375-4154-9dc5-01b18b3cf786" providerId="ADAL" clId="{85E6B0FF-00B7-405E-A0FA-0D1D39515665}" dt="2024-02-21T07:42:47.957" v="1499" actId="26606"/>
          <ac:spMkLst>
            <pc:docMk/>
            <pc:sldMk cId="631718184" sldId="1246"/>
            <ac:spMk id="154" creationId="{1382A32C-5B0C-4B1C-A074-76C6DBCC9F87}"/>
          </ac:spMkLst>
        </pc:spChg>
        <pc:spChg chg="add del">
          <ac:chgData name="Hossein Saberi" userId="3099d733-8375-4154-9dc5-01b18b3cf786" providerId="ADAL" clId="{85E6B0FF-00B7-405E-A0FA-0D1D39515665}" dt="2024-02-21T07:44:00.956" v="1501" actId="26606"/>
          <ac:spMkLst>
            <pc:docMk/>
            <pc:sldMk cId="631718184" sldId="1246"/>
            <ac:spMk id="159" creationId="{6D24BC9E-AC6A-42EE-AFD8-B290720B841F}"/>
          </ac:spMkLst>
        </pc:spChg>
        <pc:spChg chg="add del">
          <ac:chgData name="Hossein Saberi" userId="3099d733-8375-4154-9dc5-01b18b3cf786" providerId="ADAL" clId="{85E6B0FF-00B7-405E-A0FA-0D1D39515665}" dt="2024-02-21T07:44:00.956" v="1501" actId="26606"/>
          <ac:spMkLst>
            <pc:docMk/>
            <pc:sldMk cId="631718184" sldId="1246"/>
            <ac:spMk id="161" creationId="{0990C621-3B8B-4820-8328-D47EF7CE823C}"/>
          </ac:spMkLst>
        </pc:spChg>
        <pc:spChg chg="add del">
          <ac:chgData name="Hossein Saberi" userId="3099d733-8375-4154-9dc5-01b18b3cf786" providerId="ADAL" clId="{85E6B0FF-00B7-405E-A0FA-0D1D39515665}" dt="2024-02-21T07:44:00.956" v="1501" actId="26606"/>
          <ac:spMkLst>
            <pc:docMk/>
            <pc:sldMk cId="631718184" sldId="1246"/>
            <ac:spMk id="163" creationId="{C1A2385B-1D2A-4E17-84FA-6CB7F0AAE473}"/>
          </ac:spMkLst>
        </pc:spChg>
        <pc:spChg chg="add del">
          <ac:chgData name="Hossein Saberi" userId="3099d733-8375-4154-9dc5-01b18b3cf786" providerId="ADAL" clId="{85E6B0FF-00B7-405E-A0FA-0D1D39515665}" dt="2024-02-21T07:44:00.956" v="1501" actId="26606"/>
          <ac:spMkLst>
            <pc:docMk/>
            <pc:sldMk cId="631718184" sldId="1246"/>
            <ac:spMk id="165" creationId="{5E791F2F-79DB-4CC0-9FA1-001E3E91E8B7}"/>
          </ac:spMkLst>
        </pc:spChg>
        <pc:spChg chg="add del">
          <ac:chgData name="Hossein Saberi" userId="3099d733-8375-4154-9dc5-01b18b3cf786" providerId="ADAL" clId="{85E6B0FF-00B7-405E-A0FA-0D1D39515665}" dt="2024-02-21T07:44:32.499" v="1502" actId="26606"/>
          <ac:spMkLst>
            <pc:docMk/>
            <pc:sldMk cId="631718184" sldId="1246"/>
            <ac:spMk id="170" creationId="{2EB492CD-616E-47F8-933B-5E2D952A0593}"/>
          </ac:spMkLst>
        </pc:spChg>
        <pc:spChg chg="add del">
          <ac:chgData name="Hossein Saberi" userId="3099d733-8375-4154-9dc5-01b18b3cf786" providerId="ADAL" clId="{85E6B0FF-00B7-405E-A0FA-0D1D39515665}" dt="2024-02-21T07:44:32.499" v="1502" actId="26606"/>
          <ac:spMkLst>
            <pc:docMk/>
            <pc:sldMk cId="631718184" sldId="1246"/>
            <ac:spMk id="172" creationId="{59383CF9-23B5-4335-9B21-1791C4CF1C75}"/>
          </ac:spMkLst>
        </pc:spChg>
        <pc:spChg chg="add del">
          <ac:chgData name="Hossein Saberi" userId="3099d733-8375-4154-9dc5-01b18b3cf786" providerId="ADAL" clId="{85E6B0FF-00B7-405E-A0FA-0D1D39515665}" dt="2024-02-21T07:44:32.499" v="1502" actId="26606"/>
          <ac:spMkLst>
            <pc:docMk/>
            <pc:sldMk cId="631718184" sldId="1246"/>
            <ac:spMk id="174" creationId="{0007FE00-9498-4706-B255-6437B0252C02}"/>
          </ac:spMkLst>
        </pc:spChg>
        <pc:spChg chg="add del">
          <ac:chgData name="Hossein Saberi" userId="3099d733-8375-4154-9dc5-01b18b3cf786" providerId="ADAL" clId="{85E6B0FF-00B7-405E-A0FA-0D1D39515665}" dt="2024-02-21T07:46:04.980" v="1503" actId="26606"/>
          <ac:spMkLst>
            <pc:docMk/>
            <pc:sldMk cId="631718184" sldId="1246"/>
            <ac:spMk id="179" creationId="{058A14AF-9FB5-4CC7-BA35-E8E85D3EDF0E}"/>
          </ac:spMkLst>
        </pc:spChg>
        <pc:spChg chg="add del">
          <ac:chgData name="Hossein Saberi" userId="3099d733-8375-4154-9dc5-01b18b3cf786" providerId="ADAL" clId="{85E6B0FF-00B7-405E-A0FA-0D1D39515665}" dt="2024-02-21T07:46:04.980" v="1503" actId="26606"/>
          <ac:spMkLst>
            <pc:docMk/>
            <pc:sldMk cId="631718184" sldId="1246"/>
            <ac:spMk id="181" creationId="{3A9A4357-BD1D-4622-A4FE-766E6AB8DE84}"/>
          </ac:spMkLst>
        </pc:spChg>
        <pc:spChg chg="add del">
          <ac:chgData name="Hossein Saberi" userId="3099d733-8375-4154-9dc5-01b18b3cf786" providerId="ADAL" clId="{85E6B0FF-00B7-405E-A0FA-0D1D39515665}" dt="2024-02-21T07:46:04.980" v="1503" actId="26606"/>
          <ac:spMkLst>
            <pc:docMk/>
            <pc:sldMk cId="631718184" sldId="1246"/>
            <ac:spMk id="183" creationId="{E659831F-0D9A-4C63-9EBB-8435B85A440F}"/>
          </ac:spMkLst>
        </pc:spChg>
        <pc:spChg chg="add del">
          <ac:chgData name="Hossein Saberi" userId="3099d733-8375-4154-9dc5-01b18b3cf786" providerId="ADAL" clId="{85E6B0FF-00B7-405E-A0FA-0D1D39515665}" dt="2024-02-21T07:46:04.980" v="1503" actId="26606"/>
          <ac:spMkLst>
            <pc:docMk/>
            <pc:sldMk cId="631718184" sldId="1246"/>
            <ac:spMk id="185" creationId="{E6995CE5-F890-4ABA-82A2-26507CE8D2A3}"/>
          </ac:spMkLst>
        </pc:spChg>
        <pc:spChg chg="add del">
          <ac:chgData name="Hossein Saberi" userId="3099d733-8375-4154-9dc5-01b18b3cf786" providerId="ADAL" clId="{85E6B0FF-00B7-405E-A0FA-0D1D39515665}" dt="2024-02-21T07:47:12.383" v="1508" actId="26606"/>
          <ac:spMkLst>
            <pc:docMk/>
            <pc:sldMk cId="631718184" sldId="1246"/>
            <ac:spMk id="190" creationId="{2EB492CD-616E-47F8-933B-5E2D952A0593}"/>
          </ac:spMkLst>
        </pc:spChg>
        <pc:spChg chg="add del">
          <ac:chgData name="Hossein Saberi" userId="3099d733-8375-4154-9dc5-01b18b3cf786" providerId="ADAL" clId="{85E6B0FF-00B7-405E-A0FA-0D1D39515665}" dt="2024-02-21T07:47:12.383" v="1508" actId="26606"/>
          <ac:spMkLst>
            <pc:docMk/>
            <pc:sldMk cId="631718184" sldId="1246"/>
            <ac:spMk id="192" creationId="{59383CF9-23B5-4335-9B21-1791C4CF1C75}"/>
          </ac:spMkLst>
        </pc:spChg>
        <pc:spChg chg="add del">
          <ac:chgData name="Hossein Saberi" userId="3099d733-8375-4154-9dc5-01b18b3cf786" providerId="ADAL" clId="{85E6B0FF-00B7-405E-A0FA-0D1D39515665}" dt="2024-02-21T07:47:12.383" v="1508" actId="26606"/>
          <ac:spMkLst>
            <pc:docMk/>
            <pc:sldMk cId="631718184" sldId="1246"/>
            <ac:spMk id="194" creationId="{0007FE00-9498-4706-B255-6437B0252C02}"/>
          </ac:spMkLst>
        </pc:spChg>
        <pc:spChg chg="add del">
          <ac:chgData name="Hossein Saberi" userId="3099d733-8375-4154-9dc5-01b18b3cf786" providerId="ADAL" clId="{85E6B0FF-00B7-405E-A0FA-0D1D39515665}" dt="2024-02-21T07:48:19.894" v="1526" actId="26606"/>
          <ac:spMkLst>
            <pc:docMk/>
            <pc:sldMk cId="631718184" sldId="1246"/>
            <ac:spMk id="199" creationId="{EEDFD83B-474E-42D8-99FD-250991624799}"/>
          </ac:spMkLst>
        </pc:spChg>
        <pc:spChg chg="add del">
          <ac:chgData name="Hossein Saberi" userId="3099d733-8375-4154-9dc5-01b18b3cf786" providerId="ADAL" clId="{85E6B0FF-00B7-405E-A0FA-0D1D39515665}" dt="2024-02-21T07:48:19.894" v="1526" actId="26606"/>
          <ac:spMkLst>
            <pc:docMk/>
            <pc:sldMk cId="631718184" sldId="1246"/>
            <ac:spMk id="201" creationId="{E18AC0D4-F32D-4067-9F63-E553F4AFFF0E}"/>
          </ac:spMkLst>
        </pc:spChg>
        <pc:spChg chg="add del">
          <ac:chgData name="Hossein Saberi" userId="3099d733-8375-4154-9dc5-01b18b3cf786" providerId="ADAL" clId="{85E6B0FF-00B7-405E-A0FA-0D1D39515665}" dt="2024-02-21T07:48:19.894" v="1526" actId="26606"/>
          <ac:spMkLst>
            <pc:docMk/>
            <pc:sldMk cId="631718184" sldId="1246"/>
            <ac:spMk id="203" creationId="{E3A94B9C-D3C5-C56F-07F6-A834189B380F}"/>
          </ac:spMkLst>
        </pc:spChg>
        <pc:spChg chg="add del">
          <ac:chgData name="Hossein Saberi" userId="3099d733-8375-4154-9dc5-01b18b3cf786" providerId="ADAL" clId="{85E6B0FF-00B7-405E-A0FA-0D1D39515665}" dt="2024-02-21T07:48:19.894" v="1526" actId="26606"/>
          <ac:spMkLst>
            <pc:docMk/>
            <pc:sldMk cId="631718184" sldId="1246"/>
            <ac:spMk id="204" creationId="{08F72913-C480-59EE-C37C-20FC0B3DAD1B}"/>
          </ac:spMkLst>
        </pc:spChg>
        <pc:spChg chg="add del">
          <ac:chgData name="Hossein Saberi" userId="3099d733-8375-4154-9dc5-01b18b3cf786" providerId="ADAL" clId="{85E6B0FF-00B7-405E-A0FA-0D1D39515665}" dt="2024-02-21T07:48:07.736" v="1524" actId="26606"/>
          <ac:spMkLst>
            <pc:docMk/>
            <pc:sldMk cId="631718184" sldId="1246"/>
            <ac:spMk id="206" creationId="{5AC1364A-3E3D-4F0D-8776-78AF3A270DD6}"/>
          </ac:spMkLst>
        </pc:spChg>
        <pc:spChg chg="add del">
          <ac:chgData name="Hossein Saberi" userId="3099d733-8375-4154-9dc5-01b18b3cf786" providerId="ADAL" clId="{85E6B0FF-00B7-405E-A0FA-0D1D39515665}" dt="2024-02-21T07:48:07.736" v="1524" actId="26606"/>
          <ac:spMkLst>
            <pc:docMk/>
            <pc:sldMk cId="631718184" sldId="1246"/>
            <ac:spMk id="208" creationId="{3FCFB1DE-0B7E-48CC-BA90-B2AB0889F9D6}"/>
          </ac:spMkLst>
        </pc:spChg>
        <pc:spChg chg="add del">
          <ac:chgData name="Hossein Saberi" userId="3099d733-8375-4154-9dc5-01b18b3cf786" providerId="ADAL" clId="{85E6B0FF-00B7-405E-A0FA-0D1D39515665}" dt="2024-02-21T07:48:19.894" v="1526" actId="26606"/>
          <ac:spMkLst>
            <pc:docMk/>
            <pc:sldMk cId="631718184" sldId="1246"/>
            <ac:spMk id="210" creationId="{5D060B5E-AA35-C2C0-EB61-1506F4EAE636}"/>
          </ac:spMkLst>
        </pc:spChg>
        <pc:grpChg chg="add del">
          <ac:chgData name="Hossein Saberi" userId="3099d733-8375-4154-9dc5-01b18b3cf786" providerId="ADAL" clId="{85E6B0FF-00B7-405E-A0FA-0D1D39515665}" dt="2024-02-21T07:42:40.218" v="1498" actId="26606"/>
          <ac:grpSpMkLst>
            <pc:docMk/>
            <pc:sldMk cId="631718184" sldId="1246"/>
            <ac:grpSpMk id="134" creationId="{5288F469-9356-475F-B05E-92993B83E45C}"/>
          </ac:grpSpMkLst>
        </pc:grpChg>
        <pc:grpChg chg="add del">
          <ac:chgData name="Hossein Saberi" userId="3099d733-8375-4154-9dc5-01b18b3cf786" providerId="ADAL" clId="{85E6B0FF-00B7-405E-A0FA-0D1D39515665}" dt="2024-02-21T07:42:40.218" v="1498" actId="26606"/>
          <ac:grpSpMkLst>
            <pc:docMk/>
            <pc:sldMk cId="631718184" sldId="1246"/>
            <ac:grpSpMk id="136" creationId="{E27AF472-EAE3-4572-AB69-B92BD10DBC6D}"/>
          </ac:grpSpMkLst>
        </pc:grpChg>
        <pc:grpChg chg="add del">
          <ac:chgData name="Hossein Saberi" userId="3099d733-8375-4154-9dc5-01b18b3cf786" providerId="ADAL" clId="{85E6B0FF-00B7-405E-A0FA-0D1D39515665}" dt="2024-02-21T07:42:47.957" v="1499" actId="26606"/>
          <ac:grpSpMkLst>
            <pc:docMk/>
            <pc:sldMk cId="631718184" sldId="1246"/>
            <ac:grpSpMk id="148" creationId="{A9270323-9616-4384-857D-E86B78272EFE}"/>
          </ac:grpSpMkLst>
        </pc:grpChg>
        <pc:picChg chg="add del">
          <ac:chgData name="Hossein Saberi" userId="3099d733-8375-4154-9dc5-01b18b3cf786" providerId="ADAL" clId="{85E6B0FF-00B7-405E-A0FA-0D1D39515665}" dt="2024-02-21T07:38:53.348" v="1367" actId="478"/>
          <ac:picMkLst>
            <pc:docMk/>
            <pc:sldMk cId="631718184" sldId="1246"/>
            <ac:picMk id="3" creationId="{BBDE4FDF-83F8-3913-F56F-6E3E8A350132}"/>
          </ac:picMkLst>
        </pc:picChg>
        <pc:picChg chg="add del mod ord">
          <ac:chgData name="Hossein Saberi" userId="3099d733-8375-4154-9dc5-01b18b3cf786" providerId="ADAL" clId="{85E6B0FF-00B7-405E-A0FA-0D1D39515665}" dt="2024-02-21T07:39:21.658" v="1370" actId="478"/>
          <ac:picMkLst>
            <pc:docMk/>
            <pc:sldMk cId="631718184" sldId="1246"/>
            <ac:picMk id="4" creationId="{243170CF-3B0A-E155-3776-614D1955F3E9}"/>
          </ac:picMkLst>
        </pc:picChg>
        <pc:picChg chg="add del mod ord">
          <ac:chgData name="Hossein Saberi" userId="3099d733-8375-4154-9dc5-01b18b3cf786" providerId="ADAL" clId="{85E6B0FF-00B7-405E-A0FA-0D1D39515665}" dt="2024-02-21T07:43:30.487" v="1500" actId="478"/>
          <ac:picMkLst>
            <pc:docMk/>
            <pc:sldMk cId="631718184" sldId="1246"/>
            <ac:picMk id="6" creationId="{3E16F922-750C-A9EE-1ECB-732555CDA031}"/>
          </ac:picMkLst>
        </pc:picChg>
        <pc:picChg chg="mod ord">
          <ac:chgData name="Hossein Saberi" userId="3099d733-8375-4154-9dc5-01b18b3cf786" providerId="ADAL" clId="{85E6B0FF-00B7-405E-A0FA-0D1D39515665}" dt="2024-02-21T07:48:54.212" v="1539" actId="1076"/>
          <ac:picMkLst>
            <pc:docMk/>
            <pc:sldMk cId="631718184" sldId="1246"/>
            <ac:picMk id="7" creationId="{1F977BF5-5D79-766E-5053-83F47048319A}"/>
          </ac:picMkLst>
        </pc:picChg>
        <pc:picChg chg="add mod ord">
          <ac:chgData name="Hossein Saberi" userId="3099d733-8375-4154-9dc5-01b18b3cf786" providerId="ADAL" clId="{85E6B0FF-00B7-405E-A0FA-0D1D39515665}" dt="2024-02-21T07:49:01.766" v="1546" actId="1076"/>
          <ac:picMkLst>
            <pc:docMk/>
            <pc:sldMk cId="631718184" sldId="1246"/>
            <ac:picMk id="11" creationId="{A197271A-1E4A-1058-E7D0-6C001157D61E}"/>
          </ac:picMkLst>
        </pc:picChg>
        <pc:cxnChg chg="add del">
          <ac:chgData name="Hossein Saberi" userId="3099d733-8375-4154-9dc5-01b18b3cf786" providerId="ADAL" clId="{85E6B0FF-00B7-405E-A0FA-0D1D39515665}" dt="2024-02-21T07:39:03.809" v="1368" actId="26606"/>
          <ac:cxnSpMkLst>
            <pc:docMk/>
            <pc:sldMk cId="631718184" sldId="1246"/>
            <ac:cxnSpMk id="72" creationId="{02E9B2EE-76CA-47F3-9977-3F2FCB7FD252}"/>
          </ac:cxnSpMkLst>
        </pc:cxnChg>
        <pc:cxnChg chg="add del">
          <ac:chgData name="Hossein Saberi" userId="3099d733-8375-4154-9dc5-01b18b3cf786" providerId="ADAL" clId="{85E6B0FF-00B7-405E-A0FA-0D1D39515665}" dt="2024-02-21T07:39:51.126" v="1380" actId="26606"/>
          <ac:cxnSpMkLst>
            <pc:docMk/>
            <pc:sldMk cId="631718184" sldId="1246"/>
            <ac:cxnSpMk id="74" creationId="{1C6AAE25-BD23-41B5-AAE4-1DA5898C2ADB}"/>
          </ac:cxnSpMkLst>
        </pc:cxnChg>
        <pc:cxnChg chg="add del">
          <ac:chgData name="Hossein Saberi" userId="3099d733-8375-4154-9dc5-01b18b3cf786" providerId="ADAL" clId="{85E6B0FF-00B7-405E-A0FA-0D1D39515665}" dt="2024-02-21T07:39:37.745" v="1375" actId="26606"/>
          <ac:cxnSpMkLst>
            <pc:docMk/>
            <pc:sldMk cId="631718184" sldId="1246"/>
            <ac:cxnSpMk id="76" creationId="{1C6AAE25-BD23-41B5-AAE4-1DA5898C2ADB}"/>
          </ac:cxnSpMkLst>
        </pc:cxnChg>
        <pc:cxnChg chg="add del">
          <ac:chgData name="Hossein Saberi" userId="3099d733-8375-4154-9dc5-01b18b3cf786" providerId="ADAL" clId="{85E6B0FF-00B7-405E-A0FA-0D1D39515665}" dt="2024-02-21T07:39:45.595" v="1377" actId="26606"/>
          <ac:cxnSpMkLst>
            <pc:docMk/>
            <pc:sldMk cId="631718184" sldId="1246"/>
            <ac:cxnSpMk id="78" creationId="{0B4A113E-D208-4EF0-8BAB-25FDD2E588BA}"/>
          </ac:cxnSpMkLst>
        </pc:cxnChg>
        <pc:cxnChg chg="add del">
          <ac:chgData name="Hossein Saberi" userId="3099d733-8375-4154-9dc5-01b18b3cf786" providerId="ADAL" clId="{85E6B0FF-00B7-405E-A0FA-0D1D39515665}" dt="2024-02-21T07:39:45.595" v="1377" actId="26606"/>
          <ac:cxnSpMkLst>
            <pc:docMk/>
            <pc:sldMk cId="631718184" sldId="1246"/>
            <ac:cxnSpMk id="80" creationId="{2FE16547-5205-4F0E-B809-89D18FF4C8BA}"/>
          </ac:cxnSpMkLst>
        </pc:cxnChg>
        <pc:cxnChg chg="add del">
          <ac:chgData name="Hossein Saberi" userId="3099d733-8375-4154-9dc5-01b18b3cf786" providerId="ADAL" clId="{85E6B0FF-00B7-405E-A0FA-0D1D39515665}" dt="2024-02-21T07:38:27.551" v="1362" actId="26606"/>
          <ac:cxnSpMkLst>
            <pc:docMk/>
            <pc:sldMk cId="631718184" sldId="1246"/>
            <ac:cxnSpMk id="81" creationId="{8C730EAB-A532-4295-A302-FB4B90DB9F5E}"/>
          </ac:cxnSpMkLst>
        </pc:cxnChg>
        <pc:cxnChg chg="add del">
          <ac:chgData name="Hossein Saberi" userId="3099d733-8375-4154-9dc5-01b18b3cf786" providerId="ADAL" clId="{85E6B0FF-00B7-405E-A0FA-0D1D39515665}" dt="2024-02-21T07:42:25.139" v="1497" actId="26606"/>
          <ac:cxnSpMkLst>
            <pc:docMk/>
            <pc:sldMk cId="631718184" sldId="1246"/>
            <ac:cxnSpMk id="96" creationId="{1C6AAE25-BD23-41B5-AAE4-1DA5898C2ADB}"/>
          </ac:cxnSpMkLst>
        </pc:cxnChg>
      </pc:sldChg>
    </pc:docChg>
  </pc:docChgLst>
  <pc:docChgLst>
    <pc:chgData name="Hossein Saberi" userId="3099d733-8375-4154-9dc5-01b18b3cf786" providerId="ADAL" clId="{B8B7E949-2EDE-482D-A6C6-84F127988B10}"/>
    <pc:docChg chg="undo redo custSel addSld delSld modSld sldOrd addMainMaster delMainMaster">
      <pc:chgData name="Hossein Saberi" userId="3099d733-8375-4154-9dc5-01b18b3cf786" providerId="ADAL" clId="{B8B7E949-2EDE-482D-A6C6-84F127988B10}" dt="2024-02-16T14:33:56.749" v="5192" actId="1076"/>
      <pc:docMkLst>
        <pc:docMk/>
      </pc:docMkLst>
      <pc:sldChg chg="addSp delSp modSp add mod">
        <pc:chgData name="Hossein Saberi" userId="3099d733-8375-4154-9dc5-01b18b3cf786" providerId="ADAL" clId="{B8B7E949-2EDE-482D-A6C6-84F127988B10}" dt="2024-02-02T10:44:18.645" v="1571" actId="5793"/>
        <pc:sldMkLst>
          <pc:docMk/>
          <pc:sldMk cId="3544195416" sldId="259"/>
        </pc:sldMkLst>
        <pc:spChg chg="mod">
          <ac:chgData name="Hossein Saberi" userId="3099d733-8375-4154-9dc5-01b18b3cf786" providerId="ADAL" clId="{B8B7E949-2EDE-482D-A6C6-84F127988B10}" dt="2024-02-01T14:50:47.353" v="1268" actId="20577"/>
          <ac:spMkLst>
            <pc:docMk/>
            <pc:sldMk cId="3544195416" sldId="259"/>
            <ac:spMk id="8" creationId="{F3AC8917-0F54-41CD-8613-1C00D6985B08}"/>
          </ac:spMkLst>
        </pc:spChg>
        <pc:spChg chg="mod">
          <ac:chgData name="Hossein Saberi" userId="3099d733-8375-4154-9dc5-01b18b3cf786" providerId="ADAL" clId="{B8B7E949-2EDE-482D-A6C6-84F127988B10}" dt="2024-02-02T10:43:05.379" v="1544" actId="20577"/>
          <ac:spMkLst>
            <pc:docMk/>
            <pc:sldMk cId="3544195416" sldId="259"/>
            <ac:spMk id="12" creationId="{96ADA147-97A0-4398-AAB1-97B7ACCF4EBC}"/>
          </ac:spMkLst>
        </pc:spChg>
        <pc:spChg chg="mod">
          <ac:chgData name="Hossein Saberi" userId="3099d733-8375-4154-9dc5-01b18b3cf786" providerId="ADAL" clId="{B8B7E949-2EDE-482D-A6C6-84F127988B10}" dt="2024-02-02T10:44:18.645" v="1571" actId="5793"/>
          <ac:spMkLst>
            <pc:docMk/>
            <pc:sldMk cId="3544195416" sldId="259"/>
            <ac:spMk id="15" creationId="{E96C6BCD-1764-4326-89FA-D923112AEB77}"/>
          </ac:spMkLst>
        </pc:spChg>
        <pc:grpChg chg="add del">
          <ac:chgData name="Hossein Saberi" userId="3099d733-8375-4154-9dc5-01b18b3cf786" providerId="ADAL" clId="{B8B7E949-2EDE-482D-A6C6-84F127988B10}" dt="2024-02-01T14:50:28.141" v="1231" actId="478"/>
          <ac:grpSpMkLst>
            <pc:docMk/>
            <pc:sldMk cId="3544195416" sldId="259"/>
            <ac:grpSpMk id="13" creationId="{9C4C3263-17BD-425B-BDEA-CBD7B7DCDA85}"/>
          </ac:grpSpMkLst>
        </pc:grpChg>
        <pc:grpChg chg="add del">
          <ac:chgData name="Hossein Saberi" userId="3099d733-8375-4154-9dc5-01b18b3cf786" providerId="ADAL" clId="{B8B7E949-2EDE-482D-A6C6-84F127988B10}" dt="2024-02-01T14:50:19.801" v="1228" actId="478"/>
          <ac:grpSpMkLst>
            <pc:docMk/>
            <pc:sldMk cId="3544195416" sldId="259"/>
            <ac:grpSpMk id="16" creationId="{2ACE043C-CC6D-437E-A192-A480224498F4}"/>
          </ac:grpSpMkLst>
        </pc:grpChg>
        <pc:picChg chg="add del mod">
          <ac:chgData name="Hossein Saberi" userId="3099d733-8375-4154-9dc5-01b18b3cf786" providerId="ADAL" clId="{B8B7E949-2EDE-482D-A6C6-84F127988B10}" dt="2024-02-01T16:25:33.834" v="1340"/>
          <ac:picMkLst>
            <pc:docMk/>
            <pc:sldMk cId="3544195416" sldId="259"/>
            <ac:picMk id="1026" creationId="{CF6AC637-68E7-FF47-6C2A-B2AB6F575A64}"/>
          </ac:picMkLst>
        </pc:picChg>
        <pc:cxnChg chg="add del">
          <ac:chgData name="Hossein Saberi" userId="3099d733-8375-4154-9dc5-01b18b3cf786" providerId="ADAL" clId="{B8B7E949-2EDE-482D-A6C6-84F127988B10}" dt="2024-02-01T14:50:22.978" v="1229" actId="478"/>
          <ac:cxnSpMkLst>
            <pc:docMk/>
            <pc:sldMk cId="3544195416" sldId="259"/>
            <ac:cxnSpMk id="317" creationId="{00323372-1775-4745-BF26-8B9974018DE8}"/>
          </ac:cxnSpMkLst>
        </pc:cxnChg>
      </pc:sldChg>
      <pc:sldChg chg="del">
        <pc:chgData name="Hossein Saberi" userId="3099d733-8375-4154-9dc5-01b18b3cf786" providerId="ADAL" clId="{B8B7E949-2EDE-482D-A6C6-84F127988B10}" dt="2024-02-01T14:50:05.681" v="1222" actId="2696"/>
        <pc:sldMkLst>
          <pc:docMk/>
          <pc:sldMk cId="3707187514" sldId="259"/>
        </pc:sldMkLst>
      </pc:sldChg>
      <pc:sldChg chg="addSp delSp modSp mod">
        <pc:chgData name="Hossein Saberi" userId="3099d733-8375-4154-9dc5-01b18b3cf786" providerId="ADAL" clId="{B8B7E949-2EDE-482D-A6C6-84F127988B10}" dt="2024-02-01T14:10:40.505" v="723" actId="22"/>
        <pc:sldMkLst>
          <pc:docMk/>
          <pc:sldMk cId="3858441309" sldId="264"/>
        </pc:sldMkLst>
        <pc:spChg chg="add del">
          <ac:chgData name="Hossein Saberi" userId="3099d733-8375-4154-9dc5-01b18b3cf786" providerId="ADAL" clId="{B8B7E949-2EDE-482D-A6C6-84F127988B10}" dt="2024-02-01T14:05:21.318" v="698" actId="478"/>
          <ac:spMkLst>
            <pc:docMk/>
            <pc:sldMk cId="3858441309" sldId="264"/>
            <ac:spMk id="238" creationId="{E4D4E8DF-AE90-4928-802E-FD2830A0187A}"/>
          </ac:spMkLst>
        </pc:spChg>
        <pc:spChg chg="add del">
          <ac:chgData name="Hossein Saberi" userId="3099d733-8375-4154-9dc5-01b18b3cf786" providerId="ADAL" clId="{B8B7E949-2EDE-482D-A6C6-84F127988B10}" dt="2024-02-01T14:05:19.550" v="696" actId="478"/>
          <ac:spMkLst>
            <pc:docMk/>
            <pc:sldMk cId="3858441309" sldId="264"/>
            <ac:spMk id="324" creationId="{FCE7BC5B-8E39-4797-8D35-2CFE8BC5B74C}"/>
          </ac:spMkLst>
        </pc:spChg>
        <pc:spChg chg="add del">
          <ac:chgData name="Hossein Saberi" userId="3099d733-8375-4154-9dc5-01b18b3cf786" providerId="ADAL" clId="{B8B7E949-2EDE-482D-A6C6-84F127988B10}" dt="2024-02-01T14:05:34.889" v="707" actId="478"/>
          <ac:spMkLst>
            <pc:docMk/>
            <pc:sldMk cId="3858441309" sldId="264"/>
            <ac:spMk id="330" creationId="{19457E95-887F-4CD8-8A11-49E801811924}"/>
          </ac:spMkLst>
        </pc:spChg>
        <pc:spChg chg="add del">
          <ac:chgData name="Hossein Saberi" userId="3099d733-8375-4154-9dc5-01b18b3cf786" providerId="ADAL" clId="{B8B7E949-2EDE-482D-A6C6-84F127988B10}" dt="2024-02-01T14:05:44.644" v="709" actId="478"/>
          <ac:spMkLst>
            <pc:docMk/>
            <pc:sldMk cId="3858441309" sldId="264"/>
            <ac:spMk id="342" creationId="{2825C804-88B4-4559-9FC0-89CDCE091924}"/>
          </ac:spMkLst>
        </pc:spChg>
        <pc:spChg chg="add del">
          <ac:chgData name="Hossein Saberi" userId="3099d733-8375-4154-9dc5-01b18b3cf786" providerId="ADAL" clId="{B8B7E949-2EDE-482D-A6C6-84F127988B10}" dt="2024-02-01T14:05:20.693" v="697" actId="478"/>
          <ac:spMkLst>
            <pc:docMk/>
            <pc:sldMk cId="3858441309" sldId="264"/>
            <ac:spMk id="361" creationId="{0CEFAD4D-ACC0-4134-9631-5BBA45C4CB2C}"/>
          </ac:spMkLst>
        </pc:spChg>
        <pc:spChg chg="mod">
          <ac:chgData name="Hossein Saberi" userId="3099d733-8375-4154-9dc5-01b18b3cf786" providerId="ADAL" clId="{B8B7E949-2EDE-482D-A6C6-84F127988B10}" dt="2024-02-01T14:05:50.315" v="712" actId="20577"/>
          <ac:spMkLst>
            <pc:docMk/>
            <pc:sldMk cId="3858441309" sldId="264"/>
            <ac:spMk id="365" creationId="{828656D9-EA6A-4286-A1E4-9C04664A6E25}"/>
          </ac:spMkLst>
        </pc:spChg>
        <pc:grpChg chg="add del">
          <ac:chgData name="Hossein Saberi" userId="3099d733-8375-4154-9dc5-01b18b3cf786" providerId="ADAL" clId="{B8B7E949-2EDE-482D-A6C6-84F127988B10}" dt="2024-02-01T14:00:56.530" v="591" actId="21"/>
          <ac:grpSpMkLst>
            <pc:docMk/>
            <pc:sldMk cId="3858441309" sldId="264"/>
            <ac:grpSpMk id="186" creationId="{8D8CAC63-4191-4621-A765-E30140FEE9C3}"/>
          </ac:grpSpMkLst>
        </pc:grpChg>
        <pc:grpChg chg="mod">
          <ac:chgData name="Hossein Saberi" userId="3099d733-8375-4154-9dc5-01b18b3cf786" providerId="ADAL" clId="{B8B7E949-2EDE-482D-A6C6-84F127988B10}" dt="2024-02-01T14:05:47.748" v="710" actId="1037"/>
          <ac:grpSpMkLst>
            <pc:docMk/>
            <pc:sldMk cId="3858441309" sldId="264"/>
            <ac:grpSpMk id="368" creationId="{F0DC91D9-C860-4665-8A93-62F00F329118}"/>
          </ac:grpSpMkLst>
        </pc:grpChg>
        <pc:grpChg chg="mod">
          <ac:chgData name="Hossein Saberi" userId="3099d733-8375-4154-9dc5-01b18b3cf786" providerId="ADAL" clId="{B8B7E949-2EDE-482D-A6C6-84F127988B10}" dt="2024-02-01T14:06:02.982" v="713" actId="1076"/>
          <ac:grpSpMkLst>
            <pc:docMk/>
            <pc:sldMk cId="3858441309" sldId="264"/>
            <ac:grpSpMk id="384" creationId="{B0DD959F-F25A-4E4D-9D2B-6C6A16568D3C}"/>
          </ac:grpSpMkLst>
        </pc:grpChg>
        <pc:grpChg chg="mod">
          <ac:chgData name="Hossein Saberi" userId="3099d733-8375-4154-9dc5-01b18b3cf786" providerId="ADAL" clId="{B8B7E949-2EDE-482D-A6C6-84F127988B10}" dt="2024-02-01T14:07:25.560" v="720" actId="1076"/>
          <ac:grpSpMkLst>
            <pc:docMk/>
            <pc:sldMk cId="3858441309" sldId="264"/>
            <ac:grpSpMk id="385" creationId="{99312525-6007-4F34-9F9A-BCF3687AD465}"/>
          </ac:grpSpMkLst>
        </pc:grpChg>
        <pc:grpChg chg="mod">
          <ac:chgData name="Hossein Saberi" userId="3099d733-8375-4154-9dc5-01b18b3cf786" providerId="ADAL" clId="{B8B7E949-2EDE-482D-A6C6-84F127988B10}" dt="2024-02-01T14:07:26.171" v="721" actId="1076"/>
          <ac:grpSpMkLst>
            <pc:docMk/>
            <pc:sldMk cId="3858441309" sldId="264"/>
            <ac:grpSpMk id="576" creationId="{7B400F38-BB1B-4C5F-8BEA-BB220169D241}"/>
          </ac:grpSpMkLst>
        </pc:grpChg>
        <pc:grpChg chg="mod">
          <ac:chgData name="Hossein Saberi" userId="3099d733-8375-4154-9dc5-01b18b3cf786" providerId="ADAL" clId="{B8B7E949-2EDE-482D-A6C6-84F127988B10}" dt="2024-02-01T14:06:22.880" v="714" actId="1076"/>
          <ac:grpSpMkLst>
            <pc:docMk/>
            <pc:sldMk cId="3858441309" sldId="264"/>
            <ac:grpSpMk id="582" creationId="{1787C430-B8E2-4677-9946-9897B5E16205}"/>
          </ac:grpSpMkLst>
        </pc:grpChg>
        <pc:grpChg chg="mod">
          <ac:chgData name="Hossein Saberi" userId="3099d733-8375-4154-9dc5-01b18b3cf786" providerId="ADAL" clId="{B8B7E949-2EDE-482D-A6C6-84F127988B10}" dt="2024-02-01T14:06:56.909" v="715" actId="1076"/>
          <ac:grpSpMkLst>
            <pc:docMk/>
            <pc:sldMk cId="3858441309" sldId="264"/>
            <ac:grpSpMk id="588" creationId="{EA593ABD-9A50-4DD3-B450-D7EB98667F8E}"/>
          </ac:grpSpMkLst>
        </pc:grpChg>
        <pc:picChg chg="add del">
          <ac:chgData name="Hossein Saberi" userId="3099d733-8375-4154-9dc5-01b18b3cf786" providerId="ADAL" clId="{B8B7E949-2EDE-482D-A6C6-84F127988B10}" dt="2024-02-01T14:10:40.505" v="723" actId="22"/>
          <ac:picMkLst>
            <pc:docMk/>
            <pc:sldMk cId="3858441309" sldId="264"/>
            <ac:picMk id="3" creationId="{038C99CF-7300-71FD-BBC9-E8C118E1EB99}"/>
          </ac:picMkLst>
        </pc:picChg>
      </pc:sldChg>
      <pc:sldChg chg="modSp add del mod">
        <pc:chgData name="Hossein Saberi" userId="3099d733-8375-4154-9dc5-01b18b3cf786" providerId="ADAL" clId="{B8B7E949-2EDE-482D-A6C6-84F127988B10}" dt="2024-02-14T11:57:10.822" v="4277" actId="403"/>
        <pc:sldMkLst>
          <pc:docMk/>
          <pc:sldMk cId="358526225" sldId="265"/>
        </pc:sldMkLst>
        <pc:spChg chg="mod">
          <ac:chgData name="Hossein Saberi" userId="3099d733-8375-4154-9dc5-01b18b3cf786" providerId="ADAL" clId="{B8B7E949-2EDE-482D-A6C6-84F127988B10}" dt="2024-02-14T11:57:10.822" v="4277" actId="403"/>
          <ac:spMkLst>
            <pc:docMk/>
            <pc:sldMk cId="358526225" sldId="265"/>
            <ac:spMk id="5" creationId="{D4F02E5D-1496-4863-A385-EB7517734C48}"/>
          </ac:spMkLst>
        </pc:spChg>
      </pc:sldChg>
      <pc:sldChg chg="addSp delSp modSp mod">
        <pc:chgData name="Hossein Saberi" userId="3099d733-8375-4154-9dc5-01b18b3cf786" providerId="ADAL" clId="{B8B7E949-2EDE-482D-A6C6-84F127988B10}" dt="2024-02-14T11:25:58.811" v="3744" actId="478"/>
        <pc:sldMkLst>
          <pc:docMk/>
          <pc:sldMk cId="1372114927" sldId="266"/>
        </pc:sldMkLst>
        <pc:spChg chg="mod">
          <ac:chgData name="Hossein Saberi" userId="3099d733-8375-4154-9dc5-01b18b3cf786" providerId="ADAL" clId="{B8B7E949-2EDE-482D-A6C6-84F127988B10}" dt="2024-02-01T12:54:07.261" v="346" actId="403"/>
          <ac:spMkLst>
            <pc:docMk/>
            <pc:sldMk cId="1372114927" sldId="266"/>
            <ac:spMk id="3" creationId="{58CD964C-E856-46A4-9901-942E1A5234BE}"/>
          </ac:spMkLst>
        </pc:spChg>
        <pc:spChg chg="mod">
          <ac:chgData name="Hossein Saberi" userId="3099d733-8375-4154-9dc5-01b18b3cf786" providerId="ADAL" clId="{B8B7E949-2EDE-482D-A6C6-84F127988B10}" dt="2024-02-14T11:19:04.164" v="3734" actId="1076"/>
          <ac:spMkLst>
            <pc:docMk/>
            <pc:sldMk cId="1372114927" sldId="266"/>
            <ac:spMk id="5" creationId="{18147044-119F-3D10-DE9F-3EBAF294234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811" creationId="{AF05D31E-8B5D-4C25-792D-8EFA84AD58C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812" creationId="{28F65E2F-535F-760B-362B-13979F23224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813" creationId="{E9D1A63B-4C1D-EAEB-639C-631D04D5DEF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015" creationId="{CDA33A07-896B-8D05-68F4-5204A04ABFA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016" creationId="{0EAB37C7-0803-D22E-9D93-147924BB8D8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017" creationId="{90978177-636B-9E28-34AA-8D541D7D480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018" creationId="{C7C58AAF-CD2A-2FFB-D511-B76BE139B8D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019" creationId="{67E7B02E-D01E-0B11-627A-91CE599F89A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020" creationId="{55B6B0AD-9E4F-6C17-6253-2B8A6E6ADC5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021" creationId="{CBB75331-5BEF-7C1B-F7F1-C5BE2B9112C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022" creationId="{F8C1DBCF-2B9F-70FE-A8B9-4F78D48E6D7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023" creationId="{B937E003-AAC9-055F-9DDA-6E34A0CF2677}"/>
          </ac:spMkLst>
        </pc:spChg>
        <pc:spChg chg="add del mod">
          <ac:chgData name="Hossein Saberi" userId="3099d733-8375-4154-9dc5-01b18b3cf786" providerId="ADAL" clId="{B8B7E949-2EDE-482D-A6C6-84F127988B10}" dt="2024-02-01T12:49:53.521" v="113" actId="478"/>
          <ac:spMkLst>
            <pc:docMk/>
            <pc:sldMk cId="1372114927" sldId="266"/>
            <ac:spMk id="1600" creationId="{3EEDF637-CE97-A5DF-FFE6-651598A68E94}"/>
          </ac:spMkLst>
        </pc:spChg>
        <pc:spChg chg="del mod">
          <ac:chgData name="Hossein Saberi" userId="3099d733-8375-4154-9dc5-01b18b3cf786" providerId="ADAL" clId="{B8B7E949-2EDE-482D-A6C6-84F127988B10}" dt="2024-02-14T11:16:35.158" v="3718" actId="478"/>
          <ac:spMkLst>
            <pc:docMk/>
            <pc:sldMk cId="1372114927" sldId="266"/>
            <ac:spMk id="1601" creationId="{5FFED683-AF20-12E9-35DC-54723B03E38D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02" creationId="{B83BA336-82B7-BC80-4AA1-98AEF3DA4ECB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03" creationId="{4D313BA7-DFF1-5375-A8B4-F30D522219BF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04" creationId="{F740CA07-ECCB-CE70-FABB-AD56DD2F76DC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05" creationId="{2CD7A1B7-4C80-BD42-9265-48C21C468731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06" creationId="{01D6B8E4-142D-B77E-70DF-5CA9B11B5A87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08" creationId="{03CE3AB7-9535-97C5-A205-03564467D5A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09" creationId="{212ED424-B845-2A2D-2344-72EE1D3EBB63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09" creationId="{4D085DB9-6CB7-6E51-EE4F-0AF15B12769F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10" creationId="{29410FE7-AEA9-27E4-EE3C-8EF4967E94A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10" creationId="{690099E4-0778-855C-4E90-8DAAA5C09376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11" creationId="{04187565-61AA-CCD6-E4EC-FFF4AB8FC68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11" creationId="{BCA978A9-5BE3-BB2F-5981-8B0721ACCF3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12" creationId="{74AA55B6-E93B-6002-A6CC-B599E2D1A726}"/>
          </ac:spMkLst>
        </pc:spChg>
        <pc:spChg chg="mod">
          <ac:chgData name="Hossein Saberi" userId="3099d733-8375-4154-9dc5-01b18b3cf786" providerId="ADAL" clId="{B8B7E949-2EDE-482D-A6C6-84F127988B10}" dt="2024-02-01T12:48:35.753" v="107" actId="1076"/>
          <ac:spMkLst>
            <pc:docMk/>
            <pc:sldMk cId="1372114927" sldId="266"/>
            <ac:spMk id="1612" creationId="{A664AEB9-1BED-B021-6A84-333350BADA7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13" creationId="{6EEE32AC-217C-DB23-E6E0-0EF9B2E2B5C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16" creationId="{93320F9F-43C8-140B-6223-A2B33B4CE5AD}"/>
          </ac:spMkLst>
        </pc:spChg>
        <pc:spChg chg="mod">
          <ac:chgData name="Hossein Saberi" userId="3099d733-8375-4154-9dc5-01b18b3cf786" providerId="ADAL" clId="{B8B7E949-2EDE-482D-A6C6-84F127988B10}" dt="2024-02-01T12:54:14.890" v="360" actId="20577"/>
          <ac:spMkLst>
            <pc:docMk/>
            <pc:sldMk cId="1372114927" sldId="266"/>
            <ac:spMk id="1618" creationId="{4067C9EE-EFC9-4246-9EE3-8727B66CE04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19" creationId="{44CA1D27-8C25-D64D-E1E3-6B6B863E181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21" creationId="{99466203-7649-0FE3-5867-A6DED74AFA7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22" creationId="{FB4FDEA1-3A97-99FF-8488-C1055D609D7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23" creationId="{5C7ACF59-D1D5-C176-1718-8A0F629AA5C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24" creationId="{C9EBB653-A026-6AD5-0D2D-91BAE62F2B5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25" creationId="{29373BA5-1461-6BA7-9688-0702CC6F1F6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26" creationId="{155B4759-AC1D-B076-994D-921C6CCBF45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27" creationId="{181707F2-CD5F-0D7B-0267-369AAE8E400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28" creationId="{AD63AE13-5858-C085-495B-5031F1680DA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29" creationId="{530D4857-B799-CE9D-6157-7D924FE6632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0" creationId="{361D1FA9-CD58-71AA-4CE3-5312306824C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1" creationId="{D4C8AB18-1189-B737-704E-444EC6E9E69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2" creationId="{845D5E45-8436-14B5-D97F-49706A1B992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3" creationId="{2D8C8EB3-E626-F021-C009-2B12FF635DA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4" creationId="{9D880722-050A-E05B-177F-972D810024C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5" creationId="{7AA1DCF6-99CF-C459-2CE9-C9501CFC991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6" creationId="{DA4DA6A3-8389-83B7-992F-898593F6B3A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7" creationId="{7DAC617B-A818-25E3-AD5F-804EDC840EB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8" creationId="{B0B51B47-0E3D-0638-B266-B9CAE31BC10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39" creationId="{85664BD7-3330-FB5B-0CA8-F7A4FAE0B21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0" creationId="{9E5974F0-75B3-1D46-8612-2453FCDACA1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1" creationId="{63F8D60D-FEB6-39F4-2A3D-4033994C5E2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2" creationId="{B510C9CE-1F15-ABD8-62F6-C178BE4C1E7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3" creationId="{8675A41A-A76D-9B75-EE81-79C926B4411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4" creationId="{590FB071-CE84-954D-8E95-C696EF5B911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5" creationId="{644DFCE5-5BB8-C6A6-DAF8-45F7D74FF52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6" creationId="{07A27A7F-9F7F-DC28-01AE-8CF8193F100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7" creationId="{FA4007D4-5CA6-D8CA-3988-FDC6A783648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8" creationId="{7D6DCD24-C8E0-8B01-B891-45A56F7ABFC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49" creationId="{5C5BC86F-39E4-2CC7-598D-80C43922375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0" creationId="{FCBBB9BA-D23A-8F8F-131C-DD9B72CC438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1" creationId="{2BBC6F5A-1B90-A769-F814-F20516B2378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2" creationId="{93C93FDC-0D6A-851A-D4AB-8F7DDE81E3E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3" creationId="{35BF7409-1D2B-D01E-42A9-96EEA0997E6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4" creationId="{0AD4678B-B660-ED39-3D77-F3D5D6F1ADD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5" creationId="{BBFCD26C-FB15-61C4-47F1-8680B74636B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6" creationId="{1C5FD2D0-4512-F895-1F9A-D9ABD288095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7" creationId="{F171DA81-A6C3-6C8B-A83F-95579F09E2F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8" creationId="{26E91822-05D1-4ED9-0AEF-411EF898217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59" creationId="{BB518EFB-7DFE-88F5-2EBE-E445984791A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0" creationId="{C35EA6BD-D9D6-99A5-C64C-3F697A97E2A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1" creationId="{C1F11351-6D54-161A-E1E5-B25EC204A36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2" creationId="{F408A7E8-C26C-2B52-7222-61E25C47BD8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3" creationId="{497F33C2-5CA5-63DB-8459-D449E4FD35D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4" creationId="{3F6B66E7-414F-0CA2-75A7-1117E032B35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5" creationId="{192A9593-09DC-A1E9-C082-835FF0E3ED4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6" creationId="{0627AE48-3207-23D4-A0DD-29C4E992773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7" creationId="{99B3523A-674F-1E77-BC11-2C6E5ED3A78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8" creationId="{E801E4D4-DF58-7AF3-C15A-ABFB77113A7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69" creationId="{96DDAFDA-EA47-7C3C-38C9-6CB8E3AE6E6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0" creationId="{C56EAA1A-25F6-C867-64EB-50CF62674AB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1" creationId="{72BA2044-BCBD-C3CB-39AA-12C11C35D21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2" creationId="{72C2F58E-4FEF-3A8F-6A62-45A8D92117B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3" creationId="{5FE1C3CB-BAB7-7E3A-48D7-F699556BD37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4" creationId="{9538CD20-72A9-BDF8-E1AC-9EFE2B02896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5" creationId="{272A6E92-3A66-9C19-2579-26D8485AF83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6" creationId="{F2FFBF3E-8303-DA0D-D881-2F78ED7AD25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7" creationId="{5053DE9A-2F5A-EB32-7387-2B67A659635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8" creationId="{6636BD34-5F06-2AB9-09BD-41221D3D0C5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79" creationId="{D5E50108-3BF4-21FB-709C-3ABFF01CC59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0" creationId="{95DD3B1B-3BD9-338E-C3EA-A59AAEECBDF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1" creationId="{AC449A0C-C489-6847-BC48-3BF32F96A3D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2" creationId="{1E6DDB40-57BF-91E2-5B71-CD309EEF260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3" creationId="{D66F7848-C8EE-A7AC-3631-84A948484AD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4" creationId="{0E3F0572-CC81-F61E-930B-CD9B145C7F4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5" creationId="{EC5FC238-1C3F-ECA9-9DCE-03922676F29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6" creationId="{C50D1703-42AB-A997-90C1-8C3D3C89EF1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7" creationId="{57A26422-2B3C-5210-3778-D62C5F48B49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8" creationId="{A7DE1967-58A2-0F94-040B-222AF6E07FA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89" creationId="{96B50B91-82DF-198C-5F86-0D821B4433C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0" creationId="{A3F6E243-E5EB-5CC0-B6A8-233B71165FC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1" creationId="{60780BE2-6D23-5CC7-A47E-CEEEC718CE2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2" creationId="{BBAC0152-1D7B-9782-7DE6-4A663FEE263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3" creationId="{2BAC6C02-7E1B-EFD3-9420-C2679A32BB3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4" creationId="{353FD2CC-0D52-B02C-41D7-D117AA74285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5" creationId="{110CA0DE-D486-BE22-8D62-7E5B7443CE2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6" creationId="{5787C53D-2C06-FAF4-74CB-B1AE5401D46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7" creationId="{71ADB90C-BB06-387C-9709-B01047148C8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8" creationId="{E9C1A573-13E2-99D6-26BF-D7A12592630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699" creationId="{980A4689-D45A-2906-E9E7-28FAE1C6479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0" creationId="{F154E33B-7467-01BB-7594-201670221DC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1" creationId="{77A465DD-CEA5-A2B7-CB08-F697E92372A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2" creationId="{E7BACFAB-5E0F-0DC0-A225-2650DB02A5D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3" creationId="{A51818E1-437A-0315-332B-3D76746211C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4" creationId="{E3E3367B-C3E1-CEA4-7653-65295B13072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5" creationId="{0C53F459-B557-A725-9DC0-46131BCD9FF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6" creationId="{22F31B19-63F0-7A14-825E-AC4F2F45E79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7" creationId="{476B3442-5DB6-8752-2E61-7BEDAF138A8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8" creationId="{DA28C96D-DF00-A51F-7A12-1D46B66B34E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09" creationId="{B9DD8BC6-8DB6-359A-BC3F-848D2CD45DA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0" creationId="{6BC18A01-A5C0-E5CD-B4D0-835CE9ECABB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1" creationId="{5F286B1F-4071-DB96-C40E-7F065437C1A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2" creationId="{426E0D5B-4696-C6E8-FF58-87BEF9CC86D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3" creationId="{3E3EF9BE-7124-4331-5339-59ED7F44CFB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4" creationId="{7D50024F-3D72-2522-3793-E46FC379786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5" creationId="{50D553B3-E566-8B04-3D7A-11EF4A5E1A9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6" creationId="{A5CF8BF5-8398-B586-2062-81E7F2EACA8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7" creationId="{83D338D2-A7B4-F1E9-5FBE-E1AC4EBA3AB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8" creationId="{2D27B540-D1EC-4C63-24C2-055B2D6B150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19" creationId="{932FF05D-7FF9-AAAF-F11B-16E4C8B2DB0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0" creationId="{F60BB941-32A7-CA0C-5A7B-667A8EA1C5C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1" creationId="{D21CCF61-C436-CC0E-4F0C-41DDC7303E6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2" creationId="{8F9169B7-F534-0D78-EDF8-55B64BD65FA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3" creationId="{40C727D2-5AEB-DC40-56DE-3AEC708ABC8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4" creationId="{47BA92CC-288C-ABE8-8805-F4BA58AE988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5" creationId="{645021DB-698F-D42C-41FD-8E7C02EDE1B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6" creationId="{FE4F671F-8925-9BA1-6943-CE3DD0D3553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7" creationId="{A468BEF4-B495-03F4-692C-E81E06F3E0D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8" creationId="{EEE4739F-5BA6-0E0C-3CEF-935A22B02FE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29" creationId="{3FE38A1D-5DA0-0FA5-ED17-11F10100D87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0" creationId="{4D064393-9256-BC9D-F29D-ABBABF53560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1" creationId="{275F463B-0CF1-C753-8577-46ED3CDB254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2" creationId="{EE1DD2DA-3C51-65A2-AE4A-D28BA7709D9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3" creationId="{EBEA32A6-8671-7E12-599B-66DF95C8AF0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4" creationId="{6D2F49BF-1662-52B9-A68F-1280B1FB443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5" creationId="{BD305A04-6A80-18D0-4599-84536FBF0CF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6" creationId="{7B9D30D5-E96C-F96D-AE61-F3CF1E22C5B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7" creationId="{293D8708-BA3F-437F-C221-9571F1FCB9B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8" creationId="{047ED86C-B87D-CCEA-CB9D-9D0DC3B10BC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39" creationId="{5D86DE67-8830-E0EF-B580-CA12114AECA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0" creationId="{1114FC31-26B3-22B2-F914-E6C9FDE41A0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1" creationId="{033FFEC4-C21D-A34B-BA02-1C6F0408992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2" creationId="{AAA7D8CA-E9F6-5CC2-2D42-E795F97ED40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3" creationId="{6B00991F-0826-E3BE-115D-C45185FAE81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4" creationId="{F4E6179F-71F8-3832-C46A-7A2D1A5ED35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5" creationId="{32884D4E-ADD3-8DEC-C446-28CBF29923A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6" creationId="{A75BC1A0-1199-B9A3-9792-0F55069915F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7" creationId="{4A6810A5-8699-364F-D9BD-9B31E374834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8" creationId="{1DE23C21-BE07-060F-CD7B-1CD615A94BD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49" creationId="{86197C9F-A692-74B8-10AF-CC8BB3DADC9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0" creationId="{58D4074F-80D3-EB0D-2839-B6A91CDB41F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1" creationId="{C3EC4DFC-AEDC-6665-E196-3DEF9C11A03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2" creationId="{0F34906B-2775-A163-8A21-5F83484F52F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3" creationId="{1B90C7FE-FB01-88B3-9E90-69BD4202609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4" creationId="{BC2CA5CC-EFDC-4309-5DD5-48A6276DF54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5" creationId="{5324F07B-E375-0E22-CA53-CB124ACB033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6" creationId="{82857A97-B196-98B1-4954-D820C98A002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7" creationId="{4FCD4AE6-FDD7-DE56-6D1E-599F86017D0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8" creationId="{1E5898A4-F257-AC2C-A63B-6B5C3E2F79A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59" creationId="{E86BB4BC-4C46-98C6-D9D0-1175A8DAB77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0" creationId="{300B5D04-8CD8-C8A9-B7C7-3A3463E877F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1" creationId="{B033A8F8-FFC4-213C-E646-97991F2DD74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2" creationId="{B3A22132-D300-46B7-E247-78B57F7ED8E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3" creationId="{1129D095-72FB-A854-6FBE-39F740C0FB6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4" creationId="{F902A642-D198-B6F9-0A1B-1B871A7C0FB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5" creationId="{0C4EB971-403F-B23C-A938-2B6A052B9C0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6" creationId="{F19F5890-CD66-BB71-8954-0AA4D6C1DE7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7" creationId="{F73BA33D-0359-784A-5DA6-7605336D41E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8" creationId="{35EB6216-37B2-608E-610F-DA93B3A01AA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69" creationId="{539077A7-5D6F-6A3A-D2A5-00BC0352DE9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0" creationId="{0016D504-85E8-9B6D-A4DE-A6943C50DC2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1" creationId="{3604F1EA-C9E7-ABA1-C57C-7258D0791FD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2" creationId="{BB743EDC-D78B-A701-3592-84B79C7D3C5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3" creationId="{64530EF0-9155-2A27-CB97-A7F72C49B13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4" creationId="{7C191F0D-F6D4-F229-185A-95C9E2B44FC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5" creationId="{0534B39A-25A9-D754-C748-BBE58212F23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6" creationId="{3912AAFA-5293-8B09-5CAE-B43BEAC2A86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7" creationId="{261F26B3-007D-1BFD-185E-8E970299EAB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8" creationId="{41F6DE99-F715-F3EF-A952-D950E895A5A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79" creationId="{4EB5D4CB-7E16-0D95-50BB-3E591EE1FA8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0" creationId="{A58F76EC-0A9F-EDA1-A482-391CCDD5F25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1" creationId="{64191F37-8776-7BC9-620A-084A09B6B92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2" creationId="{5F60B697-2BEE-C40B-493B-C0D6CF4DA0F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3" creationId="{C739FFE7-5C41-1286-25C0-92DC4A948EE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4" creationId="{656D2128-FEB8-013E-147D-CC7D818CD44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5" creationId="{79588F48-7359-5094-851F-7A7137499BF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6" creationId="{C3322FC3-5DFE-C8DF-9DD4-904FBE004CE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7" creationId="{63E819C2-C2F2-3EA5-D07C-2DB3BDF9FE4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8" creationId="{115E9E7D-B2B2-D256-4E1A-3480E0198ED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89" creationId="{A219FD9D-9240-954A-5030-5268324D1A7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0" creationId="{CCE1A971-0276-8422-E8DA-A95F2D17A1E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1" creationId="{858A156C-4640-0311-C173-5585CCF86DF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2" creationId="{F88CFC8B-3CE5-3908-ECD7-FBAF7825C79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3" creationId="{1E538715-BEE1-75BB-A70D-C02E2BABEC3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4" creationId="{69ABED4B-9720-B2AC-81D2-DEE20673D3C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5" creationId="{30F9E6D0-B1F9-48B0-F69B-2CC34948D89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6" creationId="{7141481D-961B-A249-1E90-40576FD0BEE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7" creationId="{74122885-3A3A-4690-E379-16473E3EB96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8" creationId="{994FA989-0B7F-783D-FACF-19A73DD576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799" creationId="{A05E69E2-917C-B726-2055-8607D0E1E65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0" creationId="{B544099F-0432-ADA9-79A0-0704105C190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1" creationId="{2289F45A-412B-6664-82A7-998EEB09B5D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2" creationId="{521B5852-7B37-8A85-7779-22E14F2BCFF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3" creationId="{1DDDDC82-85BD-FD4C-B425-49D8559C1F9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4" creationId="{A046A7F2-9729-6F43-1D8E-01372D6CBF6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5" creationId="{8E0ACD1F-8190-D34B-642E-4ECA7C20023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6" creationId="{F5AF4FA3-E66E-D1AD-0F2A-7729DE08738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7" creationId="{92C46CEB-FBAC-3845-6C09-7B561623495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8" creationId="{6ADE4345-EE92-0488-5548-97448A1EE16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09" creationId="{4CF89707-329E-8EA1-D89E-B656EA43D89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0" creationId="{5DB04C6F-124C-D0D2-9DFD-F5D0EE16A56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1" creationId="{C73585E5-5B5E-64CB-4DD1-A090A3FB676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2" creationId="{F4B82286-BECB-2010-8FB3-23218396D96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3" creationId="{14C0D164-2EE5-4AC6-1CB4-718404BF946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4" creationId="{CFB3B3B3-F0F8-34E7-78F0-2E1AD965D73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5" creationId="{E5E49CD3-CCD0-4283-D705-380475D919A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6" creationId="{5EB67E3A-B9E3-0BD8-5DD4-B2001CE4EFE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7" creationId="{000C7E53-83BA-372B-8D64-564D19011D0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8" creationId="{BF9D405D-0581-787E-006B-E50200A7EB5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19" creationId="{DF0DDF59-A058-FE48-D9A4-DF722683C23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0" creationId="{9CF38B4A-04E7-2D70-9175-9C33DC2478D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1" creationId="{C87BC743-F05B-2CFA-A32B-E521063EFC7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2" creationId="{5F6886CF-46A7-F5D9-25E8-D2F8F3C315F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3" creationId="{37F4BBA2-B556-38CD-8659-89BE2207059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4" creationId="{1284CA57-1723-F402-993F-47399ACC390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5" creationId="{F302E0B5-6D33-F47E-CAA9-90E7B644BF4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6" creationId="{719FB828-DEA3-F6B9-DDAC-BDBAF323074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7" creationId="{E790FEB8-4EF7-1618-ECF6-98A8FB629C2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8" creationId="{EDEF97C4-51F1-9165-4798-4B3B949EBC0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29" creationId="{65D20F8B-90A3-F9FB-E946-1B71119856F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0" creationId="{226A18A1-BFA9-E1ED-9B0A-35D34E9192D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1" creationId="{FE080F57-F90B-7060-441F-876D7E75CE1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2" creationId="{9C32C5FD-AC03-1A1D-FF1E-315D4731940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3" creationId="{1D76086E-4715-86E3-6E10-82BF421A256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4" creationId="{8814C611-E75D-B7A5-0C77-330F73E1149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5" creationId="{00BADC06-739C-1110-C10E-C949362C86F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6" creationId="{B096DA9F-9510-76DE-83F4-4C2FCAC7279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7" creationId="{57E8829B-CFCB-2398-4B1C-60E9E5C6D8E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8" creationId="{B3F5BDDB-0545-14DF-2F0B-46A84C9AB70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39" creationId="{C870B9C8-67F9-B996-DDED-9FD9779FA54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0" creationId="{5E2CE169-7CFE-1CC4-E43B-F890A409614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1" creationId="{B84F7E0A-7080-30E2-66DC-F65007724D6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2" creationId="{4BAA585F-147F-BBA0-B697-A66F1184BBE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3" creationId="{6FFBDB55-2113-C7E6-84AE-47D1586A0BD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4" creationId="{BB340038-7AFF-0D17-23E7-79F60E8F619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5" creationId="{8A601760-B889-6AD8-382A-1EAF29EC914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6" creationId="{4DA0990C-3C0F-5E03-4F8C-262896F93A4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7" creationId="{770607DB-D1F4-1AE1-9D4F-D9B1B5AA46E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8" creationId="{78625AA4-6A60-CEF4-039A-967AE55E078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49" creationId="{3F627B1C-7E52-B839-623B-CF9BE63F657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0" creationId="{F74F784C-3F54-A879-94C2-B5C811E21AE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1" creationId="{82815616-85AB-8D9D-2CEA-1BF71243B12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2" creationId="{8FB9D9FA-EE0B-B451-3BA4-789908F0A8E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3" creationId="{A53D6F27-A1EA-6B28-C8B3-8A862A3C31B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4" creationId="{2B0CFAEF-E0BF-1A79-BB06-09B5CF5BCB2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5" creationId="{44BF64EB-66A4-66FD-8E5F-B70D3FC431E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6" creationId="{433D306A-367E-A31E-48CB-A3F64CC685F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7" creationId="{9589AF38-F85E-0A4D-DBCC-748CF8F3FCA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8" creationId="{CBD1A8FD-6518-F164-5B87-F5254ACEC25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59" creationId="{9CD8265E-B648-40AD-C24F-CA7485941E0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0" creationId="{5EDD8688-A06E-66ED-5A07-D8C33404B04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1" creationId="{BDA76F1B-0329-B14A-078D-98B46B10D65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2" creationId="{6DDDED35-E829-EECF-0445-0EC2DF5CF79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3" creationId="{4FCF96F0-2304-7E6A-2D78-A1263285FE6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4" creationId="{7BF75A01-10B0-AFA1-6E45-14945DC262D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5" creationId="{5368EB93-1959-47A7-6F9E-829AC02614A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6" creationId="{57713D63-0FAC-4DF5-6079-377D19BB6E0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7" creationId="{84973AB9-2239-1B36-C7ED-EB3E0942597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8" creationId="{8AE1BC16-8CE9-193C-3D7E-224396E7847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69" creationId="{3D817657-237B-9380-C50B-9A52B939A5E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0" creationId="{7A19AC84-4849-1A34-B088-77A49A796EF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1" creationId="{87DB113B-4F2A-F28D-9C04-4E164AD4076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2" creationId="{CA0B48C8-9796-6518-E44C-8CF8A153FA5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3" creationId="{B3FA8571-E7FE-E548-C2B0-8837490A370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4" creationId="{3F65282C-C973-F77A-94EB-A6AFA9C5C2E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5" creationId="{9718BD27-BB2F-36C9-B5D7-F45B9CBBF41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6" creationId="{BF7D3EE5-F8BD-D313-A3E0-EF6CF2BE32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7" creationId="{0B8B41E1-CCD8-7921-977A-9C731D076B4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8" creationId="{5F6B7A9F-F91C-AA9D-8D15-DFAA099F081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79" creationId="{16856904-28B1-CA09-4616-03D2B8FFAE7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0" creationId="{2C9443EF-D5B9-3292-7BDA-C91B1E28540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1" creationId="{350B95A9-BAB9-BEDC-07B3-9EF02B719A4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2" creationId="{C494E6F6-6F89-313F-3D6A-96886ED6EF0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3" creationId="{D4A0E0F1-C125-B75F-F8C9-93210A655AA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4" creationId="{0B615930-74F3-B689-0F91-FAA883D9B9B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5" creationId="{C1438655-4204-4CE2-8BCD-F817BD21501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6" creationId="{253A9FE0-A2DC-FF16-7710-40D11CF0D9F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7" creationId="{3FFB5578-FDF9-D6C6-2DF5-AA09D1BE6F7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8" creationId="{A13DCC11-1496-AA0F-7162-1328F6AAC90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89" creationId="{05C02FF4-50EF-AC69-31F8-856A58E9BEA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0" creationId="{C75B9BEA-A8A3-860A-D81F-3A0BF038876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1" creationId="{A251177A-3E06-50C9-52E0-A1713756C1B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2" creationId="{DADC0A04-3CBA-618A-EF4F-448F3459E6A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3" creationId="{2F401817-2FEC-3C8B-D9E0-0E7C8B6A548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4" creationId="{27092FA3-055C-1F6C-87B7-B09261530F0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5" creationId="{A21F4C1F-64EE-DE9B-7258-77969FA5146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6" creationId="{29FC6660-01F7-983B-5EAF-AAEC7763CD8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7" creationId="{83C50BFE-8659-0AAE-7174-336324FA2AC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8" creationId="{AC51BB4E-28CD-9730-4838-AEC0E9905E4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899" creationId="{2566DC10-A42B-041A-EAC4-C771837B801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0" creationId="{535A26AD-902D-2F24-E757-92B1A90DC36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1" creationId="{FB1CF5FC-72C5-3B66-BF9E-B7D48C3AF6B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2" creationId="{AFF1F210-7CFE-13DA-C059-94D42CDD629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3" creationId="{4D8D5C05-D082-6515-56E1-3A9176E73CB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4" creationId="{F129A879-F0E6-87F1-BFC3-2B3A6EC9EAA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5" creationId="{8FBF5C58-C69D-4746-6105-B04BDE81A85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6" creationId="{D373A160-17D0-4D80-60C4-B1901F4BBF5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7" creationId="{C8D114FC-3E0B-4048-38B0-4F66571F2DB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8" creationId="{1B0C09C0-1AE6-49C9-85C0-4C442B92E88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09" creationId="{0B551985-A906-A268-F2A8-85F15C57096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0" creationId="{FED33008-CECE-5646-259C-91CC3F5C673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1" creationId="{1B54826D-2BA1-BC06-F922-14813D377D9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2" creationId="{FC090DBC-C117-22B8-33E5-C942F3A95DE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3" creationId="{2FC94124-A665-A023-9011-6BAAE738CFA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4" creationId="{BD75233B-6D8D-0285-4015-001B5CEFAE3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5" creationId="{90ECBBF3-8FDA-F2C6-439A-CDC654C3354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6" creationId="{820F2AB7-C697-E266-C0D7-7C054E28CA4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7" creationId="{6B46C959-5B7C-8CC4-68D9-72FBF28BF3B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8" creationId="{819869E7-5FE9-CD10-3D3F-80487AF369E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19" creationId="{2C20DCD8-3A7A-1E63-5AC8-A0CCBC117E2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0" creationId="{B7B5BF78-CBC9-DD15-1121-C96854DDB88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1" creationId="{7E9F971D-71C4-CF70-72BF-5F9B070B7EA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2" creationId="{28A5592F-79E1-07E5-8C3F-B57C51EB551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3" creationId="{6F06932B-A120-B5A0-96A2-B46692349EB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4" creationId="{DBCA447C-2553-254F-0B26-F82E9FCDA51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5" creationId="{46537863-8F9A-B674-92BA-ECBC41DEE58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6" creationId="{0E5A8DF4-EC2D-FB14-7DED-9077AB20AA7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7" creationId="{64E9F95C-17F4-2C02-845E-2427E9B5B92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8" creationId="{47379ABF-310E-1C8F-39FC-27A632C25A6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29" creationId="{0B5C9A2F-814D-C2DC-A5C9-0BD46B40EEC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0" creationId="{9469F286-E73F-62BB-4D31-C9153ECB18C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1" creationId="{FC54EEC3-0ACB-9ED4-2718-06E268967F0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2" creationId="{2D967081-A918-783F-B997-699E18B3CFE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3" creationId="{B2180FD1-53FF-C3D1-FF52-D9127585785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4" creationId="{FA24F41D-DF9B-9833-B4EC-D154336C428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5" creationId="{65EA168D-1D92-5068-76AC-E3AC233A500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6" creationId="{11994495-B93B-E569-7A3E-B50F65683B7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7" creationId="{8A452CE8-9532-3707-5C5F-370C9341ADE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8" creationId="{3E7CE1C6-06B5-4711-5F0E-EF134D75DEC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39" creationId="{13392BF7-3C46-9FAC-BF18-044B975A4C3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0" creationId="{9BB5D80F-F2E3-6B97-913C-7A8A4FE1D85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1" creationId="{49D09E85-A362-75D2-8E53-30E9F71BE57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2" creationId="{38778073-5ED5-0A36-7FA5-2646462992A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3" creationId="{AB1A6EB9-21D1-587B-D5D2-73A5D8AE581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4" creationId="{211FAE6A-E643-29B5-D2D6-036BD8F8843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5" creationId="{98482B6D-36A1-7877-395F-5004F14C8F6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6" creationId="{A4C76F2E-5275-9084-395C-A631E834E6E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7" creationId="{FCC08637-CD6F-18C9-F130-1D15CBD945C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8" creationId="{3BB8DC59-F0FD-70D3-2FA1-CBFEA79AD4C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49" creationId="{9FE0F21F-19C4-3CD2-0E4A-F05AC71D315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0" creationId="{A8860A2F-B482-E5FD-6EC4-EF0B6D97F67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1" creationId="{48848455-4DC0-D2E6-5827-C10854424AF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2" creationId="{7EA40683-F822-2BDE-BB31-AFF5B6C60F4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3" creationId="{4C2F9BB4-ED20-C1B7-5278-3EB30A3D4AE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4" creationId="{DC4229EB-32C9-6BD5-C9AB-511232BFCE8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5" creationId="{C4FB5B3B-3CD3-6F34-2127-8EDC0CC77F5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6" creationId="{4A4A49C4-E4B3-8640-9D46-3D1C858816A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7" creationId="{00A1CAB4-9C88-5A16-09DB-140BD6509A9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8" creationId="{986CE665-CB77-5746-7DA1-EA7C577A228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59" creationId="{F3A0FA64-CA55-37BF-7AEF-9876AC90BCA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0" creationId="{670AA9AF-00E1-41CD-56E5-05C2800860D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1" creationId="{76C7389E-8D88-6ADB-5D99-315454CFE36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2" creationId="{8CA80F39-9433-2B43-4E40-2CA93FB0F86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3" creationId="{D0FDC273-A393-BB37-592F-99AA377DAB2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4" creationId="{87564A48-68CC-9DD6-CD92-4F05E669C04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5" creationId="{48560B2E-4BF3-B749-AAE5-BB9AF64F768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6" creationId="{4AE749E2-42ED-DFC8-D26E-34AFFE7DC95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7" creationId="{79BCC73A-E81F-E3F7-B2F9-FA4CB556FB9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8" creationId="{AD5329C1-2EDB-89BC-42D9-CAF1473C610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69" creationId="{FE6B7615-249C-41EB-BC1E-12319D4B4C6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0" creationId="{7C6C82F5-0CF6-9443-5096-2BEF030B354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1" creationId="{27A32E31-E4EC-6515-4738-741A3D09136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2" creationId="{A79120CA-E936-FEB8-7029-25907642954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3" creationId="{61FA8C7F-4718-3906-4517-2A73198B5E9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4" creationId="{D9DB64C0-F246-0ADF-8EC1-72158CB2040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5" creationId="{AAAE3226-5B32-0ED3-E3F4-91321B2B311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6" creationId="{BC890CD1-542E-CA11-F4AF-7979CEAABD7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7" creationId="{28E58218-9213-A95B-6AD8-D462CDC9D65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8" creationId="{E50FEC03-D291-81B1-69AC-979963413C2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79" creationId="{52BFC71A-C164-54A7-FCD7-9BEDCAE6A10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0" creationId="{472BA32F-31DE-C348-9861-92FBAA56948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1" creationId="{0EAFE450-AF8A-6789-A724-1E6C46D4D6A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2" creationId="{22990068-99A3-9C8B-3580-9B1B2DDFE3A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3" creationId="{258A3338-8331-2D3B-5625-FF187F5777C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4" creationId="{B57ACDE8-8A5D-7E9A-4404-98793DBAE5C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5" creationId="{A5A9BADA-E095-0D1E-3A33-CB348B6071F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6" creationId="{328DA27D-388C-1074-E06B-8D78F30E20D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7" creationId="{3294D68C-AE6B-9D1C-209A-62F585DCD61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8" creationId="{536F5D56-92AA-E05F-BBAF-23D0E6A3E2B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89" creationId="{2BBF5628-8B80-61A1-73DE-133CBF27976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0" creationId="{39F3F9F5-D759-56E5-4F1A-94093387AE7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1" creationId="{A2F0B866-19A5-84AB-2024-D57509E2DA4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2" creationId="{2AFAEA3F-30A1-6E2E-0A74-123A88E3A10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3" creationId="{C06AC2CF-EC78-645A-1911-976A8C45331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4" creationId="{0FC5E29E-A659-4412-C0C4-18EAEAF145F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5" creationId="{AB9FFA56-5D95-9F94-48DF-7752F75A72F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6" creationId="{3C660331-B20A-736A-5B0B-BE9B4E5E54F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7" creationId="{003267E9-AE5D-07F7-C621-94040E0A0EE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8" creationId="{D671B04F-D55D-B608-B54D-ABBA93CE89C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1999" creationId="{851FCA91-D4AC-3A5C-0DBC-38091903E65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0" creationId="{04B7FDF3-BD03-F457-EF20-3FDD37972C8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1" creationId="{1E35A201-CD5B-B0F0-87F8-1EC03C7D052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2" creationId="{E9B33F2C-51B1-B45A-5B5D-C9387418BCE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3" creationId="{862603B3-8E8D-51AC-5E9D-FBF1B5179FF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4" creationId="{85269B05-8CE6-C2AF-2F67-81E8A4098A6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5" creationId="{B02D4456-55D5-CA14-9B9D-E380E355E82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6" creationId="{67D8A428-4A56-9333-FCE0-F3362BCEDD8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7" creationId="{BE434714-F6B6-D2B8-F4CE-D79D1CCD6D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8" creationId="{C93C9C4C-02ED-3AF8-FE2E-90F454C325B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09" creationId="{5630E912-1D75-B1BB-CC58-CAD282885AF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0" creationId="{05912701-CF28-3944-452F-C01196774A7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1" creationId="{8D27CA5A-E028-631D-9950-03823524047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2" creationId="{D68C34FB-573A-3E0B-EA7B-D829CFC122B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3" creationId="{F247357A-25D3-7227-A703-16317D6AC51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4" creationId="{B71CCFC0-46F7-DC2D-6591-29FD32983F4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5" creationId="{56B9DCD4-F094-5A98-70B7-99F11D4DBE4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6" creationId="{516966FF-1047-04E0-5638-18C2461E0C4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7" creationId="{0EA74FD2-F85E-61B0-8A87-FB6D4644159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8" creationId="{5050E464-2639-FC2C-0249-CA70FB95585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19" creationId="{5380D7F4-8B96-ACA1-1F2E-6A9655DEE46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0" creationId="{817140B3-BAD7-EBD7-C184-72100B2A561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1" creationId="{881444BA-2CC7-DFEC-7CD3-296D31CDE10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2" creationId="{BC84CC85-B026-4EBE-CA35-9FB076B0FF7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3" creationId="{A7ABA57D-4F80-B139-8664-C8162A48E1D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4" creationId="{4CBBAF92-74EB-6F3B-DA24-433D2390C58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5" creationId="{4EEE3185-DA8F-04BD-A929-47AC6256837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6" creationId="{0F9D4259-ECE7-C08C-4D5E-D677C676DCA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7" creationId="{05F460CF-BC12-64E8-01DD-8493F83473D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8" creationId="{C15A32FE-7CDB-7022-1912-59C96219544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29" creationId="{7B9B78D4-C11F-6A1A-FAED-74A899F84EE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0" creationId="{0D550B12-2472-00BC-DFB6-B05545E3B4E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1" creationId="{360A4C3A-A0F2-A581-F61D-B49DC9E065E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2" creationId="{A349B534-CCE7-7551-75D1-D5248EA49AE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3" creationId="{5D3B8811-C28B-8BE2-BD94-6C1F99AFE56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4" creationId="{499822AD-4482-BAA1-1D9B-1825A8E7291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5" creationId="{4F13718A-7D76-358F-B32A-2471746D778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6" creationId="{2F99AFDA-C580-6A4D-1012-D0311B55FA7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7" creationId="{E15C1FA7-5118-2E23-EFB1-0944975F821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8" creationId="{2CD54E62-8E54-B50D-6986-BC76AB4B14F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39" creationId="{C4FCE82C-DA6A-499E-35BD-5E83C21FB4A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0" creationId="{B0945046-55D0-ED0B-693F-EFE06AB92D0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1" creationId="{B9AC5EA8-00D3-E2A3-629E-610543807A4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2" creationId="{1E8D19E2-818B-4B4C-562D-6A5E258488E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3" creationId="{0666863B-362F-74C6-E269-6492D8829F1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4" creationId="{633AEB93-E2D6-6403-D629-B8FDEE6C580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5" creationId="{0743A0C6-8AD4-533A-C506-0B0D55DDA3D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6" creationId="{4F7D9B58-46C6-FD7D-8D9F-784873BBBB6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7" creationId="{2D8BAE1E-8CE9-83E9-B2E2-301FC1DC6BE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8" creationId="{6768D53F-0DB1-BA9D-BDC9-DD993690C3F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49" creationId="{EB6B4233-AD8F-AD5A-3703-98CCFB2478F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0" creationId="{85AAAF8C-36A3-4906-0340-D9FF846F97B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1" creationId="{26F29282-DFB8-B0C8-22EA-1595A7C0731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2" creationId="{3761AB0D-80DD-345D-DC27-0F36F3A7703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3" creationId="{A1AAFB42-BF78-9659-D3FC-8928DF0FE7E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4" creationId="{851D501B-ECAB-9F7D-E2EC-F793B4EDB89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5" creationId="{2972DB74-5E2B-CFBF-FD31-ADC67355D27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6" creationId="{670B2F36-04C6-FA02-A008-B2696018D04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7" creationId="{BBB20138-79BF-785A-BB92-96F42B8CB68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8" creationId="{29AAAA7F-6C34-CCAE-4AEE-07FC9A10F0E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59" creationId="{C84655ED-F93F-B87D-D901-3154E49D3AD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0" creationId="{3DDE3B3C-EFB9-0CDB-CD05-0E72EE15B7D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1" creationId="{FAB93C53-2C4C-D0F5-40B6-F5B2399BDFF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2" creationId="{46299C2B-9ECB-D9DB-2844-D637AE9B14E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3" creationId="{D8E1933B-2D3C-3BCC-2985-B38A361A3B4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4" creationId="{29BCC292-E735-EC59-080A-6FDD99E4E9A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5" creationId="{6E201A5F-8872-3C60-6355-171555EE929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6" creationId="{58364E43-810C-1F7B-7001-EB864C4D744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7" creationId="{2D2CE8ED-5143-B881-4281-59170225832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8" creationId="{66ABC008-53A2-F923-78C5-F6AF35894C1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69" creationId="{8A1BE8F8-2CB6-49B7-DBC1-EC5148FCE38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0" creationId="{75D74D02-E480-A4DC-CE90-EF68B216779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1" creationId="{3A97D984-933D-E09A-FDD2-B75378C2623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2" creationId="{AC8DC038-9A46-3676-191C-0365955D590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3" creationId="{872721D9-9ABD-F2BA-DA45-11F0AA28F3B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4" creationId="{90CDB164-9E4C-02AE-E254-C910FB37320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5" creationId="{3DE8A168-840D-642C-3485-40A26A39E2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6" creationId="{DBDAA146-9895-509F-467D-4FC8FAD6967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7" creationId="{A2548E34-F0DE-BDB4-6676-E7BD7A8F54A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8" creationId="{32A06C54-6D09-4458-F00F-91F561B5D81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79" creationId="{B5156396-A902-FA87-E2A2-6ECDC694D61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0" creationId="{C901960E-BE5D-A1F4-4CDA-9BC428262A5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1" creationId="{7FBA692E-DBA8-5D06-9B00-ECA01C39DBB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2" creationId="{67C3FA4F-6D20-4545-A6BD-83573945F63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3" creationId="{0C86C54C-1719-6336-F4E0-2A794C44532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4" creationId="{FAEF7769-5DAD-7077-2973-F4BB9607628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5" creationId="{6CC1ABCD-E050-BFA4-BCD4-1966C3D5268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6" creationId="{5E4166D8-24E1-72A0-DB58-F2531BFD7B9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7" creationId="{340205C1-2F84-FDF9-5EC4-551D720DAE2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8" creationId="{0E34C0FD-399F-06A8-B1E0-5C2F31F3015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89" creationId="{126A3D9A-27D2-562A-F025-A28544EE893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0" creationId="{01237BDE-48C7-3B27-9465-5B439866DAC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1" creationId="{97253DD7-DA9E-54D3-DE9B-5DDF458BB68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2" creationId="{927F987C-296C-ED39-DF8A-3EDAA1EC182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3" creationId="{68A241FF-674D-9D5D-067C-3EBAB1BC39B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4" creationId="{8B439154-72B1-A405-EB1D-269C75145D1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5" creationId="{9CAC4299-B994-1E6E-1851-F1C29721C1F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6" creationId="{AD6F870D-D5E6-8846-9FA6-63DEED3D6C1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7" creationId="{B43A50B2-19AF-567B-0A60-EF67C3B81EA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8" creationId="{D9B3EF62-0757-CC23-E750-AC00E1297D1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099" creationId="{F9BFD65C-4E39-5468-FDF0-786FA4576A6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0" creationId="{42728B80-03B5-3EC0-F8BF-8C905A7C9C2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1" creationId="{48274F45-264F-FCF4-F2A0-A94F7F94021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2" creationId="{72E691BD-10E0-C570-1E67-FA747039673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3" creationId="{B4E5004D-AA64-2A28-FFA0-43294506EF7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4" creationId="{727C2A37-0972-93A6-C18A-0A9CBCE6076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5" creationId="{B88BD01C-B2BC-5F7D-DD52-47C96F9D31C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6" creationId="{CA559C16-B0C3-1879-9FDA-E2ED92B7CCB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7" creationId="{88B863A8-D0AF-F842-4980-12F97E05702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8" creationId="{881864B1-A780-F653-4FD1-0C2D9BC108B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09" creationId="{F6869EDA-508F-CF71-4D76-DFC688560F6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0" creationId="{A35A1560-9690-BBE8-679B-CDB5ED08B0E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1" creationId="{076BC424-E012-5FCF-C9E9-A7016F95A13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2" creationId="{DBC0526E-44DD-8DC8-21FF-C5623418B26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3" creationId="{5721A2B0-F32F-861E-1D49-9AB86CF08AF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4" creationId="{A33909B8-EF54-7095-A422-445E1F355E3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5" creationId="{18C0A421-000D-7145-A95E-51BFAFFD977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6" creationId="{8F681B09-DF7E-BF7D-1CCF-9FED28AD5E1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7" creationId="{5BC43DE2-514D-21EE-6410-61B12CD18AB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8" creationId="{F55A83A3-EF7A-0231-C85F-27B274942B1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19" creationId="{3CA360CF-579D-DB35-49AC-050DDD0007B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0" creationId="{E5934C85-613F-5C30-D7FB-D1409C31531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1" creationId="{E29E021D-186A-1ED2-7820-CABF6902987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2" creationId="{FCEB341C-BB03-D1E1-B7D1-8BAFD030936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3" creationId="{FE5A5396-848E-F12D-ACE9-915FCCC83F7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4" creationId="{629CE146-0B79-B9E8-9B3B-34981DC2CF9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5" creationId="{24982B92-3A91-DCFF-A902-6BB1D8B8AE5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6" creationId="{5F7326D0-25B7-2BD6-CCB9-4EC17177CD0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7" creationId="{ED962B5F-3ACB-5D25-AC0F-40CB093DE19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8" creationId="{5FDB296B-2382-AD8B-9B1C-ECBAFC730EC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29" creationId="{3A497E57-B7B0-ACD4-3812-AD7F2CFC006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0" creationId="{1FA1B8B1-A6F2-84C8-071E-A7923AC9620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1" creationId="{D2C0DEC7-D30A-1CA6-9EB3-8E08703AADA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2" creationId="{1AEBBFB1-2E77-7266-302E-FC27E7B571A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3" creationId="{729ECD8F-DD27-EB73-D345-EC4EE78BE6B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4" creationId="{3308D6C3-BF8C-6720-6296-77DCD87AF4E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5" creationId="{19BED770-5D2A-9E1B-69B4-2B29C139D82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6" creationId="{A3AE1B37-9D3D-A2E5-79A8-0941B0A1F54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7" creationId="{4C242783-97D8-A525-25E0-9E65BE74140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8" creationId="{066DDB4D-0F6F-104E-910D-10D989FEE81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39" creationId="{EBDA2178-B5A4-5E4D-7D0B-D2D1467B4A8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0" creationId="{347C35C7-7007-6AC3-70BD-F32D32C8470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1" creationId="{7A21938E-D2B9-8712-F01E-0654A3BF37B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2" creationId="{E1732A5C-8AEF-55D4-E143-54E5EA59C66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3" creationId="{51BEFA61-A3B9-42F0-2E1C-AC6A88911BD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4" creationId="{EF0C8F01-6EC1-098A-1E16-542F8F8558B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5" creationId="{0B816A57-7E83-7728-A747-10C09028535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6" creationId="{C77CD7C3-4B51-4CD1-C933-3055AFE244A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7" creationId="{31E70E1B-34F5-3530-BAA5-1E9ACB6F989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8" creationId="{2E30859E-560D-E75C-9244-7200A3DCABD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49" creationId="{E3D8B958-6252-3003-33BA-C0CD8F848A6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0" creationId="{088C5429-F82B-1820-EAB7-169D8CB100E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1" creationId="{484D1FF9-6F2A-1CF6-7BCB-E9B09085371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2" creationId="{14A0A3A2-47C1-0534-E69C-410B04F96E1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3" creationId="{38998718-4FB4-7532-1499-EA00E9307BA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4" creationId="{09BBE16E-0562-470F-8520-011F12B073F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5" creationId="{DA5689F5-4EA5-F239-8C0A-5310CF5E83A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6" creationId="{485BD3C7-E147-041A-C82B-439918E8E96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7" creationId="{0EFBFFF3-37C9-9362-1AAA-F98B5B9F33A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8" creationId="{568FEFFF-760D-95CF-D5DF-B6B105FC20A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59" creationId="{4AB45F3D-7D08-01A4-D43A-B43E6C943BB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0" creationId="{43730683-C699-74A6-8BD3-0D2025FAB9F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1" creationId="{A32AF820-E7EF-A982-91AE-36B72ABA10D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2" creationId="{E46EC422-DAFD-BEA6-3F0B-9BA11BF3398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3" creationId="{5B2E5CBB-A95F-C027-A244-9EC9E1F3ED6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4" creationId="{D1EF59B9-7F4D-49A3-5096-538F86D1D49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5" creationId="{80648F1A-DD35-2156-6B7B-03077D5CB7F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6" creationId="{C0A23D11-D071-3906-9BE1-E51E76F4D99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7" creationId="{DD827F9E-5656-DE9A-4BA4-A24AFDC6FB3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8" creationId="{3DA348E2-920B-A56A-BD0A-487070401E2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69" creationId="{BEAD7A5F-42C5-CCF4-1986-0C35FD07398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0" creationId="{DABB1DA1-3831-4C90-B6E3-164CE56FA22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1" creationId="{80F87D2A-5F99-E979-8B14-4894B1E750F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2" creationId="{374C3CA4-AA91-4A54-477A-2B8D8815A40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3" creationId="{0902E57B-B5B9-E754-AF7B-A7D221706DA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4" creationId="{6D527CBC-11F9-2F1D-4CAE-44FE8D65F18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5" creationId="{3A8C67C1-27EC-DED0-1565-DBC15FAFEF0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6" creationId="{4B075786-8A7C-29B2-FBD3-2C9D2D69E25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7" creationId="{0A0003E5-BBDA-E997-2C49-F0B39BF469F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8" creationId="{0AE9AAEF-75D4-401E-C68F-B0FA46625E8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79" creationId="{68316B10-7A64-5DCD-AF9F-F00F527889D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0" creationId="{02EB0BF5-8892-7198-A006-1BE28901A05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1" creationId="{816742B5-7AF7-D980-DB76-6670BCAFDC4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2" creationId="{96D34AC8-C613-A08D-71C7-66158AB7682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3" creationId="{218C4EB7-4011-CC29-6C58-BEE7C2814D3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4" creationId="{7817E6C4-7F7A-7A71-DEAA-264113B1E39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5" creationId="{D2476A71-4390-5592-0DD7-F9D040217D3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6" creationId="{8F0A41D5-2CDA-84F2-321E-6576A0F2A9D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7" creationId="{03ED9D0B-4E73-BE6E-007E-028D7E599ED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8" creationId="{32FBDE7A-9329-1031-1618-CFBFD3B323A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89" creationId="{5D8CAA50-F87A-D3F8-E09E-C676C079C9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0" creationId="{D0559D05-75E7-6FEC-C981-C06C33E1BE0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1" creationId="{7235A731-2013-93EF-72BE-3FB716790AF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2" creationId="{A8FCFB07-3CB6-02A3-B968-9E78BDCB466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3" creationId="{798A5417-BE8B-188B-E056-2AF3B36E223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4" creationId="{31AB79CD-61B6-D82C-47B1-2E447AD97D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5" creationId="{3C386CDF-3FA0-8432-5C7D-DDF8BB215E3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6" creationId="{994911F9-78FF-2C91-D42A-23C38F31685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7" creationId="{6C17F602-5638-3B23-8EC1-5ED73BD04EF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8" creationId="{932AA76A-C97C-4C94-F064-BD5D9776FFE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199" creationId="{D9F1DDE2-43C3-E39D-2341-FAE54A8E171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0" creationId="{BFE8D9D4-DB3E-7602-5DE8-E38BAB0DC42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1" creationId="{A9677291-39A3-1084-2D6C-715E85E3D6B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2" creationId="{791BF14E-0CDF-3B60-111F-DEF6E7C6DD3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3" creationId="{B9990996-E1C4-963E-5366-A9529184229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4" creationId="{4E299930-FADB-4D65-4601-CE521FAE960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5" creationId="{2A00C629-5938-3231-39AA-DF10FA6CE6B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6" creationId="{BF77C720-726B-B547-4448-22563C2A3CF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7" creationId="{A91614E7-840D-CB26-DE28-CAE609B6FCE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8" creationId="{170B7887-4BF1-A3D9-AD1E-BEEA78B610B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09" creationId="{E3B11CCE-83BD-16DF-20D4-70492D3AC67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0" creationId="{C221052A-1509-5F7C-8BEC-30CDBE86DA3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1" creationId="{9B250C22-445F-CD0C-5CEF-48997D56B1C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2" creationId="{F56CE463-C3D3-7A79-CB6D-FA5AA7ABCDA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3" creationId="{D7D1B98A-04FC-CE68-D152-E2ADEDDC8B5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4" creationId="{F019D120-F164-D86F-6B49-F1DD473F2D5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5" creationId="{666BA18D-9F88-C85C-94DF-A20BD374EE2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6" creationId="{C9AC3FFE-DFA4-E955-D994-1F9F8A62311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7" creationId="{9D040C21-750B-1359-9F96-B38F795E4F6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8" creationId="{496BAED9-B764-A335-7C2B-111EFC4BB18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19" creationId="{64082F0D-C388-4F7A-DB7A-64603AF3B7C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0" creationId="{7BEAC5CB-C50C-1621-7547-0CE7FD7C482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1" creationId="{1313CD75-A98C-04CD-9509-1918B24972D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2" creationId="{02E4AC28-D534-5FD6-0009-03C66589F30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3" creationId="{28B9EB9D-09ED-C151-E685-D5ADAA4A1C4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4" creationId="{32747AC4-870F-BEEE-5EC8-95AFD172861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5" creationId="{A1C287E7-605C-D126-F778-577A53677DF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6" creationId="{55822C03-4A2F-AE7B-7E6D-5D0A4A163F7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7" creationId="{EE081FC1-DD0A-A9E1-3411-43B8E7294D2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8" creationId="{A8EAE299-0C8E-21CB-A4AC-2ABF62FE05F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29" creationId="{AC41E817-8295-9E59-2E25-D15F6B6E565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0" creationId="{40D921FF-54A4-453E-D663-2EC15FCD701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1" creationId="{88E1FBA6-A1E3-BB07-15F5-5C0D5235F29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2" creationId="{560D648E-19A9-304D-AEB7-E10D7C020F2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3" creationId="{79E60976-AF18-FD6F-A861-6C525B7217A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4" creationId="{C18001E5-0A2E-4CF1-47AF-F8E8D3E3731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5" creationId="{FC40359E-2593-319D-CD01-59462C1B4BF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6" creationId="{E18FB04C-1DAF-DE2F-F00F-5148DDE40CF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7" creationId="{F55A4E9B-D62A-9522-2F55-DBB9A7F073A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8" creationId="{7AE3042A-46D2-19ED-BED1-7FD4305DB57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39" creationId="{C6B77ED5-39BC-3CAE-FD8B-83A7072CAE2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0" creationId="{33261231-7634-052E-6848-FF791114642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1" creationId="{0EBA15F1-1C37-FE22-3ADD-D0D58798881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2" creationId="{225A230A-0FCD-33F9-DA22-0186D8A0B51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3" creationId="{ED22C049-DD04-5FFC-D9E8-6A240831BC6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4" creationId="{E31CC04A-FAA3-F001-68C8-09BA18AAE9C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5" creationId="{D658F22E-D081-0001-A830-426CCFD0725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6" creationId="{7D7A5CA2-66B5-8DE4-94EC-F8C0BFF457F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7" creationId="{D8462E26-0375-66BB-806C-C45CF9BF257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8" creationId="{1A7BA759-4AE9-76FB-9734-F5B1A73644D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49" creationId="{35C26901-AA87-A8C0-3C1A-91D942B5809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0" creationId="{F5A94CB9-5926-0A51-2B28-5530E0007E3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1" creationId="{A55A51AC-4274-0F69-D3B2-B7B54ED5C4C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2" creationId="{10EC8340-92DB-ADAE-AA90-47721AC0CDC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3" creationId="{94B8D711-120D-BF21-B41A-4145E76FF76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4" creationId="{B46A5756-6C46-E9B7-147B-1BBA298FF70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5" creationId="{E4098260-68C5-7B10-FD68-F3FB577CB70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6" creationId="{9773F7CB-9EA1-668A-48E8-6B9D69F7875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7" creationId="{59393F5E-F0DB-CF72-8BD7-A6F77C63FC4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8" creationId="{AEE4EE90-135A-04B7-876D-F67A4FD7812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59" creationId="{2AB90613-F18C-1E45-F635-188E34339C2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0" creationId="{36E7B294-728D-7D72-D330-8901F517692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1" creationId="{5D9CB3D2-DF7D-813D-1DAC-818596878CA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2" creationId="{4E48963B-2F73-6FFA-4120-D90F61DA502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3" creationId="{854BD852-B4F5-2B66-9E4D-14D6B16DBEE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4" creationId="{24155B62-F650-22C0-7D14-CFFE27A4C25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5" creationId="{3C694460-A340-2B22-5407-AD6BD179615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6" creationId="{2D2E877A-AA3A-7DEC-92CE-B9E5A33DC2A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7" creationId="{1CF25D81-F128-4F5A-1301-ADF81951E2B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8" creationId="{FA3C0260-A114-8112-4453-3B3FBDD2B0C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69" creationId="{DB18FE62-70D1-31A4-6852-071D4E5B86C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0" creationId="{9567FE7E-7B6C-DC39-2E8C-7B7CB88171B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1" creationId="{82ADB613-C47A-74F2-FBC4-11331936A65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2" creationId="{333DA379-8071-32DB-E458-1FCBE58E2B4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3" creationId="{1BA69460-B1BA-3A75-9B14-649072966F9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4" creationId="{5BE6102D-2785-C8A1-48F4-2C9188DFE57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5" creationId="{FCFAE78D-A380-4D98-AB96-43EDB9EF956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6" creationId="{810FDFF2-8A38-9E0B-37B7-6934323A8A7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7" creationId="{9F1A452D-A92A-9CEC-B898-4D78D08BB9E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8" creationId="{12973CD8-A84D-C9CF-B331-EB37BC1AF0D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79" creationId="{90E5AAC8-C686-6E28-0E67-254F647C29A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0" creationId="{EF25DDDC-F921-6254-48A3-FC2C5DA98F0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1" creationId="{99461E54-678D-E163-1600-B2257BBCE6D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2" creationId="{FFA275E4-BCFB-FCF6-A9FA-96FCDF19DD3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3" creationId="{C4FFAFB4-4788-734A-BF57-63262DA1C21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4" creationId="{F3730BF4-478E-5BF8-0C0E-5228AC52E84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5" creationId="{BFE67C9F-6FF6-5477-E881-CD22F3C2D60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6" creationId="{2244B4C1-51C8-3477-5C15-3133BDAEF8F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7" creationId="{6DD4AA54-D856-3B1C-57AF-50F61C2ADF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8" creationId="{40714369-E99E-7FBA-7616-93894ABE063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89" creationId="{DE74D38F-43FC-4EFC-5F49-889F562B85C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0" creationId="{BB63904C-A283-CFC7-CAC5-DCB75A95061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1" creationId="{A718EEDB-F84C-2802-71F2-733E7A112B1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2" creationId="{1C8D27D9-B278-A2BA-98A4-ADF5E0138A5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3" creationId="{042D1284-2C17-B693-5CD6-C766C4D43ED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4" creationId="{1E2C37EA-EECF-918E-FFE0-B29778D4136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5" creationId="{E4BB2DD6-9E44-5281-9D0C-F3FD7EDD342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6" creationId="{E2E7312E-B0A5-F0E4-CF4F-7A5DE2FA07D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7" creationId="{FAA74040-07F1-8E4A-3AD6-0E89FED3EFD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8" creationId="{7DF26E12-7B63-8BE9-6472-F4D55D7AF56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299" creationId="{EA2AC921-A12A-AFC6-5335-3285BF06911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0" creationId="{48ED85A0-6755-2D54-CD32-E67387196F3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1" creationId="{B7DC9CA8-7CB7-8208-1BD8-5FCD1AD2092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2" creationId="{F69FE248-74EE-DBB2-7160-7A9846BEA10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3" creationId="{BB0A24F8-B0F6-95D7-A4BF-AB0727412B3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4" creationId="{DDAD58F8-33EE-7547-380D-638550B2FF3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5" creationId="{EFFAA412-620A-7D90-8DA8-3937CDC9398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6" creationId="{49830929-84D0-CEDC-8C22-DE6F87EDD30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7" creationId="{6B5D1548-9578-12E9-22DF-C04EE4B6ECE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8" creationId="{D5BB869D-FD7D-5CD5-44F2-435412F15D7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09" creationId="{0F1403A3-6EEC-EC6A-9B9C-A3DE2E0D046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0" creationId="{8E7B6FA3-DDB3-6564-2249-5E19EF10F68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1" creationId="{EF562384-14A1-2D9A-D3C3-FC02A171100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2" creationId="{E7BF8863-9299-5557-6FCB-581FF5C0FE1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3" creationId="{416DAC20-963D-6C36-8099-39B46F4EA60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4" creationId="{731343FF-9659-B026-14D3-99047E8BC20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5" creationId="{4DE6E58E-43EE-DFF4-CD94-1BED18DD464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6" creationId="{DF717E7E-1D5B-8F0E-FC23-691F9AAAC09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7" creationId="{791BECAA-2D2E-9B1B-C3AC-58419CD8601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8" creationId="{3133079E-131F-0163-86F0-D22C660F131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19" creationId="{5B945EC8-BC76-5068-4AA6-6B4597BE641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0" creationId="{0EAD9E26-CD76-1743-A168-F4904AF8F12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1" creationId="{FD931512-396C-718A-2846-DE6E242DF3C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2" creationId="{6D6D04B9-C18F-46B7-E188-F9C2C7A4CB1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3" creationId="{D16424BD-0187-A242-ABC6-5135DA7BA1F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4" creationId="{9D8076BA-AE15-9517-BDB9-DC05388BE67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5" creationId="{4FF52339-CA94-DCC2-BB6B-9667ED59CD1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6" creationId="{BB376D25-4854-CD47-3353-94E8BE84C00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7" creationId="{B65C8C12-6C00-DB87-7B89-DA5BD1513C6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8" creationId="{1B2C223F-758B-DD17-8DA0-175C3BC804C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29" creationId="{58C16D63-B1C5-70AA-C011-5D3958867C7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0" creationId="{CA432891-5DCE-F827-C8F4-4E2198210C4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1" creationId="{28295832-6E37-7511-E383-D1646419EB8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2" creationId="{F6DE5399-A694-9017-6B71-A9BFB588689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3" creationId="{0711E2B9-0BA2-737C-745B-DEA8044F740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4" creationId="{0B2C1083-CC99-3C50-31A4-049B9AEE201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5" creationId="{89A169EE-FB7A-F86B-FCD3-B4BCB7922B2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6" creationId="{C354A5E7-CCD0-542F-AEE7-DDAF844388A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7" creationId="{58EB27F2-2757-9083-0C7F-E3472B8393E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8" creationId="{E7106E62-5336-BFDA-4820-0602B03155A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39" creationId="{3D452806-33C1-71CB-4A85-D89D3261691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0" creationId="{7E35FAAD-CF10-0561-2D6F-99E177601C5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1" creationId="{EA22344E-8290-DD90-3934-AAF52295AAC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2" creationId="{66C5F003-4F11-735B-DF78-C1106A1DDFE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3" creationId="{A2A4E9C7-128D-5108-E122-B3578BB253C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4" creationId="{92AE0415-F88D-64E5-7CFF-64BB9651B45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5" creationId="{74B221FD-E42E-F6FB-7FA6-4974D7CB771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6" creationId="{AB09B275-805C-0214-BB8D-9B83465F4C5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7" creationId="{A96BACD5-E8AF-BFE1-EC23-2793975757C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8" creationId="{3EFC117F-7B63-6BE3-BAF8-C1A485305CB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49" creationId="{6C2107E6-2CC4-AF88-FA47-FCAEEA93CBD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0" creationId="{6B160D51-B24A-61CB-EF81-8370CECA3BF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1" creationId="{A405E37B-E25D-4188-5806-381507AF765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2" creationId="{7A9521AF-43FC-BDE7-58E0-FCFE103775C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3" creationId="{6C7BB402-4F24-E803-C605-E2E8E3DD209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4" creationId="{CB09AFFB-7B53-5B96-31C4-7C81BCBF5C7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5" creationId="{78FC77BB-DCF5-8C02-C2BE-F2AEA0EBD58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6" creationId="{E1E2630A-0803-01F1-0B3F-BC4B0B1BBDC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7" creationId="{45EC7D57-3BDD-8CE9-BDDE-0DD27845391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8" creationId="{83CE737A-0FEB-61F7-7D46-B2A382D95B9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59" creationId="{91879C14-1606-DBF5-B88E-EF09CCBF94D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0" creationId="{26BD90C9-BC28-EF95-663A-7CFDF698844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1" creationId="{5B94100E-C587-C4C0-71EC-D577FB62DFF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2" creationId="{4EB1DDFE-6569-3013-A0B1-CE627D37354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3" creationId="{D8A9DB22-6C17-5DF4-2295-11AFFEA993D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4" creationId="{296F6C3A-DCEF-E03C-D16C-8B6B2F400D8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5" creationId="{32B51BBC-AD43-50A9-57C6-825E11656E6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6" creationId="{9C0D7F2C-FE4B-3259-3240-BCCFFF9AF6E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7" creationId="{E1061629-C1B7-8D61-7D0E-585997E9AFD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8" creationId="{43C59500-C5CA-06AC-F4B1-5784BF334C0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69" creationId="{36D6ED7F-526D-BD94-845F-01E2C987332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0" creationId="{BC44FF71-96FB-FDBF-60DD-69407BBC0F4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1" creationId="{17F1F0C3-257A-69D7-A760-C0FD27C8401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2" creationId="{6A150077-CE7C-608A-EEB0-44A99854432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3" creationId="{CF79DE61-2F12-FC4F-C7FC-704FEC0ED92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4" creationId="{5378478F-3EA5-DD30-D85D-CD05F2576E3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5" creationId="{EBBFF442-A504-C8E2-C3E0-8BDB527D80E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6" creationId="{A8F7C831-DD26-7772-E35F-5A9213E253D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7" creationId="{87E0288F-CFA9-2867-CBF3-5E09C1E6DBE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8" creationId="{8944AFEB-7313-2A24-A937-74410E41F6D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79" creationId="{C76322BA-019D-2280-C1B6-0855C742510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0" creationId="{B555D779-235F-F879-81A5-9FA3E77ACB3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1" creationId="{1814F758-FA0E-90E0-EB95-65C3D6432FE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2" creationId="{7B0E426F-7F7B-AEC0-CB87-F188F9FB76B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3" creationId="{7B147ADB-580C-6CE9-39E4-37B33814814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4" creationId="{CCCCF086-5783-1F08-7ECB-7935C958E9E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5" creationId="{FEB756C2-E98C-A65C-33BB-ED792C25450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6" creationId="{959F0001-3FAB-2B87-BB80-4BDDE2E72E6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7" creationId="{73D8B5CF-A89D-3FA2-E7D0-F905914D684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8" creationId="{F63D3EBD-9945-1C73-68CC-5AC856D3FF8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89" creationId="{AB2F00C7-C734-C727-329D-A07FB5F0853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0" creationId="{2BE8CE55-3726-F5D5-44B8-61A88FBB5BD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1" creationId="{00BDDA65-9755-66EF-87D1-75B1DE7867F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2" creationId="{96A71FA2-9E4A-6F41-E610-5FF381B7BB4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3" creationId="{4905DA4B-4650-5B05-83B0-81A47F83791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4" creationId="{44E7A18F-B3A0-4816-768E-52AA3865357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5" creationId="{1E9336A0-5B74-35F3-5ADF-F9E9E549FCD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6" creationId="{91A06CEA-66FD-88EE-32E3-091EFBC885D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7" creationId="{42268088-4F58-CA88-48BC-791C0E2CB04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8" creationId="{E2CAF2CC-9BC5-3973-57DE-9546C2F9BAC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399" creationId="{DD4AF79C-ED01-67C6-86A4-243D1156AAC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0" creationId="{561FBE5D-2AA4-6829-08DB-B06EC71A3E5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1" creationId="{A18DCF9F-13F8-CFED-D41A-ECEAD99EFB3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2" creationId="{AC867309-1C5A-B6FF-6D1F-76EC5CA8A6D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3" creationId="{6820F871-91F3-57A9-CB41-BB0EA500BF5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4" creationId="{B06CC127-4F91-663C-94A4-6ADEF10D645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5" creationId="{FE8102CA-CD51-CF19-2F82-7CA19971659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6" creationId="{CB646DB4-B8CA-4731-443F-E0A0D2F6592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7" creationId="{93850CF7-576C-224C-8827-09E6DF1DA8B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8" creationId="{B6CE941A-84DB-9183-198C-75609ECE850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09" creationId="{CFBF3EC9-952A-3595-48D6-0FD78AD3403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0" creationId="{9EC90ED0-D3DE-A397-DF16-8091C84FC02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1" creationId="{2A134821-8CD9-C902-0E88-C94AA47034B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2" creationId="{B2A87321-3AF6-7C14-3F1A-4EE22A9ED3A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3" creationId="{C41570CF-BABE-4D2F-5B23-D8F0E9670B8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4" creationId="{9557F367-B84D-C699-5326-2F76D18C9A0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5" creationId="{DAB7CF9E-5218-68D6-7F00-AAE63D0A2F1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6" creationId="{8A2E7437-3580-3AFE-F072-222444F5131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7" creationId="{FEB687EF-6272-32E5-7DCD-AE41183675B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8" creationId="{B6E848DE-0265-1224-0232-88FE1E8F78E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19" creationId="{45B8F603-8A30-0EAD-7D6C-D8BB35F9350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0" creationId="{141212CE-3DF0-B50E-85E8-FB0102C2D27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1" creationId="{4F1B393E-66A4-0C76-FAC8-868447300FE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2" creationId="{0B6FDDDB-B28B-D904-92EE-97D443B08EE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3" creationId="{5DCDDFE3-57C5-96A8-D245-D55B4F6B297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4" creationId="{5DAAA264-202C-315C-DD1E-65DE6344749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5" creationId="{DA59C871-635F-2D2B-BA72-FBD8E4BD161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6" creationId="{84A2A533-8E1B-0418-C22C-376B3ACE9A0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7" creationId="{71651EEB-5A66-D95F-75B5-F40E0E78293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8" creationId="{D5876B73-94F2-184D-AF29-944A0E8080E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29" creationId="{13ABE1FD-7392-AC0E-FDE5-5487417F114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0" creationId="{00FDA03A-9962-077C-17D3-6CA78646933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1" creationId="{0AB84137-D170-5CA8-ACC8-657F45EDFC4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2" creationId="{516F17C7-7784-3B46-8E53-A5958FDA6B7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3" creationId="{A0656747-23FC-19DA-A26C-1DD6F8EC439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4" creationId="{BB8D2C94-7919-68CC-36E0-A6B210C3540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5" creationId="{108D7D74-363E-7099-398F-799EC3B890F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6" creationId="{1C76FED6-D497-F8D9-ABB3-872A3F21683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7" creationId="{8E5A47B9-7220-BA07-9E59-5A078A30A40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8" creationId="{906A2F2F-5BB4-D688-33F1-CDF7ACF880F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39" creationId="{821868D0-D5A1-AFA5-11F3-0909CA495B4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0" creationId="{EC7B2286-E5A7-2377-3DCA-5A3B5568071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1" creationId="{34F1DD46-3F81-0741-B248-3B308B6FBC7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2" creationId="{1319C243-349D-4C2A-2379-15768DFB1AE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3" creationId="{63683CD6-AE83-3E43-8D0C-77289B5B5B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4" creationId="{274AD9E6-7D9D-F8B7-07FD-8CC024F2346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5" creationId="{16EA1148-8605-BE41-4AE6-EDE61C7ECB5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6" creationId="{3B5CF965-2496-485E-7659-F581977B7B6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7" creationId="{F699B9CF-AD80-0A22-1438-D7F03DB309A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8" creationId="{BB3114B9-486B-7663-D921-2CD66C3BB1C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49" creationId="{8ECE6DB6-CE20-D694-37BD-F470FE9410A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0" creationId="{206590B0-415D-0B3B-8808-0E970EF0279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1" creationId="{97D0B4AE-9282-7B40-547C-C34F090507A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2" creationId="{59CE16A4-95A0-28B0-D04B-B76637BB195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3" creationId="{B9949D9B-A63D-B80B-8768-895CAE873A3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4" creationId="{6BFB5B09-69FE-FDB8-6D85-13DD3A8C468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5" creationId="{D964A58F-57C9-0784-1C93-993ED91F164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6" creationId="{D09C2A92-1436-E7B8-352E-73F1884D986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7" creationId="{DDBD65A4-69E7-66A2-01FF-AB5E4216B67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8" creationId="{BB519514-B534-7CAB-1306-CB2D8C3C16A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59" creationId="{7A29799D-F11E-34D3-D8E9-615C6DE9846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0" creationId="{298CAECC-D421-94F7-667A-3C3708770A7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1" creationId="{457342DD-7A8D-3E9B-1576-B4E52175CD4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2" creationId="{E01F92C3-DBFC-E572-6977-6D0B82987E0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3" creationId="{5AF8673C-82F9-2D69-3643-17FAF905B4F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4" creationId="{602D93A5-FF11-1662-A00E-F1FD7AF6C2D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5" creationId="{B11C7267-FF43-4FF9-DCEB-8637ED9B72E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6" creationId="{578EAFA2-53BA-2C30-836F-33FEA44DB48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7" creationId="{F651A33D-C93C-767D-7FCA-9F0B250476E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8" creationId="{2F391842-2062-EFF2-B56A-DFDAC85DA96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69" creationId="{12590E8A-4596-FA4B-B32D-D3E57D869F8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0" creationId="{01452B58-FA06-9A1B-8991-A024F1B3EF3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1" creationId="{8B6CC340-597C-A12B-4F07-AB9A2688416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2" creationId="{8FA4E237-9357-DB3E-9BB8-43A8311EBFF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3" creationId="{9E610506-A0B8-1432-049F-2BF999EC8E9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4" creationId="{4BB93F4F-E802-7168-611E-CF2705B7B06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5" creationId="{0470E99E-8A54-3BBB-3BF2-36205DAF9A3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6" creationId="{A031182C-CD85-E245-FAB7-78331771511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7" creationId="{9BB15151-C47E-028F-2585-ACC135B6AEF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8" creationId="{50D5BC00-1E09-BB6C-1B3D-416DB572A48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79" creationId="{C2A08D98-283C-CBC8-F178-D90B0A57827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0" creationId="{84720036-5FFC-17A0-024C-A75D63D37A4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1" creationId="{B2D39066-0C87-BE6D-CDA7-041B7784290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2" creationId="{E8888997-195C-FB2D-E112-D8A8D14F5D1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3" creationId="{DBADE38B-AE39-8558-D134-7D836C10AB9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4" creationId="{ABD328A8-242A-B0A3-6EA1-17621985422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5" creationId="{572F8977-13C0-267B-CED6-AF78024D833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6" creationId="{B5D771A3-5D48-A379-9D7D-65844944816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7" creationId="{8051A9B3-34E3-F291-2D9F-742A1688664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8" creationId="{E1CDF02C-3C94-3DD8-47FD-540AF22D2FD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89" creationId="{E251F4B3-C4FB-D4E3-7124-B5A6D59289F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0" creationId="{E39C2333-A2DF-DEED-F4BC-E9DB175E51F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1" creationId="{E25BABE9-7D3D-C6B5-AFA2-E49B41BCC16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2" creationId="{93CEB0CA-C494-2F89-6760-07E2916BBC5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3" creationId="{7267F68E-E36C-3C8D-16A2-A08FA005797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4" creationId="{B254BD9D-9834-29F1-7081-458407DB51F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5" creationId="{39603371-486B-B44A-2E68-FF23639DAF9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6" creationId="{26DD2A78-A8C6-4CA0-556B-3B1EDB94A1F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7" creationId="{57795E6C-9736-5BF9-05F6-7A4EB073EF9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8" creationId="{30BBBE9D-7D2C-F17D-52D3-3927B85B4FB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499" creationId="{73D89482-74E2-00B9-63E5-5357549958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0" creationId="{C9A5FFA1-1206-548D-43F5-E6423AF24A9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1" creationId="{6684C03F-124A-A316-E849-B8EE71844A0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2" creationId="{3A18BE1E-1AF4-E489-1CAD-C84DE047F89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3" creationId="{AFEA7A9E-233D-3BEE-FC1A-64CEA496A91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4" creationId="{3AC7FDF8-B118-9EA1-97B9-B20EBB727AC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5" creationId="{D4D4F022-8DBF-E82D-703D-8C30A0AC13B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6" creationId="{0A72E3B0-B553-1921-041F-75A43B94A57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7" creationId="{4AE1CF64-F370-2E63-8E1F-5D0268FD3D2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8" creationId="{26F6B9F6-059B-27CA-353D-05A23E54B4E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09" creationId="{6AD379EC-8EC8-6A15-D350-3F91FA64B2E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0" creationId="{B6F1ACB2-2B02-A0CD-A98C-2569AFA1172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1" creationId="{404FA78D-1D4C-42E1-7242-B1582AC1FD8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2" creationId="{7C06E5EB-5CFB-C4F3-6144-9C02F2F79B5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3" creationId="{415B322F-1ABA-18D8-2C26-611E3C2C224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4" creationId="{73EFD5B8-78E0-202B-F5AB-43D2E185EB1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5" creationId="{C2211725-147E-9C8C-73C2-ED83EF13229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6" creationId="{E68AA1A1-E6D5-0654-CE3B-66376AF6E6E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7" creationId="{7D9AAA95-DCC9-FCBD-EC23-F5B1B800B73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8" creationId="{50F57D77-24DB-D294-8201-13317018393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19" creationId="{13759C99-E9F2-C73F-FBF7-A06E243EF11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0" creationId="{E9F4ADD6-6C3C-FD3C-D75E-82C9E021A26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1" creationId="{9F539220-6220-C028-E1F2-EAAAF5A37BC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2" creationId="{9BD92B3A-4341-3CB6-1458-772D975713E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3" creationId="{C084B069-B474-346E-B61E-6F9183EA465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4" creationId="{1C647B1D-E622-6CAB-8CED-3F856DB5914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5" creationId="{6F889694-F2B4-6569-04B3-71A92ACD0DB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6" creationId="{D28F54BA-31E3-B5B2-759B-1399106A6F9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7" creationId="{C787FB44-E85E-77F9-76E0-D5FBE4DFBB5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8" creationId="{EBEEBB67-C13C-1EE6-9670-853E1279151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29" creationId="{4D28F2D3-4AA1-965C-9C3B-7A6AAC9FA83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0" creationId="{35532EA5-C3F1-F25F-0F62-61B7DA40ED1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1" creationId="{1E30EC89-6F64-CA27-0768-32AAE45DF3E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2" creationId="{73EF7F7C-674C-3E2B-430D-22657CD41B7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3" creationId="{C03F4EE4-E960-5C52-5073-9FD1FD8DB16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4" creationId="{40747BDF-618F-7EA9-A495-633147D9122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5" creationId="{321B26DF-B42B-BDDD-2D88-A691BE30D2D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6" creationId="{8CDF3553-241D-4852-677E-7F05E56DF74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7" creationId="{F1888299-F472-0B5C-DF63-4A21B1A0CFA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8" creationId="{8B1531D5-C2BF-B39D-92FB-B1715C77782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39" creationId="{226AC5DE-5137-DF8F-DE2A-2524816FF1D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0" creationId="{D7E5665C-2467-5963-BD64-32313D4D934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1" creationId="{AF3D58FA-BE71-276F-9A6C-2D6AD742CAA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2" creationId="{CF105AEB-9BE3-A40C-901A-EDDD4FE6ED7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3" creationId="{F33B9F9C-1D39-CB08-D810-D26B47136DB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4" creationId="{EBDF3E99-AB4E-63F4-2799-78C88A07382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5" creationId="{FC1A7B8F-1BF2-6EA7-9908-6335C41A31A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6" creationId="{AEE6AFE2-941A-15A5-8C18-5402D87A7F2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7" creationId="{A8DF048F-6AFA-51AF-D7DC-D7F5F608917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8" creationId="{29676A8E-5F49-3324-CD3D-6D9074C024B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49" creationId="{F5D107B2-5BFE-64F9-0917-2D715E2E0FA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0" creationId="{8081AD83-A1DD-876F-57E9-6E827E7847E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1" creationId="{97E5B62C-3F77-DC2B-2ED6-15344A42478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2" creationId="{3C4208EE-3652-F9AC-D321-B110FBC166C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3" creationId="{7EFFED13-DBDD-C93C-917D-80E8F5BD8D7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4" creationId="{E03433F4-16AC-6BBC-9A42-BBACEB1289D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5" creationId="{8E8D5EC4-6F6E-BD7E-29A9-6B37A90C620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6" creationId="{C08EE00F-463F-59BD-264F-681DE5BE6A30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7" creationId="{6C323B40-6E1A-679C-BC42-3C503655371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8" creationId="{EC279FF9-188A-B1C8-1BB9-9E7BD243A26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59" creationId="{0966F20D-28E3-E61F-4B7D-1C8102C9483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0" creationId="{E831873E-9B60-F92B-11C4-BD7B9D1D055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1" creationId="{FBF69DCB-F3FB-A89B-CC57-64821282B45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2" creationId="{8E256FB8-BA0B-7413-2A45-AC6C5C29FEA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3" creationId="{C40584F1-FE9E-27DE-B2E3-1450AE00A1F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4" creationId="{A601EDE3-5340-AE53-282A-EC545AE64D9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5" creationId="{4A0255BC-1FCC-3A79-C598-36F9AC58927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6" creationId="{5820D60E-4892-F041-FA33-77F8F3AA3FA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7" creationId="{949E27D9-3A6E-1C7C-889D-AD7231E6D1C9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8" creationId="{0947FB67-8947-5CBE-C940-102A1C841A0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69" creationId="{206FE01B-05BF-FE43-F055-7F7DBA7AE9B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0" creationId="{337F413C-4056-BD8F-22D9-6F21BF7CE72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1" creationId="{C91F9FD7-E6B9-0F67-69FE-3B896B7EBD4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2" creationId="{A7129E28-FF72-1C02-8093-DB5885995C3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3" creationId="{11544479-3186-34D4-E9CF-23BFCF92DC9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4" creationId="{6C532162-39E3-E313-47D7-9D65A9F94AF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5" creationId="{4F5101EB-320D-9B16-319C-AC83C4A9B9E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6" creationId="{B11D2D4F-31F3-6789-15D8-F023ACE80076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7" creationId="{6FE8E4D1-89A4-DF79-C35A-22CAF37EEB8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8" creationId="{BD78E4FA-D96F-9328-2FCF-E6E2EB283CD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79" creationId="{8731AE91-499B-8A72-4C8F-9C904E346E9F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0" creationId="{3F9F9CA6-CD89-F1A1-70AD-D3230E13061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1" creationId="{FB86CE01-524C-7187-B539-DE5D176664B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2" creationId="{1E83A8FB-D4B5-176C-2E80-6443A74BA38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3" creationId="{66B33681-0D2E-90D8-C7DB-FCD8CBDC2FC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4" creationId="{56E18AD8-2452-9F3D-297A-92F6243194B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5" creationId="{1C9EB8DF-7AD6-41B6-4207-F53087B225A7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6" creationId="{88876EDB-2A9E-7117-05EC-2E0FF2026DE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7" creationId="{1BEDBAD9-5C8B-F677-E7EE-A10E30F8C75B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8" creationId="{F56D5780-0C34-7E44-07EE-4F79DB62000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89" creationId="{DD6B9270-5BCB-788B-F45B-C92293DBB313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0" creationId="{8471CC3A-6461-D1ED-2179-DA42A311B4F8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1" creationId="{493ED246-8FF0-7EBF-D6F1-03804BB041B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2" creationId="{BB488D40-E76E-52B0-1DCA-EA6AEAFCEC4D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3" creationId="{4AF811AE-6F1A-CF1B-D6E7-26D3E8F1D31E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4" creationId="{7302F3C1-2E37-5420-0F06-843CE3722F0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5" creationId="{A15FD459-02A1-2467-21D0-8E0946B853E2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6" creationId="{67104D27-8FFD-BC06-A3DA-4F866BBB22EA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7" creationId="{6F0BD376-31F4-831F-3F6C-92408048A66C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8" creationId="{F210ECC3-CFB7-CD0F-FA11-A009821D0E64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599" creationId="{5B83EF87-03F3-0E8A-CE82-AC94A0859041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600" creationId="{4DBFA040-43BD-B780-9422-CEE54F8D76E5}"/>
          </ac:spMkLst>
        </pc:spChg>
        <pc:spChg chg="mod">
          <ac:chgData name="Hossein Saberi" userId="3099d733-8375-4154-9dc5-01b18b3cf786" providerId="ADAL" clId="{B8B7E949-2EDE-482D-A6C6-84F127988B10}" dt="2024-02-14T11:18:35.487" v="3732" actId="1037"/>
          <ac:spMkLst>
            <pc:docMk/>
            <pc:sldMk cId="1372114927" sldId="266"/>
            <ac:spMk id="2601" creationId="{5973D890-0B6C-D60B-7EF7-48752712ED0A}"/>
          </ac:spMkLst>
        </pc:spChg>
        <pc:grpChg chg="add mod">
          <ac:chgData name="Hossein Saberi" userId="3099d733-8375-4154-9dc5-01b18b3cf786" providerId="ADAL" clId="{B8B7E949-2EDE-482D-A6C6-84F127988B10}" dt="2024-02-02T16:11:39.375" v="1971" actId="1076"/>
          <ac:grpSpMkLst>
            <pc:docMk/>
            <pc:sldMk cId="1372114927" sldId="266"/>
            <ac:grpSpMk id="2" creationId="{1881646E-C4CE-B96D-A815-1C517A18E289}"/>
          </ac:grpSpMkLst>
        </pc:grpChg>
        <pc:grpChg chg="add del mod">
          <ac:chgData name="Hossein Saberi" userId="3099d733-8375-4154-9dc5-01b18b3cf786" providerId="ADAL" clId="{B8B7E949-2EDE-482D-A6C6-84F127988B10}" dt="2024-02-14T11:18:35.961" v="3733"/>
          <ac:grpSpMkLst>
            <pc:docMk/>
            <pc:sldMk cId="1372114927" sldId="266"/>
            <ac:grpSpMk id="4" creationId="{C54117E3-E425-23BF-872F-621A4051EE44}"/>
          </ac:grpSpMkLst>
        </pc:grpChg>
        <pc:grpChg chg="mod">
          <ac:chgData name="Hossein Saberi" userId="3099d733-8375-4154-9dc5-01b18b3cf786" providerId="ADAL" clId="{B8B7E949-2EDE-482D-A6C6-84F127988B10}" dt="2024-02-14T11:18:35.487" v="3732" actId="1037"/>
          <ac:grpSpMkLst>
            <pc:docMk/>
            <pc:sldMk cId="1372114927" sldId="266"/>
            <ac:grpSpMk id="1600" creationId="{528E3ACF-6C35-8AD0-D400-2676EAC8104E}"/>
          </ac:grpSpMkLst>
        </pc:grpChg>
        <pc:grpChg chg="add del mod">
          <ac:chgData name="Hossein Saberi" userId="3099d733-8375-4154-9dc5-01b18b3cf786" providerId="ADAL" clId="{B8B7E949-2EDE-482D-A6C6-84F127988B10}" dt="2024-02-01T12:49:51.505" v="112" actId="478"/>
          <ac:grpSpMkLst>
            <pc:docMk/>
            <pc:sldMk cId="1372114927" sldId="266"/>
            <ac:grpSpMk id="1601" creationId="{68E8B729-08B4-116F-62D1-B807BA82E293}"/>
          </ac:grpSpMkLst>
        </pc:grpChg>
        <pc:grpChg chg="mod">
          <ac:chgData name="Hossein Saberi" userId="3099d733-8375-4154-9dc5-01b18b3cf786" providerId="ADAL" clId="{B8B7E949-2EDE-482D-A6C6-84F127988B10}" dt="2024-02-14T11:18:35.487" v="3732" actId="1037"/>
          <ac:grpSpMkLst>
            <pc:docMk/>
            <pc:sldMk cId="1372114927" sldId="266"/>
            <ac:grpSpMk id="1602" creationId="{DB7D3FF1-3CAC-4EF1-E842-92F331881547}"/>
          </ac:grpSpMkLst>
        </pc:grpChg>
        <pc:grpChg chg="mod">
          <ac:chgData name="Hossein Saberi" userId="3099d733-8375-4154-9dc5-01b18b3cf786" providerId="ADAL" clId="{B8B7E949-2EDE-482D-A6C6-84F127988B10}" dt="2024-02-14T11:18:35.487" v="3732" actId="1037"/>
          <ac:grpSpMkLst>
            <pc:docMk/>
            <pc:sldMk cId="1372114927" sldId="266"/>
            <ac:grpSpMk id="1603" creationId="{37A585D1-7D33-9A1C-0F0C-550468F3C54B}"/>
          </ac:grpSpMkLst>
        </pc:grpChg>
        <pc:grpChg chg="mod">
          <ac:chgData name="Hossein Saberi" userId="3099d733-8375-4154-9dc5-01b18b3cf786" providerId="ADAL" clId="{B8B7E949-2EDE-482D-A6C6-84F127988B10}" dt="2024-02-14T11:18:35.487" v="3732" actId="1037"/>
          <ac:grpSpMkLst>
            <pc:docMk/>
            <pc:sldMk cId="1372114927" sldId="266"/>
            <ac:grpSpMk id="1604" creationId="{C7450C88-573D-6E80-8597-9A5B365BEAB5}"/>
          </ac:grpSpMkLst>
        </pc:grpChg>
        <pc:grpChg chg="add mod">
          <ac:chgData name="Hossein Saberi" userId="3099d733-8375-4154-9dc5-01b18b3cf786" providerId="ADAL" clId="{B8B7E949-2EDE-482D-A6C6-84F127988B10}" dt="2024-02-13T15:41:51.119" v="3273" actId="1036"/>
          <ac:grpSpMkLst>
            <pc:docMk/>
            <pc:sldMk cId="1372114927" sldId="266"/>
            <ac:grpSpMk id="1606" creationId="{0A5C063E-BF18-1B05-27ED-F998CBCE67E1}"/>
          </ac:grpSpMkLst>
        </pc:grpChg>
        <pc:grpChg chg="mod">
          <ac:chgData name="Hossein Saberi" userId="3099d733-8375-4154-9dc5-01b18b3cf786" providerId="ADAL" clId="{B8B7E949-2EDE-482D-A6C6-84F127988B10}" dt="2024-02-14T11:18:35.487" v="3732" actId="1037"/>
          <ac:grpSpMkLst>
            <pc:docMk/>
            <pc:sldMk cId="1372114927" sldId="266"/>
            <ac:grpSpMk id="1607" creationId="{4CE000CB-B993-528B-F1EE-14C68CDB8998}"/>
          </ac:grpSpMkLst>
        </pc:grpChg>
        <pc:grpChg chg="mod">
          <ac:chgData name="Hossein Saberi" userId="3099d733-8375-4154-9dc5-01b18b3cf786" providerId="ADAL" clId="{B8B7E949-2EDE-482D-A6C6-84F127988B10}" dt="2024-02-01T12:48:35.753" v="107" actId="1076"/>
          <ac:grpSpMkLst>
            <pc:docMk/>
            <pc:sldMk cId="1372114927" sldId="266"/>
            <ac:grpSpMk id="1607" creationId="{8B320D7C-1D1E-8BC3-EA1A-A8C1F256EEB7}"/>
          </ac:grpSpMkLst>
        </pc:grpChg>
        <pc:grpChg chg="mod">
          <ac:chgData name="Hossein Saberi" userId="3099d733-8375-4154-9dc5-01b18b3cf786" providerId="ADAL" clId="{B8B7E949-2EDE-482D-A6C6-84F127988B10}" dt="2024-02-14T11:18:35.487" v="3732" actId="1037"/>
          <ac:grpSpMkLst>
            <pc:docMk/>
            <pc:sldMk cId="1372114927" sldId="266"/>
            <ac:grpSpMk id="1608" creationId="{65CF53A5-A7F3-207E-EDA0-7980FDDBF04E}"/>
          </ac:grpSpMkLst>
        </pc:grpChg>
        <pc:grpChg chg="add del mod">
          <ac:chgData name="Hossein Saberi" userId="3099d733-8375-4154-9dc5-01b18b3cf786" providerId="ADAL" clId="{B8B7E949-2EDE-482D-A6C6-84F127988B10}" dt="2024-02-01T12:52:58.029" v="282" actId="165"/>
          <ac:grpSpMkLst>
            <pc:docMk/>
            <pc:sldMk cId="1372114927" sldId="266"/>
            <ac:grpSpMk id="1616" creationId="{299CE075-BA41-FEA3-3D04-BCE04304733A}"/>
          </ac:grpSpMkLst>
        </pc:grpChg>
        <pc:picChg chg="del">
          <ac:chgData name="Hossein Saberi" userId="3099d733-8375-4154-9dc5-01b18b3cf786" providerId="ADAL" clId="{B8B7E949-2EDE-482D-A6C6-84F127988B10}" dt="2024-02-01T09:53:46.355" v="0" actId="478"/>
          <ac:picMkLst>
            <pc:docMk/>
            <pc:sldMk cId="1372114927" sldId="266"/>
            <ac:picMk id="2" creationId="{56B6F83E-BD52-4662-9474-EB8C8E3BDCE9}"/>
          </ac:picMkLst>
        </pc:picChg>
        <pc:picChg chg="add mod">
          <ac:chgData name="Hossein Saberi" userId="3099d733-8375-4154-9dc5-01b18b3cf786" providerId="ADAL" clId="{B8B7E949-2EDE-482D-A6C6-84F127988B10}" dt="2024-02-13T15:41:51.119" v="3273" actId="1036"/>
          <ac:picMkLst>
            <pc:docMk/>
            <pc:sldMk cId="1372114927" sldId="266"/>
            <ac:picMk id="2" creationId="{5E37C485-4489-EDBA-B04F-86CA733C420F}"/>
          </ac:picMkLst>
        </pc:picChg>
        <pc:picChg chg="add del mod">
          <ac:chgData name="Hossein Saberi" userId="3099d733-8375-4154-9dc5-01b18b3cf786" providerId="ADAL" clId="{B8B7E949-2EDE-482D-A6C6-84F127988B10}" dt="2024-02-01T09:54:10.561" v="10" actId="931"/>
          <ac:picMkLst>
            <pc:docMk/>
            <pc:sldMk cId="1372114927" sldId="266"/>
            <ac:picMk id="5" creationId="{5F42AB64-D56E-388A-478E-BFC056F87DA9}"/>
          </ac:picMkLst>
        </pc:picChg>
        <pc:picChg chg="add del mod">
          <ac:chgData name="Hossein Saberi" userId="3099d733-8375-4154-9dc5-01b18b3cf786" providerId="ADAL" clId="{B8B7E949-2EDE-482D-A6C6-84F127988B10}" dt="2024-02-01T12:49:50.888" v="111" actId="478"/>
          <ac:picMkLst>
            <pc:docMk/>
            <pc:sldMk cId="1372114927" sldId="266"/>
            <ac:picMk id="1026" creationId="{5042D608-851F-F5DF-370B-99CAED511A50}"/>
          </ac:picMkLst>
        </pc:picChg>
        <pc:picChg chg="add del mod">
          <ac:chgData name="Hossein Saberi" userId="3099d733-8375-4154-9dc5-01b18b3cf786" providerId="ADAL" clId="{B8B7E949-2EDE-482D-A6C6-84F127988B10}" dt="2024-02-13T15:34:40.979" v="3196" actId="478"/>
          <ac:picMkLst>
            <pc:docMk/>
            <pc:sldMk cId="1372114927" sldId="266"/>
            <ac:picMk id="1600" creationId="{76938A21-0983-8FE2-6AAC-0B9FAD981044}"/>
          </ac:picMkLst>
        </pc:picChg>
        <pc:picChg chg="add del mod">
          <ac:chgData name="Hossein Saberi" userId="3099d733-8375-4154-9dc5-01b18b3cf786" providerId="ADAL" clId="{B8B7E949-2EDE-482D-A6C6-84F127988B10}" dt="2024-02-14T11:25:13.190" v="3738" actId="478"/>
          <ac:picMkLst>
            <pc:docMk/>
            <pc:sldMk cId="1372114927" sldId="266"/>
            <ac:picMk id="1600" creationId="{C6CD6179-06B6-E6BB-AB6C-A085FDABB8E2}"/>
          </ac:picMkLst>
        </pc:picChg>
        <pc:picChg chg="add del mod">
          <ac:chgData name="Hossein Saberi" userId="3099d733-8375-4154-9dc5-01b18b3cf786" providerId="ADAL" clId="{B8B7E949-2EDE-482D-A6C6-84F127988B10}" dt="2024-02-14T11:25:27.983" v="3740" actId="931"/>
          <ac:picMkLst>
            <pc:docMk/>
            <pc:sldMk cId="1372114927" sldId="266"/>
            <ac:picMk id="1602" creationId="{D0B02688-BD3E-1AF6-2BF5-D6DBE0814B86}"/>
          </ac:picMkLst>
        </pc:picChg>
        <pc:picChg chg="add del mod">
          <ac:chgData name="Hossein Saberi" userId="3099d733-8375-4154-9dc5-01b18b3cf786" providerId="ADAL" clId="{B8B7E949-2EDE-482D-A6C6-84F127988B10}" dt="2024-02-13T15:35:54.949" v="3203" actId="478"/>
          <ac:picMkLst>
            <pc:docMk/>
            <pc:sldMk cId="1372114927" sldId="266"/>
            <ac:picMk id="1603" creationId="{41C1835B-3378-769C-BD47-942DD2193CDF}"/>
          </ac:picMkLst>
        </pc:picChg>
        <pc:picChg chg="add del mod">
          <ac:chgData name="Hossein Saberi" userId="3099d733-8375-4154-9dc5-01b18b3cf786" providerId="ADAL" clId="{B8B7E949-2EDE-482D-A6C6-84F127988B10}" dt="2024-02-14T11:25:58.811" v="3744" actId="478"/>
          <ac:picMkLst>
            <pc:docMk/>
            <pc:sldMk cId="1372114927" sldId="266"/>
            <ac:picMk id="1604" creationId="{54E86699-437F-7B3A-E54C-42A8193DB6F5}"/>
          </ac:picMkLst>
        </pc:picChg>
        <pc:picChg chg="add mod">
          <ac:chgData name="Hossein Saberi" userId="3099d733-8375-4154-9dc5-01b18b3cf786" providerId="ADAL" clId="{B8B7E949-2EDE-482D-A6C6-84F127988B10}" dt="2024-02-13T15:41:51.119" v="3273" actId="1036"/>
          <ac:picMkLst>
            <pc:docMk/>
            <pc:sldMk cId="1372114927" sldId="266"/>
            <ac:picMk id="1605" creationId="{2C78C7FA-C3D3-0514-1087-3120D8FE458B}"/>
          </ac:picMkLst>
        </pc:picChg>
        <pc:picChg chg="add mod topLvl">
          <ac:chgData name="Hossein Saberi" userId="3099d733-8375-4154-9dc5-01b18b3cf786" providerId="ADAL" clId="{B8B7E949-2EDE-482D-A6C6-84F127988B10}" dt="2024-02-13T15:37:02.496" v="3230" actId="164"/>
          <ac:picMkLst>
            <pc:docMk/>
            <pc:sldMk cId="1372114927" sldId="266"/>
            <ac:picMk id="1614" creationId="{44F76DD4-DDBF-2E6C-BB45-58980CA300AB}"/>
          </ac:picMkLst>
        </pc:picChg>
        <pc:picChg chg="add mod topLvl">
          <ac:chgData name="Hossein Saberi" userId="3099d733-8375-4154-9dc5-01b18b3cf786" providerId="ADAL" clId="{B8B7E949-2EDE-482D-A6C6-84F127988B10}" dt="2024-02-13T15:37:02.496" v="3230" actId="164"/>
          <ac:picMkLst>
            <pc:docMk/>
            <pc:sldMk cId="1372114927" sldId="266"/>
            <ac:picMk id="1615" creationId="{224BE126-C936-B78F-3604-B22794E8220E}"/>
          </ac:picMkLst>
        </pc:picChg>
      </pc:sldChg>
      <pc:sldChg chg="del">
        <pc:chgData name="Hossein Saberi" userId="3099d733-8375-4154-9dc5-01b18b3cf786" providerId="ADAL" clId="{B8B7E949-2EDE-482D-A6C6-84F127988B10}" dt="2024-02-01T12:56:14.778" v="370" actId="47"/>
        <pc:sldMkLst>
          <pc:docMk/>
          <pc:sldMk cId="3448930661" sldId="271"/>
        </pc:sldMkLst>
      </pc:sldChg>
      <pc:sldChg chg="addSp modSp new del mod">
        <pc:chgData name="Hossein Saberi" userId="3099d733-8375-4154-9dc5-01b18b3cf786" providerId="ADAL" clId="{B8B7E949-2EDE-482D-A6C6-84F127988B10}" dt="2024-02-01T14:20:50.244" v="1066" actId="47"/>
        <pc:sldMkLst>
          <pc:docMk/>
          <pc:sldMk cId="992438573" sldId="275"/>
        </pc:sldMkLst>
        <pc:spChg chg="add mod">
          <ac:chgData name="Hossein Saberi" userId="3099d733-8375-4154-9dc5-01b18b3cf786" providerId="ADAL" clId="{B8B7E949-2EDE-482D-A6C6-84F127988B10}" dt="2024-02-01T10:42:20.485" v="98" actId="1076"/>
          <ac:spMkLst>
            <pc:docMk/>
            <pc:sldMk cId="992438573" sldId="275"/>
            <ac:spMk id="2" creationId="{11D62658-B619-3060-E61C-FE9252AAFB08}"/>
          </ac:spMkLst>
        </pc:spChg>
        <pc:picChg chg="add mod">
          <ac:chgData name="Hossein Saberi" userId="3099d733-8375-4154-9dc5-01b18b3cf786" providerId="ADAL" clId="{B8B7E949-2EDE-482D-A6C6-84F127988B10}" dt="2024-02-01T10:42:22.039" v="99" actId="1076"/>
          <ac:picMkLst>
            <pc:docMk/>
            <pc:sldMk cId="992438573" sldId="275"/>
            <ac:picMk id="4" creationId="{A35528C8-7630-F7B1-1FDC-5DC8876557C4}"/>
          </ac:picMkLst>
        </pc:picChg>
        <pc:picChg chg="add mod">
          <ac:chgData name="Hossein Saberi" userId="3099d733-8375-4154-9dc5-01b18b3cf786" providerId="ADAL" clId="{B8B7E949-2EDE-482D-A6C6-84F127988B10}" dt="2024-02-01T10:42:24.036" v="101" actId="1076"/>
          <ac:picMkLst>
            <pc:docMk/>
            <pc:sldMk cId="992438573" sldId="275"/>
            <ac:picMk id="6" creationId="{09B6F919-D7FE-092D-F22B-798F83889E37}"/>
          </ac:picMkLst>
        </pc:picChg>
      </pc:sldChg>
      <pc:sldChg chg="addSp new mod">
        <pc:chgData name="Hossein Saberi" userId="3099d733-8375-4154-9dc5-01b18b3cf786" providerId="ADAL" clId="{B8B7E949-2EDE-482D-A6C6-84F127988B10}" dt="2024-02-01T12:36:52.992" v="103" actId="22"/>
        <pc:sldMkLst>
          <pc:docMk/>
          <pc:sldMk cId="4086546801" sldId="276"/>
        </pc:sldMkLst>
        <pc:picChg chg="add">
          <ac:chgData name="Hossein Saberi" userId="3099d733-8375-4154-9dc5-01b18b3cf786" providerId="ADAL" clId="{B8B7E949-2EDE-482D-A6C6-84F127988B10}" dt="2024-02-01T12:36:52.992" v="103" actId="22"/>
          <ac:picMkLst>
            <pc:docMk/>
            <pc:sldMk cId="4086546801" sldId="276"/>
            <ac:picMk id="3" creationId="{13ED531E-9325-2F8A-10BC-0B1375AE4F4B}"/>
          </ac:picMkLst>
        </pc:picChg>
      </pc:sldChg>
      <pc:sldChg chg="addSp modSp add mod">
        <pc:chgData name="Hossein Saberi" userId="3099d733-8375-4154-9dc5-01b18b3cf786" providerId="ADAL" clId="{B8B7E949-2EDE-482D-A6C6-84F127988B10}" dt="2024-02-01T14:27:02.987" v="1191" actId="1076"/>
        <pc:sldMkLst>
          <pc:docMk/>
          <pc:sldMk cId="922436552" sldId="277"/>
        </pc:sldMkLst>
        <pc:spChg chg="mod">
          <ac:chgData name="Hossein Saberi" userId="3099d733-8375-4154-9dc5-01b18b3cf786" providerId="ADAL" clId="{B8B7E949-2EDE-482D-A6C6-84F127988B10}" dt="2024-02-01T14:26:48.219" v="1188" actId="1076"/>
          <ac:spMkLst>
            <pc:docMk/>
            <pc:sldMk cId="922436552" sldId="277"/>
            <ac:spMk id="122" creationId="{26519E81-C48F-4DC1-8447-5AA3137BE5EE}"/>
          </ac:spMkLst>
        </pc:spChg>
        <pc:picChg chg="add mod">
          <ac:chgData name="Hossein Saberi" userId="3099d733-8375-4154-9dc5-01b18b3cf786" providerId="ADAL" clId="{B8B7E949-2EDE-482D-A6C6-84F127988B10}" dt="2024-02-01T14:27:02.987" v="1191" actId="1076"/>
          <ac:picMkLst>
            <pc:docMk/>
            <pc:sldMk cId="922436552" sldId="277"/>
            <ac:picMk id="3" creationId="{A82DB015-D85A-7C4E-ED5F-65134D8E6584}"/>
          </ac:picMkLst>
        </pc:picChg>
      </pc:sldChg>
      <pc:sldChg chg="add del">
        <pc:chgData name="Hossein Saberi" userId="3099d733-8375-4154-9dc5-01b18b3cf786" providerId="ADAL" clId="{B8B7E949-2EDE-482D-A6C6-84F127988B10}" dt="2024-02-01T12:55:39.356" v="368"/>
        <pc:sldMkLst>
          <pc:docMk/>
          <pc:sldMk cId="2216117003" sldId="277"/>
        </pc:sldMkLst>
      </pc:sldChg>
      <pc:sldChg chg="add del">
        <pc:chgData name="Hossein Saberi" userId="3099d733-8375-4154-9dc5-01b18b3cf786" providerId="ADAL" clId="{B8B7E949-2EDE-482D-A6C6-84F127988B10}" dt="2024-02-01T12:55:39.356" v="368"/>
        <pc:sldMkLst>
          <pc:docMk/>
          <pc:sldMk cId="984573491" sldId="278"/>
        </pc:sldMkLst>
      </pc:sldChg>
      <pc:sldChg chg="addSp modSp add mod">
        <pc:chgData name="Hossein Saberi" userId="3099d733-8375-4154-9dc5-01b18b3cf786" providerId="ADAL" clId="{B8B7E949-2EDE-482D-A6C6-84F127988B10}" dt="2024-02-01T12:58:55.135" v="393" actId="1076"/>
        <pc:sldMkLst>
          <pc:docMk/>
          <pc:sldMk cId="4279070048" sldId="278"/>
        </pc:sldMkLst>
        <pc:spChg chg="add mod">
          <ac:chgData name="Hossein Saberi" userId="3099d733-8375-4154-9dc5-01b18b3cf786" providerId="ADAL" clId="{B8B7E949-2EDE-482D-A6C6-84F127988B10}" dt="2024-02-01T12:58:55.135" v="393" actId="1076"/>
          <ac:spMkLst>
            <pc:docMk/>
            <pc:sldMk cId="4279070048" sldId="278"/>
            <ac:spMk id="2" creationId="{F8130D2C-BCD2-53A1-1620-B112AA998224}"/>
          </ac:spMkLst>
        </pc:spChg>
      </pc:sldChg>
      <pc:sldChg chg="add del">
        <pc:chgData name="Hossein Saberi" userId="3099d733-8375-4154-9dc5-01b18b3cf786" providerId="ADAL" clId="{B8B7E949-2EDE-482D-A6C6-84F127988B10}" dt="2024-02-01T12:55:32.313" v="363"/>
        <pc:sldMkLst>
          <pc:docMk/>
          <pc:sldMk cId="720768617" sldId="279"/>
        </pc:sldMkLst>
      </pc:sldChg>
      <pc:sldChg chg="add del">
        <pc:chgData name="Hossein Saberi" userId="3099d733-8375-4154-9dc5-01b18b3cf786" providerId="ADAL" clId="{B8B7E949-2EDE-482D-A6C6-84F127988B10}" dt="2024-02-01T12:55:35.955" v="365"/>
        <pc:sldMkLst>
          <pc:docMk/>
          <pc:sldMk cId="1414408477" sldId="279"/>
        </pc:sldMkLst>
      </pc:sldChg>
      <pc:sldChg chg="modSp add del mod">
        <pc:chgData name="Hossein Saberi" userId="3099d733-8375-4154-9dc5-01b18b3cf786" providerId="ADAL" clId="{B8B7E949-2EDE-482D-A6C6-84F127988B10}" dt="2024-02-01T13:12:46.127" v="529" actId="47"/>
        <pc:sldMkLst>
          <pc:docMk/>
          <pc:sldMk cId="2216117003" sldId="279"/>
        </pc:sldMkLst>
        <pc:spChg chg="mod">
          <ac:chgData name="Hossein Saberi" userId="3099d733-8375-4154-9dc5-01b18b3cf786" providerId="ADAL" clId="{B8B7E949-2EDE-482D-A6C6-84F127988B10}" dt="2024-02-01T12:59:47.145" v="395" actId="404"/>
          <ac:spMkLst>
            <pc:docMk/>
            <pc:sldMk cId="2216117003" sldId="279"/>
            <ac:spMk id="25" creationId="{814E8360-63F3-4F18-817E-6FBC4551EF0D}"/>
          </ac:spMkLst>
        </pc:spChg>
      </pc:sldChg>
      <pc:sldChg chg="add">
        <pc:chgData name="Hossein Saberi" userId="3099d733-8375-4154-9dc5-01b18b3cf786" providerId="ADAL" clId="{B8B7E949-2EDE-482D-A6C6-84F127988B10}" dt="2024-02-01T12:55:52.624" v="369"/>
        <pc:sldMkLst>
          <pc:docMk/>
          <pc:sldMk cId="984573491" sldId="280"/>
        </pc:sldMkLst>
      </pc:sldChg>
      <pc:sldChg chg="delSp modSp add del mod">
        <pc:chgData name="Hossein Saberi" userId="3099d733-8375-4154-9dc5-01b18b3cf786" providerId="ADAL" clId="{B8B7E949-2EDE-482D-A6C6-84F127988B10}" dt="2024-02-01T13:12:44.415" v="528" actId="47"/>
        <pc:sldMkLst>
          <pc:docMk/>
          <pc:sldMk cId="2620022010" sldId="281"/>
        </pc:sldMkLst>
        <pc:spChg chg="mod">
          <ac:chgData name="Hossein Saberi" userId="3099d733-8375-4154-9dc5-01b18b3cf786" providerId="ADAL" clId="{B8B7E949-2EDE-482D-A6C6-84F127988B10}" dt="2024-02-01T13:02:37.687" v="430" actId="20577"/>
          <ac:spMkLst>
            <pc:docMk/>
            <pc:sldMk cId="2620022010" sldId="281"/>
            <ac:spMk id="2" creationId="{F8130D2C-BCD2-53A1-1620-B112AA998224}"/>
          </ac:spMkLst>
        </pc:spChg>
        <pc:picChg chg="del">
          <ac:chgData name="Hossein Saberi" userId="3099d733-8375-4154-9dc5-01b18b3cf786" providerId="ADAL" clId="{B8B7E949-2EDE-482D-A6C6-84F127988B10}" dt="2024-02-01T13:02:55.445" v="431" actId="478"/>
          <ac:picMkLst>
            <pc:docMk/>
            <pc:sldMk cId="2620022010" sldId="281"/>
            <ac:picMk id="3" creationId="{FC7562BC-3588-4E84-3F60-22E745DE9D06}"/>
          </ac:picMkLst>
        </pc:picChg>
      </pc:sldChg>
      <pc:sldChg chg="addSp delSp modSp add del mod">
        <pc:chgData name="Hossein Saberi" userId="3099d733-8375-4154-9dc5-01b18b3cf786" providerId="ADAL" clId="{B8B7E949-2EDE-482D-A6C6-84F127988B10}" dt="2024-02-01T13:02:25.749" v="426" actId="47"/>
        <pc:sldMkLst>
          <pc:docMk/>
          <pc:sldMk cId="4033656535" sldId="281"/>
        </pc:sldMkLst>
        <pc:spChg chg="del mod">
          <ac:chgData name="Hossein Saberi" userId="3099d733-8375-4154-9dc5-01b18b3cf786" providerId="ADAL" clId="{B8B7E949-2EDE-482D-A6C6-84F127988B10}" dt="2024-02-01T13:02:14.988" v="423"/>
          <ac:spMkLst>
            <pc:docMk/>
            <pc:sldMk cId="4033656535" sldId="281"/>
            <ac:spMk id="2" creationId="{F8130D2C-BCD2-53A1-1620-B112AA998224}"/>
          </ac:spMkLst>
        </pc:spChg>
        <pc:spChg chg="add del">
          <ac:chgData name="Hossein Saberi" userId="3099d733-8375-4154-9dc5-01b18b3cf786" providerId="ADAL" clId="{B8B7E949-2EDE-482D-A6C6-84F127988B10}" dt="2024-02-01T13:02:18.896" v="425" actId="22"/>
          <ac:spMkLst>
            <pc:docMk/>
            <pc:sldMk cId="4033656535" sldId="281"/>
            <ac:spMk id="5" creationId="{F3E707C3-01C2-4BD3-A5F8-D1E4427279DA}"/>
          </ac:spMkLst>
        </pc:spChg>
      </pc:sldChg>
      <pc:sldChg chg="addSp modSp add del mod">
        <pc:chgData name="Hossein Saberi" userId="3099d733-8375-4154-9dc5-01b18b3cf786" providerId="ADAL" clId="{B8B7E949-2EDE-482D-A6C6-84F127988B10}" dt="2024-02-01T13:11:58.418" v="527" actId="207"/>
        <pc:sldMkLst>
          <pc:docMk/>
          <pc:sldMk cId="800889803" sldId="282"/>
        </pc:sldMkLst>
        <pc:spChg chg="mod">
          <ac:chgData name="Hossein Saberi" userId="3099d733-8375-4154-9dc5-01b18b3cf786" providerId="ADAL" clId="{B8B7E949-2EDE-482D-A6C6-84F127988B10}" dt="2024-02-01T13:09:26.631" v="445" actId="122"/>
          <ac:spMkLst>
            <pc:docMk/>
            <pc:sldMk cId="800889803" sldId="282"/>
            <ac:spMk id="3" creationId="{CBF055A8-6300-6A40-BFCA-AE775E02DE18}"/>
          </ac:spMkLst>
        </pc:spChg>
        <pc:spChg chg="add mod">
          <ac:chgData name="Hossein Saberi" userId="3099d733-8375-4154-9dc5-01b18b3cf786" providerId="ADAL" clId="{B8B7E949-2EDE-482D-A6C6-84F127988B10}" dt="2024-02-01T13:11:58.418" v="527" actId="207"/>
          <ac:spMkLst>
            <pc:docMk/>
            <pc:sldMk cId="800889803" sldId="282"/>
            <ac:spMk id="18" creationId="{CC23444A-B4DF-4BF3-34EA-F6C6EC54331E}"/>
          </ac:spMkLst>
        </pc:spChg>
      </pc:sldChg>
      <pc:sldChg chg="modSp add del mod">
        <pc:chgData name="Hossein Saberi" userId="3099d733-8375-4154-9dc5-01b18b3cf786" providerId="ADAL" clId="{B8B7E949-2EDE-482D-A6C6-84F127988B10}" dt="2024-02-01T13:58:18.122" v="533"/>
        <pc:sldMkLst>
          <pc:docMk/>
          <pc:sldMk cId="1696241198" sldId="283"/>
        </pc:sldMkLst>
        <pc:spChg chg="mod">
          <ac:chgData name="Hossein Saberi" userId="3099d733-8375-4154-9dc5-01b18b3cf786" providerId="ADAL" clId="{B8B7E949-2EDE-482D-A6C6-84F127988B10}" dt="2024-02-01T13:58:18.122" v="533"/>
          <ac:spMkLst>
            <pc:docMk/>
            <pc:sldMk cId="1696241198" sldId="283"/>
            <ac:spMk id="3" creationId="{CBF055A8-6300-6A40-BFCA-AE775E02DE18}"/>
          </ac:spMkLst>
        </pc:spChg>
      </pc:sldChg>
      <pc:sldChg chg="modSp add mod">
        <pc:chgData name="Hossein Saberi" userId="3099d733-8375-4154-9dc5-01b18b3cf786" providerId="ADAL" clId="{B8B7E949-2EDE-482D-A6C6-84F127988B10}" dt="2024-02-02T13:28:53.884" v="1930" actId="403"/>
        <pc:sldMkLst>
          <pc:docMk/>
          <pc:sldMk cId="2245017368" sldId="283"/>
        </pc:sldMkLst>
        <pc:spChg chg="mod">
          <ac:chgData name="Hossein Saberi" userId="3099d733-8375-4154-9dc5-01b18b3cf786" providerId="ADAL" clId="{B8B7E949-2EDE-482D-A6C6-84F127988B10}" dt="2024-02-02T13:28:53.884" v="1930" actId="403"/>
          <ac:spMkLst>
            <pc:docMk/>
            <pc:sldMk cId="2245017368" sldId="283"/>
            <ac:spMk id="3" creationId="{CBF055A8-6300-6A40-BFCA-AE775E02DE18}"/>
          </ac:spMkLst>
        </pc:spChg>
      </pc:sldChg>
      <pc:sldChg chg="modSp add mod">
        <pc:chgData name="Hossein Saberi" userId="3099d733-8375-4154-9dc5-01b18b3cf786" providerId="ADAL" clId="{B8B7E949-2EDE-482D-A6C6-84F127988B10}" dt="2024-02-01T13:59:31.002" v="589" actId="20577"/>
        <pc:sldMkLst>
          <pc:docMk/>
          <pc:sldMk cId="3654861914" sldId="284"/>
        </pc:sldMkLst>
        <pc:spChg chg="mod">
          <ac:chgData name="Hossein Saberi" userId="3099d733-8375-4154-9dc5-01b18b3cf786" providerId="ADAL" clId="{B8B7E949-2EDE-482D-A6C6-84F127988B10}" dt="2024-02-01T13:59:31.002" v="589" actId="20577"/>
          <ac:spMkLst>
            <pc:docMk/>
            <pc:sldMk cId="3654861914" sldId="284"/>
            <ac:spMk id="5" creationId="{D4F02E5D-1496-4863-A385-EB7517734C48}"/>
          </ac:spMkLst>
        </pc:spChg>
      </pc:sldChg>
      <pc:sldChg chg="addSp delSp modSp add mod">
        <pc:chgData name="Hossein Saberi" userId="3099d733-8375-4154-9dc5-01b18b3cf786" providerId="ADAL" clId="{B8B7E949-2EDE-482D-A6C6-84F127988B10}" dt="2024-02-01T14:20:15.818" v="1065" actId="14100"/>
        <pc:sldMkLst>
          <pc:docMk/>
          <pc:sldMk cId="1242892876" sldId="285"/>
        </pc:sldMkLst>
        <pc:spChg chg="del">
          <ac:chgData name="Hossein Saberi" userId="3099d733-8375-4154-9dc5-01b18b3cf786" providerId="ADAL" clId="{B8B7E949-2EDE-482D-A6C6-84F127988B10}" dt="2024-02-01T14:12:26.810" v="755" actId="478"/>
          <ac:spMkLst>
            <pc:docMk/>
            <pc:sldMk cId="1242892876" sldId="285"/>
            <ac:spMk id="7" creationId="{7235DBE7-9C8E-4A39-B93C-90B4970974DE}"/>
          </ac:spMkLst>
        </pc:spChg>
        <pc:spChg chg="mod">
          <ac:chgData name="Hossein Saberi" userId="3099d733-8375-4154-9dc5-01b18b3cf786" providerId="ADAL" clId="{B8B7E949-2EDE-482D-A6C6-84F127988B10}" dt="2024-02-01T14:20:15.428" v="1064" actId="1038"/>
          <ac:spMkLst>
            <pc:docMk/>
            <pc:sldMk cId="1242892876" sldId="285"/>
            <ac:spMk id="17" creationId="{F4A23E82-4ADA-4290-A732-46C59CED37BE}"/>
          </ac:spMkLst>
        </pc:spChg>
        <pc:spChg chg="del">
          <ac:chgData name="Hossein Saberi" userId="3099d733-8375-4154-9dc5-01b18b3cf786" providerId="ADAL" clId="{B8B7E949-2EDE-482D-A6C6-84F127988B10}" dt="2024-02-01T14:12:25.247" v="754" actId="478"/>
          <ac:spMkLst>
            <pc:docMk/>
            <pc:sldMk cId="1242892876" sldId="285"/>
            <ac:spMk id="25" creationId="{814E8360-63F3-4F18-817E-6FBC4551EF0D}"/>
          </ac:spMkLst>
        </pc:spChg>
        <pc:spChg chg="mod">
          <ac:chgData name="Hossein Saberi" userId="3099d733-8375-4154-9dc5-01b18b3cf786" providerId="ADAL" clId="{B8B7E949-2EDE-482D-A6C6-84F127988B10}" dt="2024-02-01T14:20:15.818" v="1065" actId="14100"/>
          <ac:spMkLst>
            <pc:docMk/>
            <pc:sldMk cId="1242892876" sldId="285"/>
            <ac:spMk id="122" creationId="{26519E81-C48F-4DC1-8447-5AA3137BE5EE}"/>
          </ac:spMkLst>
        </pc:spChg>
        <pc:picChg chg="add mod">
          <ac:chgData name="Hossein Saberi" userId="3099d733-8375-4154-9dc5-01b18b3cf786" providerId="ADAL" clId="{B8B7E949-2EDE-482D-A6C6-84F127988B10}" dt="2024-02-01T14:16:50.150" v="920" actId="1076"/>
          <ac:picMkLst>
            <pc:docMk/>
            <pc:sldMk cId="1242892876" sldId="285"/>
            <ac:picMk id="3" creationId="{C4BA0623-F05A-B5F0-743E-9DD5294312E0}"/>
          </ac:picMkLst>
        </pc:picChg>
      </pc:sldChg>
      <pc:sldChg chg="add del">
        <pc:chgData name="Hossein Saberi" userId="3099d733-8375-4154-9dc5-01b18b3cf786" providerId="ADAL" clId="{B8B7E949-2EDE-482D-A6C6-84F127988B10}" dt="2024-02-01T14:11:24.747" v="725"/>
        <pc:sldMkLst>
          <pc:docMk/>
          <pc:sldMk cId="2854119614" sldId="285"/>
        </pc:sldMkLst>
      </pc:sldChg>
      <pc:sldChg chg="modSp add mod">
        <pc:chgData name="Hossein Saberi" userId="3099d733-8375-4154-9dc5-01b18b3cf786" providerId="ADAL" clId="{B8B7E949-2EDE-482D-A6C6-84F127988B10}" dt="2024-02-01T14:22:51.182" v="1150" actId="313"/>
        <pc:sldMkLst>
          <pc:docMk/>
          <pc:sldMk cId="2926974262" sldId="286"/>
        </pc:sldMkLst>
        <pc:spChg chg="mod">
          <ac:chgData name="Hossein Saberi" userId="3099d733-8375-4154-9dc5-01b18b3cf786" providerId="ADAL" clId="{B8B7E949-2EDE-482D-A6C6-84F127988B10}" dt="2024-02-01T14:22:51.182" v="1150" actId="313"/>
          <ac:spMkLst>
            <pc:docMk/>
            <pc:sldMk cId="2926974262" sldId="286"/>
            <ac:spMk id="17" creationId="{F4A23E82-4ADA-4290-A732-46C59CED37BE}"/>
          </ac:spMkLst>
        </pc:spChg>
        <pc:spChg chg="mod">
          <ac:chgData name="Hossein Saberi" userId="3099d733-8375-4154-9dc5-01b18b3cf786" providerId="ADAL" clId="{B8B7E949-2EDE-482D-A6C6-84F127988B10}" dt="2024-02-01T14:22:22.574" v="1113" actId="1076"/>
          <ac:spMkLst>
            <pc:docMk/>
            <pc:sldMk cId="2926974262" sldId="286"/>
            <ac:spMk id="122" creationId="{26519E81-C48F-4DC1-8447-5AA3137BE5EE}"/>
          </ac:spMkLst>
        </pc:spChg>
      </pc:sldChg>
      <pc:sldChg chg="addSp delSp modSp add mod">
        <pc:chgData name="Hossein Saberi" userId="3099d733-8375-4154-9dc5-01b18b3cf786" providerId="ADAL" clId="{B8B7E949-2EDE-482D-A6C6-84F127988B10}" dt="2024-02-01T14:24:27.983" v="1156" actId="478"/>
        <pc:sldMkLst>
          <pc:docMk/>
          <pc:sldMk cId="2289303668" sldId="287"/>
        </pc:sldMkLst>
        <pc:picChg chg="add del mod">
          <ac:chgData name="Hossein Saberi" userId="3099d733-8375-4154-9dc5-01b18b3cf786" providerId="ADAL" clId="{B8B7E949-2EDE-482D-A6C6-84F127988B10}" dt="2024-02-01T14:24:27.983" v="1156" actId="478"/>
          <ac:picMkLst>
            <pc:docMk/>
            <pc:sldMk cId="2289303668" sldId="287"/>
            <ac:picMk id="3" creationId="{C843AE78-993A-4723-7174-FDAD72A2A97E}"/>
          </ac:picMkLst>
        </pc:picChg>
      </pc:sldChg>
      <pc:sldChg chg="addSp delSp modSp add mod">
        <pc:chgData name="Hossein Saberi" userId="3099d733-8375-4154-9dc5-01b18b3cf786" providerId="ADAL" clId="{B8B7E949-2EDE-482D-A6C6-84F127988B10}" dt="2024-02-01T14:26:29.306" v="1183" actId="14100"/>
        <pc:sldMkLst>
          <pc:docMk/>
          <pc:sldMk cId="3380788961" sldId="288"/>
        </pc:sldMkLst>
        <pc:picChg chg="del">
          <ac:chgData name="Hossein Saberi" userId="3099d733-8375-4154-9dc5-01b18b3cf786" providerId="ADAL" clId="{B8B7E949-2EDE-482D-A6C6-84F127988B10}" dt="2024-02-01T14:24:38.825" v="1158" actId="478"/>
          <ac:picMkLst>
            <pc:docMk/>
            <pc:sldMk cId="3380788961" sldId="288"/>
            <ac:picMk id="3" creationId="{FC7562BC-3588-4E84-3F60-22E745DE9D06}"/>
          </ac:picMkLst>
        </pc:picChg>
        <pc:picChg chg="add mod">
          <ac:chgData name="Hossein Saberi" userId="3099d733-8375-4154-9dc5-01b18b3cf786" providerId="ADAL" clId="{B8B7E949-2EDE-482D-A6C6-84F127988B10}" dt="2024-02-01T14:26:29.306" v="1183" actId="14100"/>
          <ac:picMkLst>
            <pc:docMk/>
            <pc:sldMk cId="3380788961" sldId="288"/>
            <ac:picMk id="5" creationId="{DFA8DEAB-FA30-84DB-1948-F816FF958085}"/>
          </ac:picMkLst>
        </pc:picChg>
      </pc:sldChg>
      <pc:sldChg chg="addSp delSp modSp new mod setBg">
        <pc:chgData name="Hossein Saberi" userId="3099d733-8375-4154-9dc5-01b18b3cf786" providerId="ADAL" clId="{B8B7E949-2EDE-482D-A6C6-84F127988B10}" dt="2024-02-08T09:43:13.396" v="2106" actId="207"/>
        <pc:sldMkLst>
          <pc:docMk/>
          <pc:sldMk cId="3050883770" sldId="289"/>
        </pc:sldMkLst>
        <pc:spChg chg="add mod">
          <ac:chgData name="Hossein Saberi" userId="3099d733-8375-4154-9dc5-01b18b3cf786" providerId="ADAL" clId="{B8B7E949-2EDE-482D-A6C6-84F127988B10}" dt="2024-02-08T09:43:13.396" v="2106" actId="207"/>
          <ac:spMkLst>
            <pc:docMk/>
            <pc:sldMk cId="3050883770" sldId="289"/>
            <ac:spMk id="3" creationId="{D339CCAE-00C1-CF7F-BEC2-1A234E3D6E33}"/>
          </ac:spMkLst>
        </pc:spChg>
        <pc:spChg chg="add del">
          <ac:chgData name="Hossein Saberi" userId="3099d733-8375-4154-9dc5-01b18b3cf786" providerId="ADAL" clId="{B8B7E949-2EDE-482D-A6C6-84F127988B10}" dt="2024-02-01T14:43:10.229" v="1200" actId="26606"/>
          <ac:spMkLst>
            <pc:docMk/>
            <pc:sldMk cId="3050883770" sldId="289"/>
            <ac:spMk id="10" creationId="{5F9CFCE6-877F-4858-B8BD-2C52CA8AFBC4}"/>
          </ac:spMkLst>
        </pc:spChg>
        <pc:spChg chg="add del">
          <ac:chgData name="Hossein Saberi" userId="3099d733-8375-4154-9dc5-01b18b3cf786" providerId="ADAL" clId="{B8B7E949-2EDE-482D-A6C6-84F127988B10}" dt="2024-02-01T14:43:10.229" v="1200" actId="26606"/>
          <ac:spMkLst>
            <pc:docMk/>
            <pc:sldMk cId="3050883770" sldId="289"/>
            <ac:spMk id="12" creationId="{8213F8A0-12AE-4514-8372-0DD766EC28EE}"/>
          </ac:spMkLst>
        </pc:spChg>
        <pc:spChg chg="add del">
          <ac:chgData name="Hossein Saberi" userId="3099d733-8375-4154-9dc5-01b18b3cf786" providerId="ADAL" clId="{B8B7E949-2EDE-482D-A6C6-84F127988B10}" dt="2024-02-01T14:43:10.229" v="1200" actId="26606"/>
          <ac:spMkLst>
            <pc:docMk/>
            <pc:sldMk cId="3050883770" sldId="289"/>
            <ac:spMk id="14" creationId="{9EFF17D4-9A8C-4CE5-B096-D8CCD4400437}"/>
          </ac:spMkLst>
        </pc:spChg>
        <pc:picChg chg="add del mod">
          <ac:chgData name="Hossein Saberi" userId="3099d733-8375-4154-9dc5-01b18b3cf786" providerId="ADAL" clId="{B8B7E949-2EDE-482D-A6C6-84F127988B10}" dt="2024-02-01T14:43:11.330" v="1203" actId="931"/>
          <ac:picMkLst>
            <pc:docMk/>
            <pc:sldMk cId="3050883770" sldId="289"/>
            <ac:picMk id="3" creationId="{682EC1E5-5059-31F7-5D1C-7098633B4CD7}"/>
          </ac:picMkLst>
        </pc:picChg>
        <pc:picChg chg="add del mod">
          <ac:chgData name="Hossein Saberi" userId="3099d733-8375-4154-9dc5-01b18b3cf786" providerId="ADAL" clId="{B8B7E949-2EDE-482D-A6C6-84F127988B10}" dt="2024-02-01T14:43:11.330" v="1203" actId="931"/>
          <ac:picMkLst>
            <pc:docMk/>
            <pc:sldMk cId="3050883770" sldId="289"/>
            <ac:picMk id="5" creationId="{18F8B48A-3EF7-B74E-0AF1-9E5DAE901E1C}"/>
          </ac:picMkLst>
        </pc:picChg>
        <pc:picChg chg="add mod">
          <ac:chgData name="Hossein Saberi" userId="3099d733-8375-4154-9dc5-01b18b3cf786" providerId="ADAL" clId="{B8B7E949-2EDE-482D-A6C6-84F127988B10}" dt="2024-02-01T14:43:19.603" v="1207" actId="1076"/>
          <ac:picMkLst>
            <pc:docMk/>
            <pc:sldMk cId="3050883770" sldId="289"/>
            <ac:picMk id="7" creationId="{32CFE48D-FA39-9A0B-3269-5494305D30D2}"/>
          </ac:picMkLst>
        </pc:picChg>
        <pc:picChg chg="add mod">
          <ac:chgData name="Hossein Saberi" userId="3099d733-8375-4154-9dc5-01b18b3cf786" providerId="ADAL" clId="{B8B7E949-2EDE-482D-A6C6-84F127988B10}" dt="2024-02-01T14:44:46.453" v="1211" actId="1076"/>
          <ac:picMkLst>
            <pc:docMk/>
            <pc:sldMk cId="3050883770" sldId="289"/>
            <ac:picMk id="9" creationId="{304059A0-6024-3203-1909-34453AFA07CD}"/>
          </ac:picMkLst>
        </pc:picChg>
      </pc:sldChg>
      <pc:sldChg chg="addSp delSp modSp new mod setBg">
        <pc:chgData name="Hossein Saberi" userId="3099d733-8375-4154-9dc5-01b18b3cf786" providerId="ADAL" clId="{B8B7E949-2EDE-482D-A6C6-84F127988B10}" dt="2024-02-01T14:48:20.225" v="1221" actId="26606"/>
        <pc:sldMkLst>
          <pc:docMk/>
          <pc:sldMk cId="2853372822" sldId="290"/>
        </pc:sldMkLst>
        <pc:spChg chg="add del">
          <ac:chgData name="Hossein Saberi" userId="3099d733-8375-4154-9dc5-01b18b3cf786" providerId="ADAL" clId="{B8B7E949-2EDE-482D-A6C6-84F127988B10}" dt="2024-02-01T14:48:20.225" v="1221" actId="26606"/>
          <ac:spMkLst>
            <pc:docMk/>
            <pc:sldMk cId="2853372822" sldId="290"/>
            <ac:spMk id="10" creationId="{A169D286-F4D7-4C8B-A6BD-D05384C7F1D8}"/>
          </ac:spMkLst>
        </pc:spChg>
        <pc:spChg chg="add del">
          <ac:chgData name="Hossein Saberi" userId="3099d733-8375-4154-9dc5-01b18b3cf786" providerId="ADAL" clId="{B8B7E949-2EDE-482D-A6C6-84F127988B10}" dt="2024-02-01T14:48:20.225" v="1221" actId="26606"/>
          <ac:spMkLst>
            <pc:docMk/>
            <pc:sldMk cId="2853372822" sldId="290"/>
            <ac:spMk id="12" creationId="{39E8235E-135E-4261-8F54-2B316E493C42}"/>
          </ac:spMkLst>
        </pc:spChg>
        <pc:spChg chg="add del">
          <ac:chgData name="Hossein Saberi" userId="3099d733-8375-4154-9dc5-01b18b3cf786" providerId="ADAL" clId="{B8B7E949-2EDE-482D-A6C6-84F127988B10}" dt="2024-02-01T14:48:20.225" v="1221" actId="26606"/>
          <ac:spMkLst>
            <pc:docMk/>
            <pc:sldMk cId="2853372822" sldId="290"/>
            <ac:spMk id="14" creationId="{D4ED8EC3-4D57-4620-93CE-4E6661F09A3E}"/>
          </ac:spMkLst>
        </pc:spChg>
        <pc:spChg chg="add del">
          <ac:chgData name="Hossein Saberi" userId="3099d733-8375-4154-9dc5-01b18b3cf786" providerId="ADAL" clId="{B8B7E949-2EDE-482D-A6C6-84F127988B10}" dt="2024-02-01T14:48:20.225" v="1221" actId="26606"/>
          <ac:spMkLst>
            <pc:docMk/>
            <pc:sldMk cId="2853372822" sldId="290"/>
            <ac:spMk id="16" creationId="{83BCB34A-2F40-4F41-8488-A134C1C155B7}"/>
          </ac:spMkLst>
        </pc:spChg>
        <pc:spChg chg="add del">
          <ac:chgData name="Hossein Saberi" userId="3099d733-8375-4154-9dc5-01b18b3cf786" providerId="ADAL" clId="{B8B7E949-2EDE-482D-A6C6-84F127988B10}" dt="2024-02-01T14:48:20.225" v="1221" actId="26606"/>
          <ac:spMkLst>
            <pc:docMk/>
            <pc:sldMk cId="2853372822" sldId="290"/>
            <ac:spMk id="18" creationId="{F78382DC-4207-465E-B379-1E16448AA222}"/>
          </ac:spMkLst>
        </pc:spChg>
        <pc:picChg chg="add mod ord">
          <ac:chgData name="Hossein Saberi" userId="3099d733-8375-4154-9dc5-01b18b3cf786" providerId="ADAL" clId="{B8B7E949-2EDE-482D-A6C6-84F127988B10}" dt="2024-02-01T14:48:20.225" v="1221" actId="26606"/>
          <ac:picMkLst>
            <pc:docMk/>
            <pc:sldMk cId="2853372822" sldId="290"/>
            <ac:picMk id="3" creationId="{0BFEE5ED-3329-11BD-987C-E2636C85C2E7}"/>
          </ac:picMkLst>
        </pc:picChg>
        <pc:picChg chg="add mod">
          <ac:chgData name="Hossein Saberi" userId="3099d733-8375-4154-9dc5-01b18b3cf786" providerId="ADAL" clId="{B8B7E949-2EDE-482D-A6C6-84F127988B10}" dt="2024-02-01T14:48:20.225" v="1221" actId="26606"/>
          <ac:picMkLst>
            <pc:docMk/>
            <pc:sldMk cId="2853372822" sldId="290"/>
            <ac:picMk id="5" creationId="{8E06E4DC-F0AD-D583-8CA3-AD23E01F08F9}"/>
          </ac:picMkLst>
        </pc:picChg>
      </pc:sldChg>
      <pc:sldChg chg="modSp add mod">
        <pc:chgData name="Hossein Saberi" userId="3099d733-8375-4154-9dc5-01b18b3cf786" providerId="ADAL" clId="{B8B7E949-2EDE-482D-A6C6-84F127988B10}" dt="2024-02-01T14:56:11.867" v="1325" actId="404"/>
        <pc:sldMkLst>
          <pc:docMk/>
          <pc:sldMk cId="360228849" sldId="291"/>
        </pc:sldMkLst>
        <pc:spChg chg="mod">
          <ac:chgData name="Hossein Saberi" userId="3099d733-8375-4154-9dc5-01b18b3cf786" providerId="ADAL" clId="{B8B7E949-2EDE-482D-A6C6-84F127988B10}" dt="2024-02-01T14:56:11.867" v="1325" actId="404"/>
          <ac:spMkLst>
            <pc:docMk/>
            <pc:sldMk cId="360228849" sldId="291"/>
            <ac:spMk id="5" creationId="{D4F02E5D-1496-4863-A385-EB7517734C48}"/>
          </ac:spMkLst>
        </pc:spChg>
      </pc:sldChg>
      <pc:sldChg chg="modSp add mod">
        <pc:chgData name="Hossein Saberi" userId="3099d733-8375-4154-9dc5-01b18b3cf786" providerId="ADAL" clId="{B8B7E949-2EDE-482D-A6C6-84F127988B10}" dt="2024-02-02T10:41:31.079" v="1362" actId="20577"/>
        <pc:sldMkLst>
          <pc:docMk/>
          <pc:sldMk cId="383988440" sldId="292"/>
        </pc:sldMkLst>
        <pc:spChg chg="mod">
          <ac:chgData name="Hossein Saberi" userId="3099d733-8375-4154-9dc5-01b18b3cf786" providerId="ADAL" clId="{B8B7E949-2EDE-482D-A6C6-84F127988B10}" dt="2024-02-02T10:41:31.079" v="1362" actId="20577"/>
          <ac:spMkLst>
            <pc:docMk/>
            <pc:sldMk cId="383988440" sldId="292"/>
            <ac:spMk id="5" creationId="{D4F02E5D-1496-4863-A385-EB7517734C48}"/>
          </ac:spMkLst>
        </pc:spChg>
      </pc:sldChg>
      <pc:sldChg chg="addSp delSp modSp add mod">
        <pc:chgData name="Hossein Saberi" userId="3099d733-8375-4154-9dc5-01b18b3cf786" providerId="ADAL" clId="{B8B7E949-2EDE-482D-A6C6-84F127988B10}" dt="2024-02-02T12:02:32.395" v="1607" actId="1076"/>
        <pc:sldMkLst>
          <pc:docMk/>
          <pc:sldMk cId="311769590" sldId="293"/>
        </pc:sldMkLst>
        <pc:spChg chg="mod">
          <ac:chgData name="Hossein Saberi" userId="3099d733-8375-4154-9dc5-01b18b3cf786" providerId="ADAL" clId="{B8B7E949-2EDE-482D-A6C6-84F127988B10}" dt="2024-02-02T12:01:51.804" v="1599" actId="404"/>
          <ac:spMkLst>
            <pc:docMk/>
            <pc:sldMk cId="311769590" sldId="293"/>
            <ac:spMk id="2" creationId="{F8130D2C-BCD2-53A1-1620-B112AA998224}"/>
          </ac:spMkLst>
        </pc:spChg>
        <pc:picChg chg="del">
          <ac:chgData name="Hossein Saberi" userId="3099d733-8375-4154-9dc5-01b18b3cf786" providerId="ADAL" clId="{B8B7E949-2EDE-482D-A6C6-84F127988B10}" dt="2024-02-02T12:01:29.566" v="1581" actId="478"/>
          <ac:picMkLst>
            <pc:docMk/>
            <pc:sldMk cId="311769590" sldId="293"/>
            <ac:picMk id="3" creationId="{FC7562BC-3588-4E84-3F60-22E745DE9D06}"/>
          </ac:picMkLst>
        </pc:picChg>
        <pc:picChg chg="add mod">
          <ac:chgData name="Hossein Saberi" userId="3099d733-8375-4154-9dc5-01b18b3cf786" providerId="ADAL" clId="{B8B7E949-2EDE-482D-A6C6-84F127988B10}" dt="2024-02-02T12:02:17.344" v="1603" actId="1076"/>
          <ac:picMkLst>
            <pc:docMk/>
            <pc:sldMk cId="311769590" sldId="293"/>
            <ac:picMk id="5" creationId="{70BE1EEA-A108-B962-2189-F7E4020CDF0A}"/>
          </ac:picMkLst>
        </pc:picChg>
        <pc:picChg chg="add mod">
          <ac:chgData name="Hossein Saberi" userId="3099d733-8375-4154-9dc5-01b18b3cf786" providerId="ADAL" clId="{B8B7E949-2EDE-482D-A6C6-84F127988B10}" dt="2024-02-02T12:02:32.395" v="1607" actId="1076"/>
          <ac:picMkLst>
            <pc:docMk/>
            <pc:sldMk cId="311769590" sldId="293"/>
            <ac:picMk id="7" creationId="{85BA85BF-7176-7A47-F92D-1ABBF6ED7799}"/>
          </ac:picMkLst>
        </pc:picChg>
      </pc:sldChg>
      <pc:sldChg chg="addSp delSp modSp add del mod">
        <pc:chgData name="Hossein Saberi" userId="3099d733-8375-4154-9dc5-01b18b3cf786" providerId="ADAL" clId="{B8B7E949-2EDE-482D-A6C6-84F127988B10}" dt="2024-02-02T11:08:45.153" v="1579" actId="2890"/>
        <pc:sldMkLst>
          <pc:docMk/>
          <pc:sldMk cId="3811021935" sldId="293"/>
        </pc:sldMkLst>
        <pc:spChg chg="add mod">
          <ac:chgData name="Hossein Saberi" userId="3099d733-8375-4154-9dc5-01b18b3cf786" providerId="ADAL" clId="{B8B7E949-2EDE-482D-A6C6-84F127988B10}" dt="2024-02-02T11:08:42.673" v="1577"/>
          <ac:spMkLst>
            <pc:docMk/>
            <pc:sldMk cId="3811021935" sldId="293"/>
            <ac:spMk id="2" creationId="{782BB723-59D1-A78D-2F9D-C8CAE54CFC95}"/>
          </ac:spMkLst>
        </pc:spChg>
        <pc:spChg chg="add del">
          <ac:chgData name="Hossein Saberi" userId="3099d733-8375-4154-9dc5-01b18b3cf786" providerId="ADAL" clId="{B8B7E949-2EDE-482D-A6C6-84F127988B10}" dt="2024-02-02T11:08:44.775" v="1578" actId="478"/>
          <ac:spMkLst>
            <pc:docMk/>
            <pc:sldMk cId="3811021935" sldId="293"/>
            <ac:spMk id="122" creationId="{26519E81-C48F-4DC1-8447-5AA3137BE5EE}"/>
          </ac:spMkLst>
        </pc:spChg>
      </pc:sldChg>
      <pc:sldChg chg="addSp delSp modSp add mod">
        <pc:chgData name="Hossein Saberi" userId="3099d733-8375-4154-9dc5-01b18b3cf786" providerId="ADAL" clId="{B8B7E949-2EDE-482D-A6C6-84F127988B10}" dt="2024-02-02T12:17:37.822" v="1659" actId="6549"/>
        <pc:sldMkLst>
          <pc:docMk/>
          <pc:sldMk cId="2068851434" sldId="294"/>
        </pc:sldMkLst>
        <pc:spChg chg="add mod">
          <ac:chgData name="Hossein Saberi" userId="3099d733-8375-4154-9dc5-01b18b3cf786" providerId="ADAL" clId="{B8B7E949-2EDE-482D-A6C6-84F127988B10}" dt="2024-02-02T12:17:37.822" v="1659" actId="6549"/>
          <ac:spMkLst>
            <pc:docMk/>
            <pc:sldMk cId="2068851434" sldId="294"/>
            <ac:spMk id="8" creationId="{36AB01C7-BEB2-7D0B-D321-6F7DFD1D5C29}"/>
          </ac:spMkLst>
        </pc:spChg>
        <pc:picChg chg="add mod">
          <ac:chgData name="Hossein Saberi" userId="3099d733-8375-4154-9dc5-01b18b3cf786" providerId="ADAL" clId="{B8B7E949-2EDE-482D-A6C6-84F127988B10}" dt="2024-02-02T12:16:26.915" v="1615" actId="1076"/>
          <ac:picMkLst>
            <pc:docMk/>
            <pc:sldMk cId="2068851434" sldId="294"/>
            <ac:picMk id="4" creationId="{20A492D4-C530-8225-D3E4-40723933CDBC}"/>
          </ac:picMkLst>
        </pc:picChg>
        <pc:picChg chg="del">
          <ac:chgData name="Hossein Saberi" userId="3099d733-8375-4154-9dc5-01b18b3cf786" providerId="ADAL" clId="{B8B7E949-2EDE-482D-A6C6-84F127988B10}" dt="2024-02-02T12:08:28.941" v="1610" actId="478"/>
          <ac:picMkLst>
            <pc:docMk/>
            <pc:sldMk cId="2068851434" sldId="294"/>
            <ac:picMk id="5" creationId="{70BE1EEA-A108-B962-2189-F7E4020CDF0A}"/>
          </ac:picMkLst>
        </pc:picChg>
        <pc:picChg chg="del">
          <ac:chgData name="Hossein Saberi" userId="3099d733-8375-4154-9dc5-01b18b3cf786" providerId="ADAL" clId="{B8B7E949-2EDE-482D-A6C6-84F127988B10}" dt="2024-02-02T12:08:28.315" v="1609" actId="478"/>
          <ac:picMkLst>
            <pc:docMk/>
            <pc:sldMk cId="2068851434" sldId="294"/>
            <ac:picMk id="7" creationId="{85BA85BF-7176-7A47-F92D-1ABBF6ED7799}"/>
          </ac:picMkLst>
        </pc:picChg>
      </pc:sldChg>
      <pc:sldChg chg="addSp delSp modSp add mod">
        <pc:chgData name="Hossein Saberi" userId="3099d733-8375-4154-9dc5-01b18b3cf786" providerId="ADAL" clId="{B8B7E949-2EDE-482D-A6C6-84F127988B10}" dt="2024-02-02T13:40:35.310" v="1951" actId="1076"/>
        <pc:sldMkLst>
          <pc:docMk/>
          <pc:sldMk cId="1304630359" sldId="295"/>
        </pc:sldMkLst>
        <pc:spChg chg="mod">
          <ac:chgData name="Hossein Saberi" userId="3099d733-8375-4154-9dc5-01b18b3cf786" providerId="ADAL" clId="{B8B7E949-2EDE-482D-A6C6-84F127988B10}" dt="2024-02-02T13:20:33.495" v="1768" actId="20577"/>
          <ac:spMkLst>
            <pc:docMk/>
            <pc:sldMk cId="1304630359" sldId="295"/>
            <ac:spMk id="3" creationId="{CBF055A8-6300-6A40-BFCA-AE775E02DE18}"/>
          </ac:spMkLst>
        </pc:spChg>
        <pc:spChg chg="mod">
          <ac:chgData name="Hossein Saberi" userId="3099d733-8375-4154-9dc5-01b18b3cf786" providerId="ADAL" clId="{B8B7E949-2EDE-482D-A6C6-84F127988B10}" dt="2024-02-02T13:20:33.120" v="1767" actId="20577"/>
          <ac:spMkLst>
            <pc:docMk/>
            <pc:sldMk cId="1304630359" sldId="295"/>
            <ac:spMk id="12" creationId="{20366CA7-DF1A-634F-8641-1CD8CC926CFA}"/>
          </ac:spMkLst>
        </pc:spChg>
        <pc:spChg chg="del mod">
          <ac:chgData name="Hossein Saberi" userId="3099d733-8375-4154-9dc5-01b18b3cf786" providerId="ADAL" clId="{B8B7E949-2EDE-482D-A6C6-84F127988B10}" dt="2024-02-02T12:29:25.209" v="1695" actId="478"/>
          <ac:spMkLst>
            <pc:docMk/>
            <pc:sldMk cId="1304630359" sldId="295"/>
            <ac:spMk id="15" creationId="{00000000-0000-0000-0000-000000000000}"/>
          </ac:spMkLst>
        </pc:spChg>
        <pc:spChg chg="del">
          <ac:chgData name="Hossein Saberi" userId="3099d733-8375-4154-9dc5-01b18b3cf786" providerId="ADAL" clId="{B8B7E949-2EDE-482D-A6C6-84F127988B10}" dt="2024-02-02T12:29:26.085" v="1696" actId="478"/>
          <ac:spMkLst>
            <pc:docMk/>
            <pc:sldMk cId="1304630359" sldId="295"/>
            <ac:spMk id="16" creationId="{00000000-0000-0000-0000-000000000000}"/>
          </ac:spMkLst>
        </pc:spChg>
        <pc:spChg chg="del">
          <ac:chgData name="Hossein Saberi" userId="3099d733-8375-4154-9dc5-01b18b3cf786" providerId="ADAL" clId="{B8B7E949-2EDE-482D-A6C6-84F127988B10}" dt="2024-02-02T12:29:27.455" v="1697" actId="478"/>
          <ac:spMkLst>
            <pc:docMk/>
            <pc:sldMk cId="1304630359" sldId="295"/>
            <ac:spMk id="18" creationId="{00000000-0000-0000-0000-000000000000}"/>
          </ac:spMkLst>
        </pc:spChg>
        <pc:spChg chg="del">
          <ac:chgData name="Hossein Saberi" userId="3099d733-8375-4154-9dc5-01b18b3cf786" providerId="ADAL" clId="{B8B7E949-2EDE-482D-A6C6-84F127988B10}" dt="2024-02-02T12:29:28.346" v="1698" actId="478"/>
          <ac:spMkLst>
            <pc:docMk/>
            <pc:sldMk cId="1304630359" sldId="295"/>
            <ac:spMk id="19" creationId="{00000000-0000-0000-0000-000000000000}"/>
          </ac:spMkLst>
        </pc:spChg>
        <pc:spChg chg="del">
          <ac:chgData name="Hossein Saberi" userId="3099d733-8375-4154-9dc5-01b18b3cf786" providerId="ADAL" clId="{B8B7E949-2EDE-482D-A6C6-84F127988B10}" dt="2024-02-02T12:29:29.283" v="1699" actId="478"/>
          <ac:spMkLst>
            <pc:docMk/>
            <pc:sldMk cId="1304630359" sldId="295"/>
            <ac:spMk id="20" creationId="{00000000-0000-0000-0000-000000000000}"/>
          </ac:spMkLst>
        </pc:spChg>
        <pc:spChg chg="add mod">
          <ac:chgData name="Hossein Saberi" userId="3099d733-8375-4154-9dc5-01b18b3cf786" providerId="ADAL" clId="{B8B7E949-2EDE-482D-A6C6-84F127988B10}" dt="2024-02-02T12:29:48.462" v="1700" actId="1076"/>
          <ac:spMkLst>
            <pc:docMk/>
            <pc:sldMk cId="1304630359" sldId="295"/>
            <ac:spMk id="61" creationId="{BB6615F3-A39C-18FB-0227-180C8A14E90D}"/>
          </ac:spMkLst>
        </pc:spChg>
        <pc:spChg chg="add mod">
          <ac:chgData name="Hossein Saberi" userId="3099d733-8375-4154-9dc5-01b18b3cf786" providerId="ADAL" clId="{B8B7E949-2EDE-482D-A6C6-84F127988B10}" dt="2024-02-02T13:23:04.574" v="1914" actId="20577"/>
          <ac:spMkLst>
            <pc:docMk/>
            <pc:sldMk cId="1304630359" sldId="295"/>
            <ac:spMk id="62" creationId="{6DD0A75F-83CD-9809-6CA5-7E51D4F3AD4E}"/>
          </ac:spMkLst>
        </pc:spChg>
        <pc:picChg chg="add mod">
          <ac:chgData name="Hossein Saberi" userId="3099d733-8375-4154-9dc5-01b18b3cf786" providerId="ADAL" clId="{B8B7E949-2EDE-482D-A6C6-84F127988B10}" dt="2024-02-02T13:40:35.310" v="1951" actId="1076"/>
          <ac:picMkLst>
            <pc:docMk/>
            <pc:sldMk cId="1304630359" sldId="295"/>
            <ac:picMk id="64" creationId="{DA03833E-9613-2F5A-EC99-54F76053BE50}"/>
          </ac:picMkLst>
        </pc:picChg>
      </pc:sldChg>
      <pc:sldChg chg="delSp modSp add del mod">
        <pc:chgData name="Hossein Saberi" userId="3099d733-8375-4154-9dc5-01b18b3cf786" providerId="ADAL" clId="{B8B7E949-2EDE-482D-A6C6-84F127988B10}" dt="2024-02-16T14:32:35.094" v="4938" actId="47"/>
        <pc:sldMkLst>
          <pc:docMk/>
          <pc:sldMk cId="4211710175" sldId="296"/>
        </pc:sldMkLst>
        <pc:spChg chg="mod">
          <ac:chgData name="Hossein Saberi" userId="3099d733-8375-4154-9dc5-01b18b3cf786" providerId="ADAL" clId="{B8B7E949-2EDE-482D-A6C6-84F127988B10}" dt="2024-02-02T13:36:15.920" v="1949" actId="404"/>
          <ac:spMkLst>
            <pc:docMk/>
            <pc:sldMk cId="4211710175" sldId="296"/>
            <ac:spMk id="3" creationId="{CBF055A8-6300-6A40-BFCA-AE775E02DE18}"/>
          </ac:spMkLst>
        </pc:spChg>
        <pc:spChg chg="del">
          <ac:chgData name="Hossein Saberi" userId="3099d733-8375-4154-9dc5-01b18b3cf786" providerId="ADAL" clId="{B8B7E949-2EDE-482D-A6C6-84F127988B10}" dt="2024-02-13T15:08:43.359" v="2314" actId="478"/>
          <ac:spMkLst>
            <pc:docMk/>
            <pc:sldMk cId="4211710175" sldId="296"/>
            <ac:spMk id="16" creationId="{00000000-0000-0000-0000-000000000000}"/>
          </ac:spMkLst>
        </pc:spChg>
        <pc:spChg chg="mod">
          <ac:chgData name="Hossein Saberi" userId="3099d733-8375-4154-9dc5-01b18b3cf786" providerId="ADAL" clId="{B8B7E949-2EDE-482D-A6C6-84F127988B10}" dt="2024-02-13T15:08:56.708" v="2342" actId="20577"/>
          <ac:spMkLst>
            <pc:docMk/>
            <pc:sldMk cId="4211710175" sldId="296"/>
            <ac:spMk id="17" creationId="{00000000-0000-0000-0000-000000000000}"/>
          </ac:spMkLst>
        </pc:spChg>
      </pc:sldChg>
      <pc:sldChg chg="del">
        <pc:chgData name="Hossein Saberi" userId="3099d733-8375-4154-9dc5-01b18b3cf786" providerId="ADAL" clId="{B8B7E949-2EDE-482D-A6C6-84F127988B10}" dt="2024-02-16T14:03:03.472" v="4828" actId="47"/>
        <pc:sldMkLst>
          <pc:docMk/>
          <pc:sldMk cId="4213476550" sldId="300"/>
        </pc:sldMkLst>
      </pc:sldChg>
      <pc:sldChg chg="del">
        <pc:chgData name="Hossein Saberi" userId="3099d733-8375-4154-9dc5-01b18b3cf786" providerId="ADAL" clId="{B8B7E949-2EDE-482D-A6C6-84F127988B10}" dt="2024-02-08T09:41:37.240" v="2092" actId="47"/>
        <pc:sldMkLst>
          <pc:docMk/>
          <pc:sldMk cId="3079659870" sldId="301"/>
        </pc:sldMkLst>
      </pc:sldChg>
      <pc:sldChg chg="addSp modSp mod">
        <pc:chgData name="Hossein Saberi" userId="3099d733-8375-4154-9dc5-01b18b3cf786" providerId="ADAL" clId="{B8B7E949-2EDE-482D-A6C6-84F127988B10}" dt="2024-02-06T16:16:40.670" v="1976" actId="1076"/>
        <pc:sldMkLst>
          <pc:docMk/>
          <pc:sldMk cId="3733375335" sldId="306"/>
        </pc:sldMkLst>
        <pc:picChg chg="add mod">
          <ac:chgData name="Hossein Saberi" userId="3099d733-8375-4154-9dc5-01b18b3cf786" providerId="ADAL" clId="{B8B7E949-2EDE-482D-A6C6-84F127988B10}" dt="2024-02-06T16:16:39.790" v="1974" actId="27614"/>
          <ac:picMkLst>
            <pc:docMk/>
            <pc:sldMk cId="3733375335" sldId="306"/>
            <ac:picMk id="4" creationId="{E1A211BB-9080-AE7B-468E-68A3CE6E7703}"/>
          </ac:picMkLst>
        </pc:picChg>
        <pc:picChg chg="mod">
          <ac:chgData name="Hossein Saberi" userId="3099d733-8375-4154-9dc5-01b18b3cf786" providerId="ADAL" clId="{B8B7E949-2EDE-482D-A6C6-84F127988B10}" dt="2024-02-06T16:16:40.670" v="1976" actId="1076"/>
          <ac:picMkLst>
            <pc:docMk/>
            <pc:sldMk cId="3733375335" sldId="306"/>
            <ac:picMk id="5" creationId="{F3F43039-F458-7CBA-79A1-8D597294DBCF}"/>
          </ac:picMkLst>
        </pc:picChg>
      </pc:sldChg>
      <pc:sldChg chg="addSp modSp mod">
        <pc:chgData name="Hossein Saberi" userId="3099d733-8375-4154-9dc5-01b18b3cf786" providerId="ADAL" clId="{B8B7E949-2EDE-482D-A6C6-84F127988B10}" dt="2024-02-06T16:35:06.574" v="1983" actId="1076"/>
        <pc:sldMkLst>
          <pc:docMk/>
          <pc:sldMk cId="2321725032" sldId="307"/>
        </pc:sldMkLst>
        <pc:picChg chg="add mod">
          <ac:chgData name="Hossein Saberi" userId="3099d733-8375-4154-9dc5-01b18b3cf786" providerId="ADAL" clId="{B8B7E949-2EDE-482D-A6C6-84F127988B10}" dt="2024-02-06T16:32:55.610" v="1981" actId="1076"/>
          <ac:picMkLst>
            <pc:docMk/>
            <pc:sldMk cId="2321725032" sldId="307"/>
            <ac:picMk id="6" creationId="{955C2A72-EA04-F6F2-4C04-1DAAE307755B}"/>
          </ac:picMkLst>
        </pc:picChg>
        <pc:picChg chg="add mod">
          <ac:chgData name="Hossein Saberi" userId="3099d733-8375-4154-9dc5-01b18b3cf786" providerId="ADAL" clId="{B8B7E949-2EDE-482D-A6C6-84F127988B10}" dt="2024-02-06T16:35:06.574" v="1983" actId="1076"/>
          <ac:picMkLst>
            <pc:docMk/>
            <pc:sldMk cId="2321725032" sldId="307"/>
            <ac:picMk id="8" creationId="{D7EAEB2F-AE63-0BAF-1187-440B8A42B974}"/>
          </ac:picMkLst>
        </pc:picChg>
      </pc:sldChg>
      <pc:sldChg chg="addSp delSp modSp new mod">
        <pc:chgData name="Hossein Saberi" userId="3099d733-8375-4154-9dc5-01b18b3cf786" providerId="ADAL" clId="{B8B7E949-2EDE-482D-A6C6-84F127988B10}" dt="2024-02-06T16:48:17.687" v="1987" actId="962"/>
        <pc:sldMkLst>
          <pc:docMk/>
          <pc:sldMk cId="3293072825" sldId="454"/>
        </pc:sldMkLst>
        <pc:spChg chg="del">
          <ac:chgData name="Hossein Saberi" userId="3099d733-8375-4154-9dc5-01b18b3cf786" providerId="ADAL" clId="{B8B7E949-2EDE-482D-A6C6-84F127988B10}" dt="2024-02-06T16:48:16.634" v="1985" actId="931"/>
          <ac:spMkLst>
            <pc:docMk/>
            <pc:sldMk cId="3293072825" sldId="454"/>
            <ac:spMk id="3" creationId="{96559591-E9DE-C9F6-1758-CB5F9A15FFA4}"/>
          </ac:spMkLst>
        </pc:spChg>
        <pc:picChg chg="add mod">
          <ac:chgData name="Hossein Saberi" userId="3099d733-8375-4154-9dc5-01b18b3cf786" providerId="ADAL" clId="{B8B7E949-2EDE-482D-A6C6-84F127988B10}" dt="2024-02-06T16:48:17.687" v="1987" actId="962"/>
          <ac:picMkLst>
            <pc:docMk/>
            <pc:sldMk cId="3293072825" sldId="454"/>
            <ac:picMk id="5" creationId="{506A6BAC-4BA7-CF56-3AD0-8214808ADF1B}"/>
          </ac:picMkLst>
        </pc:picChg>
      </pc:sldChg>
      <pc:sldChg chg="del">
        <pc:chgData name="Hossein Saberi" userId="3099d733-8375-4154-9dc5-01b18b3cf786" providerId="ADAL" clId="{B8B7E949-2EDE-482D-A6C6-84F127988B10}" dt="2024-02-08T09:41:44.200" v="2093" actId="47"/>
        <pc:sldMkLst>
          <pc:docMk/>
          <pc:sldMk cId="2658827424" sldId="456"/>
        </pc:sldMkLst>
      </pc:sldChg>
      <pc:sldChg chg="addSp delSp modSp mod">
        <pc:chgData name="Hossein Saberi" userId="3099d733-8375-4154-9dc5-01b18b3cf786" providerId="ADAL" clId="{B8B7E949-2EDE-482D-A6C6-84F127988B10}" dt="2024-02-14T11:39:14.967" v="4123" actId="1076"/>
        <pc:sldMkLst>
          <pc:docMk/>
          <pc:sldMk cId="2228643551" sldId="473"/>
        </pc:sldMkLst>
        <pc:spChg chg="add mod">
          <ac:chgData name="Hossein Saberi" userId="3099d733-8375-4154-9dc5-01b18b3cf786" providerId="ADAL" clId="{B8B7E949-2EDE-482D-A6C6-84F127988B10}" dt="2024-02-14T11:39:14.967" v="4123" actId="1076"/>
          <ac:spMkLst>
            <pc:docMk/>
            <pc:sldMk cId="2228643551" sldId="473"/>
            <ac:spMk id="2" creationId="{617B78D7-2DEC-3778-7E1B-4E2EF3E2ADAA}"/>
          </ac:spMkLst>
        </pc:spChg>
        <pc:picChg chg="add del mod">
          <ac:chgData name="Hossein Saberi" userId="3099d733-8375-4154-9dc5-01b18b3cf786" providerId="ADAL" clId="{B8B7E949-2EDE-482D-A6C6-84F127988B10}" dt="2024-02-14T11:32:23.267" v="3757" actId="478"/>
          <ac:picMkLst>
            <pc:docMk/>
            <pc:sldMk cId="2228643551" sldId="473"/>
            <ac:picMk id="3" creationId="{BD9FE53E-A8D5-5D9A-7A73-56C69921D00C}"/>
          </ac:picMkLst>
        </pc:picChg>
        <pc:picChg chg="add del mod">
          <ac:chgData name="Hossein Saberi" userId="3099d733-8375-4154-9dc5-01b18b3cf786" providerId="ADAL" clId="{B8B7E949-2EDE-482D-A6C6-84F127988B10}" dt="2024-02-14T11:34:17.638" v="3932" actId="478"/>
          <ac:picMkLst>
            <pc:docMk/>
            <pc:sldMk cId="2228643551" sldId="473"/>
            <ac:picMk id="8" creationId="{8162C190-CEDF-5889-5A94-052F7420EC81}"/>
          </ac:picMkLst>
        </pc:picChg>
        <pc:picChg chg="add mod">
          <ac:chgData name="Hossein Saberi" userId="3099d733-8375-4154-9dc5-01b18b3cf786" providerId="ADAL" clId="{B8B7E949-2EDE-482D-A6C6-84F127988B10}" dt="2024-02-14T11:34:59.352" v="4103" actId="14100"/>
          <ac:picMkLst>
            <pc:docMk/>
            <pc:sldMk cId="2228643551" sldId="473"/>
            <ac:picMk id="10" creationId="{B94CD8CA-801D-5B38-049A-D8F6C2FE2D1D}"/>
          </ac:picMkLst>
        </pc:picChg>
      </pc:sldChg>
      <pc:sldChg chg="modSp mod">
        <pc:chgData name="Hossein Saberi" userId="3099d733-8375-4154-9dc5-01b18b3cf786" providerId="ADAL" clId="{B8B7E949-2EDE-482D-A6C6-84F127988B10}" dt="2024-02-16T14:12:47.205" v="4935" actId="20577"/>
        <pc:sldMkLst>
          <pc:docMk/>
          <pc:sldMk cId="1972292692" sldId="478"/>
        </pc:sldMkLst>
        <pc:spChg chg="mod">
          <ac:chgData name="Hossein Saberi" userId="3099d733-8375-4154-9dc5-01b18b3cf786" providerId="ADAL" clId="{B8B7E949-2EDE-482D-A6C6-84F127988B10}" dt="2024-02-16T14:12:47.205" v="4935" actId="20577"/>
          <ac:spMkLst>
            <pc:docMk/>
            <pc:sldMk cId="1972292692" sldId="478"/>
            <ac:spMk id="7" creationId="{9565CDD3-2F7A-3C1F-E93A-ED58B2CF27F0}"/>
          </ac:spMkLst>
        </pc:spChg>
      </pc:sldChg>
      <pc:sldChg chg="addSp delSp modSp new del mod modClrScheme chgLayout">
        <pc:chgData name="Hossein Saberi" userId="3099d733-8375-4154-9dc5-01b18b3cf786" providerId="ADAL" clId="{B8B7E949-2EDE-482D-A6C6-84F127988B10}" dt="2024-02-08T09:41:02.906" v="2091" actId="47"/>
        <pc:sldMkLst>
          <pc:docMk/>
          <pc:sldMk cId="3505684836" sldId="479"/>
        </pc:sldMkLst>
        <pc:spChg chg="del mod ord">
          <ac:chgData name="Hossein Saberi" userId="3099d733-8375-4154-9dc5-01b18b3cf786" providerId="ADAL" clId="{B8B7E949-2EDE-482D-A6C6-84F127988B10}" dt="2024-02-08T09:33:28.065" v="1989" actId="700"/>
          <ac:spMkLst>
            <pc:docMk/>
            <pc:sldMk cId="3505684836" sldId="479"/>
            <ac:spMk id="2" creationId="{C5B73179-79F8-A6D1-19D5-D6F64D31F8A4}"/>
          </ac:spMkLst>
        </pc:spChg>
        <pc:spChg chg="del mod ord">
          <ac:chgData name="Hossein Saberi" userId="3099d733-8375-4154-9dc5-01b18b3cf786" providerId="ADAL" clId="{B8B7E949-2EDE-482D-A6C6-84F127988B10}" dt="2024-02-08T09:33:28.065" v="1989" actId="700"/>
          <ac:spMkLst>
            <pc:docMk/>
            <pc:sldMk cId="3505684836" sldId="479"/>
            <ac:spMk id="3" creationId="{403A178D-5386-3232-77B6-DCEDCCCF99B9}"/>
          </ac:spMkLst>
        </pc:spChg>
        <pc:spChg chg="add mod ord">
          <ac:chgData name="Hossein Saberi" userId="3099d733-8375-4154-9dc5-01b18b3cf786" providerId="ADAL" clId="{B8B7E949-2EDE-482D-A6C6-84F127988B10}" dt="2024-02-08T09:33:28.065" v="1989" actId="700"/>
          <ac:spMkLst>
            <pc:docMk/>
            <pc:sldMk cId="3505684836" sldId="479"/>
            <ac:spMk id="4" creationId="{B9B89AA4-A6D1-B66C-78F4-06A4DB02EF4E}"/>
          </ac:spMkLst>
        </pc:spChg>
        <pc:spChg chg="add del mod ord">
          <ac:chgData name="Hossein Saberi" userId="3099d733-8375-4154-9dc5-01b18b3cf786" providerId="ADAL" clId="{B8B7E949-2EDE-482D-A6C6-84F127988B10}" dt="2024-02-08T09:33:43.371" v="1990" actId="931"/>
          <ac:spMkLst>
            <pc:docMk/>
            <pc:sldMk cId="3505684836" sldId="479"/>
            <ac:spMk id="5" creationId="{61F93D6F-D725-6BDD-C792-E09E2D2D786F}"/>
          </ac:spMkLst>
        </pc:spChg>
        <pc:spChg chg="add mod ord">
          <ac:chgData name="Hossein Saberi" userId="3099d733-8375-4154-9dc5-01b18b3cf786" providerId="ADAL" clId="{B8B7E949-2EDE-482D-A6C6-84F127988B10}" dt="2024-02-08T09:33:28.065" v="1989" actId="700"/>
          <ac:spMkLst>
            <pc:docMk/>
            <pc:sldMk cId="3505684836" sldId="479"/>
            <ac:spMk id="6" creationId="{D0F62167-AD52-8E0D-8354-5DF957DF4596}"/>
          </ac:spMkLst>
        </pc:spChg>
        <pc:picChg chg="add mod">
          <ac:chgData name="Hossein Saberi" userId="3099d733-8375-4154-9dc5-01b18b3cf786" providerId="ADAL" clId="{B8B7E949-2EDE-482D-A6C6-84F127988B10}" dt="2024-02-08T09:33:44.135" v="1992" actId="962"/>
          <ac:picMkLst>
            <pc:docMk/>
            <pc:sldMk cId="3505684836" sldId="479"/>
            <ac:picMk id="8" creationId="{A7B3DA90-99A7-77B7-6679-26FD1F6C1ECC}"/>
          </ac:picMkLst>
        </pc:picChg>
      </pc:sldChg>
      <pc:sldChg chg="addSp delSp modSp add mod setBg">
        <pc:chgData name="Hossein Saberi" userId="3099d733-8375-4154-9dc5-01b18b3cf786" providerId="ADAL" clId="{B8B7E949-2EDE-482D-A6C6-84F127988B10}" dt="2024-02-16T14:07:47.324" v="4926" actId="1076"/>
        <pc:sldMkLst>
          <pc:docMk/>
          <pc:sldMk cId="1907928381" sldId="480"/>
        </pc:sldMkLst>
        <pc:spChg chg="mod">
          <ac:chgData name="Hossein Saberi" userId="3099d733-8375-4154-9dc5-01b18b3cf786" providerId="ADAL" clId="{B8B7E949-2EDE-482D-A6C6-84F127988B10}" dt="2024-02-16T14:07:31.258" v="4924" actId="20577"/>
          <ac:spMkLst>
            <pc:docMk/>
            <pc:sldMk cId="1907928381" sldId="480"/>
            <ac:spMk id="3" creationId="{47E993D7-A661-B740-9B37-9358E8987F31}"/>
          </ac:spMkLst>
        </pc:spChg>
        <pc:spChg chg="mod">
          <ac:chgData name="Hossein Saberi" userId="3099d733-8375-4154-9dc5-01b18b3cf786" providerId="ADAL" clId="{B8B7E949-2EDE-482D-A6C6-84F127988B10}" dt="2024-02-13T16:18:46.333" v="3684" actId="14100"/>
          <ac:spMkLst>
            <pc:docMk/>
            <pc:sldMk cId="1907928381" sldId="480"/>
            <ac:spMk id="6" creationId="{DAEF6261-CBA1-DEE7-D299-9954A8BE5067}"/>
          </ac:spMkLst>
        </pc:spChg>
        <pc:picChg chg="add del mod">
          <ac:chgData name="Hossein Saberi" userId="3099d733-8375-4154-9dc5-01b18b3cf786" providerId="ADAL" clId="{B8B7E949-2EDE-482D-A6C6-84F127988B10}" dt="2024-02-08T09:34:33.404" v="2007" actId="478"/>
          <ac:picMkLst>
            <pc:docMk/>
            <pc:sldMk cId="1907928381" sldId="480"/>
            <ac:picMk id="3" creationId="{35CCBB74-B30F-AA34-53A6-E436D8401C41}"/>
          </ac:picMkLst>
        </pc:picChg>
        <pc:picChg chg="del">
          <ac:chgData name="Hossein Saberi" userId="3099d733-8375-4154-9dc5-01b18b3cf786" providerId="ADAL" clId="{B8B7E949-2EDE-482D-A6C6-84F127988B10}" dt="2024-02-08T09:34:22.446" v="2002" actId="478"/>
          <ac:picMkLst>
            <pc:docMk/>
            <pc:sldMk cId="1907928381" sldId="480"/>
            <ac:picMk id="5" creationId="{A76A1865-A056-354E-1299-313E7B8E0DF7}"/>
          </ac:picMkLst>
        </pc:picChg>
        <pc:picChg chg="mod">
          <ac:chgData name="Hossein Saberi" userId="3099d733-8375-4154-9dc5-01b18b3cf786" providerId="ADAL" clId="{B8B7E949-2EDE-482D-A6C6-84F127988B10}" dt="2024-02-16T14:07:40.562" v="4925" actId="1076"/>
          <ac:picMkLst>
            <pc:docMk/>
            <pc:sldMk cId="1907928381" sldId="480"/>
            <ac:picMk id="5" creationId="{BF44964C-2DFC-57C7-0B09-B571B6976F74}"/>
          </ac:picMkLst>
        </pc:picChg>
        <pc:picChg chg="del">
          <ac:chgData name="Hossein Saberi" userId="3099d733-8375-4154-9dc5-01b18b3cf786" providerId="ADAL" clId="{B8B7E949-2EDE-482D-A6C6-84F127988B10}" dt="2024-02-08T09:34:23.072" v="2003" actId="478"/>
          <ac:picMkLst>
            <pc:docMk/>
            <pc:sldMk cId="1907928381" sldId="480"/>
            <ac:picMk id="7" creationId="{D37FA84E-298A-0FD1-87D6-7AA00B6A89D1}"/>
          </ac:picMkLst>
        </pc:picChg>
        <pc:picChg chg="add mod">
          <ac:chgData name="Hossein Saberi" userId="3099d733-8375-4154-9dc5-01b18b3cf786" providerId="ADAL" clId="{B8B7E949-2EDE-482D-A6C6-84F127988B10}" dt="2024-02-16T14:07:47.324" v="4926" actId="1076"/>
          <ac:picMkLst>
            <pc:docMk/>
            <pc:sldMk cId="1907928381" sldId="480"/>
            <ac:picMk id="7" creationId="{E513B873-6774-067E-C690-1E9A2149C1DB}"/>
          </ac:picMkLst>
        </pc:picChg>
        <pc:picChg chg="add del mod">
          <ac:chgData name="Hossein Saberi" userId="3099d733-8375-4154-9dc5-01b18b3cf786" providerId="ADAL" clId="{B8B7E949-2EDE-482D-A6C6-84F127988B10}" dt="2024-02-08T09:40:03.942" v="2082" actId="478"/>
          <ac:picMkLst>
            <pc:docMk/>
            <pc:sldMk cId="1907928381" sldId="480"/>
            <ac:picMk id="9" creationId="{C2AE4097-E434-1F0C-D32F-4226A38E7E6C}"/>
          </ac:picMkLst>
        </pc:picChg>
        <pc:picChg chg="add mod">
          <ac:chgData name="Hossein Saberi" userId="3099d733-8375-4154-9dc5-01b18b3cf786" providerId="ADAL" clId="{B8B7E949-2EDE-482D-A6C6-84F127988B10}" dt="2024-02-08T09:40:38.322" v="2089" actId="14100"/>
          <ac:picMkLst>
            <pc:docMk/>
            <pc:sldMk cId="1907928381" sldId="480"/>
            <ac:picMk id="11" creationId="{2BF63EAF-DB7C-39DB-D316-76CE1B9E837B}"/>
          </ac:picMkLst>
        </pc:picChg>
      </pc:sldChg>
      <pc:sldChg chg="addSp delSp modSp new del mod setBg">
        <pc:chgData name="Hossein Saberi" userId="3099d733-8375-4154-9dc5-01b18b3cf786" providerId="ADAL" clId="{B8B7E949-2EDE-482D-A6C6-84F127988B10}" dt="2024-02-08T09:40:59.965" v="2090" actId="47"/>
        <pc:sldMkLst>
          <pc:docMk/>
          <pc:sldMk cId="2991737428" sldId="481"/>
        </pc:sldMkLst>
        <pc:spChg chg="del">
          <ac:chgData name="Hossein Saberi" userId="3099d733-8375-4154-9dc5-01b18b3cf786" providerId="ADAL" clId="{B8B7E949-2EDE-482D-A6C6-84F127988B10}" dt="2024-02-08T09:35:25.634" v="2012" actId="478"/>
          <ac:spMkLst>
            <pc:docMk/>
            <pc:sldMk cId="2991737428" sldId="481"/>
            <ac:spMk id="2" creationId="{2EA48E62-68DF-F4BD-8A6B-EFB2310E7397}"/>
          </ac:spMkLst>
        </pc:spChg>
        <pc:spChg chg="del">
          <ac:chgData name="Hossein Saberi" userId="3099d733-8375-4154-9dc5-01b18b3cf786" providerId="ADAL" clId="{B8B7E949-2EDE-482D-A6C6-84F127988B10}" dt="2024-02-08T09:35:25.634" v="2012" actId="478"/>
          <ac:spMkLst>
            <pc:docMk/>
            <pc:sldMk cId="2991737428" sldId="481"/>
            <ac:spMk id="3" creationId="{1F1EF6B6-1838-748E-971A-8EB22D73CD9B}"/>
          </ac:spMkLst>
        </pc:spChg>
        <pc:spChg chg="del">
          <ac:chgData name="Hossein Saberi" userId="3099d733-8375-4154-9dc5-01b18b3cf786" providerId="ADAL" clId="{B8B7E949-2EDE-482D-A6C6-84F127988B10}" dt="2024-02-08T09:35:25.634" v="2012" actId="478"/>
          <ac:spMkLst>
            <pc:docMk/>
            <pc:sldMk cId="2991737428" sldId="481"/>
            <ac:spMk id="4" creationId="{0E717411-A460-CAD3-7C74-B6B6058FF09D}"/>
          </ac:spMkLst>
        </pc:spChg>
        <pc:spChg chg="add del">
          <ac:chgData name="Hossein Saberi" userId="3099d733-8375-4154-9dc5-01b18b3cf786" providerId="ADAL" clId="{B8B7E949-2EDE-482D-A6C6-84F127988B10}" dt="2024-02-08T09:35:54.189" v="2027" actId="26606"/>
          <ac:spMkLst>
            <pc:docMk/>
            <pc:sldMk cId="2991737428" sldId="481"/>
            <ac:spMk id="8" creationId="{C83A5C14-ED91-4CD1-809E-D29FF97C9AF5}"/>
          </ac:spMkLst>
        </pc:spChg>
        <pc:spChg chg="add del">
          <ac:chgData name="Hossein Saberi" userId="3099d733-8375-4154-9dc5-01b18b3cf786" providerId="ADAL" clId="{B8B7E949-2EDE-482D-A6C6-84F127988B10}" dt="2024-02-08T09:35:54.189" v="2027" actId="26606"/>
          <ac:spMkLst>
            <pc:docMk/>
            <pc:sldMk cId="2991737428" sldId="481"/>
            <ac:spMk id="9" creationId="{56065185-5C34-4F86-AA96-AA4D065B0EF4}"/>
          </ac:spMkLst>
        </pc:spChg>
        <pc:spChg chg="add del">
          <ac:chgData name="Hossein Saberi" userId="3099d733-8375-4154-9dc5-01b18b3cf786" providerId="ADAL" clId="{B8B7E949-2EDE-482D-A6C6-84F127988B10}" dt="2024-02-08T09:35:34.026" v="2017" actId="26606"/>
          <ac:spMkLst>
            <pc:docMk/>
            <pc:sldMk cId="2991737428" sldId="481"/>
            <ac:spMk id="11" creationId="{42A4FC2C-047E-45A5-965D-8E1E3BF09BC6}"/>
          </ac:spMkLst>
        </pc:spChg>
        <pc:spChg chg="add del">
          <ac:chgData name="Hossein Saberi" userId="3099d733-8375-4154-9dc5-01b18b3cf786" providerId="ADAL" clId="{B8B7E949-2EDE-482D-A6C6-84F127988B10}" dt="2024-02-08T09:39:38.907" v="2081" actId="26606"/>
          <ac:spMkLst>
            <pc:docMk/>
            <pc:sldMk cId="2991737428" sldId="481"/>
            <ac:spMk id="12" creationId="{F3060C83-F051-4F0E-ABAD-AA0DFC48B218}"/>
          </ac:spMkLst>
        </pc:spChg>
        <pc:spChg chg="add del">
          <ac:chgData name="Hossein Saberi" userId="3099d733-8375-4154-9dc5-01b18b3cf786" providerId="ADAL" clId="{B8B7E949-2EDE-482D-A6C6-84F127988B10}" dt="2024-02-08T09:35:37.640" v="2019" actId="26606"/>
          <ac:spMkLst>
            <pc:docMk/>
            <pc:sldMk cId="2991737428" sldId="481"/>
            <ac:spMk id="13" creationId="{83C98ABE-055B-441F-B07E-44F97F083C39}"/>
          </ac:spMkLst>
        </pc:spChg>
        <pc:spChg chg="add del">
          <ac:chgData name="Hossein Saberi" userId="3099d733-8375-4154-9dc5-01b18b3cf786" providerId="ADAL" clId="{B8B7E949-2EDE-482D-A6C6-84F127988B10}" dt="2024-02-08T09:35:37.640" v="2019" actId="26606"/>
          <ac:spMkLst>
            <pc:docMk/>
            <pc:sldMk cId="2991737428" sldId="481"/>
            <ac:spMk id="14" creationId="{F3060C83-F051-4F0E-ABAD-AA0DFC48B218}"/>
          </ac:spMkLst>
        </pc:spChg>
        <pc:spChg chg="add del">
          <ac:chgData name="Hossein Saberi" userId="3099d733-8375-4154-9dc5-01b18b3cf786" providerId="ADAL" clId="{B8B7E949-2EDE-482D-A6C6-84F127988B10}" dt="2024-02-08T09:35:37.640" v="2019" actId="26606"/>
          <ac:spMkLst>
            <pc:docMk/>
            <pc:sldMk cId="2991737428" sldId="481"/>
            <ac:spMk id="15" creationId="{29FDB030-9B49-4CED-8CCD-4D99382388AC}"/>
          </ac:spMkLst>
        </pc:spChg>
        <pc:spChg chg="add del">
          <ac:chgData name="Hossein Saberi" userId="3099d733-8375-4154-9dc5-01b18b3cf786" providerId="ADAL" clId="{B8B7E949-2EDE-482D-A6C6-84F127988B10}" dt="2024-02-08T09:35:37.640" v="2019" actId="26606"/>
          <ac:spMkLst>
            <pc:docMk/>
            <pc:sldMk cId="2991737428" sldId="481"/>
            <ac:spMk id="17" creationId="{3783CA14-24A1-485C-8B30-D6A5D87987AD}"/>
          </ac:spMkLst>
        </pc:spChg>
        <pc:spChg chg="add del">
          <ac:chgData name="Hossein Saberi" userId="3099d733-8375-4154-9dc5-01b18b3cf786" providerId="ADAL" clId="{B8B7E949-2EDE-482D-A6C6-84F127988B10}" dt="2024-02-08T09:39:38.907" v="2081" actId="26606"/>
          <ac:spMkLst>
            <pc:docMk/>
            <pc:sldMk cId="2991737428" sldId="481"/>
            <ac:spMk id="18" creationId="{83C98ABE-055B-441F-B07E-44F97F083C39}"/>
          </ac:spMkLst>
        </pc:spChg>
        <pc:spChg chg="add del">
          <ac:chgData name="Hossein Saberi" userId="3099d733-8375-4154-9dc5-01b18b3cf786" providerId="ADAL" clId="{B8B7E949-2EDE-482D-A6C6-84F127988B10}" dt="2024-02-08T09:35:37.640" v="2019" actId="26606"/>
          <ac:spMkLst>
            <pc:docMk/>
            <pc:sldMk cId="2991737428" sldId="481"/>
            <ac:spMk id="19" creationId="{9A97C86A-04D6-40F7-AE84-31AB43E6A846}"/>
          </ac:spMkLst>
        </pc:spChg>
        <pc:spChg chg="add del">
          <ac:chgData name="Hossein Saberi" userId="3099d733-8375-4154-9dc5-01b18b3cf786" providerId="ADAL" clId="{B8B7E949-2EDE-482D-A6C6-84F127988B10}" dt="2024-02-08T09:39:38.907" v="2081" actId="26606"/>
          <ac:spMkLst>
            <pc:docMk/>
            <pc:sldMk cId="2991737428" sldId="481"/>
            <ac:spMk id="20" creationId="{29FDB030-9B49-4CED-8CCD-4D99382388AC}"/>
          </ac:spMkLst>
        </pc:spChg>
        <pc:spChg chg="add del">
          <ac:chgData name="Hossein Saberi" userId="3099d733-8375-4154-9dc5-01b18b3cf786" providerId="ADAL" clId="{B8B7E949-2EDE-482D-A6C6-84F127988B10}" dt="2024-02-08T09:35:37.640" v="2019" actId="26606"/>
          <ac:spMkLst>
            <pc:docMk/>
            <pc:sldMk cId="2991737428" sldId="481"/>
            <ac:spMk id="21" creationId="{FF9F2414-84E8-453E-B1F3-389FDE8192D9}"/>
          </ac:spMkLst>
        </pc:spChg>
        <pc:spChg chg="add del">
          <ac:chgData name="Hossein Saberi" userId="3099d733-8375-4154-9dc5-01b18b3cf786" providerId="ADAL" clId="{B8B7E949-2EDE-482D-A6C6-84F127988B10}" dt="2024-02-08T09:39:38.907" v="2081" actId="26606"/>
          <ac:spMkLst>
            <pc:docMk/>
            <pc:sldMk cId="2991737428" sldId="481"/>
            <ac:spMk id="22" creationId="{3783CA14-24A1-485C-8B30-D6A5D87987AD}"/>
          </ac:spMkLst>
        </pc:spChg>
        <pc:spChg chg="add del">
          <ac:chgData name="Hossein Saberi" userId="3099d733-8375-4154-9dc5-01b18b3cf786" providerId="ADAL" clId="{B8B7E949-2EDE-482D-A6C6-84F127988B10}" dt="2024-02-08T09:35:37.640" v="2019" actId="26606"/>
          <ac:spMkLst>
            <pc:docMk/>
            <pc:sldMk cId="2991737428" sldId="481"/>
            <ac:spMk id="23" creationId="{3ECA69A1-7536-43AC-85EF-C7106179F5ED}"/>
          </ac:spMkLst>
        </pc:spChg>
        <pc:spChg chg="add del">
          <ac:chgData name="Hossein Saberi" userId="3099d733-8375-4154-9dc5-01b18b3cf786" providerId="ADAL" clId="{B8B7E949-2EDE-482D-A6C6-84F127988B10}" dt="2024-02-08T09:35:59.142" v="2031" actId="26606"/>
          <ac:spMkLst>
            <pc:docMk/>
            <pc:sldMk cId="2991737428" sldId="481"/>
            <ac:spMk id="24" creationId="{38CB19FB-7C96-4FEC-9331-E826E4E36CE4}"/>
          </ac:spMkLst>
        </pc:spChg>
        <pc:spChg chg="add del">
          <ac:chgData name="Hossein Saberi" userId="3099d733-8375-4154-9dc5-01b18b3cf786" providerId="ADAL" clId="{B8B7E949-2EDE-482D-A6C6-84F127988B10}" dt="2024-02-08T09:35:41.666" v="2021" actId="26606"/>
          <ac:spMkLst>
            <pc:docMk/>
            <pc:sldMk cId="2991737428" sldId="481"/>
            <ac:spMk id="25" creationId="{AB8C311F-7253-4AED-9701-7FC0708C41C7}"/>
          </ac:spMkLst>
        </pc:spChg>
        <pc:spChg chg="add del">
          <ac:chgData name="Hossein Saberi" userId="3099d733-8375-4154-9dc5-01b18b3cf786" providerId="ADAL" clId="{B8B7E949-2EDE-482D-A6C6-84F127988B10}" dt="2024-02-08T09:35:41.666" v="2021" actId="26606"/>
          <ac:spMkLst>
            <pc:docMk/>
            <pc:sldMk cId="2991737428" sldId="481"/>
            <ac:spMk id="26" creationId="{E2384209-CB15-4CDF-9D31-C44FD9A3F20D}"/>
          </ac:spMkLst>
        </pc:spChg>
        <pc:spChg chg="add del">
          <ac:chgData name="Hossein Saberi" userId="3099d733-8375-4154-9dc5-01b18b3cf786" providerId="ADAL" clId="{B8B7E949-2EDE-482D-A6C6-84F127988B10}" dt="2024-02-08T09:35:41.666" v="2021" actId="26606"/>
          <ac:spMkLst>
            <pc:docMk/>
            <pc:sldMk cId="2991737428" sldId="481"/>
            <ac:spMk id="27" creationId="{2633B3B5-CC90-43F0-8714-D31D1F3F0209}"/>
          </ac:spMkLst>
        </pc:spChg>
        <pc:spChg chg="add del">
          <ac:chgData name="Hossein Saberi" userId="3099d733-8375-4154-9dc5-01b18b3cf786" providerId="ADAL" clId="{B8B7E949-2EDE-482D-A6C6-84F127988B10}" dt="2024-02-08T09:35:41.666" v="2021" actId="26606"/>
          <ac:spMkLst>
            <pc:docMk/>
            <pc:sldMk cId="2991737428" sldId="481"/>
            <ac:spMk id="28" creationId="{A8D57A06-A426-446D-B02C-A2DC6B62E45E}"/>
          </ac:spMkLst>
        </pc:spChg>
        <pc:spChg chg="add del">
          <ac:chgData name="Hossein Saberi" userId="3099d733-8375-4154-9dc5-01b18b3cf786" providerId="ADAL" clId="{B8B7E949-2EDE-482D-A6C6-84F127988B10}" dt="2024-02-08T09:35:45.308" v="2023" actId="26606"/>
          <ac:spMkLst>
            <pc:docMk/>
            <pc:sldMk cId="2991737428" sldId="481"/>
            <ac:spMk id="30" creationId="{7BDAC5B6-20CE-447F-8BA1-F2274AC7AE5B}"/>
          </ac:spMkLst>
        </pc:spChg>
        <pc:spChg chg="add del">
          <ac:chgData name="Hossein Saberi" userId="3099d733-8375-4154-9dc5-01b18b3cf786" providerId="ADAL" clId="{B8B7E949-2EDE-482D-A6C6-84F127988B10}" dt="2024-02-08T09:35:45.308" v="2023" actId="26606"/>
          <ac:spMkLst>
            <pc:docMk/>
            <pc:sldMk cId="2991737428" sldId="481"/>
            <ac:spMk id="31" creationId="{D1D22B31-BF8F-446B-9009-8A251FB177CB}"/>
          </ac:spMkLst>
        </pc:spChg>
        <pc:spChg chg="add del">
          <ac:chgData name="Hossein Saberi" userId="3099d733-8375-4154-9dc5-01b18b3cf786" providerId="ADAL" clId="{B8B7E949-2EDE-482D-A6C6-84F127988B10}" dt="2024-02-08T09:39:38.907" v="2081" actId="26606"/>
          <ac:spMkLst>
            <pc:docMk/>
            <pc:sldMk cId="2991737428" sldId="481"/>
            <ac:spMk id="32" creationId="{9A97C86A-04D6-40F7-AE84-31AB43E6A846}"/>
          </ac:spMkLst>
        </pc:spChg>
        <pc:spChg chg="add del">
          <ac:chgData name="Hossein Saberi" userId="3099d733-8375-4154-9dc5-01b18b3cf786" providerId="ADAL" clId="{B8B7E949-2EDE-482D-A6C6-84F127988B10}" dt="2024-02-08T09:39:38.907" v="2081" actId="26606"/>
          <ac:spMkLst>
            <pc:docMk/>
            <pc:sldMk cId="2991737428" sldId="481"/>
            <ac:spMk id="33" creationId="{FF9F2414-84E8-453E-B1F3-389FDE8192D9}"/>
          </ac:spMkLst>
        </pc:spChg>
        <pc:spChg chg="add del">
          <ac:chgData name="Hossein Saberi" userId="3099d733-8375-4154-9dc5-01b18b3cf786" providerId="ADAL" clId="{B8B7E949-2EDE-482D-A6C6-84F127988B10}" dt="2024-02-08T09:39:38.907" v="2081" actId="26606"/>
          <ac:spMkLst>
            <pc:docMk/>
            <pc:sldMk cId="2991737428" sldId="481"/>
            <ac:spMk id="34" creationId="{3ECA69A1-7536-43AC-85EF-C7106179F5ED}"/>
          </ac:spMkLst>
        </pc:spChg>
        <pc:spChg chg="add del">
          <ac:chgData name="Hossein Saberi" userId="3099d733-8375-4154-9dc5-01b18b3cf786" providerId="ADAL" clId="{B8B7E949-2EDE-482D-A6C6-84F127988B10}" dt="2024-02-08T09:36:05.613" v="2033" actId="26606"/>
          <ac:spMkLst>
            <pc:docMk/>
            <pc:sldMk cId="2991737428" sldId="481"/>
            <ac:spMk id="38" creationId="{7742A528-B5BC-48B8-92DE-9C2B44451A96}"/>
          </ac:spMkLst>
        </pc:spChg>
        <pc:spChg chg="add del">
          <ac:chgData name="Hossein Saberi" userId="3099d733-8375-4154-9dc5-01b18b3cf786" providerId="ADAL" clId="{B8B7E949-2EDE-482D-A6C6-84F127988B10}" dt="2024-02-08T09:39:00.642" v="2066" actId="26606"/>
          <ac:spMkLst>
            <pc:docMk/>
            <pc:sldMk cId="2991737428" sldId="481"/>
            <ac:spMk id="39" creationId="{2215C6C6-E45C-4179-9FC1-E8A4C1D47430}"/>
          </ac:spMkLst>
        </pc:spChg>
        <pc:spChg chg="add del">
          <ac:chgData name="Hossein Saberi" userId="3099d733-8375-4154-9dc5-01b18b3cf786" providerId="ADAL" clId="{B8B7E949-2EDE-482D-A6C6-84F127988B10}" dt="2024-02-08T09:36:09.907" v="2035" actId="26606"/>
          <ac:spMkLst>
            <pc:docMk/>
            <pc:sldMk cId="2991737428" sldId="481"/>
            <ac:spMk id="40" creationId="{C7F55EAC-550A-4BDD-9099-3F20B8FA0EBC}"/>
          </ac:spMkLst>
        </pc:spChg>
        <pc:spChg chg="add del">
          <ac:chgData name="Hossein Saberi" userId="3099d733-8375-4154-9dc5-01b18b3cf786" providerId="ADAL" clId="{B8B7E949-2EDE-482D-A6C6-84F127988B10}" dt="2024-02-08T09:36:09.907" v="2035" actId="26606"/>
          <ac:spMkLst>
            <pc:docMk/>
            <pc:sldMk cId="2991737428" sldId="481"/>
            <ac:spMk id="41" creationId="{DC4F5A5F-493F-49AE-89B6-D5AF5EBC8B0E}"/>
          </ac:spMkLst>
        </pc:spChg>
        <pc:spChg chg="add del">
          <ac:chgData name="Hossein Saberi" userId="3099d733-8375-4154-9dc5-01b18b3cf786" providerId="ADAL" clId="{B8B7E949-2EDE-482D-A6C6-84F127988B10}" dt="2024-02-08T09:36:12.046" v="2037" actId="26606"/>
          <ac:spMkLst>
            <pc:docMk/>
            <pc:sldMk cId="2991737428" sldId="481"/>
            <ac:spMk id="43" creationId="{6680F1D3-7650-4307-A001-0163AD371D29}"/>
          </ac:spMkLst>
        </pc:spChg>
        <pc:spChg chg="add del">
          <ac:chgData name="Hossein Saberi" userId="3099d733-8375-4154-9dc5-01b18b3cf786" providerId="ADAL" clId="{B8B7E949-2EDE-482D-A6C6-84F127988B10}" dt="2024-02-08T09:39:00.642" v="2066" actId="26606"/>
          <ac:spMkLst>
            <pc:docMk/>
            <pc:sldMk cId="2991737428" sldId="481"/>
            <ac:spMk id="44" creationId="{3776B14B-F2F4-4825-8DA8-8C7A0F2B3960}"/>
          </ac:spMkLst>
        </pc:spChg>
        <pc:spChg chg="add del">
          <ac:chgData name="Hossein Saberi" userId="3099d733-8375-4154-9dc5-01b18b3cf786" providerId="ADAL" clId="{B8B7E949-2EDE-482D-A6C6-84F127988B10}" dt="2024-02-08T09:38:14.904" v="2039" actId="26606"/>
          <ac:spMkLst>
            <pc:docMk/>
            <pc:sldMk cId="2991737428" sldId="481"/>
            <ac:spMk id="45" creationId="{8DAAB828-02C8-4111-AC14-FF5ACEDDFE37}"/>
          </ac:spMkLst>
        </pc:spChg>
        <pc:spChg chg="add del">
          <ac:chgData name="Hossein Saberi" userId="3099d733-8375-4154-9dc5-01b18b3cf786" providerId="ADAL" clId="{B8B7E949-2EDE-482D-A6C6-84F127988B10}" dt="2024-02-08T09:39:02.654" v="2068" actId="26606"/>
          <ac:spMkLst>
            <pc:docMk/>
            <pc:sldMk cId="2991737428" sldId="481"/>
            <ac:spMk id="47" creationId="{633C5E46-DAC5-4661-9C87-22B08E2A512F}"/>
          </ac:spMkLst>
        </pc:spChg>
        <pc:spChg chg="add del">
          <ac:chgData name="Hossein Saberi" userId="3099d733-8375-4154-9dc5-01b18b3cf786" providerId="ADAL" clId="{B8B7E949-2EDE-482D-A6C6-84F127988B10}" dt="2024-02-08T09:39:02.654" v="2068" actId="26606"/>
          <ac:spMkLst>
            <pc:docMk/>
            <pc:sldMk cId="2991737428" sldId="481"/>
            <ac:spMk id="48" creationId="{86FF76B9-219D-4469-AF87-0236D29032F1}"/>
          </ac:spMkLst>
        </pc:spChg>
        <pc:spChg chg="add del">
          <ac:chgData name="Hossein Saberi" userId="3099d733-8375-4154-9dc5-01b18b3cf786" providerId="ADAL" clId="{B8B7E949-2EDE-482D-A6C6-84F127988B10}" dt="2024-02-08T09:39:02.654" v="2068" actId="26606"/>
          <ac:spMkLst>
            <pc:docMk/>
            <pc:sldMk cId="2991737428" sldId="481"/>
            <ac:spMk id="52" creationId="{2E80C965-DB6D-4F81-9E9E-B027384D0BD6}"/>
          </ac:spMkLst>
        </pc:spChg>
        <pc:spChg chg="add del">
          <ac:chgData name="Hossein Saberi" userId="3099d733-8375-4154-9dc5-01b18b3cf786" providerId="ADAL" clId="{B8B7E949-2EDE-482D-A6C6-84F127988B10}" dt="2024-02-08T09:39:15.380" v="2070" actId="26606"/>
          <ac:spMkLst>
            <pc:docMk/>
            <pc:sldMk cId="2991737428" sldId="481"/>
            <ac:spMk id="54" creationId="{8950AD4C-6AF3-49F8-94E1-DBCAFB39478B}"/>
          </ac:spMkLst>
        </pc:spChg>
        <pc:spChg chg="add del">
          <ac:chgData name="Hossein Saberi" userId="3099d733-8375-4154-9dc5-01b18b3cf786" providerId="ADAL" clId="{B8B7E949-2EDE-482D-A6C6-84F127988B10}" dt="2024-02-08T09:39:15.380" v="2070" actId="26606"/>
          <ac:spMkLst>
            <pc:docMk/>
            <pc:sldMk cId="2991737428" sldId="481"/>
            <ac:spMk id="55" creationId="{8DBEAE55-3EA1-41D7-A212-5F7D8986C1F2}"/>
          </ac:spMkLst>
        </pc:spChg>
        <pc:spChg chg="add del">
          <ac:chgData name="Hossein Saberi" userId="3099d733-8375-4154-9dc5-01b18b3cf786" providerId="ADAL" clId="{B8B7E949-2EDE-482D-A6C6-84F127988B10}" dt="2024-02-08T09:39:15.380" v="2070" actId="26606"/>
          <ac:spMkLst>
            <pc:docMk/>
            <pc:sldMk cId="2991737428" sldId="481"/>
            <ac:spMk id="56" creationId="{CFC5F0E7-644F-4101-BE72-12825CF537E7}"/>
          </ac:spMkLst>
        </pc:spChg>
        <pc:spChg chg="add del">
          <ac:chgData name="Hossein Saberi" userId="3099d733-8375-4154-9dc5-01b18b3cf786" providerId="ADAL" clId="{B8B7E949-2EDE-482D-A6C6-84F127988B10}" dt="2024-02-08T09:39:15.380" v="2070" actId="26606"/>
          <ac:spMkLst>
            <pc:docMk/>
            <pc:sldMk cId="2991737428" sldId="481"/>
            <ac:spMk id="57" creationId="{B1F9B6B4-B0C4-45C6-A086-901C960D03E7}"/>
          </ac:spMkLst>
        </pc:spChg>
        <pc:spChg chg="add del">
          <ac:chgData name="Hossein Saberi" userId="3099d733-8375-4154-9dc5-01b18b3cf786" providerId="ADAL" clId="{B8B7E949-2EDE-482D-A6C6-84F127988B10}" dt="2024-02-08T09:39:21.800" v="2072" actId="26606"/>
          <ac:spMkLst>
            <pc:docMk/>
            <pc:sldMk cId="2991737428" sldId="481"/>
            <ac:spMk id="59" creationId="{3B5F8FB9-93B9-4832-A062-85E1B6A5AFA4}"/>
          </ac:spMkLst>
        </pc:spChg>
        <pc:spChg chg="add del">
          <ac:chgData name="Hossein Saberi" userId="3099d733-8375-4154-9dc5-01b18b3cf786" providerId="ADAL" clId="{B8B7E949-2EDE-482D-A6C6-84F127988B10}" dt="2024-02-08T09:39:21.800" v="2072" actId="26606"/>
          <ac:spMkLst>
            <pc:docMk/>
            <pc:sldMk cId="2991737428" sldId="481"/>
            <ac:spMk id="60" creationId="{F37E8EB2-7BE0-4F3D-921C-F4E9C2C14929}"/>
          </ac:spMkLst>
        </pc:spChg>
        <pc:spChg chg="add del">
          <ac:chgData name="Hossein Saberi" userId="3099d733-8375-4154-9dc5-01b18b3cf786" providerId="ADAL" clId="{B8B7E949-2EDE-482D-A6C6-84F127988B10}" dt="2024-02-08T09:39:21.800" v="2072" actId="26606"/>
          <ac:spMkLst>
            <pc:docMk/>
            <pc:sldMk cId="2991737428" sldId="481"/>
            <ac:spMk id="61" creationId="{E77AE46B-A945-4A7E-9911-903176079DD0}"/>
          </ac:spMkLst>
        </pc:spChg>
        <pc:spChg chg="add del">
          <ac:chgData name="Hossein Saberi" userId="3099d733-8375-4154-9dc5-01b18b3cf786" providerId="ADAL" clId="{B8B7E949-2EDE-482D-A6C6-84F127988B10}" dt="2024-02-08T09:39:31.920" v="2074" actId="26606"/>
          <ac:spMkLst>
            <pc:docMk/>
            <pc:sldMk cId="2991737428" sldId="481"/>
            <ac:spMk id="63" creationId="{C7F55EAC-550A-4BDD-9099-3F20B8FA0EBC}"/>
          </ac:spMkLst>
        </pc:spChg>
        <pc:spChg chg="add del">
          <ac:chgData name="Hossein Saberi" userId="3099d733-8375-4154-9dc5-01b18b3cf786" providerId="ADAL" clId="{B8B7E949-2EDE-482D-A6C6-84F127988B10}" dt="2024-02-08T09:39:31.920" v="2074" actId="26606"/>
          <ac:spMkLst>
            <pc:docMk/>
            <pc:sldMk cId="2991737428" sldId="481"/>
            <ac:spMk id="64" creationId="{DC4F5A5F-493F-49AE-89B6-D5AF5EBC8B0E}"/>
          </ac:spMkLst>
        </pc:spChg>
        <pc:spChg chg="add del">
          <ac:chgData name="Hossein Saberi" userId="3099d733-8375-4154-9dc5-01b18b3cf786" providerId="ADAL" clId="{B8B7E949-2EDE-482D-A6C6-84F127988B10}" dt="2024-02-08T09:39:37.178" v="2078" actId="26606"/>
          <ac:spMkLst>
            <pc:docMk/>
            <pc:sldMk cId="2991737428" sldId="481"/>
            <ac:spMk id="68" creationId="{DE85DFFE-C3E0-4030-AE7F-A60F0A82AA42}"/>
          </ac:spMkLst>
        </pc:spChg>
        <pc:spChg chg="add del">
          <ac:chgData name="Hossein Saberi" userId="3099d733-8375-4154-9dc5-01b18b3cf786" providerId="ADAL" clId="{B8B7E949-2EDE-482D-A6C6-84F127988B10}" dt="2024-02-08T09:39:38.892" v="2080" actId="26606"/>
          <ac:spMkLst>
            <pc:docMk/>
            <pc:sldMk cId="2991737428" sldId="481"/>
            <ac:spMk id="70" creationId="{22F15A2D-2324-487D-A02A-BF46C5C580EB}"/>
          </ac:spMkLst>
        </pc:spChg>
        <pc:spChg chg="add del">
          <ac:chgData name="Hossein Saberi" userId="3099d733-8375-4154-9dc5-01b18b3cf786" providerId="ADAL" clId="{B8B7E949-2EDE-482D-A6C6-84F127988B10}" dt="2024-02-08T09:39:38.892" v="2080" actId="26606"/>
          <ac:spMkLst>
            <pc:docMk/>
            <pc:sldMk cId="2991737428" sldId="481"/>
            <ac:spMk id="71" creationId="{17A7F34E-D418-47E2-9F86-2C45BBC31210}"/>
          </ac:spMkLst>
        </pc:spChg>
        <pc:spChg chg="add del">
          <ac:chgData name="Hossein Saberi" userId="3099d733-8375-4154-9dc5-01b18b3cf786" providerId="ADAL" clId="{B8B7E949-2EDE-482D-A6C6-84F127988B10}" dt="2024-02-08T09:39:38.892" v="2080" actId="26606"/>
          <ac:spMkLst>
            <pc:docMk/>
            <pc:sldMk cId="2991737428" sldId="481"/>
            <ac:spMk id="72" creationId="{2AEAFA59-923A-4F54-8B49-44C970BCC323}"/>
          </ac:spMkLst>
        </pc:spChg>
        <pc:grpChg chg="add del">
          <ac:chgData name="Hossein Saberi" userId="3099d733-8375-4154-9dc5-01b18b3cf786" providerId="ADAL" clId="{B8B7E949-2EDE-482D-A6C6-84F127988B10}" dt="2024-02-08T09:35:56.638" v="2029" actId="26606"/>
          <ac:grpSpMkLst>
            <pc:docMk/>
            <pc:sldMk cId="2991737428" sldId="481"/>
            <ac:grpSpMk id="16" creationId="{723C66ED-DBBF-12CA-7F5E-813E0E7D036A}"/>
          </ac:grpSpMkLst>
        </pc:grpChg>
        <pc:grpChg chg="add del">
          <ac:chgData name="Hossein Saberi" userId="3099d733-8375-4154-9dc5-01b18b3cf786" providerId="ADAL" clId="{B8B7E949-2EDE-482D-A6C6-84F127988B10}" dt="2024-02-08T09:35:59.142" v="2031" actId="26606"/>
          <ac:grpSpMkLst>
            <pc:docMk/>
            <pc:sldMk cId="2991737428" sldId="481"/>
            <ac:grpSpMk id="29" creationId="{DF071BB7-867E-46A9-A7C2-3FCB28CB8FBD}"/>
          </ac:grpSpMkLst>
        </pc:grpChg>
        <pc:grpChg chg="add del">
          <ac:chgData name="Hossein Saberi" userId="3099d733-8375-4154-9dc5-01b18b3cf786" providerId="ADAL" clId="{B8B7E949-2EDE-482D-A6C6-84F127988B10}" dt="2024-02-08T09:39:00.642" v="2066" actId="26606"/>
          <ac:grpSpMkLst>
            <pc:docMk/>
            <pc:sldMk cId="2991737428" sldId="481"/>
            <ac:grpSpMk id="36" creationId="{5FE9FE4C-C9E0-4C54-8010-EA9D29CD4D59}"/>
          </ac:grpSpMkLst>
        </pc:grpChg>
        <pc:grpChg chg="add del">
          <ac:chgData name="Hossein Saberi" userId="3099d733-8375-4154-9dc5-01b18b3cf786" providerId="ADAL" clId="{B8B7E949-2EDE-482D-A6C6-84F127988B10}" dt="2024-02-08T09:38:14.904" v="2039" actId="26606"/>
          <ac:grpSpMkLst>
            <pc:docMk/>
            <pc:sldMk cId="2991737428" sldId="481"/>
            <ac:grpSpMk id="46" creationId="{C32D4553-E775-4F16-9A6F-FED8D166A5B7}"/>
          </ac:grpSpMkLst>
        </pc:grpChg>
        <pc:grpChg chg="add del">
          <ac:chgData name="Hossein Saberi" userId="3099d733-8375-4154-9dc5-01b18b3cf786" providerId="ADAL" clId="{B8B7E949-2EDE-482D-A6C6-84F127988B10}" dt="2024-02-08T09:39:02.654" v="2068" actId="26606"/>
          <ac:grpSpMkLst>
            <pc:docMk/>
            <pc:sldMk cId="2991737428" sldId="481"/>
            <ac:grpSpMk id="49" creationId="{DB88BD78-87E1-424D-B479-C37D8E41B12E}"/>
          </ac:grpSpMkLst>
        </pc:grpChg>
        <pc:picChg chg="add del mod">
          <ac:chgData name="Hossein Saberi" userId="3099d733-8375-4154-9dc5-01b18b3cf786" providerId="ADAL" clId="{B8B7E949-2EDE-482D-A6C6-84F127988B10}" dt="2024-02-08T09:38:16.194" v="2040" actId="478"/>
          <ac:picMkLst>
            <pc:docMk/>
            <pc:sldMk cId="2991737428" sldId="481"/>
            <ac:picMk id="6" creationId="{E1D87557-4BE4-2820-244B-8FBA33590F76}"/>
          </ac:picMkLst>
        </pc:picChg>
        <pc:picChg chg="add mod">
          <ac:chgData name="Hossein Saberi" userId="3099d733-8375-4154-9dc5-01b18b3cf786" providerId="ADAL" clId="{B8B7E949-2EDE-482D-A6C6-84F127988B10}" dt="2024-02-08T09:39:38.907" v="2081" actId="26606"/>
          <ac:picMkLst>
            <pc:docMk/>
            <pc:sldMk cId="2991737428" sldId="481"/>
            <ac:picMk id="10" creationId="{45B5237E-6D4B-4BB9-72A3-2DB6BBC09855}"/>
          </ac:picMkLst>
        </pc:picChg>
        <pc:cxnChg chg="add del">
          <ac:chgData name="Hossein Saberi" userId="3099d733-8375-4154-9dc5-01b18b3cf786" providerId="ADAL" clId="{B8B7E949-2EDE-482D-A6C6-84F127988B10}" dt="2024-02-08T09:39:36.298" v="2076" actId="26606"/>
          <ac:cxnSpMkLst>
            <pc:docMk/>
            <pc:sldMk cId="2991737428" sldId="481"/>
            <ac:cxnSpMk id="66" creationId="{22F6364A-B358-4BEE-B158-0734D2C938D4}"/>
          </ac:cxnSpMkLst>
        </pc:cxnChg>
        <pc:cxnChg chg="add">
          <ac:chgData name="Hossein Saberi" userId="3099d733-8375-4154-9dc5-01b18b3cf786" providerId="ADAL" clId="{B8B7E949-2EDE-482D-A6C6-84F127988B10}" dt="2024-02-08T09:39:38.907" v="2081" actId="26606"/>
          <ac:cxnSpMkLst>
            <pc:docMk/>
            <pc:sldMk cId="2991737428" sldId="481"/>
            <ac:cxnSpMk id="74" creationId="{22F6364A-B358-4BEE-B158-0734D2C938D4}"/>
          </ac:cxnSpMkLst>
        </pc:cxnChg>
      </pc:sldChg>
      <pc:sldChg chg="modSp mod">
        <pc:chgData name="Hossein Saberi" userId="3099d733-8375-4154-9dc5-01b18b3cf786" providerId="ADAL" clId="{B8B7E949-2EDE-482D-A6C6-84F127988B10}" dt="2024-02-13T15:31:14.157" v="3187" actId="5793"/>
        <pc:sldMkLst>
          <pc:docMk/>
          <pc:sldMk cId="4148410063" sldId="481"/>
        </pc:sldMkLst>
        <pc:spChg chg="mod">
          <ac:chgData name="Hossein Saberi" userId="3099d733-8375-4154-9dc5-01b18b3cf786" providerId="ADAL" clId="{B8B7E949-2EDE-482D-A6C6-84F127988B10}" dt="2024-02-13T15:31:14.157" v="3187" actId="5793"/>
          <ac:spMkLst>
            <pc:docMk/>
            <pc:sldMk cId="4148410063" sldId="481"/>
            <ac:spMk id="184" creationId="{667A64C9-AB1A-3107-5AC9-0A1E5AFA5B41}"/>
          </ac:spMkLst>
        </pc:spChg>
        <pc:spChg chg="mod">
          <ac:chgData name="Hossein Saberi" userId="3099d733-8375-4154-9dc5-01b18b3cf786" providerId="ADAL" clId="{B8B7E949-2EDE-482D-A6C6-84F127988B10}" dt="2024-02-13T15:30:48.805" v="3145" actId="20577"/>
          <ac:spMkLst>
            <pc:docMk/>
            <pc:sldMk cId="4148410063" sldId="481"/>
            <ac:spMk id="185" creationId="{1C020422-829D-4C2B-6142-BD1562CC5FCF}"/>
          </ac:spMkLst>
        </pc:spChg>
        <pc:spChg chg="mod">
          <ac:chgData name="Hossein Saberi" userId="3099d733-8375-4154-9dc5-01b18b3cf786" providerId="ADAL" clId="{B8B7E949-2EDE-482D-A6C6-84F127988B10}" dt="2024-02-13T15:30:00.427" v="3095" actId="14100"/>
          <ac:spMkLst>
            <pc:docMk/>
            <pc:sldMk cId="4148410063" sldId="481"/>
            <ac:spMk id="186" creationId="{69CB957F-E16C-3504-D4BC-98A07E25D513}"/>
          </ac:spMkLst>
        </pc:spChg>
        <pc:spChg chg="mod">
          <ac:chgData name="Hossein Saberi" userId="3099d733-8375-4154-9dc5-01b18b3cf786" providerId="ADAL" clId="{B8B7E949-2EDE-482D-A6C6-84F127988B10}" dt="2024-02-13T15:28:47.914" v="3034" actId="20577"/>
          <ac:spMkLst>
            <pc:docMk/>
            <pc:sldMk cId="4148410063" sldId="481"/>
            <ac:spMk id="187" creationId="{5F5128B9-3924-7F3A-96BD-F5DDB1477F15}"/>
          </ac:spMkLst>
        </pc:spChg>
      </pc:sldChg>
      <pc:sldChg chg="addSp delSp modSp new del mod setBg">
        <pc:chgData name="Hossein Saberi" userId="3099d733-8375-4154-9dc5-01b18b3cf786" providerId="ADAL" clId="{B8B7E949-2EDE-482D-A6C6-84F127988B10}" dt="2024-02-08T09:38:56.521" v="2064" actId="47"/>
        <pc:sldMkLst>
          <pc:docMk/>
          <pc:sldMk cId="506316711" sldId="482"/>
        </pc:sldMkLst>
        <pc:spChg chg="del">
          <ac:chgData name="Hossein Saberi" userId="3099d733-8375-4154-9dc5-01b18b3cf786" providerId="ADAL" clId="{B8B7E949-2EDE-482D-A6C6-84F127988B10}" dt="2024-02-08T09:38:42.200" v="2051" actId="478"/>
          <ac:spMkLst>
            <pc:docMk/>
            <pc:sldMk cId="506316711" sldId="482"/>
            <ac:spMk id="2" creationId="{B3F16668-E0AC-124A-7886-98D35C4CAA99}"/>
          </ac:spMkLst>
        </pc:spChg>
        <pc:spChg chg="add del">
          <ac:chgData name="Hossein Saberi" userId="3099d733-8375-4154-9dc5-01b18b3cf786" providerId="ADAL" clId="{B8B7E949-2EDE-482D-A6C6-84F127988B10}" dt="2024-02-08T09:38:42.200" v="2051" actId="478"/>
          <ac:spMkLst>
            <pc:docMk/>
            <pc:sldMk cId="506316711" sldId="482"/>
            <ac:spMk id="3" creationId="{5B0AAA28-FEB3-6742-542C-F9985322D48E}"/>
          </ac:spMkLst>
        </pc:spChg>
        <pc:spChg chg="del">
          <ac:chgData name="Hossein Saberi" userId="3099d733-8375-4154-9dc5-01b18b3cf786" providerId="ADAL" clId="{B8B7E949-2EDE-482D-A6C6-84F127988B10}" dt="2024-02-08T09:38:42.200" v="2051" actId="478"/>
          <ac:spMkLst>
            <pc:docMk/>
            <pc:sldMk cId="506316711" sldId="482"/>
            <ac:spMk id="4" creationId="{A2C2C65B-D0F3-2795-E37E-650AA731F68A}"/>
          </ac:spMkLst>
        </pc:spChg>
        <pc:spChg chg="add del">
          <ac:chgData name="Hossein Saberi" userId="3099d733-8375-4154-9dc5-01b18b3cf786" providerId="ADAL" clId="{B8B7E949-2EDE-482D-A6C6-84F127988B10}" dt="2024-02-08T09:38:49.288" v="2056" actId="26606"/>
          <ac:spMkLst>
            <pc:docMk/>
            <pc:sldMk cId="506316711" sldId="482"/>
            <ac:spMk id="13" creationId="{F3060C83-F051-4F0E-ABAD-AA0DFC48B218}"/>
          </ac:spMkLst>
        </pc:spChg>
        <pc:spChg chg="add del">
          <ac:chgData name="Hossein Saberi" userId="3099d733-8375-4154-9dc5-01b18b3cf786" providerId="ADAL" clId="{B8B7E949-2EDE-482D-A6C6-84F127988B10}" dt="2024-02-08T09:38:49.288" v="2056" actId="26606"/>
          <ac:spMkLst>
            <pc:docMk/>
            <pc:sldMk cId="506316711" sldId="482"/>
            <ac:spMk id="15" creationId="{83C98ABE-055B-441F-B07E-44F97F083C39}"/>
          </ac:spMkLst>
        </pc:spChg>
        <pc:spChg chg="add del">
          <ac:chgData name="Hossein Saberi" userId="3099d733-8375-4154-9dc5-01b18b3cf786" providerId="ADAL" clId="{B8B7E949-2EDE-482D-A6C6-84F127988B10}" dt="2024-02-08T09:38:49.288" v="2056" actId="26606"/>
          <ac:spMkLst>
            <pc:docMk/>
            <pc:sldMk cId="506316711" sldId="482"/>
            <ac:spMk id="17" creationId="{29FDB030-9B49-4CED-8CCD-4D99382388AC}"/>
          </ac:spMkLst>
        </pc:spChg>
        <pc:spChg chg="add del">
          <ac:chgData name="Hossein Saberi" userId="3099d733-8375-4154-9dc5-01b18b3cf786" providerId="ADAL" clId="{B8B7E949-2EDE-482D-A6C6-84F127988B10}" dt="2024-02-08T09:38:49.288" v="2056" actId="26606"/>
          <ac:spMkLst>
            <pc:docMk/>
            <pc:sldMk cId="506316711" sldId="482"/>
            <ac:spMk id="19" creationId="{3783CA14-24A1-485C-8B30-D6A5D87987AD}"/>
          </ac:spMkLst>
        </pc:spChg>
        <pc:spChg chg="add del">
          <ac:chgData name="Hossein Saberi" userId="3099d733-8375-4154-9dc5-01b18b3cf786" providerId="ADAL" clId="{B8B7E949-2EDE-482D-A6C6-84F127988B10}" dt="2024-02-08T09:38:49.288" v="2056" actId="26606"/>
          <ac:spMkLst>
            <pc:docMk/>
            <pc:sldMk cId="506316711" sldId="482"/>
            <ac:spMk id="21" creationId="{9A97C86A-04D6-40F7-AE84-31AB43E6A846}"/>
          </ac:spMkLst>
        </pc:spChg>
        <pc:spChg chg="add del">
          <ac:chgData name="Hossein Saberi" userId="3099d733-8375-4154-9dc5-01b18b3cf786" providerId="ADAL" clId="{B8B7E949-2EDE-482D-A6C6-84F127988B10}" dt="2024-02-08T09:38:49.288" v="2056" actId="26606"/>
          <ac:spMkLst>
            <pc:docMk/>
            <pc:sldMk cId="506316711" sldId="482"/>
            <ac:spMk id="23" creationId="{FF9F2414-84E8-453E-B1F3-389FDE8192D9}"/>
          </ac:spMkLst>
        </pc:spChg>
        <pc:spChg chg="add del">
          <ac:chgData name="Hossein Saberi" userId="3099d733-8375-4154-9dc5-01b18b3cf786" providerId="ADAL" clId="{B8B7E949-2EDE-482D-A6C6-84F127988B10}" dt="2024-02-08T09:38:49.288" v="2056" actId="26606"/>
          <ac:spMkLst>
            <pc:docMk/>
            <pc:sldMk cId="506316711" sldId="482"/>
            <ac:spMk id="25" creationId="{3ECA69A1-7536-43AC-85EF-C7106179F5ED}"/>
          </ac:spMkLst>
        </pc:spChg>
        <pc:spChg chg="add del">
          <ac:chgData name="Hossein Saberi" userId="3099d733-8375-4154-9dc5-01b18b3cf786" providerId="ADAL" clId="{B8B7E949-2EDE-482D-A6C6-84F127988B10}" dt="2024-02-08T09:38:51.250" v="2058" actId="26606"/>
          <ac:spMkLst>
            <pc:docMk/>
            <pc:sldMk cId="506316711" sldId="482"/>
            <ac:spMk id="27" creationId="{42A4FC2C-047E-45A5-965D-8E1E3BF09BC6}"/>
          </ac:spMkLst>
        </pc:spChg>
        <pc:spChg chg="add del">
          <ac:chgData name="Hossein Saberi" userId="3099d733-8375-4154-9dc5-01b18b3cf786" providerId="ADAL" clId="{B8B7E949-2EDE-482D-A6C6-84F127988B10}" dt="2024-02-08T09:38:52.590" v="2060" actId="26606"/>
          <ac:spMkLst>
            <pc:docMk/>
            <pc:sldMk cId="506316711" sldId="482"/>
            <ac:spMk id="29" creationId="{86FF76B9-219D-4469-AF87-0236D29032F1}"/>
          </ac:spMkLst>
        </pc:spChg>
        <pc:spChg chg="add del">
          <ac:chgData name="Hossein Saberi" userId="3099d733-8375-4154-9dc5-01b18b3cf786" providerId="ADAL" clId="{B8B7E949-2EDE-482D-A6C6-84F127988B10}" dt="2024-02-08T09:38:52.590" v="2060" actId="26606"/>
          <ac:spMkLst>
            <pc:docMk/>
            <pc:sldMk cId="506316711" sldId="482"/>
            <ac:spMk id="32" creationId="{2E80C965-DB6D-4F81-9E9E-B027384D0BD6}"/>
          </ac:spMkLst>
        </pc:spChg>
        <pc:spChg chg="add del">
          <ac:chgData name="Hossein Saberi" userId="3099d733-8375-4154-9dc5-01b18b3cf786" providerId="ADAL" clId="{B8B7E949-2EDE-482D-A6C6-84F127988B10}" dt="2024-02-08T09:38:52.590" v="2060" actId="26606"/>
          <ac:spMkLst>
            <pc:docMk/>
            <pc:sldMk cId="506316711" sldId="482"/>
            <ac:spMk id="33" creationId="{633C5E46-DAC5-4661-9C87-22B08E2A512F}"/>
          </ac:spMkLst>
        </pc:spChg>
        <pc:spChg chg="add del">
          <ac:chgData name="Hossein Saberi" userId="3099d733-8375-4154-9dc5-01b18b3cf786" providerId="ADAL" clId="{B8B7E949-2EDE-482D-A6C6-84F127988B10}" dt="2024-02-08T09:38:53.939" v="2062" actId="26606"/>
          <ac:spMkLst>
            <pc:docMk/>
            <pc:sldMk cId="506316711" sldId="482"/>
            <ac:spMk id="35" creationId="{216BB327-7AA9-4EC5-815F-9D8E6BC53E34}"/>
          </ac:spMkLst>
        </pc:spChg>
        <pc:spChg chg="add">
          <ac:chgData name="Hossein Saberi" userId="3099d733-8375-4154-9dc5-01b18b3cf786" providerId="ADAL" clId="{B8B7E949-2EDE-482D-A6C6-84F127988B10}" dt="2024-02-08T09:38:53.955" v="2063" actId="26606"/>
          <ac:spMkLst>
            <pc:docMk/>
            <pc:sldMk cId="506316711" sldId="482"/>
            <ac:spMk id="37" creationId="{63644BFD-D22E-4019-B666-387DA51AEAFD}"/>
          </ac:spMkLst>
        </pc:spChg>
        <pc:spChg chg="add">
          <ac:chgData name="Hossein Saberi" userId="3099d733-8375-4154-9dc5-01b18b3cf786" providerId="ADAL" clId="{B8B7E949-2EDE-482D-A6C6-84F127988B10}" dt="2024-02-08T09:38:53.955" v="2063" actId="26606"/>
          <ac:spMkLst>
            <pc:docMk/>
            <pc:sldMk cId="506316711" sldId="482"/>
            <ac:spMk id="40" creationId="{3776B14B-F2F4-4825-8DA8-8C7A0F2B3960}"/>
          </ac:spMkLst>
        </pc:spChg>
        <pc:grpChg chg="add del">
          <ac:chgData name="Hossein Saberi" userId="3099d733-8375-4154-9dc5-01b18b3cf786" providerId="ADAL" clId="{B8B7E949-2EDE-482D-A6C6-84F127988B10}" dt="2024-02-08T09:38:52.590" v="2060" actId="26606"/>
          <ac:grpSpMkLst>
            <pc:docMk/>
            <pc:sldMk cId="506316711" sldId="482"/>
            <ac:grpSpMk id="30" creationId="{DB88BD78-87E1-424D-B479-C37D8E41B12E}"/>
          </ac:grpSpMkLst>
        </pc:grpChg>
        <pc:grpChg chg="add">
          <ac:chgData name="Hossein Saberi" userId="3099d733-8375-4154-9dc5-01b18b3cf786" providerId="ADAL" clId="{B8B7E949-2EDE-482D-A6C6-84F127988B10}" dt="2024-02-08T09:38:53.955" v="2063" actId="26606"/>
          <ac:grpSpMkLst>
            <pc:docMk/>
            <pc:sldMk cId="506316711" sldId="482"/>
            <ac:grpSpMk id="38" creationId="{5FE9FE4C-C9E0-4C54-8010-EA9D29CD4D59}"/>
          </ac:grpSpMkLst>
        </pc:grpChg>
        <pc:picChg chg="add del mod">
          <ac:chgData name="Hossein Saberi" userId="3099d733-8375-4154-9dc5-01b18b3cf786" providerId="ADAL" clId="{B8B7E949-2EDE-482D-A6C6-84F127988B10}" dt="2024-02-08T09:38:39.650" v="2050" actId="931"/>
          <ac:picMkLst>
            <pc:docMk/>
            <pc:sldMk cId="506316711" sldId="482"/>
            <ac:picMk id="6" creationId="{E7E48CEA-864B-D083-0281-9D68B346151A}"/>
          </ac:picMkLst>
        </pc:picChg>
        <pc:picChg chg="add mod">
          <ac:chgData name="Hossein Saberi" userId="3099d733-8375-4154-9dc5-01b18b3cf786" providerId="ADAL" clId="{B8B7E949-2EDE-482D-A6C6-84F127988B10}" dt="2024-02-08T09:38:53.955" v="2063" actId="26606"/>
          <ac:picMkLst>
            <pc:docMk/>
            <pc:sldMk cId="506316711" sldId="482"/>
            <ac:picMk id="8" creationId="{E7F315AE-25D5-73DE-76DC-036B1F4B25E0}"/>
          </ac:picMkLst>
        </pc:picChg>
      </pc:sldChg>
      <pc:sldChg chg="addSp delSp modSp mod">
        <pc:chgData name="Hossein Saberi" userId="3099d733-8375-4154-9dc5-01b18b3cf786" providerId="ADAL" clId="{B8B7E949-2EDE-482D-A6C6-84F127988B10}" dt="2024-02-16T14:33:56.749" v="5192" actId="1076"/>
        <pc:sldMkLst>
          <pc:docMk/>
          <pc:sldMk cId="3061725680" sldId="483"/>
        </pc:sldMkLst>
        <pc:spChg chg="add mod">
          <ac:chgData name="Hossein Saberi" userId="3099d733-8375-4154-9dc5-01b18b3cf786" providerId="ADAL" clId="{B8B7E949-2EDE-482D-A6C6-84F127988B10}" dt="2024-02-16T14:33:51.793" v="5191" actId="1076"/>
          <ac:spMkLst>
            <pc:docMk/>
            <pc:sldMk cId="3061725680" sldId="483"/>
            <ac:spMk id="2" creationId="{71DC1327-3851-92EB-5C5F-051183561939}"/>
          </ac:spMkLst>
        </pc:spChg>
        <pc:spChg chg="add mod">
          <ac:chgData name="Hossein Saberi" userId="3099d733-8375-4154-9dc5-01b18b3cf786" providerId="ADAL" clId="{B8B7E949-2EDE-482D-A6C6-84F127988B10}" dt="2024-02-16T14:33:46.138" v="5190" actId="1076"/>
          <ac:spMkLst>
            <pc:docMk/>
            <pc:sldMk cId="3061725680" sldId="483"/>
            <ac:spMk id="3" creationId="{DF6C0D2F-BBFF-91CA-D9E9-B957196D03EB}"/>
          </ac:spMkLst>
        </pc:spChg>
        <pc:spChg chg="add mod">
          <ac:chgData name="Hossein Saberi" userId="3099d733-8375-4154-9dc5-01b18b3cf786" providerId="ADAL" clId="{B8B7E949-2EDE-482D-A6C6-84F127988B10}" dt="2024-02-16T14:33:56.749" v="5192" actId="1076"/>
          <ac:spMkLst>
            <pc:docMk/>
            <pc:sldMk cId="3061725680" sldId="483"/>
            <ac:spMk id="4" creationId="{F551AB1F-ED2D-C1E2-8EF0-EFD3B7861B00}"/>
          </ac:spMkLst>
        </pc:spChg>
        <pc:spChg chg="add del">
          <ac:chgData name="Hossein Saberi" userId="3099d733-8375-4154-9dc5-01b18b3cf786" providerId="ADAL" clId="{B8B7E949-2EDE-482D-A6C6-84F127988B10}" dt="2024-02-13T15:43:47.392" v="3275" actId="26606"/>
          <ac:spMkLst>
            <pc:docMk/>
            <pc:sldMk cId="3061725680" sldId="483"/>
            <ac:spMk id="260" creationId="{56827C3C-D52F-46CE-A441-3CD6A1A6A0A2}"/>
          </ac:spMkLst>
        </pc:spChg>
        <pc:spChg chg="add del">
          <ac:chgData name="Hossein Saberi" userId="3099d733-8375-4154-9dc5-01b18b3cf786" providerId="ADAL" clId="{B8B7E949-2EDE-482D-A6C6-84F127988B10}" dt="2024-02-13T15:43:47.392" v="3275" actId="26606"/>
          <ac:spMkLst>
            <pc:docMk/>
            <pc:sldMk cId="3061725680" sldId="483"/>
            <ac:spMk id="261" creationId="{F52A8B51-0A89-497B-B882-6658E029A3F9}"/>
          </ac:spMkLst>
        </pc:spChg>
        <pc:spChg chg="add del">
          <ac:chgData name="Hossein Saberi" userId="3099d733-8375-4154-9dc5-01b18b3cf786" providerId="ADAL" clId="{B8B7E949-2EDE-482D-A6C6-84F127988B10}" dt="2024-02-13T15:43:47.392" v="3275" actId="26606"/>
          <ac:spMkLst>
            <pc:docMk/>
            <pc:sldMk cId="3061725680" sldId="483"/>
            <ac:spMk id="262" creationId="{EB1CEFBF-6F09-4052-862B-E219DA15757E}"/>
          </ac:spMkLst>
        </pc:spChg>
        <pc:spChg chg="add del">
          <ac:chgData name="Hossein Saberi" userId="3099d733-8375-4154-9dc5-01b18b3cf786" providerId="ADAL" clId="{B8B7E949-2EDE-482D-A6C6-84F127988B10}" dt="2024-02-13T15:43:47.392" v="3275" actId="26606"/>
          <ac:spMkLst>
            <pc:docMk/>
            <pc:sldMk cId="3061725680" sldId="483"/>
            <ac:spMk id="263" creationId="{BCB5D417-2A71-445D-B4C7-9E814D633D33}"/>
          </ac:spMkLst>
        </pc:spChg>
        <pc:picChg chg="add mod">
          <ac:chgData name="Hossein Saberi" userId="3099d733-8375-4154-9dc5-01b18b3cf786" providerId="ADAL" clId="{B8B7E949-2EDE-482D-A6C6-84F127988B10}" dt="2024-02-16T14:33:22.988" v="5188" actId="1076"/>
          <ac:picMkLst>
            <pc:docMk/>
            <pc:sldMk cId="3061725680" sldId="483"/>
            <ac:picMk id="6" creationId="{49C5A976-112E-E5EA-2896-ADA4317262FF}"/>
          </ac:picMkLst>
        </pc:picChg>
        <pc:picChg chg="del mod">
          <ac:chgData name="Hossein Saberi" userId="3099d733-8375-4154-9dc5-01b18b3cf786" providerId="ADAL" clId="{B8B7E949-2EDE-482D-A6C6-84F127988B10}" dt="2024-02-13T15:48:39.581" v="3313" actId="478"/>
          <ac:picMkLst>
            <pc:docMk/>
            <pc:sldMk cId="3061725680" sldId="483"/>
            <ac:picMk id="78" creationId="{34D3865A-F5B6-4A76-5F24-73FD3B049862}"/>
          </ac:picMkLst>
        </pc:picChg>
        <pc:picChg chg="mod ord">
          <ac:chgData name="Hossein Saberi" userId="3099d733-8375-4154-9dc5-01b18b3cf786" providerId="ADAL" clId="{B8B7E949-2EDE-482D-A6C6-84F127988B10}" dt="2024-02-16T14:33:27.001" v="5189" actId="1076"/>
          <ac:picMkLst>
            <pc:docMk/>
            <pc:sldMk cId="3061725680" sldId="483"/>
            <ac:picMk id="86" creationId="{358383EE-70F6-8B8F-E5DA-D0CCAA00344E}"/>
          </ac:picMkLst>
        </pc:picChg>
        <pc:picChg chg="del mod">
          <ac:chgData name="Hossein Saberi" userId="3099d733-8375-4154-9dc5-01b18b3cf786" providerId="ADAL" clId="{B8B7E949-2EDE-482D-A6C6-84F127988B10}" dt="2024-02-16T14:32:38.034" v="4939" actId="478"/>
          <ac:picMkLst>
            <pc:docMk/>
            <pc:sldMk cId="3061725680" sldId="483"/>
            <ac:picMk id="130" creationId="{BBCFD3DD-9F5F-D092-E6DE-C50D2A8A546F}"/>
          </ac:picMkLst>
        </pc:picChg>
        <pc:cxnChg chg="add del">
          <ac:chgData name="Hossein Saberi" userId="3099d733-8375-4154-9dc5-01b18b3cf786" providerId="ADAL" clId="{B8B7E949-2EDE-482D-A6C6-84F127988B10}" dt="2024-02-13T15:43:47.392" v="3275" actId="26606"/>
          <ac:cxnSpMkLst>
            <pc:docMk/>
            <pc:sldMk cId="3061725680" sldId="483"/>
            <ac:cxnSpMk id="268" creationId="{DCD67800-37AC-4E14-89B0-F79DCB3FB86D}"/>
          </ac:cxnSpMkLst>
        </pc:cxnChg>
        <pc:cxnChg chg="add del">
          <ac:chgData name="Hossein Saberi" userId="3099d733-8375-4154-9dc5-01b18b3cf786" providerId="ADAL" clId="{B8B7E949-2EDE-482D-A6C6-84F127988B10}" dt="2024-02-13T15:43:47.392" v="3275" actId="26606"/>
          <ac:cxnSpMkLst>
            <pc:docMk/>
            <pc:sldMk cId="3061725680" sldId="483"/>
            <ac:cxnSpMk id="270" creationId="{20F1788F-A5AE-4188-8274-F7F2E3833ECD}"/>
          </ac:cxnSpMkLst>
        </pc:cxnChg>
      </pc:sldChg>
      <pc:sldChg chg="addSp delSp modSp mod ord">
        <pc:chgData name="Hossein Saberi" userId="3099d733-8375-4154-9dc5-01b18b3cf786" providerId="ADAL" clId="{B8B7E949-2EDE-482D-A6C6-84F127988B10}" dt="2024-02-15T15:03:11.796" v="4431" actId="20578"/>
        <pc:sldMkLst>
          <pc:docMk/>
          <pc:sldMk cId="1369985699" sldId="487"/>
        </pc:sldMkLst>
        <pc:spChg chg="add del">
          <ac:chgData name="Hossein Saberi" userId="3099d733-8375-4154-9dc5-01b18b3cf786" providerId="ADAL" clId="{B8B7E949-2EDE-482D-A6C6-84F127988B10}" dt="2024-02-15T15:02:38.587" v="4416" actId="26606"/>
          <ac:spMkLst>
            <pc:docMk/>
            <pc:sldMk cId="1369985699" sldId="487"/>
            <ac:spMk id="183" creationId="{42A4FC2C-047E-45A5-965D-8E1E3BF09BC6}"/>
          </ac:spMkLst>
        </pc:spChg>
        <pc:spChg chg="add del">
          <ac:chgData name="Hossein Saberi" userId="3099d733-8375-4154-9dc5-01b18b3cf786" providerId="ADAL" clId="{B8B7E949-2EDE-482D-A6C6-84F127988B10}" dt="2024-02-15T15:02:49.595" v="4420" actId="26606"/>
          <ac:spMkLst>
            <pc:docMk/>
            <pc:sldMk cId="1369985699" sldId="487"/>
            <ac:spMk id="188" creationId="{262ABC4B-37D8-4218-BDD8-6DF6A00C0C80}"/>
          </ac:spMkLst>
        </pc:spChg>
        <pc:spChg chg="add del">
          <ac:chgData name="Hossein Saberi" userId="3099d733-8375-4154-9dc5-01b18b3cf786" providerId="ADAL" clId="{B8B7E949-2EDE-482D-A6C6-84F127988B10}" dt="2024-02-15T15:02:54.879" v="4422" actId="26606"/>
          <ac:spMkLst>
            <pc:docMk/>
            <pc:sldMk cId="1369985699" sldId="487"/>
            <ac:spMk id="190" creationId="{7F23EF37-19EC-4973-A7AF-4BBF68646D7D}"/>
          </ac:spMkLst>
        </pc:spChg>
        <pc:spChg chg="add del">
          <ac:chgData name="Hossein Saberi" userId="3099d733-8375-4154-9dc5-01b18b3cf786" providerId="ADAL" clId="{B8B7E949-2EDE-482D-A6C6-84F127988B10}" dt="2024-02-15T15:02:59.825" v="4424" actId="26606"/>
          <ac:spMkLst>
            <pc:docMk/>
            <pc:sldMk cId="1369985699" sldId="487"/>
            <ac:spMk id="192" creationId="{799448F2-0E5B-42DA-B2D1-11A14E947BD4}"/>
          </ac:spMkLst>
        </pc:spChg>
        <pc:spChg chg="add del">
          <ac:chgData name="Hossein Saberi" userId="3099d733-8375-4154-9dc5-01b18b3cf786" providerId="ADAL" clId="{B8B7E949-2EDE-482D-A6C6-84F127988B10}" dt="2024-02-15T15:02:59.825" v="4424" actId="26606"/>
          <ac:spMkLst>
            <pc:docMk/>
            <pc:sldMk cId="1369985699" sldId="487"/>
            <ac:spMk id="193" creationId="{4E8A7552-20E1-4F34-ADAB-C1DB6634D47E}"/>
          </ac:spMkLst>
        </pc:spChg>
        <pc:spChg chg="add del">
          <ac:chgData name="Hossein Saberi" userId="3099d733-8375-4154-9dc5-01b18b3cf786" providerId="ADAL" clId="{B8B7E949-2EDE-482D-A6C6-84F127988B10}" dt="2024-02-15T15:03:04.063" v="4426" actId="26606"/>
          <ac:spMkLst>
            <pc:docMk/>
            <pc:sldMk cId="1369985699" sldId="487"/>
            <ac:spMk id="195" creationId="{BE5390C0-EA28-456A-8C95-1CDB808E9DDE}"/>
          </ac:spMkLst>
        </pc:spChg>
        <pc:spChg chg="add del">
          <ac:chgData name="Hossein Saberi" userId="3099d733-8375-4154-9dc5-01b18b3cf786" providerId="ADAL" clId="{B8B7E949-2EDE-482D-A6C6-84F127988B10}" dt="2024-02-15T15:03:10.866" v="4428" actId="26606"/>
          <ac:spMkLst>
            <pc:docMk/>
            <pc:sldMk cId="1369985699" sldId="487"/>
            <ac:spMk id="197" creationId="{42A4FC2C-047E-45A5-965D-8E1E3BF09BC6}"/>
          </ac:spMkLst>
        </pc:spChg>
        <pc:picChg chg="add del mod ord">
          <ac:chgData name="Hossein Saberi" userId="3099d733-8375-4154-9dc5-01b18b3cf786" providerId="ADAL" clId="{B8B7E949-2EDE-482D-A6C6-84F127988B10}" dt="2024-02-15T15:03:11.497" v="4430" actId="931"/>
          <ac:picMkLst>
            <pc:docMk/>
            <pc:sldMk cId="1369985699" sldId="487"/>
            <ac:picMk id="3" creationId="{9B0456EB-DBA6-BD75-4A5A-8BF675EC85D8}"/>
          </ac:picMkLst>
        </pc:picChg>
        <pc:picChg chg="mod ord">
          <ac:chgData name="Hossein Saberi" userId="3099d733-8375-4154-9dc5-01b18b3cf786" providerId="ADAL" clId="{B8B7E949-2EDE-482D-A6C6-84F127988B10}" dt="2024-02-15T15:03:10.866" v="4428" actId="26606"/>
          <ac:picMkLst>
            <pc:docMk/>
            <pc:sldMk cId="1369985699" sldId="487"/>
            <ac:picMk id="8" creationId="{EC6ECDA4-C066-C416-0E1D-C1E0C0894E3B}"/>
          </ac:picMkLst>
        </pc:picChg>
        <pc:picChg chg="mod ord">
          <ac:chgData name="Hossein Saberi" userId="3099d733-8375-4154-9dc5-01b18b3cf786" providerId="ADAL" clId="{B8B7E949-2EDE-482D-A6C6-84F127988B10}" dt="2024-02-15T15:03:10.866" v="4428" actId="26606"/>
          <ac:picMkLst>
            <pc:docMk/>
            <pc:sldMk cId="1369985699" sldId="487"/>
            <ac:picMk id="17" creationId="{23A73DED-3B1A-8B67-4A40-8B1427BBC100}"/>
          </ac:picMkLst>
        </pc:picChg>
        <pc:cxnChg chg="add del">
          <ac:chgData name="Hossein Saberi" userId="3099d733-8375-4154-9dc5-01b18b3cf786" providerId="ADAL" clId="{B8B7E949-2EDE-482D-A6C6-84F127988B10}" dt="2024-02-15T15:03:10.866" v="4428" actId="26606"/>
          <ac:cxnSpMkLst>
            <pc:docMk/>
            <pc:sldMk cId="1369985699" sldId="487"/>
            <ac:cxnSpMk id="178" creationId="{1C6AAE25-BD23-41B5-AAE4-1DA5898C2ADB}"/>
          </ac:cxnSpMkLst>
        </pc:cxnChg>
        <pc:cxnChg chg="add del">
          <ac:chgData name="Hossein Saberi" userId="3099d733-8375-4154-9dc5-01b18b3cf786" providerId="ADAL" clId="{B8B7E949-2EDE-482D-A6C6-84F127988B10}" dt="2024-02-15T15:02:40.964" v="4418" actId="26606"/>
          <ac:cxnSpMkLst>
            <pc:docMk/>
            <pc:sldMk cId="1369985699" sldId="487"/>
            <ac:cxnSpMk id="185" creationId="{20F1788F-A5AE-4188-8274-F7F2E3833ECD}"/>
          </ac:cxnSpMkLst>
        </pc:cxnChg>
        <pc:cxnChg chg="add del">
          <ac:chgData name="Hossein Saberi" userId="3099d733-8375-4154-9dc5-01b18b3cf786" providerId="ADAL" clId="{B8B7E949-2EDE-482D-A6C6-84F127988B10}" dt="2024-02-15T15:02:40.964" v="4418" actId="26606"/>
          <ac:cxnSpMkLst>
            <pc:docMk/>
            <pc:sldMk cId="1369985699" sldId="487"/>
            <ac:cxnSpMk id="186" creationId="{DCD67800-37AC-4E14-89B0-F79DCB3FB86D}"/>
          </ac:cxnSpMkLst>
        </pc:cxnChg>
      </pc:sldChg>
      <pc:sldChg chg="del">
        <pc:chgData name="Hossein Saberi" userId="3099d733-8375-4154-9dc5-01b18b3cf786" providerId="ADAL" clId="{B8B7E949-2EDE-482D-A6C6-84F127988B10}" dt="2024-02-13T15:04:21.623" v="2109" actId="47"/>
        <pc:sldMkLst>
          <pc:docMk/>
          <pc:sldMk cId="2971434147" sldId="490"/>
        </pc:sldMkLst>
      </pc:sldChg>
      <pc:sldChg chg="add del">
        <pc:chgData name="Hossein Saberi" userId="3099d733-8375-4154-9dc5-01b18b3cf786" providerId="ADAL" clId="{B8B7E949-2EDE-482D-A6C6-84F127988B10}" dt="2024-02-13T15:08:07.604" v="2313" actId="47"/>
        <pc:sldMkLst>
          <pc:docMk/>
          <pc:sldMk cId="2573831089" sldId="497"/>
        </pc:sldMkLst>
      </pc:sldChg>
      <pc:sldChg chg="addSp delSp modSp new mod setBg">
        <pc:chgData name="Hossein Saberi" userId="3099d733-8375-4154-9dc5-01b18b3cf786" providerId="ADAL" clId="{B8B7E949-2EDE-482D-A6C6-84F127988B10}" dt="2024-02-13T15:08:02.489" v="2312" actId="1076"/>
        <pc:sldMkLst>
          <pc:docMk/>
          <pc:sldMk cId="137975053" sldId="498"/>
        </pc:sldMkLst>
        <pc:spChg chg="del">
          <ac:chgData name="Hossein Saberi" userId="3099d733-8375-4154-9dc5-01b18b3cf786" providerId="ADAL" clId="{B8B7E949-2EDE-482D-A6C6-84F127988B10}" dt="2024-02-13T15:04:24.184" v="2110" actId="478"/>
          <ac:spMkLst>
            <pc:docMk/>
            <pc:sldMk cId="137975053" sldId="498"/>
            <ac:spMk id="2" creationId="{E89364F7-4A8E-E611-E16D-19B2397CF169}"/>
          </ac:spMkLst>
        </pc:spChg>
        <pc:spChg chg="del">
          <ac:chgData name="Hossein Saberi" userId="3099d733-8375-4154-9dc5-01b18b3cf786" providerId="ADAL" clId="{B8B7E949-2EDE-482D-A6C6-84F127988B10}" dt="2024-02-13T15:04:24.997" v="2111" actId="478"/>
          <ac:spMkLst>
            <pc:docMk/>
            <pc:sldMk cId="137975053" sldId="498"/>
            <ac:spMk id="3" creationId="{4EDF7CF8-91DD-8C5C-7DEC-2315D0C114DC}"/>
          </ac:spMkLst>
        </pc:spChg>
        <pc:spChg chg="add mod">
          <ac:chgData name="Hossein Saberi" userId="3099d733-8375-4154-9dc5-01b18b3cf786" providerId="ADAL" clId="{B8B7E949-2EDE-482D-A6C6-84F127988B10}" dt="2024-02-13T15:07:56.160" v="2311" actId="1076"/>
          <ac:spMkLst>
            <pc:docMk/>
            <pc:sldMk cId="137975053" sldId="498"/>
            <ac:spMk id="6" creationId="{D0365455-3DC7-A4D1-7B11-CDB50882A892}"/>
          </ac:spMkLst>
        </pc:spChg>
        <pc:spChg chg="add del mod">
          <ac:chgData name="Hossein Saberi" userId="3099d733-8375-4154-9dc5-01b18b3cf786" providerId="ADAL" clId="{B8B7E949-2EDE-482D-A6C6-84F127988B10}" dt="2024-02-13T15:06:32.405" v="2215" actId="478"/>
          <ac:spMkLst>
            <pc:docMk/>
            <pc:sldMk cId="137975053" sldId="498"/>
            <ac:spMk id="7" creationId="{3B37E6ED-B113-1B56-DBB0-D991830436D6}"/>
          </ac:spMkLst>
        </pc:spChg>
        <pc:spChg chg="add mod">
          <ac:chgData name="Hossein Saberi" userId="3099d733-8375-4154-9dc5-01b18b3cf786" providerId="ADAL" clId="{B8B7E949-2EDE-482D-A6C6-84F127988B10}" dt="2024-02-13T15:08:02.489" v="2312" actId="1076"/>
          <ac:spMkLst>
            <pc:docMk/>
            <pc:sldMk cId="137975053" sldId="498"/>
            <ac:spMk id="8" creationId="{E1B85B11-35DC-096B-2DAA-C973D2818E66}"/>
          </ac:spMkLst>
        </pc:spChg>
        <pc:spChg chg="add del">
          <ac:chgData name="Hossein Saberi" userId="3099d733-8375-4154-9dc5-01b18b3cf786" providerId="ADAL" clId="{B8B7E949-2EDE-482D-A6C6-84F127988B10}" dt="2024-02-13T15:05:12.953" v="2128" actId="26606"/>
          <ac:spMkLst>
            <pc:docMk/>
            <pc:sldMk cId="137975053" sldId="498"/>
            <ac:spMk id="12" creationId="{86FF76B9-219D-4469-AF87-0236D29032F1}"/>
          </ac:spMkLst>
        </pc:spChg>
        <pc:spChg chg="add del">
          <ac:chgData name="Hossein Saberi" userId="3099d733-8375-4154-9dc5-01b18b3cf786" providerId="ADAL" clId="{B8B7E949-2EDE-482D-A6C6-84F127988B10}" dt="2024-02-13T15:05:12.953" v="2128" actId="26606"/>
          <ac:spMkLst>
            <pc:docMk/>
            <pc:sldMk cId="137975053" sldId="498"/>
            <ac:spMk id="18" creationId="{2E80C965-DB6D-4F81-9E9E-B027384D0BD6}"/>
          </ac:spMkLst>
        </pc:spChg>
        <pc:spChg chg="add del">
          <ac:chgData name="Hossein Saberi" userId="3099d733-8375-4154-9dc5-01b18b3cf786" providerId="ADAL" clId="{B8B7E949-2EDE-482D-A6C6-84F127988B10}" dt="2024-02-13T15:05:12.953" v="2128" actId="26606"/>
          <ac:spMkLst>
            <pc:docMk/>
            <pc:sldMk cId="137975053" sldId="498"/>
            <ac:spMk id="20" creationId="{633C5E46-DAC5-4661-9C87-22B08E2A512F}"/>
          </ac:spMkLst>
        </pc:spChg>
        <pc:spChg chg="add">
          <ac:chgData name="Hossein Saberi" userId="3099d733-8375-4154-9dc5-01b18b3cf786" providerId="ADAL" clId="{B8B7E949-2EDE-482D-A6C6-84F127988B10}" dt="2024-02-13T15:05:12.953" v="2129" actId="26606"/>
          <ac:spMkLst>
            <pc:docMk/>
            <pc:sldMk cId="137975053" sldId="498"/>
            <ac:spMk id="22" creationId="{01D0AF59-99C3-4251-AB9A-C966C6AD4400}"/>
          </ac:spMkLst>
        </pc:spChg>
        <pc:spChg chg="add">
          <ac:chgData name="Hossein Saberi" userId="3099d733-8375-4154-9dc5-01b18b3cf786" providerId="ADAL" clId="{B8B7E949-2EDE-482D-A6C6-84F127988B10}" dt="2024-02-13T15:05:12.953" v="2129" actId="26606"/>
          <ac:spMkLst>
            <pc:docMk/>
            <pc:sldMk cId="137975053" sldId="498"/>
            <ac:spMk id="23" creationId="{1855405F-37A2-4869-9154-F8BE3BECE6C3}"/>
          </ac:spMkLst>
        </pc:spChg>
        <pc:grpChg chg="add del">
          <ac:chgData name="Hossein Saberi" userId="3099d733-8375-4154-9dc5-01b18b3cf786" providerId="ADAL" clId="{B8B7E949-2EDE-482D-A6C6-84F127988B10}" dt="2024-02-13T15:05:12.953" v="2128" actId="26606"/>
          <ac:grpSpMkLst>
            <pc:docMk/>
            <pc:sldMk cId="137975053" sldId="498"/>
            <ac:grpSpMk id="14" creationId="{DB88BD78-87E1-424D-B479-C37D8E41B12E}"/>
          </ac:grpSpMkLst>
        </pc:grpChg>
        <pc:picChg chg="add mod">
          <ac:chgData name="Hossein Saberi" userId="3099d733-8375-4154-9dc5-01b18b3cf786" providerId="ADAL" clId="{B8B7E949-2EDE-482D-A6C6-84F127988B10}" dt="2024-02-13T15:07:51.757" v="2310" actId="1076"/>
          <ac:picMkLst>
            <pc:docMk/>
            <pc:sldMk cId="137975053" sldId="498"/>
            <ac:picMk id="5" creationId="{4B3E36D5-B306-25B9-C952-F30673C8037D}"/>
          </ac:picMkLst>
        </pc:picChg>
      </pc:sldChg>
      <pc:sldChg chg="addSp delSp modSp add mod setBg">
        <pc:chgData name="Hossein Saberi" userId="3099d733-8375-4154-9dc5-01b18b3cf786" providerId="ADAL" clId="{B8B7E949-2EDE-482D-A6C6-84F127988B10}" dt="2024-02-13T15:31:27.433" v="3188" actId="6549"/>
        <pc:sldMkLst>
          <pc:docMk/>
          <pc:sldMk cId="529262567" sldId="499"/>
        </pc:sldMkLst>
        <pc:spChg chg="add del mod">
          <ac:chgData name="Hossein Saberi" userId="3099d733-8375-4154-9dc5-01b18b3cf786" providerId="ADAL" clId="{B8B7E949-2EDE-482D-A6C6-84F127988B10}" dt="2024-02-13T15:17:53.957" v="2571" actId="478"/>
          <ac:spMkLst>
            <pc:docMk/>
            <pc:sldMk cId="529262567" sldId="499"/>
            <ac:spMk id="4" creationId="{47B15E4E-80CE-704E-CFB1-78C0C848FD66}"/>
          </ac:spMkLst>
        </pc:spChg>
        <pc:spChg chg="del mod">
          <ac:chgData name="Hossein Saberi" userId="3099d733-8375-4154-9dc5-01b18b3cf786" providerId="ADAL" clId="{B8B7E949-2EDE-482D-A6C6-84F127988B10}" dt="2024-02-13T15:13:59.809" v="2511" actId="478"/>
          <ac:spMkLst>
            <pc:docMk/>
            <pc:sldMk cId="529262567" sldId="499"/>
            <ac:spMk id="8" creationId="{DCA441A5-8888-0846-B383-DB50E72270B3}"/>
          </ac:spMkLst>
        </pc:spChg>
        <pc:spChg chg="mod ord">
          <ac:chgData name="Hossein Saberi" userId="3099d733-8375-4154-9dc5-01b18b3cf786" providerId="ADAL" clId="{B8B7E949-2EDE-482D-A6C6-84F127988B10}" dt="2024-02-13T15:27:05.312" v="2987" actId="26606"/>
          <ac:spMkLst>
            <pc:docMk/>
            <pc:sldMk cId="529262567" sldId="499"/>
            <ac:spMk id="9" creationId="{B3C16AD5-69C9-165A-45E5-326DB6EAF3B3}"/>
          </ac:spMkLst>
        </pc:spChg>
        <pc:spChg chg="add mod">
          <ac:chgData name="Hossein Saberi" userId="3099d733-8375-4154-9dc5-01b18b3cf786" providerId="ADAL" clId="{B8B7E949-2EDE-482D-A6C6-84F127988B10}" dt="2024-02-13T15:31:27.433" v="3188" actId="6549"/>
          <ac:spMkLst>
            <pc:docMk/>
            <pc:sldMk cId="529262567" sldId="499"/>
            <ac:spMk id="10" creationId="{99B07C51-01E2-7427-1338-35B6D818A868}"/>
          </ac:spMkLst>
        </pc:spChg>
        <pc:spChg chg="add del">
          <ac:chgData name="Hossein Saberi" userId="3099d733-8375-4154-9dc5-01b18b3cf786" providerId="ADAL" clId="{B8B7E949-2EDE-482D-A6C6-84F127988B10}" dt="2024-02-13T15:22:17.115" v="2643" actId="26606"/>
          <ac:spMkLst>
            <pc:docMk/>
            <pc:sldMk cId="529262567" sldId="499"/>
            <ac:spMk id="12" creationId="{2151139A-886F-4B97-8815-729AD3831BBD}"/>
          </ac:spMkLst>
        </pc:spChg>
        <pc:spChg chg="add del">
          <ac:chgData name="Hossein Saberi" userId="3099d733-8375-4154-9dc5-01b18b3cf786" providerId="ADAL" clId="{B8B7E949-2EDE-482D-A6C6-84F127988B10}" dt="2024-02-13T15:22:17.115" v="2643" actId="26606"/>
          <ac:spMkLst>
            <pc:docMk/>
            <pc:sldMk cId="529262567" sldId="499"/>
            <ac:spMk id="13" creationId="{5428AC11-BFDF-42EF-80FF-717BBF909067}"/>
          </ac:spMkLst>
        </pc:spChg>
        <pc:spChg chg="add del">
          <ac:chgData name="Hossein Saberi" userId="3099d733-8375-4154-9dc5-01b18b3cf786" providerId="ADAL" clId="{B8B7E949-2EDE-482D-A6C6-84F127988B10}" dt="2024-02-13T15:18:16.384" v="2578" actId="26606"/>
          <ac:spMkLst>
            <pc:docMk/>
            <pc:sldMk cId="529262567" sldId="499"/>
            <ac:spMk id="14" creationId="{022BDE4A-8A20-4A69-9C5A-581C82036A4D}"/>
          </ac:spMkLst>
        </pc:spChg>
        <pc:spChg chg="add del">
          <ac:chgData name="Hossein Saberi" userId="3099d733-8375-4154-9dc5-01b18b3cf786" providerId="ADAL" clId="{B8B7E949-2EDE-482D-A6C6-84F127988B10}" dt="2024-02-13T15:22:17.115" v="2643" actId="26606"/>
          <ac:spMkLst>
            <pc:docMk/>
            <pc:sldMk cId="529262567" sldId="499"/>
            <ac:spMk id="15" creationId="{2CC56AF6-38E4-490B-8E2B-1A1037B4EDD4}"/>
          </ac:spMkLst>
        </pc:spChg>
        <pc:spChg chg="add del">
          <ac:chgData name="Hossein Saberi" userId="3099d733-8375-4154-9dc5-01b18b3cf786" providerId="ADAL" clId="{B8B7E949-2EDE-482D-A6C6-84F127988B10}" dt="2024-02-13T15:18:17.971" v="2580" actId="26606"/>
          <ac:spMkLst>
            <pc:docMk/>
            <pc:sldMk cId="529262567" sldId="499"/>
            <ac:spMk id="16" creationId="{890DEF05-784E-4B61-89E4-04C4ECF4E5A0}"/>
          </ac:spMkLst>
        </pc:spChg>
        <pc:spChg chg="add del">
          <ac:chgData name="Hossein Saberi" userId="3099d733-8375-4154-9dc5-01b18b3cf786" providerId="ADAL" clId="{B8B7E949-2EDE-482D-A6C6-84F127988B10}" dt="2024-02-13T15:18:17.971" v="2580" actId="26606"/>
          <ac:spMkLst>
            <pc:docMk/>
            <pc:sldMk cId="529262567" sldId="499"/>
            <ac:spMk id="17" creationId="{27BDFED6-6E33-4606-AFE2-886ADB1C018E}"/>
          </ac:spMkLst>
        </pc:spChg>
        <pc:spChg chg="add del">
          <ac:chgData name="Hossein Saberi" userId="3099d733-8375-4154-9dc5-01b18b3cf786" providerId="ADAL" clId="{B8B7E949-2EDE-482D-A6C6-84F127988B10}" dt="2024-02-13T15:22:17.115" v="2643" actId="26606"/>
          <ac:spMkLst>
            <pc:docMk/>
            <pc:sldMk cId="529262567" sldId="499"/>
            <ac:spMk id="19" creationId="{2339A6F5-AD6A-4D80-8AD9-6290D13AC49F}"/>
          </ac:spMkLst>
        </pc:spChg>
        <pc:spChg chg="add del">
          <ac:chgData name="Hossein Saberi" userId="3099d733-8375-4154-9dc5-01b18b3cf786" providerId="ADAL" clId="{B8B7E949-2EDE-482D-A6C6-84F127988B10}" dt="2024-02-13T15:18:19.042" v="2582" actId="26606"/>
          <ac:spMkLst>
            <pc:docMk/>
            <pc:sldMk cId="529262567" sldId="499"/>
            <ac:spMk id="20" creationId="{FA69AAE0-49D5-4C8B-8BA2-55898C00E05E}"/>
          </ac:spMkLst>
        </pc:spChg>
        <pc:spChg chg="add del">
          <ac:chgData name="Hossein Saberi" userId="3099d733-8375-4154-9dc5-01b18b3cf786" providerId="ADAL" clId="{B8B7E949-2EDE-482D-A6C6-84F127988B10}" dt="2024-02-13T15:22:18.465" v="2645" actId="26606"/>
          <ac:spMkLst>
            <pc:docMk/>
            <pc:sldMk cId="529262567" sldId="499"/>
            <ac:spMk id="21" creationId="{2151139A-886F-4B97-8815-729AD3831BBD}"/>
          </ac:spMkLst>
        </pc:spChg>
        <pc:spChg chg="add del">
          <ac:chgData name="Hossein Saberi" userId="3099d733-8375-4154-9dc5-01b18b3cf786" providerId="ADAL" clId="{B8B7E949-2EDE-482D-A6C6-84F127988B10}" dt="2024-02-13T15:18:22.643" v="2584" actId="26606"/>
          <ac:spMkLst>
            <pc:docMk/>
            <pc:sldMk cId="529262567" sldId="499"/>
            <ac:spMk id="22" creationId="{A8CCCB6D-5162-4AAE-A5E3-3AC55410DBCE}"/>
          </ac:spMkLst>
        </pc:spChg>
        <pc:spChg chg="add del">
          <ac:chgData name="Hossein Saberi" userId="3099d733-8375-4154-9dc5-01b18b3cf786" providerId="ADAL" clId="{B8B7E949-2EDE-482D-A6C6-84F127988B10}" dt="2024-02-13T15:18:22.643" v="2584" actId="26606"/>
          <ac:spMkLst>
            <pc:docMk/>
            <pc:sldMk cId="529262567" sldId="499"/>
            <ac:spMk id="23" creationId="{0BCD8C04-CC7B-40EF-82EB-E9821F79BB86}"/>
          </ac:spMkLst>
        </pc:spChg>
        <pc:spChg chg="add del">
          <ac:chgData name="Hossein Saberi" userId="3099d733-8375-4154-9dc5-01b18b3cf786" providerId="ADAL" clId="{B8B7E949-2EDE-482D-A6C6-84F127988B10}" dt="2024-02-13T15:20:10.684" v="2608" actId="26606"/>
          <ac:spMkLst>
            <pc:docMk/>
            <pc:sldMk cId="529262567" sldId="499"/>
            <ac:spMk id="24" creationId="{977ACDD7-882D-4B81-A213-84C82B96B01E}"/>
          </ac:spMkLst>
        </pc:spChg>
        <pc:spChg chg="add del">
          <ac:chgData name="Hossein Saberi" userId="3099d733-8375-4154-9dc5-01b18b3cf786" providerId="ADAL" clId="{B8B7E949-2EDE-482D-A6C6-84F127988B10}" dt="2024-02-13T15:18:25.238" v="2586" actId="26606"/>
          <ac:spMkLst>
            <pc:docMk/>
            <pc:sldMk cId="529262567" sldId="499"/>
            <ac:spMk id="25" creationId="{99ED5833-B85B-4103-8A3B-CAB0308E6C15}"/>
          </ac:spMkLst>
        </pc:spChg>
        <pc:spChg chg="add del">
          <ac:chgData name="Hossein Saberi" userId="3099d733-8375-4154-9dc5-01b18b3cf786" providerId="ADAL" clId="{B8B7E949-2EDE-482D-A6C6-84F127988B10}" dt="2024-02-13T15:20:10.684" v="2608" actId="26606"/>
          <ac:spMkLst>
            <pc:docMk/>
            <pc:sldMk cId="529262567" sldId="499"/>
            <ac:spMk id="26" creationId="{D625ED14-F0D2-4FCA-87F3-4E3D2A03DF4A}"/>
          </ac:spMkLst>
        </pc:spChg>
        <pc:spChg chg="add del">
          <ac:chgData name="Hossein Saberi" userId="3099d733-8375-4154-9dc5-01b18b3cf786" providerId="ADAL" clId="{B8B7E949-2EDE-482D-A6C6-84F127988B10}" dt="2024-02-13T15:18:29.732" v="2588" actId="26606"/>
          <ac:spMkLst>
            <pc:docMk/>
            <pc:sldMk cId="529262567" sldId="499"/>
            <ac:spMk id="27" creationId="{0A597D97-203B-498B-95D3-E90DC961039F}"/>
          </ac:spMkLst>
        </pc:spChg>
        <pc:spChg chg="add del">
          <ac:chgData name="Hossein Saberi" userId="3099d733-8375-4154-9dc5-01b18b3cf786" providerId="ADAL" clId="{B8B7E949-2EDE-482D-A6C6-84F127988B10}" dt="2024-02-13T15:18:29.732" v="2588" actId="26606"/>
          <ac:spMkLst>
            <pc:docMk/>
            <pc:sldMk cId="529262567" sldId="499"/>
            <ac:spMk id="28" creationId="{6A6EF10E-DF41-4BD3-8EB4-6F646531DC26}"/>
          </ac:spMkLst>
        </pc:spChg>
        <pc:spChg chg="add del">
          <ac:chgData name="Hossein Saberi" userId="3099d733-8375-4154-9dc5-01b18b3cf786" providerId="ADAL" clId="{B8B7E949-2EDE-482D-A6C6-84F127988B10}" dt="2024-02-13T15:22:18.465" v="2645" actId="26606"/>
          <ac:spMkLst>
            <pc:docMk/>
            <pc:sldMk cId="529262567" sldId="499"/>
            <ac:spMk id="29" creationId="{AB5E08C4-8CDD-4623-A5B8-E998C6DEE3B7}"/>
          </ac:spMkLst>
        </pc:spChg>
        <pc:spChg chg="add del">
          <ac:chgData name="Hossein Saberi" userId="3099d733-8375-4154-9dc5-01b18b3cf786" providerId="ADAL" clId="{B8B7E949-2EDE-482D-A6C6-84F127988B10}" dt="2024-02-13T15:22:18.465" v="2645" actId="26606"/>
          <ac:spMkLst>
            <pc:docMk/>
            <pc:sldMk cId="529262567" sldId="499"/>
            <ac:spMk id="31" creationId="{15F33878-D502-4FFA-8ACE-F2AECDB2A23F}"/>
          </ac:spMkLst>
        </pc:spChg>
        <pc:spChg chg="add del">
          <ac:chgData name="Hossein Saberi" userId="3099d733-8375-4154-9dc5-01b18b3cf786" providerId="ADAL" clId="{B8B7E949-2EDE-482D-A6C6-84F127988B10}" dt="2024-02-13T15:18:39.872" v="2592" actId="26606"/>
          <ac:spMkLst>
            <pc:docMk/>
            <pc:sldMk cId="529262567" sldId="499"/>
            <ac:spMk id="32" creationId="{F0087D53-9295-4463-AAE4-D5C626046E9F}"/>
          </ac:spMkLst>
        </pc:spChg>
        <pc:spChg chg="add del">
          <ac:chgData name="Hossein Saberi" userId="3099d733-8375-4154-9dc5-01b18b3cf786" providerId="ADAL" clId="{B8B7E949-2EDE-482D-A6C6-84F127988B10}" dt="2024-02-13T15:18:39.872" v="2592" actId="26606"/>
          <ac:spMkLst>
            <pc:docMk/>
            <pc:sldMk cId="529262567" sldId="499"/>
            <ac:spMk id="33" creationId="{D6A9C53F-5F90-40A5-8C85-5412D39C8C68}"/>
          </ac:spMkLst>
        </pc:spChg>
        <pc:spChg chg="add del">
          <ac:chgData name="Hossein Saberi" userId="3099d733-8375-4154-9dc5-01b18b3cf786" providerId="ADAL" clId="{B8B7E949-2EDE-482D-A6C6-84F127988B10}" dt="2024-02-13T15:22:18.465" v="2645" actId="26606"/>
          <ac:spMkLst>
            <pc:docMk/>
            <pc:sldMk cId="529262567" sldId="499"/>
            <ac:spMk id="34" creationId="{D3539FEE-81D3-4406-802E-60B20B16F4F6}"/>
          </ac:spMkLst>
        </pc:spChg>
        <pc:spChg chg="add del">
          <ac:chgData name="Hossein Saberi" userId="3099d733-8375-4154-9dc5-01b18b3cf786" providerId="ADAL" clId="{B8B7E949-2EDE-482D-A6C6-84F127988B10}" dt="2024-02-13T15:18:42.262" v="2594" actId="26606"/>
          <ac:spMkLst>
            <pc:docMk/>
            <pc:sldMk cId="529262567" sldId="499"/>
            <ac:spMk id="35" creationId="{1C4FDBE2-32F7-4AC4-A40C-C51C65B1D474}"/>
          </ac:spMkLst>
        </pc:spChg>
        <pc:spChg chg="add del">
          <ac:chgData name="Hossein Saberi" userId="3099d733-8375-4154-9dc5-01b18b3cf786" providerId="ADAL" clId="{B8B7E949-2EDE-482D-A6C6-84F127988B10}" dt="2024-02-13T15:18:42.262" v="2594" actId="26606"/>
          <ac:spMkLst>
            <pc:docMk/>
            <pc:sldMk cId="529262567" sldId="499"/>
            <ac:spMk id="36" creationId="{E2B33195-5BCA-4BB7-A82D-6739522687DD}"/>
          </ac:spMkLst>
        </pc:spChg>
        <pc:spChg chg="add del">
          <ac:chgData name="Hossein Saberi" userId="3099d733-8375-4154-9dc5-01b18b3cf786" providerId="ADAL" clId="{B8B7E949-2EDE-482D-A6C6-84F127988B10}" dt="2024-02-13T15:18:42.262" v="2594" actId="26606"/>
          <ac:spMkLst>
            <pc:docMk/>
            <pc:sldMk cId="529262567" sldId="499"/>
            <ac:spMk id="37" creationId="{CF8AD9F3-9AF6-494F-83A3-2F677563935C}"/>
          </ac:spMkLst>
        </pc:spChg>
        <pc:spChg chg="add del">
          <ac:chgData name="Hossein Saberi" userId="3099d733-8375-4154-9dc5-01b18b3cf786" providerId="ADAL" clId="{B8B7E949-2EDE-482D-A6C6-84F127988B10}" dt="2024-02-13T15:18:42.262" v="2594" actId="26606"/>
          <ac:spMkLst>
            <pc:docMk/>
            <pc:sldMk cId="529262567" sldId="499"/>
            <ac:spMk id="38" creationId="{11156773-3FB3-46D9-9F87-821287404830}"/>
          </ac:spMkLst>
        </pc:spChg>
        <pc:spChg chg="add del">
          <ac:chgData name="Hossein Saberi" userId="3099d733-8375-4154-9dc5-01b18b3cf786" providerId="ADAL" clId="{B8B7E949-2EDE-482D-A6C6-84F127988B10}" dt="2024-02-13T15:18:42.262" v="2594" actId="26606"/>
          <ac:spMkLst>
            <pc:docMk/>
            <pc:sldMk cId="529262567" sldId="499"/>
            <ac:spMk id="39" creationId="{E8EA24D0-C854-4AA8-B8FD-D252660D8840}"/>
          </ac:spMkLst>
        </pc:spChg>
        <pc:spChg chg="add del">
          <ac:chgData name="Hossein Saberi" userId="3099d733-8375-4154-9dc5-01b18b3cf786" providerId="ADAL" clId="{B8B7E949-2EDE-482D-A6C6-84F127988B10}" dt="2024-02-13T15:22:18.465" v="2645" actId="26606"/>
          <ac:spMkLst>
            <pc:docMk/>
            <pc:sldMk cId="529262567" sldId="499"/>
            <ac:spMk id="40" creationId="{DC701763-729E-462F-A5A8-E0DEFEB1E2E4}"/>
          </ac:spMkLst>
        </pc:spChg>
        <pc:spChg chg="add del">
          <ac:chgData name="Hossein Saberi" userId="3099d733-8375-4154-9dc5-01b18b3cf786" providerId="ADAL" clId="{B8B7E949-2EDE-482D-A6C6-84F127988B10}" dt="2024-02-13T15:18:43.026" v="2596" actId="26606"/>
          <ac:spMkLst>
            <pc:docMk/>
            <pc:sldMk cId="529262567" sldId="499"/>
            <ac:spMk id="41" creationId="{99ED5833-B85B-4103-8A3B-CAB0308E6C15}"/>
          </ac:spMkLst>
        </pc:spChg>
        <pc:spChg chg="add del">
          <ac:chgData name="Hossein Saberi" userId="3099d733-8375-4154-9dc5-01b18b3cf786" providerId="ADAL" clId="{B8B7E949-2EDE-482D-A6C6-84F127988B10}" dt="2024-02-13T15:22:22.092" v="2647" actId="26606"/>
          <ac:spMkLst>
            <pc:docMk/>
            <pc:sldMk cId="529262567" sldId="499"/>
            <ac:spMk id="42" creationId="{27BDFED6-6E33-4606-AFE2-886ADB1C018E}"/>
          </ac:spMkLst>
        </pc:spChg>
        <pc:spChg chg="add del">
          <ac:chgData name="Hossein Saberi" userId="3099d733-8375-4154-9dc5-01b18b3cf786" providerId="ADAL" clId="{B8B7E949-2EDE-482D-A6C6-84F127988B10}" dt="2024-02-13T15:19:43.437" v="2598" actId="26606"/>
          <ac:spMkLst>
            <pc:docMk/>
            <pc:sldMk cId="529262567" sldId="499"/>
            <ac:spMk id="43" creationId="{8CF2D423-929D-5D21-3EAB-19B13461E380}"/>
          </ac:spMkLst>
        </pc:spChg>
        <pc:spChg chg="add del">
          <ac:chgData name="Hossein Saberi" userId="3099d733-8375-4154-9dc5-01b18b3cf786" providerId="ADAL" clId="{B8B7E949-2EDE-482D-A6C6-84F127988B10}" dt="2024-02-13T15:22:22.092" v="2647" actId="26606"/>
          <ac:spMkLst>
            <pc:docMk/>
            <pc:sldMk cId="529262567" sldId="499"/>
            <ac:spMk id="45" creationId="{890DEF05-784E-4B61-89E4-04C4ECF4E5A0}"/>
          </ac:spMkLst>
        </pc:spChg>
        <pc:spChg chg="add del">
          <ac:chgData name="Hossein Saberi" userId="3099d733-8375-4154-9dc5-01b18b3cf786" providerId="ADAL" clId="{B8B7E949-2EDE-482D-A6C6-84F127988B10}" dt="2024-02-13T15:19:55.681" v="2600" actId="26606"/>
          <ac:spMkLst>
            <pc:docMk/>
            <pc:sldMk cId="529262567" sldId="499"/>
            <ac:spMk id="46" creationId="{2151139A-886F-4B97-8815-729AD3831BBD}"/>
          </ac:spMkLst>
        </pc:spChg>
        <pc:spChg chg="add del">
          <ac:chgData name="Hossein Saberi" userId="3099d733-8375-4154-9dc5-01b18b3cf786" providerId="ADAL" clId="{B8B7E949-2EDE-482D-A6C6-84F127988B10}" dt="2024-02-13T15:19:55.681" v="2600" actId="26606"/>
          <ac:spMkLst>
            <pc:docMk/>
            <pc:sldMk cId="529262567" sldId="499"/>
            <ac:spMk id="47" creationId="{AB5E08C4-8CDD-4623-A5B8-E998C6DEE3B7}"/>
          </ac:spMkLst>
        </pc:spChg>
        <pc:spChg chg="add del">
          <ac:chgData name="Hossein Saberi" userId="3099d733-8375-4154-9dc5-01b18b3cf786" providerId="ADAL" clId="{B8B7E949-2EDE-482D-A6C6-84F127988B10}" dt="2024-02-13T15:19:55.681" v="2600" actId="26606"/>
          <ac:spMkLst>
            <pc:docMk/>
            <pc:sldMk cId="529262567" sldId="499"/>
            <ac:spMk id="48" creationId="{15F33878-D502-4FFA-8ACE-F2AECDB2A23F}"/>
          </ac:spMkLst>
        </pc:spChg>
        <pc:spChg chg="add del">
          <ac:chgData name="Hossein Saberi" userId="3099d733-8375-4154-9dc5-01b18b3cf786" providerId="ADAL" clId="{B8B7E949-2EDE-482D-A6C6-84F127988B10}" dt="2024-02-13T15:19:55.681" v="2600" actId="26606"/>
          <ac:spMkLst>
            <pc:docMk/>
            <pc:sldMk cId="529262567" sldId="499"/>
            <ac:spMk id="49" creationId="{D3539FEE-81D3-4406-802E-60B20B16F4F6}"/>
          </ac:spMkLst>
        </pc:spChg>
        <pc:spChg chg="add del">
          <ac:chgData name="Hossein Saberi" userId="3099d733-8375-4154-9dc5-01b18b3cf786" providerId="ADAL" clId="{B8B7E949-2EDE-482D-A6C6-84F127988B10}" dt="2024-02-13T15:19:55.681" v="2600" actId="26606"/>
          <ac:spMkLst>
            <pc:docMk/>
            <pc:sldMk cId="529262567" sldId="499"/>
            <ac:spMk id="50" creationId="{DC701763-729E-462F-A5A8-E0DEFEB1E2E4}"/>
          </ac:spMkLst>
        </pc:spChg>
        <pc:spChg chg="add del">
          <ac:chgData name="Hossein Saberi" userId="3099d733-8375-4154-9dc5-01b18b3cf786" providerId="ADAL" clId="{B8B7E949-2EDE-482D-A6C6-84F127988B10}" dt="2024-02-13T15:19:58.850" v="2602" actId="26606"/>
          <ac:spMkLst>
            <pc:docMk/>
            <pc:sldMk cId="529262567" sldId="499"/>
            <ac:spMk id="52" creationId="{2F4C03CF-76AD-2B9F-7EAC-BD21772B9CA2}"/>
          </ac:spMkLst>
        </pc:spChg>
        <pc:spChg chg="add del">
          <ac:chgData name="Hossein Saberi" userId="3099d733-8375-4154-9dc5-01b18b3cf786" providerId="ADAL" clId="{B8B7E949-2EDE-482D-A6C6-84F127988B10}" dt="2024-02-13T15:19:58.850" v="2602" actId="26606"/>
          <ac:spMkLst>
            <pc:docMk/>
            <pc:sldMk cId="529262567" sldId="499"/>
            <ac:spMk id="53" creationId="{D9459D69-81E2-5DEC-98A2-EF3BBA4EAC19}"/>
          </ac:spMkLst>
        </pc:spChg>
        <pc:spChg chg="add del">
          <ac:chgData name="Hossein Saberi" userId="3099d733-8375-4154-9dc5-01b18b3cf786" providerId="ADAL" clId="{B8B7E949-2EDE-482D-A6C6-84F127988B10}" dt="2024-02-13T15:20:05.172" v="2604" actId="26606"/>
          <ac:spMkLst>
            <pc:docMk/>
            <pc:sldMk cId="529262567" sldId="499"/>
            <ac:spMk id="55" creationId="{2151139A-886F-4B97-8815-729AD3831BBD}"/>
          </ac:spMkLst>
        </pc:spChg>
        <pc:spChg chg="add del">
          <ac:chgData name="Hossein Saberi" userId="3099d733-8375-4154-9dc5-01b18b3cf786" providerId="ADAL" clId="{B8B7E949-2EDE-482D-A6C6-84F127988B10}" dt="2024-02-13T15:20:05.172" v="2604" actId="26606"/>
          <ac:spMkLst>
            <pc:docMk/>
            <pc:sldMk cId="529262567" sldId="499"/>
            <ac:spMk id="56" creationId="{AB5E08C4-8CDD-4623-A5B8-E998C6DEE3B7}"/>
          </ac:spMkLst>
        </pc:spChg>
        <pc:spChg chg="add del">
          <ac:chgData name="Hossein Saberi" userId="3099d733-8375-4154-9dc5-01b18b3cf786" providerId="ADAL" clId="{B8B7E949-2EDE-482D-A6C6-84F127988B10}" dt="2024-02-13T15:20:05.172" v="2604" actId="26606"/>
          <ac:spMkLst>
            <pc:docMk/>
            <pc:sldMk cId="529262567" sldId="499"/>
            <ac:spMk id="57" creationId="{15F33878-D502-4FFA-8ACE-F2AECDB2A23F}"/>
          </ac:spMkLst>
        </pc:spChg>
        <pc:spChg chg="add del">
          <ac:chgData name="Hossein Saberi" userId="3099d733-8375-4154-9dc5-01b18b3cf786" providerId="ADAL" clId="{B8B7E949-2EDE-482D-A6C6-84F127988B10}" dt="2024-02-13T15:20:05.172" v="2604" actId="26606"/>
          <ac:spMkLst>
            <pc:docMk/>
            <pc:sldMk cId="529262567" sldId="499"/>
            <ac:spMk id="58" creationId="{D3539FEE-81D3-4406-802E-60B20B16F4F6}"/>
          </ac:spMkLst>
        </pc:spChg>
        <pc:spChg chg="add del">
          <ac:chgData name="Hossein Saberi" userId="3099d733-8375-4154-9dc5-01b18b3cf786" providerId="ADAL" clId="{B8B7E949-2EDE-482D-A6C6-84F127988B10}" dt="2024-02-13T15:20:05.172" v="2604" actId="26606"/>
          <ac:spMkLst>
            <pc:docMk/>
            <pc:sldMk cId="529262567" sldId="499"/>
            <ac:spMk id="59" creationId="{DC701763-729E-462F-A5A8-E0DEFEB1E2E4}"/>
          </ac:spMkLst>
        </pc:spChg>
        <pc:spChg chg="add del">
          <ac:chgData name="Hossein Saberi" userId="3099d733-8375-4154-9dc5-01b18b3cf786" providerId="ADAL" clId="{B8B7E949-2EDE-482D-A6C6-84F127988B10}" dt="2024-02-13T15:20:07.693" v="2606" actId="26606"/>
          <ac:spMkLst>
            <pc:docMk/>
            <pc:sldMk cId="529262567" sldId="499"/>
            <ac:spMk id="61" creationId="{FFCDD23B-75C8-427B-BD08-53C8156CD7CD}"/>
          </ac:spMkLst>
        </pc:spChg>
        <pc:spChg chg="add del">
          <ac:chgData name="Hossein Saberi" userId="3099d733-8375-4154-9dc5-01b18b3cf786" providerId="ADAL" clId="{B8B7E949-2EDE-482D-A6C6-84F127988B10}" dt="2024-02-13T15:20:07.693" v="2606" actId="26606"/>
          <ac:spMkLst>
            <pc:docMk/>
            <pc:sldMk cId="529262567" sldId="499"/>
            <ac:spMk id="62" creationId="{AFFC87AC-C919-4FE5-BAC3-39509E001152}"/>
          </ac:spMkLst>
        </pc:spChg>
        <pc:spChg chg="add del">
          <ac:chgData name="Hossein Saberi" userId="3099d733-8375-4154-9dc5-01b18b3cf786" providerId="ADAL" clId="{B8B7E949-2EDE-482D-A6C6-84F127988B10}" dt="2024-02-13T15:20:07.693" v="2606" actId="26606"/>
          <ac:spMkLst>
            <pc:docMk/>
            <pc:sldMk cId="529262567" sldId="499"/>
            <ac:spMk id="63" creationId="{AB5E08C4-8CDD-4623-A5B8-E998C6DEE3B7}"/>
          </ac:spMkLst>
        </pc:spChg>
        <pc:spChg chg="add del">
          <ac:chgData name="Hossein Saberi" userId="3099d733-8375-4154-9dc5-01b18b3cf786" providerId="ADAL" clId="{B8B7E949-2EDE-482D-A6C6-84F127988B10}" dt="2024-02-13T15:20:07.693" v="2606" actId="26606"/>
          <ac:spMkLst>
            <pc:docMk/>
            <pc:sldMk cId="529262567" sldId="499"/>
            <ac:spMk id="64" creationId="{15F33878-D502-4FFA-8ACE-F2AECDB2A23F}"/>
          </ac:spMkLst>
        </pc:spChg>
        <pc:spChg chg="add del">
          <ac:chgData name="Hossein Saberi" userId="3099d733-8375-4154-9dc5-01b18b3cf786" providerId="ADAL" clId="{B8B7E949-2EDE-482D-A6C6-84F127988B10}" dt="2024-02-13T15:20:10.684" v="2608" actId="26606"/>
          <ac:spMkLst>
            <pc:docMk/>
            <pc:sldMk cId="529262567" sldId="499"/>
            <ac:spMk id="66" creationId="{2151139A-886F-4B97-8815-729AD3831BBD}"/>
          </ac:spMkLst>
        </pc:spChg>
        <pc:spChg chg="add del">
          <ac:chgData name="Hossein Saberi" userId="3099d733-8375-4154-9dc5-01b18b3cf786" providerId="ADAL" clId="{B8B7E949-2EDE-482D-A6C6-84F127988B10}" dt="2024-02-13T15:20:10.684" v="2608" actId="26606"/>
          <ac:spMkLst>
            <pc:docMk/>
            <pc:sldMk cId="529262567" sldId="499"/>
            <ac:spMk id="67" creationId="{AB5E08C4-8CDD-4623-A5B8-E998C6DEE3B7}"/>
          </ac:spMkLst>
        </pc:spChg>
        <pc:spChg chg="add del">
          <ac:chgData name="Hossein Saberi" userId="3099d733-8375-4154-9dc5-01b18b3cf786" providerId="ADAL" clId="{B8B7E949-2EDE-482D-A6C6-84F127988B10}" dt="2024-02-13T15:20:10.684" v="2608" actId="26606"/>
          <ac:spMkLst>
            <pc:docMk/>
            <pc:sldMk cId="529262567" sldId="499"/>
            <ac:spMk id="68" creationId="{AFFC87AC-C919-4FE5-BAC3-39509E001152}"/>
          </ac:spMkLst>
        </pc:spChg>
        <pc:spChg chg="add del">
          <ac:chgData name="Hossein Saberi" userId="3099d733-8375-4154-9dc5-01b18b3cf786" providerId="ADAL" clId="{B8B7E949-2EDE-482D-A6C6-84F127988B10}" dt="2024-02-13T15:20:10.684" v="2608" actId="26606"/>
          <ac:spMkLst>
            <pc:docMk/>
            <pc:sldMk cId="529262567" sldId="499"/>
            <ac:spMk id="69" creationId="{7D0659F6-0853-468D-B1B2-44FDBE98B80F}"/>
          </ac:spMkLst>
        </pc:spChg>
        <pc:spChg chg="add del">
          <ac:chgData name="Hossein Saberi" userId="3099d733-8375-4154-9dc5-01b18b3cf786" providerId="ADAL" clId="{B8B7E949-2EDE-482D-A6C6-84F127988B10}" dt="2024-02-13T15:20:10.684" v="2608" actId="26606"/>
          <ac:spMkLst>
            <pc:docMk/>
            <pc:sldMk cId="529262567" sldId="499"/>
            <ac:spMk id="70" creationId="{15F33878-D502-4FFA-8ACE-F2AECDB2A23F}"/>
          </ac:spMkLst>
        </pc:spChg>
        <pc:spChg chg="add del">
          <ac:chgData name="Hossein Saberi" userId="3099d733-8375-4154-9dc5-01b18b3cf786" providerId="ADAL" clId="{B8B7E949-2EDE-482D-A6C6-84F127988B10}" dt="2024-02-13T15:20:16.709" v="2610" actId="26606"/>
          <ac:spMkLst>
            <pc:docMk/>
            <pc:sldMk cId="529262567" sldId="499"/>
            <ac:spMk id="72" creationId="{F992F04D-E048-4B3D-B093-25EE589ABFA7}"/>
          </ac:spMkLst>
        </pc:spChg>
        <pc:spChg chg="add del">
          <ac:chgData name="Hossein Saberi" userId="3099d733-8375-4154-9dc5-01b18b3cf786" providerId="ADAL" clId="{B8B7E949-2EDE-482D-A6C6-84F127988B10}" dt="2024-02-13T15:20:16.709" v="2610" actId="26606"/>
          <ac:spMkLst>
            <pc:docMk/>
            <pc:sldMk cId="529262567" sldId="499"/>
            <ac:spMk id="73" creationId="{24726E46-0A95-4CE6-80B3-2C7406BD5ABD}"/>
          </ac:spMkLst>
        </pc:spChg>
        <pc:spChg chg="add del">
          <ac:chgData name="Hossein Saberi" userId="3099d733-8375-4154-9dc5-01b18b3cf786" providerId="ADAL" clId="{B8B7E949-2EDE-482D-A6C6-84F127988B10}" dt="2024-02-13T15:20:16.709" v="2610" actId="26606"/>
          <ac:spMkLst>
            <pc:docMk/>
            <pc:sldMk cId="529262567" sldId="499"/>
            <ac:spMk id="74" creationId="{17846589-3EED-4DB2-A497-C9938D7B293A}"/>
          </ac:spMkLst>
        </pc:spChg>
        <pc:spChg chg="add del">
          <ac:chgData name="Hossein Saberi" userId="3099d733-8375-4154-9dc5-01b18b3cf786" providerId="ADAL" clId="{B8B7E949-2EDE-482D-A6C6-84F127988B10}" dt="2024-02-13T15:20:16.709" v="2610" actId="26606"/>
          <ac:spMkLst>
            <pc:docMk/>
            <pc:sldMk cId="529262567" sldId="499"/>
            <ac:spMk id="75" creationId="{3E4F68B4-0B22-4E28-A962-42AB2A8316FB}"/>
          </ac:spMkLst>
        </pc:spChg>
        <pc:spChg chg="add del">
          <ac:chgData name="Hossein Saberi" userId="3099d733-8375-4154-9dc5-01b18b3cf786" providerId="ADAL" clId="{B8B7E949-2EDE-482D-A6C6-84F127988B10}" dt="2024-02-13T15:20:20.471" v="2612" actId="26606"/>
          <ac:spMkLst>
            <pc:docMk/>
            <pc:sldMk cId="529262567" sldId="499"/>
            <ac:spMk id="77" creationId="{932495F0-C5CB-4823-AE70-EED61EBAB1BD}"/>
          </ac:spMkLst>
        </pc:spChg>
        <pc:spChg chg="add del">
          <ac:chgData name="Hossein Saberi" userId="3099d733-8375-4154-9dc5-01b18b3cf786" providerId="ADAL" clId="{B8B7E949-2EDE-482D-A6C6-84F127988B10}" dt="2024-02-13T15:20:20.471" v="2612" actId="26606"/>
          <ac:spMkLst>
            <pc:docMk/>
            <pc:sldMk cId="529262567" sldId="499"/>
            <ac:spMk id="78" creationId="{CB8B9C25-D80D-48EC-B83A-231219A80C3F}"/>
          </ac:spMkLst>
        </pc:spChg>
        <pc:spChg chg="add del">
          <ac:chgData name="Hossein Saberi" userId="3099d733-8375-4154-9dc5-01b18b3cf786" providerId="ADAL" clId="{B8B7E949-2EDE-482D-A6C6-84F127988B10}" dt="2024-02-13T15:20:20.471" v="2612" actId="26606"/>
          <ac:spMkLst>
            <pc:docMk/>
            <pc:sldMk cId="529262567" sldId="499"/>
            <ac:spMk id="79" creationId="{601CC70B-8875-45A1-8AFD-7D546E3C0C16}"/>
          </ac:spMkLst>
        </pc:spChg>
        <pc:spChg chg="add del">
          <ac:chgData name="Hossein Saberi" userId="3099d733-8375-4154-9dc5-01b18b3cf786" providerId="ADAL" clId="{B8B7E949-2EDE-482D-A6C6-84F127988B10}" dt="2024-02-13T15:20:44.563" v="2616" actId="26606"/>
          <ac:spMkLst>
            <pc:docMk/>
            <pc:sldMk cId="529262567" sldId="499"/>
            <ac:spMk id="84" creationId="{2151139A-886F-4B97-8815-729AD3831BBD}"/>
          </ac:spMkLst>
        </pc:spChg>
        <pc:spChg chg="add del">
          <ac:chgData name="Hossein Saberi" userId="3099d733-8375-4154-9dc5-01b18b3cf786" providerId="ADAL" clId="{B8B7E949-2EDE-482D-A6C6-84F127988B10}" dt="2024-02-13T15:20:44.563" v="2616" actId="26606"/>
          <ac:spMkLst>
            <pc:docMk/>
            <pc:sldMk cId="529262567" sldId="499"/>
            <ac:spMk id="85" creationId="{AB5E08C4-8CDD-4623-A5B8-E998C6DEE3B7}"/>
          </ac:spMkLst>
        </pc:spChg>
        <pc:spChg chg="add del">
          <ac:chgData name="Hossein Saberi" userId="3099d733-8375-4154-9dc5-01b18b3cf786" providerId="ADAL" clId="{B8B7E949-2EDE-482D-A6C6-84F127988B10}" dt="2024-02-13T15:20:44.563" v="2616" actId="26606"/>
          <ac:spMkLst>
            <pc:docMk/>
            <pc:sldMk cId="529262567" sldId="499"/>
            <ac:spMk id="86" creationId="{15F33878-D502-4FFA-8ACE-F2AECDB2A23F}"/>
          </ac:spMkLst>
        </pc:spChg>
        <pc:spChg chg="add del">
          <ac:chgData name="Hossein Saberi" userId="3099d733-8375-4154-9dc5-01b18b3cf786" providerId="ADAL" clId="{B8B7E949-2EDE-482D-A6C6-84F127988B10}" dt="2024-02-13T15:20:44.563" v="2616" actId="26606"/>
          <ac:spMkLst>
            <pc:docMk/>
            <pc:sldMk cId="529262567" sldId="499"/>
            <ac:spMk id="87" creationId="{D3539FEE-81D3-4406-802E-60B20B16F4F6}"/>
          </ac:spMkLst>
        </pc:spChg>
        <pc:spChg chg="add del">
          <ac:chgData name="Hossein Saberi" userId="3099d733-8375-4154-9dc5-01b18b3cf786" providerId="ADAL" clId="{B8B7E949-2EDE-482D-A6C6-84F127988B10}" dt="2024-02-13T15:20:44.563" v="2616" actId="26606"/>
          <ac:spMkLst>
            <pc:docMk/>
            <pc:sldMk cId="529262567" sldId="499"/>
            <ac:spMk id="88" creationId="{DC701763-729E-462F-A5A8-E0DEFEB1E2E4}"/>
          </ac:spMkLst>
        </pc:spChg>
        <pc:spChg chg="add del">
          <ac:chgData name="Hossein Saberi" userId="3099d733-8375-4154-9dc5-01b18b3cf786" providerId="ADAL" clId="{B8B7E949-2EDE-482D-A6C6-84F127988B10}" dt="2024-02-13T15:22:34.591" v="2653" actId="26606"/>
          <ac:spMkLst>
            <pc:docMk/>
            <pc:sldMk cId="529262567" sldId="499"/>
            <ac:spMk id="89" creationId="{0A597D97-203B-498B-95D3-E90DC961039F}"/>
          </ac:spMkLst>
        </pc:spChg>
        <pc:spChg chg="add del">
          <ac:chgData name="Hossein Saberi" userId="3099d733-8375-4154-9dc5-01b18b3cf786" providerId="ADAL" clId="{B8B7E949-2EDE-482D-A6C6-84F127988B10}" dt="2024-02-13T15:20:54.849" v="2618" actId="26606"/>
          <ac:spMkLst>
            <pc:docMk/>
            <pc:sldMk cId="529262567" sldId="499"/>
            <ac:spMk id="90" creationId="{99ED5833-B85B-4103-8A3B-CAB0308E6C15}"/>
          </ac:spMkLst>
        </pc:spChg>
        <pc:spChg chg="add del">
          <ac:chgData name="Hossein Saberi" userId="3099d733-8375-4154-9dc5-01b18b3cf786" providerId="ADAL" clId="{B8B7E949-2EDE-482D-A6C6-84F127988B10}" dt="2024-02-13T15:22:34.591" v="2653" actId="26606"/>
          <ac:spMkLst>
            <pc:docMk/>
            <pc:sldMk cId="529262567" sldId="499"/>
            <ac:spMk id="91" creationId="{6A6EF10E-DF41-4BD3-8EB4-6F646531DC26}"/>
          </ac:spMkLst>
        </pc:spChg>
        <pc:spChg chg="add del">
          <ac:chgData name="Hossein Saberi" userId="3099d733-8375-4154-9dc5-01b18b3cf786" providerId="ADAL" clId="{B8B7E949-2EDE-482D-A6C6-84F127988B10}" dt="2024-02-13T15:20:57.518" v="2620" actId="26606"/>
          <ac:spMkLst>
            <pc:docMk/>
            <pc:sldMk cId="529262567" sldId="499"/>
            <ac:spMk id="92" creationId="{99ED5833-B85B-4103-8A3B-CAB0308E6C15}"/>
          </ac:spMkLst>
        </pc:spChg>
        <pc:spChg chg="add del">
          <ac:chgData name="Hossein Saberi" userId="3099d733-8375-4154-9dc5-01b18b3cf786" providerId="ADAL" clId="{B8B7E949-2EDE-482D-A6C6-84F127988B10}" dt="2024-02-13T15:22:38.518" v="2655" actId="26606"/>
          <ac:spMkLst>
            <pc:docMk/>
            <pc:sldMk cId="529262567" sldId="499"/>
            <ac:spMk id="93" creationId="{4D60F200-5EB0-B223-2439-C96C67F0FEE1}"/>
          </ac:spMkLst>
        </pc:spChg>
        <pc:spChg chg="add del">
          <ac:chgData name="Hossein Saberi" userId="3099d733-8375-4154-9dc5-01b18b3cf786" providerId="ADAL" clId="{B8B7E949-2EDE-482D-A6C6-84F127988B10}" dt="2024-02-13T15:20:59.359" v="2622" actId="26606"/>
          <ac:spMkLst>
            <pc:docMk/>
            <pc:sldMk cId="529262567" sldId="499"/>
            <ac:spMk id="94" creationId="{A8CCCB6D-5162-4AAE-A5E3-3AC55410DBCE}"/>
          </ac:spMkLst>
        </pc:spChg>
        <pc:spChg chg="add del">
          <ac:chgData name="Hossein Saberi" userId="3099d733-8375-4154-9dc5-01b18b3cf786" providerId="ADAL" clId="{B8B7E949-2EDE-482D-A6C6-84F127988B10}" dt="2024-02-13T15:20:59.359" v="2622" actId="26606"/>
          <ac:spMkLst>
            <pc:docMk/>
            <pc:sldMk cId="529262567" sldId="499"/>
            <ac:spMk id="95" creationId="{0BCD8C04-CC7B-40EF-82EB-E9821F79BB86}"/>
          </ac:spMkLst>
        </pc:spChg>
        <pc:spChg chg="add del">
          <ac:chgData name="Hossein Saberi" userId="3099d733-8375-4154-9dc5-01b18b3cf786" providerId="ADAL" clId="{B8B7E949-2EDE-482D-A6C6-84F127988B10}" dt="2024-02-13T15:22:38.518" v="2655" actId="26606"/>
          <ac:spMkLst>
            <pc:docMk/>
            <pc:sldMk cId="529262567" sldId="499"/>
            <ac:spMk id="96" creationId="{1740453C-744F-DB3A-47EC-15EACE1DC117}"/>
          </ac:spMkLst>
        </pc:spChg>
        <pc:spChg chg="add del">
          <ac:chgData name="Hossein Saberi" userId="3099d733-8375-4154-9dc5-01b18b3cf786" providerId="ADAL" clId="{B8B7E949-2EDE-482D-A6C6-84F127988B10}" dt="2024-02-13T15:21:01.171" v="2624" actId="26606"/>
          <ac:spMkLst>
            <pc:docMk/>
            <pc:sldMk cId="529262567" sldId="499"/>
            <ac:spMk id="97" creationId="{FA69AAE0-49D5-4C8B-8BA2-55898C00E05E}"/>
          </ac:spMkLst>
        </pc:spChg>
        <pc:spChg chg="add del">
          <ac:chgData name="Hossein Saberi" userId="3099d733-8375-4154-9dc5-01b18b3cf786" providerId="ADAL" clId="{B8B7E949-2EDE-482D-A6C6-84F127988B10}" dt="2024-02-13T15:22:38.518" v="2655" actId="26606"/>
          <ac:spMkLst>
            <pc:docMk/>
            <pc:sldMk cId="529262567" sldId="499"/>
            <ac:spMk id="98" creationId="{336537A4-07E4-0E22-D14E-018FE569F2CC}"/>
          </ac:spMkLst>
        </pc:spChg>
        <pc:spChg chg="add del">
          <ac:chgData name="Hossein Saberi" userId="3099d733-8375-4154-9dc5-01b18b3cf786" providerId="ADAL" clId="{B8B7E949-2EDE-482D-A6C6-84F127988B10}" dt="2024-02-13T15:21:06.550" v="2626" actId="26606"/>
          <ac:spMkLst>
            <pc:docMk/>
            <pc:sldMk cId="529262567" sldId="499"/>
            <ac:spMk id="99" creationId="{022BDE4A-8A20-4A69-9C5A-581C82036A4D}"/>
          </ac:spMkLst>
        </pc:spChg>
        <pc:spChg chg="add del">
          <ac:chgData name="Hossein Saberi" userId="3099d733-8375-4154-9dc5-01b18b3cf786" providerId="ADAL" clId="{B8B7E949-2EDE-482D-A6C6-84F127988B10}" dt="2024-02-13T15:22:38.518" v="2655" actId="26606"/>
          <ac:spMkLst>
            <pc:docMk/>
            <pc:sldMk cId="529262567" sldId="499"/>
            <ac:spMk id="100" creationId="{62DF39DD-D69A-31B8-53C1-94595DDDBC5F}"/>
          </ac:spMkLst>
        </pc:spChg>
        <pc:spChg chg="add del">
          <ac:chgData name="Hossein Saberi" userId="3099d733-8375-4154-9dc5-01b18b3cf786" providerId="ADAL" clId="{B8B7E949-2EDE-482D-A6C6-84F127988B10}" dt="2024-02-13T15:21:57.097" v="2634" actId="26606"/>
          <ac:spMkLst>
            <pc:docMk/>
            <pc:sldMk cId="529262567" sldId="499"/>
            <ac:spMk id="101" creationId="{F8446B12-7391-4711-8B31-112A0B896C76}"/>
          </ac:spMkLst>
        </pc:spChg>
        <pc:spChg chg="add del">
          <ac:chgData name="Hossein Saberi" userId="3099d733-8375-4154-9dc5-01b18b3cf786" providerId="ADAL" clId="{B8B7E949-2EDE-482D-A6C6-84F127988B10}" dt="2024-02-13T15:22:38.518" v="2655" actId="26606"/>
          <ac:spMkLst>
            <pc:docMk/>
            <pc:sldMk cId="529262567" sldId="499"/>
            <ac:spMk id="103" creationId="{01EB5855-8EB7-1AE5-9030-5D0AA3C1AF4B}"/>
          </ac:spMkLst>
        </pc:spChg>
        <pc:spChg chg="add del">
          <ac:chgData name="Hossein Saberi" userId="3099d733-8375-4154-9dc5-01b18b3cf786" providerId="ADAL" clId="{B8B7E949-2EDE-482D-A6C6-84F127988B10}" dt="2024-02-13T15:22:38.518" v="2655" actId="26606"/>
          <ac:spMkLst>
            <pc:docMk/>
            <pc:sldMk cId="529262567" sldId="499"/>
            <ac:spMk id="104" creationId="{1031A9CD-7DCC-4A2F-A3A5-54F91317F7BA}"/>
          </ac:spMkLst>
        </pc:spChg>
        <pc:spChg chg="add del">
          <ac:chgData name="Hossein Saberi" userId="3099d733-8375-4154-9dc5-01b18b3cf786" providerId="ADAL" clId="{B8B7E949-2EDE-482D-A6C6-84F127988B10}" dt="2024-02-13T15:22:48.249" v="2657" actId="26606"/>
          <ac:spMkLst>
            <pc:docMk/>
            <pc:sldMk cId="529262567" sldId="499"/>
            <ac:spMk id="106" creationId="{2F4C03CF-76AD-2B9F-7EAC-BD21772B9CA2}"/>
          </ac:spMkLst>
        </pc:spChg>
        <pc:spChg chg="add del">
          <ac:chgData name="Hossein Saberi" userId="3099d733-8375-4154-9dc5-01b18b3cf786" providerId="ADAL" clId="{B8B7E949-2EDE-482D-A6C6-84F127988B10}" dt="2024-02-13T15:22:48.249" v="2657" actId="26606"/>
          <ac:spMkLst>
            <pc:docMk/>
            <pc:sldMk cId="529262567" sldId="499"/>
            <ac:spMk id="107" creationId="{D9459D69-81E2-5DEC-98A2-EF3BBA4EAC19}"/>
          </ac:spMkLst>
        </pc:spChg>
        <pc:spChg chg="add del">
          <ac:chgData name="Hossein Saberi" userId="3099d733-8375-4154-9dc5-01b18b3cf786" providerId="ADAL" clId="{B8B7E949-2EDE-482D-A6C6-84F127988B10}" dt="2024-02-13T15:21:48.811" v="2629" actId="26606"/>
          <ac:spMkLst>
            <pc:docMk/>
            <pc:sldMk cId="529262567" sldId="499"/>
            <ac:spMk id="109" creationId="{2151139A-886F-4B97-8815-729AD3831BBD}"/>
          </ac:spMkLst>
        </pc:spChg>
        <pc:spChg chg="add del">
          <ac:chgData name="Hossein Saberi" userId="3099d733-8375-4154-9dc5-01b18b3cf786" providerId="ADAL" clId="{B8B7E949-2EDE-482D-A6C6-84F127988B10}" dt="2024-02-13T15:23:06.710" v="2663" actId="26606"/>
          <ac:spMkLst>
            <pc:docMk/>
            <pc:sldMk cId="529262567" sldId="499"/>
            <ac:spMk id="110" creationId="{2151139A-886F-4B97-8815-729AD3831BBD}"/>
          </ac:spMkLst>
        </pc:spChg>
        <pc:spChg chg="add del">
          <ac:chgData name="Hossein Saberi" userId="3099d733-8375-4154-9dc5-01b18b3cf786" providerId="ADAL" clId="{B8B7E949-2EDE-482D-A6C6-84F127988B10}" dt="2024-02-13T15:21:48.811" v="2629" actId="26606"/>
          <ac:spMkLst>
            <pc:docMk/>
            <pc:sldMk cId="529262567" sldId="499"/>
            <ac:spMk id="111" creationId="{5428AC11-BFDF-42EF-80FF-717BBF909067}"/>
          </ac:spMkLst>
        </pc:spChg>
        <pc:spChg chg="add del">
          <ac:chgData name="Hossein Saberi" userId="3099d733-8375-4154-9dc5-01b18b3cf786" providerId="ADAL" clId="{B8B7E949-2EDE-482D-A6C6-84F127988B10}" dt="2024-02-13T15:23:06.710" v="2663" actId="26606"/>
          <ac:spMkLst>
            <pc:docMk/>
            <pc:sldMk cId="529262567" sldId="499"/>
            <ac:spMk id="112" creationId="{AB5E08C4-8CDD-4623-A5B8-E998C6DEE3B7}"/>
          </ac:spMkLst>
        </pc:spChg>
        <pc:spChg chg="add del">
          <ac:chgData name="Hossein Saberi" userId="3099d733-8375-4154-9dc5-01b18b3cf786" providerId="ADAL" clId="{B8B7E949-2EDE-482D-A6C6-84F127988B10}" dt="2024-02-13T15:21:48.811" v="2629" actId="26606"/>
          <ac:spMkLst>
            <pc:docMk/>
            <pc:sldMk cId="529262567" sldId="499"/>
            <ac:spMk id="113" creationId="{2CC56AF6-38E4-490B-8E2B-1A1037B4EDD4}"/>
          </ac:spMkLst>
        </pc:spChg>
        <pc:spChg chg="add del">
          <ac:chgData name="Hossein Saberi" userId="3099d733-8375-4154-9dc5-01b18b3cf786" providerId="ADAL" clId="{B8B7E949-2EDE-482D-A6C6-84F127988B10}" dt="2024-02-13T15:23:06.710" v="2663" actId="26606"/>
          <ac:spMkLst>
            <pc:docMk/>
            <pc:sldMk cId="529262567" sldId="499"/>
            <ac:spMk id="114" creationId="{AFFC87AC-C919-4FE5-BAC3-39509E001152}"/>
          </ac:spMkLst>
        </pc:spChg>
        <pc:spChg chg="add del">
          <ac:chgData name="Hossein Saberi" userId="3099d733-8375-4154-9dc5-01b18b3cf786" providerId="ADAL" clId="{B8B7E949-2EDE-482D-A6C6-84F127988B10}" dt="2024-02-13T15:21:48.811" v="2629" actId="26606"/>
          <ac:spMkLst>
            <pc:docMk/>
            <pc:sldMk cId="529262567" sldId="499"/>
            <ac:spMk id="115" creationId="{2339A6F5-AD6A-4D80-8AD9-6290D13AC49F}"/>
          </ac:spMkLst>
        </pc:spChg>
        <pc:spChg chg="add del">
          <ac:chgData name="Hossein Saberi" userId="3099d733-8375-4154-9dc5-01b18b3cf786" providerId="ADAL" clId="{B8B7E949-2EDE-482D-A6C6-84F127988B10}" dt="2024-02-13T15:23:06.710" v="2663" actId="26606"/>
          <ac:spMkLst>
            <pc:docMk/>
            <pc:sldMk cId="529262567" sldId="499"/>
            <ac:spMk id="116" creationId="{7D0659F6-0853-468D-B1B2-44FDBE98B80F}"/>
          </ac:spMkLst>
        </pc:spChg>
        <pc:spChg chg="add del">
          <ac:chgData name="Hossein Saberi" userId="3099d733-8375-4154-9dc5-01b18b3cf786" providerId="ADAL" clId="{B8B7E949-2EDE-482D-A6C6-84F127988B10}" dt="2024-02-13T15:21:53.452" v="2631" actId="26606"/>
          <ac:spMkLst>
            <pc:docMk/>
            <pc:sldMk cId="529262567" sldId="499"/>
            <ac:spMk id="117" creationId="{F778F7C6-A4AB-4CBC-8CC6-19DF9EE963ED}"/>
          </ac:spMkLst>
        </pc:spChg>
        <pc:spChg chg="add del">
          <ac:chgData name="Hossein Saberi" userId="3099d733-8375-4154-9dc5-01b18b3cf786" providerId="ADAL" clId="{B8B7E949-2EDE-482D-A6C6-84F127988B10}" dt="2024-02-13T15:21:53.452" v="2631" actId="26606"/>
          <ac:spMkLst>
            <pc:docMk/>
            <pc:sldMk cId="529262567" sldId="499"/>
            <ac:spMk id="118" creationId="{489B7BFD-8F45-4093-AD9C-91B15B0503D9}"/>
          </ac:spMkLst>
        </pc:spChg>
        <pc:spChg chg="add del">
          <ac:chgData name="Hossein Saberi" userId="3099d733-8375-4154-9dc5-01b18b3cf786" providerId="ADAL" clId="{B8B7E949-2EDE-482D-A6C6-84F127988B10}" dt="2024-02-13T15:23:06.710" v="2663" actId="26606"/>
          <ac:spMkLst>
            <pc:docMk/>
            <pc:sldMk cId="529262567" sldId="499"/>
            <ac:spMk id="120" creationId="{15F33878-D502-4FFA-8ACE-F2AECDB2A23F}"/>
          </ac:spMkLst>
        </pc:spChg>
        <pc:spChg chg="add del">
          <ac:chgData name="Hossein Saberi" userId="3099d733-8375-4154-9dc5-01b18b3cf786" providerId="ADAL" clId="{B8B7E949-2EDE-482D-A6C6-84F127988B10}" dt="2024-02-13T15:23:06.710" v="2663" actId="26606"/>
          <ac:spMkLst>
            <pc:docMk/>
            <pc:sldMk cId="529262567" sldId="499"/>
            <ac:spMk id="121" creationId="{977ACDD7-882D-4B81-A213-84C82B96B01E}"/>
          </ac:spMkLst>
        </pc:spChg>
        <pc:spChg chg="add del">
          <ac:chgData name="Hossein Saberi" userId="3099d733-8375-4154-9dc5-01b18b3cf786" providerId="ADAL" clId="{B8B7E949-2EDE-482D-A6C6-84F127988B10}" dt="2024-02-13T15:23:06.710" v="2663" actId="26606"/>
          <ac:spMkLst>
            <pc:docMk/>
            <pc:sldMk cId="529262567" sldId="499"/>
            <ac:spMk id="122" creationId="{D625ED14-F0D2-4FCA-87F3-4E3D2A03DF4A}"/>
          </ac:spMkLst>
        </pc:spChg>
        <pc:spChg chg="add del">
          <ac:chgData name="Hossein Saberi" userId="3099d733-8375-4154-9dc5-01b18b3cf786" providerId="ADAL" clId="{B8B7E949-2EDE-482D-A6C6-84F127988B10}" dt="2024-02-13T15:23:06.700" v="2662" actId="26606"/>
          <ac:spMkLst>
            <pc:docMk/>
            <pc:sldMk cId="529262567" sldId="499"/>
            <ac:spMk id="127" creationId="{27BDFED6-6E33-4606-AFE2-886ADB1C018E}"/>
          </ac:spMkLst>
        </pc:spChg>
        <pc:spChg chg="add del">
          <ac:chgData name="Hossein Saberi" userId="3099d733-8375-4154-9dc5-01b18b3cf786" providerId="ADAL" clId="{B8B7E949-2EDE-482D-A6C6-84F127988B10}" dt="2024-02-13T15:23:06.700" v="2662" actId="26606"/>
          <ac:spMkLst>
            <pc:docMk/>
            <pc:sldMk cId="529262567" sldId="499"/>
            <ac:spMk id="129" creationId="{890DEF05-784E-4B61-89E4-04C4ECF4E5A0}"/>
          </ac:spMkLst>
        </pc:spChg>
        <pc:spChg chg="add del">
          <ac:chgData name="Hossein Saberi" userId="3099d733-8375-4154-9dc5-01b18b3cf786" providerId="ADAL" clId="{B8B7E949-2EDE-482D-A6C6-84F127988B10}" dt="2024-02-13T15:26:27.873" v="2978" actId="26606"/>
          <ac:spMkLst>
            <pc:docMk/>
            <pc:sldMk cId="529262567" sldId="499"/>
            <ac:spMk id="133" creationId="{D3539FEE-81D3-4406-802E-60B20B16F4F6}"/>
          </ac:spMkLst>
        </pc:spChg>
        <pc:spChg chg="add del">
          <ac:chgData name="Hossein Saberi" userId="3099d733-8375-4154-9dc5-01b18b3cf786" providerId="ADAL" clId="{B8B7E949-2EDE-482D-A6C6-84F127988B10}" dt="2024-02-13T15:26:27.873" v="2978" actId="26606"/>
          <ac:spMkLst>
            <pc:docMk/>
            <pc:sldMk cId="529262567" sldId="499"/>
            <ac:spMk id="134" creationId="{2151139A-886F-4B97-8815-729AD3831BBD}"/>
          </ac:spMkLst>
        </pc:spChg>
        <pc:spChg chg="add del">
          <ac:chgData name="Hossein Saberi" userId="3099d733-8375-4154-9dc5-01b18b3cf786" providerId="ADAL" clId="{B8B7E949-2EDE-482D-A6C6-84F127988B10}" dt="2024-02-13T15:26:27.873" v="2978" actId="26606"/>
          <ac:spMkLst>
            <pc:docMk/>
            <pc:sldMk cId="529262567" sldId="499"/>
            <ac:spMk id="135" creationId="{DC701763-729E-462F-A5A8-E0DEFEB1E2E4}"/>
          </ac:spMkLst>
        </pc:spChg>
        <pc:spChg chg="add del">
          <ac:chgData name="Hossein Saberi" userId="3099d733-8375-4154-9dc5-01b18b3cf786" providerId="ADAL" clId="{B8B7E949-2EDE-482D-A6C6-84F127988B10}" dt="2024-02-13T15:26:27.873" v="2978" actId="26606"/>
          <ac:spMkLst>
            <pc:docMk/>
            <pc:sldMk cId="529262567" sldId="499"/>
            <ac:spMk id="136" creationId="{AB5E08C4-8CDD-4623-A5B8-E998C6DEE3B7}"/>
          </ac:spMkLst>
        </pc:spChg>
        <pc:spChg chg="add del">
          <ac:chgData name="Hossein Saberi" userId="3099d733-8375-4154-9dc5-01b18b3cf786" providerId="ADAL" clId="{B8B7E949-2EDE-482D-A6C6-84F127988B10}" dt="2024-02-13T15:26:27.873" v="2978" actId="26606"/>
          <ac:spMkLst>
            <pc:docMk/>
            <pc:sldMk cId="529262567" sldId="499"/>
            <ac:spMk id="137" creationId="{15F33878-D502-4FFA-8ACE-F2AECDB2A23F}"/>
          </ac:spMkLst>
        </pc:spChg>
        <pc:spChg chg="add del">
          <ac:chgData name="Hossein Saberi" userId="3099d733-8375-4154-9dc5-01b18b3cf786" providerId="ADAL" clId="{B8B7E949-2EDE-482D-A6C6-84F127988B10}" dt="2024-02-13T15:26:02.320" v="2963" actId="26606"/>
          <ac:spMkLst>
            <pc:docMk/>
            <pc:sldMk cId="529262567" sldId="499"/>
            <ac:spMk id="142" creationId="{E8A8EAB8-D2FF-444D-B34B-7D32F106AD0E}"/>
          </ac:spMkLst>
        </pc:spChg>
        <pc:spChg chg="add del">
          <ac:chgData name="Hossein Saberi" userId="3099d733-8375-4154-9dc5-01b18b3cf786" providerId="ADAL" clId="{B8B7E949-2EDE-482D-A6C6-84F127988B10}" dt="2024-02-13T15:26:07.179" v="2965" actId="26606"/>
          <ac:spMkLst>
            <pc:docMk/>
            <pc:sldMk cId="529262567" sldId="499"/>
            <ac:spMk id="148" creationId="{743AA782-23D1-4521-8CAD-47662984AA08}"/>
          </ac:spMkLst>
        </pc:spChg>
        <pc:spChg chg="add del">
          <ac:chgData name="Hossein Saberi" userId="3099d733-8375-4154-9dc5-01b18b3cf786" providerId="ADAL" clId="{B8B7E949-2EDE-482D-A6C6-84F127988B10}" dt="2024-02-13T15:26:07.179" v="2965" actId="26606"/>
          <ac:spMkLst>
            <pc:docMk/>
            <pc:sldMk cId="529262567" sldId="499"/>
            <ac:spMk id="149" creationId="{71877DBC-BB60-40F0-AC93-2ACDBAAE60CE}"/>
          </ac:spMkLst>
        </pc:spChg>
        <pc:spChg chg="add del">
          <ac:chgData name="Hossein Saberi" userId="3099d733-8375-4154-9dc5-01b18b3cf786" providerId="ADAL" clId="{B8B7E949-2EDE-482D-A6C6-84F127988B10}" dt="2024-02-13T15:26:13.547" v="2969" actId="26606"/>
          <ac:spMkLst>
            <pc:docMk/>
            <pc:sldMk cId="529262567" sldId="499"/>
            <ac:spMk id="154" creationId="{743AA782-23D1-4521-8CAD-47662984AA08}"/>
          </ac:spMkLst>
        </pc:spChg>
        <pc:spChg chg="add del">
          <ac:chgData name="Hossein Saberi" userId="3099d733-8375-4154-9dc5-01b18b3cf786" providerId="ADAL" clId="{B8B7E949-2EDE-482D-A6C6-84F127988B10}" dt="2024-02-13T15:26:13.547" v="2969" actId="26606"/>
          <ac:spMkLst>
            <pc:docMk/>
            <pc:sldMk cId="529262567" sldId="499"/>
            <ac:spMk id="155" creationId="{71877DBC-BB60-40F0-AC93-2ACDBAAE60CE}"/>
          </ac:spMkLst>
        </pc:spChg>
        <pc:spChg chg="add del">
          <ac:chgData name="Hossein Saberi" userId="3099d733-8375-4154-9dc5-01b18b3cf786" providerId="ADAL" clId="{B8B7E949-2EDE-482D-A6C6-84F127988B10}" dt="2024-02-13T15:26:20.403" v="2971" actId="26606"/>
          <ac:spMkLst>
            <pc:docMk/>
            <pc:sldMk cId="529262567" sldId="499"/>
            <ac:spMk id="157" creationId="{2596F992-698C-48C0-9D89-70DA4CE927EF}"/>
          </ac:spMkLst>
        </pc:spChg>
        <pc:spChg chg="add del">
          <ac:chgData name="Hossein Saberi" userId="3099d733-8375-4154-9dc5-01b18b3cf786" providerId="ADAL" clId="{B8B7E949-2EDE-482D-A6C6-84F127988B10}" dt="2024-02-13T15:26:20.403" v="2971" actId="26606"/>
          <ac:spMkLst>
            <pc:docMk/>
            <pc:sldMk cId="529262567" sldId="499"/>
            <ac:spMk id="158" creationId="{E7BFF8DC-0AE7-4AD2-9B28-2E5F26D62C30}"/>
          </ac:spMkLst>
        </pc:spChg>
        <pc:spChg chg="add del">
          <ac:chgData name="Hossein Saberi" userId="3099d733-8375-4154-9dc5-01b18b3cf786" providerId="ADAL" clId="{B8B7E949-2EDE-482D-A6C6-84F127988B10}" dt="2024-02-13T15:26:20.403" v="2971" actId="26606"/>
          <ac:spMkLst>
            <pc:docMk/>
            <pc:sldMk cId="529262567" sldId="499"/>
            <ac:spMk id="159" creationId="{7E0162AD-C6E5-4BF8-A453-76ADB36877D3}"/>
          </ac:spMkLst>
        </pc:spChg>
        <pc:spChg chg="add del">
          <ac:chgData name="Hossein Saberi" userId="3099d733-8375-4154-9dc5-01b18b3cf786" providerId="ADAL" clId="{B8B7E949-2EDE-482D-A6C6-84F127988B10}" dt="2024-02-13T15:26:22.374" v="2973" actId="26606"/>
          <ac:spMkLst>
            <pc:docMk/>
            <pc:sldMk cId="529262567" sldId="499"/>
            <ac:spMk id="161" creationId="{1B15ED52-F352-441B-82BF-E0EA34836D08}"/>
          </ac:spMkLst>
        </pc:spChg>
        <pc:spChg chg="add del">
          <ac:chgData name="Hossein Saberi" userId="3099d733-8375-4154-9dc5-01b18b3cf786" providerId="ADAL" clId="{B8B7E949-2EDE-482D-A6C6-84F127988B10}" dt="2024-02-13T15:26:22.374" v="2973" actId="26606"/>
          <ac:spMkLst>
            <pc:docMk/>
            <pc:sldMk cId="529262567" sldId="499"/>
            <ac:spMk id="162" creationId="{61707E60-CEC9-4661-AA82-69242EB4BDC3}"/>
          </ac:spMkLst>
        </pc:spChg>
        <pc:spChg chg="add del">
          <ac:chgData name="Hossein Saberi" userId="3099d733-8375-4154-9dc5-01b18b3cf786" providerId="ADAL" clId="{B8B7E949-2EDE-482D-A6C6-84F127988B10}" dt="2024-02-13T15:26:22.374" v="2973" actId="26606"/>
          <ac:spMkLst>
            <pc:docMk/>
            <pc:sldMk cId="529262567" sldId="499"/>
            <ac:spMk id="163" creationId="{8F035CD8-AE30-4146-96F2-036B0CE5E4F3}"/>
          </ac:spMkLst>
        </pc:spChg>
        <pc:spChg chg="add del">
          <ac:chgData name="Hossein Saberi" userId="3099d733-8375-4154-9dc5-01b18b3cf786" providerId="ADAL" clId="{B8B7E949-2EDE-482D-A6C6-84F127988B10}" dt="2024-02-13T15:26:24.194" v="2975" actId="26606"/>
          <ac:spMkLst>
            <pc:docMk/>
            <pc:sldMk cId="529262567" sldId="499"/>
            <ac:spMk id="165" creationId="{AE3A741D-C19B-960A-5803-1C5887147820}"/>
          </ac:spMkLst>
        </pc:spChg>
        <pc:spChg chg="add del">
          <ac:chgData name="Hossein Saberi" userId="3099d733-8375-4154-9dc5-01b18b3cf786" providerId="ADAL" clId="{B8B7E949-2EDE-482D-A6C6-84F127988B10}" dt="2024-02-13T15:26:24.194" v="2975" actId="26606"/>
          <ac:spMkLst>
            <pc:docMk/>
            <pc:sldMk cId="529262567" sldId="499"/>
            <ac:spMk id="166" creationId="{9C3A50E9-9119-7BC3-083B-2D84CCC78E47}"/>
          </ac:spMkLst>
        </pc:spChg>
        <pc:spChg chg="add del">
          <ac:chgData name="Hossein Saberi" userId="3099d733-8375-4154-9dc5-01b18b3cf786" providerId="ADAL" clId="{B8B7E949-2EDE-482D-A6C6-84F127988B10}" dt="2024-02-13T15:26:24.194" v="2975" actId="26606"/>
          <ac:spMkLst>
            <pc:docMk/>
            <pc:sldMk cId="529262567" sldId="499"/>
            <ac:spMk id="167" creationId="{DC39DE25-0E4E-0AA7-0932-1D78C2372786}"/>
          </ac:spMkLst>
        </pc:spChg>
        <pc:spChg chg="add del">
          <ac:chgData name="Hossein Saberi" userId="3099d733-8375-4154-9dc5-01b18b3cf786" providerId="ADAL" clId="{B8B7E949-2EDE-482D-A6C6-84F127988B10}" dt="2024-02-13T15:26:24.194" v="2975" actId="26606"/>
          <ac:spMkLst>
            <pc:docMk/>
            <pc:sldMk cId="529262567" sldId="499"/>
            <ac:spMk id="168" creationId="{8D6EA299-0840-6DEA-E670-C49AEBC87E89}"/>
          </ac:spMkLst>
        </pc:spChg>
        <pc:spChg chg="add del">
          <ac:chgData name="Hossein Saberi" userId="3099d733-8375-4154-9dc5-01b18b3cf786" providerId="ADAL" clId="{B8B7E949-2EDE-482D-A6C6-84F127988B10}" dt="2024-02-13T15:26:27.858" v="2977" actId="26606"/>
          <ac:spMkLst>
            <pc:docMk/>
            <pc:sldMk cId="529262567" sldId="499"/>
            <ac:spMk id="170" creationId="{E8A8EAB8-D2FF-444D-B34B-7D32F106AD0E}"/>
          </ac:spMkLst>
        </pc:spChg>
        <pc:spChg chg="add del">
          <ac:chgData name="Hossein Saberi" userId="3099d733-8375-4154-9dc5-01b18b3cf786" providerId="ADAL" clId="{B8B7E949-2EDE-482D-A6C6-84F127988B10}" dt="2024-02-13T15:27:05.312" v="2987" actId="26606"/>
          <ac:spMkLst>
            <pc:docMk/>
            <pc:sldMk cId="529262567" sldId="499"/>
            <ac:spMk id="174" creationId="{B1595A09-E336-4D1B-9B3A-06A2287A54E2}"/>
          </ac:spMkLst>
        </pc:spChg>
        <pc:spChg chg="add del">
          <ac:chgData name="Hossein Saberi" userId="3099d733-8375-4154-9dc5-01b18b3cf786" providerId="ADAL" clId="{B8B7E949-2EDE-482D-A6C6-84F127988B10}" dt="2024-02-13T15:27:05.312" v="2987" actId="26606"/>
          <ac:spMkLst>
            <pc:docMk/>
            <pc:sldMk cId="529262567" sldId="499"/>
            <ac:spMk id="175" creationId="{3540989C-C7B8-473B-BF87-6F2DA6A90006}"/>
          </ac:spMkLst>
        </pc:spChg>
        <pc:spChg chg="add del">
          <ac:chgData name="Hossein Saberi" userId="3099d733-8375-4154-9dc5-01b18b3cf786" providerId="ADAL" clId="{B8B7E949-2EDE-482D-A6C6-84F127988B10}" dt="2024-02-13T15:26:53.204" v="2980" actId="26606"/>
          <ac:spMkLst>
            <pc:docMk/>
            <pc:sldMk cId="529262567" sldId="499"/>
            <ac:spMk id="180" creationId="{2596F992-698C-48C0-9D89-70DA4CE927EF}"/>
          </ac:spMkLst>
        </pc:spChg>
        <pc:spChg chg="add del">
          <ac:chgData name="Hossein Saberi" userId="3099d733-8375-4154-9dc5-01b18b3cf786" providerId="ADAL" clId="{B8B7E949-2EDE-482D-A6C6-84F127988B10}" dt="2024-02-13T15:26:53.204" v="2980" actId="26606"/>
          <ac:spMkLst>
            <pc:docMk/>
            <pc:sldMk cId="529262567" sldId="499"/>
            <ac:spMk id="182" creationId="{E7BFF8DC-0AE7-4AD2-9B28-2E5F26D62C30}"/>
          </ac:spMkLst>
        </pc:spChg>
        <pc:spChg chg="add del">
          <ac:chgData name="Hossein Saberi" userId="3099d733-8375-4154-9dc5-01b18b3cf786" providerId="ADAL" clId="{B8B7E949-2EDE-482D-A6C6-84F127988B10}" dt="2024-02-13T15:26:53.204" v="2980" actId="26606"/>
          <ac:spMkLst>
            <pc:docMk/>
            <pc:sldMk cId="529262567" sldId="499"/>
            <ac:spMk id="184" creationId="{7E0162AD-C6E5-4BF8-A453-76ADB36877D3}"/>
          </ac:spMkLst>
        </pc:spChg>
        <pc:spChg chg="add del">
          <ac:chgData name="Hossein Saberi" userId="3099d733-8375-4154-9dc5-01b18b3cf786" providerId="ADAL" clId="{B8B7E949-2EDE-482D-A6C6-84F127988B10}" dt="2024-02-13T15:26:55.656" v="2982" actId="26606"/>
          <ac:spMkLst>
            <pc:docMk/>
            <pc:sldMk cId="529262567" sldId="499"/>
            <ac:spMk id="186" creationId="{B1595A09-E336-4D1B-9B3A-06A2287A54E2}"/>
          </ac:spMkLst>
        </pc:spChg>
        <pc:spChg chg="add del">
          <ac:chgData name="Hossein Saberi" userId="3099d733-8375-4154-9dc5-01b18b3cf786" providerId="ADAL" clId="{B8B7E949-2EDE-482D-A6C6-84F127988B10}" dt="2024-02-13T15:26:55.656" v="2982" actId="26606"/>
          <ac:spMkLst>
            <pc:docMk/>
            <pc:sldMk cId="529262567" sldId="499"/>
            <ac:spMk id="187" creationId="{3540989C-C7B8-473B-BF87-6F2DA6A90006}"/>
          </ac:spMkLst>
        </pc:spChg>
        <pc:spChg chg="add del">
          <ac:chgData name="Hossein Saberi" userId="3099d733-8375-4154-9dc5-01b18b3cf786" providerId="ADAL" clId="{B8B7E949-2EDE-482D-A6C6-84F127988B10}" dt="2024-02-13T15:26:57.361" v="2984" actId="26606"/>
          <ac:spMkLst>
            <pc:docMk/>
            <pc:sldMk cId="529262567" sldId="499"/>
            <ac:spMk id="189" creationId="{2596F992-698C-48C0-9D89-70DA4CE927EF}"/>
          </ac:spMkLst>
        </pc:spChg>
        <pc:spChg chg="add del">
          <ac:chgData name="Hossein Saberi" userId="3099d733-8375-4154-9dc5-01b18b3cf786" providerId="ADAL" clId="{B8B7E949-2EDE-482D-A6C6-84F127988B10}" dt="2024-02-13T15:26:57.361" v="2984" actId="26606"/>
          <ac:spMkLst>
            <pc:docMk/>
            <pc:sldMk cId="529262567" sldId="499"/>
            <ac:spMk id="190" creationId="{E7BFF8DC-0AE7-4AD2-9B28-2E5F26D62C30}"/>
          </ac:spMkLst>
        </pc:spChg>
        <pc:spChg chg="add del">
          <ac:chgData name="Hossein Saberi" userId="3099d733-8375-4154-9dc5-01b18b3cf786" providerId="ADAL" clId="{B8B7E949-2EDE-482D-A6C6-84F127988B10}" dt="2024-02-13T15:26:57.361" v="2984" actId="26606"/>
          <ac:spMkLst>
            <pc:docMk/>
            <pc:sldMk cId="529262567" sldId="499"/>
            <ac:spMk id="191" creationId="{7E0162AD-C6E5-4BF8-A453-76ADB36877D3}"/>
          </ac:spMkLst>
        </pc:spChg>
        <pc:spChg chg="add del">
          <ac:chgData name="Hossein Saberi" userId="3099d733-8375-4154-9dc5-01b18b3cf786" providerId="ADAL" clId="{B8B7E949-2EDE-482D-A6C6-84F127988B10}" dt="2024-02-13T15:27:05.305" v="2986" actId="26606"/>
          <ac:spMkLst>
            <pc:docMk/>
            <pc:sldMk cId="529262567" sldId="499"/>
            <ac:spMk id="193" creationId="{B1595A09-E336-4D1B-9B3A-06A2287A54E2}"/>
          </ac:spMkLst>
        </pc:spChg>
        <pc:spChg chg="add del">
          <ac:chgData name="Hossein Saberi" userId="3099d733-8375-4154-9dc5-01b18b3cf786" providerId="ADAL" clId="{B8B7E949-2EDE-482D-A6C6-84F127988B10}" dt="2024-02-13T15:27:05.305" v="2986" actId="26606"/>
          <ac:spMkLst>
            <pc:docMk/>
            <pc:sldMk cId="529262567" sldId="499"/>
            <ac:spMk id="194" creationId="{3540989C-C7B8-473B-BF87-6F2DA6A90006}"/>
          </ac:spMkLst>
        </pc:spChg>
        <pc:spChg chg="add">
          <ac:chgData name="Hossein Saberi" userId="3099d733-8375-4154-9dc5-01b18b3cf786" providerId="ADAL" clId="{B8B7E949-2EDE-482D-A6C6-84F127988B10}" dt="2024-02-13T15:27:05.312" v="2987" actId="26606"/>
          <ac:spMkLst>
            <pc:docMk/>
            <pc:sldMk cId="529262567" sldId="499"/>
            <ac:spMk id="196" creationId="{D1A4588A-55D5-49B8-BE41-54ACDCFF2C17}"/>
          </ac:spMkLst>
        </pc:spChg>
        <pc:spChg chg="add">
          <ac:chgData name="Hossein Saberi" userId="3099d733-8375-4154-9dc5-01b18b3cf786" providerId="ADAL" clId="{B8B7E949-2EDE-482D-A6C6-84F127988B10}" dt="2024-02-13T15:27:05.312" v="2987" actId="26606"/>
          <ac:spMkLst>
            <pc:docMk/>
            <pc:sldMk cId="529262567" sldId="499"/>
            <ac:spMk id="197" creationId="{F97E7EA2-EDCD-47E9-81BC-415C606D1B58}"/>
          </ac:spMkLst>
        </pc:spChg>
        <pc:spChg chg="add del">
          <ac:chgData name="Hossein Saberi" userId="3099d733-8375-4154-9dc5-01b18b3cf786" providerId="ADAL" clId="{B8B7E949-2EDE-482D-A6C6-84F127988B10}" dt="2024-02-13T15:21:53.452" v="2631" actId="26606"/>
          <ac:spMkLst>
            <pc:docMk/>
            <pc:sldMk cId="529262567" sldId="499"/>
            <ac:spMk id="291" creationId="{4D4C00DC-4DC6-4CD2-9E31-F17E6CEBC5A6}"/>
          </ac:spMkLst>
        </pc:spChg>
        <pc:spChg chg="add del">
          <ac:chgData name="Hossein Saberi" userId="3099d733-8375-4154-9dc5-01b18b3cf786" providerId="ADAL" clId="{B8B7E949-2EDE-482D-A6C6-84F127988B10}" dt="2024-02-13T15:21:56.831" v="2633" actId="26606"/>
          <ac:spMkLst>
            <pc:docMk/>
            <pc:sldMk cId="529262567" sldId="499"/>
            <ac:spMk id="293" creationId="{8870DEF6-46A2-D4F8-8BE6-91165D93ECC4}"/>
          </ac:spMkLst>
        </pc:spChg>
        <pc:grpChg chg="add del">
          <ac:chgData name="Hossein Saberi" userId="3099d733-8375-4154-9dc5-01b18b3cf786" providerId="ADAL" clId="{B8B7E949-2EDE-482D-A6C6-84F127988B10}" dt="2024-02-13T15:22:25.517" v="2649" actId="26606"/>
          <ac:grpSpMkLst>
            <pc:docMk/>
            <pc:sldMk cId="529262567" sldId="499"/>
            <ac:grpSpMk id="54" creationId="{BF65200E-BE19-61BA-8C12-E73CE7790A3F}"/>
          </ac:grpSpMkLst>
        </pc:grpChg>
        <pc:grpChg chg="add del">
          <ac:chgData name="Hossein Saberi" userId="3099d733-8375-4154-9dc5-01b18b3cf786" providerId="ADAL" clId="{B8B7E949-2EDE-482D-A6C6-84F127988B10}" dt="2024-02-13T15:22:30.997" v="2651" actId="26606"/>
          <ac:grpSpMkLst>
            <pc:docMk/>
            <pc:sldMk cId="529262567" sldId="499"/>
            <ac:grpSpMk id="76" creationId="{A2A4F5A4-1409-1D21-0242-3FD06D0E874E}"/>
          </ac:grpSpMkLst>
        </pc:grpChg>
        <pc:grpChg chg="add del">
          <ac:chgData name="Hossein Saberi" userId="3099d733-8375-4154-9dc5-01b18b3cf786" providerId="ADAL" clId="{B8B7E949-2EDE-482D-A6C6-84F127988B10}" dt="2024-02-13T15:21:57.097" v="2634" actId="26606"/>
          <ac:grpSpMkLst>
            <pc:docMk/>
            <pc:sldMk cId="529262567" sldId="499"/>
            <ac:grpSpMk id="102" creationId="{AC0B7807-0C83-4963-821A-69B172722E49}"/>
          </ac:grpSpMkLst>
        </pc:grpChg>
        <pc:grpChg chg="add del">
          <ac:chgData name="Hossein Saberi" userId="3099d733-8375-4154-9dc5-01b18b3cf786" providerId="ADAL" clId="{B8B7E949-2EDE-482D-A6C6-84F127988B10}" dt="2024-02-13T15:21:53.452" v="2631" actId="26606"/>
          <ac:grpSpMkLst>
            <pc:docMk/>
            <pc:sldMk cId="529262567" sldId="499"/>
            <ac:grpSpMk id="119" creationId="{63301095-70B2-49AA-8DA9-A35629AD621C}"/>
          </ac:grpSpMkLst>
        </pc:grpChg>
        <pc:grpChg chg="add del">
          <ac:chgData name="Hossein Saberi" userId="3099d733-8375-4154-9dc5-01b18b3cf786" providerId="ADAL" clId="{B8B7E949-2EDE-482D-A6C6-84F127988B10}" dt="2024-02-13T15:26:08.681" v="2967" actId="26606"/>
          <ac:grpSpMkLst>
            <pc:docMk/>
            <pc:sldMk cId="529262567" sldId="499"/>
            <ac:grpSpMk id="151" creationId="{434FA563-76F6-CDCF-AEA0-A7B78E44647B}"/>
          </ac:grpSpMkLst>
        </pc:grpChg>
        <pc:grpChg chg="add del">
          <ac:chgData name="Hossein Saberi" userId="3099d733-8375-4154-9dc5-01b18b3cf786" providerId="ADAL" clId="{B8B7E949-2EDE-482D-A6C6-84F127988B10}" dt="2024-02-13T15:21:53.452" v="2631" actId="26606"/>
          <ac:grpSpMkLst>
            <pc:docMk/>
            <pc:sldMk cId="529262567" sldId="499"/>
            <ac:grpSpMk id="289" creationId="{66FB5A75-BDE2-4F12-A95B-C48788A7685C}"/>
          </ac:grpSpMkLst>
        </pc:grpChg>
        <pc:picChg chg="add del mod ord">
          <ac:chgData name="Hossein Saberi" userId="3099d733-8375-4154-9dc5-01b18b3cf786" providerId="ADAL" clId="{B8B7E949-2EDE-482D-A6C6-84F127988B10}" dt="2024-02-13T15:24:40.539" v="2797" actId="478"/>
          <ac:picMkLst>
            <pc:docMk/>
            <pc:sldMk cId="529262567" sldId="499"/>
            <ac:picMk id="3" creationId="{A4E662F8-4436-58CB-9050-B7350B0B37E8}"/>
          </ac:picMkLst>
        </pc:picChg>
        <pc:picChg chg="del">
          <ac:chgData name="Hossein Saberi" userId="3099d733-8375-4154-9dc5-01b18b3cf786" providerId="ADAL" clId="{B8B7E949-2EDE-482D-A6C6-84F127988B10}" dt="2024-02-13T15:12:38.794" v="2360" actId="478"/>
          <ac:picMkLst>
            <pc:docMk/>
            <pc:sldMk cId="529262567" sldId="499"/>
            <ac:picMk id="5" creationId="{E5AB8826-1991-CFFF-0D0A-FD1D15FB107C}"/>
          </ac:picMkLst>
        </pc:picChg>
        <pc:picChg chg="add del mod ord">
          <ac:chgData name="Hossein Saberi" userId="3099d733-8375-4154-9dc5-01b18b3cf786" providerId="ADAL" clId="{B8B7E949-2EDE-482D-A6C6-84F127988B10}" dt="2024-02-13T15:27:05.312" v="2987" actId="26606"/>
          <ac:picMkLst>
            <pc:docMk/>
            <pc:sldMk cId="529262567" sldId="499"/>
            <ac:picMk id="7" creationId="{5D2C2F38-D042-B9BF-11C7-C43AE164BAC8}"/>
          </ac:picMkLst>
        </pc:picChg>
        <pc:picChg chg="del">
          <ac:chgData name="Hossein Saberi" userId="3099d733-8375-4154-9dc5-01b18b3cf786" providerId="ADAL" clId="{B8B7E949-2EDE-482D-A6C6-84F127988B10}" dt="2024-02-13T15:12:30.330" v="2344" actId="478"/>
          <ac:picMkLst>
            <pc:docMk/>
            <pc:sldMk cId="529262567" sldId="499"/>
            <ac:picMk id="11" creationId="{AE5685C7-C7D7-7A2F-448C-F1EC32C283BB}"/>
          </ac:picMkLst>
        </pc:picChg>
        <pc:cxnChg chg="add del">
          <ac:chgData name="Hossein Saberi" userId="3099d733-8375-4154-9dc5-01b18b3cf786" providerId="ADAL" clId="{B8B7E949-2EDE-482D-A6C6-84F127988B10}" dt="2024-02-13T15:18:17.971" v="2580" actId="26606"/>
          <ac:cxnSpMkLst>
            <pc:docMk/>
            <pc:sldMk cId="529262567" sldId="499"/>
            <ac:cxnSpMk id="18" creationId="{C41BAEC7-F7B0-4224-8B18-8F74B7D87F0B}"/>
          </ac:cxnSpMkLst>
        </pc:cxnChg>
        <pc:cxnChg chg="add del">
          <ac:chgData name="Hossein Saberi" userId="3099d733-8375-4154-9dc5-01b18b3cf786" providerId="ADAL" clId="{B8B7E949-2EDE-482D-A6C6-84F127988B10}" dt="2024-02-13T15:18:38.005" v="2590" actId="26606"/>
          <ac:cxnSpMkLst>
            <pc:docMk/>
            <pc:sldMk cId="529262567" sldId="499"/>
            <ac:cxnSpMk id="30" creationId="{7667AA61-5C27-F30F-D229-06CBE5709F33}"/>
          </ac:cxnSpMkLst>
        </pc:cxnChg>
        <pc:cxnChg chg="add del">
          <ac:chgData name="Hossein Saberi" userId="3099d733-8375-4154-9dc5-01b18b3cf786" providerId="ADAL" clId="{B8B7E949-2EDE-482D-A6C6-84F127988B10}" dt="2024-02-13T15:19:43.437" v="2598" actId="26606"/>
          <ac:cxnSpMkLst>
            <pc:docMk/>
            <pc:sldMk cId="529262567" sldId="499"/>
            <ac:cxnSpMk id="44" creationId="{192712F8-36FA-35DF-0CE8-4098D93322A3}"/>
          </ac:cxnSpMkLst>
        </pc:cxnChg>
        <pc:cxnChg chg="add del">
          <ac:chgData name="Hossein Saberi" userId="3099d733-8375-4154-9dc5-01b18b3cf786" providerId="ADAL" clId="{B8B7E949-2EDE-482D-A6C6-84F127988B10}" dt="2024-02-13T15:22:22.092" v="2647" actId="26606"/>
          <ac:cxnSpMkLst>
            <pc:docMk/>
            <pc:sldMk cId="529262567" sldId="499"/>
            <ac:cxnSpMk id="51" creationId="{C41BAEC7-F7B0-4224-8B18-8F74B7D87F0B}"/>
          </ac:cxnSpMkLst>
        </pc:cxnChg>
        <pc:cxnChg chg="add del">
          <ac:chgData name="Hossein Saberi" userId="3099d733-8375-4154-9dc5-01b18b3cf786" providerId="ADAL" clId="{B8B7E949-2EDE-482D-A6C6-84F127988B10}" dt="2024-02-13T15:20:26.831" v="2614" actId="26606"/>
          <ac:cxnSpMkLst>
            <pc:docMk/>
            <pc:sldMk cId="529262567" sldId="499"/>
            <ac:cxnSpMk id="81" creationId="{192712F8-36FA-35DF-0CE8-4098D93322A3}"/>
          </ac:cxnSpMkLst>
        </pc:cxnChg>
        <pc:cxnChg chg="add del">
          <ac:chgData name="Hossein Saberi" userId="3099d733-8375-4154-9dc5-01b18b3cf786" providerId="ADAL" clId="{B8B7E949-2EDE-482D-A6C6-84F127988B10}" dt="2024-02-13T15:20:26.831" v="2614" actId="26606"/>
          <ac:cxnSpMkLst>
            <pc:docMk/>
            <pc:sldMk cId="529262567" sldId="499"/>
            <ac:cxnSpMk id="82" creationId="{AF9469B9-6468-5B6A-E832-8D4590388432}"/>
          </ac:cxnSpMkLst>
        </pc:cxnChg>
        <pc:cxnChg chg="add del">
          <ac:chgData name="Hossein Saberi" userId="3099d733-8375-4154-9dc5-01b18b3cf786" providerId="ADAL" clId="{B8B7E949-2EDE-482D-A6C6-84F127988B10}" dt="2024-02-13T15:23:06.700" v="2662" actId="26606"/>
          <ac:cxnSpMkLst>
            <pc:docMk/>
            <pc:sldMk cId="529262567" sldId="499"/>
            <ac:cxnSpMk id="131" creationId="{C41BAEC7-F7B0-4224-8B18-8F74B7D87F0B}"/>
          </ac:cxnSpMkLst>
        </pc:cxnChg>
        <pc:cxnChg chg="add del">
          <ac:chgData name="Hossein Saberi" userId="3099d733-8375-4154-9dc5-01b18b3cf786" providerId="ADAL" clId="{B8B7E949-2EDE-482D-A6C6-84F127988B10}" dt="2024-02-13T15:26:02.320" v="2963" actId="26606"/>
          <ac:cxnSpMkLst>
            <pc:docMk/>
            <pc:sldMk cId="529262567" sldId="499"/>
            <ac:cxnSpMk id="144" creationId="{EEA38897-7BA3-4408-8083-3235339C4A60}"/>
          </ac:cxnSpMkLst>
        </pc:cxnChg>
        <pc:cxnChg chg="add del">
          <ac:chgData name="Hossein Saberi" userId="3099d733-8375-4154-9dc5-01b18b3cf786" providerId="ADAL" clId="{B8B7E949-2EDE-482D-A6C6-84F127988B10}" dt="2024-02-13T15:26:02.320" v="2963" actId="26606"/>
          <ac:cxnSpMkLst>
            <pc:docMk/>
            <pc:sldMk cId="529262567" sldId="499"/>
            <ac:cxnSpMk id="146" creationId="{F11AD06B-AB20-4097-8606-5DA00DBACE88}"/>
          </ac:cxnSpMkLst>
        </pc:cxnChg>
        <pc:cxnChg chg="add del">
          <ac:chgData name="Hossein Saberi" userId="3099d733-8375-4154-9dc5-01b18b3cf786" providerId="ADAL" clId="{B8B7E949-2EDE-482D-A6C6-84F127988B10}" dt="2024-02-13T15:26:27.858" v="2977" actId="26606"/>
          <ac:cxnSpMkLst>
            <pc:docMk/>
            <pc:sldMk cId="529262567" sldId="499"/>
            <ac:cxnSpMk id="171" creationId="{EEA38897-7BA3-4408-8083-3235339C4A60}"/>
          </ac:cxnSpMkLst>
        </pc:cxnChg>
        <pc:cxnChg chg="add del">
          <ac:chgData name="Hossein Saberi" userId="3099d733-8375-4154-9dc5-01b18b3cf786" providerId="ADAL" clId="{B8B7E949-2EDE-482D-A6C6-84F127988B10}" dt="2024-02-13T15:26:27.858" v="2977" actId="26606"/>
          <ac:cxnSpMkLst>
            <pc:docMk/>
            <pc:sldMk cId="529262567" sldId="499"/>
            <ac:cxnSpMk id="172" creationId="{F11AD06B-AB20-4097-8606-5DA00DBACE88}"/>
          </ac:cxnSpMkLst>
        </pc:cxnChg>
        <pc:cxnChg chg="add del">
          <ac:chgData name="Hossein Saberi" userId="3099d733-8375-4154-9dc5-01b18b3cf786" providerId="ADAL" clId="{B8B7E949-2EDE-482D-A6C6-84F127988B10}" dt="2024-02-13T15:21:56.831" v="2633" actId="26606"/>
          <ac:cxnSpMkLst>
            <pc:docMk/>
            <pc:sldMk cId="529262567" sldId="499"/>
            <ac:cxnSpMk id="294" creationId="{522632D6-DED9-FDEC-FD9F-09FF0A4544CC}"/>
          </ac:cxnSpMkLst>
        </pc:cxnChg>
      </pc:sldChg>
      <pc:sldChg chg="addSp delSp modSp new mod setBg">
        <pc:chgData name="Hossein Saberi" userId="3099d733-8375-4154-9dc5-01b18b3cf786" providerId="ADAL" clId="{B8B7E949-2EDE-482D-A6C6-84F127988B10}" dt="2024-02-13T16:13:45.751" v="3608" actId="5793"/>
        <pc:sldMkLst>
          <pc:docMk/>
          <pc:sldMk cId="2721364634" sldId="500"/>
        </pc:sldMkLst>
        <pc:spChg chg="del">
          <ac:chgData name="Hossein Saberi" userId="3099d733-8375-4154-9dc5-01b18b3cf786" providerId="ADAL" clId="{B8B7E949-2EDE-482D-A6C6-84F127988B10}" dt="2024-02-13T16:09:45.437" v="3476" actId="478"/>
          <ac:spMkLst>
            <pc:docMk/>
            <pc:sldMk cId="2721364634" sldId="500"/>
            <ac:spMk id="2" creationId="{933E98E1-FBEB-0A80-7923-E31027834B6F}"/>
          </ac:spMkLst>
        </pc:spChg>
        <pc:spChg chg="del">
          <ac:chgData name="Hossein Saberi" userId="3099d733-8375-4154-9dc5-01b18b3cf786" providerId="ADAL" clId="{B8B7E949-2EDE-482D-A6C6-84F127988B10}" dt="2024-02-13T16:09:46.735" v="3477" actId="478"/>
          <ac:spMkLst>
            <pc:docMk/>
            <pc:sldMk cId="2721364634" sldId="500"/>
            <ac:spMk id="3" creationId="{76917320-7217-E1F2-2C55-C6B9DB2FF720}"/>
          </ac:spMkLst>
        </pc:spChg>
        <pc:spChg chg="add mod">
          <ac:chgData name="Hossein Saberi" userId="3099d733-8375-4154-9dc5-01b18b3cf786" providerId="ADAL" clId="{B8B7E949-2EDE-482D-A6C6-84F127988B10}" dt="2024-02-13T16:13:45.751" v="3608" actId="5793"/>
          <ac:spMkLst>
            <pc:docMk/>
            <pc:sldMk cId="2721364634" sldId="500"/>
            <ac:spMk id="6" creationId="{531E22B8-345E-1D81-E2DE-81777E55091E}"/>
          </ac:spMkLst>
        </pc:spChg>
        <pc:spChg chg="add del">
          <ac:chgData name="Hossein Saberi" userId="3099d733-8375-4154-9dc5-01b18b3cf786" providerId="ADAL" clId="{B8B7E949-2EDE-482D-A6C6-84F127988B10}" dt="2024-02-13T16:10:34.333" v="3519" actId="26606"/>
          <ac:spMkLst>
            <pc:docMk/>
            <pc:sldMk cId="2721364634" sldId="500"/>
            <ac:spMk id="13" creationId="{D1EA859B-E555-4109-94F3-6700E046E008}"/>
          </ac:spMkLst>
        </pc:spChg>
        <pc:spChg chg="add del">
          <ac:chgData name="Hossein Saberi" userId="3099d733-8375-4154-9dc5-01b18b3cf786" providerId="ADAL" clId="{B8B7E949-2EDE-482D-A6C6-84F127988B10}" dt="2024-02-13T16:10:33.346" v="3517" actId="26606"/>
          <ac:spMkLst>
            <pc:docMk/>
            <pc:sldMk cId="2721364634" sldId="500"/>
            <ac:spMk id="15" creationId="{2B97F24A-32CE-4C1C-A50D-3016B394DCFB}"/>
          </ac:spMkLst>
        </pc:spChg>
        <pc:spChg chg="add del">
          <ac:chgData name="Hossein Saberi" userId="3099d733-8375-4154-9dc5-01b18b3cf786" providerId="ADAL" clId="{B8B7E949-2EDE-482D-A6C6-84F127988B10}" dt="2024-02-13T16:10:33.346" v="3517" actId="26606"/>
          <ac:spMkLst>
            <pc:docMk/>
            <pc:sldMk cId="2721364634" sldId="500"/>
            <ac:spMk id="16" creationId="{CD8B4F24-440B-49E9-B85D-733523DC064B}"/>
          </ac:spMkLst>
        </pc:spChg>
        <pc:spChg chg="add del">
          <ac:chgData name="Hossein Saberi" userId="3099d733-8375-4154-9dc5-01b18b3cf786" providerId="ADAL" clId="{B8B7E949-2EDE-482D-A6C6-84F127988B10}" dt="2024-02-13T16:10:35.926" v="3521" actId="26606"/>
          <ac:spMkLst>
            <pc:docMk/>
            <pc:sldMk cId="2721364634" sldId="500"/>
            <ac:spMk id="17" creationId="{55D4142C-5077-457F-A6AD-3FECFDB39685}"/>
          </ac:spMkLst>
        </pc:spChg>
        <pc:spChg chg="add del">
          <ac:chgData name="Hossein Saberi" userId="3099d733-8375-4154-9dc5-01b18b3cf786" providerId="ADAL" clId="{B8B7E949-2EDE-482D-A6C6-84F127988B10}" dt="2024-02-13T16:10:34.333" v="3519" actId="26606"/>
          <ac:spMkLst>
            <pc:docMk/>
            <pc:sldMk cId="2721364634" sldId="500"/>
            <ac:spMk id="18" creationId="{04812C46-200A-4DEB-A05E-3ED6C68C2387}"/>
          </ac:spMkLst>
        </pc:spChg>
        <pc:spChg chg="add del">
          <ac:chgData name="Hossein Saberi" userId="3099d733-8375-4154-9dc5-01b18b3cf786" providerId="ADAL" clId="{B8B7E949-2EDE-482D-A6C6-84F127988B10}" dt="2024-02-13T16:10:35.926" v="3521" actId="26606"/>
          <ac:spMkLst>
            <pc:docMk/>
            <pc:sldMk cId="2721364634" sldId="500"/>
            <ac:spMk id="19" creationId="{7A5F0580-5EE9-419F-96EE-B6529EF6E7D0}"/>
          </ac:spMkLst>
        </pc:spChg>
        <pc:spChg chg="add del">
          <ac:chgData name="Hossein Saberi" userId="3099d733-8375-4154-9dc5-01b18b3cf786" providerId="ADAL" clId="{B8B7E949-2EDE-482D-A6C6-84F127988B10}" dt="2024-02-13T16:10:35.926" v="3521" actId="26606"/>
          <ac:spMkLst>
            <pc:docMk/>
            <pc:sldMk cId="2721364634" sldId="500"/>
            <ac:spMk id="20" creationId="{6B5E2835-4E47-45B3-9CFE-732FF7B05472}"/>
          </ac:spMkLst>
        </pc:spChg>
        <pc:spChg chg="add del">
          <ac:chgData name="Hossein Saberi" userId="3099d733-8375-4154-9dc5-01b18b3cf786" providerId="ADAL" clId="{B8B7E949-2EDE-482D-A6C6-84F127988B10}" dt="2024-02-13T16:10:35.926" v="3521" actId="26606"/>
          <ac:spMkLst>
            <pc:docMk/>
            <pc:sldMk cId="2721364634" sldId="500"/>
            <ac:spMk id="21" creationId="{5B45AD5D-AA52-4F7B-9362-576A39AD9E09}"/>
          </ac:spMkLst>
        </pc:spChg>
        <pc:spChg chg="add del">
          <ac:chgData name="Hossein Saberi" userId="3099d733-8375-4154-9dc5-01b18b3cf786" providerId="ADAL" clId="{B8B7E949-2EDE-482D-A6C6-84F127988B10}" dt="2024-02-13T16:10:35.926" v="3521" actId="26606"/>
          <ac:spMkLst>
            <pc:docMk/>
            <pc:sldMk cId="2721364634" sldId="500"/>
            <ac:spMk id="22" creationId="{AEDD7960-4866-4399-BEF6-DD1431AB4E34}"/>
          </ac:spMkLst>
        </pc:spChg>
        <pc:spChg chg="add del">
          <ac:chgData name="Hossein Saberi" userId="3099d733-8375-4154-9dc5-01b18b3cf786" providerId="ADAL" clId="{B8B7E949-2EDE-482D-A6C6-84F127988B10}" dt="2024-02-13T16:10:38.324" v="3523" actId="26606"/>
          <ac:spMkLst>
            <pc:docMk/>
            <pc:sldMk cId="2721364634" sldId="500"/>
            <ac:spMk id="24" creationId="{9AA72BD9-2C5A-4EDC-931F-5AA08EACA0F3}"/>
          </ac:spMkLst>
        </pc:spChg>
        <pc:spChg chg="add del">
          <ac:chgData name="Hossein Saberi" userId="3099d733-8375-4154-9dc5-01b18b3cf786" providerId="ADAL" clId="{B8B7E949-2EDE-482D-A6C6-84F127988B10}" dt="2024-02-13T16:10:38.324" v="3523" actId="26606"/>
          <ac:spMkLst>
            <pc:docMk/>
            <pc:sldMk cId="2721364634" sldId="500"/>
            <ac:spMk id="25" creationId="{DD3981AC-7B61-4947-BCF3-F7AA7FA385B9}"/>
          </ac:spMkLst>
        </pc:spChg>
        <pc:spChg chg="add del">
          <ac:chgData name="Hossein Saberi" userId="3099d733-8375-4154-9dc5-01b18b3cf786" providerId="ADAL" clId="{B8B7E949-2EDE-482D-A6C6-84F127988B10}" dt="2024-02-13T16:10:38.324" v="3523" actId="26606"/>
          <ac:spMkLst>
            <pc:docMk/>
            <pc:sldMk cId="2721364634" sldId="500"/>
            <ac:spMk id="26" creationId="{55D4142C-5077-457F-A6AD-3FECFDB39685}"/>
          </ac:spMkLst>
        </pc:spChg>
        <pc:spChg chg="add del">
          <ac:chgData name="Hossein Saberi" userId="3099d733-8375-4154-9dc5-01b18b3cf786" providerId="ADAL" clId="{B8B7E949-2EDE-482D-A6C6-84F127988B10}" dt="2024-02-13T16:10:38.324" v="3523" actId="26606"/>
          <ac:spMkLst>
            <pc:docMk/>
            <pc:sldMk cId="2721364634" sldId="500"/>
            <ac:spMk id="27" creationId="{7A5F0580-5EE9-419F-96EE-B6529EF6E7D0}"/>
          </ac:spMkLst>
        </pc:spChg>
        <pc:spChg chg="add del">
          <ac:chgData name="Hossein Saberi" userId="3099d733-8375-4154-9dc5-01b18b3cf786" providerId="ADAL" clId="{B8B7E949-2EDE-482D-A6C6-84F127988B10}" dt="2024-02-13T16:10:40.563" v="3525" actId="26606"/>
          <ac:spMkLst>
            <pc:docMk/>
            <pc:sldMk cId="2721364634" sldId="500"/>
            <ac:spMk id="29" creationId="{3AFE8227-C443-417B-BA91-520EB1EF4559}"/>
          </ac:spMkLst>
        </pc:spChg>
        <pc:spChg chg="add del">
          <ac:chgData name="Hossein Saberi" userId="3099d733-8375-4154-9dc5-01b18b3cf786" providerId="ADAL" clId="{B8B7E949-2EDE-482D-A6C6-84F127988B10}" dt="2024-02-13T16:10:40.563" v="3525" actId="26606"/>
          <ac:spMkLst>
            <pc:docMk/>
            <pc:sldMk cId="2721364634" sldId="500"/>
            <ac:spMk id="30" creationId="{907741FC-B544-4A6E-B831-6789D042333D}"/>
          </ac:spMkLst>
        </pc:spChg>
        <pc:spChg chg="add del">
          <ac:chgData name="Hossein Saberi" userId="3099d733-8375-4154-9dc5-01b18b3cf786" providerId="ADAL" clId="{B8B7E949-2EDE-482D-A6C6-84F127988B10}" dt="2024-02-13T16:10:40.563" v="3525" actId="26606"/>
          <ac:spMkLst>
            <pc:docMk/>
            <pc:sldMk cId="2721364634" sldId="500"/>
            <ac:spMk id="31" creationId="{3F0BE7ED-7814-4273-B18A-F26CC0380380}"/>
          </ac:spMkLst>
        </pc:spChg>
        <pc:spChg chg="add del">
          <ac:chgData name="Hossein Saberi" userId="3099d733-8375-4154-9dc5-01b18b3cf786" providerId="ADAL" clId="{B8B7E949-2EDE-482D-A6C6-84F127988B10}" dt="2024-02-13T16:10:43.066" v="3527" actId="26606"/>
          <ac:spMkLst>
            <pc:docMk/>
            <pc:sldMk cId="2721364634" sldId="500"/>
            <ac:spMk id="33" creationId="{0E3596DD-156A-473E-9BB3-C6A29F7574E9}"/>
          </ac:spMkLst>
        </pc:spChg>
        <pc:spChg chg="add del">
          <ac:chgData name="Hossein Saberi" userId="3099d733-8375-4154-9dc5-01b18b3cf786" providerId="ADAL" clId="{B8B7E949-2EDE-482D-A6C6-84F127988B10}" dt="2024-02-13T16:10:43.066" v="3527" actId="26606"/>
          <ac:spMkLst>
            <pc:docMk/>
            <pc:sldMk cId="2721364634" sldId="500"/>
            <ac:spMk id="34" creationId="{2C46C4D6-C474-4E92-B52E-944C1118F7B6}"/>
          </ac:spMkLst>
        </pc:spChg>
        <pc:spChg chg="add del">
          <ac:chgData name="Hossein Saberi" userId="3099d733-8375-4154-9dc5-01b18b3cf786" providerId="ADAL" clId="{B8B7E949-2EDE-482D-A6C6-84F127988B10}" dt="2024-02-13T16:10:47.908" v="3531" actId="26606"/>
          <ac:spMkLst>
            <pc:docMk/>
            <pc:sldMk cId="2721364634" sldId="500"/>
            <ac:spMk id="39" creationId="{7ED7575E-88D2-B771-681D-46A7E55415DD}"/>
          </ac:spMkLst>
        </pc:spChg>
        <pc:spChg chg="add del">
          <ac:chgData name="Hossein Saberi" userId="3099d733-8375-4154-9dc5-01b18b3cf786" providerId="ADAL" clId="{B8B7E949-2EDE-482D-A6C6-84F127988B10}" dt="2024-02-13T16:10:49.643" v="3533" actId="26606"/>
          <ac:spMkLst>
            <pc:docMk/>
            <pc:sldMk cId="2721364634" sldId="500"/>
            <ac:spMk id="42" creationId="{7B831B6F-405A-4B47-B9BB-5CA88F285844}"/>
          </ac:spMkLst>
        </pc:spChg>
        <pc:spChg chg="add del">
          <ac:chgData name="Hossein Saberi" userId="3099d733-8375-4154-9dc5-01b18b3cf786" providerId="ADAL" clId="{B8B7E949-2EDE-482D-A6C6-84F127988B10}" dt="2024-02-13T16:10:49.643" v="3533" actId="26606"/>
          <ac:spMkLst>
            <pc:docMk/>
            <pc:sldMk cId="2721364634" sldId="500"/>
            <ac:spMk id="43" creationId="{953EE71A-6488-4203-A7C4-77102FD0DCCA}"/>
          </ac:spMkLst>
        </pc:spChg>
        <pc:spChg chg="add del">
          <ac:chgData name="Hossein Saberi" userId="3099d733-8375-4154-9dc5-01b18b3cf786" providerId="ADAL" clId="{B8B7E949-2EDE-482D-A6C6-84F127988B10}" dt="2024-02-13T16:10:52.117" v="3535" actId="26606"/>
          <ac:spMkLst>
            <pc:docMk/>
            <pc:sldMk cId="2721364634" sldId="500"/>
            <ac:spMk id="45" creationId="{04812C46-200A-4DEB-A05E-3ED6C68C2387}"/>
          </ac:spMkLst>
        </pc:spChg>
        <pc:spChg chg="add del">
          <ac:chgData name="Hossein Saberi" userId="3099d733-8375-4154-9dc5-01b18b3cf786" providerId="ADAL" clId="{B8B7E949-2EDE-482D-A6C6-84F127988B10}" dt="2024-02-13T16:10:52.117" v="3535" actId="26606"/>
          <ac:spMkLst>
            <pc:docMk/>
            <pc:sldMk cId="2721364634" sldId="500"/>
            <ac:spMk id="46" creationId="{D1EA859B-E555-4109-94F3-6700E046E008}"/>
          </ac:spMkLst>
        </pc:spChg>
        <pc:spChg chg="add del">
          <ac:chgData name="Hossein Saberi" userId="3099d733-8375-4154-9dc5-01b18b3cf786" providerId="ADAL" clId="{B8B7E949-2EDE-482D-A6C6-84F127988B10}" dt="2024-02-13T16:11:03.856" v="3539" actId="26606"/>
          <ac:spMkLst>
            <pc:docMk/>
            <pc:sldMk cId="2721364634" sldId="500"/>
            <ac:spMk id="52" creationId="{2EB492CD-616E-47F8-933B-5E2D952A0593}"/>
          </ac:spMkLst>
        </pc:spChg>
        <pc:spChg chg="add del">
          <ac:chgData name="Hossein Saberi" userId="3099d733-8375-4154-9dc5-01b18b3cf786" providerId="ADAL" clId="{B8B7E949-2EDE-482D-A6C6-84F127988B10}" dt="2024-02-13T16:11:03.856" v="3539" actId="26606"/>
          <ac:spMkLst>
            <pc:docMk/>
            <pc:sldMk cId="2721364634" sldId="500"/>
            <ac:spMk id="53" creationId="{59383CF9-23B5-4335-9B21-1791C4CF1C75}"/>
          </ac:spMkLst>
        </pc:spChg>
        <pc:spChg chg="add del">
          <ac:chgData name="Hossein Saberi" userId="3099d733-8375-4154-9dc5-01b18b3cf786" providerId="ADAL" clId="{B8B7E949-2EDE-482D-A6C6-84F127988B10}" dt="2024-02-13T16:11:03.856" v="3539" actId="26606"/>
          <ac:spMkLst>
            <pc:docMk/>
            <pc:sldMk cId="2721364634" sldId="500"/>
            <ac:spMk id="54" creationId="{0007FE00-9498-4706-B255-6437B0252C02}"/>
          </ac:spMkLst>
        </pc:spChg>
        <pc:spChg chg="add del">
          <ac:chgData name="Hossein Saberi" userId="3099d733-8375-4154-9dc5-01b18b3cf786" providerId="ADAL" clId="{B8B7E949-2EDE-482D-A6C6-84F127988B10}" dt="2024-02-13T16:11:05.113" v="3541" actId="26606"/>
          <ac:spMkLst>
            <pc:docMk/>
            <pc:sldMk cId="2721364634" sldId="500"/>
            <ac:spMk id="56" creationId="{8181FC64-B306-4821-98E2-780662EFC486}"/>
          </ac:spMkLst>
        </pc:spChg>
        <pc:spChg chg="add del">
          <ac:chgData name="Hossein Saberi" userId="3099d733-8375-4154-9dc5-01b18b3cf786" providerId="ADAL" clId="{B8B7E949-2EDE-482D-A6C6-84F127988B10}" dt="2024-02-13T16:11:05.113" v="3541" actId="26606"/>
          <ac:spMkLst>
            <pc:docMk/>
            <pc:sldMk cId="2721364634" sldId="500"/>
            <ac:spMk id="57" creationId="{5871FC61-DD4E-47D4-81FD-8A7E7D12B371}"/>
          </ac:spMkLst>
        </pc:spChg>
        <pc:spChg chg="add del">
          <ac:chgData name="Hossein Saberi" userId="3099d733-8375-4154-9dc5-01b18b3cf786" providerId="ADAL" clId="{B8B7E949-2EDE-482D-A6C6-84F127988B10}" dt="2024-02-13T16:11:05.113" v="3541" actId="26606"/>
          <ac:spMkLst>
            <pc:docMk/>
            <pc:sldMk cId="2721364634" sldId="500"/>
            <ac:spMk id="58" creationId="{F9EC3F91-A75C-4F74-867E-E4C28C13546B}"/>
          </ac:spMkLst>
        </pc:spChg>
        <pc:spChg chg="add del">
          <ac:chgData name="Hossein Saberi" userId="3099d733-8375-4154-9dc5-01b18b3cf786" providerId="ADAL" clId="{B8B7E949-2EDE-482D-A6C6-84F127988B10}" dt="2024-02-13T16:11:05.113" v="3541" actId="26606"/>
          <ac:spMkLst>
            <pc:docMk/>
            <pc:sldMk cId="2721364634" sldId="500"/>
            <ac:spMk id="59" creationId="{829A1E2C-5AC8-40FC-99E9-832069D39792}"/>
          </ac:spMkLst>
        </pc:spChg>
        <pc:spChg chg="add del">
          <ac:chgData name="Hossein Saberi" userId="3099d733-8375-4154-9dc5-01b18b3cf786" providerId="ADAL" clId="{B8B7E949-2EDE-482D-A6C6-84F127988B10}" dt="2024-02-13T16:11:09.768" v="3543" actId="26606"/>
          <ac:spMkLst>
            <pc:docMk/>
            <pc:sldMk cId="2721364634" sldId="500"/>
            <ac:spMk id="61" creationId="{AE3A741D-C19B-960A-5803-1C5887147820}"/>
          </ac:spMkLst>
        </pc:spChg>
        <pc:spChg chg="add del">
          <ac:chgData name="Hossein Saberi" userId="3099d733-8375-4154-9dc5-01b18b3cf786" providerId="ADAL" clId="{B8B7E949-2EDE-482D-A6C6-84F127988B10}" dt="2024-02-13T16:11:09.768" v="3543" actId="26606"/>
          <ac:spMkLst>
            <pc:docMk/>
            <pc:sldMk cId="2721364634" sldId="500"/>
            <ac:spMk id="62" creationId="{DC39DE25-0E4E-0AA7-0932-1D78C2372786}"/>
          </ac:spMkLst>
        </pc:spChg>
        <pc:spChg chg="add del">
          <ac:chgData name="Hossein Saberi" userId="3099d733-8375-4154-9dc5-01b18b3cf786" providerId="ADAL" clId="{B8B7E949-2EDE-482D-A6C6-84F127988B10}" dt="2024-02-13T16:11:09.768" v="3543" actId="26606"/>
          <ac:spMkLst>
            <pc:docMk/>
            <pc:sldMk cId="2721364634" sldId="500"/>
            <ac:spMk id="63" creationId="{8D6EA299-0840-6DEA-E670-C49AEBC87E89}"/>
          </ac:spMkLst>
        </pc:spChg>
        <pc:spChg chg="add del">
          <ac:chgData name="Hossein Saberi" userId="3099d733-8375-4154-9dc5-01b18b3cf786" providerId="ADAL" clId="{B8B7E949-2EDE-482D-A6C6-84F127988B10}" dt="2024-02-13T16:11:12.222" v="3545" actId="26606"/>
          <ac:spMkLst>
            <pc:docMk/>
            <pc:sldMk cId="2721364634" sldId="500"/>
            <ac:spMk id="65" creationId="{03AF1C04-3FEF-41BD-BB84-2F263765BEBC}"/>
          </ac:spMkLst>
        </pc:spChg>
        <pc:spChg chg="add del">
          <ac:chgData name="Hossein Saberi" userId="3099d733-8375-4154-9dc5-01b18b3cf786" providerId="ADAL" clId="{B8B7E949-2EDE-482D-A6C6-84F127988B10}" dt="2024-02-13T16:11:13.996" v="3547" actId="26606"/>
          <ac:spMkLst>
            <pc:docMk/>
            <pc:sldMk cId="2721364634" sldId="500"/>
            <ac:spMk id="78" creationId="{0D7B6173-1D58-48E2-83CF-37350F315F75}"/>
          </ac:spMkLst>
        </pc:spChg>
        <pc:spChg chg="add del">
          <ac:chgData name="Hossein Saberi" userId="3099d733-8375-4154-9dc5-01b18b3cf786" providerId="ADAL" clId="{B8B7E949-2EDE-482D-A6C6-84F127988B10}" dt="2024-02-13T16:11:13.996" v="3547" actId="26606"/>
          <ac:spMkLst>
            <pc:docMk/>
            <pc:sldMk cId="2721364634" sldId="500"/>
            <ac:spMk id="79" creationId="{02EBFA83-D4DB-4CA0-B229-9E44634D7FE9}"/>
          </ac:spMkLst>
        </pc:spChg>
        <pc:spChg chg="add del">
          <ac:chgData name="Hossein Saberi" userId="3099d733-8375-4154-9dc5-01b18b3cf786" providerId="ADAL" clId="{B8B7E949-2EDE-482D-A6C6-84F127988B10}" dt="2024-02-13T16:11:13.996" v="3547" actId="26606"/>
          <ac:spMkLst>
            <pc:docMk/>
            <pc:sldMk cId="2721364634" sldId="500"/>
            <ac:spMk id="81" creationId="{21BDEC81-16A7-4451-B893-C15000083B77}"/>
          </ac:spMkLst>
        </pc:spChg>
        <pc:spChg chg="add del">
          <ac:chgData name="Hossein Saberi" userId="3099d733-8375-4154-9dc5-01b18b3cf786" providerId="ADAL" clId="{B8B7E949-2EDE-482D-A6C6-84F127988B10}" dt="2024-02-13T16:11:13.996" v="3547" actId="26606"/>
          <ac:spMkLst>
            <pc:docMk/>
            <pc:sldMk cId="2721364634" sldId="500"/>
            <ac:spMk id="82" creationId="{26A515A1-4D80-430E-BE0A-71A290516A82}"/>
          </ac:spMkLst>
        </pc:spChg>
        <pc:spChg chg="add del">
          <ac:chgData name="Hossein Saberi" userId="3099d733-8375-4154-9dc5-01b18b3cf786" providerId="ADAL" clId="{B8B7E949-2EDE-482D-A6C6-84F127988B10}" dt="2024-02-13T16:11:19.018" v="3549" actId="26606"/>
          <ac:spMkLst>
            <pc:docMk/>
            <pc:sldMk cId="2721364634" sldId="500"/>
            <ac:spMk id="84" creationId="{5AA03EDC-7067-4DFF-B672-541D016AAAB8}"/>
          </ac:spMkLst>
        </pc:spChg>
        <pc:spChg chg="add del">
          <ac:chgData name="Hossein Saberi" userId="3099d733-8375-4154-9dc5-01b18b3cf786" providerId="ADAL" clId="{B8B7E949-2EDE-482D-A6C6-84F127988B10}" dt="2024-02-13T16:11:19.018" v="3549" actId="26606"/>
          <ac:spMkLst>
            <pc:docMk/>
            <pc:sldMk cId="2721364634" sldId="500"/>
            <ac:spMk id="85" creationId="{0EBF3E39-B0BE-496A-8604-9007470FFA3A}"/>
          </ac:spMkLst>
        </pc:spChg>
        <pc:spChg chg="add del">
          <ac:chgData name="Hossein Saberi" userId="3099d733-8375-4154-9dc5-01b18b3cf786" providerId="ADAL" clId="{B8B7E949-2EDE-482D-A6C6-84F127988B10}" dt="2024-02-13T16:11:22.733" v="3551" actId="26606"/>
          <ac:spMkLst>
            <pc:docMk/>
            <pc:sldMk cId="2721364634" sldId="500"/>
            <ac:spMk id="87" creationId="{C3420C89-0B09-4632-A4AF-3971D08BF7A8}"/>
          </ac:spMkLst>
        </pc:spChg>
        <pc:spChg chg="add del">
          <ac:chgData name="Hossein Saberi" userId="3099d733-8375-4154-9dc5-01b18b3cf786" providerId="ADAL" clId="{B8B7E949-2EDE-482D-A6C6-84F127988B10}" dt="2024-02-13T16:11:22.733" v="3551" actId="26606"/>
          <ac:spMkLst>
            <pc:docMk/>
            <pc:sldMk cId="2721364634" sldId="500"/>
            <ac:spMk id="88" creationId="{4E5CBA61-BF74-40B4-A3A8-366BBA626CCF}"/>
          </ac:spMkLst>
        </pc:spChg>
        <pc:spChg chg="add del">
          <ac:chgData name="Hossein Saberi" userId="3099d733-8375-4154-9dc5-01b18b3cf786" providerId="ADAL" clId="{B8B7E949-2EDE-482D-A6C6-84F127988B10}" dt="2024-02-13T16:11:29.699" v="3553" actId="26606"/>
          <ac:spMkLst>
            <pc:docMk/>
            <pc:sldMk cId="2721364634" sldId="500"/>
            <ac:spMk id="100" creationId="{AE3A741D-C19B-960A-5803-1C5887147820}"/>
          </ac:spMkLst>
        </pc:spChg>
        <pc:spChg chg="add del">
          <ac:chgData name="Hossein Saberi" userId="3099d733-8375-4154-9dc5-01b18b3cf786" providerId="ADAL" clId="{B8B7E949-2EDE-482D-A6C6-84F127988B10}" dt="2024-02-13T16:11:29.699" v="3553" actId="26606"/>
          <ac:spMkLst>
            <pc:docMk/>
            <pc:sldMk cId="2721364634" sldId="500"/>
            <ac:spMk id="101" creationId="{9C3A50E9-9119-7BC3-083B-2D84CCC78E47}"/>
          </ac:spMkLst>
        </pc:spChg>
        <pc:spChg chg="add del">
          <ac:chgData name="Hossein Saberi" userId="3099d733-8375-4154-9dc5-01b18b3cf786" providerId="ADAL" clId="{B8B7E949-2EDE-482D-A6C6-84F127988B10}" dt="2024-02-13T16:11:29.699" v="3553" actId="26606"/>
          <ac:spMkLst>
            <pc:docMk/>
            <pc:sldMk cId="2721364634" sldId="500"/>
            <ac:spMk id="102" creationId="{DC39DE25-0E4E-0AA7-0932-1D78C2372786}"/>
          </ac:spMkLst>
        </pc:spChg>
        <pc:spChg chg="add del">
          <ac:chgData name="Hossein Saberi" userId="3099d733-8375-4154-9dc5-01b18b3cf786" providerId="ADAL" clId="{B8B7E949-2EDE-482D-A6C6-84F127988B10}" dt="2024-02-13T16:11:29.699" v="3553" actId="26606"/>
          <ac:spMkLst>
            <pc:docMk/>
            <pc:sldMk cId="2721364634" sldId="500"/>
            <ac:spMk id="103" creationId="{8D6EA299-0840-6DEA-E670-C49AEBC87E89}"/>
          </ac:spMkLst>
        </pc:spChg>
        <pc:spChg chg="add del">
          <ac:chgData name="Hossein Saberi" userId="3099d733-8375-4154-9dc5-01b18b3cf786" providerId="ADAL" clId="{B8B7E949-2EDE-482D-A6C6-84F127988B10}" dt="2024-02-13T16:11:30.816" v="3555" actId="26606"/>
          <ac:spMkLst>
            <pc:docMk/>
            <pc:sldMk cId="2721364634" sldId="500"/>
            <ac:spMk id="105" creationId="{058A14AF-9FB5-4CC7-BA35-E8E85D3EDF0E}"/>
          </ac:spMkLst>
        </pc:spChg>
        <pc:spChg chg="add del">
          <ac:chgData name="Hossein Saberi" userId="3099d733-8375-4154-9dc5-01b18b3cf786" providerId="ADAL" clId="{B8B7E949-2EDE-482D-A6C6-84F127988B10}" dt="2024-02-13T16:11:30.816" v="3555" actId="26606"/>
          <ac:spMkLst>
            <pc:docMk/>
            <pc:sldMk cId="2721364634" sldId="500"/>
            <ac:spMk id="106" creationId="{3A9A4357-BD1D-4622-A4FE-766E6AB8DE84}"/>
          </ac:spMkLst>
        </pc:spChg>
        <pc:spChg chg="add del">
          <ac:chgData name="Hossein Saberi" userId="3099d733-8375-4154-9dc5-01b18b3cf786" providerId="ADAL" clId="{B8B7E949-2EDE-482D-A6C6-84F127988B10}" dt="2024-02-13T16:11:30.816" v="3555" actId="26606"/>
          <ac:spMkLst>
            <pc:docMk/>
            <pc:sldMk cId="2721364634" sldId="500"/>
            <ac:spMk id="107" creationId="{E659831F-0D9A-4C63-9EBB-8435B85A440F}"/>
          </ac:spMkLst>
        </pc:spChg>
        <pc:spChg chg="add del">
          <ac:chgData name="Hossein Saberi" userId="3099d733-8375-4154-9dc5-01b18b3cf786" providerId="ADAL" clId="{B8B7E949-2EDE-482D-A6C6-84F127988B10}" dt="2024-02-13T16:11:30.816" v="3555" actId="26606"/>
          <ac:spMkLst>
            <pc:docMk/>
            <pc:sldMk cId="2721364634" sldId="500"/>
            <ac:spMk id="108" creationId="{E6995CE5-F890-4ABA-82A2-26507CE8D2A3}"/>
          </ac:spMkLst>
        </pc:spChg>
        <pc:spChg chg="add del">
          <ac:chgData name="Hossein Saberi" userId="3099d733-8375-4154-9dc5-01b18b3cf786" providerId="ADAL" clId="{B8B7E949-2EDE-482D-A6C6-84F127988B10}" dt="2024-02-13T16:11:31.972" v="3557" actId="26606"/>
          <ac:spMkLst>
            <pc:docMk/>
            <pc:sldMk cId="2721364634" sldId="500"/>
            <ac:spMk id="110" creationId="{913AE63C-D5B4-45D1-ACFC-648CFFCF9805}"/>
          </ac:spMkLst>
        </pc:spChg>
        <pc:spChg chg="add del">
          <ac:chgData name="Hossein Saberi" userId="3099d733-8375-4154-9dc5-01b18b3cf786" providerId="ADAL" clId="{B8B7E949-2EDE-482D-A6C6-84F127988B10}" dt="2024-02-13T16:11:31.972" v="3557" actId="26606"/>
          <ac:spMkLst>
            <pc:docMk/>
            <pc:sldMk cId="2721364634" sldId="500"/>
            <ac:spMk id="113" creationId="{BF9E7B5D-88C3-4C36-A22E-93AA384BA7B1}"/>
          </ac:spMkLst>
        </pc:spChg>
        <pc:spChg chg="add del">
          <ac:chgData name="Hossein Saberi" userId="3099d733-8375-4154-9dc5-01b18b3cf786" providerId="ADAL" clId="{B8B7E949-2EDE-482D-A6C6-84F127988B10}" dt="2024-02-13T16:11:32.689" v="3559" actId="26606"/>
          <ac:spMkLst>
            <pc:docMk/>
            <pc:sldMk cId="2721364634" sldId="500"/>
            <ac:spMk id="122" creationId="{78532AE1-3E02-470C-B898-A0C62F2E99AB}"/>
          </ac:spMkLst>
        </pc:spChg>
        <pc:spChg chg="add del">
          <ac:chgData name="Hossein Saberi" userId="3099d733-8375-4154-9dc5-01b18b3cf786" providerId="ADAL" clId="{B8B7E949-2EDE-482D-A6C6-84F127988B10}" dt="2024-02-13T16:11:32.689" v="3559" actId="26606"/>
          <ac:spMkLst>
            <pc:docMk/>
            <pc:sldMk cId="2721364634" sldId="500"/>
            <ac:spMk id="123" creationId="{E7401DF7-4687-415B-A91D-DB43BEEBDFE5}"/>
          </ac:spMkLst>
        </pc:spChg>
        <pc:spChg chg="add del">
          <ac:chgData name="Hossein Saberi" userId="3099d733-8375-4154-9dc5-01b18b3cf786" providerId="ADAL" clId="{B8B7E949-2EDE-482D-A6C6-84F127988B10}" dt="2024-02-13T16:11:32.689" v="3559" actId="26606"/>
          <ac:spMkLst>
            <pc:docMk/>
            <pc:sldMk cId="2721364634" sldId="500"/>
            <ac:spMk id="124" creationId="{8EFC09D2-72D2-4174-A2DF-1017D0FEBD3D}"/>
          </ac:spMkLst>
        </pc:spChg>
        <pc:spChg chg="add del">
          <ac:chgData name="Hossein Saberi" userId="3099d733-8375-4154-9dc5-01b18b3cf786" providerId="ADAL" clId="{B8B7E949-2EDE-482D-A6C6-84F127988B10}" dt="2024-02-13T16:11:34.727" v="3561" actId="26606"/>
          <ac:spMkLst>
            <pc:docMk/>
            <pc:sldMk cId="2721364634" sldId="500"/>
            <ac:spMk id="126" creationId="{913AE63C-D5B4-45D1-ACFC-648CFFCF9805}"/>
          </ac:spMkLst>
        </pc:spChg>
        <pc:spChg chg="add del">
          <ac:chgData name="Hossein Saberi" userId="3099d733-8375-4154-9dc5-01b18b3cf786" providerId="ADAL" clId="{B8B7E949-2EDE-482D-A6C6-84F127988B10}" dt="2024-02-13T16:11:34.727" v="3561" actId="26606"/>
          <ac:spMkLst>
            <pc:docMk/>
            <pc:sldMk cId="2721364634" sldId="500"/>
            <ac:spMk id="127" creationId="{34DE9D20-D6C2-4834-9EE9-EC583F3FE571}"/>
          </ac:spMkLst>
        </pc:spChg>
        <pc:spChg chg="add del">
          <ac:chgData name="Hossein Saberi" userId="3099d733-8375-4154-9dc5-01b18b3cf786" providerId="ADAL" clId="{B8B7E949-2EDE-482D-A6C6-84F127988B10}" dt="2024-02-13T16:11:38.789" v="3563" actId="26606"/>
          <ac:spMkLst>
            <pc:docMk/>
            <pc:sldMk cId="2721364634" sldId="500"/>
            <ac:spMk id="139" creationId="{5C8908E2-EE49-44D2-9428-A28D2312A8D5}"/>
          </ac:spMkLst>
        </pc:spChg>
        <pc:spChg chg="add del">
          <ac:chgData name="Hossein Saberi" userId="3099d733-8375-4154-9dc5-01b18b3cf786" providerId="ADAL" clId="{B8B7E949-2EDE-482D-A6C6-84F127988B10}" dt="2024-02-13T16:11:38.789" v="3563" actId="26606"/>
          <ac:spMkLst>
            <pc:docMk/>
            <pc:sldMk cId="2721364634" sldId="500"/>
            <ac:spMk id="142" creationId="{8B88B599-C539-4F18-A32A-40207EC6E21A}"/>
          </ac:spMkLst>
        </pc:spChg>
        <pc:spChg chg="add del">
          <ac:chgData name="Hossein Saberi" userId="3099d733-8375-4154-9dc5-01b18b3cf786" providerId="ADAL" clId="{B8B7E949-2EDE-482D-A6C6-84F127988B10}" dt="2024-02-13T16:11:38.789" v="3563" actId="26606"/>
          <ac:spMkLst>
            <pc:docMk/>
            <pc:sldMk cId="2721364634" sldId="500"/>
            <ac:spMk id="143" creationId="{ED888B23-07FA-482A-96DF-47E31AF1A603}"/>
          </ac:spMkLst>
        </pc:spChg>
        <pc:spChg chg="add del">
          <ac:chgData name="Hossein Saberi" userId="3099d733-8375-4154-9dc5-01b18b3cf786" providerId="ADAL" clId="{B8B7E949-2EDE-482D-A6C6-84F127988B10}" dt="2024-02-13T16:11:40.382" v="3567" actId="26606"/>
          <ac:spMkLst>
            <pc:docMk/>
            <pc:sldMk cId="2721364634" sldId="500"/>
            <ac:spMk id="148" creationId="{78532AE1-3E02-470C-B898-A0C62F2E99AB}"/>
          </ac:spMkLst>
        </pc:spChg>
        <pc:spChg chg="add del">
          <ac:chgData name="Hossein Saberi" userId="3099d733-8375-4154-9dc5-01b18b3cf786" providerId="ADAL" clId="{B8B7E949-2EDE-482D-A6C6-84F127988B10}" dt="2024-02-13T16:11:40.382" v="3567" actId="26606"/>
          <ac:spMkLst>
            <pc:docMk/>
            <pc:sldMk cId="2721364634" sldId="500"/>
            <ac:spMk id="149" creationId="{E7401DF7-4687-415B-A91D-DB43BEEBDFE5}"/>
          </ac:spMkLst>
        </pc:spChg>
        <pc:spChg chg="add del">
          <ac:chgData name="Hossein Saberi" userId="3099d733-8375-4154-9dc5-01b18b3cf786" providerId="ADAL" clId="{B8B7E949-2EDE-482D-A6C6-84F127988B10}" dt="2024-02-13T16:11:40.382" v="3567" actId="26606"/>
          <ac:spMkLst>
            <pc:docMk/>
            <pc:sldMk cId="2721364634" sldId="500"/>
            <ac:spMk id="150" creationId="{8EFC09D2-72D2-4174-A2DF-1017D0FEBD3D}"/>
          </ac:spMkLst>
        </pc:spChg>
        <pc:spChg chg="add del">
          <ac:chgData name="Hossein Saberi" userId="3099d733-8375-4154-9dc5-01b18b3cf786" providerId="ADAL" clId="{B8B7E949-2EDE-482D-A6C6-84F127988B10}" dt="2024-02-13T16:13:35.996" v="3603" actId="26606"/>
          <ac:spMkLst>
            <pc:docMk/>
            <pc:sldMk cId="2721364634" sldId="500"/>
            <ac:spMk id="152" creationId="{5C8908E2-EE49-44D2-9428-A28D2312A8D5}"/>
          </ac:spMkLst>
        </pc:spChg>
        <pc:spChg chg="add del">
          <ac:chgData name="Hossein Saberi" userId="3099d733-8375-4154-9dc5-01b18b3cf786" providerId="ADAL" clId="{B8B7E949-2EDE-482D-A6C6-84F127988B10}" dt="2024-02-13T16:13:35.996" v="3603" actId="26606"/>
          <ac:spMkLst>
            <pc:docMk/>
            <pc:sldMk cId="2721364634" sldId="500"/>
            <ac:spMk id="155" creationId="{8B88B599-C539-4F18-A32A-40207EC6E21A}"/>
          </ac:spMkLst>
        </pc:spChg>
        <pc:spChg chg="add del">
          <ac:chgData name="Hossein Saberi" userId="3099d733-8375-4154-9dc5-01b18b3cf786" providerId="ADAL" clId="{B8B7E949-2EDE-482D-A6C6-84F127988B10}" dt="2024-02-13T16:13:35.996" v="3603" actId="26606"/>
          <ac:spMkLst>
            <pc:docMk/>
            <pc:sldMk cId="2721364634" sldId="500"/>
            <ac:spMk id="156" creationId="{ED888B23-07FA-482A-96DF-47E31AF1A603}"/>
          </ac:spMkLst>
        </pc:spChg>
        <pc:spChg chg="add del">
          <ac:chgData name="Hossein Saberi" userId="3099d733-8375-4154-9dc5-01b18b3cf786" providerId="ADAL" clId="{B8B7E949-2EDE-482D-A6C6-84F127988B10}" dt="2024-02-13T16:13:35.996" v="3603" actId="26606"/>
          <ac:spMkLst>
            <pc:docMk/>
            <pc:sldMk cId="2721364634" sldId="500"/>
            <ac:spMk id="158" creationId="{5C8908E2-EE49-44D2-9428-A28D2312A8D5}"/>
          </ac:spMkLst>
        </pc:spChg>
        <pc:spChg chg="add del">
          <ac:chgData name="Hossein Saberi" userId="3099d733-8375-4154-9dc5-01b18b3cf786" providerId="ADAL" clId="{B8B7E949-2EDE-482D-A6C6-84F127988B10}" dt="2024-02-13T16:12:20.374" v="3575" actId="26606"/>
          <ac:spMkLst>
            <pc:docMk/>
            <pc:sldMk cId="2721364634" sldId="500"/>
            <ac:spMk id="161" creationId="{5C8908E2-EE49-44D2-9428-A28D2312A8D5}"/>
          </ac:spMkLst>
        </pc:spChg>
        <pc:spChg chg="add del">
          <ac:chgData name="Hossein Saberi" userId="3099d733-8375-4154-9dc5-01b18b3cf786" providerId="ADAL" clId="{B8B7E949-2EDE-482D-A6C6-84F127988B10}" dt="2024-02-13T16:13:35.996" v="3603" actId="26606"/>
          <ac:spMkLst>
            <pc:docMk/>
            <pc:sldMk cId="2721364634" sldId="500"/>
            <ac:spMk id="162" creationId="{8B88B599-C539-4F18-A32A-40207EC6E21A}"/>
          </ac:spMkLst>
        </pc:spChg>
        <pc:spChg chg="add del">
          <ac:chgData name="Hossein Saberi" userId="3099d733-8375-4154-9dc5-01b18b3cf786" providerId="ADAL" clId="{B8B7E949-2EDE-482D-A6C6-84F127988B10}" dt="2024-02-13T16:13:20.196" v="3597" actId="26606"/>
          <ac:spMkLst>
            <pc:docMk/>
            <pc:sldMk cId="2721364634" sldId="500"/>
            <ac:spMk id="165" creationId="{DC39DE25-0E4E-0AA7-0932-1D78C2372786}"/>
          </ac:spMkLst>
        </pc:spChg>
        <pc:spChg chg="add del">
          <ac:chgData name="Hossein Saberi" userId="3099d733-8375-4154-9dc5-01b18b3cf786" providerId="ADAL" clId="{B8B7E949-2EDE-482D-A6C6-84F127988B10}" dt="2024-02-13T16:13:35.996" v="3603" actId="26606"/>
          <ac:spMkLst>
            <pc:docMk/>
            <pc:sldMk cId="2721364634" sldId="500"/>
            <ac:spMk id="166" creationId="{ED888B23-07FA-482A-96DF-47E31AF1A603}"/>
          </ac:spMkLst>
        </pc:spChg>
        <pc:spChg chg="add del">
          <ac:chgData name="Hossein Saberi" userId="3099d733-8375-4154-9dc5-01b18b3cf786" providerId="ADAL" clId="{B8B7E949-2EDE-482D-A6C6-84F127988B10}" dt="2024-02-13T16:12:20.374" v="3575" actId="26606"/>
          <ac:spMkLst>
            <pc:docMk/>
            <pc:sldMk cId="2721364634" sldId="500"/>
            <ac:spMk id="167" creationId="{8B88B599-C539-4F18-A32A-40207EC6E21A}"/>
          </ac:spMkLst>
        </pc:spChg>
        <pc:spChg chg="add del">
          <ac:chgData name="Hossein Saberi" userId="3099d733-8375-4154-9dc5-01b18b3cf786" providerId="ADAL" clId="{B8B7E949-2EDE-482D-A6C6-84F127988B10}" dt="2024-02-13T16:12:20.374" v="3575" actId="26606"/>
          <ac:spMkLst>
            <pc:docMk/>
            <pc:sldMk cId="2721364634" sldId="500"/>
            <ac:spMk id="169" creationId="{ED888B23-07FA-482A-96DF-47E31AF1A603}"/>
          </ac:spMkLst>
        </pc:spChg>
        <pc:spChg chg="add del">
          <ac:chgData name="Hossein Saberi" userId="3099d733-8375-4154-9dc5-01b18b3cf786" providerId="ADAL" clId="{B8B7E949-2EDE-482D-A6C6-84F127988B10}" dt="2024-02-13T16:12:25.238" v="3577" actId="26606"/>
          <ac:spMkLst>
            <pc:docMk/>
            <pc:sldMk cId="2721364634" sldId="500"/>
            <ac:spMk id="171" creationId="{7ED7575E-88D2-B771-681D-46A7E55415DD}"/>
          </ac:spMkLst>
        </pc:spChg>
        <pc:spChg chg="add del">
          <ac:chgData name="Hossein Saberi" userId="3099d733-8375-4154-9dc5-01b18b3cf786" providerId="ADAL" clId="{B8B7E949-2EDE-482D-A6C6-84F127988B10}" dt="2024-02-13T16:12:26.156" v="3579" actId="26606"/>
          <ac:spMkLst>
            <pc:docMk/>
            <pc:sldMk cId="2721364634" sldId="500"/>
            <ac:spMk id="174" creationId="{04812C46-200A-4DEB-A05E-3ED6C68C2387}"/>
          </ac:spMkLst>
        </pc:spChg>
        <pc:spChg chg="add del">
          <ac:chgData name="Hossein Saberi" userId="3099d733-8375-4154-9dc5-01b18b3cf786" providerId="ADAL" clId="{B8B7E949-2EDE-482D-A6C6-84F127988B10}" dt="2024-02-13T16:12:26.156" v="3579" actId="26606"/>
          <ac:spMkLst>
            <pc:docMk/>
            <pc:sldMk cId="2721364634" sldId="500"/>
            <ac:spMk id="175" creationId="{D1EA859B-E555-4109-94F3-6700E046E008}"/>
          </ac:spMkLst>
        </pc:spChg>
        <pc:spChg chg="add del">
          <ac:chgData name="Hossein Saberi" userId="3099d733-8375-4154-9dc5-01b18b3cf786" providerId="ADAL" clId="{B8B7E949-2EDE-482D-A6C6-84F127988B10}" dt="2024-02-13T16:12:30.009" v="3581" actId="26606"/>
          <ac:spMkLst>
            <pc:docMk/>
            <pc:sldMk cId="2721364634" sldId="500"/>
            <ac:spMk id="177" creationId="{7ED7575E-88D2-B771-681D-46A7E55415DD}"/>
          </ac:spMkLst>
        </pc:spChg>
        <pc:spChg chg="add del">
          <ac:chgData name="Hossein Saberi" userId="3099d733-8375-4154-9dc5-01b18b3cf786" providerId="ADAL" clId="{B8B7E949-2EDE-482D-A6C6-84F127988B10}" dt="2024-02-13T16:12:35.485" v="3585" actId="26606"/>
          <ac:spMkLst>
            <pc:docMk/>
            <pc:sldMk cId="2721364634" sldId="500"/>
            <ac:spMk id="183" creationId="{2B97F24A-32CE-4C1C-A50D-3016B394DCFB}"/>
          </ac:spMkLst>
        </pc:spChg>
        <pc:spChg chg="add del">
          <ac:chgData name="Hossein Saberi" userId="3099d733-8375-4154-9dc5-01b18b3cf786" providerId="ADAL" clId="{B8B7E949-2EDE-482D-A6C6-84F127988B10}" dt="2024-02-13T16:12:35.485" v="3585" actId="26606"/>
          <ac:spMkLst>
            <pc:docMk/>
            <pc:sldMk cId="2721364634" sldId="500"/>
            <ac:spMk id="184" creationId="{CD8B4F24-440B-49E9-B85D-733523DC064B}"/>
          </ac:spMkLst>
        </pc:spChg>
        <pc:spChg chg="add del">
          <ac:chgData name="Hossein Saberi" userId="3099d733-8375-4154-9dc5-01b18b3cf786" providerId="ADAL" clId="{B8B7E949-2EDE-482D-A6C6-84F127988B10}" dt="2024-02-13T16:12:37.764" v="3587" actId="26606"/>
          <ac:spMkLst>
            <pc:docMk/>
            <pc:sldMk cId="2721364634" sldId="500"/>
            <ac:spMk id="186" creationId="{7ED7575E-88D2-B771-681D-46A7E55415DD}"/>
          </ac:spMkLst>
        </pc:spChg>
        <pc:spChg chg="add del">
          <ac:chgData name="Hossein Saberi" userId="3099d733-8375-4154-9dc5-01b18b3cf786" providerId="ADAL" clId="{B8B7E949-2EDE-482D-A6C6-84F127988B10}" dt="2024-02-13T16:12:59.700" v="3591" actId="26606"/>
          <ac:spMkLst>
            <pc:docMk/>
            <pc:sldMk cId="2721364634" sldId="500"/>
            <ac:spMk id="192" creationId="{C0763A76-9F1C-4FC5-82B7-DD475DA461B2}"/>
          </ac:spMkLst>
        </pc:spChg>
        <pc:spChg chg="add del">
          <ac:chgData name="Hossein Saberi" userId="3099d733-8375-4154-9dc5-01b18b3cf786" providerId="ADAL" clId="{B8B7E949-2EDE-482D-A6C6-84F127988B10}" dt="2024-02-13T16:12:59.700" v="3591" actId="26606"/>
          <ac:spMkLst>
            <pc:docMk/>
            <pc:sldMk cId="2721364634" sldId="500"/>
            <ac:spMk id="193" creationId="{E81BF4F6-F2CF-4984-9D14-D6966D92F99F}"/>
          </ac:spMkLst>
        </pc:spChg>
        <pc:spChg chg="add del">
          <ac:chgData name="Hossein Saberi" userId="3099d733-8375-4154-9dc5-01b18b3cf786" providerId="ADAL" clId="{B8B7E949-2EDE-482D-A6C6-84F127988B10}" dt="2024-02-13T16:13:11.842" v="3593" actId="26606"/>
          <ac:spMkLst>
            <pc:docMk/>
            <pc:sldMk cId="2721364634" sldId="500"/>
            <ac:spMk id="195" creationId="{5C8908E2-EE49-44D2-9428-A28D2312A8D5}"/>
          </ac:spMkLst>
        </pc:spChg>
        <pc:spChg chg="add del">
          <ac:chgData name="Hossein Saberi" userId="3099d733-8375-4154-9dc5-01b18b3cf786" providerId="ADAL" clId="{B8B7E949-2EDE-482D-A6C6-84F127988B10}" dt="2024-02-13T16:13:11.842" v="3593" actId="26606"/>
          <ac:spMkLst>
            <pc:docMk/>
            <pc:sldMk cId="2721364634" sldId="500"/>
            <ac:spMk id="197" creationId="{4FEFA667-DE58-4745-9E9D-C6E61CB06A03}"/>
          </ac:spMkLst>
        </pc:spChg>
        <pc:spChg chg="add del">
          <ac:chgData name="Hossein Saberi" userId="3099d733-8375-4154-9dc5-01b18b3cf786" providerId="ADAL" clId="{B8B7E949-2EDE-482D-A6C6-84F127988B10}" dt="2024-02-13T16:13:11.842" v="3593" actId="26606"/>
          <ac:spMkLst>
            <pc:docMk/>
            <pc:sldMk cId="2721364634" sldId="500"/>
            <ac:spMk id="198" creationId="{ED888B23-07FA-482A-96DF-47E31AF1A603}"/>
          </ac:spMkLst>
        </pc:spChg>
        <pc:spChg chg="add del">
          <ac:chgData name="Hossein Saberi" userId="3099d733-8375-4154-9dc5-01b18b3cf786" providerId="ADAL" clId="{B8B7E949-2EDE-482D-A6C6-84F127988B10}" dt="2024-02-13T16:13:16.454" v="3595" actId="26606"/>
          <ac:spMkLst>
            <pc:docMk/>
            <pc:sldMk cId="2721364634" sldId="500"/>
            <ac:spMk id="200" creationId="{5C8908E2-EE49-44D2-9428-A28D2312A8D5}"/>
          </ac:spMkLst>
        </pc:spChg>
        <pc:spChg chg="add del">
          <ac:chgData name="Hossein Saberi" userId="3099d733-8375-4154-9dc5-01b18b3cf786" providerId="ADAL" clId="{B8B7E949-2EDE-482D-A6C6-84F127988B10}" dt="2024-02-13T16:13:16.454" v="3595" actId="26606"/>
          <ac:spMkLst>
            <pc:docMk/>
            <pc:sldMk cId="2721364634" sldId="500"/>
            <ac:spMk id="204" creationId="{02114E49-C077-4083-B5C1-6A6E70F4D91F}"/>
          </ac:spMkLst>
        </pc:spChg>
        <pc:spChg chg="add del">
          <ac:chgData name="Hossein Saberi" userId="3099d733-8375-4154-9dc5-01b18b3cf786" providerId="ADAL" clId="{B8B7E949-2EDE-482D-A6C6-84F127988B10}" dt="2024-02-13T16:13:16.454" v="3595" actId="26606"/>
          <ac:spMkLst>
            <pc:docMk/>
            <pc:sldMk cId="2721364634" sldId="500"/>
            <ac:spMk id="205" creationId="{ED888B23-07FA-482A-96DF-47E31AF1A603}"/>
          </ac:spMkLst>
        </pc:spChg>
        <pc:spChg chg="add del">
          <ac:chgData name="Hossein Saberi" userId="3099d733-8375-4154-9dc5-01b18b3cf786" providerId="ADAL" clId="{B8B7E949-2EDE-482D-A6C6-84F127988B10}" dt="2024-02-13T16:13:20.196" v="3597" actId="26606"/>
          <ac:spMkLst>
            <pc:docMk/>
            <pc:sldMk cId="2721364634" sldId="500"/>
            <ac:spMk id="207" creationId="{AE3A741D-C19B-960A-5803-1C5887147820}"/>
          </ac:spMkLst>
        </pc:spChg>
        <pc:spChg chg="add del">
          <ac:chgData name="Hossein Saberi" userId="3099d733-8375-4154-9dc5-01b18b3cf786" providerId="ADAL" clId="{B8B7E949-2EDE-482D-A6C6-84F127988B10}" dt="2024-02-13T16:13:20.196" v="3597" actId="26606"/>
          <ac:spMkLst>
            <pc:docMk/>
            <pc:sldMk cId="2721364634" sldId="500"/>
            <ac:spMk id="208" creationId="{9C3A50E9-9119-7BC3-083B-2D84CCC78E47}"/>
          </ac:spMkLst>
        </pc:spChg>
        <pc:spChg chg="add del">
          <ac:chgData name="Hossein Saberi" userId="3099d733-8375-4154-9dc5-01b18b3cf786" providerId="ADAL" clId="{B8B7E949-2EDE-482D-A6C6-84F127988B10}" dt="2024-02-13T16:13:20.196" v="3597" actId="26606"/>
          <ac:spMkLst>
            <pc:docMk/>
            <pc:sldMk cId="2721364634" sldId="500"/>
            <ac:spMk id="209" creationId="{8D6EA299-0840-6DEA-E670-C49AEBC87E89}"/>
          </ac:spMkLst>
        </pc:spChg>
        <pc:spChg chg="add del">
          <ac:chgData name="Hossein Saberi" userId="3099d733-8375-4154-9dc5-01b18b3cf786" providerId="ADAL" clId="{B8B7E949-2EDE-482D-A6C6-84F127988B10}" dt="2024-02-13T16:13:29.887" v="3599" actId="26606"/>
          <ac:spMkLst>
            <pc:docMk/>
            <pc:sldMk cId="2721364634" sldId="500"/>
            <ac:spMk id="211" creationId="{5C8908E2-EE49-44D2-9428-A28D2312A8D5}"/>
          </ac:spMkLst>
        </pc:spChg>
        <pc:spChg chg="add del">
          <ac:chgData name="Hossein Saberi" userId="3099d733-8375-4154-9dc5-01b18b3cf786" providerId="ADAL" clId="{B8B7E949-2EDE-482D-A6C6-84F127988B10}" dt="2024-02-13T16:13:29.887" v="3599" actId="26606"/>
          <ac:spMkLst>
            <pc:docMk/>
            <pc:sldMk cId="2721364634" sldId="500"/>
            <ac:spMk id="214" creationId="{02114E49-C077-4083-B5C1-6A6E70F4D91F}"/>
          </ac:spMkLst>
        </pc:spChg>
        <pc:spChg chg="add del">
          <ac:chgData name="Hossein Saberi" userId="3099d733-8375-4154-9dc5-01b18b3cf786" providerId="ADAL" clId="{B8B7E949-2EDE-482D-A6C6-84F127988B10}" dt="2024-02-13T16:13:29.887" v="3599" actId="26606"/>
          <ac:spMkLst>
            <pc:docMk/>
            <pc:sldMk cId="2721364634" sldId="500"/>
            <ac:spMk id="215" creationId="{ED888B23-07FA-482A-96DF-47E31AF1A603}"/>
          </ac:spMkLst>
        </pc:spChg>
        <pc:spChg chg="add del">
          <ac:chgData name="Hossein Saberi" userId="3099d733-8375-4154-9dc5-01b18b3cf786" providerId="ADAL" clId="{B8B7E949-2EDE-482D-A6C6-84F127988B10}" dt="2024-02-13T16:13:32.007" v="3601" actId="26606"/>
          <ac:spMkLst>
            <pc:docMk/>
            <pc:sldMk cId="2721364634" sldId="500"/>
            <ac:spMk id="217" creationId="{7ED7575E-88D2-B771-681D-46A7E55415DD}"/>
          </ac:spMkLst>
        </pc:spChg>
        <pc:grpChg chg="add del">
          <ac:chgData name="Hossein Saberi" userId="3099d733-8375-4154-9dc5-01b18b3cf786" providerId="ADAL" clId="{B8B7E949-2EDE-482D-A6C6-84F127988B10}" dt="2024-02-13T16:10:32.528" v="3515" actId="26606"/>
          <ac:grpSpMkLst>
            <pc:docMk/>
            <pc:sldMk cId="2721364634" sldId="500"/>
            <ac:grpSpMk id="11" creationId="{BE589684-54CA-64D8-C963-5F19FF75BF72}"/>
          </ac:grpSpMkLst>
        </pc:grpChg>
        <pc:grpChg chg="add del">
          <ac:chgData name="Hossein Saberi" userId="3099d733-8375-4154-9dc5-01b18b3cf786" providerId="ADAL" clId="{B8B7E949-2EDE-482D-A6C6-84F127988B10}" dt="2024-02-13T16:10:46.173" v="3529" actId="26606"/>
          <ac:grpSpMkLst>
            <pc:docMk/>
            <pc:sldMk cId="2721364634" sldId="500"/>
            <ac:grpSpMk id="36" creationId="{3AFCAD34-1AFC-BC1A-F6B2-C34C63912EAB}"/>
          </ac:grpSpMkLst>
        </pc:grpChg>
        <pc:grpChg chg="add del">
          <ac:chgData name="Hossein Saberi" userId="3099d733-8375-4154-9dc5-01b18b3cf786" providerId="ADAL" clId="{B8B7E949-2EDE-482D-A6C6-84F127988B10}" dt="2024-02-13T16:11:01.529" v="3537" actId="26606"/>
          <ac:grpSpMkLst>
            <pc:docMk/>
            <pc:sldMk cId="2721364634" sldId="500"/>
            <ac:grpSpMk id="48" creationId="{114ED94A-C85D-4CD3-4205-438D21CE6B38}"/>
          </ac:grpSpMkLst>
        </pc:grpChg>
        <pc:grpChg chg="add del">
          <ac:chgData name="Hossein Saberi" userId="3099d733-8375-4154-9dc5-01b18b3cf786" providerId="ADAL" clId="{B8B7E949-2EDE-482D-A6C6-84F127988B10}" dt="2024-02-13T16:11:12.222" v="3545" actId="26606"/>
          <ac:grpSpMkLst>
            <pc:docMk/>
            <pc:sldMk cId="2721364634" sldId="500"/>
            <ac:grpSpMk id="66" creationId="{2DD5E267-EB6F-47DF-ABEF-2C1BED44DAC6}"/>
          </ac:grpSpMkLst>
        </pc:grpChg>
        <pc:grpChg chg="add del">
          <ac:chgData name="Hossein Saberi" userId="3099d733-8375-4154-9dc5-01b18b3cf786" providerId="ADAL" clId="{B8B7E949-2EDE-482D-A6C6-84F127988B10}" dt="2024-02-13T16:11:12.222" v="3545" actId="26606"/>
          <ac:grpSpMkLst>
            <pc:docMk/>
            <pc:sldMk cId="2721364634" sldId="500"/>
            <ac:grpSpMk id="68" creationId="{66828D02-A05D-412B-9F20-B68E970B9FC2}"/>
          </ac:grpSpMkLst>
        </pc:grpChg>
        <pc:grpChg chg="add del">
          <ac:chgData name="Hossein Saberi" userId="3099d733-8375-4154-9dc5-01b18b3cf786" providerId="ADAL" clId="{B8B7E949-2EDE-482D-A6C6-84F127988B10}" dt="2024-02-13T16:11:12.222" v="3545" actId="26606"/>
          <ac:grpSpMkLst>
            <pc:docMk/>
            <pc:sldMk cId="2721364634" sldId="500"/>
            <ac:grpSpMk id="71" creationId="{E27AF472-EAE3-4572-AB69-B92BD10DBC6D}"/>
          </ac:grpSpMkLst>
        </pc:grpChg>
        <pc:grpChg chg="add del">
          <ac:chgData name="Hossein Saberi" userId="3099d733-8375-4154-9dc5-01b18b3cf786" providerId="ADAL" clId="{B8B7E949-2EDE-482D-A6C6-84F127988B10}" dt="2024-02-13T16:11:22.733" v="3551" actId="26606"/>
          <ac:grpSpMkLst>
            <pc:docMk/>
            <pc:sldMk cId="2721364634" sldId="500"/>
            <ac:grpSpMk id="89" creationId="{AC27E70C-5470-4262-B9CE-AE52C51CF4C1}"/>
          </ac:grpSpMkLst>
        </pc:grpChg>
        <pc:grpChg chg="add del">
          <ac:chgData name="Hossein Saberi" userId="3099d733-8375-4154-9dc5-01b18b3cf786" providerId="ADAL" clId="{B8B7E949-2EDE-482D-A6C6-84F127988B10}" dt="2024-02-13T16:11:22.733" v="3551" actId="26606"/>
          <ac:grpSpMkLst>
            <pc:docMk/>
            <pc:sldMk cId="2721364634" sldId="500"/>
            <ac:grpSpMk id="92" creationId="{E27AF472-EAE3-4572-AB69-B92BD10DBC6D}"/>
          </ac:grpSpMkLst>
        </pc:grpChg>
        <pc:grpChg chg="add del">
          <ac:chgData name="Hossein Saberi" userId="3099d733-8375-4154-9dc5-01b18b3cf786" providerId="ADAL" clId="{B8B7E949-2EDE-482D-A6C6-84F127988B10}" dt="2024-02-13T16:11:31.972" v="3557" actId="26606"/>
          <ac:grpSpMkLst>
            <pc:docMk/>
            <pc:sldMk cId="2721364634" sldId="500"/>
            <ac:grpSpMk id="111" creationId="{6DCEF60B-EF3F-4A5E-BDC6-A2D840B90F2E}"/>
          </ac:grpSpMkLst>
        </pc:grpChg>
        <pc:grpChg chg="add del">
          <ac:chgData name="Hossein Saberi" userId="3099d733-8375-4154-9dc5-01b18b3cf786" providerId="ADAL" clId="{B8B7E949-2EDE-482D-A6C6-84F127988B10}" dt="2024-02-13T16:11:31.972" v="3557" actId="26606"/>
          <ac:grpSpMkLst>
            <pc:docMk/>
            <pc:sldMk cId="2721364634" sldId="500"/>
            <ac:grpSpMk id="114" creationId="{E27AF472-EAE3-4572-AB69-B92BD10DBC6D}"/>
          </ac:grpSpMkLst>
        </pc:grpChg>
        <pc:grpChg chg="add del">
          <ac:chgData name="Hossein Saberi" userId="3099d733-8375-4154-9dc5-01b18b3cf786" providerId="ADAL" clId="{B8B7E949-2EDE-482D-A6C6-84F127988B10}" dt="2024-02-13T16:11:34.727" v="3561" actId="26606"/>
          <ac:grpSpMkLst>
            <pc:docMk/>
            <pc:sldMk cId="2721364634" sldId="500"/>
            <ac:grpSpMk id="128" creationId="{6840C728-4E01-4237-82C8-9624DFA8554D}"/>
          </ac:grpSpMkLst>
        </pc:grpChg>
        <pc:grpChg chg="add del">
          <ac:chgData name="Hossein Saberi" userId="3099d733-8375-4154-9dc5-01b18b3cf786" providerId="ADAL" clId="{B8B7E949-2EDE-482D-A6C6-84F127988B10}" dt="2024-02-13T16:11:34.727" v="3561" actId="26606"/>
          <ac:grpSpMkLst>
            <pc:docMk/>
            <pc:sldMk cId="2721364634" sldId="500"/>
            <ac:grpSpMk id="131" creationId="{E27AF472-EAE3-4572-AB69-B92BD10DBC6D}"/>
          </ac:grpSpMkLst>
        </pc:grpChg>
        <pc:grpChg chg="add del">
          <ac:chgData name="Hossein Saberi" userId="3099d733-8375-4154-9dc5-01b18b3cf786" providerId="ADAL" clId="{B8B7E949-2EDE-482D-A6C6-84F127988B10}" dt="2024-02-13T16:11:38.789" v="3563" actId="26606"/>
          <ac:grpSpMkLst>
            <pc:docMk/>
            <pc:sldMk cId="2721364634" sldId="500"/>
            <ac:grpSpMk id="140" creationId="{B29018A0-5DE6-4CC9-AB25-675616AF7225}"/>
          </ac:grpSpMkLst>
        </pc:grpChg>
        <pc:grpChg chg="add del">
          <ac:chgData name="Hossein Saberi" userId="3099d733-8375-4154-9dc5-01b18b3cf786" providerId="ADAL" clId="{B8B7E949-2EDE-482D-A6C6-84F127988B10}" dt="2024-02-13T16:11:39.842" v="3565" actId="26606"/>
          <ac:grpSpMkLst>
            <pc:docMk/>
            <pc:sldMk cId="2721364634" sldId="500"/>
            <ac:grpSpMk id="145" creationId="{F2221BB3-7B5D-C899-7745-66D7AC3232A7}"/>
          </ac:grpSpMkLst>
        </pc:grpChg>
        <pc:grpChg chg="add del">
          <ac:chgData name="Hossein Saberi" userId="3099d733-8375-4154-9dc5-01b18b3cf786" providerId="ADAL" clId="{B8B7E949-2EDE-482D-A6C6-84F127988B10}" dt="2024-02-13T16:13:35.996" v="3603" actId="26606"/>
          <ac:grpSpMkLst>
            <pc:docMk/>
            <pc:sldMk cId="2721364634" sldId="500"/>
            <ac:grpSpMk id="153" creationId="{B29018A0-5DE6-4CC9-AB25-675616AF7225}"/>
          </ac:grpSpMkLst>
        </pc:grpChg>
        <pc:grpChg chg="add del">
          <ac:chgData name="Hossein Saberi" userId="3099d733-8375-4154-9dc5-01b18b3cf786" providerId="ADAL" clId="{B8B7E949-2EDE-482D-A6C6-84F127988B10}" dt="2024-02-13T16:13:35.996" v="3603" actId="26606"/>
          <ac:grpSpMkLst>
            <pc:docMk/>
            <pc:sldMk cId="2721364634" sldId="500"/>
            <ac:grpSpMk id="159" creationId="{B29018A0-5DE6-4CC9-AB25-675616AF7225}"/>
          </ac:grpSpMkLst>
        </pc:grpChg>
        <pc:grpChg chg="add del">
          <ac:chgData name="Hossein Saberi" userId="3099d733-8375-4154-9dc5-01b18b3cf786" providerId="ADAL" clId="{B8B7E949-2EDE-482D-A6C6-84F127988B10}" dt="2024-02-13T16:12:20.374" v="3575" actId="26606"/>
          <ac:grpSpMkLst>
            <pc:docMk/>
            <pc:sldMk cId="2721364634" sldId="500"/>
            <ac:grpSpMk id="163" creationId="{B29018A0-5DE6-4CC9-AB25-675616AF7225}"/>
          </ac:grpSpMkLst>
        </pc:grpChg>
        <pc:grpChg chg="add del">
          <ac:chgData name="Hossein Saberi" userId="3099d733-8375-4154-9dc5-01b18b3cf786" providerId="ADAL" clId="{B8B7E949-2EDE-482D-A6C6-84F127988B10}" dt="2024-02-13T16:12:30.726" v="3583" actId="26606"/>
          <ac:grpSpMkLst>
            <pc:docMk/>
            <pc:sldMk cId="2721364634" sldId="500"/>
            <ac:grpSpMk id="180" creationId="{16C73AF9-0D33-5C66-5D79-0D0129904B31}"/>
          </ac:grpSpMkLst>
        </pc:grpChg>
        <pc:grpChg chg="add del">
          <ac:chgData name="Hossein Saberi" userId="3099d733-8375-4154-9dc5-01b18b3cf786" providerId="ADAL" clId="{B8B7E949-2EDE-482D-A6C6-84F127988B10}" dt="2024-02-13T16:12:55.909" v="3589" actId="26606"/>
          <ac:grpSpMkLst>
            <pc:docMk/>
            <pc:sldMk cId="2721364634" sldId="500"/>
            <ac:grpSpMk id="189" creationId="{7024687B-3153-123C-0A8C-D7D007FAF1BE}"/>
          </ac:grpSpMkLst>
        </pc:grpChg>
        <pc:grpChg chg="add del">
          <ac:chgData name="Hossein Saberi" userId="3099d733-8375-4154-9dc5-01b18b3cf786" providerId="ADAL" clId="{B8B7E949-2EDE-482D-A6C6-84F127988B10}" dt="2024-02-13T16:13:11.842" v="3593" actId="26606"/>
          <ac:grpSpMkLst>
            <pc:docMk/>
            <pc:sldMk cId="2721364634" sldId="500"/>
            <ac:grpSpMk id="196" creationId="{53CA3DAA-08BB-476F-9793-941CFAEA5E61}"/>
          </ac:grpSpMkLst>
        </pc:grpChg>
        <pc:grpChg chg="add del">
          <ac:chgData name="Hossein Saberi" userId="3099d733-8375-4154-9dc5-01b18b3cf786" providerId="ADAL" clId="{B8B7E949-2EDE-482D-A6C6-84F127988B10}" dt="2024-02-13T16:13:16.454" v="3595" actId="26606"/>
          <ac:grpSpMkLst>
            <pc:docMk/>
            <pc:sldMk cId="2721364634" sldId="500"/>
            <ac:grpSpMk id="201" creationId="{D8C3AFD7-4CCE-484E-84C6-80FB3E3E2093}"/>
          </ac:grpSpMkLst>
        </pc:grpChg>
        <pc:grpChg chg="add del">
          <ac:chgData name="Hossein Saberi" userId="3099d733-8375-4154-9dc5-01b18b3cf786" providerId="ADAL" clId="{B8B7E949-2EDE-482D-A6C6-84F127988B10}" dt="2024-02-13T16:13:29.887" v="3599" actId="26606"/>
          <ac:grpSpMkLst>
            <pc:docMk/>
            <pc:sldMk cId="2721364634" sldId="500"/>
            <ac:grpSpMk id="212" creationId="{D8C3AFD7-4CCE-484E-84C6-80FB3E3E2093}"/>
          </ac:grpSpMkLst>
        </pc:grpChg>
        <pc:picChg chg="add mod ord">
          <ac:chgData name="Hossein Saberi" userId="3099d733-8375-4154-9dc5-01b18b3cf786" providerId="ADAL" clId="{B8B7E949-2EDE-482D-A6C6-84F127988B10}" dt="2024-02-13T16:13:32.007" v="3601" actId="26606"/>
          <ac:picMkLst>
            <pc:docMk/>
            <pc:sldMk cId="2721364634" sldId="500"/>
            <ac:picMk id="5" creationId="{2918ECE7-8665-F045-9F76-CF45FB36F817}"/>
          </ac:picMkLst>
        </pc:picChg>
        <pc:picChg chg="add del">
          <ac:chgData name="Hossein Saberi" userId="3099d733-8375-4154-9dc5-01b18b3cf786" providerId="ADAL" clId="{B8B7E949-2EDE-482D-A6C6-84F127988B10}" dt="2024-02-13T16:11:13.996" v="3547" actId="26606"/>
          <ac:picMkLst>
            <pc:docMk/>
            <pc:sldMk cId="2721364634" sldId="500"/>
            <ac:picMk id="80" creationId="{B0DAC8FB-A162-44E3-A606-C855A03A5B09}"/>
          </ac:picMkLst>
        </pc:picChg>
        <pc:cxnChg chg="add del">
          <ac:chgData name="Hossein Saberi" userId="3099d733-8375-4154-9dc5-01b18b3cf786" providerId="ADAL" clId="{B8B7E949-2EDE-482D-A6C6-84F127988B10}" dt="2024-02-13T16:10:47.908" v="3531" actId="26606"/>
          <ac:cxnSpMkLst>
            <pc:docMk/>
            <pc:sldMk cId="2721364634" sldId="500"/>
            <ac:cxnSpMk id="40" creationId="{249EDD1B-F94D-B4E6-ACAA-566B9A26FDE3}"/>
          </ac:cxnSpMkLst>
        </pc:cxnChg>
        <pc:cxnChg chg="add del">
          <ac:chgData name="Hossein Saberi" userId="3099d733-8375-4154-9dc5-01b18b3cf786" providerId="ADAL" clId="{B8B7E949-2EDE-482D-A6C6-84F127988B10}" dt="2024-02-13T16:12:25.238" v="3577" actId="26606"/>
          <ac:cxnSpMkLst>
            <pc:docMk/>
            <pc:sldMk cId="2721364634" sldId="500"/>
            <ac:cxnSpMk id="172" creationId="{249EDD1B-F94D-B4E6-ACAA-566B9A26FDE3}"/>
          </ac:cxnSpMkLst>
        </pc:cxnChg>
        <pc:cxnChg chg="add del">
          <ac:chgData name="Hossein Saberi" userId="3099d733-8375-4154-9dc5-01b18b3cf786" providerId="ADAL" clId="{B8B7E949-2EDE-482D-A6C6-84F127988B10}" dt="2024-02-13T16:12:30.009" v="3581" actId="26606"/>
          <ac:cxnSpMkLst>
            <pc:docMk/>
            <pc:sldMk cId="2721364634" sldId="500"/>
            <ac:cxnSpMk id="178" creationId="{249EDD1B-F94D-B4E6-ACAA-566B9A26FDE3}"/>
          </ac:cxnSpMkLst>
        </pc:cxnChg>
        <pc:cxnChg chg="add del">
          <ac:chgData name="Hossein Saberi" userId="3099d733-8375-4154-9dc5-01b18b3cf786" providerId="ADAL" clId="{B8B7E949-2EDE-482D-A6C6-84F127988B10}" dt="2024-02-13T16:12:37.764" v="3587" actId="26606"/>
          <ac:cxnSpMkLst>
            <pc:docMk/>
            <pc:sldMk cId="2721364634" sldId="500"/>
            <ac:cxnSpMk id="187" creationId="{249EDD1B-F94D-B4E6-ACAA-566B9A26FDE3}"/>
          </ac:cxnSpMkLst>
        </pc:cxnChg>
        <pc:cxnChg chg="add del">
          <ac:chgData name="Hossein Saberi" userId="3099d733-8375-4154-9dc5-01b18b3cf786" providerId="ADAL" clId="{B8B7E949-2EDE-482D-A6C6-84F127988B10}" dt="2024-02-13T16:13:32.007" v="3601" actId="26606"/>
          <ac:cxnSpMkLst>
            <pc:docMk/>
            <pc:sldMk cId="2721364634" sldId="500"/>
            <ac:cxnSpMk id="218" creationId="{249EDD1B-F94D-B4E6-ACAA-566B9A26FDE3}"/>
          </ac:cxnSpMkLst>
        </pc:cxnChg>
      </pc:sldChg>
      <pc:sldChg chg="add">
        <pc:chgData name="Hossein Saberi" userId="3099d733-8375-4154-9dc5-01b18b3cf786" providerId="ADAL" clId="{B8B7E949-2EDE-482D-A6C6-84F127988B10}" dt="2024-02-14T11:56:43.999" v="4250" actId="2890"/>
        <pc:sldMkLst>
          <pc:docMk/>
          <pc:sldMk cId="1167504818" sldId="501"/>
        </pc:sldMkLst>
      </pc:sldChg>
      <pc:sldChg chg="new del">
        <pc:chgData name="Hossein Saberi" userId="3099d733-8375-4154-9dc5-01b18b3cf786" providerId="ADAL" clId="{B8B7E949-2EDE-482D-A6C6-84F127988B10}" dt="2024-02-13T16:17:21.847" v="3613" actId="47"/>
        <pc:sldMkLst>
          <pc:docMk/>
          <pc:sldMk cId="1333509336" sldId="501"/>
        </pc:sldMkLst>
      </pc:sldChg>
      <pc:sldChg chg="new del">
        <pc:chgData name="Hossein Saberi" userId="3099d733-8375-4154-9dc5-01b18b3cf786" providerId="ADAL" clId="{B8B7E949-2EDE-482D-A6C6-84F127988B10}" dt="2024-02-15T14:36:39.457" v="4279" actId="680"/>
        <pc:sldMkLst>
          <pc:docMk/>
          <pc:sldMk cId="1205416002" sldId="502"/>
        </pc:sldMkLst>
      </pc:sldChg>
      <pc:sldChg chg="addSp delSp modSp new del mod ord setBg">
        <pc:chgData name="Hossein Saberi" userId="3099d733-8375-4154-9dc5-01b18b3cf786" providerId="ADAL" clId="{B8B7E949-2EDE-482D-A6C6-84F127988B10}" dt="2024-02-16T13:33:55.616" v="4722" actId="47"/>
        <pc:sldMkLst>
          <pc:docMk/>
          <pc:sldMk cId="2838549431" sldId="502"/>
        </pc:sldMkLst>
        <pc:spChg chg="add del mod">
          <ac:chgData name="Hossein Saberi" userId="3099d733-8375-4154-9dc5-01b18b3cf786" providerId="ADAL" clId="{B8B7E949-2EDE-482D-A6C6-84F127988B10}" dt="2024-02-15T14:49:36.046" v="4368" actId="21"/>
          <ac:spMkLst>
            <pc:docMk/>
            <pc:sldMk cId="2838549431" sldId="502"/>
            <ac:spMk id="10" creationId="{A01BC1B0-4107-4BB5-E5AF-B000E2FC1FBF}"/>
          </ac:spMkLst>
        </pc:spChg>
        <pc:spChg chg="add del">
          <ac:chgData name="Hossein Saberi" userId="3099d733-8375-4154-9dc5-01b18b3cf786" providerId="ADAL" clId="{B8B7E949-2EDE-482D-A6C6-84F127988B10}" dt="2024-02-15T14:48:45.816" v="4322" actId="26606"/>
          <ac:spMkLst>
            <pc:docMk/>
            <pc:sldMk cId="2838549431" sldId="502"/>
            <ac:spMk id="11" creationId="{A169D286-F4D7-4C8B-A6BD-D05384C7F1D8}"/>
          </ac:spMkLst>
        </pc:spChg>
        <pc:spChg chg="add del">
          <ac:chgData name="Hossein Saberi" userId="3099d733-8375-4154-9dc5-01b18b3cf786" providerId="ADAL" clId="{B8B7E949-2EDE-482D-A6C6-84F127988B10}" dt="2024-02-15T14:48:45.816" v="4322" actId="26606"/>
          <ac:spMkLst>
            <pc:docMk/>
            <pc:sldMk cId="2838549431" sldId="502"/>
            <ac:spMk id="12" creationId="{39E8235E-135E-4261-8F54-2B316E493C42}"/>
          </ac:spMkLst>
        </pc:spChg>
        <pc:spChg chg="add del">
          <ac:chgData name="Hossein Saberi" userId="3099d733-8375-4154-9dc5-01b18b3cf786" providerId="ADAL" clId="{B8B7E949-2EDE-482D-A6C6-84F127988B10}" dt="2024-02-15T14:48:45.816" v="4322" actId="26606"/>
          <ac:spMkLst>
            <pc:docMk/>
            <pc:sldMk cId="2838549431" sldId="502"/>
            <ac:spMk id="13" creationId="{D4ED8EC3-4D57-4620-93CE-4E6661F09A3E}"/>
          </ac:spMkLst>
        </pc:spChg>
        <pc:spChg chg="add del">
          <ac:chgData name="Hossein Saberi" userId="3099d733-8375-4154-9dc5-01b18b3cf786" providerId="ADAL" clId="{B8B7E949-2EDE-482D-A6C6-84F127988B10}" dt="2024-02-15T14:48:40.481" v="4318" actId="26606"/>
          <ac:spMkLst>
            <pc:docMk/>
            <pc:sldMk cId="2838549431" sldId="502"/>
            <ac:spMk id="14" creationId="{69D184B2-2226-4E31-BCCB-444330767440}"/>
          </ac:spMkLst>
        </pc:spChg>
        <pc:spChg chg="add del">
          <ac:chgData name="Hossein Saberi" userId="3099d733-8375-4154-9dc5-01b18b3cf786" providerId="ADAL" clId="{B8B7E949-2EDE-482D-A6C6-84F127988B10}" dt="2024-02-15T14:48:45.816" v="4322" actId="26606"/>
          <ac:spMkLst>
            <pc:docMk/>
            <pc:sldMk cId="2838549431" sldId="502"/>
            <ac:spMk id="15" creationId="{83BCB34A-2F40-4F41-8488-A134C1C155B7}"/>
          </ac:spMkLst>
        </pc:spChg>
        <pc:spChg chg="add del">
          <ac:chgData name="Hossein Saberi" userId="3099d733-8375-4154-9dc5-01b18b3cf786" providerId="ADAL" clId="{B8B7E949-2EDE-482D-A6C6-84F127988B10}" dt="2024-02-15T14:48:40.481" v="4318" actId="26606"/>
          <ac:spMkLst>
            <pc:docMk/>
            <pc:sldMk cId="2838549431" sldId="502"/>
            <ac:spMk id="16" creationId="{1AC4D4E3-486A-464A-8EC8-D44881097267}"/>
          </ac:spMkLst>
        </pc:spChg>
        <pc:spChg chg="add del">
          <ac:chgData name="Hossein Saberi" userId="3099d733-8375-4154-9dc5-01b18b3cf786" providerId="ADAL" clId="{B8B7E949-2EDE-482D-A6C6-84F127988B10}" dt="2024-02-15T14:49:46.290" v="4372" actId="26606"/>
          <ac:spMkLst>
            <pc:docMk/>
            <pc:sldMk cId="2838549431" sldId="502"/>
            <ac:spMk id="17" creationId="{69D184B2-2226-4E31-BCCB-444330767440}"/>
          </ac:spMkLst>
        </pc:spChg>
        <pc:spChg chg="add del">
          <ac:chgData name="Hossein Saberi" userId="3099d733-8375-4154-9dc5-01b18b3cf786" providerId="ADAL" clId="{B8B7E949-2EDE-482D-A6C6-84F127988B10}" dt="2024-02-15T14:48:40.481" v="4318" actId="26606"/>
          <ac:spMkLst>
            <pc:docMk/>
            <pc:sldMk cId="2838549431" sldId="502"/>
            <ac:spMk id="18" creationId="{864DE13E-58EB-4475-B79C-0D4FC651239B}"/>
          </ac:spMkLst>
        </pc:spChg>
        <pc:spChg chg="add del">
          <ac:chgData name="Hossein Saberi" userId="3099d733-8375-4154-9dc5-01b18b3cf786" providerId="ADAL" clId="{B8B7E949-2EDE-482D-A6C6-84F127988B10}" dt="2024-02-15T14:49:46.290" v="4372" actId="26606"/>
          <ac:spMkLst>
            <pc:docMk/>
            <pc:sldMk cId="2838549431" sldId="502"/>
            <ac:spMk id="19" creationId="{1AC4D4E3-486A-464A-8EC8-D44881097267}"/>
          </ac:spMkLst>
        </pc:spChg>
        <pc:spChg chg="add del">
          <ac:chgData name="Hossein Saberi" userId="3099d733-8375-4154-9dc5-01b18b3cf786" providerId="ADAL" clId="{B8B7E949-2EDE-482D-A6C6-84F127988B10}" dt="2024-02-15T14:49:46.290" v="4372" actId="26606"/>
          <ac:spMkLst>
            <pc:docMk/>
            <pc:sldMk cId="2838549431" sldId="502"/>
            <ac:spMk id="21" creationId="{864DE13E-58EB-4475-B79C-0D4FC651239B}"/>
          </ac:spMkLst>
        </pc:spChg>
        <pc:spChg chg="add del">
          <ac:chgData name="Hossein Saberi" userId="3099d733-8375-4154-9dc5-01b18b3cf786" providerId="ADAL" clId="{B8B7E949-2EDE-482D-A6C6-84F127988B10}" dt="2024-02-15T14:48:45.816" v="4322" actId="26606"/>
          <ac:spMkLst>
            <pc:docMk/>
            <pc:sldMk cId="2838549431" sldId="502"/>
            <ac:spMk id="22" creationId="{F78382DC-4207-465E-B379-1E16448AA222}"/>
          </ac:spMkLst>
        </pc:spChg>
        <pc:spChg chg="add del">
          <ac:chgData name="Hossein Saberi" userId="3099d733-8375-4154-9dc5-01b18b3cf786" providerId="ADAL" clId="{B8B7E949-2EDE-482D-A6C6-84F127988B10}" dt="2024-02-15T14:48:52.166" v="4324" actId="26606"/>
          <ac:spMkLst>
            <pc:docMk/>
            <pc:sldMk cId="2838549431" sldId="502"/>
            <ac:spMk id="24" creationId="{E97C36FC-DEAA-4DCA-B0AB-7F9357FA4016}"/>
          </ac:spMkLst>
        </pc:spChg>
        <pc:spChg chg="add del">
          <ac:chgData name="Hossein Saberi" userId="3099d733-8375-4154-9dc5-01b18b3cf786" providerId="ADAL" clId="{B8B7E949-2EDE-482D-A6C6-84F127988B10}" dt="2024-02-15T14:48:52.166" v="4324" actId="26606"/>
          <ac:spMkLst>
            <pc:docMk/>
            <pc:sldMk cId="2838549431" sldId="502"/>
            <ac:spMk id="25" creationId="{278C38CD-A630-49FF-8417-6792A2B13FCA}"/>
          </ac:spMkLst>
        </pc:spChg>
        <pc:spChg chg="add del">
          <ac:chgData name="Hossein Saberi" userId="3099d733-8375-4154-9dc5-01b18b3cf786" providerId="ADAL" clId="{B8B7E949-2EDE-482D-A6C6-84F127988B10}" dt="2024-02-15T14:49:56.709" v="4374" actId="26606"/>
          <ac:spMkLst>
            <pc:docMk/>
            <pc:sldMk cId="2838549431" sldId="502"/>
            <ac:spMk id="26" creationId="{22C6C9C9-83BF-4A6C-A1BF-C1735C61B4FF}"/>
          </ac:spMkLst>
        </pc:spChg>
        <pc:spChg chg="add del">
          <ac:chgData name="Hossein Saberi" userId="3099d733-8375-4154-9dc5-01b18b3cf786" providerId="ADAL" clId="{B8B7E949-2EDE-482D-A6C6-84F127988B10}" dt="2024-02-15T14:49:57.505" v="4376" actId="26606"/>
          <ac:spMkLst>
            <pc:docMk/>
            <pc:sldMk cId="2838549431" sldId="502"/>
            <ac:spMk id="28" creationId="{5F9CFCE6-877F-4858-B8BD-2C52CA8AFBC4}"/>
          </ac:spMkLst>
        </pc:spChg>
        <pc:spChg chg="add del">
          <ac:chgData name="Hossein Saberi" userId="3099d733-8375-4154-9dc5-01b18b3cf786" providerId="ADAL" clId="{B8B7E949-2EDE-482D-A6C6-84F127988B10}" dt="2024-02-15T14:49:57.505" v="4376" actId="26606"/>
          <ac:spMkLst>
            <pc:docMk/>
            <pc:sldMk cId="2838549431" sldId="502"/>
            <ac:spMk id="29" creationId="{8213F8A0-12AE-4514-8372-0DD766EC28EE}"/>
          </ac:spMkLst>
        </pc:spChg>
        <pc:spChg chg="add del">
          <ac:chgData name="Hossein Saberi" userId="3099d733-8375-4154-9dc5-01b18b3cf786" providerId="ADAL" clId="{B8B7E949-2EDE-482D-A6C6-84F127988B10}" dt="2024-02-15T14:49:57.505" v="4376" actId="26606"/>
          <ac:spMkLst>
            <pc:docMk/>
            <pc:sldMk cId="2838549431" sldId="502"/>
            <ac:spMk id="30" creationId="{9EFF17D4-9A8C-4CE5-B096-D8CCD4400437}"/>
          </ac:spMkLst>
        </pc:spChg>
        <pc:spChg chg="add del">
          <ac:chgData name="Hossein Saberi" userId="3099d733-8375-4154-9dc5-01b18b3cf786" providerId="ADAL" clId="{B8B7E949-2EDE-482D-A6C6-84F127988B10}" dt="2024-02-15T14:50:10.816" v="4378" actId="26606"/>
          <ac:spMkLst>
            <pc:docMk/>
            <pc:sldMk cId="2838549431" sldId="502"/>
            <ac:spMk id="32" creationId="{22C6C9C9-83BF-4A6C-A1BF-C1735C61B4FF}"/>
          </ac:spMkLst>
        </pc:spChg>
        <pc:spChg chg="add del">
          <ac:chgData name="Hossein Saberi" userId="3099d733-8375-4154-9dc5-01b18b3cf786" providerId="ADAL" clId="{B8B7E949-2EDE-482D-A6C6-84F127988B10}" dt="2024-02-15T14:50:50.215" v="4393" actId="26606"/>
          <ac:spMkLst>
            <pc:docMk/>
            <pc:sldMk cId="2838549431" sldId="502"/>
            <ac:spMk id="36" creationId="{11BE3FA7-0D70-4431-814F-D8C40576EA93}"/>
          </ac:spMkLst>
        </pc:spChg>
        <pc:spChg chg="add del">
          <ac:chgData name="Hossein Saberi" userId="3099d733-8375-4154-9dc5-01b18b3cf786" providerId="ADAL" clId="{B8B7E949-2EDE-482D-A6C6-84F127988B10}" dt="2024-02-15T14:51:02.366" v="4397" actId="26606"/>
          <ac:spMkLst>
            <pc:docMk/>
            <pc:sldMk cId="2838549431" sldId="502"/>
            <ac:spMk id="37" creationId="{1500B4A4-B1F1-41EA-886A-B8A210DBCA3B}"/>
          </ac:spMkLst>
        </pc:spChg>
        <pc:spChg chg="add del">
          <ac:chgData name="Hossein Saberi" userId="3099d733-8375-4154-9dc5-01b18b3cf786" providerId="ADAL" clId="{B8B7E949-2EDE-482D-A6C6-84F127988B10}" dt="2024-02-15T14:51:02.366" v="4397" actId="26606"/>
          <ac:spMkLst>
            <pc:docMk/>
            <pc:sldMk cId="2838549431" sldId="502"/>
            <ac:spMk id="38" creationId="{5E55A99C-0BDC-4DBE-8E40-9FA66F629FA1}"/>
          </ac:spMkLst>
        </pc:spChg>
        <pc:spChg chg="add del">
          <ac:chgData name="Hossein Saberi" userId="3099d733-8375-4154-9dc5-01b18b3cf786" providerId="ADAL" clId="{B8B7E949-2EDE-482D-A6C6-84F127988B10}" dt="2024-02-15T14:50:27.112" v="4381" actId="26606"/>
          <ac:spMkLst>
            <pc:docMk/>
            <pc:sldMk cId="2838549431" sldId="502"/>
            <ac:spMk id="39" creationId="{7AA67C3D-6D28-4C64-81F8-295FC9396EB6}"/>
          </ac:spMkLst>
        </pc:spChg>
        <pc:spChg chg="add del">
          <ac:chgData name="Hossein Saberi" userId="3099d733-8375-4154-9dc5-01b18b3cf786" providerId="ADAL" clId="{B8B7E949-2EDE-482D-A6C6-84F127988B10}" dt="2024-02-15T14:50:27.112" v="4381" actId="26606"/>
          <ac:spMkLst>
            <pc:docMk/>
            <pc:sldMk cId="2838549431" sldId="502"/>
            <ac:spMk id="41" creationId="{8DBEAE55-3EA1-41D7-A212-5F7D8986C1F2}"/>
          </ac:spMkLst>
        </pc:spChg>
        <pc:spChg chg="add del">
          <ac:chgData name="Hossein Saberi" userId="3099d733-8375-4154-9dc5-01b18b3cf786" providerId="ADAL" clId="{B8B7E949-2EDE-482D-A6C6-84F127988B10}" dt="2024-02-15T14:51:04.384" v="4399" actId="26606"/>
          <ac:spMkLst>
            <pc:docMk/>
            <pc:sldMk cId="2838549431" sldId="502"/>
            <ac:spMk id="42" creationId="{99D1FD2A-2BBA-4B7A-80E4-09314FE251FE}"/>
          </ac:spMkLst>
        </pc:spChg>
        <pc:spChg chg="add del">
          <ac:chgData name="Hossein Saberi" userId="3099d733-8375-4154-9dc5-01b18b3cf786" providerId="ADAL" clId="{B8B7E949-2EDE-482D-A6C6-84F127988B10}" dt="2024-02-15T14:50:27.112" v="4381" actId="26606"/>
          <ac:spMkLst>
            <pc:docMk/>
            <pc:sldMk cId="2838549431" sldId="502"/>
            <ac:spMk id="43" creationId="{CFC5F0E7-644F-4101-BE72-12825CF537E7}"/>
          </ac:spMkLst>
        </pc:spChg>
        <pc:spChg chg="add del">
          <ac:chgData name="Hossein Saberi" userId="3099d733-8375-4154-9dc5-01b18b3cf786" providerId="ADAL" clId="{B8B7E949-2EDE-482D-A6C6-84F127988B10}" dt="2024-02-15T14:51:07.583" v="4401" actId="26606"/>
          <ac:spMkLst>
            <pc:docMk/>
            <pc:sldMk cId="2838549431" sldId="502"/>
            <ac:spMk id="44" creationId="{EE5F705A-5E81-4B3A-8EF4-911982DB313C}"/>
          </ac:spMkLst>
        </pc:spChg>
        <pc:spChg chg="add del">
          <ac:chgData name="Hossein Saberi" userId="3099d733-8375-4154-9dc5-01b18b3cf786" providerId="ADAL" clId="{B8B7E949-2EDE-482D-A6C6-84F127988B10}" dt="2024-02-15T14:50:27.112" v="4381" actId="26606"/>
          <ac:spMkLst>
            <pc:docMk/>
            <pc:sldMk cId="2838549431" sldId="502"/>
            <ac:spMk id="45" creationId="{74283919-7E00-4FC2-BFC9-3F56E58808F7}"/>
          </ac:spMkLst>
        </pc:spChg>
        <pc:spChg chg="add del">
          <ac:chgData name="Hossein Saberi" userId="3099d733-8375-4154-9dc5-01b18b3cf786" providerId="ADAL" clId="{B8B7E949-2EDE-482D-A6C6-84F127988B10}" dt="2024-02-15T14:51:07.583" v="4401" actId="26606"/>
          <ac:spMkLst>
            <pc:docMk/>
            <pc:sldMk cId="2838549431" sldId="502"/>
            <ac:spMk id="46" creationId="{AD8F92D9-1751-4ABF-9CB7-D198C9A05A46}"/>
          </ac:spMkLst>
        </pc:spChg>
        <pc:spChg chg="add del">
          <ac:chgData name="Hossein Saberi" userId="3099d733-8375-4154-9dc5-01b18b3cf786" providerId="ADAL" clId="{B8B7E949-2EDE-482D-A6C6-84F127988B10}" dt="2024-02-15T14:50:27.112" v="4381" actId="26606"/>
          <ac:spMkLst>
            <pc:docMk/>
            <pc:sldMk cId="2838549431" sldId="502"/>
            <ac:spMk id="47" creationId="{2217FF4A-5EDF-43B7-90EE-BDD9F1E9EAC2}"/>
          </ac:spMkLst>
        </pc:spChg>
        <pc:spChg chg="add del">
          <ac:chgData name="Hossein Saberi" userId="3099d733-8375-4154-9dc5-01b18b3cf786" providerId="ADAL" clId="{B8B7E949-2EDE-482D-A6C6-84F127988B10}" dt="2024-02-15T14:51:07.583" v="4401" actId="26606"/>
          <ac:spMkLst>
            <pc:docMk/>
            <pc:sldMk cId="2838549431" sldId="502"/>
            <ac:spMk id="48" creationId="{6D6B998F-CA62-4EE6-B7E7-046377D4F7EF}"/>
          </ac:spMkLst>
        </pc:spChg>
        <pc:spChg chg="add del">
          <ac:chgData name="Hossein Saberi" userId="3099d733-8375-4154-9dc5-01b18b3cf786" providerId="ADAL" clId="{B8B7E949-2EDE-482D-A6C6-84F127988B10}" dt="2024-02-15T14:50:29.814" v="4383" actId="26606"/>
          <ac:spMkLst>
            <pc:docMk/>
            <pc:sldMk cId="2838549431" sldId="502"/>
            <ac:spMk id="49" creationId="{22F15A2D-2324-487D-A02A-BF46C5C580EB}"/>
          </ac:spMkLst>
        </pc:spChg>
        <pc:spChg chg="add del">
          <ac:chgData name="Hossein Saberi" userId="3099d733-8375-4154-9dc5-01b18b3cf786" providerId="ADAL" clId="{B8B7E949-2EDE-482D-A6C6-84F127988B10}" dt="2024-02-15T14:50:29.814" v="4383" actId="26606"/>
          <ac:spMkLst>
            <pc:docMk/>
            <pc:sldMk cId="2838549431" sldId="502"/>
            <ac:spMk id="50" creationId="{17A7F34E-D418-47E2-9F86-2C45BBC31210}"/>
          </ac:spMkLst>
        </pc:spChg>
        <pc:spChg chg="add del">
          <ac:chgData name="Hossein Saberi" userId="3099d733-8375-4154-9dc5-01b18b3cf786" providerId="ADAL" clId="{B8B7E949-2EDE-482D-A6C6-84F127988B10}" dt="2024-02-15T14:50:29.814" v="4383" actId="26606"/>
          <ac:spMkLst>
            <pc:docMk/>
            <pc:sldMk cId="2838549431" sldId="502"/>
            <ac:spMk id="51" creationId="{2AEAFA59-923A-4F54-8B49-44C970BCC323}"/>
          </ac:spMkLst>
        </pc:spChg>
        <pc:spChg chg="add del">
          <ac:chgData name="Hossein Saberi" userId="3099d733-8375-4154-9dc5-01b18b3cf786" providerId="ADAL" clId="{B8B7E949-2EDE-482D-A6C6-84F127988B10}" dt="2024-02-15T15:12:22.833" v="4448" actId="26606"/>
          <ac:spMkLst>
            <pc:docMk/>
            <pc:sldMk cId="2838549431" sldId="502"/>
            <ac:spMk id="52" creationId="{262ABC4B-37D8-4218-BDD8-6DF6A00C0C80}"/>
          </ac:spMkLst>
        </pc:spChg>
        <pc:spChg chg="add del">
          <ac:chgData name="Hossein Saberi" userId="3099d733-8375-4154-9dc5-01b18b3cf786" providerId="ADAL" clId="{B8B7E949-2EDE-482D-A6C6-84F127988B10}" dt="2024-02-15T14:50:34.369" v="4385" actId="26606"/>
          <ac:spMkLst>
            <pc:docMk/>
            <pc:sldMk cId="2838549431" sldId="502"/>
            <ac:spMk id="53" creationId="{B527B32F-07F3-4C94-B09B-8C8F310F0D56}"/>
          </ac:spMkLst>
        </pc:spChg>
        <pc:spChg chg="add del">
          <ac:chgData name="Hossein Saberi" userId="3099d733-8375-4154-9dc5-01b18b3cf786" providerId="ADAL" clId="{B8B7E949-2EDE-482D-A6C6-84F127988B10}" dt="2024-02-15T14:50:34.369" v="4385" actId="26606"/>
          <ac:spMkLst>
            <pc:docMk/>
            <pc:sldMk cId="2838549431" sldId="502"/>
            <ac:spMk id="54" creationId="{7F41D4CC-403D-465E-9223-3277868A5D9E}"/>
          </ac:spMkLst>
        </pc:spChg>
        <pc:spChg chg="add del">
          <ac:chgData name="Hossein Saberi" userId="3099d733-8375-4154-9dc5-01b18b3cf786" providerId="ADAL" clId="{B8B7E949-2EDE-482D-A6C6-84F127988B10}" dt="2024-02-15T14:50:34.369" v="4385" actId="26606"/>
          <ac:spMkLst>
            <pc:docMk/>
            <pc:sldMk cId="2838549431" sldId="502"/>
            <ac:spMk id="55" creationId="{3DC4C688-715E-4A31-AB90-6A5752887D8A}"/>
          </ac:spMkLst>
        </pc:spChg>
        <pc:spChg chg="add del">
          <ac:chgData name="Hossein Saberi" userId="3099d733-8375-4154-9dc5-01b18b3cf786" providerId="ADAL" clId="{B8B7E949-2EDE-482D-A6C6-84F127988B10}" dt="2024-02-15T15:12:28.404" v="4450" actId="26606"/>
          <ac:spMkLst>
            <pc:docMk/>
            <pc:sldMk cId="2838549431" sldId="502"/>
            <ac:spMk id="56" creationId="{42A4FC2C-047E-45A5-965D-8E1E3BF09BC6}"/>
          </ac:spMkLst>
        </pc:spChg>
        <pc:spChg chg="add del">
          <ac:chgData name="Hossein Saberi" userId="3099d733-8375-4154-9dc5-01b18b3cf786" providerId="ADAL" clId="{B8B7E949-2EDE-482D-A6C6-84F127988B10}" dt="2024-02-15T14:50:37.099" v="4387" actId="26606"/>
          <ac:spMkLst>
            <pc:docMk/>
            <pc:sldMk cId="2838549431" sldId="502"/>
            <ac:spMk id="57" creationId="{73EDB3DA-AEF0-428A-A317-C42827E6C836}"/>
          </ac:spMkLst>
        </pc:spChg>
        <pc:spChg chg="add del">
          <ac:chgData name="Hossein Saberi" userId="3099d733-8375-4154-9dc5-01b18b3cf786" providerId="ADAL" clId="{B8B7E949-2EDE-482D-A6C6-84F127988B10}" dt="2024-02-15T14:50:37.099" v="4387" actId="26606"/>
          <ac:spMkLst>
            <pc:docMk/>
            <pc:sldMk cId="2838549431" sldId="502"/>
            <ac:spMk id="58" creationId="{4A06AD8B-0227-4FF6-AEB4-C66C5A5398C1}"/>
          </ac:spMkLst>
        </pc:spChg>
        <pc:spChg chg="add del">
          <ac:chgData name="Hossein Saberi" userId="3099d733-8375-4154-9dc5-01b18b3cf786" providerId="ADAL" clId="{B8B7E949-2EDE-482D-A6C6-84F127988B10}" dt="2024-02-15T14:50:37.099" v="4387" actId="26606"/>
          <ac:spMkLst>
            <pc:docMk/>
            <pc:sldMk cId="2838549431" sldId="502"/>
            <ac:spMk id="59" creationId="{5DFACEB2-7564-4FB9-B739-C2CE339BA3D2}"/>
          </ac:spMkLst>
        </pc:spChg>
        <pc:spChg chg="add del">
          <ac:chgData name="Hossein Saberi" userId="3099d733-8375-4154-9dc5-01b18b3cf786" providerId="ADAL" clId="{B8B7E949-2EDE-482D-A6C6-84F127988B10}" dt="2024-02-15T15:12:31.328" v="4452" actId="26606"/>
          <ac:spMkLst>
            <pc:docMk/>
            <pc:sldMk cId="2838549431" sldId="502"/>
            <ac:spMk id="60" creationId="{6C2997EE-0889-44C3-AC0D-18F26AC9AAAB}"/>
          </ac:spMkLst>
        </pc:spChg>
        <pc:spChg chg="add del">
          <ac:chgData name="Hossein Saberi" userId="3099d733-8375-4154-9dc5-01b18b3cf786" providerId="ADAL" clId="{B8B7E949-2EDE-482D-A6C6-84F127988B10}" dt="2024-02-15T14:50:42.136" v="4389" actId="26606"/>
          <ac:spMkLst>
            <pc:docMk/>
            <pc:sldMk cId="2838549431" sldId="502"/>
            <ac:spMk id="61" creationId="{E97C36FC-DEAA-4DCA-B0AB-7F9357FA4016}"/>
          </ac:spMkLst>
        </pc:spChg>
        <pc:spChg chg="add del">
          <ac:chgData name="Hossein Saberi" userId="3099d733-8375-4154-9dc5-01b18b3cf786" providerId="ADAL" clId="{B8B7E949-2EDE-482D-A6C6-84F127988B10}" dt="2024-02-15T14:50:42.136" v="4389" actId="26606"/>
          <ac:spMkLst>
            <pc:docMk/>
            <pc:sldMk cId="2838549431" sldId="502"/>
            <ac:spMk id="62" creationId="{278C38CD-A630-49FF-8417-6792A2B13FCA}"/>
          </ac:spMkLst>
        </pc:spChg>
        <pc:spChg chg="add del">
          <ac:chgData name="Hossein Saberi" userId="3099d733-8375-4154-9dc5-01b18b3cf786" providerId="ADAL" clId="{B8B7E949-2EDE-482D-A6C6-84F127988B10}" dt="2024-02-15T15:12:58.554" v="4460" actId="26606"/>
          <ac:spMkLst>
            <pc:docMk/>
            <pc:sldMk cId="2838549431" sldId="502"/>
            <ac:spMk id="63" creationId="{36A1CAC3-A129-43F8-8881-63D3E319A7B5}"/>
          </ac:spMkLst>
        </pc:spChg>
        <pc:spChg chg="add del">
          <ac:chgData name="Hossein Saberi" userId="3099d733-8375-4154-9dc5-01b18b3cf786" providerId="ADAL" clId="{B8B7E949-2EDE-482D-A6C6-84F127988B10}" dt="2024-02-15T15:12:58.554" v="4460" actId="26606"/>
          <ac:spMkLst>
            <pc:docMk/>
            <pc:sldMk cId="2838549431" sldId="502"/>
            <ac:spMk id="64" creationId="{B5CCE41C-FBFB-44B8-BE25-7F555613C150}"/>
          </ac:spMkLst>
        </pc:spChg>
        <pc:spChg chg="add del">
          <ac:chgData name="Hossein Saberi" userId="3099d733-8375-4154-9dc5-01b18b3cf786" providerId="ADAL" clId="{B8B7E949-2EDE-482D-A6C6-84F127988B10}" dt="2024-02-15T15:14:28.490" v="4469" actId="26606"/>
          <ac:spMkLst>
            <pc:docMk/>
            <pc:sldMk cId="2838549431" sldId="502"/>
            <ac:spMk id="65" creationId="{42A4FC2C-047E-45A5-965D-8E1E3BF09BC6}"/>
          </ac:spMkLst>
        </pc:spChg>
        <pc:spChg chg="add mod">
          <ac:chgData name="Hossein Saberi" userId="3099d733-8375-4154-9dc5-01b18b3cf786" providerId="ADAL" clId="{B8B7E949-2EDE-482D-A6C6-84F127988B10}" dt="2024-02-15T15:17:30.901" v="4543" actId="6549"/>
          <ac:spMkLst>
            <pc:docMk/>
            <pc:sldMk cId="2838549431" sldId="502"/>
            <ac:spMk id="66" creationId="{9D133AAA-43DB-1D12-B4F3-32263B9E3B28}"/>
          </ac:spMkLst>
        </pc:spChg>
        <pc:spChg chg="add del">
          <ac:chgData name="Hossein Saberi" userId="3099d733-8375-4154-9dc5-01b18b3cf786" providerId="ADAL" clId="{B8B7E949-2EDE-482D-A6C6-84F127988B10}" dt="2024-02-15T15:14:29.068" v="4471" actId="26606"/>
          <ac:spMkLst>
            <pc:docMk/>
            <pc:sldMk cId="2838549431" sldId="502"/>
            <ac:spMk id="67" creationId="{42A4FC2C-047E-45A5-965D-8E1E3BF09BC6}"/>
          </ac:spMkLst>
        </pc:spChg>
        <pc:spChg chg="add del">
          <ac:chgData name="Hossein Saberi" userId="3099d733-8375-4154-9dc5-01b18b3cf786" providerId="ADAL" clId="{B8B7E949-2EDE-482D-A6C6-84F127988B10}" dt="2024-02-15T15:15:33.149" v="4473" actId="26606"/>
          <ac:spMkLst>
            <pc:docMk/>
            <pc:sldMk cId="2838549431" sldId="502"/>
            <ac:spMk id="69" creationId="{22C6C9C9-83BF-4A6C-A1BF-C1735C61B4FF}"/>
          </ac:spMkLst>
        </pc:spChg>
        <pc:picChg chg="add del mod">
          <ac:chgData name="Hossein Saberi" userId="3099d733-8375-4154-9dc5-01b18b3cf786" providerId="ADAL" clId="{B8B7E949-2EDE-482D-A6C6-84F127988B10}" dt="2024-02-15T14:48:14.976" v="4307" actId="478"/>
          <ac:picMkLst>
            <pc:docMk/>
            <pc:sldMk cId="2838549431" sldId="502"/>
            <ac:picMk id="3" creationId="{6509EDDA-D1A0-5B84-115A-C93596AD01C2}"/>
          </ac:picMkLst>
        </pc:picChg>
        <pc:picChg chg="add del mod ord">
          <ac:chgData name="Hossein Saberi" userId="3099d733-8375-4154-9dc5-01b18b3cf786" providerId="ADAL" clId="{B8B7E949-2EDE-482D-A6C6-84F127988B10}" dt="2024-02-15T15:15:37.923" v="4476" actId="478"/>
          <ac:picMkLst>
            <pc:docMk/>
            <pc:sldMk cId="2838549431" sldId="502"/>
            <ac:picMk id="5" creationId="{F54637F1-A91F-A78E-6E58-101CC933B552}"/>
          </ac:picMkLst>
        </pc:picChg>
        <pc:picChg chg="add del mod">
          <ac:chgData name="Hossein Saberi" userId="3099d733-8375-4154-9dc5-01b18b3cf786" providerId="ADAL" clId="{B8B7E949-2EDE-482D-A6C6-84F127988B10}" dt="2024-02-15T14:48:22.351" v="4311" actId="478"/>
          <ac:picMkLst>
            <pc:docMk/>
            <pc:sldMk cId="2838549431" sldId="502"/>
            <ac:picMk id="7" creationId="{96AD6482-53D8-2848-E5E0-2D26ABD57A0A}"/>
          </ac:picMkLst>
        </pc:picChg>
        <pc:picChg chg="add del mod ord">
          <ac:chgData name="Hossein Saberi" userId="3099d733-8375-4154-9dc5-01b18b3cf786" providerId="ADAL" clId="{B8B7E949-2EDE-482D-A6C6-84F127988B10}" dt="2024-02-16T11:41:27.708" v="4551" actId="478"/>
          <ac:picMkLst>
            <pc:docMk/>
            <pc:sldMk cId="2838549431" sldId="502"/>
            <ac:picMk id="9" creationId="{09692FB6-4B3E-C091-ED52-04EFF7D0F08F}"/>
          </ac:picMkLst>
        </pc:picChg>
        <pc:picChg chg="add del mod ord">
          <ac:chgData name="Hossein Saberi" userId="3099d733-8375-4154-9dc5-01b18b3cf786" providerId="ADAL" clId="{B8B7E949-2EDE-482D-A6C6-84F127988B10}" dt="2024-02-15T15:15:41.416" v="4478" actId="26606"/>
          <ac:picMkLst>
            <pc:docMk/>
            <pc:sldMk cId="2838549431" sldId="502"/>
            <ac:picMk id="31" creationId="{434ACF08-35F2-B245-ECDA-CA053213CFD8}"/>
          </ac:picMkLst>
        </pc:picChg>
        <pc:cxnChg chg="add del">
          <ac:chgData name="Hossein Saberi" userId="3099d733-8375-4154-9dc5-01b18b3cf786" providerId="ADAL" clId="{B8B7E949-2EDE-482D-A6C6-84F127988B10}" dt="2024-02-15T14:48:40.481" v="4318" actId="26606"/>
          <ac:cxnSpMkLst>
            <pc:docMk/>
            <pc:sldMk cId="2838549431" sldId="502"/>
            <ac:cxnSpMk id="20" creationId="{02E9B2EE-76CA-47F3-9977-3F2FCB7FD252}"/>
          </ac:cxnSpMkLst>
        </pc:cxnChg>
        <pc:cxnChg chg="add del">
          <ac:chgData name="Hossein Saberi" userId="3099d733-8375-4154-9dc5-01b18b3cf786" providerId="ADAL" clId="{B8B7E949-2EDE-482D-A6C6-84F127988B10}" dt="2024-02-15T14:49:46.290" v="4372" actId="26606"/>
          <ac:cxnSpMkLst>
            <pc:docMk/>
            <pc:sldMk cId="2838549431" sldId="502"/>
            <ac:cxnSpMk id="23" creationId="{02E9B2EE-76CA-47F3-9977-3F2FCB7FD252}"/>
          </ac:cxnSpMkLst>
        </pc:cxnChg>
        <pc:cxnChg chg="add del">
          <ac:chgData name="Hossein Saberi" userId="3099d733-8375-4154-9dc5-01b18b3cf786" providerId="ADAL" clId="{B8B7E949-2EDE-482D-A6C6-84F127988B10}" dt="2024-02-15T15:12:19.799" v="4446" actId="26606"/>
          <ac:cxnSpMkLst>
            <pc:docMk/>
            <pc:sldMk cId="2838549431" sldId="502"/>
            <ac:cxnSpMk id="33" creationId="{DCD67800-37AC-4E14-89B0-F79DCB3FB86D}"/>
          </ac:cxnSpMkLst>
        </pc:cxnChg>
        <pc:cxnChg chg="add del">
          <ac:chgData name="Hossein Saberi" userId="3099d733-8375-4154-9dc5-01b18b3cf786" providerId="ADAL" clId="{B8B7E949-2EDE-482D-A6C6-84F127988B10}" dt="2024-02-15T14:51:07.583" v="4402" actId="26606"/>
          <ac:cxnSpMkLst>
            <pc:docMk/>
            <pc:sldMk cId="2838549431" sldId="502"/>
            <ac:cxnSpMk id="34" creationId="{1C6AAE25-BD23-41B5-AAE4-1DA5898C2ADB}"/>
          </ac:cxnSpMkLst>
        </pc:cxnChg>
        <pc:cxnChg chg="add del">
          <ac:chgData name="Hossein Saberi" userId="3099d733-8375-4154-9dc5-01b18b3cf786" providerId="ADAL" clId="{B8B7E949-2EDE-482D-A6C6-84F127988B10}" dt="2024-02-15T15:12:19.799" v="4446" actId="26606"/>
          <ac:cxnSpMkLst>
            <pc:docMk/>
            <pc:sldMk cId="2838549431" sldId="502"/>
            <ac:cxnSpMk id="35" creationId="{20F1788F-A5AE-4188-8274-F7F2E3833ECD}"/>
          </ac:cxnSpMkLst>
        </pc:cxnChg>
        <pc:cxnChg chg="add del">
          <ac:chgData name="Hossein Saberi" userId="3099d733-8375-4154-9dc5-01b18b3cf786" providerId="ADAL" clId="{B8B7E949-2EDE-482D-A6C6-84F127988B10}" dt="2024-02-15T14:51:02.366" v="4397" actId="26606"/>
          <ac:cxnSpMkLst>
            <pc:docMk/>
            <pc:sldMk cId="2838549431" sldId="502"/>
            <ac:cxnSpMk id="40" creationId="{5D1CEE39-A6DC-4DE0-9789-206F1A9888BB}"/>
          </ac:cxnSpMkLst>
        </pc:cxnChg>
      </pc:sldChg>
      <pc:sldChg chg="addSp delSp modSp new del mod setBg">
        <pc:chgData name="Hossein Saberi" userId="3099d733-8375-4154-9dc5-01b18b3cf786" providerId="ADAL" clId="{B8B7E949-2EDE-482D-A6C6-84F127988B10}" dt="2024-02-15T14:47:30.005" v="4297" actId="47"/>
        <pc:sldMkLst>
          <pc:docMk/>
          <pc:sldMk cId="3160365362" sldId="502"/>
        </pc:sldMkLst>
        <pc:spChg chg="del">
          <ac:chgData name="Hossein Saberi" userId="3099d733-8375-4154-9dc5-01b18b3cf786" providerId="ADAL" clId="{B8B7E949-2EDE-482D-A6C6-84F127988B10}" dt="2024-02-15T14:36:45.070" v="4281" actId="478"/>
          <ac:spMkLst>
            <pc:docMk/>
            <pc:sldMk cId="3160365362" sldId="502"/>
            <ac:spMk id="2" creationId="{0F91F288-2AC6-5568-4173-C7853B8DA096}"/>
          </ac:spMkLst>
        </pc:spChg>
        <pc:spChg chg="del">
          <ac:chgData name="Hossein Saberi" userId="3099d733-8375-4154-9dc5-01b18b3cf786" providerId="ADAL" clId="{B8B7E949-2EDE-482D-A6C6-84F127988B10}" dt="2024-02-15T14:36:45.070" v="4281" actId="478"/>
          <ac:spMkLst>
            <pc:docMk/>
            <pc:sldMk cId="3160365362" sldId="502"/>
            <ac:spMk id="3" creationId="{05823B95-034B-4FB4-44C8-82A305113CEB}"/>
          </ac:spMkLst>
        </pc:spChg>
        <pc:spChg chg="add del">
          <ac:chgData name="Hossein Saberi" userId="3099d733-8375-4154-9dc5-01b18b3cf786" providerId="ADAL" clId="{B8B7E949-2EDE-482D-A6C6-84F127988B10}" dt="2024-02-15T14:37:11.915" v="4290" actId="26606"/>
          <ac:spMkLst>
            <pc:docMk/>
            <pc:sldMk cId="3160365362" sldId="502"/>
            <ac:spMk id="12" creationId="{8DAAB828-02C8-4111-AC14-FF5ACEDDFE37}"/>
          </ac:spMkLst>
        </pc:spChg>
        <pc:spChg chg="add del">
          <ac:chgData name="Hossein Saberi" userId="3099d733-8375-4154-9dc5-01b18b3cf786" providerId="ADAL" clId="{B8B7E949-2EDE-482D-A6C6-84F127988B10}" dt="2024-02-15T14:37:16.682" v="4292" actId="26606"/>
          <ac:spMkLst>
            <pc:docMk/>
            <pc:sldMk cId="3160365362" sldId="502"/>
            <ac:spMk id="18" creationId="{C7F55EAC-550A-4BDD-9099-3F20B8FA0EBC}"/>
          </ac:spMkLst>
        </pc:spChg>
        <pc:spChg chg="add del">
          <ac:chgData name="Hossein Saberi" userId="3099d733-8375-4154-9dc5-01b18b3cf786" providerId="ADAL" clId="{B8B7E949-2EDE-482D-A6C6-84F127988B10}" dt="2024-02-15T14:37:16.682" v="4292" actId="26606"/>
          <ac:spMkLst>
            <pc:docMk/>
            <pc:sldMk cId="3160365362" sldId="502"/>
            <ac:spMk id="19" creationId="{DC4F5A5F-493F-49AE-89B6-D5AF5EBC8B0E}"/>
          </ac:spMkLst>
        </pc:spChg>
        <pc:grpChg chg="add del">
          <ac:chgData name="Hossein Saberi" userId="3099d733-8375-4154-9dc5-01b18b3cf786" providerId="ADAL" clId="{B8B7E949-2EDE-482D-A6C6-84F127988B10}" dt="2024-02-15T14:37:11.915" v="4290" actId="26606"/>
          <ac:grpSpMkLst>
            <pc:docMk/>
            <pc:sldMk cId="3160365362" sldId="502"/>
            <ac:grpSpMk id="14" creationId="{C32D4553-E775-4F16-9A6F-FED8D166A5B7}"/>
          </ac:grpSpMkLst>
        </pc:grpChg>
        <pc:picChg chg="add del mod">
          <ac:chgData name="Hossein Saberi" userId="3099d733-8375-4154-9dc5-01b18b3cf786" providerId="ADAL" clId="{B8B7E949-2EDE-482D-A6C6-84F127988B10}" dt="2024-02-15T14:36:53.925" v="4285" actId="478"/>
          <ac:picMkLst>
            <pc:docMk/>
            <pc:sldMk cId="3160365362" sldId="502"/>
            <ac:picMk id="5" creationId="{E018B04E-2B35-FF9F-436A-4ADEE480CB56}"/>
          </ac:picMkLst>
        </pc:picChg>
        <pc:picChg chg="add del mod">
          <ac:chgData name="Hossein Saberi" userId="3099d733-8375-4154-9dc5-01b18b3cf786" providerId="ADAL" clId="{B8B7E949-2EDE-482D-A6C6-84F127988B10}" dt="2024-02-15T14:37:18.102" v="4296" actId="931"/>
          <ac:picMkLst>
            <pc:docMk/>
            <pc:sldMk cId="3160365362" sldId="502"/>
            <ac:picMk id="7" creationId="{0AFCC338-0F0E-4FCC-561C-4D27385EEBC6}"/>
          </ac:picMkLst>
        </pc:picChg>
      </pc:sldChg>
      <pc:sldChg chg="addSp delSp modSp mod setBg">
        <pc:chgData name="Hossein Saberi" userId="3099d733-8375-4154-9dc5-01b18b3cf786" providerId="ADAL" clId="{B8B7E949-2EDE-482D-A6C6-84F127988B10}" dt="2024-02-16T13:49:37.270" v="4809" actId="693"/>
        <pc:sldMkLst>
          <pc:docMk/>
          <pc:sldMk cId="221590742" sldId="503"/>
        </pc:sldMkLst>
        <pc:spChg chg="add del mod">
          <ac:chgData name="Hossein Saberi" userId="3099d733-8375-4154-9dc5-01b18b3cf786" providerId="ADAL" clId="{B8B7E949-2EDE-482D-A6C6-84F127988B10}" dt="2024-02-16T13:46:24.231" v="4759" actId="11529"/>
          <ac:spMkLst>
            <pc:docMk/>
            <pc:sldMk cId="221590742" sldId="503"/>
            <ac:spMk id="4" creationId="{789A14EF-5F0A-0D64-7DBF-46C12BA70A38}"/>
          </ac:spMkLst>
        </pc:spChg>
        <pc:spChg chg="add mod">
          <ac:chgData name="Hossein Saberi" userId="3099d733-8375-4154-9dc5-01b18b3cf786" providerId="ADAL" clId="{B8B7E949-2EDE-482D-A6C6-84F127988B10}" dt="2024-02-16T11:47:33.529" v="4600"/>
          <ac:spMkLst>
            <pc:docMk/>
            <pc:sldMk cId="221590742" sldId="503"/>
            <ac:spMk id="4" creationId="{B350F797-AA8E-422D-B1BE-31919E5E8542}"/>
          </ac:spMkLst>
        </pc:spChg>
        <pc:spChg chg="add del">
          <ac:chgData name="Hossein Saberi" userId="3099d733-8375-4154-9dc5-01b18b3cf786" providerId="ADAL" clId="{B8B7E949-2EDE-482D-A6C6-84F127988B10}" dt="2024-02-16T13:46:58.229" v="4763" actId="11529"/>
          <ac:spMkLst>
            <pc:docMk/>
            <pc:sldMk cId="221590742" sldId="503"/>
            <ac:spMk id="6" creationId="{45596FB1-86F2-AFD9-6EDC-EC7EFA4390CF}"/>
          </ac:spMkLst>
        </pc:spChg>
        <pc:spChg chg="add mod">
          <ac:chgData name="Hossein Saberi" userId="3099d733-8375-4154-9dc5-01b18b3cf786" providerId="ADAL" clId="{B8B7E949-2EDE-482D-A6C6-84F127988B10}" dt="2024-02-16T11:47:33.529" v="4600"/>
          <ac:spMkLst>
            <pc:docMk/>
            <pc:sldMk cId="221590742" sldId="503"/>
            <ac:spMk id="6" creationId="{793FFC51-169D-49BB-A779-7EFB4D82AD28}"/>
          </ac:spMkLst>
        </pc:spChg>
        <pc:spChg chg="add mod">
          <ac:chgData name="Hossein Saberi" userId="3099d733-8375-4154-9dc5-01b18b3cf786" providerId="ADAL" clId="{B8B7E949-2EDE-482D-A6C6-84F127988B10}" dt="2024-02-16T11:47:33.529" v="4600"/>
          <ac:spMkLst>
            <pc:docMk/>
            <pc:sldMk cId="221590742" sldId="503"/>
            <ac:spMk id="8" creationId="{4A642F3E-3C03-4E20-ABCA-E003162FC000}"/>
          </ac:spMkLst>
        </pc:spChg>
        <pc:spChg chg="add mod">
          <ac:chgData name="Hossein Saberi" userId="3099d733-8375-4154-9dc5-01b18b3cf786" providerId="ADAL" clId="{B8B7E949-2EDE-482D-A6C6-84F127988B10}" dt="2024-02-16T13:48:55.169" v="4797" actId="1035"/>
          <ac:spMkLst>
            <pc:docMk/>
            <pc:sldMk cId="221590742" sldId="503"/>
            <ac:spMk id="9" creationId="{52C23138-6BAF-FCCF-38C8-FF3F0EFA7403}"/>
          </ac:spMkLst>
        </pc:spChg>
        <pc:spChg chg="add mod">
          <ac:chgData name="Hossein Saberi" userId="3099d733-8375-4154-9dc5-01b18b3cf786" providerId="ADAL" clId="{B8B7E949-2EDE-482D-A6C6-84F127988B10}" dt="2024-02-16T11:47:33.529" v="4600"/>
          <ac:spMkLst>
            <pc:docMk/>
            <pc:sldMk cId="221590742" sldId="503"/>
            <ac:spMk id="9" creationId="{F62FF5CE-711D-42E8-B7EA-B1A1F772535A}"/>
          </ac:spMkLst>
        </pc:spChg>
        <pc:spChg chg="add mod">
          <ac:chgData name="Hossein Saberi" userId="3099d733-8375-4154-9dc5-01b18b3cf786" providerId="ADAL" clId="{B8B7E949-2EDE-482D-A6C6-84F127988B10}" dt="2024-02-16T11:47:33.529" v="4600"/>
          <ac:spMkLst>
            <pc:docMk/>
            <pc:sldMk cId="221590742" sldId="503"/>
            <ac:spMk id="11" creationId="{77D8C714-BC59-4848-A254-B9834EBACE42}"/>
          </ac:spMkLst>
        </pc:spChg>
        <pc:spChg chg="add mod">
          <ac:chgData name="Hossein Saberi" userId="3099d733-8375-4154-9dc5-01b18b3cf786" providerId="ADAL" clId="{B8B7E949-2EDE-482D-A6C6-84F127988B10}" dt="2024-02-16T11:47:33.529" v="4600"/>
          <ac:spMkLst>
            <pc:docMk/>
            <pc:sldMk cId="221590742" sldId="503"/>
            <ac:spMk id="12" creationId="{6433887D-8F27-4450-A714-B160672FA7ED}"/>
          </ac:spMkLst>
        </pc:spChg>
        <pc:spChg chg="add mod">
          <ac:chgData name="Hossein Saberi" userId="3099d733-8375-4154-9dc5-01b18b3cf786" providerId="ADAL" clId="{B8B7E949-2EDE-482D-A6C6-84F127988B10}" dt="2024-02-16T11:47:39.212" v="4602"/>
          <ac:spMkLst>
            <pc:docMk/>
            <pc:sldMk cId="221590742" sldId="503"/>
            <ac:spMk id="15" creationId="{B350F797-AA8E-422D-B1BE-31919E5E8542}"/>
          </ac:spMkLst>
        </pc:spChg>
        <pc:spChg chg="add mod">
          <ac:chgData name="Hossein Saberi" userId="3099d733-8375-4154-9dc5-01b18b3cf786" providerId="ADAL" clId="{B8B7E949-2EDE-482D-A6C6-84F127988B10}" dt="2024-02-16T11:47:39.212" v="4602"/>
          <ac:spMkLst>
            <pc:docMk/>
            <pc:sldMk cId="221590742" sldId="503"/>
            <ac:spMk id="16" creationId="{793FFC51-169D-49BB-A779-7EFB4D82AD28}"/>
          </ac:spMkLst>
        </pc:spChg>
        <pc:spChg chg="add mod">
          <ac:chgData name="Hossein Saberi" userId="3099d733-8375-4154-9dc5-01b18b3cf786" providerId="ADAL" clId="{B8B7E949-2EDE-482D-A6C6-84F127988B10}" dt="2024-02-16T11:47:39.212" v="4602"/>
          <ac:spMkLst>
            <pc:docMk/>
            <pc:sldMk cId="221590742" sldId="503"/>
            <ac:spMk id="18" creationId="{4A642F3E-3C03-4E20-ABCA-E003162FC000}"/>
          </ac:spMkLst>
        </pc:spChg>
        <pc:spChg chg="add mod">
          <ac:chgData name="Hossein Saberi" userId="3099d733-8375-4154-9dc5-01b18b3cf786" providerId="ADAL" clId="{B8B7E949-2EDE-482D-A6C6-84F127988B10}" dt="2024-02-16T11:47:39.212" v="4602"/>
          <ac:spMkLst>
            <pc:docMk/>
            <pc:sldMk cId="221590742" sldId="503"/>
            <ac:spMk id="19" creationId="{F62FF5CE-711D-42E8-B7EA-B1A1F772535A}"/>
          </ac:spMkLst>
        </pc:spChg>
        <pc:spChg chg="add mod">
          <ac:chgData name="Hossein Saberi" userId="3099d733-8375-4154-9dc5-01b18b3cf786" providerId="ADAL" clId="{B8B7E949-2EDE-482D-A6C6-84F127988B10}" dt="2024-02-16T11:47:39.212" v="4602"/>
          <ac:spMkLst>
            <pc:docMk/>
            <pc:sldMk cId="221590742" sldId="503"/>
            <ac:spMk id="21" creationId="{77D8C714-BC59-4848-A254-B9834EBACE42}"/>
          </ac:spMkLst>
        </pc:spChg>
        <pc:spChg chg="add mod">
          <ac:chgData name="Hossein Saberi" userId="3099d733-8375-4154-9dc5-01b18b3cf786" providerId="ADAL" clId="{B8B7E949-2EDE-482D-A6C6-84F127988B10}" dt="2024-02-16T11:47:39.212" v="4602"/>
          <ac:spMkLst>
            <pc:docMk/>
            <pc:sldMk cId="221590742" sldId="503"/>
            <ac:spMk id="22" creationId="{6433887D-8F27-4450-A714-B160672FA7ED}"/>
          </ac:spMkLst>
        </pc:spChg>
        <pc:spChg chg="add del">
          <ac:chgData name="Hossein Saberi" userId="3099d733-8375-4154-9dc5-01b18b3cf786" providerId="ADAL" clId="{B8B7E949-2EDE-482D-A6C6-84F127988B10}" dt="2024-02-16T13:44:04.202" v="4729" actId="26606"/>
          <ac:spMkLst>
            <pc:docMk/>
            <pc:sldMk cId="221590742" sldId="503"/>
            <ac:spMk id="23" creationId="{2F19B711-C590-44D1-9AA8-9F143B0ED58A}"/>
          </ac:spMkLst>
        </pc:spChg>
        <pc:spChg chg="add del">
          <ac:chgData name="Hossein Saberi" userId="3099d733-8375-4154-9dc5-01b18b3cf786" providerId="ADAL" clId="{B8B7E949-2EDE-482D-A6C6-84F127988B10}" dt="2024-02-16T13:44:04.202" v="4729" actId="26606"/>
          <ac:spMkLst>
            <pc:docMk/>
            <pc:sldMk cId="221590742" sldId="503"/>
            <ac:spMk id="25" creationId="{C0C79CF2-6A1C-4636-84CE-ABB2BE191D23}"/>
          </ac:spMkLst>
        </pc:spChg>
        <pc:spChg chg="add del">
          <ac:chgData name="Hossein Saberi" userId="3099d733-8375-4154-9dc5-01b18b3cf786" providerId="ADAL" clId="{B8B7E949-2EDE-482D-A6C6-84F127988B10}" dt="2024-02-16T13:44:04.202" v="4729" actId="26606"/>
          <ac:spMkLst>
            <pc:docMk/>
            <pc:sldMk cId="221590742" sldId="503"/>
            <ac:spMk id="27" creationId="{7A5D17DF-AD65-402C-A95C-F13C770C9FCD}"/>
          </ac:spMkLst>
        </pc:spChg>
        <pc:spChg chg="add del">
          <ac:chgData name="Hossein Saberi" userId="3099d733-8375-4154-9dc5-01b18b3cf786" providerId="ADAL" clId="{B8B7E949-2EDE-482D-A6C6-84F127988B10}" dt="2024-02-16T11:55:14.242" v="4609" actId="26606"/>
          <ac:spMkLst>
            <pc:docMk/>
            <pc:sldMk cId="221590742" sldId="503"/>
            <ac:spMk id="29" creationId="{69D184B2-2226-4E31-BCCB-444330767440}"/>
          </ac:spMkLst>
        </pc:spChg>
        <pc:spChg chg="add del">
          <ac:chgData name="Hossein Saberi" userId="3099d733-8375-4154-9dc5-01b18b3cf786" providerId="ADAL" clId="{B8B7E949-2EDE-482D-A6C6-84F127988B10}" dt="2024-02-16T11:55:27.048" v="4617" actId="26606"/>
          <ac:spMkLst>
            <pc:docMk/>
            <pc:sldMk cId="221590742" sldId="503"/>
            <ac:spMk id="30" creationId="{E97C36FC-DEAA-4DCA-B0AB-7F9357FA4016}"/>
          </ac:spMkLst>
        </pc:spChg>
        <pc:spChg chg="add del">
          <ac:chgData name="Hossein Saberi" userId="3099d733-8375-4154-9dc5-01b18b3cf786" providerId="ADAL" clId="{B8B7E949-2EDE-482D-A6C6-84F127988B10}" dt="2024-02-16T11:55:14.242" v="4609" actId="26606"/>
          <ac:spMkLst>
            <pc:docMk/>
            <pc:sldMk cId="221590742" sldId="503"/>
            <ac:spMk id="31" creationId="{1AC4D4E3-486A-464A-8EC8-D44881097267}"/>
          </ac:spMkLst>
        </pc:spChg>
        <pc:spChg chg="add del">
          <ac:chgData name="Hossein Saberi" userId="3099d733-8375-4154-9dc5-01b18b3cf786" providerId="ADAL" clId="{B8B7E949-2EDE-482D-A6C6-84F127988B10}" dt="2024-02-16T11:55:27.048" v="4617" actId="26606"/>
          <ac:spMkLst>
            <pc:docMk/>
            <pc:sldMk cId="221590742" sldId="503"/>
            <ac:spMk id="32" creationId="{278C38CD-A630-49FF-8417-6792A2B13FCA}"/>
          </ac:spMkLst>
        </pc:spChg>
        <pc:spChg chg="add del">
          <ac:chgData name="Hossein Saberi" userId="3099d733-8375-4154-9dc5-01b18b3cf786" providerId="ADAL" clId="{B8B7E949-2EDE-482D-A6C6-84F127988B10}" dt="2024-02-16T11:55:14.242" v="4609" actId="26606"/>
          <ac:spMkLst>
            <pc:docMk/>
            <pc:sldMk cId="221590742" sldId="503"/>
            <ac:spMk id="33" creationId="{864DE13E-58EB-4475-B79C-0D4FC651239B}"/>
          </ac:spMkLst>
        </pc:spChg>
        <pc:spChg chg="add del">
          <ac:chgData name="Hossein Saberi" userId="3099d733-8375-4154-9dc5-01b18b3cf786" providerId="ADAL" clId="{B8B7E949-2EDE-482D-A6C6-84F127988B10}" dt="2024-02-16T11:55:44.909" v="4619" actId="26606"/>
          <ac:spMkLst>
            <pc:docMk/>
            <pc:sldMk cId="221590742" sldId="503"/>
            <ac:spMk id="34" creationId="{2F19B711-C590-44D1-9AA8-9F143B0ED58A}"/>
          </ac:spMkLst>
        </pc:spChg>
        <pc:spChg chg="add del">
          <ac:chgData name="Hossein Saberi" userId="3099d733-8375-4154-9dc5-01b18b3cf786" providerId="ADAL" clId="{B8B7E949-2EDE-482D-A6C6-84F127988B10}" dt="2024-02-16T11:55:44.909" v="4619" actId="26606"/>
          <ac:spMkLst>
            <pc:docMk/>
            <pc:sldMk cId="221590742" sldId="503"/>
            <ac:spMk id="36" creationId="{C0C79CF2-6A1C-4636-84CE-ABB2BE191D23}"/>
          </ac:spMkLst>
        </pc:spChg>
        <pc:spChg chg="add del">
          <ac:chgData name="Hossein Saberi" userId="3099d733-8375-4154-9dc5-01b18b3cf786" providerId="ADAL" clId="{B8B7E949-2EDE-482D-A6C6-84F127988B10}" dt="2024-02-16T11:55:44.909" v="4619" actId="26606"/>
          <ac:spMkLst>
            <pc:docMk/>
            <pc:sldMk cId="221590742" sldId="503"/>
            <ac:spMk id="37" creationId="{7A5D17DF-AD65-402C-A95C-F13C770C9FCD}"/>
          </ac:spMkLst>
        </pc:spChg>
        <pc:spChg chg="add del">
          <ac:chgData name="Hossein Saberi" userId="3099d733-8375-4154-9dc5-01b18b3cf786" providerId="ADAL" clId="{B8B7E949-2EDE-482D-A6C6-84F127988B10}" dt="2024-02-16T13:44:36.227" v="4732" actId="26606"/>
          <ac:spMkLst>
            <pc:docMk/>
            <pc:sldMk cId="221590742" sldId="503"/>
            <ac:spMk id="38" creationId="{69D184B2-2226-4E31-BCCB-444330767440}"/>
          </ac:spMkLst>
        </pc:spChg>
        <pc:spChg chg="add del">
          <ac:chgData name="Hossein Saberi" userId="3099d733-8375-4154-9dc5-01b18b3cf786" providerId="ADAL" clId="{B8B7E949-2EDE-482D-A6C6-84F127988B10}" dt="2024-02-16T13:44:36.227" v="4732" actId="26606"/>
          <ac:spMkLst>
            <pc:docMk/>
            <pc:sldMk cId="221590742" sldId="503"/>
            <ac:spMk id="39" creationId="{1AC4D4E3-486A-464A-8EC8-D44881097267}"/>
          </ac:spMkLst>
        </pc:spChg>
        <pc:spChg chg="add del">
          <ac:chgData name="Hossein Saberi" userId="3099d733-8375-4154-9dc5-01b18b3cf786" providerId="ADAL" clId="{B8B7E949-2EDE-482D-A6C6-84F127988B10}" dt="2024-02-16T13:44:36.227" v="4732" actId="26606"/>
          <ac:spMkLst>
            <pc:docMk/>
            <pc:sldMk cId="221590742" sldId="503"/>
            <ac:spMk id="40" creationId="{864DE13E-58EB-4475-B79C-0D4FC651239B}"/>
          </ac:spMkLst>
        </pc:spChg>
        <pc:spChg chg="add del">
          <ac:chgData name="Hossein Saberi" userId="3099d733-8375-4154-9dc5-01b18b3cf786" providerId="ADAL" clId="{B8B7E949-2EDE-482D-A6C6-84F127988B10}" dt="2024-02-16T13:47:13.294" v="4764" actId="26606"/>
          <ac:spMkLst>
            <pc:docMk/>
            <pc:sldMk cId="221590742" sldId="503"/>
            <ac:spMk id="43" creationId="{22F15A2D-2324-487D-A02A-BF46C5C580EB}"/>
          </ac:spMkLst>
        </pc:spChg>
        <pc:spChg chg="add del">
          <ac:chgData name="Hossein Saberi" userId="3099d733-8375-4154-9dc5-01b18b3cf786" providerId="ADAL" clId="{B8B7E949-2EDE-482D-A6C6-84F127988B10}" dt="2024-02-16T13:47:13.294" v="4764" actId="26606"/>
          <ac:spMkLst>
            <pc:docMk/>
            <pc:sldMk cId="221590742" sldId="503"/>
            <ac:spMk id="44" creationId="{17A7F34E-D418-47E2-9F86-2C45BBC31210}"/>
          </ac:spMkLst>
        </pc:spChg>
        <pc:spChg chg="add del">
          <ac:chgData name="Hossein Saberi" userId="3099d733-8375-4154-9dc5-01b18b3cf786" providerId="ADAL" clId="{B8B7E949-2EDE-482D-A6C6-84F127988B10}" dt="2024-02-16T13:47:13.294" v="4764" actId="26606"/>
          <ac:spMkLst>
            <pc:docMk/>
            <pc:sldMk cId="221590742" sldId="503"/>
            <ac:spMk id="45" creationId="{2AEAFA59-923A-4F54-8B49-44C970BCC323}"/>
          </ac:spMkLst>
        </pc:spChg>
        <pc:spChg chg="add del">
          <ac:chgData name="Hossein Saberi" userId="3099d733-8375-4154-9dc5-01b18b3cf786" providerId="ADAL" clId="{B8B7E949-2EDE-482D-A6C6-84F127988B10}" dt="2024-02-16T13:45:06.405" v="4737" actId="26606"/>
          <ac:spMkLst>
            <pc:docMk/>
            <pc:sldMk cId="221590742" sldId="503"/>
            <ac:spMk id="47" creationId="{69D184B2-2226-4E31-BCCB-444330767440}"/>
          </ac:spMkLst>
        </pc:spChg>
        <pc:spChg chg="add del">
          <ac:chgData name="Hossein Saberi" userId="3099d733-8375-4154-9dc5-01b18b3cf786" providerId="ADAL" clId="{B8B7E949-2EDE-482D-A6C6-84F127988B10}" dt="2024-02-16T13:45:06.405" v="4737" actId="26606"/>
          <ac:spMkLst>
            <pc:docMk/>
            <pc:sldMk cId="221590742" sldId="503"/>
            <ac:spMk id="48" creationId="{1AC4D4E3-486A-464A-8EC8-D44881097267}"/>
          </ac:spMkLst>
        </pc:spChg>
        <pc:spChg chg="add del">
          <ac:chgData name="Hossein Saberi" userId="3099d733-8375-4154-9dc5-01b18b3cf786" providerId="ADAL" clId="{B8B7E949-2EDE-482D-A6C6-84F127988B10}" dt="2024-02-16T13:45:06.405" v="4737" actId="26606"/>
          <ac:spMkLst>
            <pc:docMk/>
            <pc:sldMk cId="221590742" sldId="503"/>
            <ac:spMk id="49" creationId="{864DE13E-58EB-4475-B79C-0D4FC651239B}"/>
          </ac:spMkLst>
        </pc:spChg>
        <pc:spChg chg="add del">
          <ac:chgData name="Hossein Saberi" userId="3099d733-8375-4154-9dc5-01b18b3cf786" providerId="ADAL" clId="{B8B7E949-2EDE-482D-A6C6-84F127988B10}" dt="2024-02-16T13:45:00.963" v="4735" actId="26606"/>
          <ac:spMkLst>
            <pc:docMk/>
            <pc:sldMk cId="221590742" sldId="503"/>
            <ac:spMk id="50" creationId="{22F15A2D-2324-487D-A02A-BF46C5C580EB}"/>
          </ac:spMkLst>
        </pc:spChg>
        <pc:spChg chg="add del">
          <ac:chgData name="Hossein Saberi" userId="3099d733-8375-4154-9dc5-01b18b3cf786" providerId="ADAL" clId="{B8B7E949-2EDE-482D-A6C6-84F127988B10}" dt="2024-02-16T13:45:00.963" v="4735" actId="26606"/>
          <ac:spMkLst>
            <pc:docMk/>
            <pc:sldMk cId="221590742" sldId="503"/>
            <ac:spMk id="52" creationId="{2AEAFA59-923A-4F54-8B49-44C970BCC323}"/>
          </ac:spMkLst>
        </pc:spChg>
        <pc:spChg chg="add del">
          <ac:chgData name="Hossein Saberi" userId="3099d733-8375-4154-9dc5-01b18b3cf786" providerId="ADAL" clId="{B8B7E949-2EDE-482D-A6C6-84F127988B10}" dt="2024-02-16T13:45:00.963" v="4735" actId="26606"/>
          <ac:spMkLst>
            <pc:docMk/>
            <pc:sldMk cId="221590742" sldId="503"/>
            <ac:spMk id="54" creationId="{C37E9D4B-7BFA-4D10-B666-547BAC499469}"/>
          </ac:spMkLst>
        </pc:spChg>
        <pc:picChg chg="add mod">
          <ac:chgData name="Hossein Saberi" userId="3099d733-8375-4154-9dc5-01b18b3cf786" providerId="ADAL" clId="{B8B7E949-2EDE-482D-A6C6-84F127988B10}" dt="2024-02-16T11:47:33.529" v="4600"/>
          <ac:picMkLst>
            <pc:docMk/>
            <pc:sldMk cId="221590742" sldId="503"/>
            <ac:picMk id="2" creationId="{328809D6-74EB-4AE9-A789-42A189ABA20D}"/>
          </ac:picMkLst>
        </pc:picChg>
        <pc:picChg chg="add mod">
          <ac:chgData name="Hossein Saberi" userId="3099d733-8375-4154-9dc5-01b18b3cf786" providerId="ADAL" clId="{B8B7E949-2EDE-482D-A6C6-84F127988B10}" dt="2024-02-16T11:47:33.529" v="4600"/>
          <ac:picMkLst>
            <pc:docMk/>
            <pc:sldMk cId="221590742" sldId="503"/>
            <ac:picMk id="3" creationId="{808BB55A-E218-4F23-8F36-9631520FC9E6}"/>
          </ac:picMkLst>
        </pc:picChg>
        <pc:picChg chg="add mod ord">
          <ac:chgData name="Hossein Saberi" userId="3099d733-8375-4154-9dc5-01b18b3cf786" providerId="ADAL" clId="{B8B7E949-2EDE-482D-A6C6-84F127988B10}" dt="2024-02-16T13:48:09.229" v="4778" actId="26606"/>
          <ac:picMkLst>
            <pc:docMk/>
            <pc:sldMk cId="221590742" sldId="503"/>
            <ac:picMk id="3" creationId="{C6443089-1458-2BC6-BAAF-86EE0AF6ACBE}"/>
          </ac:picMkLst>
        </pc:picChg>
        <pc:picChg chg="add del mod ord">
          <ac:chgData name="Hossein Saberi" userId="3099d733-8375-4154-9dc5-01b18b3cf786" providerId="ADAL" clId="{B8B7E949-2EDE-482D-A6C6-84F127988B10}" dt="2024-02-16T13:48:09.229" v="4778" actId="26606"/>
          <ac:picMkLst>
            <pc:docMk/>
            <pc:sldMk cId="221590742" sldId="503"/>
            <ac:picMk id="5" creationId="{FE128AB2-47B7-D0C3-25FB-1BA766474101}"/>
          </ac:picMkLst>
        </pc:picChg>
        <pc:picChg chg="add mod">
          <ac:chgData name="Hossein Saberi" userId="3099d733-8375-4154-9dc5-01b18b3cf786" providerId="ADAL" clId="{B8B7E949-2EDE-482D-A6C6-84F127988B10}" dt="2024-02-16T11:47:33.529" v="4600"/>
          <ac:picMkLst>
            <pc:docMk/>
            <pc:sldMk cId="221590742" sldId="503"/>
            <ac:picMk id="7" creationId="{8FAF4296-69A8-4B30-9839-88B547122910}"/>
          </ac:picMkLst>
        </pc:picChg>
        <pc:picChg chg="add mod">
          <ac:chgData name="Hossein Saberi" userId="3099d733-8375-4154-9dc5-01b18b3cf786" providerId="ADAL" clId="{B8B7E949-2EDE-482D-A6C6-84F127988B10}" dt="2024-02-16T11:47:33.529" v="4600"/>
          <ac:picMkLst>
            <pc:docMk/>
            <pc:sldMk cId="221590742" sldId="503"/>
            <ac:picMk id="10" creationId="{62F99FB0-410C-43BA-A2EB-190B8F5F349A}"/>
          </ac:picMkLst>
        </pc:picChg>
        <pc:picChg chg="add mod">
          <ac:chgData name="Hossein Saberi" userId="3099d733-8375-4154-9dc5-01b18b3cf786" providerId="ADAL" clId="{B8B7E949-2EDE-482D-A6C6-84F127988B10}" dt="2024-02-16T11:47:39.212" v="4602"/>
          <ac:picMkLst>
            <pc:docMk/>
            <pc:sldMk cId="221590742" sldId="503"/>
            <ac:picMk id="13" creationId="{328809D6-74EB-4AE9-A789-42A189ABA20D}"/>
          </ac:picMkLst>
        </pc:picChg>
        <pc:picChg chg="add mod">
          <ac:chgData name="Hossein Saberi" userId="3099d733-8375-4154-9dc5-01b18b3cf786" providerId="ADAL" clId="{B8B7E949-2EDE-482D-A6C6-84F127988B10}" dt="2024-02-16T11:47:39.212" v="4602"/>
          <ac:picMkLst>
            <pc:docMk/>
            <pc:sldMk cId="221590742" sldId="503"/>
            <ac:picMk id="14" creationId="{808BB55A-E218-4F23-8F36-9631520FC9E6}"/>
          </ac:picMkLst>
        </pc:picChg>
        <pc:picChg chg="add mod">
          <ac:chgData name="Hossein Saberi" userId="3099d733-8375-4154-9dc5-01b18b3cf786" providerId="ADAL" clId="{B8B7E949-2EDE-482D-A6C6-84F127988B10}" dt="2024-02-16T11:47:39.212" v="4602"/>
          <ac:picMkLst>
            <pc:docMk/>
            <pc:sldMk cId="221590742" sldId="503"/>
            <ac:picMk id="17" creationId="{8FAF4296-69A8-4B30-9839-88B547122910}"/>
          </ac:picMkLst>
        </pc:picChg>
        <pc:picChg chg="add mod">
          <ac:chgData name="Hossein Saberi" userId="3099d733-8375-4154-9dc5-01b18b3cf786" providerId="ADAL" clId="{B8B7E949-2EDE-482D-A6C6-84F127988B10}" dt="2024-02-16T11:47:39.212" v="4602"/>
          <ac:picMkLst>
            <pc:docMk/>
            <pc:sldMk cId="221590742" sldId="503"/>
            <ac:picMk id="20" creationId="{62F99FB0-410C-43BA-A2EB-190B8F5F349A}"/>
          </ac:picMkLst>
        </pc:picChg>
        <pc:picChg chg="add del mod">
          <ac:chgData name="Hossein Saberi" userId="3099d733-8375-4154-9dc5-01b18b3cf786" providerId="ADAL" clId="{B8B7E949-2EDE-482D-A6C6-84F127988B10}" dt="2024-02-16T13:43:39.086" v="4723" actId="478"/>
          <ac:picMkLst>
            <pc:docMk/>
            <pc:sldMk cId="221590742" sldId="503"/>
            <ac:picMk id="24" creationId="{A3895E21-A44C-2604-781E-328F93C74185}"/>
          </ac:picMkLst>
        </pc:picChg>
        <pc:cxnChg chg="add del mod">
          <ac:chgData name="Hossein Saberi" userId="3099d733-8375-4154-9dc5-01b18b3cf786" providerId="ADAL" clId="{B8B7E949-2EDE-482D-A6C6-84F127988B10}" dt="2024-02-16T13:48:12.911" v="4781" actId="478"/>
          <ac:cxnSpMkLst>
            <pc:docMk/>
            <pc:sldMk cId="221590742" sldId="503"/>
            <ac:cxnSpMk id="8" creationId="{5DAA5BDD-5842-D398-B17E-F28DA259DB7C}"/>
          </ac:cxnSpMkLst>
        </pc:cxnChg>
        <pc:cxnChg chg="add mod">
          <ac:chgData name="Hossein Saberi" userId="3099d733-8375-4154-9dc5-01b18b3cf786" providerId="ADAL" clId="{B8B7E949-2EDE-482D-A6C6-84F127988B10}" dt="2024-02-16T13:49:37.270" v="4809" actId="693"/>
          <ac:cxnSpMkLst>
            <pc:docMk/>
            <pc:sldMk cId="221590742" sldId="503"/>
            <ac:cxnSpMk id="11" creationId="{4858782F-42A0-EE70-21E0-6EFD6A8904D0}"/>
          </ac:cxnSpMkLst>
        </pc:cxnChg>
        <pc:cxnChg chg="add del">
          <ac:chgData name="Hossein Saberi" userId="3099d733-8375-4154-9dc5-01b18b3cf786" providerId="ADAL" clId="{B8B7E949-2EDE-482D-A6C6-84F127988B10}" dt="2024-02-16T11:55:23.369" v="4613" actId="26606"/>
          <ac:cxnSpMkLst>
            <pc:docMk/>
            <pc:sldMk cId="221590742" sldId="503"/>
            <ac:cxnSpMk id="26" creationId="{1C6AAE25-BD23-41B5-AAE4-1DA5898C2ADB}"/>
          </ac:cxnSpMkLst>
        </pc:cxnChg>
        <pc:cxnChg chg="add del">
          <ac:chgData name="Hossein Saberi" userId="3099d733-8375-4154-9dc5-01b18b3cf786" providerId="ADAL" clId="{B8B7E949-2EDE-482D-A6C6-84F127988B10}" dt="2024-02-16T11:55:24.727" v="4615" actId="26606"/>
          <ac:cxnSpMkLst>
            <pc:docMk/>
            <pc:sldMk cId="221590742" sldId="503"/>
            <ac:cxnSpMk id="28" creationId="{4D56677B-C0B7-4DAC-ACAD-8054FF1B599A}"/>
          </ac:cxnSpMkLst>
        </pc:cxnChg>
        <pc:cxnChg chg="add del">
          <ac:chgData name="Hossein Saberi" userId="3099d733-8375-4154-9dc5-01b18b3cf786" providerId="ADAL" clId="{B8B7E949-2EDE-482D-A6C6-84F127988B10}" dt="2024-02-16T11:55:14.242" v="4609" actId="26606"/>
          <ac:cxnSpMkLst>
            <pc:docMk/>
            <pc:sldMk cId="221590742" sldId="503"/>
            <ac:cxnSpMk id="35" creationId="{02E9B2EE-76CA-47F3-9977-3F2FCB7FD252}"/>
          </ac:cxnSpMkLst>
        </pc:cxnChg>
        <pc:cxnChg chg="add del">
          <ac:chgData name="Hossein Saberi" userId="3099d733-8375-4154-9dc5-01b18b3cf786" providerId="ADAL" clId="{B8B7E949-2EDE-482D-A6C6-84F127988B10}" dt="2024-02-16T13:44:36.227" v="4732" actId="26606"/>
          <ac:cxnSpMkLst>
            <pc:docMk/>
            <pc:sldMk cId="221590742" sldId="503"/>
            <ac:cxnSpMk id="41" creationId="{02E9B2EE-76CA-47F3-9977-3F2FCB7FD252}"/>
          </ac:cxnSpMkLst>
        </pc:cxnChg>
        <pc:cxnChg chg="add del">
          <ac:chgData name="Hossein Saberi" userId="3099d733-8375-4154-9dc5-01b18b3cf786" providerId="ADAL" clId="{B8B7E949-2EDE-482D-A6C6-84F127988B10}" dt="2024-02-16T13:45:06.405" v="4737" actId="26606"/>
          <ac:cxnSpMkLst>
            <pc:docMk/>
            <pc:sldMk cId="221590742" sldId="503"/>
            <ac:cxnSpMk id="56" creationId="{02E9B2EE-76CA-47F3-9977-3F2FCB7FD252}"/>
          </ac:cxnSpMkLst>
        </pc:cxnChg>
      </pc:sldChg>
      <pc:sldChg chg="del">
        <pc:chgData name="Hossein Saberi" userId="3099d733-8375-4154-9dc5-01b18b3cf786" providerId="ADAL" clId="{B8B7E949-2EDE-482D-A6C6-84F127988B10}" dt="2024-02-16T09:53:05.237" v="4544" actId="2696"/>
        <pc:sldMkLst>
          <pc:docMk/>
          <pc:sldMk cId="2296111017" sldId="503"/>
        </pc:sldMkLst>
      </pc:sldChg>
      <pc:sldChg chg="addSp delSp modSp add del mod">
        <pc:chgData name="Hossein Saberi" userId="3099d733-8375-4154-9dc5-01b18b3cf786" providerId="ADAL" clId="{B8B7E949-2EDE-482D-A6C6-84F127988B10}" dt="2024-02-15T15:06:44.769" v="4439" actId="47"/>
        <pc:sldMkLst>
          <pc:docMk/>
          <pc:sldMk cId="2560071230" sldId="503"/>
        </pc:sldMkLst>
        <pc:picChg chg="add mod">
          <ac:chgData name="Hossein Saberi" userId="3099d733-8375-4154-9dc5-01b18b3cf786" providerId="ADAL" clId="{B8B7E949-2EDE-482D-A6C6-84F127988B10}" dt="2024-02-15T15:03:25.537" v="4438" actId="26606"/>
          <ac:picMkLst>
            <pc:docMk/>
            <pc:sldMk cId="2560071230" sldId="503"/>
            <ac:picMk id="3" creationId="{4CCEB8AD-EF83-CF23-2C95-27E926343DDA}"/>
          </ac:picMkLst>
        </pc:picChg>
        <pc:picChg chg="mod">
          <ac:chgData name="Hossein Saberi" userId="3099d733-8375-4154-9dc5-01b18b3cf786" providerId="ADAL" clId="{B8B7E949-2EDE-482D-A6C6-84F127988B10}" dt="2024-02-15T15:03:25.537" v="4438" actId="26606"/>
          <ac:picMkLst>
            <pc:docMk/>
            <pc:sldMk cId="2560071230" sldId="503"/>
            <ac:picMk id="8" creationId="{EC6ECDA4-C066-C416-0E1D-C1E0C0894E3B}"/>
          </ac:picMkLst>
        </pc:picChg>
        <pc:picChg chg="del">
          <ac:chgData name="Hossein Saberi" userId="3099d733-8375-4154-9dc5-01b18b3cf786" providerId="ADAL" clId="{B8B7E949-2EDE-482D-A6C6-84F127988B10}" dt="2024-02-15T15:03:18.586" v="4433" actId="478"/>
          <ac:picMkLst>
            <pc:docMk/>
            <pc:sldMk cId="2560071230" sldId="503"/>
            <ac:picMk id="17" creationId="{23A73DED-3B1A-8B67-4A40-8B1427BBC100}"/>
          </ac:picMkLst>
        </pc:picChg>
        <pc:cxnChg chg="del">
          <ac:chgData name="Hossein Saberi" userId="3099d733-8375-4154-9dc5-01b18b3cf786" providerId="ADAL" clId="{B8B7E949-2EDE-482D-A6C6-84F127988B10}" dt="2024-02-15T15:03:25.537" v="4438" actId="26606"/>
          <ac:cxnSpMkLst>
            <pc:docMk/>
            <pc:sldMk cId="2560071230" sldId="503"/>
            <ac:cxnSpMk id="178" creationId="{1C6AAE25-BD23-41B5-AAE4-1DA5898C2ADB}"/>
          </ac:cxnSpMkLst>
        </pc:cxnChg>
      </pc:sldChg>
      <pc:sldChg chg="addSp delSp modSp new mod">
        <pc:chgData name="Hossein Saberi" userId="3099d733-8375-4154-9dc5-01b18b3cf786" providerId="ADAL" clId="{B8B7E949-2EDE-482D-A6C6-84F127988B10}" dt="2024-02-16T11:38:20.027" v="4549" actId="962"/>
        <pc:sldMkLst>
          <pc:docMk/>
          <pc:sldMk cId="1620779576" sldId="504"/>
        </pc:sldMkLst>
        <pc:spChg chg="del">
          <ac:chgData name="Hossein Saberi" userId="3099d733-8375-4154-9dc5-01b18b3cf786" providerId="ADAL" clId="{B8B7E949-2EDE-482D-A6C6-84F127988B10}" dt="2024-02-16T11:38:09.104" v="4546" actId="478"/>
          <ac:spMkLst>
            <pc:docMk/>
            <pc:sldMk cId="1620779576" sldId="504"/>
            <ac:spMk id="2" creationId="{61B32607-C39F-E716-0C16-064296DCB308}"/>
          </ac:spMkLst>
        </pc:spChg>
        <pc:spChg chg="del">
          <ac:chgData name="Hossein Saberi" userId="3099d733-8375-4154-9dc5-01b18b3cf786" providerId="ADAL" clId="{B8B7E949-2EDE-482D-A6C6-84F127988B10}" dt="2024-02-16T11:38:09.104" v="4546" actId="478"/>
          <ac:spMkLst>
            <pc:docMk/>
            <pc:sldMk cId="1620779576" sldId="504"/>
            <ac:spMk id="3" creationId="{74E8E3A9-24A5-3DD8-F7B9-E9161F12F9CF}"/>
          </ac:spMkLst>
        </pc:spChg>
        <pc:picChg chg="add mod">
          <ac:chgData name="Hossein Saberi" userId="3099d733-8375-4154-9dc5-01b18b3cf786" providerId="ADAL" clId="{B8B7E949-2EDE-482D-A6C6-84F127988B10}" dt="2024-02-16T11:38:20.027" v="4549" actId="962"/>
          <ac:picMkLst>
            <pc:docMk/>
            <pc:sldMk cId="1620779576" sldId="504"/>
            <ac:picMk id="5" creationId="{5C5A1549-F607-78FE-C702-43A6FB8C2816}"/>
          </ac:picMkLst>
        </pc:picChg>
      </pc:sldChg>
      <pc:sldChg chg="addSp delSp modSp add mod">
        <pc:chgData name="Hossein Saberi" userId="3099d733-8375-4154-9dc5-01b18b3cf786" providerId="ADAL" clId="{B8B7E949-2EDE-482D-A6C6-84F127988B10}" dt="2024-02-16T11:42:21.677" v="4596" actId="1076"/>
        <pc:sldMkLst>
          <pc:docMk/>
          <pc:sldMk cId="1321089328" sldId="505"/>
        </pc:sldMkLst>
        <pc:spChg chg="mod">
          <ac:chgData name="Hossein Saberi" userId="3099d733-8375-4154-9dc5-01b18b3cf786" providerId="ADAL" clId="{B8B7E949-2EDE-482D-A6C6-84F127988B10}" dt="2024-02-16T11:42:18.639" v="4595" actId="1037"/>
          <ac:spMkLst>
            <pc:docMk/>
            <pc:sldMk cId="1321089328" sldId="505"/>
            <ac:spMk id="4" creationId="{E7C30C27-DFA2-0B7D-AE5A-D23D0ACBE4AE}"/>
          </ac:spMkLst>
        </pc:spChg>
        <pc:spChg chg="mod">
          <ac:chgData name="Hossein Saberi" userId="3099d733-8375-4154-9dc5-01b18b3cf786" providerId="ADAL" clId="{B8B7E949-2EDE-482D-A6C6-84F127988B10}" dt="2024-02-16T11:42:18.639" v="4595" actId="1037"/>
          <ac:spMkLst>
            <pc:docMk/>
            <pc:sldMk cId="1321089328" sldId="505"/>
            <ac:spMk id="66" creationId="{9D133AAA-43DB-1D12-B4F3-32263B9E3B28}"/>
          </ac:spMkLst>
        </pc:spChg>
        <pc:picChg chg="add mod">
          <ac:chgData name="Hossein Saberi" userId="3099d733-8375-4154-9dc5-01b18b3cf786" providerId="ADAL" clId="{B8B7E949-2EDE-482D-A6C6-84F127988B10}" dt="2024-02-16T11:42:21.677" v="4596" actId="1076"/>
          <ac:picMkLst>
            <pc:docMk/>
            <pc:sldMk cId="1321089328" sldId="505"/>
            <ac:picMk id="5" creationId="{FE41697C-F44B-3B44-C8DD-3C72817EF575}"/>
          </ac:picMkLst>
        </pc:picChg>
        <pc:picChg chg="del">
          <ac:chgData name="Hossein Saberi" userId="3099d733-8375-4154-9dc5-01b18b3cf786" providerId="ADAL" clId="{B8B7E949-2EDE-482D-A6C6-84F127988B10}" dt="2024-02-16T11:41:32.456" v="4553" actId="478"/>
          <ac:picMkLst>
            <pc:docMk/>
            <pc:sldMk cId="1321089328" sldId="505"/>
            <ac:picMk id="9" creationId="{09692FB6-4B3E-C091-ED52-04EFF7D0F08F}"/>
          </ac:picMkLst>
        </pc:picChg>
        <pc:picChg chg="mod">
          <ac:chgData name="Hossein Saberi" userId="3099d733-8375-4154-9dc5-01b18b3cf786" providerId="ADAL" clId="{B8B7E949-2EDE-482D-A6C6-84F127988B10}" dt="2024-02-16T11:42:18.639" v="4595" actId="1037"/>
          <ac:picMkLst>
            <pc:docMk/>
            <pc:sldMk cId="1321089328" sldId="505"/>
            <ac:picMk id="31" creationId="{434ACF08-35F2-B245-ECDA-CA053213CFD8}"/>
          </ac:picMkLst>
        </pc:picChg>
        <pc:cxnChg chg="mod">
          <ac:chgData name="Hossein Saberi" userId="3099d733-8375-4154-9dc5-01b18b3cf786" providerId="ADAL" clId="{B8B7E949-2EDE-482D-A6C6-84F127988B10}" dt="2024-02-16T11:42:18.639" v="4595" actId="1037"/>
          <ac:cxnSpMkLst>
            <pc:docMk/>
            <pc:sldMk cId="1321089328" sldId="505"/>
            <ac:cxnSpMk id="3" creationId="{90C335F5-9AAD-3788-DE18-76F3277B1E65}"/>
          </ac:cxnSpMkLst>
        </pc:cxnChg>
      </pc:sldChg>
      <pc:sldMasterChg chg="add del addSldLayout delSldLayout">
        <pc:chgData name="Hossein Saberi" userId="3099d733-8375-4154-9dc5-01b18b3cf786" providerId="ADAL" clId="{B8B7E949-2EDE-482D-A6C6-84F127988B10}" dt="2024-02-16T14:32:35.094" v="4938" actId="47"/>
        <pc:sldMasterMkLst>
          <pc:docMk/>
          <pc:sldMasterMk cId="2484541565" sldId="2147483674"/>
        </pc:sldMasterMkLst>
        <pc:sldLayoutChg chg="add del">
          <pc:chgData name="Hossein Saberi" userId="3099d733-8375-4154-9dc5-01b18b3cf786" providerId="ADAL" clId="{B8B7E949-2EDE-482D-A6C6-84F127988B10}" dt="2024-02-16T14:32:35.094" v="4938" actId="47"/>
          <pc:sldLayoutMkLst>
            <pc:docMk/>
            <pc:sldMasterMk cId="2484541565" sldId="2147483674"/>
            <pc:sldLayoutMk cId="989505333" sldId="2147483675"/>
          </pc:sldLayoutMkLst>
        </pc:sldLayoutChg>
        <pc:sldLayoutChg chg="add del">
          <pc:chgData name="Hossein Saberi" userId="3099d733-8375-4154-9dc5-01b18b3cf786" providerId="ADAL" clId="{B8B7E949-2EDE-482D-A6C6-84F127988B10}" dt="2024-02-16T14:32:35.094" v="4938" actId="47"/>
          <pc:sldLayoutMkLst>
            <pc:docMk/>
            <pc:sldMasterMk cId="2484541565" sldId="2147483674"/>
            <pc:sldLayoutMk cId="189532553" sldId="2147483676"/>
          </pc:sldLayoutMkLst>
        </pc:sldLayoutChg>
      </pc:sldMasterChg>
      <pc:sldMasterChg chg="del delSldLayout">
        <pc:chgData name="Hossein Saberi" userId="3099d733-8375-4154-9dc5-01b18b3cf786" providerId="ADAL" clId="{B8B7E949-2EDE-482D-A6C6-84F127988B10}" dt="2024-02-01T12:56:14.778" v="370" actId="47"/>
        <pc:sldMasterMkLst>
          <pc:docMk/>
          <pc:sldMasterMk cId="3389131504" sldId="2147483674"/>
        </pc:sldMasterMkLst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2594195165" sldId="2147483675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1618243078" sldId="2147483676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4226542589" sldId="2147483677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4183132311" sldId="2147483678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238327863" sldId="2147483679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1393457220" sldId="2147483680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153970618" sldId="2147483681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1764735918" sldId="2147483682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1794151496" sldId="2147483683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1684454246" sldId="2147483684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2196367813" sldId="2147483685"/>
          </pc:sldLayoutMkLst>
        </pc:sldLayoutChg>
        <pc:sldLayoutChg chg="del">
          <pc:chgData name="Hossein Saberi" userId="3099d733-8375-4154-9dc5-01b18b3cf786" providerId="ADAL" clId="{B8B7E949-2EDE-482D-A6C6-84F127988B10}" dt="2024-02-01T12:56:14.778" v="370" actId="47"/>
          <pc:sldLayoutMkLst>
            <pc:docMk/>
            <pc:sldMasterMk cId="3389131504" sldId="2147483674"/>
            <pc:sldLayoutMk cId="3120615959" sldId="2147483686"/>
          </pc:sldLayoutMkLst>
        </pc:sldLayoutChg>
      </pc:sldMasterChg>
      <pc:sldMasterChg chg="del delSldLayout">
        <pc:chgData name="Hossein Saberi" userId="3099d733-8375-4154-9dc5-01b18b3cf786" providerId="ADAL" clId="{B8B7E949-2EDE-482D-A6C6-84F127988B10}" dt="2024-02-08T09:41:44.200" v="2093" actId="47"/>
        <pc:sldMasterMkLst>
          <pc:docMk/>
          <pc:sldMasterMk cId="449930587" sldId="2147483711"/>
        </pc:sldMasterMkLst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1810784381" sldId="2147483712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1105480357" sldId="2147483713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840191770" sldId="2147483714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2556325467" sldId="2147483715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3907962084" sldId="2147483716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2628170126" sldId="2147483717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3252973104" sldId="2147483718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2407699466" sldId="2147483719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3991469741" sldId="2147483720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701732533" sldId="2147483721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4052287583" sldId="2147483722"/>
          </pc:sldLayoutMkLst>
        </pc:sldLayoutChg>
        <pc:sldLayoutChg chg="del">
          <pc:chgData name="Hossein Saberi" userId="3099d733-8375-4154-9dc5-01b18b3cf786" providerId="ADAL" clId="{B8B7E949-2EDE-482D-A6C6-84F127988B10}" dt="2024-02-08T09:41:44.200" v="2093" actId="47"/>
          <pc:sldLayoutMkLst>
            <pc:docMk/>
            <pc:sldMasterMk cId="449930587" sldId="2147483711"/>
            <pc:sldLayoutMk cId="1462682633" sldId="2147483723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sv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svg"/><Relationship Id="rId1" Type="http://schemas.openxmlformats.org/officeDocument/2006/relationships/image" Target="../media/image59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sv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svg"/><Relationship Id="rId1" Type="http://schemas.openxmlformats.org/officeDocument/2006/relationships/image" Target="../media/image59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DBDC0E-CF1E-46E8-B017-5CD93E5DC927}" type="doc">
      <dgm:prSet loTypeId="urn:microsoft.com/office/officeart/2018/2/layout/IconVerticalSolidList" loCatId="icon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96044B6D-3DF1-4163-9A98-0E514040C2F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Develop the models for electron beam reconstruction from the radiation.</a:t>
          </a:r>
          <a:endParaRPr lang="en-US" dirty="0"/>
        </a:p>
      </dgm:t>
    </dgm:pt>
    <dgm:pt modelId="{8026C134-015A-4E2E-87B6-42680682E8AD}" type="parTrans" cxnId="{856742DD-F7CF-4159-A039-756BB01F443E}">
      <dgm:prSet/>
      <dgm:spPr/>
      <dgm:t>
        <a:bodyPr/>
        <a:lstStyle/>
        <a:p>
          <a:endParaRPr lang="en-US"/>
        </a:p>
      </dgm:t>
    </dgm:pt>
    <dgm:pt modelId="{9A087F75-6C4F-4B2D-843F-229AE6637D38}" type="sibTrans" cxnId="{856742DD-F7CF-4159-A039-756BB01F443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4D75173-60FF-4193-9755-849A6739F5E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Conduct a detailed study on experimental design, including potential procurement of necessary tools.</a:t>
          </a:r>
          <a:endParaRPr lang="en-US"/>
        </a:p>
      </dgm:t>
    </dgm:pt>
    <dgm:pt modelId="{200B2017-DEAE-4D2F-8CAD-B7A98FBC6C91}" type="parTrans" cxnId="{60697ACA-D214-4617-B272-10A47374A64B}">
      <dgm:prSet/>
      <dgm:spPr/>
      <dgm:t>
        <a:bodyPr/>
        <a:lstStyle/>
        <a:p>
          <a:endParaRPr lang="en-US"/>
        </a:p>
      </dgm:t>
    </dgm:pt>
    <dgm:pt modelId="{B226F2E7-89C0-40C5-87E1-EAB4F1654B30}" type="sibTrans" cxnId="{60697ACA-D214-4617-B272-10A47374A64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553586C-A918-4DE1-8E92-C095176F9D6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Initiate collaborations with laboratories such as CLARA, CLEAR, and SPARC_LAB for preliminary testing.</a:t>
          </a:r>
          <a:endParaRPr lang="en-US"/>
        </a:p>
      </dgm:t>
    </dgm:pt>
    <dgm:pt modelId="{745E0A2D-6569-42B1-AD98-3EC1446EBD8C}" type="parTrans" cxnId="{8B478F19-B842-4EAA-97FD-0CB177537729}">
      <dgm:prSet/>
      <dgm:spPr/>
      <dgm:t>
        <a:bodyPr/>
        <a:lstStyle/>
        <a:p>
          <a:endParaRPr lang="en-US"/>
        </a:p>
      </dgm:t>
    </dgm:pt>
    <dgm:pt modelId="{ED9E000D-9563-4560-A65C-DEEDA06D1E43}" type="sibTrans" cxnId="{8B478F19-B842-4EAA-97FD-0CB17753772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67AC467-3A61-42C9-93BE-24627E61C8F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Ultimately, construct and deploy diagnostics applications for the AWAKE Run 2c.</a:t>
          </a:r>
          <a:endParaRPr lang="en-US"/>
        </a:p>
      </dgm:t>
    </dgm:pt>
    <dgm:pt modelId="{7A844BCB-170A-45A7-914E-3F388CB804F2}" type="parTrans" cxnId="{7AC0DF0F-8F17-4ECA-845D-1A22C2FBAB77}">
      <dgm:prSet/>
      <dgm:spPr/>
      <dgm:t>
        <a:bodyPr/>
        <a:lstStyle/>
        <a:p>
          <a:endParaRPr lang="en-US"/>
        </a:p>
      </dgm:t>
    </dgm:pt>
    <dgm:pt modelId="{F32EB4E3-1568-447E-98EF-E1477C52CE5A}" type="sibTrans" cxnId="{7AC0DF0F-8F17-4ECA-845D-1A22C2FBAB77}">
      <dgm:prSet/>
      <dgm:spPr/>
      <dgm:t>
        <a:bodyPr/>
        <a:lstStyle/>
        <a:p>
          <a:endParaRPr lang="en-US"/>
        </a:p>
      </dgm:t>
    </dgm:pt>
    <dgm:pt modelId="{D0DB47B6-8225-423C-B331-9911B6258D56}" type="pres">
      <dgm:prSet presAssocID="{9ADBDC0E-CF1E-46E8-B017-5CD93E5DC927}" presName="root" presStyleCnt="0">
        <dgm:presLayoutVars>
          <dgm:dir/>
          <dgm:resizeHandles val="exact"/>
        </dgm:presLayoutVars>
      </dgm:prSet>
      <dgm:spPr/>
    </dgm:pt>
    <dgm:pt modelId="{A2CD84CD-25FF-496B-B235-4FF8F7C57231}" type="pres">
      <dgm:prSet presAssocID="{96044B6D-3DF1-4163-9A98-0E514040C2FB}" presName="compNode" presStyleCnt="0"/>
      <dgm:spPr/>
    </dgm:pt>
    <dgm:pt modelId="{B480F5E2-98C2-4F2F-85E4-629D1D5B56AD}" type="pres">
      <dgm:prSet presAssocID="{96044B6D-3DF1-4163-9A98-0E514040C2FB}" presName="bgRect" presStyleLbl="bgShp" presStyleIdx="0" presStyleCnt="4"/>
      <dgm:spPr/>
    </dgm:pt>
    <dgm:pt modelId="{4763AD15-DA8C-4FBC-8A48-147A5D095183}" type="pres">
      <dgm:prSet presAssocID="{96044B6D-3DF1-4163-9A98-0E514040C2F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1538FEDD-E724-4C26-85BF-64801525CBDA}" type="pres">
      <dgm:prSet presAssocID="{96044B6D-3DF1-4163-9A98-0E514040C2FB}" presName="spaceRect" presStyleCnt="0"/>
      <dgm:spPr/>
    </dgm:pt>
    <dgm:pt modelId="{E369CC8B-159D-42FA-B436-8DA6A7CD6157}" type="pres">
      <dgm:prSet presAssocID="{96044B6D-3DF1-4163-9A98-0E514040C2FB}" presName="parTx" presStyleLbl="revTx" presStyleIdx="0" presStyleCnt="4">
        <dgm:presLayoutVars>
          <dgm:chMax val="0"/>
          <dgm:chPref val="0"/>
        </dgm:presLayoutVars>
      </dgm:prSet>
      <dgm:spPr/>
    </dgm:pt>
    <dgm:pt modelId="{768A0D98-EBB7-4208-B0B0-2FDC7D3D0596}" type="pres">
      <dgm:prSet presAssocID="{9A087F75-6C4F-4B2D-843F-229AE6637D38}" presName="sibTrans" presStyleCnt="0"/>
      <dgm:spPr/>
    </dgm:pt>
    <dgm:pt modelId="{0C2C8D0B-C34B-4CFB-BCFE-71523AB6046C}" type="pres">
      <dgm:prSet presAssocID="{E4D75173-60FF-4193-9755-849A6739F5E3}" presName="compNode" presStyleCnt="0"/>
      <dgm:spPr/>
    </dgm:pt>
    <dgm:pt modelId="{8585637C-5579-4399-B350-6798FC63AF4E}" type="pres">
      <dgm:prSet presAssocID="{E4D75173-60FF-4193-9755-849A6739F5E3}" presName="bgRect" presStyleLbl="bgShp" presStyleIdx="1" presStyleCnt="4"/>
      <dgm:spPr/>
    </dgm:pt>
    <dgm:pt modelId="{05E3C13A-91B5-4F82-AD35-D85797C799AA}" type="pres">
      <dgm:prSet presAssocID="{E4D75173-60FF-4193-9755-849A6739F5E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5593D978-6779-4B30-A48F-A8578318B56E}" type="pres">
      <dgm:prSet presAssocID="{E4D75173-60FF-4193-9755-849A6739F5E3}" presName="spaceRect" presStyleCnt="0"/>
      <dgm:spPr/>
    </dgm:pt>
    <dgm:pt modelId="{6F67E5A0-EB5B-4B7B-A9AF-862E536013E3}" type="pres">
      <dgm:prSet presAssocID="{E4D75173-60FF-4193-9755-849A6739F5E3}" presName="parTx" presStyleLbl="revTx" presStyleIdx="1" presStyleCnt="4">
        <dgm:presLayoutVars>
          <dgm:chMax val="0"/>
          <dgm:chPref val="0"/>
        </dgm:presLayoutVars>
      </dgm:prSet>
      <dgm:spPr/>
    </dgm:pt>
    <dgm:pt modelId="{9A960EBB-CF81-43DC-84F6-E61A78001D5B}" type="pres">
      <dgm:prSet presAssocID="{B226F2E7-89C0-40C5-87E1-EAB4F1654B30}" presName="sibTrans" presStyleCnt="0"/>
      <dgm:spPr/>
    </dgm:pt>
    <dgm:pt modelId="{686E9DFC-E6D1-4676-88D8-42A6038384C1}" type="pres">
      <dgm:prSet presAssocID="{8553586C-A918-4DE1-8E92-C095176F9D6C}" presName="compNode" presStyleCnt="0"/>
      <dgm:spPr/>
    </dgm:pt>
    <dgm:pt modelId="{DCD4D438-7540-4D50-9EBF-6EFC9E177DC8}" type="pres">
      <dgm:prSet presAssocID="{8553586C-A918-4DE1-8E92-C095176F9D6C}" presName="bgRect" presStyleLbl="bgShp" presStyleIdx="2" presStyleCnt="4"/>
      <dgm:spPr/>
    </dgm:pt>
    <dgm:pt modelId="{FAA4335E-D447-439A-8275-16208807E2C8}" type="pres">
      <dgm:prSet presAssocID="{8553586C-A918-4DE1-8E92-C095176F9D6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34E13FD9-A7E3-4E64-956E-3B4B01059700}" type="pres">
      <dgm:prSet presAssocID="{8553586C-A918-4DE1-8E92-C095176F9D6C}" presName="spaceRect" presStyleCnt="0"/>
      <dgm:spPr/>
    </dgm:pt>
    <dgm:pt modelId="{ED20C79D-89E3-4516-9EA0-D087396E982D}" type="pres">
      <dgm:prSet presAssocID="{8553586C-A918-4DE1-8E92-C095176F9D6C}" presName="parTx" presStyleLbl="revTx" presStyleIdx="2" presStyleCnt="4">
        <dgm:presLayoutVars>
          <dgm:chMax val="0"/>
          <dgm:chPref val="0"/>
        </dgm:presLayoutVars>
      </dgm:prSet>
      <dgm:spPr/>
    </dgm:pt>
    <dgm:pt modelId="{469A6A63-7E45-4C3B-8EA8-19403975A7C1}" type="pres">
      <dgm:prSet presAssocID="{ED9E000D-9563-4560-A65C-DEEDA06D1E43}" presName="sibTrans" presStyleCnt="0"/>
      <dgm:spPr/>
    </dgm:pt>
    <dgm:pt modelId="{971AF5F6-9179-4394-8299-285A2148CBB0}" type="pres">
      <dgm:prSet presAssocID="{667AC467-3A61-42C9-93BE-24627E61C8F6}" presName="compNode" presStyleCnt="0"/>
      <dgm:spPr/>
    </dgm:pt>
    <dgm:pt modelId="{0D3D9FB1-62FF-493E-9549-B51BC310DFB0}" type="pres">
      <dgm:prSet presAssocID="{667AC467-3A61-42C9-93BE-24627E61C8F6}" presName="bgRect" presStyleLbl="bgShp" presStyleIdx="3" presStyleCnt="4"/>
      <dgm:spPr/>
    </dgm:pt>
    <dgm:pt modelId="{905C01E0-47A0-43EA-89D7-0A028C7B6646}" type="pres">
      <dgm:prSet presAssocID="{667AC467-3A61-42C9-93BE-24627E61C8F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E8721C88-9F22-4896-A881-D216EF47F7AA}" type="pres">
      <dgm:prSet presAssocID="{667AC467-3A61-42C9-93BE-24627E61C8F6}" presName="spaceRect" presStyleCnt="0"/>
      <dgm:spPr/>
    </dgm:pt>
    <dgm:pt modelId="{F86DEE16-8A6E-4FE9-8A3E-455F378654F3}" type="pres">
      <dgm:prSet presAssocID="{667AC467-3A61-42C9-93BE-24627E61C8F6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AC0DF0F-8F17-4ECA-845D-1A22C2FBAB77}" srcId="{9ADBDC0E-CF1E-46E8-B017-5CD93E5DC927}" destId="{667AC467-3A61-42C9-93BE-24627E61C8F6}" srcOrd="3" destOrd="0" parTransId="{7A844BCB-170A-45A7-914E-3F388CB804F2}" sibTransId="{F32EB4E3-1568-447E-98EF-E1477C52CE5A}"/>
    <dgm:cxn modelId="{8B478F19-B842-4EAA-97FD-0CB177537729}" srcId="{9ADBDC0E-CF1E-46E8-B017-5CD93E5DC927}" destId="{8553586C-A918-4DE1-8E92-C095176F9D6C}" srcOrd="2" destOrd="0" parTransId="{745E0A2D-6569-42B1-AD98-3EC1446EBD8C}" sibTransId="{ED9E000D-9563-4560-A65C-DEEDA06D1E43}"/>
    <dgm:cxn modelId="{5CBF179A-03C6-44DF-BAA5-5EBBE5883F2D}" type="presOf" srcId="{96044B6D-3DF1-4163-9A98-0E514040C2FB}" destId="{E369CC8B-159D-42FA-B436-8DA6A7CD6157}" srcOrd="0" destOrd="0" presId="urn:microsoft.com/office/officeart/2018/2/layout/IconVerticalSolidList"/>
    <dgm:cxn modelId="{60697ACA-D214-4617-B272-10A47374A64B}" srcId="{9ADBDC0E-CF1E-46E8-B017-5CD93E5DC927}" destId="{E4D75173-60FF-4193-9755-849A6739F5E3}" srcOrd="1" destOrd="0" parTransId="{200B2017-DEAE-4D2F-8CAD-B7A98FBC6C91}" sibTransId="{B226F2E7-89C0-40C5-87E1-EAB4F1654B30}"/>
    <dgm:cxn modelId="{37B058D5-90AF-4951-8E47-EC2968ECAF3F}" type="presOf" srcId="{8553586C-A918-4DE1-8E92-C095176F9D6C}" destId="{ED20C79D-89E3-4516-9EA0-D087396E982D}" srcOrd="0" destOrd="0" presId="urn:microsoft.com/office/officeart/2018/2/layout/IconVerticalSolidList"/>
    <dgm:cxn modelId="{CA7232DA-3896-4020-9298-ECCDEAB40C4F}" type="presOf" srcId="{9ADBDC0E-CF1E-46E8-B017-5CD93E5DC927}" destId="{D0DB47B6-8225-423C-B331-9911B6258D56}" srcOrd="0" destOrd="0" presId="urn:microsoft.com/office/officeart/2018/2/layout/IconVerticalSolidList"/>
    <dgm:cxn modelId="{856742DD-F7CF-4159-A039-756BB01F443E}" srcId="{9ADBDC0E-CF1E-46E8-B017-5CD93E5DC927}" destId="{96044B6D-3DF1-4163-9A98-0E514040C2FB}" srcOrd="0" destOrd="0" parTransId="{8026C134-015A-4E2E-87B6-42680682E8AD}" sibTransId="{9A087F75-6C4F-4B2D-843F-229AE6637D38}"/>
    <dgm:cxn modelId="{BB4D36E3-F92A-4350-8ED5-5BF6D2F743A9}" type="presOf" srcId="{E4D75173-60FF-4193-9755-849A6739F5E3}" destId="{6F67E5A0-EB5B-4B7B-A9AF-862E536013E3}" srcOrd="0" destOrd="0" presId="urn:microsoft.com/office/officeart/2018/2/layout/IconVerticalSolidList"/>
    <dgm:cxn modelId="{4F50DBEE-ACC2-494A-8F71-7C8107A1EE96}" type="presOf" srcId="{667AC467-3A61-42C9-93BE-24627E61C8F6}" destId="{F86DEE16-8A6E-4FE9-8A3E-455F378654F3}" srcOrd="0" destOrd="0" presId="urn:microsoft.com/office/officeart/2018/2/layout/IconVerticalSolidList"/>
    <dgm:cxn modelId="{21A21534-A4E5-4BE5-8888-3888F22E439D}" type="presParOf" srcId="{D0DB47B6-8225-423C-B331-9911B6258D56}" destId="{A2CD84CD-25FF-496B-B235-4FF8F7C57231}" srcOrd="0" destOrd="0" presId="urn:microsoft.com/office/officeart/2018/2/layout/IconVerticalSolidList"/>
    <dgm:cxn modelId="{E4DC1496-8B53-47F3-8F99-CFA969A1A1A9}" type="presParOf" srcId="{A2CD84CD-25FF-496B-B235-4FF8F7C57231}" destId="{B480F5E2-98C2-4F2F-85E4-629D1D5B56AD}" srcOrd="0" destOrd="0" presId="urn:microsoft.com/office/officeart/2018/2/layout/IconVerticalSolidList"/>
    <dgm:cxn modelId="{16340189-034C-4075-9F5B-77B6F5AEFC9D}" type="presParOf" srcId="{A2CD84CD-25FF-496B-B235-4FF8F7C57231}" destId="{4763AD15-DA8C-4FBC-8A48-147A5D095183}" srcOrd="1" destOrd="0" presId="urn:microsoft.com/office/officeart/2018/2/layout/IconVerticalSolidList"/>
    <dgm:cxn modelId="{21E97E1A-081C-4A42-9C63-810F38DE2E36}" type="presParOf" srcId="{A2CD84CD-25FF-496B-B235-4FF8F7C57231}" destId="{1538FEDD-E724-4C26-85BF-64801525CBDA}" srcOrd="2" destOrd="0" presId="urn:microsoft.com/office/officeart/2018/2/layout/IconVerticalSolidList"/>
    <dgm:cxn modelId="{865703E0-BDF6-4FB1-8414-C418CB549118}" type="presParOf" srcId="{A2CD84CD-25FF-496B-B235-4FF8F7C57231}" destId="{E369CC8B-159D-42FA-B436-8DA6A7CD6157}" srcOrd="3" destOrd="0" presId="urn:microsoft.com/office/officeart/2018/2/layout/IconVerticalSolidList"/>
    <dgm:cxn modelId="{C89CF492-7398-438F-B97B-F954161CA7EA}" type="presParOf" srcId="{D0DB47B6-8225-423C-B331-9911B6258D56}" destId="{768A0D98-EBB7-4208-B0B0-2FDC7D3D0596}" srcOrd="1" destOrd="0" presId="urn:microsoft.com/office/officeart/2018/2/layout/IconVerticalSolidList"/>
    <dgm:cxn modelId="{8E73F043-E110-464B-84AB-FDC3454D5DB5}" type="presParOf" srcId="{D0DB47B6-8225-423C-B331-9911B6258D56}" destId="{0C2C8D0B-C34B-4CFB-BCFE-71523AB6046C}" srcOrd="2" destOrd="0" presId="urn:microsoft.com/office/officeart/2018/2/layout/IconVerticalSolidList"/>
    <dgm:cxn modelId="{44845E83-EAD8-4F43-B126-B0716A8DE907}" type="presParOf" srcId="{0C2C8D0B-C34B-4CFB-BCFE-71523AB6046C}" destId="{8585637C-5579-4399-B350-6798FC63AF4E}" srcOrd="0" destOrd="0" presId="urn:microsoft.com/office/officeart/2018/2/layout/IconVerticalSolidList"/>
    <dgm:cxn modelId="{E08EF2E6-0B7B-4A1C-AD45-D01450261F76}" type="presParOf" srcId="{0C2C8D0B-C34B-4CFB-BCFE-71523AB6046C}" destId="{05E3C13A-91B5-4F82-AD35-D85797C799AA}" srcOrd="1" destOrd="0" presId="urn:microsoft.com/office/officeart/2018/2/layout/IconVerticalSolidList"/>
    <dgm:cxn modelId="{4DD20BA4-C51E-4F30-BC84-103EC02BB64F}" type="presParOf" srcId="{0C2C8D0B-C34B-4CFB-BCFE-71523AB6046C}" destId="{5593D978-6779-4B30-A48F-A8578318B56E}" srcOrd="2" destOrd="0" presId="urn:microsoft.com/office/officeart/2018/2/layout/IconVerticalSolidList"/>
    <dgm:cxn modelId="{F123C687-B437-4F96-A555-BD6F24A08E29}" type="presParOf" srcId="{0C2C8D0B-C34B-4CFB-BCFE-71523AB6046C}" destId="{6F67E5A0-EB5B-4B7B-A9AF-862E536013E3}" srcOrd="3" destOrd="0" presId="urn:microsoft.com/office/officeart/2018/2/layout/IconVerticalSolidList"/>
    <dgm:cxn modelId="{608ED4C8-A156-4B77-84CC-1F1D96FBE7C3}" type="presParOf" srcId="{D0DB47B6-8225-423C-B331-9911B6258D56}" destId="{9A960EBB-CF81-43DC-84F6-E61A78001D5B}" srcOrd="3" destOrd="0" presId="urn:microsoft.com/office/officeart/2018/2/layout/IconVerticalSolidList"/>
    <dgm:cxn modelId="{89E84B34-0E81-4757-BA4A-8EE17212654C}" type="presParOf" srcId="{D0DB47B6-8225-423C-B331-9911B6258D56}" destId="{686E9DFC-E6D1-4676-88D8-42A6038384C1}" srcOrd="4" destOrd="0" presId="urn:microsoft.com/office/officeart/2018/2/layout/IconVerticalSolidList"/>
    <dgm:cxn modelId="{85A65976-6272-4387-818D-F3E6A87A2327}" type="presParOf" srcId="{686E9DFC-E6D1-4676-88D8-42A6038384C1}" destId="{DCD4D438-7540-4D50-9EBF-6EFC9E177DC8}" srcOrd="0" destOrd="0" presId="urn:microsoft.com/office/officeart/2018/2/layout/IconVerticalSolidList"/>
    <dgm:cxn modelId="{0801E516-E7E6-4977-9AFD-F5E5C2E4B2B6}" type="presParOf" srcId="{686E9DFC-E6D1-4676-88D8-42A6038384C1}" destId="{FAA4335E-D447-439A-8275-16208807E2C8}" srcOrd="1" destOrd="0" presId="urn:microsoft.com/office/officeart/2018/2/layout/IconVerticalSolidList"/>
    <dgm:cxn modelId="{831249C9-32F4-4538-8CBA-C08893741B63}" type="presParOf" srcId="{686E9DFC-E6D1-4676-88D8-42A6038384C1}" destId="{34E13FD9-A7E3-4E64-956E-3B4B01059700}" srcOrd="2" destOrd="0" presId="urn:microsoft.com/office/officeart/2018/2/layout/IconVerticalSolidList"/>
    <dgm:cxn modelId="{B0BA4D3A-EC64-4049-A3D2-6BD433532430}" type="presParOf" srcId="{686E9DFC-E6D1-4676-88D8-42A6038384C1}" destId="{ED20C79D-89E3-4516-9EA0-D087396E982D}" srcOrd="3" destOrd="0" presId="urn:microsoft.com/office/officeart/2018/2/layout/IconVerticalSolidList"/>
    <dgm:cxn modelId="{5C2E2404-0220-4F9A-816C-DC6986CED81A}" type="presParOf" srcId="{D0DB47B6-8225-423C-B331-9911B6258D56}" destId="{469A6A63-7E45-4C3B-8EA8-19403975A7C1}" srcOrd="5" destOrd="0" presId="urn:microsoft.com/office/officeart/2018/2/layout/IconVerticalSolidList"/>
    <dgm:cxn modelId="{F3D82976-F75A-40CB-9FA8-49A0C7BC1EA0}" type="presParOf" srcId="{D0DB47B6-8225-423C-B331-9911B6258D56}" destId="{971AF5F6-9179-4394-8299-285A2148CBB0}" srcOrd="6" destOrd="0" presId="urn:microsoft.com/office/officeart/2018/2/layout/IconVerticalSolidList"/>
    <dgm:cxn modelId="{20D8E612-C343-48D0-BF7E-C2A558AA52C6}" type="presParOf" srcId="{971AF5F6-9179-4394-8299-285A2148CBB0}" destId="{0D3D9FB1-62FF-493E-9549-B51BC310DFB0}" srcOrd="0" destOrd="0" presId="urn:microsoft.com/office/officeart/2018/2/layout/IconVerticalSolidList"/>
    <dgm:cxn modelId="{181A2DAB-4A3C-4980-ACDB-565D64E96919}" type="presParOf" srcId="{971AF5F6-9179-4394-8299-285A2148CBB0}" destId="{905C01E0-47A0-43EA-89D7-0A028C7B6646}" srcOrd="1" destOrd="0" presId="urn:microsoft.com/office/officeart/2018/2/layout/IconVerticalSolidList"/>
    <dgm:cxn modelId="{57B12E6F-F566-48FA-8938-683CAF3A5C99}" type="presParOf" srcId="{971AF5F6-9179-4394-8299-285A2148CBB0}" destId="{E8721C88-9F22-4896-A881-D216EF47F7AA}" srcOrd="2" destOrd="0" presId="urn:microsoft.com/office/officeart/2018/2/layout/IconVerticalSolidList"/>
    <dgm:cxn modelId="{BBD4F786-0EC3-4425-9EA6-A0984CDF922D}" type="presParOf" srcId="{971AF5F6-9179-4394-8299-285A2148CBB0}" destId="{F86DEE16-8A6E-4FE9-8A3E-455F378654F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80F5E2-98C2-4F2F-85E4-629D1D5B56AD}">
      <dsp:nvSpPr>
        <dsp:cNvPr id="0" name=""/>
        <dsp:cNvSpPr/>
      </dsp:nvSpPr>
      <dsp:spPr>
        <a:xfrm>
          <a:off x="0" y="2288"/>
          <a:ext cx="6364224" cy="1159843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763AD15-DA8C-4FBC-8A48-147A5D095183}">
      <dsp:nvSpPr>
        <dsp:cNvPr id="0" name=""/>
        <dsp:cNvSpPr/>
      </dsp:nvSpPr>
      <dsp:spPr>
        <a:xfrm>
          <a:off x="350852" y="263253"/>
          <a:ext cx="637913" cy="63791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69CC8B-159D-42FA-B436-8DA6A7CD6157}">
      <dsp:nvSpPr>
        <dsp:cNvPr id="0" name=""/>
        <dsp:cNvSpPr/>
      </dsp:nvSpPr>
      <dsp:spPr>
        <a:xfrm>
          <a:off x="1339618" y="2288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Develop the models for electron beam reconstruction from the radiation.</a:t>
          </a:r>
          <a:endParaRPr lang="en-US" sz="1900" kern="1200" dirty="0"/>
        </a:p>
      </dsp:txBody>
      <dsp:txXfrm>
        <a:off x="1339618" y="2288"/>
        <a:ext cx="5024605" cy="1159843"/>
      </dsp:txXfrm>
    </dsp:sp>
    <dsp:sp modelId="{8585637C-5579-4399-B350-6798FC63AF4E}">
      <dsp:nvSpPr>
        <dsp:cNvPr id="0" name=""/>
        <dsp:cNvSpPr/>
      </dsp:nvSpPr>
      <dsp:spPr>
        <a:xfrm>
          <a:off x="0" y="1452092"/>
          <a:ext cx="6364224" cy="1159843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5E3C13A-91B5-4F82-AD35-D85797C799AA}">
      <dsp:nvSpPr>
        <dsp:cNvPr id="0" name=""/>
        <dsp:cNvSpPr/>
      </dsp:nvSpPr>
      <dsp:spPr>
        <a:xfrm>
          <a:off x="350852" y="1713057"/>
          <a:ext cx="637913" cy="63791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67E5A0-EB5B-4B7B-A9AF-862E536013E3}">
      <dsp:nvSpPr>
        <dsp:cNvPr id="0" name=""/>
        <dsp:cNvSpPr/>
      </dsp:nvSpPr>
      <dsp:spPr>
        <a:xfrm>
          <a:off x="1339618" y="1452092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Conduct a detailed study on experimental design, including potential procurement of necessary tools.</a:t>
          </a:r>
          <a:endParaRPr lang="en-US" sz="1900" kern="1200"/>
        </a:p>
      </dsp:txBody>
      <dsp:txXfrm>
        <a:off x="1339618" y="1452092"/>
        <a:ext cx="5024605" cy="1159843"/>
      </dsp:txXfrm>
    </dsp:sp>
    <dsp:sp modelId="{DCD4D438-7540-4D50-9EBF-6EFC9E177DC8}">
      <dsp:nvSpPr>
        <dsp:cNvPr id="0" name=""/>
        <dsp:cNvSpPr/>
      </dsp:nvSpPr>
      <dsp:spPr>
        <a:xfrm>
          <a:off x="0" y="2901896"/>
          <a:ext cx="6364224" cy="1159843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4335E-D447-439A-8275-16208807E2C8}">
      <dsp:nvSpPr>
        <dsp:cNvPr id="0" name=""/>
        <dsp:cNvSpPr/>
      </dsp:nvSpPr>
      <dsp:spPr>
        <a:xfrm>
          <a:off x="350852" y="3162861"/>
          <a:ext cx="637913" cy="63791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20C79D-89E3-4516-9EA0-D087396E982D}">
      <dsp:nvSpPr>
        <dsp:cNvPr id="0" name=""/>
        <dsp:cNvSpPr/>
      </dsp:nvSpPr>
      <dsp:spPr>
        <a:xfrm>
          <a:off x="1339618" y="2901896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Initiate collaborations with laboratories such as CLARA, CLEAR, and SPARC_LAB for preliminary testing.</a:t>
          </a:r>
          <a:endParaRPr lang="en-US" sz="1900" kern="1200"/>
        </a:p>
      </dsp:txBody>
      <dsp:txXfrm>
        <a:off x="1339618" y="2901896"/>
        <a:ext cx="5024605" cy="1159843"/>
      </dsp:txXfrm>
    </dsp:sp>
    <dsp:sp modelId="{0D3D9FB1-62FF-493E-9549-B51BC310DFB0}">
      <dsp:nvSpPr>
        <dsp:cNvPr id="0" name=""/>
        <dsp:cNvSpPr/>
      </dsp:nvSpPr>
      <dsp:spPr>
        <a:xfrm>
          <a:off x="0" y="4351700"/>
          <a:ext cx="6364224" cy="1159843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5C01E0-47A0-43EA-89D7-0A028C7B6646}">
      <dsp:nvSpPr>
        <dsp:cNvPr id="0" name=""/>
        <dsp:cNvSpPr/>
      </dsp:nvSpPr>
      <dsp:spPr>
        <a:xfrm>
          <a:off x="350852" y="4612665"/>
          <a:ext cx="637913" cy="63791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6DEE16-8A6E-4FE9-8A3E-455F378654F3}">
      <dsp:nvSpPr>
        <dsp:cNvPr id="0" name=""/>
        <dsp:cNvSpPr/>
      </dsp:nvSpPr>
      <dsp:spPr>
        <a:xfrm>
          <a:off x="1339618" y="4351700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Ultimately, construct and deploy diagnostics applications for the AWAKE Run 2c.</a:t>
          </a:r>
          <a:endParaRPr lang="en-US" sz="1900" kern="1200"/>
        </a:p>
      </dsp:txBody>
      <dsp:txXfrm>
        <a:off x="1339618" y="4351700"/>
        <a:ext cx="5024605" cy="11598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9D09A-0E90-435D-A5A2-B04D30A84C98}" type="datetimeFigureOut">
              <a:rPr lang="en-US" smtClean="0"/>
              <a:t>3/8/2024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82DEC-54F1-4111-B212-DFC10D610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6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Image by </a:t>
            </a:r>
            <a:r>
              <a:rPr lang="en-US" err="1"/>
              <a:t>freepik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282DEC-54F1-4111-B212-DFC10D610F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7505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Image by </a:t>
            </a:r>
            <a:r>
              <a:rPr lang="en-US" err="1"/>
              <a:t>freepik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282DEC-54F1-4111-B212-DFC10D610F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197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C92D06-1D00-465D-B330-8E3CB57CE3F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939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Image by </a:t>
            </a:r>
            <a:r>
              <a:rPr lang="en-US" err="1"/>
              <a:t>freepik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282DEC-54F1-4111-B212-DFC10D610F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2635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Image by </a:t>
            </a:r>
            <a:r>
              <a:rPr lang="en-US" err="1"/>
              <a:t>freepik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282DEC-54F1-4111-B212-DFC10D610F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1779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Image by </a:t>
            </a:r>
            <a:r>
              <a:rPr lang="en-US" err="1"/>
              <a:t>freepik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282DEC-54F1-4111-B212-DFC10D610F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026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C7590-6C15-DFBD-2444-9C2756A13E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F798B-727A-1C54-8D19-FBA86EDDA4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5B9FC9-D167-66C9-DF18-C79F4E865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5AE53-D9B1-4A9E-9B23-41E0E4A97E5C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4A2-0459-3AB3-10DE-E424A7791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1200D-F93D-0B96-2E13-FB9AEDE1C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17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8CF59-FF2A-7E2A-7069-A3FD3DB2A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0DE216-65B0-F31F-412D-0380F68F5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3BB1D-D3B2-346C-DCE2-DDBD211BF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F4E-BDA6-43C3-9BC9-058BC6380B82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BED59-9D4D-9C11-6BA4-E7AE6528D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7039F-AD56-5514-56EB-D5C1FCC10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32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002049-76E4-6ACD-E88C-277F477291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63B795-7E23-A332-F798-34AD2B98C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2ECD4-D621-CCB2-3DE3-42C622FFB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8795-7B88-4899-941C-0AA057D6589B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B3A86F-DDB5-4627-05A7-E043AC7F2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366B5-7C94-36FE-1D3A-054BCA2EA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731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043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6E065-5030-793C-1FD4-C68B1F0693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329488-E0EC-7E41-CBBD-0203B302AB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DB23A-DFB6-559A-D7F4-76E166AF9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21D0-CB88-4899-90AA-B5708C7209CD}" type="datetime1">
              <a:rPr lang="en-US" smtClean="0"/>
              <a:t>3/8/2024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3CA0B-E2E2-2F7C-3B78-D67844BE8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5C0B9-02C1-28D6-1A62-822225D6A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1C00-FE4B-4615-B1D3-B86821C7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110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99613-027C-F7CF-6B4B-608553D83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121466-7BEA-D907-F5C1-D886461FE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4E60-4085-4F58-99CC-A2977179320F}" type="datetime1">
              <a:rPr lang="en-US" smtClean="0"/>
              <a:t>3/8/2024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54E8D3-393B-C7A7-2CA8-4618F117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E1D606-9B73-B4B2-709D-47C6547AA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1C00-FE4B-4615-B1D3-B86821C7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403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D93B5-7D87-23F5-F79D-AAE325F52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C967E-A864-6E1C-0D70-136C44910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7B66C-A655-B8B8-67A2-924AC5D33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9A938-5B0F-45B8-9583-607C69470B30}" type="datetime1">
              <a:rPr lang="en-US" smtClean="0"/>
              <a:t>3/8/2024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7CA5B-32B3-3DD2-693F-AC2F857D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44BD8-8ED8-9330-C369-77290A656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1C00-FE4B-4615-B1D3-B86821C7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21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AD74C6-14B4-F734-54B8-1B25FA266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42B47-AD36-4B9F-82AF-E7DDF502F8C6}" type="datetime1">
              <a:rPr lang="en-US" smtClean="0"/>
              <a:t>3/8/2024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0B169F-DF1F-A3D0-BF29-1BC926948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FA7A6-A471-7526-0321-508F452F8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1C00-FE4B-4615-B1D3-B86821C7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181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4DE5-7339-42FC-B126-B655173A855F}" type="datetime1">
              <a:rPr lang="en-US" smtClean="0"/>
              <a:t>3/8/2024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F26A-ADDA-495E-A897-45A7AA2C0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55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B664-BF2D-48A2-BBE3-2AE6A1DAD177}" type="datetime1">
              <a:rPr lang="en-US" smtClean="0"/>
              <a:t>3/8/2024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F26A-ADDA-495E-A897-45A7AA2C0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103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937B9D0E-BCFD-454C-8C31-BDEAAFD45506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19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A74A6-4BE2-0068-E7B4-9BBD3DCD6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CCD8F-79C1-06CB-8CBC-221617E42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D6FB1-A1D7-E447-B331-A36DD2DA4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61F3-0959-412C-9E77-C0C06FF68007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B35B6-DB02-6A55-A0F3-C103D6CAA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0E12D-8336-B733-A76B-D6F38922B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217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8768-74BF-4F17-8D89-B3ECE508F0AC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471385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A7862A31-9939-4A81-AC15-2A109A9EF831}" type="datetime1">
              <a:rPr lang="en-US" smtClean="0">
                <a:solidFill>
                  <a:srgbClr val="DDE9EC"/>
                </a:solidFill>
              </a:rPr>
              <a:t>3/8/2024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r>
              <a:rPr lang="en-GB">
                <a:solidFill>
                  <a:srgbClr val="DDE9EC"/>
                </a:solidFill>
              </a:rPr>
              <a:t>AWAKE Collaboration Meeting | Hossein Saberi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439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B617-CC86-4E1D-93AB-17237F3A24A9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176265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55986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7229-2791-446F-8523-41C0B543FB57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38100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197600" y="1371600"/>
            <a:ext cx="5384800" cy="4800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3716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824365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C6AE-531D-4537-8BC6-77A5DD9738EB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6197600" y="38100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5"/>
          </p:nvPr>
        </p:nvSpPr>
        <p:spPr>
          <a:xfrm>
            <a:off x="6197600" y="13716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83431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in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BBC09-B74F-4B15-8D39-3492BA876697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38100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3716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6197600" y="38100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5"/>
          </p:nvPr>
        </p:nvSpPr>
        <p:spPr>
          <a:xfrm>
            <a:off x="6197600" y="13716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0318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in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82EB-0D0E-410B-810A-B34E22BC7EC9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38100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609606" y="1371600"/>
            <a:ext cx="10972799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6197600" y="38100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945163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in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A002B-81DD-4222-B747-631FB573FF50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3810000"/>
            <a:ext cx="10972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3716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5"/>
          </p:nvPr>
        </p:nvSpPr>
        <p:spPr>
          <a:xfrm>
            <a:off x="6197600" y="1371600"/>
            <a:ext cx="5384800" cy="2362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255762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horize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2C79-3AE0-4D0C-942B-00DA0317099F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3810001"/>
            <a:ext cx="10972800" cy="23469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10" y="1216152"/>
            <a:ext cx="10955529" cy="24414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3263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AFE8-A34D-401B-A614-A1D5FED00EEC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590621" y="6447428"/>
            <a:ext cx="190849" cy="16042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148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F4E2B-70C1-37FD-3BEC-49099B2B3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89983-08E1-0820-DC42-F0133A5A6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C9B28-99F7-7D96-5926-4EBE77C74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7C265-A4B4-441A-B463-FD0446A09856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DC7B3-3D05-E128-29D8-24047C0B7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BDE83-DBFF-3276-DF06-BB1516272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35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FFB7-934C-4993-B533-23D1A66C60DB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590621" y="6447428"/>
            <a:ext cx="190849" cy="16042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476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432800" y="1219203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C42F-24E9-4067-9932-364F9680B64B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590621" y="6447428"/>
            <a:ext cx="190849" cy="16042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585044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219201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FF1DC-78C6-4789-9919-64517E2046BC}" type="datetime1">
              <a:rPr lang="en-US" smtClean="0">
                <a:solidFill>
                  <a:srgbClr val="DDE9EC"/>
                </a:solidFill>
              </a:rPr>
              <a:t>3/8/2024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DDE9EC"/>
                </a:solidFill>
              </a:rPr>
              <a:t>AWAKE Collaboration Meeting | Hossein Saberi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590621" y="6447428"/>
            <a:ext cx="190849" cy="16042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51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EEF3E-50DA-4F1E-99D1-750BBBBD4550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776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52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52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2C908-4069-4DD0-AA3F-77D226A04624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590621" y="6447428"/>
            <a:ext cx="190849" cy="16042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3937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horize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377C-C953-4459-B156-DAF3A96BE7FB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82599" y="3121151"/>
            <a:ext cx="3670300" cy="303581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10" y="1216163"/>
            <a:ext cx="10955529" cy="1831847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B1066E1D-41B0-8B15-1554-1144DAD5AA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68799" y="3121151"/>
            <a:ext cx="3670300" cy="303581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FBC30114-0606-180A-979B-ED63B9C5A5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098283" y="3121151"/>
            <a:ext cx="3670300" cy="303581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336962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0641A2-F06E-4875-9C23-35F8A1F409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19" t="20397" r="4719" b="768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7048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E5163D9-3C0E-4904-86B5-AF4B557BBC9B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7091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AAAF-31D2-4662-9EE2-87BDEF0FFC0A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2228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9C04-9F87-4142-81DD-1060C4A137D7}" type="datetime1">
              <a:rPr lang="en-US" smtClean="0">
                <a:solidFill>
                  <a:srgbClr val="DDE9EC"/>
                </a:solidFill>
              </a:rPr>
              <a:t>3/8/2024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DDE9EC"/>
                </a:solidFill>
              </a:rPr>
              <a:t>AWAKE Collaboration Meeting | Hossein Saberi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045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4778-F400-F674-A0D6-B3B43BA2B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7095-83E0-2DA7-440E-56432BF849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D2D6CC-641A-68D5-7EC4-CE145A587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69D16C-00ED-15C5-8682-789CC21F0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0728-0FA4-47BF-985F-7F97C26D3863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C4AD6A-6A44-3A7E-CDE4-F91B63806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60962E-A1E7-D9C5-9357-B58A10725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053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04D3-62A9-4903-BE49-869DC5ACE784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098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4D15-71F0-4744-84D7-104769F5BA31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7522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B12F-0190-4804-9D5B-326772A22537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9849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4BD2-16FA-464B-ABB8-03DCAB26287E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736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A362E-0395-4F85-B88B-17658EC57D35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6654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F610-BCAE-434E-8F26-1F32AF50B9BE}" type="datetime1">
              <a:rPr lang="en-US" smtClean="0">
                <a:solidFill>
                  <a:srgbClr val="DDE9EC"/>
                </a:solidFill>
              </a:rPr>
              <a:t>3/8/2024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4166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0DF36-37FB-4614-842D-97572AE06942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C3582-050D-483B-8838-91B3AD7DB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498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ADCB-A928-4770-AC59-0D7C2F1FE141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C3582-050D-483B-8838-91B3AD7DBD3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45455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8B41-4AB7-43F6-909E-648B1A519AB5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C3582-050D-483B-8838-91B3AD7DBD3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17385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108E-88FD-4ECC-9A5A-5B889C290BD0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C3582-050D-483B-8838-91B3AD7DB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1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0877E-FD8F-72C4-E526-EA7B1ADFF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9C59C-5416-F5AC-2BBB-142582A61F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0692E-A889-89FA-8BAA-27E0E621D4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9B8F6B-FECF-9D30-ABAF-7E97AC424A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D5C439-A239-5D28-0448-CEAAC42E95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9E0DC8-2E0E-46EA-26C5-0ADAF09E7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EAA84-C034-44A7-AF4D-79EA61F8D1FC}" type="datetime1">
              <a:rPr lang="en-US" smtClean="0"/>
              <a:t>3/8/2024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AA7755-FEDD-AC76-97CE-9C0BD1C4D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04D9A5-FBBC-4EFF-5A14-86232AAD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647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A67F-75B7-4208-A96D-09B71FC28E41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C3582-050D-483B-8838-91B3AD7DBD3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2113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0117-F0AD-4675-8B56-25FB1330E27E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C3582-050D-483B-8838-91B3AD7DBD3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3161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7170-77FA-478E-A63D-58228FA333BB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7064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B42B-DEC9-4DC5-8DEE-C34DCA5DCEC4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530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94D54-A2A6-1173-2C6F-89D73FFD1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7DBFFD-4C7B-57DE-9949-9E18E8453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A1944-5A42-4F4C-A65E-3C4A0EC0A335}" type="datetime1">
              <a:rPr lang="en-US" smtClean="0"/>
              <a:t>3/8/2024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7BBAB9-65E3-1C84-40CE-14ECADD9E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3163AB-4C30-8A3D-29ED-493BE93B3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64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DA53B5-2D2C-D477-62BD-81F1677B2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FF03-C2D6-4DF5-BD90-5AED353ACFB2}" type="datetime1">
              <a:rPr lang="en-US" smtClean="0"/>
              <a:t>3/8/2024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BCE1C2-7135-DF60-5290-EB8E431BA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601966-AD3A-BE68-4D89-3D05F90ED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74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61065-935D-5A2D-92F4-C9590B3A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32E2F-3F5A-79D2-BD03-AE8B2E6BF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04D18-39E9-B463-171B-2074B7CC6E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AD7978-16C7-0D89-BA04-6CB5171DD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844-6F87-4F7F-A4E0-EA0DD8EC4A24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D0E40-12A0-0A25-EC3A-6C396F0E0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0069B-8B19-B9C5-19D3-D3AB1A834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5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534A2-5058-9E0C-F044-9EE3A51C9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9AD4F8-5970-B19C-FDCD-0B31ECA5A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6ABF25-C042-3AAD-04E0-3C2DD6C54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EA717F-A904-C6EB-98A4-E9940FC4F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3465-0E6C-4E72-B0A3-1C13C2FAFDF4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9620A-B36A-715E-0C36-B253D7EA5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D91FE0-625A-8B23-8DDD-CC1533250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2BDD75-FAB9-0A3B-678F-B46640A20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116A69-8C54-8D0D-B76F-20129D6089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62657-6E1E-D8BB-F053-C916FDF7AD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B82DF-AE0E-41ED-A366-B2FAD0C42059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D7FE1-ADCB-831D-44A4-BF022EE1C6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EBE4A-18AD-DCE7-8F9A-03A91A2034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362AF-F95C-E44B-8FBD-86C391BF3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1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6FCBB4A-59B5-417F-B13D-321B42BFF62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307" y="-130081"/>
            <a:ext cx="13717344" cy="698808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9886" y="365127"/>
            <a:ext cx="582385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4038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0898B3-90D9-4A5C-BDEC-B08732A32CE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81037" y="232709"/>
            <a:ext cx="2958848" cy="914479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EA4F2A59-323A-959A-4F2E-54E9296D083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635" y="5816661"/>
            <a:ext cx="4565011" cy="769790"/>
          </a:xfrm>
          <a:prstGeom prst="rect">
            <a:avLst/>
          </a:prstGeom>
        </p:spPr>
      </p:pic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5D685BDE-C299-D54B-D878-30002E086C2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443" y="473947"/>
            <a:ext cx="2202357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519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9" r:id="rId6"/>
    <p:sldLayoutId id="214748371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87B73D6-13C1-426E-94AB-BACA1CF1E45D}" type="datetime1">
              <a:rPr lang="en-US" smtClean="0">
                <a:solidFill>
                  <a:srgbClr val="464653"/>
                </a:solidFill>
              </a:rPr>
              <a:t>3/8/2024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>
                <a:solidFill>
                  <a:srgbClr val="464653"/>
                </a:solidFill>
              </a:rPr>
              <a:t>AWAKE Collaboration Meeting | Hossein Saberi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590621" y="6447428"/>
            <a:ext cx="190849" cy="16042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55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58" r:id="rId17"/>
    <p:sldLayoutId id="2147483759" r:id="rId18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13" indent="-274313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26" indent="-274313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39" indent="-228594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53" indent="-228594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indent="-228594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879" indent="-182875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754" indent="-182875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30" indent="-182875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05" indent="-182875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53E213-70FD-4281-B6FD-1FD5D6DF69B0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GB"/>
              <a:t>AWAKE Collaboration Meeting | Hossein Saberi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3C3582-050D-483B-8838-91B3AD7DB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  <p:sldLayoutId id="2147483789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9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9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9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0EE24EF-7506-BFB5-FEC4-F9B5C5A4F027}"/>
              </a:ext>
            </a:extLst>
          </p:cNvPr>
          <p:cNvSpPr/>
          <p:nvPr/>
        </p:nvSpPr>
        <p:spPr>
          <a:xfrm>
            <a:off x="1397263" y="1764565"/>
            <a:ext cx="8556362" cy="539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3200" dirty="0" err="1"/>
              <a:t>Betatron</a:t>
            </a:r>
            <a:r>
              <a:rPr lang="en-GB" sz="3200" dirty="0"/>
              <a:t> radiation in AWAKE Run 2 and beyond </a:t>
            </a:r>
            <a:endParaRPr lang="en-US" sz="1600" dirty="0"/>
          </a:p>
        </p:txBody>
      </p:sp>
      <p:pic>
        <p:nvPicPr>
          <p:cNvPr id="9" name="Picture 8" descr="A logo for a company&#10;&#10;Description automatically generated">
            <a:extLst>
              <a:ext uri="{FF2B5EF4-FFF2-40B4-BE49-F238E27FC236}">
                <a16:creationId xmlns:a16="http://schemas.microsoft.com/office/drawing/2014/main" id="{1AA40481-021C-D350-D551-610D0715CC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415" y="5318423"/>
            <a:ext cx="1285517" cy="665882"/>
          </a:xfrm>
          <a:prstGeom prst="rect">
            <a:avLst/>
          </a:prstGeom>
        </p:spPr>
      </p:pic>
      <p:pic>
        <p:nvPicPr>
          <p:cNvPr id="12" name="Picture 11" descr="A logo with blue text&#10;&#10;Description automatically generated">
            <a:extLst>
              <a:ext uri="{FF2B5EF4-FFF2-40B4-BE49-F238E27FC236}">
                <a16:creationId xmlns:a16="http://schemas.microsoft.com/office/drawing/2014/main" id="{F4A13E7B-55FD-3BD1-BBE8-AA529AAB34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106" y="5318423"/>
            <a:ext cx="1358894" cy="69477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B381B5-1650-04FA-1E34-BAD8C45FC75B}"/>
              </a:ext>
            </a:extLst>
          </p:cNvPr>
          <p:cNvSpPr/>
          <p:nvPr/>
        </p:nvSpPr>
        <p:spPr>
          <a:xfrm>
            <a:off x="1397262" y="2748611"/>
            <a:ext cx="8421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H. Saberi</a:t>
            </a:r>
            <a:r>
              <a:rPr lang="en-US" dirty="0"/>
              <a:t>, G. Xia, J. Mcgunigal,  L. Liang, J. Farmer, A. </a:t>
            </a:r>
            <a:r>
              <a:rPr lang="en-US" dirty="0" err="1"/>
              <a:t>Pukhov</a:t>
            </a:r>
            <a:r>
              <a:rPr lang="en-US" dirty="0"/>
              <a:t>, D. Ghosal and C. Welsch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F4A4AF-97B4-771A-4929-D356F4F3708F}"/>
              </a:ext>
            </a:extLst>
          </p:cNvPr>
          <p:cNvSpPr txBox="1"/>
          <p:nvPr/>
        </p:nvSpPr>
        <p:spPr>
          <a:xfrm>
            <a:off x="1397263" y="1210567"/>
            <a:ext cx="611505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11-13 March 2024</a:t>
            </a:r>
          </a:p>
          <a:p>
            <a:r>
              <a:rPr lang="en-US" sz="1400" i="1" dirty="0"/>
              <a:t>AWAKE Collaboration meeting, University of Liverpool, Liverpool, UK</a:t>
            </a:r>
          </a:p>
        </p:txBody>
      </p:sp>
      <p:pic>
        <p:nvPicPr>
          <p:cNvPr id="3" name="Picture 2" descr="A purple and white logo&#10;&#10;Description automatically generated">
            <a:extLst>
              <a:ext uri="{FF2B5EF4-FFF2-40B4-BE49-F238E27FC236}">
                <a16:creationId xmlns:a16="http://schemas.microsoft.com/office/drawing/2014/main" id="{1A2DECC9-875E-8A22-88A3-5F4F2462B1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174" y="5300843"/>
            <a:ext cx="1655067" cy="701041"/>
          </a:xfrm>
          <a:prstGeom prst="rect">
            <a:avLst/>
          </a:prstGeom>
        </p:spPr>
      </p:pic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428F5206-812E-CB99-041A-C9B265E274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174" y="5312986"/>
            <a:ext cx="688898" cy="688898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4956F4B-1DB9-2AAF-BBB0-BB0FFFD3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BC6032-66B1-95E9-737D-49FF493C432C}"/>
              </a:ext>
            </a:extLst>
          </p:cNvPr>
          <p:cNvSpPr txBox="1"/>
          <p:nvPr/>
        </p:nvSpPr>
        <p:spPr>
          <a:xfrm>
            <a:off x="1401361" y="3232226"/>
            <a:ext cx="59937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Department of Physics and Astronomy, University of Manchester, Manchester M13 9PL, UK</a:t>
            </a:r>
          </a:p>
          <a:p>
            <a:r>
              <a:rPr lang="en-GB" sz="1200" i="1" dirty="0"/>
              <a:t>Cockcroft Institute, Warrington, WA4 4AD, United Kingdom </a:t>
            </a:r>
          </a:p>
          <a:p>
            <a:r>
              <a:rPr lang="en-GB" sz="1200" i="1" dirty="0"/>
              <a:t>CERN, 1211 Geneva, Switzerland </a:t>
            </a:r>
          </a:p>
          <a:p>
            <a:r>
              <a:rPr lang="en-GB" sz="1200" i="1" dirty="0"/>
              <a:t>Max Planck Institute for Physics, 80805 Munich, Germany</a:t>
            </a:r>
          </a:p>
          <a:p>
            <a:r>
              <a:rPr lang="en-GB" sz="1200" i="1" dirty="0"/>
              <a:t>Heinrich Heine University Düsseldorf, 40225 Düsseldorf, Germany</a:t>
            </a:r>
          </a:p>
          <a:p>
            <a:r>
              <a:rPr lang="en-GB" sz="1200" i="1" dirty="0"/>
              <a:t>University of Liverpool, Liverpool, UK</a:t>
            </a:r>
          </a:p>
        </p:txBody>
      </p:sp>
    </p:spTree>
    <p:extLst>
      <p:ext uri="{BB962C8B-B14F-4D97-AF65-F5344CB8AC3E}">
        <p14:creationId xmlns:p14="http://schemas.microsoft.com/office/powerpoint/2010/main" val="981357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62245F03-66D5-45EC-A0B5-90E656B11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2DAC2C-AC05-A82D-19C7-DE01933FBA67}"/>
              </a:ext>
            </a:extLst>
          </p:cNvPr>
          <p:cNvSpPr txBox="1"/>
          <p:nvPr/>
        </p:nvSpPr>
        <p:spPr>
          <a:xfrm>
            <a:off x="1524000" y="4063296"/>
            <a:ext cx="9144000" cy="1152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>
                <a:latin typeface="+mj-lt"/>
                <a:ea typeface="+mj-ea"/>
                <a:cs typeface="+mj-cs"/>
              </a:rPr>
              <a:t>Distribution of Photon Frequencies Across the Total Spectrum</a:t>
            </a:r>
            <a:endParaRPr lang="en-US" sz="3700" dirty="0">
              <a:latin typeface="+mj-lt"/>
              <a:ea typeface="+mj-ea"/>
              <a:cs typeface="+mj-cs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EB2DCC78-9962-49FE-9691-A391B5AA82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-2"/>
            <a:ext cx="9379191" cy="3962402"/>
          </a:xfrm>
          <a:custGeom>
            <a:avLst/>
            <a:gdLst>
              <a:gd name="connsiteX0" fmla="*/ 9379192 w 9379192"/>
              <a:gd name="connsiteY0" fmla="*/ 3752527 h 3752527"/>
              <a:gd name="connsiteX1" fmla="*/ 3293459 w 9379192"/>
              <a:gd name="connsiteY1" fmla="*/ 3752527 h 3752527"/>
              <a:gd name="connsiteX2" fmla="*/ 3297156 w 9379192"/>
              <a:gd name="connsiteY2" fmla="*/ 3752055 h 3752527"/>
              <a:gd name="connsiteX3" fmla="*/ 3642095 w 9379192"/>
              <a:gd name="connsiteY3" fmla="*/ 3690141 h 3752527"/>
              <a:gd name="connsiteX4" fmla="*/ 2307659 w 9379192"/>
              <a:gd name="connsiteY4" fmla="*/ 3500267 h 3752527"/>
              <a:gd name="connsiteX5" fmla="*/ 2383194 w 9379192"/>
              <a:gd name="connsiteY5" fmla="*/ 3475501 h 3752527"/>
              <a:gd name="connsiteX6" fmla="*/ 2237161 w 9379192"/>
              <a:gd name="connsiteY6" fmla="*/ 3376437 h 3752527"/>
              <a:gd name="connsiteX7" fmla="*/ 1637924 w 9379192"/>
              <a:gd name="connsiteY7" fmla="*/ 3219585 h 3752527"/>
              <a:gd name="connsiteX8" fmla="*/ 2383194 w 9379192"/>
              <a:gd name="connsiteY8" fmla="*/ 2955415 h 3752527"/>
              <a:gd name="connsiteX9" fmla="*/ 1542249 w 9379192"/>
              <a:gd name="connsiteY9" fmla="*/ 2596307 h 3752527"/>
              <a:gd name="connsiteX10" fmla="*/ 1114221 w 9379192"/>
              <a:gd name="connsiteY10" fmla="*/ 2509625 h 3752527"/>
              <a:gd name="connsiteX11" fmla="*/ 2524191 w 9379192"/>
              <a:gd name="connsiteY11" fmla="*/ 2059708 h 3752527"/>
              <a:gd name="connsiteX12" fmla="*/ 238027 w 9379192"/>
              <a:gd name="connsiteY12" fmla="*/ 1836815 h 3752527"/>
              <a:gd name="connsiteX13" fmla="*/ 424343 w 9379192"/>
              <a:gd name="connsiteY13" fmla="*/ 1746006 h 3752527"/>
              <a:gd name="connsiteX14" fmla="*/ 1844384 w 9379192"/>
              <a:gd name="connsiteY14" fmla="*/ 1770772 h 3752527"/>
              <a:gd name="connsiteX15" fmla="*/ 2081058 w 9379192"/>
              <a:gd name="connsiteY15" fmla="*/ 1700602 h 3752527"/>
              <a:gd name="connsiteX16" fmla="*/ 1844384 w 9379192"/>
              <a:gd name="connsiteY16" fmla="*/ 1589154 h 3752527"/>
              <a:gd name="connsiteX17" fmla="*/ 922869 w 9379192"/>
              <a:gd name="connsiteY17" fmla="*/ 1506601 h 3752527"/>
              <a:gd name="connsiteX18" fmla="*/ 681160 w 9379192"/>
              <a:gd name="connsiteY18" fmla="*/ 1320855 h 3752527"/>
              <a:gd name="connsiteX19" fmla="*/ 273276 w 9379192"/>
              <a:gd name="connsiteY19" fmla="*/ 1106216 h 3752527"/>
              <a:gd name="connsiteX20" fmla="*/ 555269 w 9379192"/>
              <a:gd name="connsiteY20" fmla="*/ 928727 h 3752527"/>
              <a:gd name="connsiteX21" fmla="*/ 97029 w 9379192"/>
              <a:gd name="connsiteY21" fmla="*/ 664555 h 3752527"/>
              <a:gd name="connsiteX22" fmla="*/ 227955 w 9379192"/>
              <a:gd name="connsiteY22" fmla="*/ 317831 h 3752527"/>
              <a:gd name="connsiteX23" fmla="*/ 998402 w 9379192"/>
              <a:gd name="connsiteY23" fmla="*/ 235277 h 3752527"/>
              <a:gd name="connsiteX24" fmla="*/ 2030701 w 9379192"/>
              <a:gd name="connsiteY24" fmla="*/ 115575 h 3752527"/>
              <a:gd name="connsiteX25" fmla="*/ 3068036 w 9379192"/>
              <a:gd name="connsiteY25" fmla="*/ 12383 h 3752527"/>
              <a:gd name="connsiteX26" fmla="*/ 4105370 w 9379192"/>
              <a:gd name="connsiteY26" fmla="*/ 12383 h 3752527"/>
              <a:gd name="connsiteX27" fmla="*/ 4402472 w 9379192"/>
              <a:gd name="connsiteY27" fmla="*/ 20638 h 3752527"/>
              <a:gd name="connsiteX28" fmla="*/ 4407507 w 9379192"/>
              <a:gd name="connsiteY28" fmla="*/ 20638 h 3752527"/>
              <a:gd name="connsiteX29" fmla="*/ 5696622 w 9379192"/>
              <a:gd name="connsiteY29" fmla="*/ 57788 h 3752527"/>
              <a:gd name="connsiteX30" fmla="*/ 6175004 w 9379192"/>
              <a:gd name="connsiteY30" fmla="*/ 61915 h 3752527"/>
              <a:gd name="connsiteX31" fmla="*/ 7212339 w 9379192"/>
              <a:gd name="connsiteY31" fmla="*/ 66042 h 3752527"/>
              <a:gd name="connsiteX32" fmla="*/ 8244638 w 9379192"/>
              <a:gd name="connsiteY32" fmla="*/ 49532 h 3752527"/>
              <a:gd name="connsiteX33" fmla="*/ 9292044 w 9379192"/>
              <a:gd name="connsiteY33" fmla="*/ 0 h 3752527"/>
              <a:gd name="connsiteX34" fmla="*/ 9379192 w 9379192"/>
              <a:gd name="connsiteY34" fmla="*/ 2762 h 375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9379192" h="3752527">
                <a:moveTo>
                  <a:pt x="9379192" y="3752527"/>
                </a:moveTo>
                <a:lnTo>
                  <a:pt x="3293459" y="3752527"/>
                </a:lnTo>
                <a:lnTo>
                  <a:pt x="3297156" y="3752055"/>
                </a:lnTo>
                <a:cubicBezTo>
                  <a:pt x="3412975" y="3736577"/>
                  <a:pt x="3551454" y="3714906"/>
                  <a:pt x="3642095" y="3690141"/>
                </a:cubicBezTo>
                <a:cubicBezTo>
                  <a:pt x="3380244" y="3686012"/>
                  <a:pt x="2347945" y="3529162"/>
                  <a:pt x="2307659" y="3500267"/>
                </a:cubicBezTo>
                <a:cubicBezTo>
                  <a:pt x="2327803" y="3492012"/>
                  <a:pt x="2358017" y="3483757"/>
                  <a:pt x="2383194" y="3475501"/>
                </a:cubicBezTo>
                <a:cubicBezTo>
                  <a:pt x="2327803" y="3450736"/>
                  <a:pt x="2282482" y="3421842"/>
                  <a:pt x="2237161" y="3376437"/>
                </a:cubicBezTo>
                <a:cubicBezTo>
                  <a:pt x="2091129" y="3223714"/>
                  <a:pt x="1844384" y="3277374"/>
                  <a:pt x="1637924" y="3219585"/>
                </a:cubicBezTo>
                <a:cubicBezTo>
                  <a:pt x="1768850" y="2897627"/>
                  <a:pt x="2116307" y="3017329"/>
                  <a:pt x="2383194" y="2955415"/>
                </a:cubicBezTo>
                <a:cubicBezTo>
                  <a:pt x="1683245" y="2765541"/>
                  <a:pt x="1819207" y="2666477"/>
                  <a:pt x="1542249" y="2596307"/>
                </a:cubicBezTo>
                <a:cubicBezTo>
                  <a:pt x="1194791" y="2509625"/>
                  <a:pt x="1114221" y="2509625"/>
                  <a:pt x="1114221" y="2509625"/>
                </a:cubicBezTo>
                <a:cubicBezTo>
                  <a:pt x="1522105" y="2245455"/>
                  <a:pt x="2010559" y="2530264"/>
                  <a:pt x="2524191" y="2059708"/>
                </a:cubicBezTo>
                <a:cubicBezTo>
                  <a:pt x="2030701" y="1993667"/>
                  <a:pt x="555269" y="1960645"/>
                  <a:pt x="238027" y="1836815"/>
                </a:cubicBezTo>
                <a:cubicBezTo>
                  <a:pt x="358880" y="1882219"/>
                  <a:pt x="368952" y="1746006"/>
                  <a:pt x="424343" y="1746006"/>
                </a:cubicBezTo>
                <a:cubicBezTo>
                  <a:pt x="892655" y="1741879"/>
                  <a:pt x="1371037" y="1820305"/>
                  <a:pt x="1844384" y="1770772"/>
                </a:cubicBezTo>
                <a:cubicBezTo>
                  <a:pt x="1929989" y="1766645"/>
                  <a:pt x="2065951" y="1803793"/>
                  <a:pt x="2081058" y="1700602"/>
                </a:cubicBezTo>
                <a:cubicBezTo>
                  <a:pt x="2096164" y="1572644"/>
                  <a:pt x="1919919" y="1601537"/>
                  <a:pt x="1844384" y="1589154"/>
                </a:cubicBezTo>
                <a:cubicBezTo>
                  <a:pt x="1537212" y="1547877"/>
                  <a:pt x="1235076" y="1531367"/>
                  <a:pt x="922869" y="1506601"/>
                </a:cubicBezTo>
                <a:cubicBezTo>
                  <a:pt x="791943" y="1494218"/>
                  <a:pt x="630804" y="1518984"/>
                  <a:pt x="681160" y="1320855"/>
                </a:cubicBezTo>
                <a:cubicBezTo>
                  <a:pt x="640874" y="1130983"/>
                  <a:pt x="399166" y="1197025"/>
                  <a:pt x="273276" y="1106216"/>
                </a:cubicBezTo>
                <a:cubicBezTo>
                  <a:pt x="333703" y="998897"/>
                  <a:pt x="504913" y="1073196"/>
                  <a:pt x="555269" y="928727"/>
                </a:cubicBezTo>
                <a:cubicBezTo>
                  <a:pt x="313560" y="974131"/>
                  <a:pt x="338738" y="660428"/>
                  <a:pt x="97029" y="664555"/>
                </a:cubicBezTo>
                <a:cubicBezTo>
                  <a:pt x="-104395" y="478810"/>
                  <a:pt x="41638" y="388001"/>
                  <a:pt x="227955" y="317831"/>
                </a:cubicBezTo>
                <a:cubicBezTo>
                  <a:pt x="469664" y="231150"/>
                  <a:pt x="736551" y="251788"/>
                  <a:pt x="998402" y="235277"/>
                </a:cubicBezTo>
                <a:cubicBezTo>
                  <a:pt x="1345860" y="198128"/>
                  <a:pt x="1678209" y="111447"/>
                  <a:pt x="2030701" y="115575"/>
                </a:cubicBezTo>
                <a:cubicBezTo>
                  <a:pt x="2363052" y="28893"/>
                  <a:pt x="2730650" y="123829"/>
                  <a:pt x="3068036" y="12383"/>
                </a:cubicBezTo>
                <a:cubicBezTo>
                  <a:pt x="3410457" y="12383"/>
                  <a:pt x="3757914" y="12383"/>
                  <a:pt x="4105370" y="12383"/>
                </a:cubicBezTo>
                <a:cubicBezTo>
                  <a:pt x="4206084" y="16510"/>
                  <a:pt x="4301759" y="16510"/>
                  <a:pt x="4402472" y="20638"/>
                </a:cubicBezTo>
                <a:cubicBezTo>
                  <a:pt x="4402472" y="20638"/>
                  <a:pt x="4407507" y="20638"/>
                  <a:pt x="4407507" y="20638"/>
                </a:cubicBezTo>
                <a:cubicBezTo>
                  <a:pt x="4840570" y="33022"/>
                  <a:pt x="5268596" y="41276"/>
                  <a:pt x="5696622" y="57788"/>
                </a:cubicBezTo>
                <a:cubicBezTo>
                  <a:pt x="5857761" y="57788"/>
                  <a:pt x="6013864" y="61915"/>
                  <a:pt x="6175004" y="61915"/>
                </a:cubicBezTo>
                <a:cubicBezTo>
                  <a:pt x="6517425" y="82553"/>
                  <a:pt x="6864883" y="94936"/>
                  <a:pt x="7212339" y="66042"/>
                </a:cubicBezTo>
                <a:cubicBezTo>
                  <a:pt x="7559796" y="90809"/>
                  <a:pt x="7897182" y="74298"/>
                  <a:pt x="8244638" y="49532"/>
                </a:cubicBezTo>
                <a:cubicBezTo>
                  <a:pt x="8597130" y="78426"/>
                  <a:pt x="8944587" y="37149"/>
                  <a:pt x="9292044" y="0"/>
                </a:cubicBezTo>
                <a:lnTo>
                  <a:pt x="9379192" y="2762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" name="Content Placeholder 33" descr="A graph of a graph of a person&#10;&#10;Description automatically generated with medium confidence">
            <a:extLst>
              <a:ext uri="{FF2B5EF4-FFF2-40B4-BE49-F238E27FC236}">
                <a16:creationId xmlns:a16="http://schemas.microsoft.com/office/drawing/2014/main" id="{0FBFA840-1B0E-B68C-47F9-4E77460E24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8" y="664574"/>
            <a:ext cx="5130799" cy="3116960"/>
          </a:xfrm>
          <a:prstGeom prst="rect">
            <a:avLst/>
          </a:prstGeom>
        </p:spPr>
      </p:pic>
      <p:pic>
        <p:nvPicPr>
          <p:cNvPr id="5" name="Picture 4" descr="A blue circle with a pie chart&#10;&#10;Description automatically generated">
            <a:extLst>
              <a:ext uri="{FF2B5EF4-FFF2-40B4-BE49-F238E27FC236}">
                <a16:creationId xmlns:a16="http://schemas.microsoft.com/office/drawing/2014/main" id="{7772EA7B-AADF-3E8D-81A9-926277B1C3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732" y="643467"/>
            <a:ext cx="3634301" cy="315917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4D0A9EC-1E83-821F-0D63-CD59BFC0B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08CD2E8-DCF3-DC02-AFBA-A1C9C0E5ED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32511"/>
              </p:ext>
            </p:extLst>
          </p:nvPr>
        </p:nvGraphicFramePr>
        <p:xfrm>
          <a:off x="10052033" y="1462042"/>
          <a:ext cx="2067420" cy="1289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710">
                  <a:extLst>
                    <a:ext uri="{9D8B030D-6E8A-4147-A177-3AD203B41FA5}">
                      <a16:colId xmlns:a16="http://schemas.microsoft.com/office/drawing/2014/main" val="888158630"/>
                    </a:ext>
                  </a:extLst>
                </a:gridCol>
                <a:gridCol w="1033710">
                  <a:extLst>
                    <a:ext uri="{9D8B030D-6E8A-4147-A177-3AD203B41FA5}">
                      <a16:colId xmlns:a16="http://schemas.microsoft.com/office/drawing/2014/main" val="144360577"/>
                    </a:ext>
                  </a:extLst>
                </a:gridCol>
              </a:tblGrid>
              <a:tr h="322431">
                <a:tc>
                  <a:txBody>
                    <a:bodyPr/>
                    <a:lstStyle/>
                    <a:p>
                      <a:r>
                        <a:rPr lang="en-GB" sz="1200" dirty="0"/>
                        <a:t>Photon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Energy 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431406"/>
                  </a:ext>
                </a:extLst>
              </a:tr>
              <a:tr h="322431">
                <a:tc>
                  <a:txBody>
                    <a:bodyPr/>
                    <a:lstStyle/>
                    <a:p>
                      <a:r>
                        <a:rPr lang="en-GB" sz="1200" dirty="0"/>
                        <a:t>X-ray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&gt; 124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216522"/>
                  </a:ext>
                </a:extLst>
              </a:tr>
              <a:tr h="322431">
                <a:tc>
                  <a:txBody>
                    <a:bodyPr/>
                    <a:lstStyle/>
                    <a:p>
                      <a:r>
                        <a:rPr lang="en-GB" sz="1200" dirty="0"/>
                        <a:t>UV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3.1-124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235374"/>
                  </a:ext>
                </a:extLst>
              </a:tr>
              <a:tr h="322431">
                <a:tc>
                  <a:txBody>
                    <a:bodyPr/>
                    <a:lstStyle/>
                    <a:p>
                      <a:r>
                        <a:rPr lang="en-GB" sz="1200" dirty="0"/>
                        <a:t>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&lt; 3.1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35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2316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4" name="Rectangle 373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1D3FC0-DEA5-A7EB-F0D6-0FD39551E1D7}"/>
              </a:ext>
            </a:extLst>
          </p:cNvPr>
          <p:cNvSpPr txBox="1"/>
          <p:nvPr/>
        </p:nvSpPr>
        <p:spPr>
          <a:xfrm>
            <a:off x="638881" y="457200"/>
            <a:ext cx="10909640" cy="1368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+mj-lt"/>
                <a:ea typeface="+mj-ea"/>
                <a:cs typeface="+mj-cs"/>
              </a:rPr>
              <a:t>Radiation along the plasma cell</a:t>
            </a:r>
          </a:p>
        </p:txBody>
      </p:sp>
      <p:sp>
        <p:nvSpPr>
          <p:cNvPr id="377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rainbow of colored lines&#10;&#10;Description automatically generated">
            <a:extLst>
              <a:ext uri="{FF2B5EF4-FFF2-40B4-BE49-F238E27FC236}">
                <a16:creationId xmlns:a16="http://schemas.microsoft.com/office/drawing/2014/main" id="{29418C69-6A6D-8140-6AE0-A5027D921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" y="2775219"/>
            <a:ext cx="5614416" cy="3340577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5871E59D-4E3F-C1A5-8BD9-F70FFD6816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496" y="3259463"/>
            <a:ext cx="5614416" cy="237209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F623E3E-9B48-7844-3049-D85DA2EF5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07E362AF-F95C-E44B-8FBD-86C391BF36A3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65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6" name="Rectangle 125">
            <a:extLst>
              <a:ext uri="{FF2B5EF4-FFF2-40B4-BE49-F238E27FC236}">
                <a16:creationId xmlns:a16="http://schemas.microsoft.com/office/drawing/2014/main" id="{2DA60C47-9F76-46D7-9D57-E0C7BA42B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6A3602-9607-70A9-4E13-5EF7E73D39AE}"/>
              </a:ext>
            </a:extLst>
          </p:cNvPr>
          <p:cNvSpPr txBox="1"/>
          <p:nvPr/>
        </p:nvSpPr>
        <p:spPr>
          <a:xfrm>
            <a:off x="7178596" y="679730"/>
            <a:ext cx="4475848" cy="37870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>
                <a:latin typeface="+mj-lt"/>
                <a:ea typeface="+mj-ea"/>
                <a:cs typeface="+mj-cs"/>
              </a:rPr>
              <a:t>Along the plasma cell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365538" y="385757"/>
            <a:ext cx="1715478" cy="64465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413" y="269325"/>
            <a:ext cx="5591744" cy="61719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ue line graph with black border&#10;&#10;Description automatically generated">
            <a:extLst>
              <a:ext uri="{FF2B5EF4-FFF2-40B4-BE49-F238E27FC236}">
                <a16:creationId xmlns:a16="http://schemas.microsoft.com/office/drawing/2014/main" id="{0560B986-CAFF-7BFB-FA6E-A0E82D0AB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74" y="425052"/>
            <a:ext cx="4689620" cy="2825496"/>
          </a:xfrm>
          <a:prstGeom prst="rect">
            <a:avLst/>
          </a:prstGeom>
        </p:spPr>
      </p:pic>
      <p:pic>
        <p:nvPicPr>
          <p:cNvPr id="5" name="Picture 4" descr="A blue line with dots&#10;&#10;Description automatically generated">
            <a:extLst>
              <a:ext uri="{FF2B5EF4-FFF2-40B4-BE49-F238E27FC236}">
                <a16:creationId xmlns:a16="http://schemas.microsoft.com/office/drawing/2014/main" id="{78F111C7-6BC5-E2AD-EB1A-01E81516DA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936" y="3437313"/>
            <a:ext cx="4748733" cy="2825496"/>
          </a:xfrm>
          <a:prstGeom prst="rect">
            <a:avLst/>
          </a:prstGeom>
        </p:spPr>
      </p:pic>
      <p:sp>
        <p:nvSpPr>
          <p:cNvPr id="129" name="Rectangle 128">
            <a:extLst>
              <a:ext uri="{FF2B5EF4-FFF2-40B4-BE49-F238E27FC236}">
                <a16:creationId xmlns:a16="http://schemas.microsoft.com/office/drawing/2014/main" id="{6CF143E5-57C3-46A3-91A2-EDAA7A8E6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00543" y="2754068"/>
            <a:ext cx="149016" cy="17099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F623E3E-9B48-7844-3049-D85DA2EF5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40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62B9F-4C28-E1F5-A539-ADCDC1AFF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Radiation spatial distribution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29862AF-8E6C-0511-7805-2E9AC3239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13</a:t>
            </a:fld>
            <a:endParaRPr lang="en-US"/>
          </a:p>
        </p:txBody>
      </p:sp>
      <p:pic>
        <p:nvPicPr>
          <p:cNvPr id="14" name="Picture 13" descr="A graph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2D992495-571F-A0EA-E57E-704FA346E3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17" y="1786155"/>
            <a:ext cx="4830346" cy="288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AA20594-6373-D9AB-ECAE-C41F0E371509}"/>
              </a:ext>
            </a:extLst>
          </p:cNvPr>
          <p:cNvSpPr txBox="1"/>
          <p:nvPr/>
        </p:nvSpPr>
        <p:spPr>
          <a:xfrm>
            <a:off x="627617" y="4786155"/>
            <a:ext cx="5078660" cy="95410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Photons are inside a small angle: &lt; few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endParaRPr lang="en-GB" sz="14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photons below 1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endParaRPr lang="en-GB" sz="14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Photons emitted within 8-10 meters of the plasma cell exhibit divergence within 0.1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r>
              <a:rPr lang="en-GB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graph with a red line&#10;&#10;Description automatically generated">
            <a:extLst>
              <a:ext uri="{FF2B5EF4-FFF2-40B4-BE49-F238E27FC236}">
                <a16:creationId xmlns:a16="http://schemas.microsoft.com/office/drawing/2014/main" id="{FA7B673A-112E-F974-7F2F-2218F7FFD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800" y="1786155"/>
            <a:ext cx="5000000" cy="3000000"/>
          </a:xfrm>
          <a:prstGeom prst="rect">
            <a:avLst/>
          </a:prstGeom>
        </p:spPr>
      </p:pic>
      <p:pic>
        <p:nvPicPr>
          <p:cNvPr id="6" name="Picture 5" descr="A drawing of a cylinder with a cone and a point&#10;&#10;Description automatically generated">
            <a:extLst>
              <a:ext uri="{FF2B5EF4-FFF2-40B4-BE49-F238E27FC236}">
                <a16:creationId xmlns:a16="http://schemas.microsoft.com/office/drawing/2014/main" id="{ECBA46EE-3290-48A8-BACA-044FB727B5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967" y="365125"/>
            <a:ext cx="2233709" cy="108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AE35B5-7F0A-DA52-6EF7-7E053917CAA3}"/>
              </a:ext>
            </a:extLst>
          </p:cNvPr>
          <p:cNvSpPr txBox="1"/>
          <p:nvPr/>
        </p:nvSpPr>
        <p:spPr>
          <a:xfrm>
            <a:off x="6485725" y="4782204"/>
            <a:ext cx="5078660" cy="307777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Photons are distributed with azimuthal symmetry.</a:t>
            </a:r>
          </a:p>
        </p:txBody>
      </p:sp>
    </p:spTree>
    <p:extLst>
      <p:ext uri="{BB962C8B-B14F-4D97-AF65-F5344CB8AC3E}">
        <p14:creationId xmlns:p14="http://schemas.microsoft.com/office/powerpoint/2010/main" val="3648333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69462F-EE56-48D5-809E-065684C07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495" y="3655246"/>
            <a:ext cx="1316304" cy="2110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0804BA-1808-4DDC-B0A8-C83BFDF52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494" y="1877765"/>
            <a:ext cx="4721013" cy="202093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4F02E5D-1496-4863-A385-EB7517734C48}"/>
              </a:ext>
            </a:extLst>
          </p:cNvPr>
          <p:cNvSpPr txBox="1">
            <a:spLocks/>
          </p:cNvSpPr>
          <p:nvPr/>
        </p:nvSpPr>
        <p:spPr>
          <a:xfrm>
            <a:off x="4058093" y="2157274"/>
            <a:ext cx="4075814" cy="14979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j-ea"/>
                <a:cs typeface="+mj-cs"/>
              </a:rPr>
              <a:t>Betatron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j-ea"/>
                <a:cs typeface="+mj-cs"/>
              </a:rPr>
              <a:t> diagnostic: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j-ea"/>
                <a:cs typeface="+mj-cs"/>
              </a:rPr>
              <a:t>In experiment</a:t>
            </a:r>
          </a:p>
        </p:txBody>
      </p:sp>
    </p:spTree>
    <p:extLst>
      <p:ext uri="{BB962C8B-B14F-4D97-AF65-F5344CB8AC3E}">
        <p14:creationId xmlns:p14="http://schemas.microsoft.com/office/powerpoint/2010/main" val="4100752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93E989-ACDE-DBBA-0499-35DD8D2D6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467" y="4741948"/>
            <a:ext cx="6928625" cy="862031"/>
          </a:xfrm>
          <a:prstGeom prst="ellipse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Research and application of </a:t>
            </a:r>
            <a:r>
              <a:rPr lang="en-US" sz="1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Betatron</a:t>
            </a:r>
            <a:r>
              <a:rPr lang="en-US" sz="1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diagnostics in BELLA, FACET, SPARC_LAB …</a:t>
            </a:r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14D64F49-7AD4-5615-BE43-C88C64DD40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36" y="486797"/>
            <a:ext cx="3797570" cy="1680424"/>
          </a:xfrm>
          <a:prstGeom prst="rect">
            <a:avLst/>
          </a:prstGeom>
        </p:spPr>
      </p:pic>
      <p:pic>
        <p:nvPicPr>
          <p:cNvPr id="8" name="Content Placeholder 8" descr="A white text with black text&#10;&#10;Description automatically generated">
            <a:extLst>
              <a:ext uri="{FF2B5EF4-FFF2-40B4-BE49-F238E27FC236}">
                <a16:creationId xmlns:a16="http://schemas.microsoft.com/office/drawing/2014/main" id="{973B17D7-A401-963C-4D20-CD282027E3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20" y="2422097"/>
            <a:ext cx="3532988" cy="2013804"/>
          </a:xfrm>
          <a:prstGeom prst="rect">
            <a:avLst/>
          </a:prstGeom>
        </p:spPr>
      </p:pic>
      <p:pic>
        <p:nvPicPr>
          <p:cNvPr id="10" name="Picture 9" descr="A close up of a document&#10;&#10;Description automatically generated">
            <a:extLst>
              <a:ext uri="{FF2B5EF4-FFF2-40B4-BE49-F238E27FC236}">
                <a16:creationId xmlns:a16="http://schemas.microsoft.com/office/drawing/2014/main" id="{697FE639-A956-A443-0AAE-0FE3D20C3F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549" y="622913"/>
            <a:ext cx="3793472" cy="3508961"/>
          </a:xfrm>
          <a:prstGeom prst="rect">
            <a:avLst/>
          </a:prstGeom>
        </p:spPr>
      </p:pic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E36D3256-1623-431F-AB4B-73FB218297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176" y="1043351"/>
            <a:ext cx="3797984" cy="2668084"/>
          </a:xfrm>
          <a:prstGeom prst="rect">
            <a:avLst/>
          </a:prstGeom>
        </p:spPr>
      </p:pic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C34627B-48E6-4F4D-B843-97717A86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19934" y="5694097"/>
            <a:ext cx="54864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17" descr="A screenshot of a computer&#10;&#10;Description automatically generated">
            <a:extLst>
              <a:ext uri="{FF2B5EF4-FFF2-40B4-BE49-F238E27FC236}">
                <a16:creationId xmlns:a16="http://schemas.microsoft.com/office/drawing/2014/main" id="{38D731A8-F028-3443-5C59-26F962336C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34" y="4534867"/>
            <a:ext cx="3794760" cy="199224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C55B77-F81F-64B4-E5AD-C3825A824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72" y="6536267"/>
            <a:ext cx="27432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87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latin typeface="Arial Rounded MT Bold" panose="020F0704030504030204" pitchFamily="34" charset="0"/>
              </a:rPr>
              <a:t>Propose </a:t>
            </a:r>
            <a:r>
              <a:rPr lang="en-US" sz="3000" dirty="0" err="1">
                <a:latin typeface="Arial Rounded MT Bold" panose="020F0704030504030204" pitchFamily="34" charset="0"/>
              </a:rPr>
              <a:t>betatron</a:t>
            </a:r>
            <a:r>
              <a:rPr lang="en-US" sz="3000" dirty="0">
                <a:latin typeface="Arial Rounded MT Bold" panose="020F0704030504030204" pitchFamily="34" charset="0"/>
              </a:rPr>
              <a:t> diagnostics in AWAKE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>
                <a:solidFill>
                  <a:srgbClr val="464653"/>
                </a:solidFill>
                <a:latin typeface="Gill Sans MT"/>
              </a:rPr>
              <a:pPr>
                <a:defRPr/>
              </a:pPr>
              <a:t>16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DBE6CE-4481-AED7-BE7A-4C26957A985B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Diagnose injection misalignment (e.g., beam phase-matching; beam off-axis injection)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L. Liang- et al, ‘Characteristics of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radiation in AWAKE Run 2 experiment’ J Plasma Phys. 89, 965890301(2023)</a:t>
            </a:r>
            <a:endParaRPr lang="en-GB" sz="1600" dirty="0"/>
          </a:p>
          <a:p>
            <a:pPr lvl="1"/>
            <a:endParaRPr lang="en-GB" sz="15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Experimental proposal for </a:t>
            </a:r>
            <a:r>
              <a:rPr lang="en-GB" sz="1800" dirty="0" err="1"/>
              <a:t>betatron</a:t>
            </a:r>
            <a:r>
              <a:rPr lang="en-GB" sz="1800" dirty="0"/>
              <a:t> spectroscopy in AWAKE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1500" dirty="0">
                <a:solidFill>
                  <a:srgbClr val="FF0000"/>
                </a:solidFill>
                <a:latin typeface="Gill Sans MT (Body)"/>
              </a:rPr>
              <a:t>B. Williamson, et al. NIMA </a:t>
            </a:r>
            <a:r>
              <a:rPr lang="en-GB" sz="1500" b="1" dirty="0">
                <a:solidFill>
                  <a:srgbClr val="FF0000"/>
                </a:solidFill>
                <a:latin typeface="Gill Sans MT (Body)"/>
              </a:rPr>
              <a:t>971</a:t>
            </a:r>
            <a:r>
              <a:rPr lang="en-GB" sz="1500" dirty="0">
                <a:solidFill>
                  <a:srgbClr val="FF0000"/>
                </a:solidFill>
                <a:latin typeface="Gill Sans MT (Body)"/>
              </a:rPr>
              <a:t>, 64076 (2020)</a:t>
            </a:r>
            <a:endParaRPr lang="en-GB" sz="1500" dirty="0">
              <a:latin typeface="Gill Sans MT (Body)"/>
            </a:endParaRPr>
          </a:p>
        </p:txBody>
      </p:sp>
      <p:pic>
        <p:nvPicPr>
          <p:cNvPr id="18" name="Content Placeholder 17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705F0707-E841-D8F8-CCDF-3DEA668FE99B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800" y="2895600"/>
            <a:ext cx="7058399" cy="3240000"/>
          </a:xfrm>
        </p:spPr>
      </p:pic>
    </p:spTree>
    <p:extLst>
      <p:ext uri="{BB962C8B-B14F-4D97-AF65-F5344CB8AC3E}">
        <p14:creationId xmlns:p14="http://schemas.microsoft.com/office/powerpoint/2010/main" val="2485157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3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C704B770-0531-8296-5E53-55AD169587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11" y="4046887"/>
            <a:ext cx="7200000" cy="13319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21F980-3242-6594-15C0-BE120FE7C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B8847B75-4C59-4CE6-1E4D-D4E87EED3A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7548" y="5748594"/>
            <a:ext cx="1973829" cy="684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C01FBF0-9CA8-3FB3-0718-39DF8E2158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571" y="692775"/>
            <a:ext cx="4105275" cy="2552700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82189124-1CF6-FE67-F7E4-36EFCD61DEEF}"/>
              </a:ext>
            </a:extLst>
          </p:cNvPr>
          <p:cNvSpPr txBox="1"/>
          <p:nvPr/>
        </p:nvSpPr>
        <p:spPr>
          <a:xfrm>
            <a:off x="561730" y="431165"/>
            <a:ext cx="35429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M. Turner (AWAKE Collaboration), PRL 122, 054801 (2019)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3C913F-BBFF-D588-D24D-82C9BF3ED4C8}"/>
              </a:ext>
            </a:extLst>
          </p:cNvPr>
          <p:cNvSpPr txBox="1"/>
          <p:nvPr/>
        </p:nvSpPr>
        <p:spPr>
          <a:xfrm>
            <a:off x="4572561" y="829624"/>
            <a:ext cx="6781239" cy="646331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proton beam diverges to a radius of 15 mm after traveling 10 meters beyond the plasma cell.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C7FE067-0499-92DF-6431-159D556AB60B}"/>
              </a:ext>
            </a:extLst>
          </p:cNvPr>
          <p:cNvSpPr txBox="1"/>
          <p:nvPr/>
        </p:nvSpPr>
        <p:spPr>
          <a:xfrm>
            <a:off x="4572561" y="2999850"/>
            <a:ext cx="6781239" cy="646331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case of CNGS dismantling, there would be room to divert the proton beam.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B5D7CA0-2D6F-0882-8BBB-7C3A2CF3BEEB}"/>
              </a:ext>
            </a:extLst>
          </p:cNvPr>
          <p:cNvSpPr txBox="1"/>
          <p:nvPr/>
        </p:nvSpPr>
        <p:spPr>
          <a:xfrm>
            <a:off x="561730" y="5710019"/>
            <a:ext cx="7936447" cy="646331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dipoles, similar to the Run1 spectrometer, may be necessary to deflect the proton beam by more than 15 mm over a distance of 10 meters.</a:t>
            </a:r>
          </a:p>
        </p:txBody>
      </p:sp>
    </p:spTree>
    <p:extLst>
      <p:ext uri="{BB962C8B-B14F-4D97-AF65-F5344CB8AC3E}">
        <p14:creationId xmlns:p14="http://schemas.microsoft.com/office/powerpoint/2010/main" val="4289720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nt">
            <a:extLst>
              <a:ext uri="{FF2B5EF4-FFF2-40B4-BE49-F238E27FC236}">
                <a16:creationId xmlns:a16="http://schemas.microsoft.com/office/drawing/2014/main" id="{3B1FBD85-8991-2A31-6956-1A07186D5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13367" y="-2"/>
            <a:ext cx="1078633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D252BC7B-4F7B-6E34-71DB-D06EFE32DC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56" y="0"/>
            <a:ext cx="11423904" cy="6858000"/>
          </a:xfrm>
          <a:prstGeom prst="rect">
            <a:avLst/>
          </a:prstGeom>
          <a:ln>
            <a:noFill/>
          </a:ln>
          <a:effectLst>
            <a:outerShdw blurRad="317500" dist="127000" dir="2400000" sx="95000" sy="95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4" name="Rectangle 83">
            <a:extLst>
              <a:ext uri="{FF2B5EF4-FFF2-40B4-BE49-F238E27FC236}">
                <a16:creationId xmlns:a16="http://schemas.microsoft.com/office/drawing/2014/main" id="{12F97F52-C578-5AB2-B699-50008FCBA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680" y="0"/>
            <a:ext cx="11427028" cy="2284810"/>
          </a:xfrm>
          <a:prstGeom prst="rect">
            <a:avLst/>
          </a:prstGeom>
          <a:ln>
            <a:noFill/>
          </a:ln>
          <a:effectLst>
            <a:outerShdw blurRad="304800" dist="114300" dir="5460000" sx="92000" sy="92000" algn="t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6E9F9C-3C16-11A6-7895-505E9E69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429490"/>
            <a:ext cx="9589765" cy="143227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X-ray detector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023EBE-479A-260B-DC83-298EED0F3FA7}"/>
              </a:ext>
            </a:extLst>
          </p:cNvPr>
          <p:cNvSpPr txBox="1"/>
          <p:nvPr/>
        </p:nvSpPr>
        <p:spPr>
          <a:xfrm>
            <a:off x="761800" y="2880155"/>
            <a:ext cx="9590349" cy="3382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primary radiation will be in the X-ray spectrum.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Various types of X-ray detectors exist, encompassing gas detectors etc.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Based on factors such as spectral coverage, energy resolution, spatial resolution, sensitivity, and price, we can select a suitable X-ray detector for procurement in the future.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0F302D-01C7-E713-9A70-C053AF774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2520" y="6356350"/>
            <a:ext cx="321646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604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69462F-EE56-48D5-809E-065684C07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495" y="3655246"/>
            <a:ext cx="1316304" cy="2110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0804BA-1808-4DDC-B0A8-C83BFDF52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494" y="1877765"/>
            <a:ext cx="4721013" cy="202093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4F02E5D-1496-4863-A385-EB7517734C48}"/>
              </a:ext>
            </a:extLst>
          </p:cNvPr>
          <p:cNvSpPr txBox="1">
            <a:spLocks/>
          </p:cNvSpPr>
          <p:nvPr/>
        </p:nvSpPr>
        <p:spPr>
          <a:xfrm>
            <a:off x="4058093" y="2548309"/>
            <a:ext cx="4075814" cy="67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j-ea"/>
                <a:cs typeface="+mj-cs"/>
              </a:rPr>
              <a:t>Betatron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j-ea"/>
                <a:cs typeface="+mj-cs"/>
              </a:rPr>
              <a:t> radiation beyond AWAKE Run 2</a:t>
            </a:r>
          </a:p>
        </p:txBody>
      </p:sp>
    </p:spTree>
    <p:extLst>
      <p:ext uri="{BB962C8B-B14F-4D97-AF65-F5344CB8AC3E}">
        <p14:creationId xmlns:p14="http://schemas.microsoft.com/office/powerpoint/2010/main" val="1727886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2" name="Rectangle 141">
            <a:extLst>
              <a:ext uri="{FF2B5EF4-FFF2-40B4-BE49-F238E27FC236}">
                <a16:creationId xmlns:a16="http://schemas.microsoft.com/office/drawing/2014/main" id="{28D31E1B-0407-4223-9642-0B642CBF5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67266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ontent Placeholder 25">
            <a:extLst>
              <a:ext uri="{FF2B5EF4-FFF2-40B4-BE49-F238E27FC236}">
                <a16:creationId xmlns:a16="http://schemas.microsoft.com/office/drawing/2014/main" id="{79683491-8980-5C9C-394B-A56282ADC300}"/>
              </a:ext>
            </a:extLst>
          </p:cNvPr>
          <p:cNvSpPr txBox="1">
            <a:spLocks/>
          </p:cNvSpPr>
          <p:nvPr/>
        </p:nvSpPr>
        <p:spPr>
          <a:xfrm>
            <a:off x="640080" y="2367557"/>
            <a:ext cx="5742965" cy="40733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Plasma accelerators exhibit very strong accelerating and focusing fields.</a:t>
            </a:r>
          </a:p>
          <a:p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The wiggling electrons emit radiation known as </a:t>
            </a:r>
            <a:r>
              <a:rPr lang="en-US" sz="1800" dirty="0" err="1"/>
              <a:t>betatron</a:t>
            </a:r>
            <a:r>
              <a:rPr lang="en-US" sz="1800" dirty="0"/>
              <a:t> radiation.</a:t>
            </a:r>
          </a:p>
          <a:p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Advanced X-ray photon source for imaging applications.</a:t>
            </a:r>
          </a:p>
          <a:p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BR is of interest for non-invasive beam diagnostic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LWFA in several labs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PWFA at FACET experiment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AWAKE 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70E96339-907C-46C3-99AC-31179B6F0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16299" y="608401"/>
            <a:ext cx="4637502" cy="55934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D5220EB-D566-2AC9-0DFD-66F580C1E57F}"/>
              </a:ext>
            </a:extLst>
          </p:cNvPr>
          <p:cNvSpPr txBox="1"/>
          <p:nvPr/>
        </p:nvSpPr>
        <p:spPr>
          <a:xfrm>
            <a:off x="1039411" y="1122580"/>
            <a:ext cx="379495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>
                <a:latin typeface="Arial Rounded MT Bold" panose="020F0704030504030204" pitchFamily="34" charset="0"/>
              </a:rPr>
              <a:t>Betatron radiation </a:t>
            </a:r>
            <a:endParaRPr lang="en-GB" sz="3000" dirty="0"/>
          </a:p>
        </p:txBody>
      </p:sp>
      <p:pic>
        <p:nvPicPr>
          <p:cNvPr id="46" name="Picture 45" descr="A graph of a function&#10;&#10;Description automatically generated">
            <a:extLst>
              <a:ext uri="{FF2B5EF4-FFF2-40B4-BE49-F238E27FC236}">
                <a16:creationId xmlns:a16="http://schemas.microsoft.com/office/drawing/2014/main" id="{199F85DA-00B3-B632-6ECE-D4CDBE006C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050" y="2180991"/>
            <a:ext cx="2700000" cy="244826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6B3E3-200B-94F0-85F4-5F148DC21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20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2" name="Rectangle 181">
            <a:extLst>
              <a:ext uri="{FF2B5EF4-FFF2-40B4-BE49-F238E27FC236}">
                <a16:creationId xmlns:a16="http://schemas.microsoft.com/office/drawing/2014/main" id="{88263A24-0C1F-4677-B43C-4AE14E276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3" name="Rectangle 182">
            <a:extLst>
              <a:ext uri="{FF2B5EF4-FFF2-40B4-BE49-F238E27FC236}">
                <a16:creationId xmlns:a16="http://schemas.microsoft.com/office/drawing/2014/main" id="{0ADDB668-2CA4-4D2B-9C34-3487CA33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553" y="304802"/>
            <a:ext cx="11097349" cy="1573149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4C6C2D-F2A1-7027-4E43-889D305E8341}"/>
              </a:ext>
            </a:extLst>
          </p:cNvPr>
          <p:cNvSpPr txBox="1"/>
          <p:nvPr/>
        </p:nvSpPr>
        <p:spPr>
          <a:xfrm>
            <a:off x="868680" y="405575"/>
            <a:ext cx="5001768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>
                <a:latin typeface="+mj-lt"/>
                <a:ea typeface="+mj-ea"/>
                <a:cs typeface="+mj-cs"/>
              </a:rPr>
              <a:t>What if we utilize higher plasma densities?</a:t>
            </a: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2568BC19-F052-4108-93E1-6A3D1DEC0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4784" y="76442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5FD337D-4D6B-4C8B-B6F5-121097E09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86984" y="1071836"/>
            <a:ext cx="1021458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1DE65D-BF19-00A2-8487-D059A8924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408" y="3734310"/>
            <a:ext cx="5431536" cy="90978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DBF05-A3FD-328F-ABC7-9ECA03014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1272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20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643D65B-4167-E2E6-9D30-EAB77B5137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12180" b="52040"/>
          <a:stretch/>
        </p:blipFill>
        <p:spPr>
          <a:xfrm>
            <a:off x="6653838" y="329222"/>
            <a:ext cx="4337850" cy="1512000"/>
          </a:xfrm>
          <a:prstGeom prst="rect">
            <a:avLst/>
          </a:prstGeom>
        </p:spPr>
      </p:pic>
      <p:pic>
        <p:nvPicPr>
          <p:cNvPr id="7" name="Picture 6" descr="A diagram of a curve&#10;&#10;Description automatically generated">
            <a:extLst>
              <a:ext uri="{FF2B5EF4-FFF2-40B4-BE49-F238E27FC236}">
                <a16:creationId xmlns:a16="http://schemas.microsoft.com/office/drawing/2014/main" id="{05E30259-2C41-8D1D-5A10-324A16DBD5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73" y="2599876"/>
            <a:ext cx="5362575" cy="30765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429B31-C452-18F0-DF49-D488F5E46B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7416" y="2958724"/>
            <a:ext cx="104775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2637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18F6E8B-15ED-43C7-94BA-91549A651C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048031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CB9E5-6871-7D10-C0A9-D531D9D9B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187174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089A89A-1E9C-4761-9DFF-53C275FBF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0" y="257770"/>
            <a:ext cx="4837176" cy="29799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0" y="3462252"/>
            <a:ext cx="4837176" cy="29799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group of graphs showing different types of waves&#10;&#10;Description automatically generated with medium confidence">
            <a:extLst>
              <a:ext uri="{FF2B5EF4-FFF2-40B4-BE49-F238E27FC236}">
                <a16:creationId xmlns:a16="http://schemas.microsoft.com/office/drawing/2014/main" id="{A3B7ECF5-DD2E-A54C-86D1-5CDAD6234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705" y="942249"/>
            <a:ext cx="4324849" cy="1611006"/>
          </a:xfrm>
          <a:prstGeom prst="rect">
            <a:avLst/>
          </a:prstGeom>
        </p:spPr>
      </p:pic>
      <p:pic>
        <p:nvPicPr>
          <p:cNvPr id="6" name="Picture 5" descr="A group of graphs showing different types of cases&#10;&#10;Description automatically generated with medium confidence">
            <a:extLst>
              <a:ext uri="{FF2B5EF4-FFF2-40B4-BE49-F238E27FC236}">
                <a16:creationId xmlns:a16="http://schemas.microsoft.com/office/drawing/2014/main" id="{D9ED335A-E252-E3DE-8EA1-5C424C58DD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211" y="4027798"/>
            <a:ext cx="4324849" cy="18488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B451E0-49F6-3A75-ECDB-16C0C0352909}"/>
              </a:ext>
            </a:extLst>
          </p:cNvPr>
          <p:cNvSpPr txBox="1"/>
          <p:nvPr/>
        </p:nvSpPr>
        <p:spPr>
          <a:xfrm>
            <a:off x="647830" y="257770"/>
            <a:ext cx="5998073" cy="646331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Step 1. Calculate the peak </a:t>
            </a:r>
            <a:r>
              <a:rPr lang="en-GB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considering a fixed current and length of periodic train of bunches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3EDFED-58E8-8B56-705A-B0FE6CA669D8}"/>
              </a:ext>
            </a:extLst>
          </p:cNvPr>
          <p:cNvSpPr txBox="1"/>
          <p:nvPr/>
        </p:nvSpPr>
        <p:spPr>
          <a:xfrm>
            <a:off x="647831" y="4027798"/>
            <a:ext cx="5998073" cy="646331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Step 2. Study witness beam acceleration and radiation within the toy model simulation</a:t>
            </a:r>
          </a:p>
        </p:txBody>
      </p:sp>
    </p:spTree>
    <p:extLst>
      <p:ext uri="{BB962C8B-B14F-4D97-AF65-F5344CB8AC3E}">
        <p14:creationId xmlns:p14="http://schemas.microsoft.com/office/powerpoint/2010/main" val="3285061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A screen shot of a computer&#10;&#10;Description automatically generated">
            <a:extLst>
              <a:ext uri="{FF2B5EF4-FFF2-40B4-BE49-F238E27FC236}">
                <a16:creationId xmlns:a16="http://schemas.microsoft.com/office/drawing/2014/main" id="{91AC3AD9-BF48-C054-CED0-A07EE1C88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34" y="1792933"/>
            <a:ext cx="4616434" cy="3093011"/>
          </a:xfrm>
          <a:prstGeom prst="rect">
            <a:avLst/>
          </a:prstGeom>
        </p:spPr>
      </p:pic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2E9B2EE-76CA-47F3-9977-3F2FCB7FD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739239"/>
            <a:ext cx="0" cy="32004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2F9BA575-00C9-0768-5E7B-DBDD8B8EBB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33" y="1905441"/>
            <a:ext cx="4644528" cy="286799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B7B79AE-9E3D-55F4-6181-129F1D094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7624" y="6382512"/>
            <a:ext cx="685800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43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 descr="A screen shot of a computer&#10;&#10;Description automatically generated">
            <a:extLst>
              <a:ext uri="{FF2B5EF4-FFF2-40B4-BE49-F238E27FC236}">
                <a16:creationId xmlns:a16="http://schemas.microsoft.com/office/drawing/2014/main" id="{C0988763-F6C6-A6F4-E186-FBFE450D8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34" y="1792933"/>
            <a:ext cx="4616434" cy="3093011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2E9B2EE-76CA-47F3-9977-3F2FCB7FD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739239"/>
            <a:ext cx="0" cy="32004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screen shot of a graph&#10;&#10;Description automatically generated">
            <a:extLst>
              <a:ext uri="{FF2B5EF4-FFF2-40B4-BE49-F238E27FC236}">
                <a16:creationId xmlns:a16="http://schemas.microsoft.com/office/drawing/2014/main" id="{6A8B43DD-7CE5-5E1F-6A14-3B6312D3D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33" y="1905441"/>
            <a:ext cx="4644528" cy="286799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916ACA8-90A5-7D07-65A4-76A5FC9DB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7624" y="6382512"/>
            <a:ext cx="685800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76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A screen shot of a computer&#10;&#10;Description automatically generated">
            <a:extLst>
              <a:ext uri="{FF2B5EF4-FFF2-40B4-BE49-F238E27FC236}">
                <a16:creationId xmlns:a16="http://schemas.microsoft.com/office/drawing/2014/main" id="{532AA146-5CEC-56DF-8659-23E922469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34" y="1792933"/>
            <a:ext cx="4616434" cy="3093011"/>
          </a:xfrm>
          <a:prstGeom prst="rect">
            <a:avLst/>
          </a:prstGeom>
        </p:spPr>
      </p:pic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02E9B2EE-76CA-47F3-9977-3F2FCB7FD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739239"/>
            <a:ext cx="0" cy="32004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F8FCBD83-A4F2-602B-9CD5-68A18D167C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33" y="1905441"/>
            <a:ext cx="4644528" cy="286799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E57ECD1-7E1A-2C5F-B769-6C29BFC91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7624" y="6382512"/>
            <a:ext cx="685800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30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 descr="A screen shot of a computer&#10;&#10;Description automatically generated">
            <a:extLst>
              <a:ext uri="{FF2B5EF4-FFF2-40B4-BE49-F238E27FC236}">
                <a16:creationId xmlns:a16="http://schemas.microsoft.com/office/drawing/2014/main" id="{4FFEDD63-02D2-427D-0F09-36DB291C8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34" y="1792933"/>
            <a:ext cx="4616434" cy="3093011"/>
          </a:xfrm>
          <a:prstGeom prst="rect">
            <a:avLst/>
          </a:prstGeom>
        </p:spPr>
      </p:pic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2E9B2EE-76CA-47F3-9977-3F2FCB7FD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739239"/>
            <a:ext cx="0" cy="32004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diagram of different colored lines&#10;&#10;Description automatically generated">
            <a:extLst>
              <a:ext uri="{FF2B5EF4-FFF2-40B4-BE49-F238E27FC236}">
                <a16:creationId xmlns:a16="http://schemas.microsoft.com/office/drawing/2014/main" id="{E396DD55-CD5D-94D7-F2F5-D7F657EC14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33" y="1905441"/>
            <a:ext cx="4644528" cy="286799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1098F4-1F7C-C7AD-9C11-E4FC441B5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7624" y="6382512"/>
            <a:ext cx="685800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588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9" name="Slide Background">
            <a:extLst>
              <a:ext uri="{FF2B5EF4-FFF2-40B4-BE49-F238E27FC236}">
                <a16:creationId xmlns:a16="http://schemas.microsoft.com/office/drawing/2014/main" id="{EEDFD83B-474E-42D8-99FD-250991624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201" name="Rectangle 200">
            <a:extLst>
              <a:ext uri="{FF2B5EF4-FFF2-40B4-BE49-F238E27FC236}">
                <a16:creationId xmlns:a16="http://schemas.microsoft.com/office/drawing/2014/main" id="{E18AC0D4-F32D-4067-9F63-E553F4AFF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3429000"/>
          </a:xfrm>
          <a:prstGeom prst="rect">
            <a:avLst/>
          </a:prstGeom>
          <a:ln>
            <a:noFill/>
          </a:ln>
          <a:effectLst>
            <a:outerShdw blurRad="203200" dist="127000" dir="5400000" sx="94000" sy="94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7E2F59-67B6-5C14-C422-767A04450BA6}"/>
              </a:ext>
            </a:extLst>
          </p:cNvPr>
          <p:cNvSpPr txBox="1"/>
          <p:nvPr/>
        </p:nvSpPr>
        <p:spPr>
          <a:xfrm>
            <a:off x="6096000" y="384048"/>
            <a:ext cx="5257799" cy="2658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We may seek the unexpected pattern in Case III in its lower charge and radius which has root in non-linear effects of </a:t>
            </a:r>
            <a:r>
              <a:rPr lang="en-US" sz="2000" dirty="0" err="1"/>
              <a:t>wakefield</a:t>
            </a:r>
            <a:r>
              <a:rPr lang="en-US" sz="2000" dirty="0"/>
              <a:t> decay.</a:t>
            </a:r>
          </a:p>
        </p:txBody>
      </p:sp>
      <p:pic>
        <p:nvPicPr>
          <p:cNvPr id="11" name="Picture 10" descr="A number of numbers on a white background&#10;&#10;Description automatically generated">
            <a:extLst>
              <a:ext uri="{FF2B5EF4-FFF2-40B4-BE49-F238E27FC236}">
                <a16:creationId xmlns:a16="http://schemas.microsoft.com/office/drawing/2014/main" id="{A197271A-1E4A-1058-E7D0-6C001157D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483" y="4262675"/>
            <a:ext cx="9692309" cy="1260000"/>
          </a:xfrm>
          <a:prstGeom prst="rect">
            <a:avLst/>
          </a:prstGeom>
          <a:effectLst/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1098F4-1F7C-C7AD-9C11-E4FC441B5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2520" y="6356350"/>
            <a:ext cx="319938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26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1121D05E-1B9B-91A3-D45D-17267AB80BD2}"/>
              </a:ext>
            </a:extLst>
          </p:cNvPr>
          <p:cNvSpPr/>
          <p:nvPr/>
        </p:nvSpPr>
        <p:spPr>
          <a:xfrm>
            <a:off x="10332214" y="3616503"/>
            <a:ext cx="404281" cy="793677"/>
          </a:xfrm>
          <a:prstGeom prst="down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 descr="A diagram of different colored lines&#10;&#10;Description automatically generated">
            <a:extLst>
              <a:ext uri="{FF2B5EF4-FFF2-40B4-BE49-F238E27FC236}">
                <a16:creationId xmlns:a16="http://schemas.microsoft.com/office/drawing/2014/main" id="{586D0697-D6E1-A06E-1063-44EC8042B3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45" y="384048"/>
            <a:ext cx="4252287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18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69462F-EE56-48D5-809E-065684C07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495" y="3655246"/>
            <a:ext cx="1316304" cy="2110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0804BA-1808-4DDC-B0A8-C83BFDF52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494" y="1877765"/>
            <a:ext cx="4721013" cy="202093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4F02E5D-1496-4863-A385-EB7517734C48}"/>
              </a:ext>
            </a:extLst>
          </p:cNvPr>
          <p:cNvSpPr txBox="1">
            <a:spLocks/>
          </p:cNvSpPr>
          <p:nvPr/>
        </p:nvSpPr>
        <p:spPr>
          <a:xfrm>
            <a:off x="4058093" y="2548309"/>
            <a:ext cx="4075814" cy="67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white"/>
                </a:solidFill>
                <a:latin typeface="Segoe UI"/>
              </a:rPr>
              <a:t>Conclusion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42459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D5F4DA-F798-1514-C3EA-4FFA5B05A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GB" sz="5400"/>
              <a:t>Summary</a:t>
            </a:r>
          </a:p>
        </p:txBody>
      </p:sp>
      <p:sp>
        <p:nvSpPr>
          <p:cNvPr id="32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CBEFF-B9BA-32B2-B9CB-DAB238B4E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en-GB" sz="2000" dirty="0"/>
          </a:p>
          <a:p>
            <a:pPr>
              <a:buFont typeface="Wingdings" panose="05000000000000000000" pitchFamily="2" charset="2"/>
              <a:buChar char="v"/>
            </a:pPr>
            <a:endParaRPr lang="en-GB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/>
              <a:t>Explore </a:t>
            </a:r>
            <a:r>
              <a:rPr lang="en-GB" sz="2000" dirty="0" err="1"/>
              <a:t>betatron</a:t>
            </a:r>
            <a:r>
              <a:rPr lang="en-GB" sz="2000" dirty="0"/>
              <a:t> radiation characteristics in-depth.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/>
              <a:t>Propose potential applications of </a:t>
            </a:r>
            <a:r>
              <a:rPr lang="en-GB" sz="2000" dirty="0" err="1"/>
              <a:t>betatron</a:t>
            </a:r>
            <a:r>
              <a:rPr lang="en-GB" sz="2000" dirty="0"/>
              <a:t> diagnostics at AWAKE.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/>
              <a:t>Conduct a preliminary design study for </a:t>
            </a:r>
            <a:r>
              <a:rPr lang="en-GB" sz="2000" dirty="0" err="1"/>
              <a:t>betatron</a:t>
            </a:r>
            <a:r>
              <a:rPr lang="en-GB" sz="2000" dirty="0"/>
              <a:t> spectroscopy at AWAKE, addressing associated concerns.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/>
              <a:t>Perform a simulation study on utilizing a shorter proton beam driver and consequently higher plasma density.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67BAB3-E206-09E2-226A-19D31066D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946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4" name="Freeform: Shape 43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5" name="Freeform: Shape 44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995F73-8734-CAFD-1411-490AB9549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GB" sz="4000"/>
              <a:t>Moving Forward: The Next Step</a:t>
            </a:r>
            <a:br>
              <a:rPr lang="en-GB" sz="4000"/>
            </a:br>
            <a:endParaRPr lang="en-GB" sz="40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320CF4-6137-8192-FB9E-AB32C6E94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11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47" name="Content Placeholder 2">
            <a:extLst>
              <a:ext uri="{FF2B5EF4-FFF2-40B4-BE49-F238E27FC236}">
                <a16:creationId xmlns:a16="http://schemas.microsoft.com/office/drawing/2014/main" id="{A7E0AEEB-0C49-E499-DAAB-7E4484B49D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407820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819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69462F-EE56-48D5-809E-065684C07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495" y="3655246"/>
            <a:ext cx="1316304" cy="2110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0804BA-1808-4DDC-B0A8-C83BFDF52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494" y="1877765"/>
            <a:ext cx="4721013" cy="202093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4F02E5D-1496-4863-A385-EB7517734C48}"/>
              </a:ext>
            </a:extLst>
          </p:cNvPr>
          <p:cNvSpPr txBox="1">
            <a:spLocks/>
          </p:cNvSpPr>
          <p:nvPr/>
        </p:nvSpPr>
        <p:spPr>
          <a:xfrm>
            <a:off x="4058093" y="2548309"/>
            <a:ext cx="4075814" cy="67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j-ea"/>
                <a:cs typeface="+mj-cs"/>
              </a:rPr>
              <a:t>Betatron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j-ea"/>
                <a:cs typeface="+mj-cs"/>
              </a:rPr>
              <a:t> radiation in AWAKE Run 2</a:t>
            </a:r>
          </a:p>
        </p:txBody>
      </p:sp>
    </p:spTree>
    <p:extLst>
      <p:ext uri="{BB962C8B-B14F-4D97-AF65-F5344CB8AC3E}">
        <p14:creationId xmlns:p14="http://schemas.microsoft.com/office/powerpoint/2010/main" val="15879437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69462F-EE56-48D5-809E-065684C07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495" y="3655246"/>
            <a:ext cx="1316304" cy="2110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0804BA-1808-4DDC-B0A8-C83BFDF52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494" y="1877765"/>
            <a:ext cx="4721013" cy="202093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4F02E5D-1496-4863-A385-EB7517734C48}"/>
              </a:ext>
            </a:extLst>
          </p:cNvPr>
          <p:cNvSpPr txBox="1">
            <a:spLocks/>
          </p:cNvSpPr>
          <p:nvPr/>
        </p:nvSpPr>
        <p:spPr>
          <a:xfrm>
            <a:off x="4058093" y="2548309"/>
            <a:ext cx="4075814" cy="67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j-ea"/>
                <a:cs typeface="+mj-cs"/>
              </a:rPr>
              <a:t>Backup slides </a:t>
            </a:r>
          </a:p>
        </p:txBody>
      </p:sp>
    </p:spTree>
    <p:extLst>
      <p:ext uri="{BB962C8B-B14F-4D97-AF65-F5344CB8AC3E}">
        <p14:creationId xmlns:p14="http://schemas.microsoft.com/office/powerpoint/2010/main" val="28007273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054AFA2-47AA-CB50-1EBA-7564CB8A7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4592" y="10797"/>
            <a:ext cx="4621832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A09A83-19F2-33EA-3A79-1EC8DE0F6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143485"/>
            <a:ext cx="3200399" cy="33581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/>
              <a:t>Periodic train driver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7C77032-C865-6057-7D7A-E2743CFA2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5FFAE47-7AD6-8FAD-7AD5-BF8E91FA2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133" y="4501661"/>
            <a:ext cx="1459727" cy="57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77ADE9-8892-1EE5-B74B-3AEAC52F5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241" y="3807301"/>
            <a:ext cx="1257053" cy="5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8FCD40-F425-58F8-5456-8C1DDA1F0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5099" y="3177301"/>
            <a:ext cx="6038701" cy="234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22FE5BA-F73E-E5DB-4958-C6EF442680A2}"/>
              </a:ext>
            </a:extLst>
          </p:cNvPr>
          <p:cNvSpPr txBox="1"/>
          <p:nvPr/>
        </p:nvSpPr>
        <p:spPr>
          <a:xfrm>
            <a:off x="4862132" y="477339"/>
            <a:ext cx="7143025" cy="1860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143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/>
              <a:t>For all scenarios, we consider a non-evolving beam comprising 1.62e10 particles, with a length of 65.6 mm, organized as a periodic train of </a:t>
            </a:r>
            <a:r>
              <a:rPr lang="en-US" sz="2000" dirty="0" err="1"/>
              <a:t>microbunches</a:t>
            </a:r>
            <a:r>
              <a:rPr lang="en-US" sz="2000" dirty="0"/>
              <a:t>.</a:t>
            </a:r>
          </a:p>
          <a:p>
            <a:pPr marL="1143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This periodic train driver has a period of plasma wavelength.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0D44B-7756-3F70-4697-EE02D909B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7E362AF-F95C-E44B-8FBD-86C391BF36A3}" type="slidenum">
              <a:rPr lang="en-US" smtClean="0"/>
              <a:pPr>
                <a:spcAft>
                  <a:spcPts val="600"/>
                </a:spcAft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639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3" name="Rectangle 232">
            <a:extLst>
              <a:ext uri="{FF2B5EF4-FFF2-40B4-BE49-F238E27FC236}">
                <a16:creationId xmlns:a16="http://schemas.microsoft.com/office/drawing/2014/main" id="{7FEAE179-C525-48F3-AD47-0E9E2B6F2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81DCE2E7-75FA-C2CE-71AB-1F80BA6B72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0" b="15324"/>
          <a:stretch/>
        </p:blipFill>
        <p:spPr>
          <a:xfrm>
            <a:off x="959205" y="364142"/>
            <a:ext cx="10369645" cy="3867993"/>
          </a:xfrm>
          <a:prstGeom prst="rect">
            <a:avLst/>
          </a:prstGeom>
        </p:spPr>
      </p:pic>
      <p:sp>
        <p:nvSpPr>
          <p:cNvPr id="236" name="Rectangle 235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01107" y="5661132"/>
            <a:ext cx="146304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CF32C1-1A49-04F8-1B27-CB2613274A77}"/>
              </a:ext>
            </a:extLst>
          </p:cNvPr>
          <p:cNvSpPr txBox="1"/>
          <p:nvPr/>
        </p:nvSpPr>
        <p:spPr>
          <a:xfrm>
            <a:off x="517889" y="5083826"/>
            <a:ext cx="4054718" cy="12003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342891" marR="0" lvl="0" indent="-34289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Witness electron beam</a:t>
            </a:r>
          </a:p>
          <a:p>
            <a:pPr marL="342891" marR="0" lvl="0" indent="-34289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Seeding electron beam</a:t>
            </a:r>
          </a:p>
          <a:p>
            <a:pPr marL="342891" marR="0" lvl="0" indent="-34289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Proton beam</a:t>
            </a:r>
          </a:p>
          <a:p>
            <a:pPr marL="342891" marR="0" lvl="0" indent="-34289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Background plasma electrons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675F7D-2068-CA8C-68FF-21937F545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E362AF-F95C-E44B-8FBD-86C391BF36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EEFB75-D833-26C7-75FC-6B37D7DF7EBC}"/>
              </a:ext>
            </a:extLst>
          </p:cNvPr>
          <p:cNvSpPr/>
          <p:nvPr/>
        </p:nvSpPr>
        <p:spPr>
          <a:xfrm>
            <a:off x="8053958" y="157962"/>
            <a:ext cx="30756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 w="12700">
                  <a:solidFill>
                    <a:srgbClr val="A5A5A5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A5A5A5"/>
                  </a:fgClr>
                  <a:bgClr>
                    <a:srgbClr val="A5A5A5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A5A5A5">
                      <a:lumMod val="50000"/>
                    </a:srgbClr>
                  </a:inn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Sources of BR</a:t>
            </a:r>
          </a:p>
        </p:txBody>
      </p:sp>
    </p:spTree>
    <p:extLst>
      <p:ext uri="{BB962C8B-B14F-4D97-AF65-F5344CB8AC3E}">
        <p14:creationId xmlns:p14="http://schemas.microsoft.com/office/powerpoint/2010/main" val="30606328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1" name="Rectangle 100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110838-C180-C7B0-50B4-6366BC62A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100"/>
              <a:t>Beam emittance and the radiation spectrum</a:t>
            </a:r>
          </a:p>
        </p:txBody>
      </p:sp>
      <p:sp>
        <p:nvSpPr>
          <p:cNvPr id="102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Content Placeholder 18" descr="A graph of a graph&#10;&#10;Description automatically generated">
            <a:extLst>
              <a:ext uri="{FF2B5EF4-FFF2-40B4-BE49-F238E27FC236}">
                <a16:creationId xmlns:a16="http://schemas.microsoft.com/office/drawing/2014/main" id="{6FAE740A-C053-A1A5-219D-FA39286C4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368" y="2980800"/>
            <a:ext cx="4499995" cy="252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61119A-F209-6CD9-BDD7-775F78F07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07E362AF-F95C-E44B-8FBD-86C391BF36A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graph of energy and light&#10;&#10;Description automatically generated with medium confidence">
            <a:extLst>
              <a:ext uri="{FF2B5EF4-FFF2-40B4-BE49-F238E27FC236}">
                <a16:creationId xmlns:a16="http://schemas.microsoft.com/office/drawing/2014/main" id="{2C56C0CE-A5AF-23D3-9FB7-6388833CD9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80002"/>
            <a:ext cx="3866667" cy="47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511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3" name="Rectangle 232">
            <a:extLst>
              <a:ext uri="{FF2B5EF4-FFF2-40B4-BE49-F238E27FC236}">
                <a16:creationId xmlns:a16="http://schemas.microsoft.com/office/drawing/2014/main" id="{7FEAE179-C525-48F3-AD47-0E9E2B6F2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81DCE2E7-75FA-C2CE-71AB-1F80BA6B72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0" b="15324"/>
          <a:stretch/>
        </p:blipFill>
        <p:spPr>
          <a:xfrm>
            <a:off x="959205" y="364142"/>
            <a:ext cx="10369645" cy="3867993"/>
          </a:xfrm>
          <a:prstGeom prst="rect">
            <a:avLst/>
          </a:prstGeom>
        </p:spPr>
      </p:pic>
      <p:sp>
        <p:nvSpPr>
          <p:cNvPr id="236" name="Rectangle 235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01107" y="5661132"/>
            <a:ext cx="146304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2AB848-E4DA-8D1D-1A45-2C8CAA5B1B7C}"/>
              </a:ext>
            </a:extLst>
          </p:cNvPr>
          <p:cNvSpPr txBox="1"/>
          <p:nvPr/>
        </p:nvSpPr>
        <p:spPr>
          <a:xfrm>
            <a:off x="4892647" y="5085989"/>
            <a:ext cx="6573141" cy="1200329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Protons may oscillate in their </a:t>
            </a:r>
            <a:r>
              <a:rPr lang="en-GB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emitting </a:t>
            </a:r>
            <a:r>
              <a:rPr lang="en-GB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radiation.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Maximum critical energy of a single proton is estimated: 73 </a:t>
            </a:r>
            <a:r>
              <a:rPr lang="en-GB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endParaRPr lang="en-GB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C5FCD81-938C-EB6F-C932-D020B0EF3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497781-5871-7289-7769-D434A580EDF4}"/>
              </a:ext>
            </a:extLst>
          </p:cNvPr>
          <p:cNvSpPr/>
          <p:nvPr/>
        </p:nvSpPr>
        <p:spPr>
          <a:xfrm>
            <a:off x="8053958" y="157962"/>
            <a:ext cx="30756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Sources of BR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5CA374-0C73-6E25-7822-15E3A805545C}"/>
              </a:ext>
            </a:extLst>
          </p:cNvPr>
          <p:cNvSpPr txBox="1"/>
          <p:nvPr/>
        </p:nvSpPr>
        <p:spPr>
          <a:xfrm>
            <a:off x="517889" y="5083826"/>
            <a:ext cx="4054718" cy="923330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342891" indent="-342891">
              <a:buFont typeface="+mj-lt"/>
              <a:buAutoNum type="arabicParenR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Witness electron beam</a:t>
            </a:r>
          </a:p>
          <a:p>
            <a:pPr marL="342891" indent="-342891">
              <a:buFont typeface="+mj-lt"/>
              <a:buAutoNum type="arabicParenR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Seeding electron beam</a:t>
            </a:r>
          </a:p>
          <a:p>
            <a:pPr marL="342891" indent="-342891">
              <a:buFont typeface="+mj-lt"/>
              <a:buAutoNum type="arabicParenR"/>
            </a:pPr>
            <a:r>
              <a:rPr lang="en-GB" dirty="0">
                <a:solidFill>
                  <a:prstClr val="black"/>
                </a:solidFill>
                <a:latin typeface="Gill Sans MT"/>
              </a:rPr>
              <a:t>Proton beam (~</a:t>
            </a:r>
            <a:r>
              <a:rPr lang="en-GB" dirty="0" err="1">
                <a:solidFill>
                  <a:prstClr val="black"/>
                </a:solidFill>
                <a:latin typeface="Gill Sans MT"/>
              </a:rPr>
              <a:t>meV</a:t>
            </a:r>
            <a:r>
              <a:rPr lang="en-GB" dirty="0">
                <a:solidFill>
                  <a:prstClr val="black"/>
                </a:solidFill>
                <a:latin typeface="Gill Sans MT"/>
              </a:rPr>
              <a:t>)</a:t>
            </a:r>
          </a:p>
        </p:txBody>
      </p:sp>
      <p:pic>
        <p:nvPicPr>
          <p:cNvPr id="3" name="Picture 2" descr="A yellow emoji with a finger on it&#10;&#10;Description automatically generated">
            <a:extLst>
              <a:ext uri="{FF2B5EF4-FFF2-40B4-BE49-F238E27FC236}">
                <a16:creationId xmlns:a16="http://schemas.microsoft.com/office/drawing/2014/main" id="{386F9958-5267-1497-3344-80F0EE4E7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264" y="5683990"/>
            <a:ext cx="321408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930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3" name="Rectangle 232">
            <a:extLst>
              <a:ext uri="{FF2B5EF4-FFF2-40B4-BE49-F238E27FC236}">
                <a16:creationId xmlns:a16="http://schemas.microsoft.com/office/drawing/2014/main" id="{7FEAE179-C525-48F3-AD47-0E9E2B6F2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81DCE2E7-75FA-C2CE-71AB-1F80BA6B72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0" b="15324"/>
          <a:stretch/>
        </p:blipFill>
        <p:spPr>
          <a:xfrm>
            <a:off x="959205" y="364142"/>
            <a:ext cx="10369645" cy="3867993"/>
          </a:xfrm>
          <a:prstGeom prst="rect">
            <a:avLst/>
          </a:prstGeom>
        </p:spPr>
      </p:pic>
      <p:sp>
        <p:nvSpPr>
          <p:cNvPr id="236" name="Rectangle 235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01107" y="5661132"/>
            <a:ext cx="146304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A8C2784-AE07-BEF5-4B2D-49AFC3FC1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D7BB75-EC3D-97E0-FD98-8336137867B0}"/>
              </a:ext>
            </a:extLst>
          </p:cNvPr>
          <p:cNvSpPr/>
          <p:nvPr/>
        </p:nvSpPr>
        <p:spPr>
          <a:xfrm>
            <a:off x="8053958" y="157962"/>
            <a:ext cx="30756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Sources of BR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9AE696-BFB5-0919-A0DF-4B3FA38EE1A8}"/>
              </a:ext>
            </a:extLst>
          </p:cNvPr>
          <p:cNvSpPr txBox="1"/>
          <p:nvPr/>
        </p:nvSpPr>
        <p:spPr>
          <a:xfrm>
            <a:off x="517889" y="5083826"/>
            <a:ext cx="4054718" cy="923330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342891" indent="-342891">
              <a:buFont typeface="+mj-lt"/>
              <a:buAutoNum type="arabicParenR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Witness electron beam</a:t>
            </a:r>
          </a:p>
          <a:p>
            <a:pPr marL="342891" indent="-342891">
              <a:buFont typeface="+mj-lt"/>
              <a:buAutoNum type="arabicParenR"/>
            </a:pPr>
            <a:r>
              <a:rPr lang="en-GB" dirty="0">
                <a:latin typeface="Gill Sans MT"/>
              </a:rPr>
              <a:t>Seeding electron beam (</a:t>
            </a:r>
            <a:r>
              <a:rPr lang="en-GB" dirty="0" err="1">
                <a:latin typeface="Gill Sans MT"/>
              </a:rPr>
              <a:t>meV</a:t>
            </a:r>
            <a:r>
              <a:rPr lang="en-GB" dirty="0">
                <a:latin typeface="Gill Sans MT"/>
              </a:rPr>
              <a:t>)</a:t>
            </a:r>
          </a:p>
          <a:p>
            <a:pPr marL="342891" indent="-342891">
              <a:buFont typeface="+mj-lt"/>
              <a:buAutoNum type="arabicParenR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Proton beam (~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  <a:latin typeface="Gill Sans MT"/>
              </a:rPr>
              <a:t>meV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)</a:t>
            </a:r>
          </a:p>
        </p:txBody>
      </p:sp>
      <p:pic>
        <p:nvPicPr>
          <p:cNvPr id="10" name="Picture 9" descr="A yellow emoji with a finger on it&#10;&#10;Description automatically generated">
            <a:extLst>
              <a:ext uri="{FF2B5EF4-FFF2-40B4-BE49-F238E27FC236}">
                <a16:creationId xmlns:a16="http://schemas.microsoft.com/office/drawing/2014/main" id="{2AE63BB6-F61E-FB90-4789-F7B7DE1CB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716" y="5683990"/>
            <a:ext cx="321408" cy="324000"/>
          </a:xfrm>
          <a:prstGeom prst="rect">
            <a:avLst/>
          </a:prstGeom>
        </p:spPr>
      </p:pic>
      <p:pic>
        <p:nvPicPr>
          <p:cNvPr id="4" name="Picture 3" descr="A yellow emoji with a finger on it&#10;&#10;Description automatically generated">
            <a:extLst>
              <a:ext uri="{FF2B5EF4-FFF2-40B4-BE49-F238E27FC236}">
                <a16:creationId xmlns:a16="http://schemas.microsoft.com/office/drawing/2014/main" id="{26BB10C5-9B90-4EE6-C2A9-9D5624F02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209" y="5359990"/>
            <a:ext cx="321408" cy="324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9E26EA-F36C-774F-9635-DF55021E8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9237" y="4797918"/>
            <a:ext cx="2916000" cy="19812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D15BB3-8192-CCC6-A40F-1B0AFE83AA0D}"/>
              </a:ext>
            </a:extLst>
          </p:cNvPr>
          <p:cNvSpPr txBox="1"/>
          <p:nvPr/>
        </p:nvSpPr>
        <p:spPr>
          <a:xfrm>
            <a:off x="8752023" y="6233239"/>
            <a:ext cx="291599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Liang- et al, J Plasma Phys. 89, 965890301(2023)</a:t>
            </a:r>
            <a:endParaRPr lang="en-GB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52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3" name="Rectangle 232">
            <a:extLst>
              <a:ext uri="{FF2B5EF4-FFF2-40B4-BE49-F238E27FC236}">
                <a16:creationId xmlns:a16="http://schemas.microsoft.com/office/drawing/2014/main" id="{7FEAE179-C525-48F3-AD47-0E9E2B6F2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81DCE2E7-75FA-C2CE-71AB-1F80BA6B72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0" b="15324"/>
          <a:stretch/>
        </p:blipFill>
        <p:spPr>
          <a:xfrm>
            <a:off x="959205" y="364142"/>
            <a:ext cx="10369645" cy="3867993"/>
          </a:xfrm>
          <a:prstGeom prst="rect">
            <a:avLst/>
          </a:prstGeom>
        </p:spPr>
      </p:pic>
      <p:sp>
        <p:nvSpPr>
          <p:cNvPr id="236" name="Rectangle 235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01107" y="5661132"/>
            <a:ext cx="146304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D69DE9C-BC82-46F5-43F3-2661ACB81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A7C21E-B769-5A0C-4DDD-CA353E267C64}"/>
              </a:ext>
            </a:extLst>
          </p:cNvPr>
          <p:cNvSpPr/>
          <p:nvPr/>
        </p:nvSpPr>
        <p:spPr>
          <a:xfrm>
            <a:off x="8053958" y="157962"/>
            <a:ext cx="30756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Sources of BR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51E6BA-117E-0AE4-86A7-FD5C5556E762}"/>
              </a:ext>
            </a:extLst>
          </p:cNvPr>
          <p:cNvSpPr txBox="1"/>
          <p:nvPr/>
        </p:nvSpPr>
        <p:spPr>
          <a:xfrm>
            <a:off x="517889" y="5083826"/>
            <a:ext cx="4054718" cy="923330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342891" indent="-342891">
              <a:buFont typeface="+mj-lt"/>
              <a:buAutoNum type="arabicParenR"/>
            </a:pPr>
            <a:r>
              <a:rPr lang="en-GB" dirty="0">
                <a:latin typeface="Gill Sans MT"/>
              </a:rPr>
              <a:t>Witness electron beam (~keV)</a:t>
            </a:r>
          </a:p>
          <a:p>
            <a:pPr marL="342891" indent="-342891">
              <a:buFont typeface="+mj-lt"/>
              <a:buAutoNum type="arabicParenR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Seeding electron beam (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  <a:latin typeface="Gill Sans MT"/>
              </a:rPr>
              <a:t>meV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)</a:t>
            </a:r>
          </a:p>
          <a:p>
            <a:pPr marL="342891" indent="-342891">
              <a:buFont typeface="+mj-lt"/>
              <a:buAutoNum type="arabicParenR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Proton beam (~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  <a:latin typeface="Gill Sans MT"/>
              </a:rPr>
              <a:t>meV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)</a:t>
            </a:r>
          </a:p>
        </p:txBody>
      </p:sp>
      <p:pic>
        <p:nvPicPr>
          <p:cNvPr id="10" name="Picture 9" descr="A yellow emoji with a finger on it&#10;&#10;Description automatically generated">
            <a:extLst>
              <a:ext uri="{FF2B5EF4-FFF2-40B4-BE49-F238E27FC236}">
                <a16:creationId xmlns:a16="http://schemas.microsoft.com/office/drawing/2014/main" id="{591EEAD4-F068-8A1B-4417-95994DAC40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716" y="5683990"/>
            <a:ext cx="321408" cy="324000"/>
          </a:xfrm>
          <a:prstGeom prst="rect">
            <a:avLst/>
          </a:prstGeom>
        </p:spPr>
      </p:pic>
      <p:pic>
        <p:nvPicPr>
          <p:cNvPr id="11" name="Picture 10" descr="A yellow emoji with a finger on it&#10;&#10;Description automatically generated">
            <a:extLst>
              <a:ext uri="{FF2B5EF4-FFF2-40B4-BE49-F238E27FC236}">
                <a16:creationId xmlns:a16="http://schemas.microsoft.com/office/drawing/2014/main" id="{CD0D0E27-31B5-6FD1-BDBD-CC8BCBA829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209" y="5359990"/>
            <a:ext cx="321408" cy="324000"/>
          </a:xfrm>
          <a:prstGeom prst="rect">
            <a:avLst/>
          </a:prstGeom>
        </p:spPr>
      </p:pic>
      <p:pic>
        <p:nvPicPr>
          <p:cNvPr id="2" name="Picture 1" descr="A graph of a graph of a person&#10;&#10;Description automatically generated with medium confidence">
            <a:extLst>
              <a:ext uri="{FF2B5EF4-FFF2-40B4-BE49-F238E27FC236}">
                <a16:creationId xmlns:a16="http://schemas.microsoft.com/office/drawing/2014/main" id="{DF1A128D-064D-C81E-6800-DA05C76975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446" y="4849735"/>
            <a:ext cx="3255918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10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3" name="Rectangle 232">
            <a:extLst>
              <a:ext uri="{FF2B5EF4-FFF2-40B4-BE49-F238E27FC236}">
                <a16:creationId xmlns:a16="http://schemas.microsoft.com/office/drawing/2014/main" id="{7FEAE179-C525-48F3-AD47-0E9E2B6F2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81DCE2E7-75FA-C2CE-71AB-1F80BA6B72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0" b="15324"/>
          <a:stretch/>
        </p:blipFill>
        <p:spPr>
          <a:xfrm>
            <a:off x="959205" y="364142"/>
            <a:ext cx="10369645" cy="3867993"/>
          </a:xfrm>
          <a:prstGeom prst="rect">
            <a:avLst/>
          </a:prstGeom>
        </p:spPr>
      </p:pic>
      <p:sp>
        <p:nvSpPr>
          <p:cNvPr id="236" name="Rectangle 235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01107" y="5661132"/>
            <a:ext cx="146304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D69DE9C-BC82-46F5-43F3-2661ACB81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62AF-F95C-E44B-8FBD-86C391BF36A3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A7C21E-B769-5A0C-4DDD-CA353E267C64}"/>
              </a:ext>
            </a:extLst>
          </p:cNvPr>
          <p:cNvSpPr/>
          <p:nvPr/>
        </p:nvSpPr>
        <p:spPr>
          <a:xfrm>
            <a:off x="8053958" y="157962"/>
            <a:ext cx="30756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Sources of BR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51E6BA-117E-0AE4-86A7-FD5C5556E762}"/>
              </a:ext>
            </a:extLst>
          </p:cNvPr>
          <p:cNvSpPr txBox="1"/>
          <p:nvPr/>
        </p:nvSpPr>
        <p:spPr>
          <a:xfrm>
            <a:off x="517889" y="5083826"/>
            <a:ext cx="4054718" cy="923330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342891" indent="-342891">
              <a:buFont typeface="+mj-lt"/>
              <a:buAutoNum type="arabicParenR"/>
            </a:pPr>
            <a:r>
              <a:rPr lang="en-GB" dirty="0">
                <a:latin typeface="Gill Sans MT"/>
              </a:rPr>
              <a:t>Witness electron beam (~keV)</a:t>
            </a:r>
          </a:p>
          <a:p>
            <a:pPr marL="342891" indent="-342891">
              <a:buFont typeface="+mj-lt"/>
              <a:buAutoNum type="arabicParenR"/>
            </a:pPr>
            <a:r>
              <a:rPr lang="en-GB" strike="sngStrike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Seeding electron beam (</a:t>
            </a:r>
            <a:r>
              <a:rPr lang="en-GB" strike="sngStrike" dirty="0" err="1">
                <a:solidFill>
                  <a:schemeClr val="bg1">
                    <a:lumMod val="65000"/>
                  </a:schemeClr>
                </a:solidFill>
                <a:latin typeface="Gill Sans MT"/>
              </a:rPr>
              <a:t>meV</a:t>
            </a:r>
            <a:r>
              <a:rPr lang="en-GB" strike="sngStrike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)</a:t>
            </a:r>
          </a:p>
          <a:p>
            <a:pPr marL="342891" indent="-342891">
              <a:buFont typeface="+mj-lt"/>
              <a:buAutoNum type="arabicParenR"/>
            </a:pPr>
            <a:r>
              <a:rPr lang="en-GB" strike="sngStrike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Proton beam (~</a:t>
            </a:r>
            <a:r>
              <a:rPr lang="en-GB" strike="sngStrike" dirty="0" err="1">
                <a:solidFill>
                  <a:schemeClr val="bg1">
                    <a:lumMod val="65000"/>
                  </a:schemeClr>
                </a:solidFill>
                <a:latin typeface="Gill Sans MT"/>
              </a:rPr>
              <a:t>meV</a:t>
            </a:r>
            <a:r>
              <a:rPr lang="en-GB" strike="sngStrike" dirty="0">
                <a:solidFill>
                  <a:schemeClr val="bg1">
                    <a:lumMod val="65000"/>
                  </a:schemeClr>
                </a:solidFill>
                <a:latin typeface="Gill Sans MT"/>
              </a:rPr>
              <a:t>)</a:t>
            </a:r>
          </a:p>
        </p:txBody>
      </p:sp>
      <p:pic>
        <p:nvPicPr>
          <p:cNvPr id="3" name="Picture 2" descr="A cartoon emoji giving a thumbs up&#10;&#10;Description automatically generated">
            <a:extLst>
              <a:ext uri="{FF2B5EF4-FFF2-40B4-BE49-F238E27FC236}">
                <a16:creationId xmlns:a16="http://schemas.microsoft.com/office/drawing/2014/main" id="{8FD27CBD-DAC2-D831-2B8D-4E24A691EB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043" y="5083825"/>
            <a:ext cx="352070" cy="360000"/>
          </a:xfrm>
          <a:prstGeom prst="rect">
            <a:avLst/>
          </a:prstGeom>
        </p:spPr>
      </p:pic>
      <p:pic>
        <p:nvPicPr>
          <p:cNvPr id="4" name="Picture 3" descr="A graph of a graph of a person&#10;&#10;Description automatically generated with medium confidence">
            <a:extLst>
              <a:ext uri="{FF2B5EF4-FFF2-40B4-BE49-F238E27FC236}">
                <a16:creationId xmlns:a16="http://schemas.microsoft.com/office/drawing/2014/main" id="{6F08E349-0A3B-4A7B-3D00-31782A54DE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446" y="4849735"/>
            <a:ext cx="3255918" cy="198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29A0A2-B281-167B-4107-DD9149D6CEE3}"/>
              </a:ext>
            </a:extLst>
          </p:cNvPr>
          <p:cNvSpPr txBox="1"/>
          <p:nvPr/>
        </p:nvSpPr>
        <p:spPr>
          <a:xfrm>
            <a:off x="8993825" y="5443825"/>
            <a:ext cx="2896911" cy="738664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its practicality, the witness beam radiation is regarded as AWAKE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GB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radiation.</a:t>
            </a:r>
          </a:p>
        </p:txBody>
      </p:sp>
    </p:spTree>
    <p:extLst>
      <p:ext uri="{BB962C8B-B14F-4D97-AF65-F5344CB8AC3E}">
        <p14:creationId xmlns:p14="http://schemas.microsoft.com/office/powerpoint/2010/main" val="2817941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1" name="Rectangle 110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1B9A28-AFBF-7A4C-BC7D-B43552DA5A2C}"/>
              </a:ext>
            </a:extLst>
          </p:cNvPr>
          <p:cNvSpPr txBox="1"/>
          <p:nvPr/>
        </p:nvSpPr>
        <p:spPr>
          <a:xfrm>
            <a:off x="589560" y="856180"/>
            <a:ext cx="5279408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+mj-lt"/>
                <a:ea typeface="+mj-ea"/>
                <a:cs typeface="+mj-cs"/>
              </a:rPr>
              <a:t>PIC simulation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5" name="Rectangle 11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18">
            <a:extLst>
              <a:ext uri="{FF2B5EF4-FFF2-40B4-BE49-F238E27FC236}">
                <a16:creationId xmlns:a16="http://schemas.microsoft.com/office/drawing/2014/main" id="{A72346B8-935B-FD79-B136-65C2525DFCD0}"/>
              </a:ext>
            </a:extLst>
          </p:cNvPr>
          <p:cNvSpPr txBox="1">
            <a:spLocks/>
          </p:cNvSpPr>
          <p:nvPr/>
        </p:nvSpPr>
        <p:spPr>
          <a:xfrm>
            <a:off x="590719" y="2330505"/>
            <a:ext cx="5278066" cy="3979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QV3D PIC code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Build-in module to calculate synchrotron radiation</a:t>
            </a:r>
          </a:p>
          <a:p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Simulation model (V. Olsen et al, PRAB 2018)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Uses a dummy driver such that it replicates the </a:t>
            </a:r>
            <a:r>
              <a:rPr lang="en-US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wakefield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of real proton driver</a:t>
            </a:r>
          </a:p>
          <a:p>
            <a:pPr marL="274313" lvl="1"/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AWAKE Run 2 baseline parameters.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Content Placeholder 20" descr="Chart, line chart&#10;&#10;Description automatically generated">
            <a:extLst>
              <a:ext uri="{FF2B5EF4-FFF2-40B4-BE49-F238E27FC236}">
                <a16:creationId xmlns:a16="http://schemas.microsoft.com/office/drawing/2014/main" id="{5ACA07F2-0AB2-1EAA-6BEB-94CDF5546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423" y="741912"/>
            <a:ext cx="4397433" cy="2198716"/>
          </a:xfrm>
          <a:prstGeom prst="rect">
            <a:avLst/>
          </a:prstGeom>
        </p:spPr>
      </p:pic>
      <p:sp>
        <p:nvSpPr>
          <p:cNvPr id="118" name="Rectangle 117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11" descr="A table with text and numbers&#10;&#10;Description automatically generated with medium confidence">
            <a:extLst>
              <a:ext uri="{FF2B5EF4-FFF2-40B4-BE49-F238E27FC236}">
                <a16:creationId xmlns:a16="http://schemas.microsoft.com/office/drawing/2014/main" id="{CFE85E48-2EE6-ACD6-985A-4BA5DACD5E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871" y="3707894"/>
            <a:ext cx="2686672" cy="251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621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DBC6133C-0615-4CE4-9132-37E609A9B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2C0840-52A4-5F32-C215-6CE61E291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anchor="b">
            <a:normAutofit/>
          </a:bodyPr>
          <a:lstStyle/>
          <a:p>
            <a:r>
              <a:rPr lang="en-US" sz="2500" dirty="0">
                <a:latin typeface="Arial Rounded MT Bold" panose="020F0704030504030204" pitchFamily="34" charset="0"/>
                <a:cs typeface="Arial" panose="020B0604020202020204" pitchFamily="34" charset="0"/>
              </a:rPr>
              <a:t>Characteristics of AWAKE </a:t>
            </a:r>
            <a:r>
              <a:rPr lang="en-US" sz="2500" dirty="0" err="1">
                <a:latin typeface="Arial Rounded MT Bold" panose="020F0704030504030204" pitchFamily="34" charset="0"/>
                <a:cs typeface="Arial" panose="020B0604020202020204" pitchFamily="34" charset="0"/>
              </a:rPr>
              <a:t>betatron</a:t>
            </a:r>
            <a:r>
              <a:rPr lang="en-US" sz="2500" dirty="0">
                <a:latin typeface="Arial Rounded MT Bold" panose="020F0704030504030204" pitchFamily="34" charset="0"/>
                <a:cs typeface="Arial" panose="020B0604020202020204" pitchFamily="34" charset="0"/>
              </a:rPr>
              <a:t> radiation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ontent Placeholder 7">
            <a:extLst>
              <a:ext uri="{FF2B5EF4-FFF2-40B4-BE49-F238E27FC236}">
                <a16:creationId xmlns:a16="http://schemas.microsoft.com/office/drawing/2014/main" id="{5706A452-9546-4AE6-88C4-13C1FE3BF7A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45066" y="2031101"/>
            <a:ext cx="4282984" cy="3511943"/>
          </a:xfrm>
        </p:spPr>
        <p:txBody>
          <a:bodyPr anchor="ctr">
            <a:noAutofit/>
          </a:bodyPr>
          <a:lstStyle/>
          <a:p>
            <a:endParaRPr lang="en-GB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>
                <a:latin typeface="Helvetica" panose="020B0604020202020204" pitchFamily="34" charset="0"/>
                <a:cs typeface="Helvetica" panose="020B0604020202020204" pitchFamily="34" charset="0"/>
              </a:rPr>
              <a:t>High energy radiation in the UV to X-ray range.</a:t>
            </a:r>
          </a:p>
          <a:p>
            <a:endParaRPr lang="en-GB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>
                <a:latin typeface="Helvetica" panose="020B0604020202020204" pitchFamily="34" charset="0"/>
                <a:cs typeface="Helvetica" panose="020B0604020202020204" pitchFamily="34" charset="0"/>
              </a:rPr>
              <a:t>Highly collimated radiation: focused into a narrow angle (~ </a:t>
            </a:r>
            <a:r>
              <a:rPr lang="en-GB" sz="1800" dirty="0" err="1">
                <a:latin typeface="Helvetica" panose="020B0604020202020204" pitchFamily="34" charset="0"/>
                <a:cs typeface="Helvetica" panose="020B0604020202020204" pitchFamily="34" charset="0"/>
              </a:rPr>
              <a:t>mrad</a:t>
            </a:r>
            <a:r>
              <a:rPr lang="en-GB" sz="1800" dirty="0">
                <a:latin typeface="Helvetica" panose="020B0604020202020204" pitchFamily="34" charset="0"/>
                <a:cs typeface="Helvetica" panose="020B0604020202020204" pitchFamily="34" charset="0"/>
              </a:rPr>
              <a:t>). </a:t>
            </a:r>
          </a:p>
          <a:p>
            <a:endParaRPr lang="en-GB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>
                <a:latin typeface="Helvetica" panose="020B0604020202020204" pitchFamily="34" charset="0"/>
                <a:cs typeface="Helvetica" panose="020B0604020202020204" pitchFamily="34" charset="0"/>
              </a:rPr>
              <a:t>Short pulse duration on the order of ~100 fs.</a:t>
            </a:r>
          </a:p>
          <a:p>
            <a:endParaRPr lang="en-GB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>
                <a:latin typeface="Helvetica" panose="020B0604020202020204" pitchFamily="34" charset="0"/>
                <a:cs typeface="Helvetica" panose="020B0604020202020204" pitchFamily="34" charset="0"/>
              </a:rPr>
              <a:t>Total photon numbers ~ 1E9.</a:t>
            </a:r>
          </a:p>
          <a:p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33" descr="A graph of a graph of a person&#10;&#10;Description automatically generated with medium confidence">
            <a:extLst>
              <a:ext uri="{FF2B5EF4-FFF2-40B4-BE49-F238E27FC236}">
                <a16:creationId xmlns:a16="http://schemas.microsoft.com/office/drawing/2014/main" id="{61E5B21C-EBCF-2733-71D7-7E88FC77B3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738" y="1603055"/>
            <a:ext cx="5628018" cy="341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09034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963</Words>
  <Application>Microsoft Office PowerPoint</Application>
  <PresentationFormat>Widescreen</PresentationFormat>
  <Paragraphs>164</Paragraphs>
  <Slides>33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33</vt:i4>
      </vt:variant>
    </vt:vector>
  </HeadingPairs>
  <TitlesOfParts>
    <vt:vector size="50" baseType="lpstr">
      <vt:lpstr>Arial</vt:lpstr>
      <vt:lpstr>Arial Rounded MT Bold</vt:lpstr>
      <vt:lpstr>Bookman Old Style</vt:lpstr>
      <vt:lpstr>Calibri</vt:lpstr>
      <vt:lpstr>Calibri Light</vt:lpstr>
      <vt:lpstr>Courier New</vt:lpstr>
      <vt:lpstr>Garamond</vt:lpstr>
      <vt:lpstr>Gill Sans MT</vt:lpstr>
      <vt:lpstr>Gill Sans MT (Body)</vt:lpstr>
      <vt:lpstr>Helvetica</vt:lpstr>
      <vt:lpstr>Segoe UI</vt:lpstr>
      <vt:lpstr>Wingdings</vt:lpstr>
      <vt:lpstr>Wingdings 3</vt:lpstr>
      <vt:lpstr>3_Office Theme</vt:lpstr>
      <vt:lpstr>4_Office Theme</vt:lpstr>
      <vt:lpstr>4_Origin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Characteristics of AWAKE betatron radiation </vt:lpstr>
      <vt:lpstr>PowerPoint Presentation</vt:lpstr>
      <vt:lpstr>PowerPoint Presentation</vt:lpstr>
      <vt:lpstr>PowerPoint Presentation</vt:lpstr>
      <vt:lpstr>Radiation spatial distribution</vt:lpstr>
      <vt:lpstr>PowerPoint Presentation</vt:lpstr>
      <vt:lpstr>Research and application of Betatron diagnostics in BELLA, FACET, SPARC_LAB …</vt:lpstr>
      <vt:lpstr>Propose betatron diagnostics in AWAKE</vt:lpstr>
      <vt:lpstr>PowerPoint Presentation</vt:lpstr>
      <vt:lpstr>X-ray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Moving Forward: The Next Step </vt:lpstr>
      <vt:lpstr>PowerPoint Presentation</vt:lpstr>
      <vt:lpstr>Periodic train driver</vt:lpstr>
      <vt:lpstr>PowerPoint Presentation</vt:lpstr>
      <vt:lpstr>Beam emittance and the radiation spectrum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Hossein Saberi</cp:lastModifiedBy>
  <cp:revision>1</cp:revision>
  <dcterms:created xsi:type="dcterms:W3CDTF">2019-07-05T04:19:54Z</dcterms:created>
  <dcterms:modified xsi:type="dcterms:W3CDTF">2024-03-08T14:34:45Z</dcterms:modified>
</cp:coreProperties>
</file>