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Inter"/>
      <p:regular r:id="rId35"/>
      <p:bold r:id="rId36"/>
    </p:embeddedFont>
    <p:embeddedFont>
      <p:font typeface="Cinzel ExtraBold"/>
      <p:bold r:id="rId37"/>
    </p:embeddedFont>
    <p:embeddedFont>
      <p:font typeface="Cinzel Black"/>
      <p:bold r:id="rId38"/>
    </p:embeddedFont>
    <p:embeddedFont>
      <p:font typeface="Jua"/>
      <p:regular r:id="rId39"/>
    </p:embeddedFont>
    <p:embeddedFont>
      <p:font typeface="Cinzel"/>
      <p:regular r:id="rId40"/>
      <p:bold r:id="rId41"/>
    </p:embeddedFont>
    <p:embeddedFont>
      <p:font typeface="Merriweather"/>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dree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Cinzel-regular.fntdata"/><Relationship Id="rId20" Type="http://schemas.openxmlformats.org/officeDocument/2006/relationships/slide" Target="slides/slide15.xml"/><Relationship Id="rId42" Type="http://schemas.openxmlformats.org/officeDocument/2006/relationships/font" Target="fonts/Merriweather-regular.fntdata"/><Relationship Id="rId41" Type="http://schemas.openxmlformats.org/officeDocument/2006/relationships/font" Target="fonts/Cinzel-bold.fntdata"/><Relationship Id="rId22" Type="http://schemas.openxmlformats.org/officeDocument/2006/relationships/slide" Target="slides/slide17.xml"/><Relationship Id="rId44" Type="http://schemas.openxmlformats.org/officeDocument/2006/relationships/font" Target="fonts/Merriweather-italic.fntdata"/><Relationship Id="rId21" Type="http://schemas.openxmlformats.org/officeDocument/2006/relationships/slide" Target="slides/slide16.xml"/><Relationship Id="rId43" Type="http://schemas.openxmlformats.org/officeDocument/2006/relationships/font" Target="fonts/Merriweather-bold.fntdata"/><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font" Target="fonts/Merriweather-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Inter-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CinzelExtraBold-bold.fntdata"/><Relationship Id="rId14" Type="http://schemas.openxmlformats.org/officeDocument/2006/relationships/slide" Target="slides/slide9.xml"/><Relationship Id="rId36" Type="http://schemas.openxmlformats.org/officeDocument/2006/relationships/font" Target="fonts/Inter-bold.fntdata"/><Relationship Id="rId17" Type="http://schemas.openxmlformats.org/officeDocument/2006/relationships/slide" Target="slides/slide12.xml"/><Relationship Id="rId39" Type="http://schemas.openxmlformats.org/officeDocument/2006/relationships/font" Target="fonts/Jua-regular.fntdata"/><Relationship Id="rId16" Type="http://schemas.openxmlformats.org/officeDocument/2006/relationships/slide" Target="slides/slide11.xml"/><Relationship Id="rId38" Type="http://schemas.openxmlformats.org/officeDocument/2006/relationships/font" Target="fonts/CinzelBlack-bold.fntdata"/><Relationship Id="rId19" Type="http://schemas.openxmlformats.org/officeDocument/2006/relationships/slide" Target="slides/slide14.xml"/><Relationship Id="rId18"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6-13T08:28:16.446">
    <p:pos x="6000" y="0"/>
    <p:text>sa imi zici daca e ok sa lasam pozele cu oamenii (si zicem o propzitie-max 2) adica ca istoric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0eb5cd01b8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0eb5cd01b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e483c682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e483c682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1003d90df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1003d90df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e553c97dc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e553c97dc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e553c97dc1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e553c97dc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73174c369e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73174c369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10ee02864a4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10ee02864a4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e519a4f95b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2e519a4f95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0ee02864a4_0_6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10ee02864a4_0_6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2e519a4f95b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2e519a4f95b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e21fa792a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e21fa7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553c97dc1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553c97dc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273174c369e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273174c369e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2e553c97dc1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2e553c97dc1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0ee02864a4_0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10ee02864a4_0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e553c97dc1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2e553c97dc1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e519a4f95b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2e519a4f95b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10ee02864a4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10ee02864a4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10ee02864a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10ee02864a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10ee02864a4_0_5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10ee02864a4_0_5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b1fa4ddd8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1" name="Google Shape;491;gb1fa4ddd8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2e553c97dc1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2e553c97dc1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0eb5cd01b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10eb5cd01b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0ee02864a4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0ee02864a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e553c97dc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e553c97dc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73174c369e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73174c369e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553c97dc1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e553c97dc1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553c97dc1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553c97dc1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553c97dc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553c97dc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hyperlink" Target="http://bit.ly/2Tynxth"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2.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6.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9.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Google Shape;9;p2"/>
          <p:cNvSpPr txBox="1"/>
          <p:nvPr>
            <p:ph idx="1" type="subTitle"/>
          </p:nvPr>
        </p:nvSpPr>
        <p:spPr>
          <a:xfrm rot="-492">
            <a:off x="2474250" y="3479751"/>
            <a:ext cx="4195500" cy="426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0" name="Google Shape;10;p2"/>
          <p:cNvSpPr txBox="1"/>
          <p:nvPr>
            <p:ph type="ctrTitle"/>
          </p:nvPr>
        </p:nvSpPr>
        <p:spPr>
          <a:xfrm>
            <a:off x="1438200" y="1237225"/>
            <a:ext cx="6267900" cy="2234400"/>
          </a:xfrm>
          <a:prstGeom prst="rect">
            <a:avLst/>
          </a:prstGeom>
          <a:noFill/>
        </p:spPr>
        <p:txBody>
          <a:bodyPr anchorCtr="0" anchor="t" bIns="91425" lIns="91425" spcFirstLastPara="1" rIns="91425" wrap="square" tIns="91425">
            <a:noAutofit/>
          </a:bodyPr>
          <a:lstStyle>
            <a:lvl1pPr lvl="0" rtl="0" algn="ctr">
              <a:spcBef>
                <a:spcPts val="0"/>
              </a:spcBef>
              <a:spcAft>
                <a:spcPts val="0"/>
              </a:spcAft>
              <a:buSzPts val="5200"/>
              <a:buNone/>
              <a:defRPr sz="60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blipFill>
          <a:blip r:embed="rId2">
            <a:alphaModFix/>
          </a:blip>
          <a:stretch>
            <a:fillRect/>
          </a:stretch>
        </a:blipFill>
      </p:bgPr>
    </p:bg>
    <p:spTree>
      <p:nvGrpSpPr>
        <p:cNvPr id="43" name="Shape 43"/>
        <p:cNvGrpSpPr/>
        <p:nvPr/>
      </p:nvGrpSpPr>
      <p:grpSpPr>
        <a:xfrm>
          <a:off x="0" y="0"/>
          <a:ext cx="0" cy="0"/>
          <a:chOff x="0" y="0"/>
          <a:chExt cx="0" cy="0"/>
        </a:xfrm>
      </p:grpSpPr>
      <p:sp>
        <p:nvSpPr>
          <p:cNvPr id="44" name="Google Shape;44;p11"/>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11"/>
          <p:cNvSpPr txBox="1"/>
          <p:nvPr>
            <p:ph hasCustomPrompt="1" type="title"/>
          </p:nvPr>
        </p:nvSpPr>
        <p:spPr>
          <a:xfrm rot="402">
            <a:off x="719950" y="1303475"/>
            <a:ext cx="7704000" cy="20118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SzPts val="9600"/>
              <a:buNone/>
              <a:defRPr sz="12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46" name="Google Shape;46;p11"/>
          <p:cNvSpPr txBox="1"/>
          <p:nvPr>
            <p:ph idx="1" type="subTitle"/>
          </p:nvPr>
        </p:nvSpPr>
        <p:spPr>
          <a:xfrm>
            <a:off x="1978800" y="3285775"/>
            <a:ext cx="5186400" cy="4404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47" name="Shape 4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bg>
      <p:bgPr>
        <a:blipFill>
          <a:blip r:embed="rId2">
            <a:alphaModFix/>
          </a:blip>
          <a:stretch>
            <a:fillRect/>
          </a:stretch>
        </a:blipFill>
      </p:bgPr>
    </p:bg>
    <p:spTree>
      <p:nvGrpSpPr>
        <p:cNvPr id="48" name="Shape 48"/>
        <p:cNvGrpSpPr/>
        <p:nvPr/>
      </p:nvGrpSpPr>
      <p:grpSpPr>
        <a:xfrm>
          <a:off x="0" y="0"/>
          <a:ext cx="0" cy="0"/>
          <a:chOff x="0" y="0"/>
          <a:chExt cx="0" cy="0"/>
        </a:xfrm>
      </p:grpSpPr>
      <p:sp>
        <p:nvSpPr>
          <p:cNvPr id="49" name="Google Shape;49;p13"/>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3"/>
          <p:cNvSpPr txBox="1"/>
          <p:nvPr>
            <p:ph hasCustomPrompt="1" type="title"/>
          </p:nvPr>
        </p:nvSpPr>
        <p:spPr>
          <a:xfrm rot="1961">
            <a:off x="2909743" y="1653976"/>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1" name="Google Shape;51;p13"/>
          <p:cNvSpPr txBox="1"/>
          <p:nvPr>
            <p:ph idx="2" type="title"/>
          </p:nvPr>
        </p:nvSpPr>
        <p:spPr>
          <a:xfrm>
            <a:off x="720000" y="1508100"/>
            <a:ext cx="2193300" cy="791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52" name="Google Shape;52;p13"/>
          <p:cNvSpPr txBox="1"/>
          <p:nvPr>
            <p:ph idx="1" type="subTitle"/>
          </p:nvPr>
        </p:nvSpPr>
        <p:spPr>
          <a:xfrm>
            <a:off x="720000" y="2164183"/>
            <a:ext cx="2193300" cy="6027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53" name="Google Shape;53;p13"/>
          <p:cNvSpPr txBox="1"/>
          <p:nvPr>
            <p:ph hasCustomPrompt="1" idx="3" type="title"/>
          </p:nvPr>
        </p:nvSpPr>
        <p:spPr>
          <a:xfrm rot="1961">
            <a:off x="2909850" y="3326273"/>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4" name="Google Shape;54;p13"/>
          <p:cNvSpPr txBox="1"/>
          <p:nvPr>
            <p:ph idx="4" type="title"/>
          </p:nvPr>
        </p:nvSpPr>
        <p:spPr>
          <a:xfrm>
            <a:off x="720000" y="3180300"/>
            <a:ext cx="2193300" cy="791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55" name="Google Shape;55;p13"/>
          <p:cNvSpPr txBox="1"/>
          <p:nvPr>
            <p:ph idx="5" type="subTitle"/>
          </p:nvPr>
        </p:nvSpPr>
        <p:spPr>
          <a:xfrm>
            <a:off x="720000" y="3836408"/>
            <a:ext cx="2193300" cy="6027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56" name="Google Shape;56;p13"/>
          <p:cNvSpPr txBox="1"/>
          <p:nvPr>
            <p:ph hasCustomPrompt="1" idx="6" type="title"/>
          </p:nvPr>
        </p:nvSpPr>
        <p:spPr>
          <a:xfrm flipH="1" rot="-1961">
            <a:off x="5182100" y="1654015"/>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7" name="Google Shape;57;p13"/>
          <p:cNvSpPr txBox="1"/>
          <p:nvPr>
            <p:ph idx="7" type="title"/>
          </p:nvPr>
        </p:nvSpPr>
        <p:spPr>
          <a:xfrm flipH="1">
            <a:off x="6230700" y="1508100"/>
            <a:ext cx="2193300" cy="791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8" name="Google Shape;58;p13"/>
          <p:cNvSpPr txBox="1"/>
          <p:nvPr>
            <p:ph idx="8" type="subTitle"/>
          </p:nvPr>
        </p:nvSpPr>
        <p:spPr>
          <a:xfrm flipH="1">
            <a:off x="6230700" y="2164183"/>
            <a:ext cx="2193300" cy="6027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59" name="Google Shape;59;p13"/>
          <p:cNvSpPr txBox="1"/>
          <p:nvPr>
            <p:ph hasCustomPrompt="1" idx="9" type="title"/>
          </p:nvPr>
        </p:nvSpPr>
        <p:spPr>
          <a:xfrm flipH="1" rot="-1961">
            <a:off x="5182100" y="3326227"/>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60" name="Google Shape;60;p13"/>
          <p:cNvSpPr txBox="1"/>
          <p:nvPr>
            <p:ph idx="13" type="title"/>
          </p:nvPr>
        </p:nvSpPr>
        <p:spPr>
          <a:xfrm flipH="1">
            <a:off x="6230700" y="3180300"/>
            <a:ext cx="2193300" cy="791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1" name="Google Shape;61;p13"/>
          <p:cNvSpPr txBox="1"/>
          <p:nvPr>
            <p:ph idx="14" type="subTitle"/>
          </p:nvPr>
        </p:nvSpPr>
        <p:spPr>
          <a:xfrm flipH="1">
            <a:off x="6230700" y="3836408"/>
            <a:ext cx="2193300" cy="6027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62" name="Google Shape;62;p13"/>
          <p:cNvSpPr txBox="1"/>
          <p:nvPr>
            <p:ph idx="15" type="title"/>
          </p:nvPr>
        </p:nvSpPr>
        <p:spPr>
          <a:xfrm>
            <a:off x="720000" y="540000"/>
            <a:ext cx="77040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p14"/>
          <p:cNvSpPr/>
          <p:nvPr/>
        </p:nvSpPr>
        <p:spPr>
          <a:xfrm>
            <a:off x="0" y="0"/>
            <a:ext cx="9144000" cy="5143500"/>
          </a:xfrm>
          <a:prstGeom prst="rect">
            <a:avLst/>
          </a:prstGeom>
          <a:solidFill>
            <a:srgbClr val="161616">
              <a:alpha val="396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p:cNvSpPr txBox="1"/>
          <p:nvPr>
            <p:ph type="title"/>
          </p:nvPr>
        </p:nvSpPr>
        <p:spPr>
          <a:xfrm rot="-941">
            <a:off x="720000" y="3076282"/>
            <a:ext cx="3286500" cy="6045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1800"/>
              <a:buNone/>
              <a:defRPr sz="24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66" name="Google Shape;66;p14"/>
          <p:cNvSpPr txBox="1"/>
          <p:nvPr>
            <p:ph idx="1" type="subTitle"/>
          </p:nvPr>
        </p:nvSpPr>
        <p:spPr>
          <a:xfrm>
            <a:off x="720125" y="1462276"/>
            <a:ext cx="4563900" cy="1705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2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SECTION_TITLE_AND_DESCRIPTION_1">
    <p:bg>
      <p:bgPr>
        <a:blipFill>
          <a:blip r:embed="rId2">
            <a:alphaModFix/>
          </a:blip>
          <a:stretch>
            <a:fillRect/>
          </a:stretch>
        </a:blipFill>
      </p:bgPr>
    </p:bg>
    <p:spTree>
      <p:nvGrpSpPr>
        <p:cNvPr id="67" name="Shape 67"/>
        <p:cNvGrpSpPr/>
        <p:nvPr/>
      </p:nvGrpSpPr>
      <p:grpSpPr>
        <a:xfrm>
          <a:off x="0" y="0"/>
          <a:ext cx="0" cy="0"/>
          <a:chOff x="0" y="0"/>
          <a:chExt cx="0" cy="0"/>
        </a:xfrm>
      </p:grpSpPr>
      <p:sp>
        <p:nvSpPr>
          <p:cNvPr id="68" name="Google Shape;68;p15"/>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5"/>
          <p:cNvSpPr txBox="1"/>
          <p:nvPr>
            <p:ph type="title"/>
          </p:nvPr>
        </p:nvSpPr>
        <p:spPr>
          <a:xfrm>
            <a:off x="720000" y="2324613"/>
            <a:ext cx="4136100" cy="2030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3600"/>
              <a:buNone/>
              <a:defRPr sz="5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0" name="Google Shape;70;p15"/>
          <p:cNvSpPr txBox="1"/>
          <p:nvPr>
            <p:ph idx="1" type="subTitle"/>
          </p:nvPr>
        </p:nvSpPr>
        <p:spPr>
          <a:xfrm>
            <a:off x="5249700" y="2441475"/>
            <a:ext cx="3174300" cy="1669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BLANK_1_1_1_1_1_2">
    <p:bg>
      <p:bgPr>
        <a:blipFill>
          <a:blip r:embed="rId2">
            <a:alphaModFix/>
          </a:blip>
          <a:stretch>
            <a:fillRect/>
          </a:stretch>
        </a:blipFill>
      </p:bgPr>
    </p:bg>
    <p:spTree>
      <p:nvGrpSpPr>
        <p:cNvPr id="71" name="Shape 71"/>
        <p:cNvGrpSpPr/>
        <p:nvPr/>
      </p:nvGrpSpPr>
      <p:grpSpPr>
        <a:xfrm>
          <a:off x="0" y="0"/>
          <a:ext cx="0" cy="0"/>
          <a:chOff x="0" y="0"/>
          <a:chExt cx="0" cy="0"/>
        </a:xfrm>
      </p:grpSpPr>
      <p:sp>
        <p:nvSpPr>
          <p:cNvPr id="72" name="Google Shape;72;p16"/>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6"/>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74" name="Google Shape;74;p16"/>
          <p:cNvSpPr txBox="1"/>
          <p:nvPr>
            <p:ph idx="1" type="subTitle"/>
          </p:nvPr>
        </p:nvSpPr>
        <p:spPr>
          <a:xfrm>
            <a:off x="5675463" y="2417300"/>
            <a:ext cx="2305500" cy="1265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BLANK_1_1_1_1_1_2_1">
    <p:bg>
      <p:bgPr>
        <a:blipFill>
          <a:blip r:embed="rId2">
            <a:alphaModFix/>
          </a:blip>
          <a:stretch>
            <a:fillRect/>
          </a:stretch>
        </a:blipFill>
      </p:bgPr>
    </p:bg>
    <p:spTree>
      <p:nvGrpSpPr>
        <p:cNvPr id="75" name="Shape 75"/>
        <p:cNvGrpSpPr/>
        <p:nvPr/>
      </p:nvGrpSpPr>
      <p:grpSpPr>
        <a:xfrm>
          <a:off x="0" y="0"/>
          <a:ext cx="0" cy="0"/>
          <a:chOff x="0" y="0"/>
          <a:chExt cx="0" cy="0"/>
        </a:xfrm>
      </p:grpSpPr>
      <p:sp>
        <p:nvSpPr>
          <p:cNvPr id="76" name="Google Shape;76;p17"/>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7"/>
          <p:cNvSpPr txBox="1"/>
          <p:nvPr>
            <p:ph type="title"/>
          </p:nvPr>
        </p:nvSpPr>
        <p:spPr>
          <a:xfrm>
            <a:off x="1003313" y="1676075"/>
            <a:ext cx="3104400" cy="16608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78" name="Google Shape;78;p17"/>
          <p:cNvSpPr txBox="1"/>
          <p:nvPr>
            <p:ph idx="1" type="subTitle"/>
          </p:nvPr>
        </p:nvSpPr>
        <p:spPr>
          <a:xfrm>
            <a:off x="1003313" y="3294525"/>
            <a:ext cx="3104400" cy="103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BLANK_1_1_1_1_1_2_2">
    <p:bg>
      <p:bgPr>
        <a:blipFill>
          <a:blip r:embed="rId2">
            <a:alphaModFix/>
          </a:blip>
          <a:stretch>
            <a:fillRect/>
          </a:stretch>
        </a:blipFill>
      </p:bgPr>
    </p:bg>
    <p:spTree>
      <p:nvGrpSpPr>
        <p:cNvPr id="79" name="Shape 79"/>
        <p:cNvGrpSpPr/>
        <p:nvPr/>
      </p:nvGrpSpPr>
      <p:grpSpPr>
        <a:xfrm>
          <a:off x="0" y="0"/>
          <a:ext cx="0" cy="0"/>
          <a:chOff x="0" y="0"/>
          <a:chExt cx="0" cy="0"/>
        </a:xfrm>
      </p:grpSpPr>
      <p:sp>
        <p:nvSpPr>
          <p:cNvPr id="80" name="Google Shape;80;p18"/>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8"/>
          <p:cNvSpPr txBox="1"/>
          <p:nvPr>
            <p:ph type="title"/>
          </p:nvPr>
        </p:nvSpPr>
        <p:spPr>
          <a:xfrm>
            <a:off x="3041538" y="1798088"/>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2" name="Google Shape;82;p18"/>
          <p:cNvSpPr txBox="1"/>
          <p:nvPr>
            <p:ph idx="1" type="subTitle"/>
          </p:nvPr>
        </p:nvSpPr>
        <p:spPr>
          <a:xfrm>
            <a:off x="3041538" y="2185662"/>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83" name="Google Shape;83;p18"/>
          <p:cNvSpPr txBox="1"/>
          <p:nvPr>
            <p:ph idx="2" type="title"/>
          </p:nvPr>
        </p:nvSpPr>
        <p:spPr>
          <a:xfrm>
            <a:off x="3041538" y="3254275"/>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4" name="Google Shape;84;p18"/>
          <p:cNvSpPr txBox="1"/>
          <p:nvPr>
            <p:ph idx="3" type="subTitle"/>
          </p:nvPr>
        </p:nvSpPr>
        <p:spPr>
          <a:xfrm>
            <a:off x="3041538" y="3641827"/>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85" name="Google Shape;85;p18"/>
          <p:cNvSpPr txBox="1"/>
          <p:nvPr>
            <p:ph idx="4"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bg>
      <p:bgPr>
        <a:blipFill>
          <a:blip r:embed="rId2">
            <a:alphaModFix/>
          </a:blip>
          <a:stretch>
            <a:fillRect/>
          </a:stretch>
        </a:blipFill>
      </p:bgPr>
    </p:bg>
    <p:spTree>
      <p:nvGrpSpPr>
        <p:cNvPr id="86" name="Shape 86"/>
        <p:cNvGrpSpPr/>
        <p:nvPr/>
      </p:nvGrpSpPr>
      <p:grpSpPr>
        <a:xfrm>
          <a:off x="0" y="0"/>
          <a:ext cx="0" cy="0"/>
          <a:chOff x="0" y="0"/>
          <a:chExt cx="0" cy="0"/>
        </a:xfrm>
      </p:grpSpPr>
      <p:sp>
        <p:nvSpPr>
          <p:cNvPr id="87" name="Google Shape;87;p19"/>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9"/>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89" name="Google Shape;89;p19"/>
          <p:cNvSpPr txBox="1"/>
          <p:nvPr>
            <p:ph idx="2" type="title"/>
          </p:nvPr>
        </p:nvSpPr>
        <p:spPr>
          <a:xfrm>
            <a:off x="3193938" y="1180888"/>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0" name="Google Shape;90;p19"/>
          <p:cNvSpPr txBox="1"/>
          <p:nvPr>
            <p:ph idx="1" type="subTitle"/>
          </p:nvPr>
        </p:nvSpPr>
        <p:spPr>
          <a:xfrm>
            <a:off x="3193938" y="1568439"/>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1" name="Google Shape;91;p19"/>
          <p:cNvSpPr txBox="1"/>
          <p:nvPr>
            <p:ph idx="3" type="title"/>
          </p:nvPr>
        </p:nvSpPr>
        <p:spPr>
          <a:xfrm>
            <a:off x="3193938" y="2381163"/>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2" name="Google Shape;92;p19"/>
          <p:cNvSpPr txBox="1"/>
          <p:nvPr>
            <p:ph idx="4" type="subTitle"/>
          </p:nvPr>
        </p:nvSpPr>
        <p:spPr>
          <a:xfrm>
            <a:off x="3193938" y="2768721"/>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3" name="Google Shape;93;p19"/>
          <p:cNvSpPr txBox="1"/>
          <p:nvPr>
            <p:ph idx="5" type="title"/>
          </p:nvPr>
        </p:nvSpPr>
        <p:spPr>
          <a:xfrm>
            <a:off x="3193938" y="3581450"/>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4" name="Google Shape;94;p19"/>
          <p:cNvSpPr txBox="1"/>
          <p:nvPr>
            <p:ph idx="6" type="subTitle"/>
          </p:nvPr>
        </p:nvSpPr>
        <p:spPr>
          <a:xfrm>
            <a:off x="3193938" y="3969002"/>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BLANK_1_1_1_2_1">
    <p:bg>
      <p:bgPr>
        <a:blipFill>
          <a:blip r:embed="rId2">
            <a:alphaModFix/>
          </a:blip>
          <a:stretch>
            <a:fillRect/>
          </a:stretch>
        </a:blipFill>
      </p:bgPr>
    </p:bg>
    <p:spTree>
      <p:nvGrpSpPr>
        <p:cNvPr id="95" name="Shape 95"/>
        <p:cNvGrpSpPr/>
        <p:nvPr/>
      </p:nvGrpSpPr>
      <p:grpSpPr>
        <a:xfrm>
          <a:off x="0" y="0"/>
          <a:ext cx="0" cy="0"/>
          <a:chOff x="0" y="0"/>
          <a:chExt cx="0" cy="0"/>
        </a:xfrm>
      </p:grpSpPr>
      <p:sp>
        <p:nvSpPr>
          <p:cNvPr id="96" name="Google Shape;96;p20"/>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0"/>
          <p:cNvSpPr txBox="1"/>
          <p:nvPr>
            <p:ph type="title"/>
          </p:nvPr>
        </p:nvSpPr>
        <p:spPr>
          <a:xfrm>
            <a:off x="72000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8" name="Google Shape;98;p20"/>
          <p:cNvSpPr txBox="1"/>
          <p:nvPr>
            <p:ph idx="1" type="subTitle"/>
          </p:nvPr>
        </p:nvSpPr>
        <p:spPr>
          <a:xfrm>
            <a:off x="72000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9" name="Google Shape;99;p20"/>
          <p:cNvSpPr txBox="1"/>
          <p:nvPr>
            <p:ph idx="2" type="title"/>
          </p:nvPr>
        </p:nvSpPr>
        <p:spPr>
          <a:xfrm>
            <a:off x="336885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0" name="Google Shape;100;p20"/>
          <p:cNvSpPr txBox="1"/>
          <p:nvPr>
            <p:ph idx="3" type="subTitle"/>
          </p:nvPr>
        </p:nvSpPr>
        <p:spPr>
          <a:xfrm>
            <a:off x="336885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1" name="Google Shape;101;p20"/>
          <p:cNvSpPr txBox="1"/>
          <p:nvPr>
            <p:ph idx="4" type="title"/>
          </p:nvPr>
        </p:nvSpPr>
        <p:spPr>
          <a:xfrm>
            <a:off x="601770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2" name="Google Shape;102;p20"/>
          <p:cNvSpPr txBox="1"/>
          <p:nvPr>
            <p:ph idx="5" type="subTitle"/>
          </p:nvPr>
        </p:nvSpPr>
        <p:spPr>
          <a:xfrm>
            <a:off x="601770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3" name="Google Shape;103;p20"/>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3"/>
          <p:cNvSpPr/>
          <p:nvPr/>
        </p:nvSpPr>
        <p:spPr>
          <a:xfrm>
            <a:off x="0" y="0"/>
            <a:ext cx="9144000" cy="5143500"/>
          </a:xfrm>
          <a:prstGeom prst="rect">
            <a:avLst/>
          </a:prstGeom>
          <a:solidFill>
            <a:srgbClr val="161616">
              <a:alpha val="597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3"/>
          <p:cNvSpPr txBox="1"/>
          <p:nvPr>
            <p:ph type="title"/>
          </p:nvPr>
        </p:nvSpPr>
        <p:spPr>
          <a:xfrm>
            <a:off x="720000" y="2612759"/>
            <a:ext cx="4360200" cy="1530300"/>
          </a:xfrm>
          <a:prstGeom prst="rect">
            <a:avLst/>
          </a:prstGeom>
        </p:spPr>
        <p:txBody>
          <a:bodyPr anchorCtr="0" anchor="t" bIns="91425" lIns="91425" spcFirstLastPara="1" rIns="91425" wrap="square" tIns="91425">
            <a:noAutofit/>
          </a:bodyPr>
          <a:lstStyle>
            <a:lvl1pPr lvl="0" algn="l">
              <a:spcBef>
                <a:spcPts val="0"/>
              </a:spcBef>
              <a:spcAft>
                <a:spcPts val="0"/>
              </a:spcAft>
              <a:buSzPts val="3600"/>
              <a:buNone/>
              <a:defRPr sz="43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4" name="Google Shape;14;p3"/>
          <p:cNvSpPr txBox="1"/>
          <p:nvPr>
            <p:ph hasCustomPrompt="1" idx="2" type="title"/>
          </p:nvPr>
        </p:nvSpPr>
        <p:spPr>
          <a:xfrm>
            <a:off x="720000" y="580988"/>
            <a:ext cx="1863600" cy="18057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6000"/>
              <a:buNone/>
              <a:defRPr sz="11000">
                <a:solidFill>
                  <a:schemeClr val="lt2"/>
                </a:solidFill>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15" name="Google Shape;15;p3"/>
          <p:cNvSpPr txBox="1"/>
          <p:nvPr>
            <p:ph idx="1" type="subTitle"/>
          </p:nvPr>
        </p:nvSpPr>
        <p:spPr>
          <a:xfrm rot="455">
            <a:off x="720000" y="4048313"/>
            <a:ext cx="4534800" cy="3996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bg>
      <p:bgPr>
        <a:blipFill>
          <a:blip r:embed="rId2">
            <a:alphaModFix/>
          </a:blip>
          <a:stretch>
            <a:fillRect/>
          </a:stretch>
        </a:blipFill>
      </p:bgPr>
    </p:bg>
    <p:spTree>
      <p:nvGrpSpPr>
        <p:cNvPr id="104" name="Shape 104"/>
        <p:cNvGrpSpPr/>
        <p:nvPr/>
      </p:nvGrpSpPr>
      <p:grpSpPr>
        <a:xfrm>
          <a:off x="0" y="0"/>
          <a:ext cx="0" cy="0"/>
          <a:chOff x="0" y="0"/>
          <a:chExt cx="0" cy="0"/>
        </a:xfrm>
      </p:grpSpPr>
      <p:sp>
        <p:nvSpPr>
          <p:cNvPr id="105" name="Google Shape;105;p21"/>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1"/>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07" name="Google Shape;107;p21"/>
          <p:cNvSpPr txBox="1"/>
          <p:nvPr>
            <p:ph idx="2" type="title"/>
          </p:nvPr>
        </p:nvSpPr>
        <p:spPr>
          <a:xfrm>
            <a:off x="910498" y="1842913"/>
            <a:ext cx="24681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08" name="Google Shape;108;p21"/>
          <p:cNvSpPr txBox="1"/>
          <p:nvPr>
            <p:ph idx="1" type="subTitle"/>
          </p:nvPr>
        </p:nvSpPr>
        <p:spPr>
          <a:xfrm>
            <a:off x="910509" y="2200838"/>
            <a:ext cx="2468100" cy="564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9" name="Google Shape;109;p21"/>
          <p:cNvSpPr txBox="1"/>
          <p:nvPr>
            <p:ph idx="3" type="title"/>
          </p:nvPr>
        </p:nvSpPr>
        <p:spPr>
          <a:xfrm>
            <a:off x="5765399" y="1842913"/>
            <a:ext cx="24681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0" name="Google Shape;110;p21"/>
          <p:cNvSpPr txBox="1"/>
          <p:nvPr>
            <p:ph idx="4" type="subTitle"/>
          </p:nvPr>
        </p:nvSpPr>
        <p:spPr>
          <a:xfrm>
            <a:off x="5765407" y="2200838"/>
            <a:ext cx="2468100" cy="564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1" name="Google Shape;111;p21"/>
          <p:cNvSpPr txBox="1"/>
          <p:nvPr>
            <p:ph idx="5" type="title"/>
          </p:nvPr>
        </p:nvSpPr>
        <p:spPr>
          <a:xfrm>
            <a:off x="910488" y="3121088"/>
            <a:ext cx="24681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2" name="Google Shape;112;p21"/>
          <p:cNvSpPr txBox="1"/>
          <p:nvPr>
            <p:ph idx="6" type="subTitle"/>
          </p:nvPr>
        </p:nvSpPr>
        <p:spPr>
          <a:xfrm>
            <a:off x="910498" y="3479013"/>
            <a:ext cx="2468100" cy="564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3" name="Google Shape;113;p21"/>
          <p:cNvSpPr txBox="1"/>
          <p:nvPr>
            <p:ph idx="7" type="title"/>
          </p:nvPr>
        </p:nvSpPr>
        <p:spPr>
          <a:xfrm>
            <a:off x="5765388" y="3121088"/>
            <a:ext cx="24681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4" name="Google Shape;114;p21"/>
          <p:cNvSpPr txBox="1"/>
          <p:nvPr>
            <p:ph idx="8" type="subTitle"/>
          </p:nvPr>
        </p:nvSpPr>
        <p:spPr>
          <a:xfrm>
            <a:off x="5765396" y="3479013"/>
            <a:ext cx="2468100" cy="564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bg>
      <p:bgPr>
        <a:blipFill>
          <a:blip r:embed="rId2">
            <a:alphaModFix/>
          </a:blip>
          <a:stretch>
            <a:fillRect/>
          </a:stretch>
        </a:blipFill>
      </p:bgPr>
    </p:bg>
    <p:spTree>
      <p:nvGrpSpPr>
        <p:cNvPr id="115" name="Shape 115"/>
        <p:cNvGrpSpPr/>
        <p:nvPr/>
      </p:nvGrpSpPr>
      <p:grpSpPr>
        <a:xfrm>
          <a:off x="0" y="0"/>
          <a:ext cx="0" cy="0"/>
          <a:chOff x="0" y="0"/>
          <a:chExt cx="0" cy="0"/>
        </a:xfrm>
      </p:grpSpPr>
      <p:sp>
        <p:nvSpPr>
          <p:cNvPr id="116" name="Google Shape;116;p22"/>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2"/>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18" name="Google Shape;118;p22"/>
          <p:cNvSpPr txBox="1"/>
          <p:nvPr>
            <p:ph idx="2" type="title"/>
          </p:nvPr>
        </p:nvSpPr>
        <p:spPr>
          <a:xfrm>
            <a:off x="1680532" y="1355963"/>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9" name="Google Shape;119;p22"/>
          <p:cNvSpPr txBox="1"/>
          <p:nvPr>
            <p:ph idx="1" type="subTitle"/>
          </p:nvPr>
        </p:nvSpPr>
        <p:spPr>
          <a:xfrm>
            <a:off x="1680532" y="1713888"/>
            <a:ext cx="2741700" cy="60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0" name="Google Shape;120;p22"/>
          <p:cNvSpPr txBox="1"/>
          <p:nvPr>
            <p:ph idx="3" type="title"/>
          </p:nvPr>
        </p:nvSpPr>
        <p:spPr>
          <a:xfrm>
            <a:off x="1680525" y="3755181"/>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1" name="Google Shape;121;p22"/>
          <p:cNvSpPr txBox="1"/>
          <p:nvPr>
            <p:ph idx="4" type="subTitle"/>
          </p:nvPr>
        </p:nvSpPr>
        <p:spPr>
          <a:xfrm>
            <a:off x="1680532" y="4127887"/>
            <a:ext cx="2741700" cy="54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2" name="Google Shape;122;p22"/>
          <p:cNvSpPr txBox="1"/>
          <p:nvPr>
            <p:ph idx="5" type="title"/>
          </p:nvPr>
        </p:nvSpPr>
        <p:spPr>
          <a:xfrm>
            <a:off x="1680532" y="2555565"/>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3" name="Google Shape;123;p22"/>
          <p:cNvSpPr txBox="1"/>
          <p:nvPr>
            <p:ph idx="6" type="subTitle"/>
          </p:nvPr>
        </p:nvSpPr>
        <p:spPr>
          <a:xfrm>
            <a:off x="1680532" y="2913509"/>
            <a:ext cx="2741700" cy="60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4" name="Google Shape;124;p22"/>
          <p:cNvSpPr txBox="1"/>
          <p:nvPr>
            <p:ph idx="7" type="title"/>
          </p:nvPr>
        </p:nvSpPr>
        <p:spPr>
          <a:xfrm>
            <a:off x="4725950" y="3708222"/>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5" name="Google Shape;125;p22"/>
          <p:cNvSpPr txBox="1"/>
          <p:nvPr>
            <p:ph idx="8" type="subTitle"/>
          </p:nvPr>
        </p:nvSpPr>
        <p:spPr>
          <a:xfrm>
            <a:off x="4725957" y="4066163"/>
            <a:ext cx="2741700" cy="5445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6" name="Google Shape;126;p22"/>
          <p:cNvSpPr txBox="1"/>
          <p:nvPr>
            <p:ph idx="9" type="title"/>
          </p:nvPr>
        </p:nvSpPr>
        <p:spPr>
          <a:xfrm>
            <a:off x="4725951" y="1355963"/>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7" name="Google Shape;127;p22"/>
          <p:cNvSpPr txBox="1"/>
          <p:nvPr>
            <p:ph idx="13" type="subTitle"/>
          </p:nvPr>
        </p:nvSpPr>
        <p:spPr>
          <a:xfrm>
            <a:off x="4725956" y="1713887"/>
            <a:ext cx="2741700" cy="606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8" name="Google Shape;128;p22"/>
          <p:cNvSpPr txBox="1"/>
          <p:nvPr>
            <p:ph idx="14" type="title"/>
          </p:nvPr>
        </p:nvSpPr>
        <p:spPr>
          <a:xfrm>
            <a:off x="4725951" y="2555561"/>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9" name="Google Shape;129;p22"/>
          <p:cNvSpPr txBox="1"/>
          <p:nvPr>
            <p:ph idx="15" type="subTitle"/>
          </p:nvPr>
        </p:nvSpPr>
        <p:spPr>
          <a:xfrm>
            <a:off x="4725956" y="2913504"/>
            <a:ext cx="2741700" cy="606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p:cSld name="BLANK_1_1_1_2_1_1">
    <p:bg>
      <p:bgPr>
        <a:blipFill>
          <a:blip r:embed="rId2">
            <a:alphaModFix/>
          </a:blip>
          <a:stretch>
            <a:fillRect/>
          </a:stretch>
        </a:blipFill>
      </p:bgPr>
    </p:bg>
    <p:spTree>
      <p:nvGrpSpPr>
        <p:cNvPr id="130" name="Shape 130"/>
        <p:cNvGrpSpPr/>
        <p:nvPr/>
      </p:nvGrpSpPr>
      <p:grpSpPr>
        <a:xfrm>
          <a:off x="0" y="0"/>
          <a:ext cx="0" cy="0"/>
          <a:chOff x="0" y="0"/>
          <a:chExt cx="0" cy="0"/>
        </a:xfrm>
      </p:grpSpPr>
      <p:sp>
        <p:nvSpPr>
          <p:cNvPr id="131" name="Google Shape;131;p23"/>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3"/>
          <p:cNvSpPr txBox="1"/>
          <p:nvPr>
            <p:ph type="title"/>
          </p:nvPr>
        </p:nvSpPr>
        <p:spPr>
          <a:xfrm>
            <a:off x="71999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3" name="Google Shape;133;p23"/>
          <p:cNvSpPr txBox="1"/>
          <p:nvPr>
            <p:ph idx="1" type="subTitle"/>
          </p:nvPr>
        </p:nvSpPr>
        <p:spPr>
          <a:xfrm>
            <a:off x="72000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4" name="Google Shape;134;p23"/>
          <p:cNvSpPr txBox="1"/>
          <p:nvPr>
            <p:ph idx="2" type="title"/>
          </p:nvPr>
        </p:nvSpPr>
        <p:spPr>
          <a:xfrm>
            <a:off x="348614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5" name="Google Shape;135;p23"/>
          <p:cNvSpPr txBox="1"/>
          <p:nvPr>
            <p:ph idx="3" type="subTitle"/>
          </p:nvPr>
        </p:nvSpPr>
        <p:spPr>
          <a:xfrm>
            <a:off x="348615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6" name="Google Shape;136;p23"/>
          <p:cNvSpPr txBox="1"/>
          <p:nvPr>
            <p:ph idx="4" type="title"/>
          </p:nvPr>
        </p:nvSpPr>
        <p:spPr>
          <a:xfrm>
            <a:off x="625229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7" name="Google Shape;137;p23"/>
          <p:cNvSpPr txBox="1"/>
          <p:nvPr>
            <p:ph idx="5" type="subTitle"/>
          </p:nvPr>
        </p:nvSpPr>
        <p:spPr>
          <a:xfrm>
            <a:off x="625230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8" name="Google Shape;138;p23"/>
          <p:cNvSpPr txBox="1"/>
          <p:nvPr>
            <p:ph idx="6" type="title"/>
          </p:nvPr>
        </p:nvSpPr>
        <p:spPr>
          <a:xfrm>
            <a:off x="71999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9" name="Google Shape;139;p23"/>
          <p:cNvSpPr txBox="1"/>
          <p:nvPr>
            <p:ph idx="7" type="subTitle"/>
          </p:nvPr>
        </p:nvSpPr>
        <p:spPr>
          <a:xfrm>
            <a:off x="72000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0" name="Google Shape;140;p23"/>
          <p:cNvSpPr txBox="1"/>
          <p:nvPr>
            <p:ph idx="8" type="title"/>
          </p:nvPr>
        </p:nvSpPr>
        <p:spPr>
          <a:xfrm>
            <a:off x="348614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1" name="Google Shape;141;p23"/>
          <p:cNvSpPr txBox="1"/>
          <p:nvPr>
            <p:ph idx="9" type="subTitle"/>
          </p:nvPr>
        </p:nvSpPr>
        <p:spPr>
          <a:xfrm>
            <a:off x="348615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2" name="Google Shape;142;p23"/>
          <p:cNvSpPr txBox="1"/>
          <p:nvPr>
            <p:ph idx="13" type="title"/>
          </p:nvPr>
        </p:nvSpPr>
        <p:spPr>
          <a:xfrm>
            <a:off x="625229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3" name="Google Shape;143;p23"/>
          <p:cNvSpPr txBox="1"/>
          <p:nvPr>
            <p:ph idx="14" type="subTitle"/>
          </p:nvPr>
        </p:nvSpPr>
        <p:spPr>
          <a:xfrm>
            <a:off x="625230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4" name="Google Shape;144;p23"/>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bg>
      <p:bgPr>
        <a:blipFill>
          <a:blip r:embed="rId2">
            <a:alphaModFix/>
          </a:blip>
          <a:stretch>
            <a:fillRect/>
          </a:stretch>
        </a:blipFill>
      </p:bgPr>
    </p:bg>
    <p:spTree>
      <p:nvGrpSpPr>
        <p:cNvPr id="145" name="Shape 145"/>
        <p:cNvGrpSpPr/>
        <p:nvPr/>
      </p:nvGrpSpPr>
      <p:grpSpPr>
        <a:xfrm>
          <a:off x="0" y="0"/>
          <a:ext cx="0" cy="0"/>
          <a:chOff x="0" y="0"/>
          <a:chExt cx="0" cy="0"/>
        </a:xfrm>
      </p:grpSpPr>
      <p:sp>
        <p:nvSpPr>
          <p:cNvPr id="146" name="Google Shape;146;p24"/>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4"/>
          <p:cNvSpPr txBox="1"/>
          <p:nvPr>
            <p:ph idx="1" type="subTitle"/>
          </p:nvPr>
        </p:nvSpPr>
        <p:spPr>
          <a:xfrm>
            <a:off x="7200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8" name="Google Shape;148;p24"/>
          <p:cNvSpPr txBox="1"/>
          <p:nvPr>
            <p:ph hasCustomPrompt="1" type="title"/>
          </p:nvPr>
        </p:nvSpPr>
        <p:spPr>
          <a:xfrm>
            <a:off x="1043501" y="1878275"/>
            <a:ext cx="906900" cy="9090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49" name="Google Shape;149;p24"/>
          <p:cNvSpPr txBox="1"/>
          <p:nvPr>
            <p:ph idx="2" type="title"/>
          </p:nvPr>
        </p:nvSpPr>
        <p:spPr>
          <a:xfrm>
            <a:off x="7200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0" name="Google Shape;150;p24"/>
          <p:cNvSpPr txBox="1"/>
          <p:nvPr>
            <p:ph idx="3" type="subTitle"/>
          </p:nvPr>
        </p:nvSpPr>
        <p:spPr>
          <a:xfrm>
            <a:off x="27278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1" name="Google Shape;151;p24"/>
          <p:cNvSpPr txBox="1"/>
          <p:nvPr>
            <p:ph hasCustomPrompt="1" idx="4" type="title"/>
          </p:nvPr>
        </p:nvSpPr>
        <p:spPr>
          <a:xfrm>
            <a:off x="3051319" y="1878275"/>
            <a:ext cx="906900" cy="9090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2" name="Google Shape;152;p24"/>
          <p:cNvSpPr txBox="1"/>
          <p:nvPr>
            <p:ph idx="5" type="title"/>
          </p:nvPr>
        </p:nvSpPr>
        <p:spPr>
          <a:xfrm>
            <a:off x="27278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3" name="Google Shape;153;p24"/>
          <p:cNvSpPr txBox="1"/>
          <p:nvPr>
            <p:ph idx="6" type="subTitle"/>
          </p:nvPr>
        </p:nvSpPr>
        <p:spPr>
          <a:xfrm>
            <a:off x="47356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4" name="Google Shape;154;p24"/>
          <p:cNvSpPr txBox="1"/>
          <p:nvPr>
            <p:ph hasCustomPrompt="1" idx="7" type="title"/>
          </p:nvPr>
        </p:nvSpPr>
        <p:spPr>
          <a:xfrm>
            <a:off x="5059000" y="1878133"/>
            <a:ext cx="906900" cy="9093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5" name="Google Shape;155;p24"/>
          <p:cNvSpPr txBox="1"/>
          <p:nvPr>
            <p:ph idx="8" type="title"/>
          </p:nvPr>
        </p:nvSpPr>
        <p:spPr>
          <a:xfrm>
            <a:off x="47356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6" name="Google Shape;156;p24"/>
          <p:cNvSpPr txBox="1"/>
          <p:nvPr>
            <p:ph idx="9" type="subTitle"/>
          </p:nvPr>
        </p:nvSpPr>
        <p:spPr>
          <a:xfrm>
            <a:off x="67434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7" name="Google Shape;157;p24"/>
          <p:cNvSpPr txBox="1"/>
          <p:nvPr>
            <p:ph hasCustomPrompt="1" idx="13" type="title"/>
          </p:nvPr>
        </p:nvSpPr>
        <p:spPr>
          <a:xfrm>
            <a:off x="7066800" y="1878132"/>
            <a:ext cx="906900" cy="9093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8" name="Google Shape;158;p24"/>
          <p:cNvSpPr txBox="1"/>
          <p:nvPr>
            <p:ph idx="14" type="title"/>
          </p:nvPr>
        </p:nvSpPr>
        <p:spPr>
          <a:xfrm>
            <a:off x="67434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9" name="Google Shape;159;p24"/>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TITLE_AND_TWO_COLUMNS_1">
    <p:bg>
      <p:bgPr>
        <a:blipFill>
          <a:blip r:embed="rId2">
            <a:alphaModFix/>
          </a:blip>
          <a:stretch>
            <a:fillRect/>
          </a:stretch>
        </a:blipFill>
      </p:bgPr>
    </p:bg>
    <p:spTree>
      <p:nvGrpSpPr>
        <p:cNvPr id="160" name="Shape 160"/>
        <p:cNvGrpSpPr/>
        <p:nvPr/>
      </p:nvGrpSpPr>
      <p:grpSpPr>
        <a:xfrm>
          <a:off x="0" y="0"/>
          <a:ext cx="0" cy="0"/>
          <a:chOff x="0" y="0"/>
          <a:chExt cx="0" cy="0"/>
        </a:xfrm>
      </p:grpSpPr>
      <p:sp>
        <p:nvSpPr>
          <p:cNvPr id="161" name="Google Shape;161;p25"/>
          <p:cNvSpPr/>
          <p:nvPr/>
        </p:nvSpPr>
        <p:spPr>
          <a:xfrm>
            <a:off x="0" y="0"/>
            <a:ext cx="9144000" cy="5143500"/>
          </a:xfrm>
          <a:prstGeom prst="rect">
            <a:avLst/>
          </a:prstGeom>
          <a:solidFill>
            <a:srgbClr val="161616">
              <a:alpha val="770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5"/>
          <p:cNvSpPr txBox="1"/>
          <p:nvPr>
            <p:ph idx="1" type="subTitle"/>
          </p:nvPr>
        </p:nvSpPr>
        <p:spPr>
          <a:xfrm>
            <a:off x="7200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3" name="Google Shape;163;p25"/>
          <p:cNvSpPr txBox="1"/>
          <p:nvPr>
            <p:ph hasCustomPrompt="1" type="title"/>
          </p:nvPr>
        </p:nvSpPr>
        <p:spPr>
          <a:xfrm>
            <a:off x="7200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64" name="Google Shape;164;p25"/>
          <p:cNvSpPr txBox="1"/>
          <p:nvPr>
            <p:ph idx="2" type="title"/>
          </p:nvPr>
        </p:nvSpPr>
        <p:spPr>
          <a:xfrm>
            <a:off x="7200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65" name="Google Shape;165;p25"/>
          <p:cNvSpPr txBox="1"/>
          <p:nvPr>
            <p:ph idx="3" type="subTitle"/>
          </p:nvPr>
        </p:nvSpPr>
        <p:spPr>
          <a:xfrm>
            <a:off x="34293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6" name="Google Shape;166;p25"/>
          <p:cNvSpPr txBox="1"/>
          <p:nvPr>
            <p:ph hasCustomPrompt="1" idx="4" type="title"/>
          </p:nvPr>
        </p:nvSpPr>
        <p:spPr>
          <a:xfrm>
            <a:off x="34293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67" name="Google Shape;167;p25"/>
          <p:cNvSpPr txBox="1"/>
          <p:nvPr>
            <p:ph idx="5" type="title"/>
          </p:nvPr>
        </p:nvSpPr>
        <p:spPr>
          <a:xfrm>
            <a:off x="34293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68" name="Google Shape;168;p25"/>
          <p:cNvSpPr txBox="1"/>
          <p:nvPr>
            <p:ph idx="6" type="subTitle"/>
          </p:nvPr>
        </p:nvSpPr>
        <p:spPr>
          <a:xfrm>
            <a:off x="61386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9" name="Google Shape;169;p25"/>
          <p:cNvSpPr txBox="1"/>
          <p:nvPr>
            <p:ph hasCustomPrompt="1" idx="7" type="title"/>
          </p:nvPr>
        </p:nvSpPr>
        <p:spPr>
          <a:xfrm>
            <a:off x="61386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70" name="Google Shape;170;p25"/>
          <p:cNvSpPr txBox="1"/>
          <p:nvPr>
            <p:ph idx="8" type="title"/>
          </p:nvPr>
        </p:nvSpPr>
        <p:spPr>
          <a:xfrm>
            <a:off x="61386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71" name="Google Shape;171;p25"/>
          <p:cNvSpPr txBox="1"/>
          <p:nvPr>
            <p:ph idx="9"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bg>
      <p:bgPr>
        <a:blipFill>
          <a:blip r:embed="rId2">
            <a:alphaModFix/>
          </a:blip>
          <a:stretch>
            <a:fillRect/>
          </a:stretch>
        </a:blipFill>
      </p:bgPr>
    </p:bg>
    <p:spTree>
      <p:nvGrpSpPr>
        <p:cNvPr id="172" name="Shape 172"/>
        <p:cNvGrpSpPr/>
        <p:nvPr/>
      </p:nvGrpSpPr>
      <p:grpSpPr>
        <a:xfrm>
          <a:off x="0" y="0"/>
          <a:ext cx="0" cy="0"/>
          <a:chOff x="0" y="0"/>
          <a:chExt cx="0" cy="0"/>
        </a:xfrm>
      </p:grpSpPr>
      <p:sp>
        <p:nvSpPr>
          <p:cNvPr id="173" name="Google Shape;173;p26"/>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6"/>
          <p:cNvSpPr txBox="1"/>
          <p:nvPr/>
        </p:nvSpPr>
        <p:spPr>
          <a:xfrm>
            <a:off x="2849100" y="3353350"/>
            <a:ext cx="3445800" cy="7908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b="1" lang="en" sz="1100">
                <a:solidFill>
                  <a:schemeClr val="dk2"/>
                </a:solidFill>
                <a:latin typeface="Inter"/>
                <a:ea typeface="Inter"/>
                <a:cs typeface="Inter"/>
                <a:sym typeface="Inter"/>
              </a:rPr>
              <a:t>CREDITS:</a:t>
            </a:r>
            <a:r>
              <a:rPr lang="en" sz="1100">
                <a:solidFill>
                  <a:schemeClr val="dk2"/>
                </a:solidFill>
                <a:latin typeface="Inter"/>
                <a:ea typeface="Inter"/>
                <a:cs typeface="Inter"/>
                <a:sym typeface="Inter"/>
              </a:rPr>
              <a:t> This presentation template was created by </a:t>
            </a:r>
            <a:r>
              <a:rPr b="1" lang="en" sz="1100">
                <a:solidFill>
                  <a:schemeClr val="dk2"/>
                </a:solidFill>
                <a:uFill>
                  <a:noFill/>
                </a:uFill>
                <a:latin typeface="Inter"/>
                <a:ea typeface="Inter"/>
                <a:cs typeface="Inter"/>
                <a:sym typeface="Inter"/>
                <a:hlinkClick r:id="rId3">
                  <a:extLst>
                    <a:ext uri="{A12FA001-AC4F-418D-AE19-62706E023703}">
                      <ahyp:hlinkClr val="tx"/>
                    </a:ext>
                  </a:extLst>
                </a:hlinkClick>
              </a:rPr>
              <a:t>Slidesgo</a:t>
            </a:r>
            <a:r>
              <a:rPr b="1" lang="en" sz="1100">
                <a:solidFill>
                  <a:schemeClr val="dk2"/>
                </a:solidFill>
                <a:latin typeface="Inter"/>
                <a:ea typeface="Inter"/>
                <a:cs typeface="Inter"/>
                <a:sym typeface="Inter"/>
              </a:rPr>
              <a:t>,</a:t>
            </a:r>
            <a:r>
              <a:rPr lang="en" sz="1100">
                <a:solidFill>
                  <a:schemeClr val="dk2"/>
                </a:solidFill>
                <a:latin typeface="Inter"/>
                <a:ea typeface="Inter"/>
                <a:cs typeface="Inter"/>
                <a:sym typeface="Inter"/>
              </a:rPr>
              <a:t> including icons by </a:t>
            </a:r>
            <a:r>
              <a:rPr b="1" lang="en" sz="1100">
                <a:solidFill>
                  <a:schemeClr val="dk2"/>
                </a:solidFill>
                <a:uFill>
                  <a:noFill/>
                </a:uFill>
                <a:latin typeface="Inter"/>
                <a:ea typeface="Inter"/>
                <a:cs typeface="Inter"/>
                <a:sym typeface="Inter"/>
                <a:hlinkClick r:id="rId4">
                  <a:extLst>
                    <a:ext uri="{A12FA001-AC4F-418D-AE19-62706E023703}">
                      <ahyp:hlinkClr val="tx"/>
                    </a:ext>
                  </a:extLst>
                </a:hlinkClick>
              </a:rPr>
              <a:t>Flaticon</a:t>
            </a:r>
            <a:r>
              <a:rPr b="1" lang="en" sz="1100">
                <a:solidFill>
                  <a:schemeClr val="dk2"/>
                </a:solidFill>
                <a:latin typeface="Inter"/>
                <a:ea typeface="Inter"/>
                <a:cs typeface="Inter"/>
                <a:sym typeface="Inter"/>
              </a:rPr>
              <a:t>,</a:t>
            </a:r>
            <a:r>
              <a:rPr lang="en" sz="1100">
                <a:solidFill>
                  <a:schemeClr val="dk2"/>
                </a:solidFill>
                <a:latin typeface="Inter"/>
                <a:ea typeface="Inter"/>
                <a:cs typeface="Inter"/>
                <a:sym typeface="Inter"/>
              </a:rPr>
              <a:t> and infographics &amp; images by </a:t>
            </a:r>
            <a:r>
              <a:rPr b="1" lang="en" sz="1100">
                <a:solidFill>
                  <a:schemeClr val="dk2"/>
                </a:solidFill>
                <a:uFill>
                  <a:noFill/>
                </a:uFill>
                <a:latin typeface="Inter"/>
                <a:ea typeface="Inter"/>
                <a:cs typeface="Inter"/>
                <a:sym typeface="Inter"/>
                <a:hlinkClick r:id="rId5">
                  <a:extLst>
                    <a:ext uri="{A12FA001-AC4F-418D-AE19-62706E023703}">
                      <ahyp:hlinkClr val="tx"/>
                    </a:ext>
                  </a:extLst>
                </a:hlinkClick>
              </a:rPr>
              <a:t>Freepik</a:t>
            </a:r>
            <a:endParaRPr b="1" sz="1100">
              <a:solidFill>
                <a:schemeClr val="dk2"/>
              </a:solidFill>
              <a:latin typeface="Inter"/>
              <a:ea typeface="Inter"/>
              <a:cs typeface="Inter"/>
              <a:sym typeface="Inter"/>
            </a:endParaRPr>
          </a:p>
        </p:txBody>
      </p:sp>
      <p:sp>
        <p:nvSpPr>
          <p:cNvPr id="175" name="Google Shape;175;p26"/>
          <p:cNvSpPr txBox="1"/>
          <p:nvPr>
            <p:ph idx="1" type="subTitle"/>
          </p:nvPr>
        </p:nvSpPr>
        <p:spPr>
          <a:xfrm>
            <a:off x="2679300" y="2086030"/>
            <a:ext cx="3785400" cy="122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a:solidFill>
                  <a:schemeClr val="dk1"/>
                </a:solidFill>
              </a:defRPr>
            </a:lvl1pPr>
            <a:lvl2pPr lvl="1" rtl="0" algn="ctr">
              <a:lnSpc>
                <a:spcPct val="100000"/>
              </a:lnSpc>
              <a:spcBef>
                <a:spcPts val="0"/>
              </a:spcBef>
              <a:spcAft>
                <a:spcPts val="0"/>
              </a:spcAft>
              <a:buClr>
                <a:schemeClr val="dk1"/>
              </a:buClr>
              <a:buSzPts val="1800"/>
              <a:buNone/>
              <a:defRPr sz="1800">
                <a:solidFill>
                  <a:schemeClr val="dk1"/>
                </a:solidFill>
              </a:defRPr>
            </a:lvl2pPr>
            <a:lvl3pPr lvl="2" rtl="0" algn="ctr">
              <a:lnSpc>
                <a:spcPct val="100000"/>
              </a:lnSpc>
              <a:spcBef>
                <a:spcPts val="0"/>
              </a:spcBef>
              <a:spcAft>
                <a:spcPts val="0"/>
              </a:spcAft>
              <a:buClr>
                <a:schemeClr val="dk1"/>
              </a:buClr>
              <a:buSzPts val="1800"/>
              <a:buNone/>
              <a:defRPr sz="1800">
                <a:solidFill>
                  <a:schemeClr val="dk1"/>
                </a:solidFill>
              </a:defRPr>
            </a:lvl3pPr>
            <a:lvl4pPr lvl="3" rtl="0" algn="ctr">
              <a:lnSpc>
                <a:spcPct val="100000"/>
              </a:lnSpc>
              <a:spcBef>
                <a:spcPts val="0"/>
              </a:spcBef>
              <a:spcAft>
                <a:spcPts val="0"/>
              </a:spcAft>
              <a:buClr>
                <a:schemeClr val="dk1"/>
              </a:buClr>
              <a:buSzPts val="1800"/>
              <a:buNone/>
              <a:defRPr sz="1800">
                <a:solidFill>
                  <a:schemeClr val="dk1"/>
                </a:solidFill>
              </a:defRPr>
            </a:lvl4pPr>
            <a:lvl5pPr lvl="4" rtl="0" algn="ctr">
              <a:lnSpc>
                <a:spcPct val="100000"/>
              </a:lnSpc>
              <a:spcBef>
                <a:spcPts val="0"/>
              </a:spcBef>
              <a:spcAft>
                <a:spcPts val="0"/>
              </a:spcAft>
              <a:buClr>
                <a:schemeClr val="dk1"/>
              </a:buClr>
              <a:buSzPts val="1800"/>
              <a:buNone/>
              <a:defRPr sz="1800">
                <a:solidFill>
                  <a:schemeClr val="dk1"/>
                </a:solidFill>
              </a:defRPr>
            </a:lvl5pPr>
            <a:lvl6pPr lvl="5" rtl="0" algn="ctr">
              <a:lnSpc>
                <a:spcPct val="100000"/>
              </a:lnSpc>
              <a:spcBef>
                <a:spcPts val="0"/>
              </a:spcBef>
              <a:spcAft>
                <a:spcPts val="0"/>
              </a:spcAft>
              <a:buClr>
                <a:schemeClr val="dk1"/>
              </a:buClr>
              <a:buSzPts val="1800"/>
              <a:buNone/>
              <a:defRPr sz="1800">
                <a:solidFill>
                  <a:schemeClr val="dk1"/>
                </a:solidFill>
              </a:defRPr>
            </a:lvl6pPr>
            <a:lvl7pPr lvl="6" rtl="0" algn="ctr">
              <a:lnSpc>
                <a:spcPct val="100000"/>
              </a:lnSpc>
              <a:spcBef>
                <a:spcPts val="0"/>
              </a:spcBef>
              <a:spcAft>
                <a:spcPts val="0"/>
              </a:spcAft>
              <a:buClr>
                <a:schemeClr val="dk1"/>
              </a:buClr>
              <a:buSzPts val="1800"/>
              <a:buNone/>
              <a:defRPr sz="1800">
                <a:solidFill>
                  <a:schemeClr val="dk1"/>
                </a:solidFill>
              </a:defRPr>
            </a:lvl7pPr>
            <a:lvl8pPr lvl="7" rtl="0" algn="ctr">
              <a:lnSpc>
                <a:spcPct val="100000"/>
              </a:lnSpc>
              <a:spcBef>
                <a:spcPts val="0"/>
              </a:spcBef>
              <a:spcAft>
                <a:spcPts val="0"/>
              </a:spcAft>
              <a:buClr>
                <a:schemeClr val="dk1"/>
              </a:buClr>
              <a:buSzPts val="1800"/>
              <a:buNone/>
              <a:defRPr sz="1800">
                <a:solidFill>
                  <a:schemeClr val="dk1"/>
                </a:solidFill>
              </a:defRPr>
            </a:lvl8pPr>
            <a:lvl9pPr lvl="8" rtl="0" algn="ctr">
              <a:lnSpc>
                <a:spcPct val="100000"/>
              </a:lnSpc>
              <a:spcBef>
                <a:spcPts val="0"/>
              </a:spcBef>
              <a:spcAft>
                <a:spcPts val="0"/>
              </a:spcAft>
              <a:buClr>
                <a:schemeClr val="dk1"/>
              </a:buClr>
              <a:buSzPts val="1800"/>
              <a:buNone/>
              <a:defRPr sz="1800">
                <a:solidFill>
                  <a:schemeClr val="dk1"/>
                </a:solidFill>
              </a:defRPr>
            </a:lvl9pPr>
          </a:lstStyle>
          <a:p/>
        </p:txBody>
      </p:sp>
      <p:sp>
        <p:nvSpPr>
          <p:cNvPr id="176" name="Google Shape;176;p26"/>
          <p:cNvSpPr txBox="1"/>
          <p:nvPr>
            <p:ph idx="2" type="subTitle"/>
          </p:nvPr>
        </p:nvSpPr>
        <p:spPr>
          <a:xfrm rot="-1090">
            <a:off x="2679300" y="4184190"/>
            <a:ext cx="3785400" cy="4188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100"/>
              <a:buNone/>
              <a:defRPr/>
            </a:lvl1pPr>
            <a:lvl2pPr lvl="1" rtl="0" algn="ctr">
              <a:lnSpc>
                <a:spcPct val="100000"/>
              </a:lnSpc>
              <a:spcBef>
                <a:spcPts val="0"/>
              </a:spcBef>
              <a:spcAft>
                <a:spcPts val="0"/>
              </a:spcAft>
              <a:buClr>
                <a:schemeClr val="dk1"/>
              </a:buClr>
              <a:buSzPts val="1100"/>
              <a:buNone/>
              <a:defRPr sz="1100">
                <a:solidFill>
                  <a:schemeClr val="dk1"/>
                </a:solidFill>
              </a:defRPr>
            </a:lvl2pPr>
            <a:lvl3pPr lvl="2" rtl="0" algn="ctr">
              <a:lnSpc>
                <a:spcPct val="100000"/>
              </a:lnSpc>
              <a:spcBef>
                <a:spcPts val="0"/>
              </a:spcBef>
              <a:spcAft>
                <a:spcPts val="0"/>
              </a:spcAft>
              <a:buClr>
                <a:schemeClr val="dk1"/>
              </a:buClr>
              <a:buSzPts val="1100"/>
              <a:buNone/>
              <a:defRPr sz="1100">
                <a:solidFill>
                  <a:schemeClr val="dk1"/>
                </a:solidFill>
              </a:defRPr>
            </a:lvl3pPr>
            <a:lvl4pPr lvl="3" rtl="0" algn="ctr">
              <a:lnSpc>
                <a:spcPct val="100000"/>
              </a:lnSpc>
              <a:spcBef>
                <a:spcPts val="0"/>
              </a:spcBef>
              <a:spcAft>
                <a:spcPts val="0"/>
              </a:spcAft>
              <a:buClr>
                <a:schemeClr val="dk1"/>
              </a:buClr>
              <a:buSzPts val="1100"/>
              <a:buNone/>
              <a:defRPr sz="1100">
                <a:solidFill>
                  <a:schemeClr val="dk1"/>
                </a:solidFill>
              </a:defRPr>
            </a:lvl4pPr>
            <a:lvl5pPr lvl="4" rtl="0" algn="ctr">
              <a:lnSpc>
                <a:spcPct val="100000"/>
              </a:lnSpc>
              <a:spcBef>
                <a:spcPts val="0"/>
              </a:spcBef>
              <a:spcAft>
                <a:spcPts val="0"/>
              </a:spcAft>
              <a:buClr>
                <a:schemeClr val="dk1"/>
              </a:buClr>
              <a:buSzPts val="1100"/>
              <a:buNone/>
              <a:defRPr sz="1100">
                <a:solidFill>
                  <a:schemeClr val="dk1"/>
                </a:solidFill>
              </a:defRPr>
            </a:lvl5pPr>
            <a:lvl6pPr lvl="5" rtl="0" algn="ctr">
              <a:lnSpc>
                <a:spcPct val="100000"/>
              </a:lnSpc>
              <a:spcBef>
                <a:spcPts val="0"/>
              </a:spcBef>
              <a:spcAft>
                <a:spcPts val="0"/>
              </a:spcAft>
              <a:buClr>
                <a:schemeClr val="dk1"/>
              </a:buClr>
              <a:buSzPts val="1100"/>
              <a:buNone/>
              <a:defRPr sz="1100">
                <a:solidFill>
                  <a:schemeClr val="dk1"/>
                </a:solidFill>
              </a:defRPr>
            </a:lvl6pPr>
            <a:lvl7pPr lvl="6" rtl="0" algn="ctr">
              <a:lnSpc>
                <a:spcPct val="100000"/>
              </a:lnSpc>
              <a:spcBef>
                <a:spcPts val="0"/>
              </a:spcBef>
              <a:spcAft>
                <a:spcPts val="0"/>
              </a:spcAft>
              <a:buClr>
                <a:schemeClr val="dk1"/>
              </a:buClr>
              <a:buSzPts val="1100"/>
              <a:buNone/>
              <a:defRPr sz="1100">
                <a:solidFill>
                  <a:schemeClr val="dk1"/>
                </a:solidFill>
              </a:defRPr>
            </a:lvl7pPr>
            <a:lvl8pPr lvl="7" rtl="0" algn="ctr">
              <a:lnSpc>
                <a:spcPct val="100000"/>
              </a:lnSpc>
              <a:spcBef>
                <a:spcPts val="0"/>
              </a:spcBef>
              <a:spcAft>
                <a:spcPts val="0"/>
              </a:spcAft>
              <a:buClr>
                <a:schemeClr val="dk1"/>
              </a:buClr>
              <a:buSzPts val="1100"/>
              <a:buNone/>
              <a:defRPr sz="1100">
                <a:solidFill>
                  <a:schemeClr val="dk1"/>
                </a:solidFill>
              </a:defRPr>
            </a:lvl8pPr>
            <a:lvl9pPr lvl="8" rtl="0" algn="ctr">
              <a:lnSpc>
                <a:spcPct val="100000"/>
              </a:lnSpc>
              <a:spcBef>
                <a:spcPts val="0"/>
              </a:spcBef>
              <a:spcAft>
                <a:spcPts val="0"/>
              </a:spcAft>
              <a:buClr>
                <a:schemeClr val="dk1"/>
              </a:buClr>
              <a:buSzPts val="1100"/>
              <a:buNone/>
              <a:defRPr sz="1100">
                <a:solidFill>
                  <a:schemeClr val="dk1"/>
                </a:solidFill>
              </a:defRPr>
            </a:lvl9pPr>
          </a:lstStyle>
          <a:p/>
        </p:txBody>
      </p:sp>
      <p:sp>
        <p:nvSpPr>
          <p:cNvPr id="177" name="Google Shape;177;p26"/>
          <p:cNvSpPr txBox="1"/>
          <p:nvPr>
            <p:ph type="ctrTitle"/>
          </p:nvPr>
        </p:nvSpPr>
        <p:spPr>
          <a:xfrm>
            <a:off x="1374550" y="540000"/>
            <a:ext cx="6395100" cy="1506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5200"/>
              <a:buNone/>
              <a:defRPr sz="90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178" name="Shape 178"/>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bg>
      <p:bgPr>
        <a:blipFill>
          <a:blip r:embed="rId2">
            <a:alphaModFix/>
          </a:blip>
          <a:stretch>
            <a:fillRect/>
          </a:stretch>
        </a:blipFill>
      </p:bgPr>
    </p:bg>
    <p:spTree>
      <p:nvGrpSpPr>
        <p:cNvPr id="179" name="Shape 179"/>
        <p:cNvGrpSpPr/>
        <p:nvPr/>
      </p:nvGrpSpPr>
      <p:grpSpPr>
        <a:xfrm>
          <a:off x="0" y="0"/>
          <a:ext cx="0" cy="0"/>
          <a:chOff x="0" y="0"/>
          <a:chExt cx="0" cy="0"/>
        </a:xfrm>
      </p:grpSpPr>
      <p:sp>
        <p:nvSpPr>
          <p:cNvPr id="180" name="Google Shape;180;p28"/>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BLANK_1_1_1_1_1_1_1_1_1">
    <p:bg>
      <p:bgPr>
        <a:blipFill>
          <a:blip r:embed="rId2">
            <a:alphaModFix/>
          </a:blip>
          <a:stretch>
            <a:fillRect/>
          </a:stretch>
        </a:blipFill>
      </p:bgPr>
    </p:bg>
    <p:spTree>
      <p:nvGrpSpPr>
        <p:cNvPr id="181" name="Shape 181"/>
        <p:cNvGrpSpPr/>
        <p:nvPr/>
      </p:nvGrpSpPr>
      <p:grpSpPr>
        <a:xfrm>
          <a:off x="0" y="0"/>
          <a:ext cx="0" cy="0"/>
          <a:chOff x="0" y="0"/>
          <a:chExt cx="0" cy="0"/>
        </a:xfrm>
      </p:grpSpPr>
      <p:sp>
        <p:nvSpPr>
          <p:cNvPr id="182" name="Google Shape;182;p29"/>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BLANK_1_1_1_1_1_1_1_1_1_1">
    <p:bg>
      <p:bgPr>
        <a:blipFill>
          <a:blip r:embed="rId2">
            <a:alphaModFix/>
          </a:blip>
          <a:stretch>
            <a:fillRect/>
          </a:stretch>
        </a:blipFill>
      </p:bgPr>
    </p:bg>
    <p:spTree>
      <p:nvGrpSpPr>
        <p:cNvPr id="183" name="Shape 183"/>
        <p:cNvGrpSpPr/>
        <p:nvPr/>
      </p:nvGrpSpPr>
      <p:grpSpPr>
        <a:xfrm>
          <a:off x="0" y="0"/>
          <a:ext cx="0" cy="0"/>
          <a:chOff x="0" y="0"/>
          <a:chExt cx="0" cy="0"/>
        </a:xfrm>
      </p:grpSpPr>
      <p:sp>
        <p:nvSpPr>
          <p:cNvPr id="184" name="Google Shape;184;p30"/>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4"/>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4"/>
          <p:cNvSpPr txBox="1"/>
          <p:nvPr>
            <p:ph type="title"/>
          </p:nvPr>
        </p:nvSpPr>
        <p:spPr>
          <a:xfrm>
            <a:off x="720000" y="540000"/>
            <a:ext cx="77037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9" name="Google Shape;19;p4"/>
          <p:cNvSpPr txBox="1"/>
          <p:nvPr>
            <p:ph idx="1" type="body"/>
          </p:nvPr>
        </p:nvSpPr>
        <p:spPr>
          <a:xfrm>
            <a:off x="720000" y="1237079"/>
            <a:ext cx="7703700" cy="3366300"/>
          </a:xfrm>
          <a:prstGeom prst="rect">
            <a:avLst/>
          </a:prstGeom>
          <a:noFill/>
        </p:spPr>
        <p:txBody>
          <a:bodyPr anchorCtr="0" anchor="t" bIns="91425" lIns="91425" spcFirstLastPara="1" rIns="91425" wrap="square" tIns="91425">
            <a:noAutofit/>
          </a:bodyPr>
          <a:lstStyle>
            <a:lvl1pPr indent="-304800" lvl="0" marL="457200" rtl="0">
              <a:spcBef>
                <a:spcPts val="0"/>
              </a:spcBef>
              <a:spcAft>
                <a:spcPts val="0"/>
              </a:spcAft>
              <a:buClr>
                <a:schemeClr val="accent6"/>
              </a:buClr>
              <a:buSzPts val="1200"/>
              <a:buChar char="■"/>
              <a:defRPr sz="1050"/>
            </a:lvl1pPr>
            <a:lvl2pPr indent="-295275" lvl="1" marL="914400" rtl="0">
              <a:lnSpc>
                <a:spcPct val="115000"/>
              </a:lnSpc>
              <a:spcBef>
                <a:spcPts val="0"/>
              </a:spcBef>
              <a:spcAft>
                <a:spcPts val="0"/>
              </a:spcAft>
              <a:buSzPts val="1050"/>
              <a:buAutoNum type="alphaLcPeriod"/>
              <a:defRPr sz="1050"/>
            </a:lvl2pPr>
            <a:lvl3pPr indent="-295275" lvl="2" marL="1371600" rtl="0">
              <a:lnSpc>
                <a:spcPct val="115000"/>
              </a:lnSpc>
              <a:spcBef>
                <a:spcPts val="1600"/>
              </a:spcBef>
              <a:spcAft>
                <a:spcPts val="0"/>
              </a:spcAft>
              <a:buSzPts val="1050"/>
              <a:buAutoNum type="romanLcPeriod"/>
              <a:defRPr sz="1050"/>
            </a:lvl3pPr>
            <a:lvl4pPr indent="-295275" lvl="3" marL="1828800" rtl="0">
              <a:lnSpc>
                <a:spcPct val="115000"/>
              </a:lnSpc>
              <a:spcBef>
                <a:spcPts val="1600"/>
              </a:spcBef>
              <a:spcAft>
                <a:spcPts val="0"/>
              </a:spcAft>
              <a:buSzPts val="1050"/>
              <a:buAutoNum type="arabicPeriod"/>
              <a:defRPr sz="1050"/>
            </a:lvl4pPr>
            <a:lvl5pPr indent="-295275" lvl="4" marL="2286000" rtl="0">
              <a:lnSpc>
                <a:spcPct val="115000"/>
              </a:lnSpc>
              <a:spcBef>
                <a:spcPts val="1600"/>
              </a:spcBef>
              <a:spcAft>
                <a:spcPts val="0"/>
              </a:spcAft>
              <a:buSzPts val="1050"/>
              <a:buAutoNum type="alphaLcPeriod"/>
              <a:defRPr sz="1050"/>
            </a:lvl5pPr>
            <a:lvl6pPr indent="-295275" lvl="5" marL="2743200" rtl="0">
              <a:lnSpc>
                <a:spcPct val="115000"/>
              </a:lnSpc>
              <a:spcBef>
                <a:spcPts val="1600"/>
              </a:spcBef>
              <a:spcAft>
                <a:spcPts val="0"/>
              </a:spcAft>
              <a:buSzPts val="1050"/>
              <a:buAutoNum type="romanLcPeriod"/>
              <a:defRPr sz="1050"/>
            </a:lvl6pPr>
            <a:lvl7pPr indent="-295275" lvl="6" marL="3200400" rtl="0">
              <a:lnSpc>
                <a:spcPct val="115000"/>
              </a:lnSpc>
              <a:spcBef>
                <a:spcPts val="1600"/>
              </a:spcBef>
              <a:spcAft>
                <a:spcPts val="0"/>
              </a:spcAft>
              <a:buSzPts val="1050"/>
              <a:buAutoNum type="arabicPeriod"/>
              <a:defRPr sz="1050"/>
            </a:lvl7pPr>
            <a:lvl8pPr indent="-295275" lvl="7" marL="3657600" rtl="0">
              <a:lnSpc>
                <a:spcPct val="115000"/>
              </a:lnSpc>
              <a:spcBef>
                <a:spcPts val="1600"/>
              </a:spcBef>
              <a:spcAft>
                <a:spcPts val="0"/>
              </a:spcAft>
              <a:buSzPts val="1050"/>
              <a:buAutoNum type="alphaLcPeriod"/>
              <a:defRPr sz="1050"/>
            </a:lvl8pPr>
            <a:lvl9pPr indent="-295275" lvl="8" marL="4114800" rtl="0">
              <a:lnSpc>
                <a:spcPct val="115000"/>
              </a:lnSpc>
              <a:spcBef>
                <a:spcPts val="1600"/>
              </a:spcBef>
              <a:spcAft>
                <a:spcPts val="1600"/>
              </a:spcAft>
              <a:buSzPts val="1050"/>
              <a:buAutoNum type="romanLcPeriod"/>
              <a:defRPr sz="1050"/>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BLANK_1_1_1_1_1_1_1_1_1_1_1">
    <p:bg>
      <p:bgPr>
        <a:blipFill>
          <a:blip r:embed="rId2">
            <a:alphaModFix/>
          </a:blip>
          <a:stretch>
            <a:fillRect/>
          </a:stretch>
        </a:blipFill>
      </p:bgPr>
    </p:bg>
    <p:spTree>
      <p:nvGrpSpPr>
        <p:cNvPr id="185" name="Shape 185"/>
        <p:cNvGrpSpPr/>
        <p:nvPr/>
      </p:nvGrpSpPr>
      <p:grpSpPr>
        <a:xfrm>
          <a:off x="0" y="0"/>
          <a:ext cx="0" cy="0"/>
          <a:chOff x="0" y="0"/>
          <a:chExt cx="0" cy="0"/>
        </a:xfrm>
      </p:grpSpPr>
      <p:sp>
        <p:nvSpPr>
          <p:cNvPr id="186" name="Google Shape;186;p31"/>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5"/>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5"/>
          <p:cNvSpPr txBox="1"/>
          <p:nvPr>
            <p:ph idx="1" type="subTitle"/>
          </p:nvPr>
        </p:nvSpPr>
        <p:spPr>
          <a:xfrm>
            <a:off x="1519838" y="1166488"/>
            <a:ext cx="2907600" cy="628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000"/>
              <a:buFont typeface="Jua"/>
              <a:buNone/>
              <a:defRPr b="1" sz="3100">
                <a:latin typeface="Cinzel"/>
                <a:ea typeface="Cinzel"/>
                <a:cs typeface="Cinzel"/>
                <a:sym typeface="Cinzel"/>
              </a:defRPr>
            </a:lvl1pPr>
            <a:lvl2pPr lvl="1" algn="ctr">
              <a:lnSpc>
                <a:spcPct val="100000"/>
              </a:lnSpc>
              <a:spcBef>
                <a:spcPts val="1600"/>
              </a:spcBef>
              <a:spcAft>
                <a:spcPts val="0"/>
              </a:spcAft>
              <a:buSzPts val="2000"/>
              <a:buFont typeface="Jua"/>
              <a:buNone/>
              <a:defRPr b="1" sz="2000">
                <a:latin typeface="Jua"/>
                <a:ea typeface="Jua"/>
                <a:cs typeface="Jua"/>
                <a:sym typeface="Jua"/>
              </a:defRPr>
            </a:lvl2pPr>
            <a:lvl3pPr lvl="2" algn="ctr">
              <a:lnSpc>
                <a:spcPct val="100000"/>
              </a:lnSpc>
              <a:spcBef>
                <a:spcPts val="1600"/>
              </a:spcBef>
              <a:spcAft>
                <a:spcPts val="0"/>
              </a:spcAft>
              <a:buSzPts val="2000"/>
              <a:buFont typeface="Jua"/>
              <a:buNone/>
              <a:defRPr b="1" sz="2000">
                <a:latin typeface="Jua"/>
                <a:ea typeface="Jua"/>
                <a:cs typeface="Jua"/>
                <a:sym typeface="Jua"/>
              </a:defRPr>
            </a:lvl3pPr>
            <a:lvl4pPr lvl="3" algn="ctr">
              <a:lnSpc>
                <a:spcPct val="100000"/>
              </a:lnSpc>
              <a:spcBef>
                <a:spcPts val="1600"/>
              </a:spcBef>
              <a:spcAft>
                <a:spcPts val="0"/>
              </a:spcAft>
              <a:buSzPts val="2000"/>
              <a:buFont typeface="Jua"/>
              <a:buNone/>
              <a:defRPr b="1" sz="2000">
                <a:latin typeface="Jua"/>
                <a:ea typeface="Jua"/>
                <a:cs typeface="Jua"/>
                <a:sym typeface="Jua"/>
              </a:defRPr>
            </a:lvl4pPr>
            <a:lvl5pPr lvl="4" algn="ctr">
              <a:lnSpc>
                <a:spcPct val="100000"/>
              </a:lnSpc>
              <a:spcBef>
                <a:spcPts val="1600"/>
              </a:spcBef>
              <a:spcAft>
                <a:spcPts val="0"/>
              </a:spcAft>
              <a:buSzPts val="2000"/>
              <a:buFont typeface="Jua"/>
              <a:buNone/>
              <a:defRPr b="1" sz="2000">
                <a:latin typeface="Jua"/>
                <a:ea typeface="Jua"/>
                <a:cs typeface="Jua"/>
                <a:sym typeface="Jua"/>
              </a:defRPr>
            </a:lvl5pPr>
            <a:lvl6pPr lvl="5" algn="ctr">
              <a:lnSpc>
                <a:spcPct val="100000"/>
              </a:lnSpc>
              <a:spcBef>
                <a:spcPts val="1600"/>
              </a:spcBef>
              <a:spcAft>
                <a:spcPts val="0"/>
              </a:spcAft>
              <a:buSzPts val="2000"/>
              <a:buFont typeface="Jua"/>
              <a:buNone/>
              <a:defRPr b="1" sz="2000">
                <a:latin typeface="Jua"/>
                <a:ea typeface="Jua"/>
                <a:cs typeface="Jua"/>
                <a:sym typeface="Jua"/>
              </a:defRPr>
            </a:lvl6pPr>
            <a:lvl7pPr lvl="6" algn="ctr">
              <a:lnSpc>
                <a:spcPct val="100000"/>
              </a:lnSpc>
              <a:spcBef>
                <a:spcPts val="1600"/>
              </a:spcBef>
              <a:spcAft>
                <a:spcPts val="0"/>
              </a:spcAft>
              <a:buSzPts val="2000"/>
              <a:buFont typeface="Jua"/>
              <a:buNone/>
              <a:defRPr b="1" sz="2000">
                <a:latin typeface="Jua"/>
                <a:ea typeface="Jua"/>
                <a:cs typeface="Jua"/>
                <a:sym typeface="Jua"/>
              </a:defRPr>
            </a:lvl7pPr>
            <a:lvl8pPr lvl="7" algn="ctr">
              <a:lnSpc>
                <a:spcPct val="100000"/>
              </a:lnSpc>
              <a:spcBef>
                <a:spcPts val="1600"/>
              </a:spcBef>
              <a:spcAft>
                <a:spcPts val="0"/>
              </a:spcAft>
              <a:buSzPts val="2000"/>
              <a:buFont typeface="Jua"/>
              <a:buNone/>
              <a:defRPr b="1" sz="2000">
                <a:latin typeface="Jua"/>
                <a:ea typeface="Jua"/>
                <a:cs typeface="Jua"/>
                <a:sym typeface="Jua"/>
              </a:defRPr>
            </a:lvl8pPr>
            <a:lvl9pPr lvl="8" algn="ctr">
              <a:lnSpc>
                <a:spcPct val="100000"/>
              </a:lnSpc>
              <a:spcBef>
                <a:spcPts val="1600"/>
              </a:spcBef>
              <a:spcAft>
                <a:spcPts val="1600"/>
              </a:spcAft>
              <a:buSzPts val="2000"/>
              <a:buFont typeface="Jua"/>
              <a:buNone/>
              <a:defRPr b="1" sz="2000">
                <a:latin typeface="Jua"/>
                <a:ea typeface="Jua"/>
                <a:cs typeface="Jua"/>
                <a:sym typeface="Jua"/>
              </a:defRPr>
            </a:lvl9pPr>
          </a:lstStyle>
          <a:p/>
        </p:txBody>
      </p:sp>
      <p:sp>
        <p:nvSpPr>
          <p:cNvPr id="23" name="Google Shape;23;p5"/>
          <p:cNvSpPr txBox="1"/>
          <p:nvPr>
            <p:ph idx="2" type="subTitle"/>
          </p:nvPr>
        </p:nvSpPr>
        <p:spPr>
          <a:xfrm>
            <a:off x="4716563" y="1166488"/>
            <a:ext cx="2907600" cy="6285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2000"/>
              <a:buFont typeface="Jua"/>
              <a:buNone/>
              <a:defRPr b="1" sz="3100">
                <a:latin typeface="Cinzel"/>
                <a:ea typeface="Cinzel"/>
                <a:cs typeface="Cinzel"/>
                <a:sym typeface="Cinzel"/>
              </a:defRPr>
            </a:lvl1pPr>
            <a:lvl2pPr lvl="1" rtl="0" algn="ctr">
              <a:lnSpc>
                <a:spcPct val="100000"/>
              </a:lnSpc>
              <a:spcBef>
                <a:spcPts val="1600"/>
              </a:spcBef>
              <a:spcAft>
                <a:spcPts val="0"/>
              </a:spcAft>
              <a:buSzPts val="2000"/>
              <a:buFont typeface="Jua"/>
              <a:buNone/>
              <a:defRPr b="1" sz="2000">
                <a:latin typeface="Jua"/>
                <a:ea typeface="Jua"/>
                <a:cs typeface="Jua"/>
                <a:sym typeface="Jua"/>
              </a:defRPr>
            </a:lvl2pPr>
            <a:lvl3pPr lvl="2" rtl="0" algn="ctr">
              <a:lnSpc>
                <a:spcPct val="100000"/>
              </a:lnSpc>
              <a:spcBef>
                <a:spcPts val="1600"/>
              </a:spcBef>
              <a:spcAft>
                <a:spcPts val="0"/>
              </a:spcAft>
              <a:buSzPts val="2000"/>
              <a:buFont typeface="Jua"/>
              <a:buNone/>
              <a:defRPr b="1" sz="2000">
                <a:latin typeface="Jua"/>
                <a:ea typeface="Jua"/>
                <a:cs typeface="Jua"/>
                <a:sym typeface="Jua"/>
              </a:defRPr>
            </a:lvl3pPr>
            <a:lvl4pPr lvl="3" rtl="0" algn="ctr">
              <a:lnSpc>
                <a:spcPct val="100000"/>
              </a:lnSpc>
              <a:spcBef>
                <a:spcPts val="1600"/>
              </a:spcBef>
              <a:spcAft>
                <a:spcPts val="0"/>
              </a:spcAft>
              <a:buSzPts val="2000"/>
              <a:buFont typeface="Jua"/>
              <a:buNone/>
              <a:defRPr b="1" sz="2000">
                <a:latin typeface="Jua"/>
                <a:ea typeface="Jua"/>
                <a:cs typeface="Jua"/>
                <a:sym typeface="Jua"/>
              </a:defRPr>
            </a:lvl4pPr>
            <a:lvl5pPr lvl="4" rtl="0" algn="ctr">
              <a:lnSpc>
                <a:spcPct val="100000"/>
              </a:lnSpc>
              <a:spcBef>
                <a:spcPts val="1600"/>
              </a:spcBef>
              <a:spcAft>
                <a:spcPts val="0"/>
              </a:spcAft>
              <a:buSzPts val="2000"/>
              <a:buFont typeface="Jua"/>
              <a:buNone/>
              <a:defRPr b="1" sz="2000">
                <a:latin typeface="Jua"/>
                <a:ea typeface="Jua"/>
                <a:cs typeface="Jua"/>
                <a:sym typeface="Jua"/>
              </a:defRPr>
            </a:lvl5pPr>
            <a:lvl6pPr lvl="5" rtl="0" algn="ctr">
              <a:lnSpc>
                <a:spcPct val="100000"/>
              </a:lnSpc>
              <a:spcBef>
                <a:spcPts val="1600"/>
              </a:spcBef>
              <a:spcAft>
                <a:spcPts val="0"/>
              </a:spcAft>
              <a:buSzPts val="2000"/>
              <a:buFont typeface="Jua"/>
              <a:buNone/>
              <a:defRPr b="1" sz="2000">
                <a:latin typeface="Jua"/>
                <a:ea typeface="Jua"/>
                <a:cs typeface="Jua"/>
                <a:sym typeface="Jua"/>
              </a:defRPr>
            </a:lvl6pPr>
            <a:lvl7pPr lvl="6" rtl="0" algn="ctr">
              <a:lnSpc>
                <a:spcPct val="100000"/>
              </a:lnSpc>
              <a:spcBef>
                <a:spcPts val="1600"/>
              </a:spcBef>
              <a:spcAft>
                <a:spcPts val="0"/>
              </a:spcAft>
              <a:buSzPts val="2000"/>
              <a:buFont typeface="Jua"/>
              <a:buNone/>
              <a:defRPr b="1" sz="2000">
                <a:latin typeface="Jua"/>
                <a:ea typeface="Jua"/>
                <a:cs typeface="Jua"/>
                <a:sym typeface="Jua"/>
              </a:defRPr>
            </a:lvl7pPr>
            <a:lvl8pPr lvl="7" rtl="0" algn="ctr">
              <a:lnSpc>
                <a:spcPct val="100000"/>
              </a:lnSpc>
              <a:spcBef>
                <a:spcPts val="1600"/>
              </a:spcBef>
              <a:spcAft>
                <a:spcPts val="0"/>
              </a:spcAft>
              <a:buSzPts val="2000"/>
              <a:buFont typeface="Jua"/>
              <a:buNone/>
              <a:defRPr b="1" sz="2000">
                <a:latin typeface="Jua"/>
                <a:ea typeface="Jua"/>
                <a:cs typeface="Jua"/>
                <a:sym typeface="Jua"/>
              </a:defRPr>
            </a:lvl8pPr>
            <a:lvl9pPr lvl="8" rtl="0" algn="ctr">
              <a:lnSpc>
                <a:spcPct val="100000"/>
              </a:lnSpc>
              <a:spcBef>
                <a:spcPts val="1600"/>
              </a:spcBef>
              <a:spcAft>
                <a:spcPts val="1600"/>
              </a:spcAft>
              <a:buSzPts val="2000"/>
              <a:buFont typeface="Jua"/>
              <a:buNone/>
              <a:defRPr b="1" sz="2000">
                <a:latin typeface="Jua"/>
                <a:ea typeface="Jua"/>
                <a:cs typeface="Jua"/>
                <a:sym typeface="Jua"/>
              </a:defRPr>
            </a:lvl9pPr>
          </a:lstStyle>
          <a:p/>
        </p:txBody>
      </p:sp>
      <p:sp>
        <p:nvSpPr>
          <p:cNvPr id="24" name="Google Shape;24;p5"/>
          <p:cNvSpPr txBox="1"/>
          <p:nvPr>
            <p:ph idx="3" type="subTitle"/>
          </p:nvPr>
        </p:nvSpPr>
        <p:spPr>
          <a:xfrm>
            <a:off x="1519838" y="2949813"/>
            <a:ext cx="2907600" cy="1027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25" name="Google Shape;25;p5"/>
          <p:cNvSpPr txBox="1"/>
          <p:nvPr>
            <p:ph idx="4" type="subTitle"/>
          </p:nvPr>
        </p:nvSpPr>
        <p:spPr>
          <a:xfrm>
            <a:off x="4716563" y="2949813"/>
            <a:ext cx="2907600" cy="1027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6"/>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type="title"/>
          </p:nvPr>
        </p:nvSpPr>
        <p:spPr>
          <a:xfrm>
            <a:off x="720000" y="540000"/>
            <a:ext cx="77040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7"/>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32" name="Google Shape;32;p7"/>
          <p:cNvSpPr txBox="1"/>
          <p:nvPr>
            <p:ph idx="1" type="subTitle"/>
          </p:nvPr>
        </p:nvSpPr>
        <p:spPr>
          <a:xfrm rot="-220">
            <a:off x="2230650" y="1882189"/>
            <a:ext cx="4682700" cy="21039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Char char="■"/>
              <a:defRPr/>
            </a:lvl1pPr>
            <a:lvl2pPr lvl="1" rtl="0" algn="ctr">
              <a:lnSpc>
                <a:spcPct val="100000"/>
              </a:lnSpc>
              <a:spcBef>
                <a:spcPts val="0"/>
              </a:spcBef>
              <a:spcAft>
                <a:spcPts val="0"/>
              </a:spcAft>
              <a:buSzPts val="1400"/>
              <a:buChar char="○"/>
              <a:defRPr/>
            </a:lvl2pPr>
            <a:lvl3pPr lvl="2" rtl="0" algn="ctr">
              <a:lnSpc>
                <a:spcPct val="100000"/>
              </a:lnSpc>
              <a:spcBef>
                <a:spcPts val="1600"/>
              </a:spcBef>
              <a:spcAft>
                <a:spcPts val="0"/>
              </a:spcAft>
              <a:buSzPts val="1400"/>
              <a:buChar char="■"/>
              <a:defRPr/>
            </a:lvl3pPr>
            <a:lvl4pPr lvl="3" rtl="0" algn="ctr">
              <a:lnSpc>
                <a:spcPct val="100000"/>
              </a:lnSpc>
              <a:spcBef>
                <a:spcPts val="1600"/>
              </a:spcBef>
              <a:spcAft>
                <a:spcPts val="0"/>
              </a:spcAft>
              <a:buSzPts val="1400"/>
              <a:buChar char="●"/>
              <a:defRPr/>
            </a:lvl4pPr>
            <a:lvl5pPr lvl="4" rtl="0" algn="ctr">
              <a:lnSpc>
                <a:spcPct val="100000"/>
              </a:lnSpc>
              <a:spcBef>
                <a:spcPts val="1600"/>
              </a:spcBef>
              <a:spcAft>
                <a:spcPts val="0"/>
              </a:spcAft>
              <a:buSzPts val="1400"/>
              <a:buChar char="○"/>
              <a:defRPr/>
            </a:lvl5pPr>
            <a:lvl6pPr lvl="5" rtl="0" algn="ctr">
              <a:lnSpc>
                <a:spcPct val="100000"/>
              </a:lnSpc>
              <a:spcBef>
                <a:spcPts val="1600"/>
              </a:spcBef>
              <a:spcAft>
                <a:spcPts val="0"/>
              </a:spcAft>
              <a:buSzPts val="1400"/>
              <a:buChar char="■"/>
              <a:defRPr/>
            </a:lvl6pPr>
            <a:lvl7pPr lvl="6" rtl="0" algn="ctr">
              <a:lnSpc>
                <a:spcPct val="100000"/>
              </a:lnSpc>
              <a:spcBef>
                <a:spcPts val="1600"/>
              </a:spcBef>
              <a:spcAft>
                <a:spcPts val="0"/>
              </a:spcAft>
              <a:buSzPts val="1400"/>
              <a:buChar char="●"/>
              <a:defRPr/>
            </a:lvl7pPr>
            <a:lvl8pPr lvl="7" rtl="0" algn="ctr">
              <a:lnSpc>
                <a:spcPct val="100000"/>
              </a:lnSpc>
              <a:spcBef>
                <a:spcPts val="1600"/>
              </a:spcBef>
              <a:spcAft>
                <a:spcPts val="0"/>
              </a:spcAft>
              <a:buSzPts val="1400"/>
              <a:buChar char="○"/>
              <a:defRPr/>
            </a:lvl8pPr>
            <a:lvl9pPr lvl="8" rtl="0" algn="ctr">
              <a:lnSpc>
                <a:spcPct val="100000"/>
              </a:lnSpc>
              <a:spcBef>
                <a:spcPts val="1600"/>
              </a:spcBef>
              <a:spcAft>
                <a:spcPts val="1600"/>
              </a:spcAft>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8"/>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8"/>
          <p:cNvSpPr txBox="1"/>
          <p:nvPr>
            <p:ph type="title"/>
          </p:nvPr>
        </p:nvSpPr>
        <p:spPr>
          <a:xfrm>
            <a:off x="1139000" y="955050"/>
            <a:ext cx="6866100" cy="3233400"/>
          </a:xfrm>
          <a:prstGeom prst="rect">
            <a:avLst/>
          </a:prstGeom>
        </p:spPr>
        <p:txBody>
          <a:bodyPr anchorCtr="0" anchor="t" bIns="91425" lIns="91425" spcFirstLastPara="1" rIns="91425" wrap="square" tIns="91425">
            <a:noAutofit/>
          </a:bodyPr>
          <a:lstStyle>
            <a:lvl1pPr lvl="0" algn="ctr">
              <a:spcBef>
                <a:spcPts val="0"/>
              </a:spcBef>
              <a:spcAft>
                <a:spcPts val="0"/>
              </a:spcAft>
              <a:buSzPts val="4800"/>
              <a:buNone/>
              <a:defRPr sz="96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blipFill>
          <a:blip r:embed="rId2">
            <a:alphaModFix/>
          </a:blip>
          <a:stretch>
            <a:fillRect/>
          </a:stretch>
        </a:blipFill>
      </p:bgPr>
    </p:bg>
    <p:spTree>
      <p:nvGrpSpPr>
        <p:cNvPr id="36" name="Shape 36"/>
        <p:cNvGrpSpPr/>
        <p:nvPr/>
      </p:nvGrpSpPr>
      <p:grpSpPr>
        <a:xfrm>
          <a:off x="0" y="0"/>
          <a:ext cx="0" cy="0"/>
          <a:chOff x="0" y="0"/>
          <a:chExt cx="0" cy="0"/>
        </a:xfrm>
      </p:grpSpPr>
      <p:sp>
        <p:nvSpPr>
          <p:cNvPr id="37" name="Google Shape;37;p9"/>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9"/>
          <p:cNvSpPr txBox="1"/>
          <p:nvPr>
            <p:ph type="title"/>
          </p:nvPr>
        </p:nvSpPr>
        <p:spPr>
          <a:xfrm>
            <a:off x="1256400" y="1492013"/>
            <a:ext cx="6631200" cy="116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3600"/>
              <a:buNone/>
              <a:defRPr sz="6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9" name="Google Shape;39;p9"/>
          <p:cNvSpPr txBox="1"/>
          <p:nvPr>
            <p:ph idx="1" type="subTitle"/>
          </p:nvPr>
        </p:nvSpPr>
        <p:spPr>
          <a:xfrm>
            <a:off x="2004050" y="2482388"/>
            <a:ext cx="5135700" cy="1169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dk1"/>
        </a:solidFill>
      </p:bgPr>
    </p:bg>
    <p:spTree>
      <p:nvGrpSpPr>
        <p:cNvPr id="40" name="Shape 40"/>
        <p:cNvGrpSpPr/>
        <p:nvPr/>
      </p:nvGrpSpPr>
      <p:grpSpPr>
        <a:xfrm>
          <a:off x="0" y="0"/>
          <a:ext cx="0" cy="0"/>
          <a:chOff x="0" y="0"/>
          <a:chExt cx="0" cy="0"/>
        </a:xfrm>
      </p:grpSpPr>
      <p:sp>
        <p:nvSpPr>
          <p:cNvPr id="41" name="Google Shape;41;p10"/>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10"/>
          <p:cNvSpPr txBox="1"/>
          <p:nvPr>
            <p:ph type="title"/>
          </p:nvPr>
        </p:nvSpPr>
        <p:spPr>
          <a:xfrm>
            <a:off x="1476700" y="3222000"/>
            <a:ext cx="6190500" cy="13815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3100"/>
              <a:buNone/>
              <a:defRPr sz="3700"/>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theme" Target="../theme/theme2.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0000" y="540000"/>
            <a:ext cx="7704000" cy="6345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1pPr>
            <a:lvl2pPr lvl="1"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2pPr>
            <a:lvl3pPr lvl="2"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3pPr>
            <a:lvl4pPr lvl="3"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4pPr>
            <a:lvl5pPr lvl="4"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5pPr>
            <a:lvl6pPr lvl="5"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6pPr>
            <a:lvl7pPr lvl="6"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7pPr>
            <a:lvl8pPr lvl="7"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8pPr>
            <a:lvl9pPr lvl="8"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9pPr>
          </a:lstStyle>
          <a:p/>
        </p:txBody>
      </p:sp>
      <p:sp>
        <p:nvSpPr>
          <p:cNvPr id="7" name="Google Shape;7;p1"/>
          <p:cNvSpPr txBox="1"/>
          <p:nvPr>
            <p:ph idx="1" type="body"/>
          </p:nvPr>
        </p:nvSpPr>
        <p:spPr>
          <a:xfrm>
            <a:off x="720000" y="1237083"/>
            <a:ext cx="7704000" cy="3366300"/>
          </a:xfrm>
          <a:prstGeom prst="rect">
            <a:avLst/>
          </a:prstGeom>
          <a:noFill/>
          <a:ln>
            <a:noFill/>
          </a:ln>
        </p:spPr>
        <p:txBody>
          <a:bodyPr anchorCtr="0" anchor="t" bIns="91425" lIns="91425" spcFirstLastPara="1" rIns="91425" wrap="square" tIns="91425">
            <a:noAutofit/>
          </a:bodyPr>
          <a:lstStyle>
            <a:lvl1pPr indent="-317500" lvl="0" marL="457200">
              <a:lnSpc>
                <a:spcPct val="100000"/>
              </a:lnSpc>
              <a:spcBef>
                <a:spcPts val="0"/>
              </a:spcBef>
              <a:spcAft>
                <a:spcPts val="0"/>
              </a:spcAft>
              <a:buClr>
                <a:schemeClr val="dk2"/>
              </a:buClr>
              <a:buSzPts val="1400"/>
              <a:buFont typeface="Inter"/>
              <a:buChar char="●"/>
              <a:defRPr>
                <a:solidFill>
                  <a:schemeClr val="dk2"/>
                </a:solidFill>
                <a:latin typeface="Inter"/>
                <a:ea typeface="Inter"/>
                <a:cs typeface="Inter"/>
                <a:sym typeface="Inter"/>
              </a:defRPr>
            </a:lvl1pPr>
            <a:lvl2pPr indent="-317500" lvl="1" marL="9144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2pPr>
            <a:lvl3pPr indent="-317500" lvl="2" marL="13716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3pPr>
            <a:lvl4pPr indent="-317500" lvl="3" marL="18288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4pPr>
            <a:lvl5pPr indent="-317500" lvl="4" marL="22860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5pPr>
            <a:lvl6pPr indent="-317500" lvl="5" marL="27432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6pPr>
            <a:lvl7pPr indent="-317500" lvl="6" marL="32004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7pPr>
            <a:lvl8pPr indent="-317500" lvl="7" marL="36576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8pPr>
            <a:lvl9pPr indent="-317500" lvl="8" marL="4114800">
              <a:lnSpc>
                <a:spcPct val="100000"/>
              </a:lnSpc>
              <a:spcBef>
                <a:spcPts val="1600"/>
              </a:spcBef>
              <a:spcAft>
                <a:spcPts val="1600"/>
              </a:spcAft>
              <a:buClr>
                <a:schemeClr val="dk2"/>
              </a:buClr>
              <a:buSzPts val="1400"/>
              <a:buFont typeface="Inter"/>
              <a:buChar char="■"/>
              <a:defRPr>
                <a:solidFill>
                  <a:schemeClr val="dk2"/>
                </a:solidFill>
                <a:latin typeface="Inter"/>
                <a:ea typeface="Inter"/>
                <a:cs typeface="Inter"/>
                <a:sym typeface="Inter"/>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4.png"/><Relationship Id="rId4" Type="http://schemas.openxmlformats.org/officeDocument/2006/relationships/image" Target="../media/image4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hyperlink" Target="https://chandra.harvard.edu/darkuniverse/" TargetMode="External"/><Relationship Id="rId5" Type="http://schemas.openxmlformats.org/officeDocument/2006/relationships/image" Target="../media/image4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comments" Target="../comments/comment1.xml"/><Relationship Id="rId4" Type="http://schemas.openxmlformats.org/officeDocument/2006/relationships/image" Target="../media/image30.png"/><Relationship Id="rId5" Type="http://schemas.openxmlformats.org/officeDocument/2006/relationships/image" Target="../media/image3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hyperlink" Target="https://www.britannica.com/science/electromagnetism" TargetMode="External"/><Relationship Id="rId4" Type="http://schemas.openxmlformats.org/officeDocument/2006/relationships/hyperlink" Target="https://www.britannica.com/science/subatomic-particle" TargetMode="External"/><Relationship Id="rId5" Type="http://schemas.openxmlformats.org/officeDocument/2006/relationships/hyperlink" Target="https://www.britannica.com/science/dark-matter" TargetMode="External"/><Relationship Id="rId6" Type="http://schemas.openxmlformats.org/officeDocument/2006/relationships/hyperlink" Target="https://www.britannica.com/science/univers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4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2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4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38.png"/><Relationship Id="rId4" Type="http://schemas.openxmlformats.org/officeDocument/2006/relationships/hyperlink" Target="https://home.web.cern.ch/news/news/physics/lhcb-reveals-secret-antimatter-creation-cosmic-collisions" TargetMode="External"/><Relationship Id="rId5" Type="http://schemas.openxmlformats.org/officeDocument/2006/relationships/image" Target="../media/image29.png"/><Relationship Id="rId6" Type="http://schemas.openxmlformats.org/officeDocument/2006/relationships/hyperlink" Target="https://www.slideserve.com/varick/lhcf-detector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35.png"/><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cfa.harvard.edu/research/topic/dark-energy-and-dark-matter" TargetMode="External"/><Relationship Id="rId4" Type="http://schemas.openxmlformats.org/officeDocument/2006/relationships/hyperlink" Target="https://pages.uoregon.edu/jimbrau/astr123/Notes/Chapter27.html" TargetMode="External"/><Relationship Id="rId9" Type="http://schemas.openxmlformats.org/officeDocument/2006/relationships/hyperlink" Target="https://physicsworld.com/a/quintessence/" TargetMode="External"/><Relationship Id="rId5" Type="http://schemas.openxmlformats.org/officeDocument/2006/relationships/hyperlink" Target="https://www.osti.gov/servlets/purl/6260191" TargetMode="External"/><Relationship Id="rId6" Type="http://schemas.openxmlformats.org/officeDocument/2006/relationships/hyperlink" Target="https://neutrinos.fnal.gov/types/sterile-neutrinos/" TargetMode="External"/><Relationship Id="rId7" Type="http://schemas.openxmlformats.org/officeDocument/2006/relationships/hyperlink" Target="https://en.wikipedia.org/wiki/Axion" TargetMode="External"/><Relationship Id="rId8" Type="http://schemas.openxmlformats.org/officeDocument/2006/relationships/hyperlink" Target="https://www.astro.caltech.edu/~george/ay20/eaa-wimps-machos.pdf" TargetMode="External"/><Relationship Id="rId11" Type="http://schemas.openxmlformats.org/officeDocument/2006/relationships/hyperlink" Target="https://www.slideserve.com/varick/lhcf-detectors" TargetMode="External"/><Relationship Id="rId10" Type="http://schemas.openxmlformats.org/officeDocument/2006/relationships/hyperlink" Target="https://home.web.cern.ch/news/news/physics/lhcb-reveals-secret-antimatter-creation-cosmic-collisions" TargetMode="External"/><Relationship Id="rId12" Type="http://schemas.openxmlformats.org/officeDocument/2006/relationships/hyperlink" Target="https://www.physicsoftheuniverse.com/topics_bigbang_timeline.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9.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 Id="rId3" Type="http://schemas.openxmlformats.org/officeDocument/2006/relationships/image" Target="../media/image4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pic>
        <p:nvPicPr>
          <p:cNvPr id="191" name="Google Shape;191;p32"/>
          <p:cNvPicPr preferRelativeResize="0"/>
          <p:nvPr/>
        </p:nvPicPr>
        <p:blipFill rotWithShape="1">
          <a:blip r:embed="rId3">
            <a:alphaModFix amt="41000"/>
          </a:blip>
          <a:srcRect b="9725" l="0" r="12103" t="7294"/>
          <a:stretch/>
        </p:blipFill>
        <p:spPr>
          <a:xfrm>
            <a:off x="185275" y="457700"/>
            <a:ext cx="7524150" cy="3995549"/>
          </a:xfrm>
          <a:prstGeom prst="rect">
            <a:avLst/>
          </a:prstGeom>
          <a:noFill/>
          <a:ln>
            <a:noFill/>
          </a:ln>
        </p:spPr>
      </p:pic>
      <p:sp>
        <p:nvSpPr>
          <p:cNvPr id="192" name="Google Shape;192;p32"/>
          <p:cNvSpPr txBox="1"/>
          <p:nvPr>
            <p:ph idx="1" type="subTitle"/>
          </p:nvPr>
        </p:nvSpPr>
        <p:spPr>
          <a:xfrm rot="-492">
            <a:off x="2522600" y="4320901"/>
            <a:ext cx="4195500" cy="4263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Times New Roman"/>
                <a:ea typeface="Times New Roman"/>
                <a:cs typeface="Times New Roman"/>
                <a:sym typeface="Times New Roman"/>
              </a:rPr>
              <a:t>Boldureanu Andreea</a:t>
            </a:r>
            <a:endParaRPr>
              <a:latin typeface="Times New Roman"/>
              <a:ea typeface="Times New Roman"/>
              <a:cs typeface="Times New Roman"/>
              <a:sym typeface="Times New Roman"/>
            </a:endParaRPr>
          </a:p>
          <a:p>
            <a:pPr indent="0" lvl="0" marL="0" rtl="0" algn="ctr">
              <a:spcBef>
                <a:spcPts val="0"/>
              </a:spcBef>
              <a:spcAft>
                <a:spcPts val="0"/>
              </a:spcAft>
              <a:buNone/>
            </a:pPr>
            <a:r>
              <a:rPr lang="en">
                <a:latin typeface="Times New Roman"/>
                <a:ea typeface="Times New Roman"/>
                <a:cs typeface="Times New Roman"/>
                <a:sym typeface="Times New Roman"/>
              </a:rPr>
              <a:t>Bratan Maia</a:t>
            </a:r>
            <a:endParaRPr>
              <a:latin typeface="Times New Roman"/>
              <a:ea typeface="Times New Roman"/>
              <a:cs typeface="Times New Roman"/>
              <a:sym typeface="Times New Roman"/>
            </a:endParaRPr>
          </a:p>
        </p:txBody>
      </p:sp>
      <p:pic>
        <p:nvPicPr>
          <p:cNvPr id="193" name="Google Shape;193;p32"/>
          <p:cNvPicPr preferRelativeResize="0"/>
          <p:nvPr/>
        </p:nvPicPr>
        <p:blipFill rotWithShape="1">
          <a:blip r:embed="rId4">
            <a:alphaModFix amt="47000"/>
          </a:blip>
          <a:srcRect b="0" l="0" r="0" t="1642"/>
          <a:stretch/>
        </p:blipFill>
        <p:spPr>
          <a:xfrm>
            <a:off x="0" y="4007925"/>
            <a:ext cx="1348350" cy="1135576"/>
          </a:xfrm>
          <a:prstGeom prst="rect">
            <a:avLst/>
          </a:prstGeom>
          <a:noFill/>
          <a:ln>
            <a:noFill/>
          </a:ln>
          <a:effectLst>
            <a:outerShdw blurRad="57150" rotWithShape="0" algn="bl" dir="5400000" dist="19050">
              <a:srgbClr val="000000">
                <a:alpha val="50000"/>
              </a:srgbClr>
            </a:outerShdw>
          </a:effectLst>
        </p:spPr>
      </p:pic>
      <p:sp>
        <p:nvSpPr>
          <p:cNvPr id="194" name="Google Shape;194;p32"/>
          <p:cNvSpPr txBox="1"/>
          <p:nvPr>
            <p:ph type="ctrTitle"/>
          </p:nvPr>
        </p:nvSpPr>
        <p:spPr>
          <a:xfrm>
            <a:off x="1437500" y="1835550"/>
            <a:ext cx="6707400" cy="2234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5500">
                <a:solidFill>
                  <a:schemeClr val="accent6"/>
                </a:solidFill>
                <a:highlight>
                  <a:srgbClr val="999999"/>
                </a:highlight>
              </a:rPr>
              <a:t>Co</a:t>
            </a:r>
            <a:r>
              <a:rPr lang="en" sz="5500">
                <a:solidFill>
                  <a:srgbClr val="FFFFFF"/>
                </a:solidFill>
                <a:highlight>
                  <a:srgbClr val="B7B7B7"/>
                </a:highlight>
              </a:rPr>
              <a:t>small</a:t>
            </a:r>
            <a:r>
              <a:rPr lang="en" sz="5500">
                <a:solidFill>
                  <a:schemeClr val="accent6"/>
                </a:solidFill>
                <a:highlight>
                  <a:srgbClr val="999999"/>
                </a:highlight>
              </a:rPr>
              <a:t>ogy</a:t>
            </a:r>
            <a:endParaRPr sz="5500">
              <a:solidFill>
                <a:schemeClr val="accent6"/>
              </a:solidFill>
              <a:highlight>
                <a:srgbClr val="999999"/>
              </a:highlight>
            </a:endParaRPr>
          </a:p>
          <a:p>
            <a:pPr indent="0" lvl="0" marL="0" rtl="0" algn="ctr">
              <a:spcBef>
                <a:spcPts val="0"/>
              </a:spcBef>
              <a:spcAft>
                <a:spcPts val="0"/>
              </a:spcAft>
              <a:buClr>
                <a:schemeClr val="dk1"/>
              </a:buClr>
              <a:buSzPts val="1100"/>
              <a:buFont typeface="Arial"/>
              <a:buNone/>
            </a:pPr>
            <a:r>
              <a:t/>
            </a:r>
            <a:endParaRPr b="0" sz="200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1"/>
          <p:cNvSpPr txBox="1"/>
          <p:nvPr>
            <p:ph type="title"/>
          </p:nvPr>
        </p:nvSpPr>
        <p:spPr>
          <a:xfrm>
            <a:off x="720000" y="2612750"/>
            <a:ext cx="83778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ΛCDM</a:t>
            </a:r>
            <a:endParaRPr>
              <a:solidFill>
                <a:schemeClr val="lt1"/>
              </a:solidFill>
            </a:endParaRPr>
          </a:p>
          <a:p>
            <a:pPr indent="0" lvl="0" marL="0" rtl="0" algn="l">
              <a:spcBef>
                <a:spcPts val="0"/>
              </a:spcBef>
              <a:spcAft>
                <a:spcPts val="0"/>
              </a:spcAft>
              <a:buNone/>
            </a:pPr>
            <a:r>
              <a:rPr lang="en">
                <a:solidFill>
                  <a:schemeClr val="lt1"/>
                </a:solidFill>
              </a:rPr>
              <a:t>model</a:t>
            </a:r>
            <a:endParaRPr>
              <a:solidFill>
                <a:schemeClr val="lt1"/>
              </a:solidFill>
            </a:endParaRPr>
          </a:p>
        </p:txBody>
      </p:sp>
      <p:sp>
        <p:nvSpPr>
          <p:cNvPr id="275" name="Google Shape;275;p41"/>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42"/>
          <p:cNvPicPr preferRelativeResize="0"/>
          <p:nvPr/>
        </p:nvPicPr>
        <p:blipFill>
          <a:blip r:embed="rId3">
            <a:alphaModFix/>
          </a:blip>
          <a:stretch>
            <a:fillRect/>
          </a:stretch>
        </p:blipFill>
        <p:spPr>
          <a:xfrm>
            <a:off x="3126475" y="419225"/>
            <a:ext cx="3134800" cy="3860350"/>
          </a:xfrm>
          <a:prstGeom prst="rect">
            <a:avLst/>
          </a:prstGeom>
          <a:noFill/>
          <a:ln>
            <a:noFill/>
          </a:ln>
        </p:spPr>
      </p:pic>
      <p:sp>
        <p:nvSpPr>
          <p:cNvPr id="281" name="Google Shape;281;p42"/>
          <p:cNvSpPr txBox="1"/>
          <p:nvPr/>
        </p:nvSpPr>
        <p:spPr>
          <a:xfrm>
            <a:off x="2668425" y="4428075"/>
            <a:ext cx="4050900" cy="5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4"/>
                </a:solidFill>
                <a:latin typeface="Times New Roman"/>
                <a:ea typeface="Times New Roman"/>
                <a:cs typeface="Times New Roman"/>
                <a:sym typeface="Times New Roman"/>
              </a:rPr>
              <a:t>Figure 2</a:t>
            </a:r>
            <a:r>
              <a:rPr lang="en">
                <a:solidFill>
                  <a:schemeClr val="accent4"/>
                </a:solidFill>
                <a:latin typeface="Times New Roman"/>
                <a:ea typeface="Times New Roman"/>
                <a:cs typeface="Times New Roman"/>
                <a:sym typeface="Times New Roman"/>
              </a:rPr>
              <a:t>: Content of the universe</a:t>
            </a:r>
            <a:endParaRPr>
              <a:solidFill>
                <a:schemeClr val="accent4"/>
              </a:solidFill>
              <a:latin typeface="Times New Roman"/>
              <a:ea typeface="Times New Roman"/>
              <a:cs typeface="Times New Roman"/>
              <a:sym typeface="Times New Roman"/>
            </a:endParaRPr>
          </a:p>
          <a:p>
            <a:pPr indent="0" lvl="0" marL="0" rtl="0" algn="ctr">
              <a:spcBef>
                <a:spcPts val="0"/>
              </a:spcBef>
              <a:spcAft>
                <a:spcPts val="0"/>
              </a:spcAft>
              <a:buNone/>
            </a:pPr>
            <a:r>
              <a:rPr lang="en">
                <a:solidFill>
                  <a:schemeClr val="accent4"/>
                </a:solidFill>
                <a:latin typeface="Times New Roman"/>
                <a:ea typeface="Times New Roman"/>
                <a:cs typeface="Times New Roman"/>
                <a:sym typeface="Times New Roman"/>
              </a:rPr>
              <a:t>Source: </a:t>
            </a:r>
            <a:r>
              <a:rPr i="1" lang="en" u="sng">
                <a:solidFill>
                  <a:schemeClr val="accent4"/>
                </a:solidFill>
                <a:latin typeface="Times New Roman"/>
                <a:ea typeface="Times New Roman"/>
                <a:cs typeface="Times New Roman"/>
                <a:sym typeface="Times New Roman"/>
                <a:hlinkClick r:id="rId4">
                  <a:extLst>
                    <a:ext uri="{A12FA001-AC4F-418D-AE19-62706E023703}">
                      <ahyp:hlinkClr val="tx"/>
                    </a:ext>
                  </a:extLst>
                </a:hlinkClick>
              </a:rPr>
              <a:t>https://chandra.harvard.edu/darkuniverse/</a:t>
            </a:r>
            <a:endParaRPr i="1">
              <a:solidFill>
                <a:schemeClr val="accent4"/>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Inter"/>
              <a:ea typeface="Inter"/>
              <a:cs typeface="Inter"/>
              <a:sym typeface="Inter"/>
            </a:endParaRPr>
          </a:p>
        </p:txBody>
      </p:sp>
      <p:grpSp>
        <p:nvGrpSpPr>
          <p:cNvPr id="282" name="Google Shape;282;p42"/>
          <p:cNvGrpSpPr/>
          <p:nvPr/>
        </p:nvGrpSpPr>
        <p:grpSpPr>
          <a:xfrm>
            <a:off x="545300" y="419233"/>
            <a:ext cx="1676102" cy="953666"/>
            <a:chOff x="545300" y="419233"/>
            <a:chExt cx="1676102" cy="953666"/>
          </a:xfrm>
        </p:grpSpPr>
        <p:grpSp>
          <p:nvGrpSpPr>
            <p:cNvPr id="283" name="Google Shape;283;p42"/>
            <p:cNvGrpSpPr/>
            <p:nvPr/>
          </p:nvGrpSpPr>
          <p:grpSpPr>
            <a:xfrm>
              <a:off x="895996" y="419233"/>
              <a:ext cx="979868" cy="896726"/>
              <a:chOff x="4675986" y="2745684"/>
              <a:chExt cx="381346" cy="368644"/>
            </a:xfrm>
          </p:grpSpPr>
          <p:sp>
            <p:nvSpPr>
              <p:cNvPr id="284" name="Google Shape;284;p42"/>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42"/>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86" name="Google Shape;286;p42"/>
            <p:cNvPicPr preferRelativeResize="0"/>
            <p:nvPr/>
          </p:nvPicPr>
          <p:blipFill>
            <a:blip r:embed="rId5">
              <a:alphaModFix/>
            </a:blip>
            <a:stretch>
              <a:fillRect/>
            </a:stretch>
          </p:blipFill>
          <p:spPr>
            <a:xfrm>
              <a:off x="545300" y="430075"/>
              <a:ext cx="1676102" cy="942824"/>
            </a:xfrm>
            <a:prstGeom prst="rect">
              <a:avLst/>
            </a:prstGeom>
            <a:noFill/>
            <a:ln>
              <a:noFill/>
            </a:ln>
          </p:spPr>
        </p:pic>
      </p:grpSp>
      <p:grpSp>
        <p:nvGrpSpPr>
          <p:cNvPr id="287" name="Google Shape;287;p42"/>
          <p:cNvGrpSpPr/>
          <p:nvPr/>
        </p:nvGrpSpPr>
        <p:grpSpPr>
          <a:xfrm>
            <a:off x="7095775" y="1932558"/>
            <a:ext cx="1676102" cy="953666"/>
            <a:chOff x="545300" y="419233"/>
            <a:chExt cx="1676102" cy="953666"/>
          </a:xfrm>
        </p:grpSpPr>
        <p:grpSp>
          <p:nvGrpSpPr>
            <p:cNvPr id="288" name="Google Shape;288;p42"/>
            <p:cNvGrpSpPr/>
            <p:nvPr/>
          </p:nvGrpSpPr>
          <p:grpSpPr>
            <a:xfrm>
              <a:off x="895996" y="419233"/>
              <a:ext cx="979868" cy="896726"/>
              <a:chOff x="4675986" y="2745684"/>
              <a:chExt cx="381346" cy="368644"/>
            </a:xfrm>
          </p:grpSpPr>
          <p:sp>
            <p:nvSpPr>
              <p:cNvPr id="289" name="Google Shape;289;p42"/>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2"/>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91" name="Google Shape;291;p42"/>
            <p:cNvPicPr preferRelativeResize="0"/>
            <p:nvPr/>
          </p:nvPicPr>
          <p:blipFill>
            <a:blip r:embed="rId5">
              <a:alphaModFix/>
            </a:blip>
            <a:stretch>
              <a:fillRect/>
            </a:stretch>
          </p:blipFill>
          <p:spPr>
            <a:xfrm>
              <a:off x="545300" y="430075"/>
              <a:ext cx="1676102" cy="942824"/>
            </a:xfrm>
            <a:prstGeom prst="rect">
              <a:avLst/>
            </a:prstGeom>
            <a:noFill/>
            <a:ln>
              <a:noFill/>
            </a:ln>
          </p:spPr>
        </p:pic>
      </p:grpSp>
      <p:sp>
        <p:nvSpPr>
          <p:cNvPr id="292" name="Google Shape;292;p42"/>
          <p:cNvSpPr txBox="1"/>
          <p:nvPr/>
        </p:nvSpPr>
        <p:spPr>
          <a:xfrm>
            <a:off x="404975" y="1314875"/>
            <a:ext cx="1963200" cy="82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Inter"/>
                <a:ea typeface="Inter"/>
                <a:cs typeface="Inter"/>
                <a:sym typeface="Inter"/>
              </a:rPr>
              <a:t>What are these particles?</a:t>
            </a:r>
            <a:endParaRPr>
              <a:solidFill>
                <a:schemeClr val="dk2"/>
              </a:solidFill>
              <a:latin typeface="Inter"/>
              <a:ea typeface="Inter"/>
              <a:cs typeface="Inter"/>
              <a:sym typeface="Inter"/>
            </a:endParaRPr>
          </a:p>
        </p:txBody>
      </p:sp>
      <p:sp>
        <p:nvSpPr>
          <p:cNvPr id="293" name="Google Shape;293;p42"/>
          <p:cNvSpPr txBox="1"/>
          <p:nvPr/>
        </p:nvSpPr>
        <p:spPr>
          <a:xfrm>
            <a:off x="7212500" y="1363225"/>
            <a:ext cx="14115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Inter"/>
                <a:ea typeface="Inter"/>
                <a:cs typeface="Inter"/>
                <a:sym typeface="Inter"/>
              </a:rPr>
              <a:t>How do they work?</a:t>
            </a:r>
            <a:endParaRPr>
              <a:solidFill>
                <a:schemeClr val="dk2"/>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id="298" name="Google Shape;298;p43"/>
          <p:cNvPicPr preferRelativeResize="0"/>
          <p:nvPr/>
        </p:nvPicPr>
        <p:blipFill>
          <a:blip r:embed="rId3">
            <a:alphaModFix/>
          </a:blip>
          <a:stretch>
            <a:fillRect/>
          </a:stretch>
        </p:blipFill>
        <p:spPr>
          <a:xfrm>
            <a:off x="1964375" y="691375"/>
            <a:ext cx="5392299" cy="3033175"/>
          </a:xfrm>
          <a:prstGeom prst="rect">
            <a:avLst/>
          </a:prstGeom>
          <a:noFill/>
          <a:ln>
            <a:noFill/>
          </a:ln>
        </p:spPr>
      </p:pic>
      <p:sp>
        <p:nvSpPr>
          <p:cNvPr id="299" name="Google Shape;299;p43"/>
          <p:cNvSpPr txBox="1"/>
          <p:nvPr/>
        </p:nvSpPr>
        <p:spPr>
          <a:xfrm>
            <a:off x="2477713" y="3891875"/>
            <a:ext cx="43656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3: </a:t>
            </a:r>
            <a:r>
              <a:rPr lang="en" sz="1200">
                <a:solidFill>
                  <a:srgbClr val="FFFFFF"/>
                </a:solidFill>
                <a:latin typeface="Times New Roman"/>
                <a:ea typeface="Times New Roman"/>
                <a:cs typeface="Times New Roman"/>
                <a:sym typeface="Times New Roman"/>
              </a:rPr>
              <a:t>Observed vs expected galaxy velocities</a:t>
            </a:r>
            <a:r>
              <a:rPr b="1" lang="en" sz="1200">
                <a:solidFill>
                  <a:srgbClr val="FFFFFF"/>
                </a:solidFill>
                <a:latin typeface="Times New Roman"/>
                <a:ea typeface="Times New Roman"/>
                <a:cs typeface="Times New Roman"/>
                <a:sym typeface="Times New Roman"/>
              </a:rPr>
              <a:t> </a:t>
            </a:r>
            <a:r>
              <a:rPr lang="en" sz="1200">
                <a:solidFill>
                  <a:srgbClr val="FFFFFF"/>
                </a:solidFill>
                <a:latin typeface="Times New Roman"/>
                <a:ea typeface="Times New Roman"/>
                <a:cs typeface="Times New Roman"/>
                <a:sym typeface="Times New Roman"/>
              </a:rPr>
              <a:t>Source:</a:t>
            </a:r>
            <a:r>
              <a:rPr i="1" lang="en" sz="1200">
                <a:solidFill>
                  <a:srgbClr val="FFFFFF"/>
                </a:solidFill>
                <a:latin typeface="Times New Roman"/>
                <a:ea typeface="Times New Roman"/>
                <a:cs typeface="Times New Roman"/>
                <a:sym typeface="Times New Roman"/>
              </a:rPr>
              <a:t>https://commons.wikimedia.org/wiki/File:Rotation_curve_of_spiral_galaxy_Messier_33_(Triangulum).png</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pic>
        <p:nvPicPr>
          <p:cNvPr id="304" name="Google Shape;304;p44"/>
          <p:cNvPicPr preferRelativeResize="0"/>
          <p:nvPr/>
        </p:nvPicPr>
        <p:blipFill>
          <a:blip r:embed="rId4">
            <a:alphaModFix/>
          </a:blip>
          <a:stretch>
            <a:fillRect/>
          </a:stretch>
        </p:blipFill>
        <p:spPr>
          <a:xfrm>
            <a:off x="4771899" y="1284750"/>
            <a:ext cx="3405525" cy="2574025"/>
          </a:xfrm>
          <a:prstGeom prst="rect">
            <a:avLst/>
          </a:prstGeom>
          <a:noFill/>
          <a:ln>
            <a:noFill/>
          </a:ln>
        </p:spPr>
      </p:pic>
      <p:sp>
        <p:nvSpPr>
          <p:cNvPr id="305" name="Google Shape;305;p44"/>
          <p:cNvSpPr txBox="1"/>
          <p:nvPr/>
        </p:nvSpPr>
        <p:spPr>
          <a:xfrm>
            <a:off x="5795013" y="3858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Fritz Zwicki</a:t>
            </a:r>
            <a:endParaRPr sz="1200">
              <a:solidFill>
                <a:srgbClr val="FFFFFF"/>
              </a:solidFill>
              <a:latin typeface="Times New Roman"/>
              <a:ea typeface="Times New Roman"/>
              <a:cs typeface="Times New Roman"/>
              <a:sym typeface="Times New Roman"/>
            </a:endParaRPr>
          </a:p>
        </p:txBody>
      </p:sp>
      <p:pic>
        <p:nvPicPr>
          <p:cNvPr id="306" name="Google Shape;306;p44"/>
          <p:cNvPicPr preferRelativeResize="0"/>
          <p:nvPr/>
        </p:nvPicPr>
        <p:blipFill>
          <a:blip r:embed="rId5">
            <a:alphaModFix/>
          </a:blip>
          <a:stretch>
            <a:fillRect/>
          </a:stretch>
        </p:blipFill>
        <p:spPr>
          <a:xfrm>
            <a:off x="1049525" y="1253525"/>
            <a:ext cx="2390549" cy="2636452"/>
          </a:xfrm>
          <a:prstGeom prst="rect">
            <a:avLst/>
          </a:prstGeom>
          <a:noFill/>
          <a:ln>
            <a:noFill/>
          </a:ln>
        </p:spPr>
      </p:pic>
      <p:sp>
        <p:nvSpPr>
          <p:cNvPr id="307" name="Google Shape;307;p44"/>
          <p:cNvSpPr txBox="1"/>
          <p:nvPr/>
        </p:nvSpPr>
        <p:spPr>
          <a:xfrm>
            <a:off x="1565138" y="3858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Vera Rubin</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5"/>
          <p:cNvSpPr txBox="1"/>
          <p:nvPr>
            <p:ph idx="2" type="title"/>
          </p:nvPr>
        </p:nvSpPr>
        <p:spPr>
          <a:xfrm>
            <a:off x="3547423" y="1469692"/>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WIMPs</a:t>
            </a:r>
            <a:endParaRPr/>
          </a:p>
        </p:txBody>
      </p:sp>
      <p:sp>
        <p:nvSpPr>
          <p:cNvPr id="313" name="Google Shape;313;p45"/>
          <p:cNvSpPr txBox="1"/>
          <p:nvPr>
            <p:ph idx="3" type="title"/>
          </p:nvPr>
        </p:nvSpPr>
        <p:spPr>
          <a:xfrm>
            <a:off x="3547415" y="4060361"/>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Sterile Neutrinos</a:t>
            </a:r>
            <a:endParaRPr/>
          </a:p>
        </p:txBody>
      </p:sp>
      <p:sp>
        <p:nvSpPr>
          <p:cNvPr id="314" name="Google Shape;314;p45"/>
          <p:cNvSpPr txBox="1"/>
          <p:nvPr>
            <p:ph idx="5" type="title"/>
          </p:nvPr>
        </p:nvSpPr>
        <p:spPr>
          <a:xfrm>
            <a:off x="3547423" y="2798184"/>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Axions</a:t>
            </a:r>
            <a:endParaRPr/>
          </a:p>
        </p:txBody>
      </p:sp>
      <p:sp>
        <p:nvSpPr>
          <p:cNvPr id="315" name="Google Shape;315;p45"/>
          <p:cNvSpPr/>
          <p:nvPr/>
        </p:nvSpPr>
        <p:spPr>
          <a:xfrm>
            <a:off x="2442389" y="2673299"/>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5"/>
          <p:cNvSpPr/>
          <p:nvPr/>
        </p:nvSpPr>
        <p:spPr>
          <a:xfrm>
            <a:off x="2442389" y="1344824"/>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5"/>
          <p:cNvSpPr/>
          <p:nvPr/>
        </p:nvSpPr>
        <p:spPr>
          <a:xfrm>
            <a:off x="2442389" y="3935472"/>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5"/>
          <p:cNvSpPr txBox="1"/>
          <p:nvPr>
            <p:ph type="title"/>
          </p:nvPr>
        </p:nvSpPr>
        <p:spPr>
          <a:xfrm>
            <a:off x="0" y="452000"/>
            <a:ext cx="914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C3B1"/>
                </a:solidFill>
              </a:rPr>
              <a:t>Possible candidates</a:t>
            </a:r>
            <a:endParaRPr>
              <a:solidFill>
                <a:srgbClr val="00C3B1"/>
              </a:solidFill>
            </a:endParaRPr>
          </a:p>
        </p:txBody>
      </p:sp>
      <p:sp>
        <p:nvSpPr>
          <p:cNvPr id="319" name="Google Shape;319;p45"/>
          <p:cNvSpPr txBox="1"/>
          <p:nvPr/>
        </p:nvSpPr>
        <p:spPr>
          <a:xfrm>
            <a:off x="2671950" y="1460100"/>
            <a:ext cx="55689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a:t>
            </a:r>
            <a:endParaRPr sz="2700">
              <a:solidFill>
                <a:schemeClr val="dk1"/>
              </a:solidFill>
              <a:latin typeface="Merriweather"/>
              <a:ea typeface="Merriweather"/>
              <a:cs typeface="Merriweather"/>
              <a:sym typeface="Merriweather"/>
            </a:endParaRPr>
          </a:p>
        </p:txBody>
      </p:sp>
      <p:sp>
        <p:nvSpPr>
          <p:cNvPr id="320" name="Google Shape;320;p45"/>
          <p:cNvSpPr txBox="1"/>
          <p:nvPr/>
        </p:nvSpPr>
        <p:spPr>
          <a:xfrm>
            <a:off x="2595750" y="2817938"/>
            <a:ext cx="30000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II.</a:t>
            </a:r>
            <a:endParaRPr/>
          </a:p>
        </p:txBody>
      </p:sp>
      <p:sp>
        <p:nvSpPr>
          <p:cNvPr id="321" name="Google Shape;321;p45"/>
          <p:cNvSpPr txBox="1"/>
          <p:nvPr/>
        </p:nvSpPr>
        <p:spPr>
          <a:xfrm>
            <a:off x="2575700" y="4041000"/>
            <a:ext cx="30000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III.</a:t>
            </a:r>
            <a:endParaRPr/>
          </a:p>
        </p:txBody>
      </p:sp>
      <p:sp>
        <p:nvSpPr>
          <p:cNvPr id="322" name="Google Shape;322;p45"/>
          <p:cNvSpPr txBox="1"/>
          <p:nvPr/>
        </p:nvSpPr>
        <p:spPr>
          <a:xfrm>
            <a:off x="3503350" y="1847775"/>
            <a:ext cx="3702900" cy="25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(Weakly interacting massive particle)</a:t>
            </a:r>
            <a:endParaRPr>
              <a:solidFill>
                <a:schemeClr val="dk2"/>
              </a:solidFill>
              <a:latin typeface="Times New Roman"/>
              <a:ea typeface="Times New Roman"/>
              <a:cs typeface="Times New Roman"/>
              <a:sym typeface="Times New Roman"/>
            </a:endParaRPr>
          </a:p>
        </p:txBody>
      </p:sp>
      <p:sp>
        <p:nvSpPr>
          <p:cNvPr id="323" name="Google Shape;323;p45"/>
          <p:cNvSpPr txBox="1"/>
          <p:nvPr/>
        </p:nvSpPr>
        <p:spPr>
          <a:xfrm>
            <a:off x="3316200" y="222375"/>
            <a:ext cx="2890800" cy="38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rgbClr val="00C3B1"/>
                </a:solidFill>
                <a:latin typeface="Cinzel ExtraBold"/>
                <a:ea typeface="Cinzel ExtraBold"/>
                <a:cs typeface="Cinzel ExtraBold"/>
                <a:sym typeface="Cinzel ExtraBold"/>
              </a:rPr>
              <a:t>DARK MATTER</a:t>
            </a:r>
            <a:endParaRPr sz="1600">
              <a:solidFill>
                <a:srgbClr val="00C3B1"/>
              </a:solidFill>
              <a:latin typeface="Cinzel ExtraBold"/>
              <a:ea typeface="Cinzel ExtraBold"/>
              <a:cs typeface="Cinzel ExtraBold"/>
              <a:sym typeface="Cinzel Extra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6"/>
          <p:cNvSpPr txBox="1"/>
          <p:nvPr>
            <p:ph type="title"/>
          </p:nvPr>
        </p:nvSpPr>
        <p:spPr>
          <a:xfrm>
            <a:off x="3276450" y="0"/>
            <a:ext cx="2591100" cy="1488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400"/>
              <a:t>The WIMPs</a:t>
            </a:r>
            <a:endParaRPr sz="5400"/>
          </a:p>
        </p:txBody>
      </p:sp>
      <p:sp>
        <p:nvSpPr>
          <p:cNvPr id="329" name="Google Shape;329;p46"/>
          <p:cNvSpPr txBox="1"/>
          <p:nvPr>
            <p:ph idx="1" type="subTitle"/>
          </p:nvPr>
        </p:nvSpPr>
        <p:spPr>
          <a:xfrm>
            <a:off x="423250" y="2197625"/>
            <a:ext cx="3174300" cy="101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C3B1"/>
                </a:solidFill>
                <a:latin typeface="Times New Roman"/>
                <a:ea typeface="Times New Roman"/>
                <a:cs typeface="Times New Roman"/>
                <a:sym typeface="Times New Roman"/>
              </a:rPr>
              <a:t>Heavy, </a:t>
            </a:r>
            <a:r>
              <a:rPr lang="en" sz="1500">
                <a:solidFill>
                  <a:srgbClr val="00C3B1"/>
                </a:solidFill>
                <a:uFill>
                  <a:noFill/>
                </a:uFill>
                <a:latin typeface="Times New Roman"/>
                <a:ea typeface="Times New Roman"/>
                <a:cs typeface="Times New Roman"/>
                <a:sym typeface="Times New Roman"/>
                <a:hlinkClick r:id="rId3">
                  <a:extLst>
                    <a:ext uri="{A12FA001-AC4F-418D-AE19-62706E023703}">
                      <ahyp:hlinkClr val="tx"/>
                    </a:ext>
                  </a:extLst>
                </a:hlinkClick>
              </a:rPr>
              <a:t>electromagnetically</a:t>
            </a:r>
            <a:r>
              <a:rPr lang="en" sz="1500">
                <a:solidFill>
                  <a:srgbClr val="00C3B1"/>
                </a:solidFill>
                <a:latin typeface="Times New Roman"/>
                <a:ea typeface="Times New Roman"/>
                <a:cs typeface="Times New Roman"/>
                <a:sym typeface="Times New Roman"/>
              </a:rPr>
              <a:t> neutral </a:t>
            </a:r>
            <a:r>
              <a:rPr lang="en" sz="1500">
                <a:solidFill>
                  <a:srgbClr val="00C3B1"/>
                </a:solidFill>
                <a:uFill>
                  <a:noFill/>
                </a:uFill>
                <a:latin typeface="Times New Roman"/>
                <a:ea typeface="Times New Roman"/>
                <a:cs typeface="Times New Roman"/>
                <a:sym typeface="Times New Roman"/>
                <a:hlinkClick r:id="rId4">
                  <a:extLst>
                    <a:ext uri="{A12FA001-AC4F-418D-AE19-62706E023703}">
                      <ahyp:hlinkClr val="tx"/>
                    </a:ext>
                  </a:extLst>
                </a:hlinkClick>
              </a:rPr>
              <a:t>subatomic particle</a:t>
            </a:r>
            <a:r>
              <a:rPr lang="en" sz="1500">
                <a:solidFill>
                  <a:srgbClr val="00C3B1"/>
                </a:solidFill>
                <a:latin typeface="Times New Roman"/>
                <a:ea typeface="Times New Roman"/>
                <a:cs typeface="Times New Roman"/>
                <a:sym typeface="Times New Roman"/>
              </a:rPr>
              <a:t> that is hypothesized to make up most </a:t>
            </a:r>
            <a:r>
              <a:rPr lang="en" sz="1500">
                <a:solidFill>
                  <a:srgbClr val="00C3B1"/>
                </a:solidFill>
                <a:uFill>
                  <a:noFill/>
                </a:uFill>
                <a:latin typeface="Times New Roman"/>
                <a:ea typeface="Times New Roman"/>
                <a:cs typeface="Times New Roman"/>
                <a:sym typeface="Times New Roman"/>
                <a:hlinkClick r:id="rId5">
                  <a:extLst>
                    <a:ext uri="{A12FA001-AC4F-418D-AE19-62706E023703}">
                      <ahyp:hlinkClr val="tx"/>
                    </a:ext>
                  </a:extLst>
                </a:hlinkClick>
              </a:rPr>
              <a:t>dark matter</a:t>
            </a:r>
            <a:r>
              <a:rPr lang="en" sz="1500">
                <a:solidFill>
                  <a:srgbClr val="00C3B1"/>
                </a:solidFill>
                <a:latin typeface="Times New Roman"/>
                <a:ea typeface="Times New Roman"/>
                <a:cs typeface="Times New Roman"/>
                <a:sym typeface="Times New Roman"/>
              </a:rPr>
              <a:t> and therefore some 22% of the </a:t>
            </a:r>
            <a:r>
              <a:rPr lang="en" sz="1500">
                <a:solidFill>
                  <a:srgbClr val="00C3B1"/>
                </a:solidFill>
                <a:uFill>
                  <a:noFill/>
                </a:uFill>
                <a:latin typeface="Times New Roman"/>
                <a:ea typeface="Times New Roman"/>
                <a:cs typeface="Times New Roman"/>
                <a:sym typeface="Times New Roman"/>
                <a:hlinkClick r:id="rId6">
                  <a:extLst>
                    <a:ext uri="{A12FA001-AC4F-418D-AE19-62706E023703}">
                      <ahyp:hlinkClr val="tx"/>
                    </a:ext>
                  </a:extLst>
                </a:hlinkClick>
              </a:rPr>
              <a:t>universe</a:t>
            </a:r>
            <a:endParaRPr sz="1700">
              <a:solidFill>
                <a:srgbClr val="00C3B1"/>
              </a:solidFill>
            </a:endParaRPr>
          </a:p>
        </p:txBody>
      </p:sp>
      <p:sp>
        <p:nvSpPr>
          <p:cNvPr id="330" name="Google Shape;330;p46"/>
          <p:cNvSpPr txBox="1"/>
          <p:nvPr/>
        </p:nvSpPr>
        <p:spPr>
          <a:xfrm>
            <a:off x="4853425" y="2197625"/>
            <a:ext cx="38481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They don’t absorb/emit light</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They don’t interact strongly with other particles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7"/>
          <p:cNvSpPr txBox="1"/>
          <p:nvPr>
            <p:ph type="title"/>
          </p:nvPr>
        </p:nvSpPr>
        <p:spPr>
          <a:xfrm>
            <a:off x="3017100" y="338150"/>
            <a:ext cx="3109800" cy="1488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5400"/>
              <a:t>AXIONS</a:t>
            </a:r>
            <a:endParaRPr sz="5400"/>
          </a:p>
        </p:txBody>
      </p:sp>
      <p:sp>
        <p:nvSpPr>
          <p:cNvPr id="336" name="Google Shape;336;p47"/>
          <p:cNvSpPr txBox="1"/>
          <p:nvPr>
            <p:ph idx="1" type="subTitle"/>
          </p:nvPr>
        </p:nvSpPr>
        <p:spPr>
          <a:xfrm>
            <a:off x="251375" y="2197300"/>
            <a:ext cx="3839700" cy="92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C3B1"/>
                </a:solidFill>
                <a:latin typeface="Times New Roman"/>
                <a:ea typeface="Times New Roman"/>
                <a:cs typeface="Times New Roman"/>
                <a:sym typeface="Times New Roman"/>
              </a:rPr>
              <a:t>Axions are another well-motivated dark matter candidate. They were proposed to resolve the strong CP problem.</a:t>
            </a:r>
            <a:endParaRPr sz="1500">
              <a:solidFill>
                <a:srgbClr val="00C3B1"/>
              </a:solidFill>
              <a:latin typeface="Times New Roman"/>
              <a:ea typeface="Times New Roman"/>
              <a:cs typeface="Times New Roman"/>
              <a:sym typeface="Times New Roman"/>
            </a:endParaRPr>
          </a:p>
          <a:p>
            <a:pPr indent="0" lvl="0" marL="0" rtl="0" algn="l">
              <a:spcBef>
                <a:spcPts val="0"/>
              </a:spcBef>
              <a:spcAft>
                <a:spcPts val="0"/>
              </a:spcAft>
              <a:buNone/>
            </a:pPr>
            <a:r>
              <a:t/>
            </a:r>
            <a:endParaRPr sz="1500">
              <a:solidFill>
                <a:srgbClr val="00C3B1"/>
              </a:solidFill>
              <a:latin typeface="Times New Roman"/>
              <a:ea typeface="Times New Roman"/>
              <a:cs typeface="Times New Roman"/>
              <a:sym typeface="Times New Roman"/>
            </a:endParaRPr>
          </a:p>
        </p:txBody>
      </p:sp>
      <p:sp>
        <p:nvSpPr>
          <p:cNvPr id="337" name="Google Shape;337;p47"/>
          <p:cNvSpPr txBox="1"/>
          <p:nvPr/>
        </p:nvSpPr>
        <p:spPr>
          <a:xfrm>
            <a:off x="4622550" y="2121100"/>
            <a:ext cx="4436700" cy="12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No electric charge</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small mass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low interaction for strong and weak forces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8"/>
          <p:cNvSpPr txBox="1"/>
          <p:nvPr>
            <p:ph type="title"/>
          </p:nvPr>
        </p:nvSpPr>
        <p:spPr>
          <a:xfrm>
            <a:off x="626250" y="291550"/>
            <a:ext cx="3104400" cy="721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CP Problem	</a:t>
            </a:r>
            <a:endParaRPr/>
          </a:p>
        </p:txBody>
      </p:sp>
      <p:grpSp>
        <p:nvGrpSpPr>
          <p:cNvPr id="343" name="Google Shape;343;p48"/>
          <p:cNvGrpSpPr/>
          <p:nvPr/>
        </p:nvGrpSpPr>
        <p:grpSpPr>
          <a:xfrm>
            <a:off x="2394922" y="1013049"/>
            <a:ext cx="321169" cy="355161"/>
            <a:chOff x="7974047" y="2081861"/>
            <a:chExt cx="321169" cy="355161"/>
          </a:xfrm>
        </p:grpSpPr>
        <p:sp>
          <p:nvSpPr>
            <p:cNvPr id="344" name="Google Shape;344;p48"/>
            <p:cNvSpPr/>
            <p:nvPr/>
          </p:nvSpPr>
          <p:spPr>
            <a:xfrm>
              <a:off x="8072028" y="2393444"/>
              <a:ext cx="10472" cy="10472"/>
            </a:xfrm>
            <a:custGeom>
              <a:rect b="b" l="l" r="r" t="t"/>
              <a:pathLst>
                <a:path extrusionOk="0" h="342" w="342">
                  <a:moveTo>
                    <a:pt x="1" y="0"/>
                  </a:moveTo>
                  <a:lnTo>
                    <a:pt x="1"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48"/>
            <p:cNvSpPr/>
            <p:nvPr/>
          </p:nvSpPr>
          <p:spPr>
            <a:xfrm>
              <a:off x="8072028" y="2376144"/>
              <a:ext cx="10472" cy="10380"/>
            </a:xfrm>
            <a:custGeom>
              <a:rect b="b" l="l" r="r" t="t"/>
              <a:pathLst>
                <a:path extrusionOk="0" h="339" w="342">
                  <a:moveTo>
                    <a:pt x="1" y="0"/>
                  </a:moveTo>
                  <a:lnTo>
                    <a:pt x="1" y="339"/>
                  </a:lnTo>
                  <a:lnTo>
                    <a:pt x="341" y="339"/>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48"/>
            <p:cNvSpPr/>
            <p:nvPr/>
          </p:nvSpPr>
          <p:spPr>
            <a:xfrm>
              <a:off x="8022150" y="2376144"/>
              <a:ext cx="10472" cy="10380"/>
            </a:xfrm>
            <a:custGeom>
              <a:rect b="b" l="l" r="r" t="t"/>
              <a:pathLst>
                <a:path extrusionOk="0" h="339" w="342">
                  <a:moveTo>
                    <a:pt x="1" y="0"/>
                  </a:moveTo>
                  <a:lnTo>
                    <a:pt x="1" y="339"/>
                  </a:lnTo>
                  <a:lnTo>
                    <a:pt x="341" y="339"/>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48"/>
            <p:cNvSpPr/>
            <p:nvPr/>
          </p:nvSpPr>
          <p:spPr>
            <a:xfrm>
              <a:off x="8022150" y="2393444"/>
              <a:ext cx="10472" cy="10472"/>
            </a:xfrm>
            <a:custGeom>
              <a:rect b="b" l="l" r="r" t="t"/>
              <a:pathLst>
                <a:path extrusionOk="0" h="342" w="342">
                  <a:moveTo>
                    <a:pt x="1" y="0"/>
                  </a:moveTo>
                  <a:lnTo>
                    <a:pt x="1"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48"/>
            <p:cNvSpPr/>
            <p:nvPr/>
          </p:nvSpPr>
          <p:spPr>
            <a:xfrm>
              <a:off x="8047074" y="2131587"/>
              <a:ext cx="10441" cy="10441"/>
            </a:xfrm>
            <a:custGeom>
              <a:rect b="b" l="l" r="r" t="t"/>
              <a:pathLst>
                <a:path extrusionOk="0" h="341" w="341">
                  <a:moveTo>
                    <a:pt x="0" y="0"/>
                  </a:moveTo>
                  <a:lnTo>
                    <a:pt x="0"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48"/>
            <p:cNvSpPr/>
            <p:nvPr/>
          </p:nvSpPr>
          <p:spPr>
            <a:xfrm>
              <a:off x="8047074" y="2148948"/>
              <a:ext cx="10441" cy="20822"/>
            </a:xfrm>
            <a:custGeom>
              <a:rect b="b" l="l" r="r" t="t"/>
              <a:pathLst>
                <a:path extrusionOk="0" h="680" w="341">
                  <a:moveTo>
                    <a:pt x="0" y="0"/>
                  </a:moveTo>
                  <a:lnTo>
                    <a:pt x="0" y="680"/>
                  </a:lnTo>
                  <a:lnTo>
                    <a:pt x="341" y="680"/>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48"/>
            <p:cNvSpPr/>
            <p:nvPr/>
          </p:nvSpPr>
          <p:spPr>
            <a:xfrm>
              <a:off x="8047074" y="2114257"/>
              <a:ext cx="10441" cy="10411"/>
            </a:xfrm>
            <a:custGeom>
              <a:rect b="b" l="l" r="r" t="t"/>
              <a:pathLst>
                <a:path extrusionOk="0" h="340" w="341">
                  <a:moveTo>
                    <a:pt x="0" y="1"/>
                  </a:moveTo>
                  <a:lnTo>
                    <a:pt x="0" y="340"/>
                  </a:lnTo>
                  <a:lnTo>
                    <a:pt x="341" y="340"/>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48"/>
            <p:cNvSpPr/>
            <p:nvPr/>
          </p:nvSpPr>
          <p:spPr>
            <a:xfrm>
              <a:off x="8105924" y="2236979"/>
              <a:ext cx="10472" cy="10472"/>
            </a:xfrm>
            <a:custGeom>
              <a:rect b="b" l="l" r="r" t="t"/>
              <a:pathLst>
                <a:path extrusionOk="0" h="342" w="342">
                  <a:moveTo>
                    <a:pt x="1" y="1"/>
                  </a:moveTo>
                  <a:lnTo>
                    <a:pt x="1" y="341"/>
                  </a:lnTo>
                  <a:lnTo>
                    <a:pt x="341" y="341"/>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48"/>
            <p:cNvSpPr/>
            <p:nvPr/>
          </p:nvSpPr>
          <p:spPr>
            <a:xfrm>
              <a:off x="8105924" y="2219679"/>
              <a:ext cx="10472" cy="10411"/>
            </a:xfrm>
            <a:custGeom>
              <a:rect b="b" l="l" r="r" t="t"/>
              <a:pathLst>
                <a:path extrusionOk="0" h="340" w="342">
                  <a:moveTo>
                    <a:pt x="1" y="1"/>
                  </a:moveTo>
                  <a:lnTo>
                    <a:pt x="1" y="339"/>
                  </a:lnTo>
                  <a:lnTo>
                    <a:pt x="341" y="339"/>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48"/>
            <p:cNvSpPr/>
            <p:nvPr/>
          </p:nvSpPr>
          <p:spPr>
            <a:xfrm>
              <a:off x="8105924" y="2254340"/>
              <a:ext cx="10472" cy="20852"/>
            </a:xfrm>
            <a:custGeom>
              <a:rect b="b" l="l" r="r" t="t"/>
              <a:pathLst>
                <a:path extrusionOk="0" h="681" w="342">
                  <a:moveTo>
                    <a:pt x="1" y="1"/>
                  </a:moveTo>
                  <a:lnTo>
                    <a:pt x="1" y="680"/>
                  </a:lnTo>
                  <a:lnTo>
                    <a:pt x="341" y="680"/>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48"/>
            <p:cNvSpPr/>
            <p:nvPr/>
          </p:nvSpPr>
          <p:spPr>
            <a:xfrm>
              <a:off x="7974047" y="2081861"/>
              <a:ext cx="156560" cy="355161"/>
            </a:xfrm>
            <a:custGeom>
              <a:rect b="b" l="l" r="r" t="t"/>
              <a:pathLst>
                <a:path extrusionOk="0" h="11599" w="5113">
                  <a:moveTo>
                    <a:pt x="2817" y="930"/>
                  </a:moveTo>
                  <a:lnTo>
                    <a:pt x="2817" y="3032"/>
                  </a:lnTo>
                  <a:lnTo>
                    <a:pt x="2295" y="3032"/>
                  </a:lnTo>
                  <a:lnTo>
                    <a:pt x="2295" y="930"/>
                  </a:lnTo>
                  <a:close/>
                  <a:moveTo>
                    <a:pt x="927" y="3371"/>
                  </a:moveTo>
                  <a:lnTo>
                    <a:pt x="927" y="3958"/>
                  </a:lnTo>
                  <a:lnTo>
                    <a:pt x="341" y="3958"/>
                  </a:lnTo>
                  <a:lnTo>
                    <a:pt x="341" y="3751"/>
                  </a:lnTo>
                  <a:lnTo>
                    <a:pt x="722" y="3371"/>
                  </a:lnTo>
                  <a:close/>
                  <a:moveTo>
                    <a:pt x="4393" y="3371"/>
                  </a:moveTo>
                  <a:lnTo>
                    <a:pt x="4773" y="3751"/>
                  </a:lnTo>
                  <a:lnTo>
                    <a:pt x="4773" y="3960"/>
                  </a:lnTo>
                  <a:lnTo>
                    <a:pt x="4186" y="3960"/>
                  </a:lnTo>
                  <a:lnTo>
                    <a:pt x="4186" y="3371"/>
                  </a:lnTo>
                  <a:close/>
                  <a:moveTo>
                    <a:pt x="3848" y="3371"/>
                  </a:moveTo>
                  <a:lnTo>
                    <a:pt x="3848" y="3635"/>
                  </a:lnTo>
                  <a:lnTo>
                    <a:pt x="2153" y="3635"/>
                  </a:lnTo>
                  <a:lnTo>
                    <a:pt x="2153" y="3976"/>
                  </a:lnTo>
                  <a:lnTo>
                    <a:pt x="2389" y="3976"/>
                  </a:lnTo>
                  <a:lnTo>
                    <a:pt x="2389" y="5094"/>
                  </a:lnTo>
                  <a:lnTo>
                    <a:pt x="1458" y="5094"/>
                  </a:lnTo>
                  <a:lnTo>
                    <a:pt x="1269" y="4907"/>
                  </a:lnTo>
                  <a:lnTo>
                    <a:pt x="1269" y="3976"/>
                  </a:lnTo>
                  <a:lnTo>
                    <a:pt x="1813" y="3976"/>
                  </a:lnTo>
                  <a:lnTo>
                    <a:pt x="1813" y="3635"/>
                  </a:lnTo>
                  <a:lnTo>
                    <a:pt x="1269" y="3635"/>
                  </a:lnTo>
                  <a:lnTo>
                    <a:pt x="1269" y="3371"/>
                  </a:lnTo>
                  <a:close/>
                  <a:moveTo>
                    <a:pt x="3844" y="3976"/>
                  </a:moveTo>
                  <a:lnTo>
                    <a:pt x="3844" y="4906"/>
                  </a:lnTo>
                  <a:lnTo>
                    <a:pt x="3657" y="5094"/>
                  </a:lnTo>
                  <a:lnTo>
                    <a:pt x="2726" y="5094"/>
                  </a:lnTo>
                  <a:lnTo>
                    <a:pt x="2726" y="3976"/>
                  </a:lnTo>
                  <a:close/>
                  <a:moveTo>
                    <a:pt x="2817" y="5435"/>
                  </a:moveTo>
                  <a:lnTo>
                    <a:pt x="2817" y="6326"/>
                  </a:lnTo>
                  <a:lnTo>
                    <a:pt x="2690" y="6453"/>
                  </a:lnTo>
                  <a:lnTo>
                    <a:pt x="2422" y="6453"/>
                  </a:lnTo>
                  <a:lnTo>
                    <a:pt x="2295" y="6326"/>
                  </a:lnTo>
                  <a:lnTo>
                    <a:pt x="2295" y="5435"/>
                  </a:lnTo>
                  <a:close/>
                  <a:moveTo>
                    <a:pt x="927" y="4300"/>
                  </a:moveTo>
                  <a:lnTo>
                    <a:pt x="927" y="5047"/>
                  </a:lnTo>
                  <a:lnTo>
                    <a:pt x="1046" y="5166"/>
                  </a:lnTo>
                  <a:lnTo>
                    <a:pt x="1046" y="6620"/>
                  </a:lnTo>
                  <a:lnTo>
                    <a:pt x="338" y="6620"/>
                  </a:lnTo>
                  <a:lnTo>
                    <a:pt x="338" y="4300"/>
                  </a:lnTo>
                  <a:close/>
                  <a:moveTo>
                    <a:pt x="4770" y="4300"/>
                  </a:moveTo>
                  <a:lnTo>
                    <a:pt x="4770" y="6620"/>
                  </a:lnTo>
                  <a:lnTo>
                    <a:pt x="4065" y="6620"/>
                  </a:lnTo>
                  <a:lnTo>
                    <a:pt x="4065" y="5166"/>
                  </a:lnTo>
                  <a:lnTo>
                    <a:pt x="4185" y="5047"/>
                  </a:lnTo>
                  <a:lnTo>
                    <a:pt x="4185" y="4300"/>
                  </a:lnTo>
                  <a:close/>
                  <a:moveTo>
                    <a:pt x="1050" y="6957"/>
                  </a:moveTo>
                  <a:lnTo>
                    <a:pt x="1050" y="7665"/>
                  </a:lnTo>
                  <a:lnTo>
                    <a:pt x="586" y="7665"/>
                  </a:lnTo>
                  <a:lnTo>
                    <a:pt x="341" y="7421"/>
                  </a:lnTo>
                  <a:lnTo>
                    <a:pt x="341" y="6957"/>
                  </a:lnTo>
                  <a:close/>
                  <a:moveTo>
                    <a:pt x="4773" y="6957"/>
                  </a:moveTo>
                  <a:lnTo>
                    <a:pt x="4773" y="7421"/>
                  </a:lnTo>
                  <a:lnTo>
                    <a:pt x="4529" y="7665"/>
                  </a:lnTo>
                  <a:lnTo>
                    <a:pt x="4065" y="7665"/>
                  </a:lnTo>
                  <a:lnTo>
                    <a:pt x="4065" y="6957"/>
                  </a:lnTo>
                  <a:close/>
                  <a:moveTo>
                    <a:pt x="3724" y="5433"/>
                  </a:moveTo>
                  <a:lnTo>
                    <a:pt x="3724" y="6616"/>
                  </a:lnTo>
                  <a:lnTo>
                    <a:pt x="3724" y="6768"/>
                  </a:lnTo>
                  <a:lnTo>
                    <a:pt x="3183" y="6768"/>
                  </a:lnTo>
                  <a:lnTo>
                    <a:pt x="3183" y="7109"/>
                  </a:lnTo>
                  <a:lnTo>
                    <a:pt x="3724" y="7109"/>
                  </a:lnTo>
                  <a:lnTo>
                    <a:pt x="3724" y="8006"/>
                  </a:lnTo>
                  <a:lnTo>
                    <a:pt x="3724" y="8089"/>
                  </a:lnTo>
                  <a:lnTo>
                    <a:pt x="3016" y="8089"/>
                  </a:lnTo>
                  <a:lnTo>
                    <a:pt x="3016" y="7305"/>
                  </a:lnTo>
                  <a:lnTo>
                    <a:pt x="2095" y="7305"/>
                  </a:lnTo>
                  <a:lnTo>
                    <a:pt x="2095" y="8086"/>
                  </a:lnTo>
                  <a:lnTo>
                    <a:pt x="1387" y="8086"/>
                  </a:lnTo>
                  <a:lnTo>
                    <a:pt x="1387" y="7109"/>
                  </a:lnTo>
                  <a:lnTo>
                    <a:pt x="1929" y="7109"/>
                  </a:lnTo>
                  <a:lnTo>
                    <a:pt x="1929" y="6768"/>
                  </a:lnTo>
                  <a:lnTo>
                    <a:pt x="1387" y="6768"/>
                  </a:lnTo>
                  <a:lnTo>
                    <a:pt x="1387" y="5433"/>
                  </a:lnTo>
                  <a:lnTo>
                    <a:pt x="1956" y="5433"/>
                  </a:lnTo>
                  <a:lnTo>
                    <a:pt x="1956" y="6466"/>
                  </a:lnTo>
                  <a:lnTo>
                    <a:pt x="2282" y="6792"/>
                  </a:lnTo>
                  <a:lnTo>
                    <a:pt x="2829" y="6792"/>
                  </a:lnTo>
                  <a:lnTo>
                    <a:pt x="3155" y="6466"/>
                  </a:lnTo>
                  <a:lnTo>
                    <a:pt x="3155" y="5433"/>
                  </a:lnTo>
                  <a:close/>
                  <a:moveTo>
                    <a:pt x="3617" y="8426"/>
                  </a:moveTo>
                  <a:lnTo>
                    <a:pt x="3726" y="8535"/>
                  </a:lnTo>
                  <a:lnTo>
                    <a:pt x="3726" y="9026"/>
                  </a:lnTo>
                  <a:lnTo>
                    <a:pt x="3617" y="9135"/>
                  </a:lnTo>
                  <a:lnTo>
                    <a:pt x="3126" y="9135"/>
                  </a:lnTo>
                  <a:lnTo>
                    <a:pt x="3018" y="9026"/>
                  </a:lnTo>
                  <a:lnTo>
                    <a:pt x="3018" y="8535"/>
                  </a:lnTo>
                  <a:lnTo>
                    <a:pt x="3126" y="8426"/>
                  </a:lnTo>
                  <a:close/>
                  <a:moveTo>
                    <a:pt x="1987" y="8426"/>
                  </a:moveTo>
                  <a:lnTo>
                    <a:pt x="2095" y="8535"/>
                  </a:lnTo>
                  <a:lnTo>
                    <a:pt x="2095" y="9030"/>
                  </a:lnTo>
                  <a:lnTo>
                    <a:pt x="1987" y="9138"/>
                  </a:lnTo>
                  <a:lnTo>
                    <a:pt x="1496" y="9138"/>
                  </a:lnTo>
                  <a:lnTo>
                    <a:pt x="1387" y="9030"/>
                  </a:lnTo>
                  <a:lnTo>
                    <a:pt x="1387" y="8535"/>
                  </a:lnTo>
                  <a:lnTo>
                    <a:pt x="1496" y="8426"/>
                  </a:lnTo>
                  <a:close/>
                  <a:moveTo>
                    <a:pt x="3724" y="9475"/>
                  </a:moveTo>
                  <a:lnTo>
                    <a:pt x="3724" y="10606"/>
                  </a:lnTo>
                  <a:lnTo>
                    <a:pt x="3016" y="10606"/>
                  </a:lnTo>
                  <a:lnTo>
                    <a:pt x="3016" y="9475"/>
                  </a:lnTo>
                  <a:close/>
                  <a:moveTo>
                    <a:pt x="2679" y="7643"/>
                  </a:moveTo>
                  <a:lnTo>
                    <a:pt x="2679" y="10620"/>
                  </a:lnTo>
                  <a:lnTo>
                    <a:pt x="2557" y="10742"/>
                  </a:lnTo>
                  <a:lnTo>
                    <a:pt x="2438" y="10620"/>
                  </a:lnTo>
                  <a:lnTo>
                    <a:pt x="2438" y="7643"/>
                  </a:lnTo>
                  <a:close/>
                  <a:moveTo>
                    <a:pt x="2282" y="10945"/>
                  </a:moveTo>
                  <a:lnTo>
                    <a:pt x="2355" y="11017"/>
                  </a:lnTo>
                  <a:lnTo>
                    <a:pt x="2355" y="11256"/>
                  </a:lnTo>
                  <a:lnTo>
                    <a:pt x="1133" y="11256"/>
                  </a:lnTo>
                  <a:lnTo>
                    <a:pt x="1133" y="11017"/>
                  </a:lnTo>
                  <a:lnTo>
                    <a:pt x="1206" y="10945"/>
                  </a:lnTo>
                  <a:close/>
                  <a:moveTo>
                    <a:pt x="3911" y="10945"/>
                  </a:moveTo>
                  <a:lnTo>
                    <a:pt x="3983" y="11017"/>
                  </a:lnTo>
                  <a:lnTo>
                    <a:pt x="3983" y="11256"/>
                  </a:lnTo>
                  <a:lnTo>
                    <a:pt x="2762" y="11256"/>
                  </a:lnTo>
                  <a:lnTo>
                    <a:pt x="2762" y="11017"/>
                  </a:lnTo>
                  <a:lnTo>
                    <a:pt x="2835" y="10945"/>
                  </a:lnTo>
                  <a:close/>
                  <a:moveTo>
                    <a:pt x="2557" y="1"/>
                  </a:moveTo>
                  <a:cubicBezTo>
                    <a:pt x="1630" y="1"/>
                    <a:pt x="872" y="758"/>
                    <a:pt x="872" y="1686"/>
                  </a:cubicBezTo>
                  <a:lnTo>
                    <a:pt x="872" y="2552"/>
                  </a:lnTo>
                  <a:lnTo>
                    <a:pt x="1351" y="3028"/>
                  </a:lnTo>
                  <a:lnTo>
                    <a:pt x="581" y="3028"/>
                  </a:lnTo>
                  <a:lnTo>
                    <a:pt x="1" y="3608"/>
                  </a:lnTo>
                  <a:lnTo>
                    <a:pt x="1" y="7562"/>
                  </a:lnTo>
                  <a:lnTo>
                    <a:pt x="445" y="8006"/>
                  </a:lnTo>
                  <a:lnTo>
                    <a:pt x="1050" y="8006"/>
                  </a:lnTo>
                  <a:lnTo>
                    <a:pt x="1050" y="9805"/>
                  </a:lnTo>
                  <a:lnTo>
                    <a:pt x="1389" y="9805"/>
                  </a:lnTo>
                  <a:lnTo>
                    <a:pt x="1389" y="9475"/>
                  </a:lnTo>
                  <a:lnTo>
                    <a:pt x="2099" y="9475"/>
                  </a:lnTo>
                  <a:lnTo>
                    <a:pt x="2099" y="10606"/>
                  </a:lnTo>
                  <a:lnTo>
                    <a:pt x="1389" y="10606"/>
                  </a:lnTo>
                  <a:lnTo>
                    <a:pt x="1389" y="10146"/>
                  </a:lnTo>
                  <a:lnTo>
                    <a:pt x="1050" y="10146"/>
                  </a:lnTo>
                  <a:lnTo>
                    <a:pt x="1050" y="10620"/>
                  </a:lnTo>
                  <a:lnTo>
                    <a:pt x="794" y="10878"/>
                  </a:lnTo>
                  <a:lnTo>
                    <a:pt x="794" y="11599"/>
                  </a:lnTo>
                  <a:lnTo>
                    <a:pt x="4320" y="11599"/>
                  </a:lnTo>
                  <a:lnTo>
                    <a:pt x="4320" y="10878"/>
                  </a:lnTo>
                  <a:lnTo>
                    <a:pt x="4065" y="10620"/>
                  </a:lnTo>
                  <a:lnTo>
                    <a:pt x="4065" y="8006"/>
                  </a:lnTo>
                  <a:lnTo>
                    <a:pt x="4668" y="8006"/>
                  </a:lnTo>
                  <a:lnTo>
                    <a:pt x="5112" y="7562"/>
                  </a:lnTo>
                  <a:lnTo>
                    <a:pt x="5112" y="3608"/>
                  </a:lnTo>
                  <a:lnTo>
                    <a:pt x="4532" y="3028"/>
                  </a:lnTo>
                  <a:lnTo>
                    <a:pt x="3766" y="3028"/>
                  </a:lnTo>
                  <a:lnTo>
                    <a:pt x="4241" y="2554"/>
                  </a:lnTo>
                  <a:lnTo>
                    <a:pt x="4241" y="1787"/>
                  </a:lnTo>
                  <a:lnTo>
                    <a:pt x="3902" y="1787"/>
                  </a:lnTo>
                  <a:lnTo>
                    <a:pt x="3902" y="2412"/>
                  </a:lnTo>
                  <a:lnTo>
                    <a:pt x="3280" y="3034"/>
                  </a:lnTo>
                  <a:lnTo>
                    <a:pt x="3155" y="3034"/>
                  </a:lnTo>
                  <a:lnTo>
                    <a:pt x="3155" y="591"/>
                  </a:lnTo>
                  <a:lnTo>
                    <a:pt x="1956" y="591"/>
                  </a:lnTo>
                  <a:lnTo>
                    <a:pt x="1956" y="3032"/>
                  </a:lnTo>
                  <a:lnTo>
                    <a:pt x="1831" y="3032"/>
                  </a:lnTo>
                  <a:lnTo>
                    <a:pt x="1211" y="2411"/>
                  </a:lnTo>
                  <a:lnTo>
                    <a:pt x="1211" y="1686"/>
                  </a:lnTo>
                  <a:cubicBezTo>
                    <a:pt x="1211" y="945"/>
                    <a:pt x="1813" y="339"/>
                    <a:pt x="2556" y="339"/>
                  </a:cubicBezTo>
                  <a:cubicBezTo>
                    <a:pt x="3222" y="339"/>
                    <a:pt x="3781" y="816"/>
                    <a:pt x="3886" y="1472"/>
                  </a:cubicBezTo>
                  <a:lnTo>
                    <a:pt x="4221" y="1421"/>
                  </a:lnTo>
                  <a:cubicBezTo>
                    <a:pt x="4159" y="1030"/>
                    <a:pt x="3958" y="669"/>
                    <a:pt x="3657" y="408"/>
                  </a:cubicBezTo>
                  <a:cubicBezTo>
                    <a:pt x="3351" y="146"/>
                    <a:pt x="2962" y="1"/>
                    <a:pt x="255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48"/>
            <p:cNvSpPr/>
            <p:nvPr/>
          </p:nvSpPr>
          <p:spPr>
            <a:xfrm>
              <a:off x="7990153" y="2245185"/>
              <a:ext cx="10411" cy="29885"/>
            </a:xfrm>
            <a:custGeom>
              <a:rect b="b" l="l" r="r" t="t"/>
              <a:pathLst>
                <a:path extrusionOk="0" h="976" w="340">
                  <a:moveTo>
                    <a:pt x="0" y="1"/>
                  </a:moveTo>
                  <a:lnTo>
                    <a:pt x="0" y="976"/>
                  </a:lnTo>
                  <a:lnTo>
                    <a:pt x="339" y="976"/>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48"/>
            <p:cNvSpPr/>
            <p:nvPr/>
          </p:nvSpPr>
          <p:spPr>
            <a:xfrm>
              <a:off x="8076040" y="2127086"/>
              <a:ext cx="10380" cy="24649"/>
            </a:xfrm>
            <a:custGeom>
              <a:rect b="b" l="l" r="r" t="t"/>
              <a:pathLst>
                <a:path extrusionOk="0" h="805" w="339">
                  <a:moveTo>
                    <a:pt x="0" y="0"/>
                  </a:moveTo>
                  <a:lnTo>
                    <a:pt x="0" y="805"/>
                  </a:lnTo>
                  <a:lnTo>
                    <a:pt x="339" y="805"/>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48"/>
            <p:cNvSpPr/>
            <p:nvPr/>
          </p:nvSpPr>
          <p:spPr>
            <a:xfrm>
              <a:off x="8062935" y="2208258"/>
              <a:ext cx="22230" cy="10411"/>
            </a:xfrm>
            <a:custGeom>
              <a:rect b="b" l="l" r="r" t="t"/>
              <a:pathLst>
                <a:path extrusionOk="0" h="340" w="726">
                  <a:moveTo>
                    <a:pt x="1" y="0"/>
                  </a:moveTo>
                  <a:lnTo>
                    <a:pt x="1" y="339"/>
                  </a:lnTo>
                  <a:lnTo>
                    <a:pt x="725" y="339"/>
                  </a:lnTo>
                  <a:lnTo>
                    <a:pt x="72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48"/>
            <p:cNvSpPr/>
            <p:nvPr/>
          </p:nvSpPr>
          <p:spPr>
            <a:xfrm>
              <a:off x="8032530" y="2209636"/>
              <a:ext cx="10411" cy="22230"/>
            </a:xfrm>
            <a:custGeom>
              <a:rect b="b" l="l" r="r" t="t"/>
              <a:pathLst>
                <a:path extrusionOk="0" h="726" w="340">
                  <a:moveTo>
                    <a:pt x="1" y="1"/>
                  </a:moveTo>
                  <a:lnTo>
                    <a:pt x="1" y="725"/>
                  </a:lnTo>
                  <a:lnTo>
                    <a:pt x="339" y="725"/>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48"/>
            <p:cNvSpPr/>
            <p:nvPr/>
          </p:nvSpPr>
          <p:spPr>
            <a:xfrm>
              <a:off x="8236637" y="2376144"/>
              <a:ext cx="10411" cy="10380"/>
            </a:xfrm>
            <a:custGeom>
              <a:rect b="b" l="l" r="r" t="t"/>
              <a:pathLst>
                <a:path extrusionOk="0" h="339" w="340">
                  <a:moveTo>
                    <a:pt x="1" y="0"/>
                  </a:moveTo>
                  <a:lnTo>
                    <a:pt x="1" y="339"/>
                  </a:lnTo>
                  <a:lnTo>
                    <a:pt x="340" y="339"/>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48"/>
            <p:cNvSpPr/>
            <p:nvPr/>
          </p:nvSpPr>
          <p:spPr>
            <a:xfrm>
              <a:off x="8236637" y="2393444"/>
              <a:ext cx="10411" cy="10472"/>
            </a:xfrm>
            <a:custGeom>
              <a:rect b="b" l="l" r="r" t="t"/>
              <a:pathLst>
                <a:path extrusionOk="0" h="342" w="340">
                  <a:moveTo>
                    <a:pt x="1" y="0"/>
                  </a:moveTo>
                  <a:lnTo>
                    <a:pt x="1" y="341"/>
                  </a:lnTo>
                  <a:lnTo>
                    <a:pt x="340" y="341"/>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48"/>
            <p:cNvSpPr/>
            <p:nvPr/>
          </p:nvSpPr>
          <p:spPr>
            <a:xfrm>
              <a:off x="8186759" y="2376144"/>
              <a:ext cx="10411" cy="10380"/>
            </a:xfrm>
            <a:custGeom>
              <a:rect b="b" l="l" r="r" t="t"/>
              <a:pathLst>
                <a:path extrusionOk="0" h="339" w="340">
                  <a:moveTo>
                    <a:pt x="1" y="0"/>
                  </a:moveTo>
                  <a:lnTo>
                    <a:pt x="1" y="339"/>
                  </a:lnTo>
                  <a:lnTo>
                    <a:pt x="340" y="339"/>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48"/>
            <p:cNvSpPr/>
            <p:nvPr/>
          </p:nvSpPr>
          <p:spPr>
            <a:xfrm>
              <a:off x="8186759" y="2393444"/>
              <a:ext cx="10411" cy="10472"/>
            </a:xfrm>
            <a:custGeom>
              <a:rect b="b" l="l" r="r" t="t"/>
              <a:pathLst>
                <a:path extrusionOk="0" h="342" w="340">
                  <a:moveTo>
                    <a:pt x="1" y="0"/>
                  </a:moveTo>
                  <a:lnTo>
                    <a:pt x="1" y="341"/>
                  </a:lnTo>
                  <a:lnTo>
                    <a:pt x="340" y="341"/>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48"/>
            <p:cNvSpPr/>
            <p:nvPr/>
          </p:nvSpPr>
          <p:spPr>
            <a:xfrm>
              <a:off x="8211683" y="2148948"/>
              <a:ext cx="10411" cy="20822"/>
            </a:xfrm>
            <a:custGeom>
              <a:rect b="b" l="l" r="r" t="t"/>
              <a:pathLst>
                <a:path extrusionOk="0" h="680" w="340">
                  <a:moveTo>
                    <a:pt x="0" y="0"/>
                  </a:moveTo>
                  <a:lnTo>
                    <a:pt x="0" y="680"/>
                  </a:lnTo>
                  <a:lnTo>
                    <a:pt x="339" y="680"/>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48"/>
            <p:cNvSpPr/>
            <p:nvPr/>
          </p:nvSpPr>
          <p:spPr>
            <a:xfrm>
              <a:off x="8211683" y="2131587"/>
              <a:ext cx="10411" cy="10441"/>
            </a:xfrm>
            <a:custGeom>
              <a:rect b="b" l="l" r="r" t="t"/>
              <a:pathLst>
                <a:path extrusionOk="0" h="341" w="340">
                  <a:moveTo>
                    <a:pt x="0" y="0"/>
                  </a:moveTo>
                  <a:lnTo>
                    <a:pt x="0" y="341"/>
                  </a:lnTo>
                  <a:lnTo>
                    <a:pt x="339" y="341"/>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48"/>
            <p:cNvSpPr/>
            <p:nvPr/>
          </p:nvSpPr>
          <p:spPr>
            <a:xfrm>
              <a:off x="8211683" y="2114257"/>
              <a:ext cx="10411" cy="10411"/>
            </a:xfrm>
            <a:custGeom>
              <a:rect b="b" l="l" r="r" t="t"/>
              <a:pathLst>
                <a:path extrusionOk="0" h="340" w="340">
                  <a:moveTo>
                    <a:pt x="0" y="1"/>
                  </a:moveTo>
                  <a:lnTo>
                    <a:pt x="0" y="340"/>
                  </a:lnTo>
                  <a:lnTo>
                    <a:pt x="339" y="340"/>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48"/>
            <p:cNvSpPr/>
            <p:nvPr/>
          </p:nvSpPr>
          <p:spPr>
            <a:xfrm>
              <a:off x="8270533" y="2219679"/>
              <a:ext cx="10411" cy="20822"/>
            </a:xfrm>
            <a:custGeom>
              <a:rect b="b" l="l" r="r" t="t"/>
              <a:pathLst>
                <a:path extrusionOk="0" h="680" w="340">
                  <a:moveTo>
                    <a:pt x="1" y="1"/>
                  </a:moveTo>
                  <a:lnTo>
                    <a:pt x="1" y="680"/>
                  </a:lnTo>
                  <a:lnTo>
                    <a:pt x="340" y="680"/>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48"/>
            <p:cNvSpPr/>
            <p:nvPr/>
          </p:nvSpPr>
          <p:spPr>
            <a:xfrm>
              <a:off x="8270533" y="2247359"/>
              <a:ext cx="10411" cy="10411"/>
            </a:xfrm>
            <a:custGeom>
              <a:rect b="b" l="l" r="r" t="t"/>
              <a:pathLst>
                <a:path extrusionOk="0" h="340" w="340">
                  <a:moveTo>
                    <a:pt x="1" y="1"/>
                  </a:moveTo>
                  <a:lnTo>
                    <a:pt x="1" y="339"/>
                  </a:lnTo>
                  <a:lnTo>
                    <a:pt x="340" y="339"/>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48"/>
            <p:cNvSpPr/>
            <p:nvPr/>
          </p:nvSpPr>
          <p:spPr>
            <a:xfrm>
              <a:off x="8270533" y="2264659"/>
              <a:ext cx="10411" cy="10472"/>
            </a:xfrm>
            <a:custGeom>
              <a:rect b="b" l="l" r="r" t="t"/>
              <a:pathLst>
                <a:path extrusionOk="0" h="342" w="340">
                  <a:moveTo>
                    <a:pt x="1" y="1"/>
                  </a:moveTo>
                  <a:lnTo>
                    <a:pt x="1" y="342"/>
                  </a:lnTo>
                  <a:lnTo>
                    <a:pt x="340" y="342"/>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48"/>
            <p:cNvSpPr/>
            <p:nvPr/>
          </p:nvSpPr>
          <p:spPr>
            <a:xfrm>
              <a:off x="8138564" y="2082045"/>
              <a:ext cx="156652" cy="354947"/>
            </a:xfrm>
            <a:custGeom>
              <a:rect b="b" l="l" r="r" t="t"/>
              <a:pathLst>
                <a:path extrusionOk="0" h="11592" w="5116">
                  <a:moveTo>
                    <a:pt x="2818" y="924"/>
                  </a:moveTo>
                  <a:lnTo>
                    <a:pt x="2818" y="3026"/>
                  </a:lnTo>
                  <a:lnTo>
                    <a:pt x="2298" y="3026"/>
                  </a:lnTo>
                  <a:lnTo>
                    <a:pt x="2298" y="924"/>
                  </a:lnTo>
                  <a:close/>
                  <a:moveTo>
                    <a:pt x="930" y="3365"/>
                  </a:moveTo>
                  <a:lnTo>
                    <a:pt x="930" y="3952"/>
                  </a:lnTo>
                  <a:lnTo>
                    <a:pt x="343" y="3952"/>
                  </a:lnTo>
                  <a:lnTo>
                    <a:pt x="343" y="3745"/>
                  </a:lnTo>
                  <a:lnTo>
                    <a:pt x="723" y="3365"/>
                  </a:lnTo>
                  <a:close/>
                  <a:moveTo>
                    <a:pt x="4392" y="3365"/>
                  </a:moveTo>
                  <a:lnTo>
                    <a:pt x="4773" y="3745"/>
                  </a:lnTo>
                  <a:lnTo>
                    <a:pt x="4773" y="3952"/>
                  </a:lnTo>
                  <a:lnTo>
                    <a:pt x="4186" y="3952"/>
                  </a:lnTo>
                  <a:lnTo>
                    <a:pt x="4186" y="3365"/>
                  </a:lnTo>
                  <a:close/>
                  <a:moveTo>
                    <a:pt x="2388" y="3970"/>
                  </a:moveTo>
                  <a:lnTo>
                    <a:pt x="2388" y="5088"/>
                  </a:lnTo>
                  <a:lnTo>
                    <a:pt x="1457" y="5088"/>
                  </a:lnTo>
                  <a:lnTo>
                    <a:pt x="1269" y="4901"/>
                  </a:lnTo>
                  <a:lnTo>
                    <a:pt x="1269" y="3970"/>
                  </a:lnTo>
                  <a:close/>
                  <a:moveTo>
                    <a:pt x="3847" y="3365"/>
                  </a:moveTo>
                  <a:lnTo>
                    <a:pt x="3847" y="3629"/>
                  </a:lnTo>
                  <a:lnTo>
                    <a:pt x="3195" y="3629"/>
                  </a:lnTo>
                  <a:lnTo>
                    <a:pt x="3195" y="3970"/>
                  </a:lnTo>
                  <a:lnTo>
                    <a:pt x="3847" y="3970"/>
                  </a:lnTo>
                  <a:lnTo>
                    <a:pt x="3847" y="4901"/>
                  </a:lnTo>
                  <a:lnTo>
                    <a:pt x="3659" y="5088"/>
                  </a:lnTo>
                  <a:lnTo>
                    <a:pt x="2727" y="5088"/>
                  </a:lnTo>
                  <a:lnTo>
                    <a:pt x="2727" y="3970"/>
                  </a:lnTo>
                  <a:lnTo>
                    <a:pt x="2854" y="3970"/>
                  </a:lnTo>
                  <a:lnTo>
                    <a:pt x="2854" y="3629"/>
                  </a:lnTo>
                  <a:lnTo>
                    <a:pt x="1269" y="3629"/>
                  </a:lnTo>
                  <a:lnTo>
                    <a:pt x="1269" y="3365"/>
                  </a:lnTo>
                  <a:close/>
                  <a:moveTo>
                    <a:pt x="2818" y="5429"/>
                  </a:moveTo>
                  <a:lnTo>
                    <a:pt x="2818" y="6320"/>
                  </a:lnTo>
                  <a:lnTo>
                    <a:pt x="2691" y="6447"/>
                  </a:lnTo>
                  <a:lnTo>
                    <a:pt x="2425" y="6447"/>
                  </a:lnTo>
                  <a:lnTo>
                    <a:pt x="2298" y="6320"/>
                  </a:lnTo>
                  <a:lnTo>
                    <a:pt x="2298" y="5429"/>
                  </a:lnTo>
                  <a:close/>
                  <a:moveTo>
                    <a:pt x="930" y="4294"/>
                  </a:moveTo>
                  <a:lnTo>
                    <a:pt x="930" y="5041"/>
                  </a:lnTo>
                  <a:lnTo>
                    <a:pt x="1049" y="5160"/>
                  </a:lnTo>
                  <a:lnTo>
                    <a:pt x="1049" y="6614"/>
                  </a:lnTo>
                  <a:lnTo>
                    <a:pt x="343" y="6614"/>
                  </a:lnTo>
                  <a:lnTo>
                    <a:pt x="343" y="4294"/>
                  </a:lnTo>
                  <a:close/>
                  <a:moveTo>
                    <a:pt x="4773" y="4294"/>
                  </a:moveTo>
                  <a:lnTo>
                    <a:pt x="4773" y="6614"/>
                  </a:lnTo>
                  <a:lnTo>
                    <a:pt x="4066" y="6614"/>
                  </a:lnTo>
                  <a:lnTo>
                    <a:pt x="4066" y="5160"/>
                  </a:lnTo>
                  <a:lnTo>
                    <a:pt x="4186" y="5041"/>
                  </a:lnTo>
                  <a:lnTo>
                    <a:pt x="4186" y="4294"/>
                  </a:lnTo>
                  <a:close/>
                  <a:moveTo>
                    <a:pt x="1051" y="6951"/>
                  </a:moveTo>
                  <a:lnTo>
                    <a:pt x="1051" y="7659"/>
                  </a:lnTo>
                  <a:lnTo>
                    <a:pt x="587" y="7659"/>
                  </a:lnTo>
                  <a:lnTo>
                    <a:pt x="343" y="7415"/>
                  </a:lnTo>
                  <a:lnTo>
                    <a:pt x="343" y="6951"/>
                  </a:lnTo>
                  <a:close/>
                  <a:moveTo>
                    <a:pt x="4773" y="6951"/>
                  </a:moveTo>
                  <a:lnTo>
                    <a:pt x="4773" y="7415"/>
                  </a:lnTo>
                  <a:lnTo>
                    <a:pt x="4528" y="7659"/>
                  </a:lnTo>
                  <a:lnTo>
                    <a:pt x="4064" y="7659"/>
                  </a:lnTo>
                  <a:lnTo>
                    <a:pt x="4064" y="6951"/>
                  </a:lnTo>
                  <a:close/>
                  <a:moveTo>
                    <a:pt x="3726" y="5429"/>
                  </a:moveTo>
                  <a:lnTo>
                    <a:pt x="3726" y="6764"/>
                  </a:lnTo>
                  <a:lnTo>
                    <a:pt x="3186" y="6764"/>
                  </a:lnTo>
                  <a:lnTo>
                    <a:pt x="3186" y="7105"/>
                  </a:lnTo>
                  <a:lnTo>
                    <a:pt x="3726" y="7105"/>
                  </a:lnTo>
                  <a:lnTo>
                    <a:pt x="3726" y="8083"/>
                  </a:lnTo>
                  <a:lnTo>
                    <a:pt x="3017" y="8083"/>
                  </a:lnTo>
                  <a:lnTo>
                    <a:pt x="3017" y="7299"/>
                  </a:lnTo>
                  <a:lnTo>
                    <a:pt x="2098" y="7299"/>
                  </a:lnTo>
                  <a:lnTo>
                    <a:pt x="2098" y="8083"/>
                  </a:lnTo>
                  <a:lnTo>
                    <a:pt x="1388" y="8083"/>
                  </a:lnTo>
                  <a:lnTo>
                    <a:pt x="1388" y="7105"/>
                  </a:lnTo>
                  <a:lnTo>
                    <a:pt x="1930" y="7105"/>
                  </a:lnTo>
                  <a:lnTo>
                    <a:pt x="1930" y="6764"/>
                  </a:lnTo>
                  <a:lnTo>
                    <a:pt x="1388" y="6764"/>
                  </a:lnTo>
                  <a:lnTo>
                    <a:pt x="1388" y="5429"/>
                  </a:lnTo>
                  <a:lnTo>
                    <a:pt x="1957" y="5429"/>
                  </a:lnTo>
                  <a:lnTo>
                    <a:pt x="1957" y="6461"/>
                  </a:lnTo>
                  <a:lnTo>
                    <a:pt x="2283" y="6788"/>
                  </a:lnTo>
                  <a:lnTo>
                    <a:pt x="2832" y="6788"/>
                  </a:lnTo>
                  <a:lnTo>
                    <a:pt x="3158" y="6461"/>
                  </a:lnTo>
                  <a:lnTo>
                    <a:pt x="3158" y="5429"/>
                  </a:lnTo>
                  <a:close/>
                  <a:moveTo>
                    <a:pt x="1990" y="8420"/>
                  </a:moveTo>
                  <a:lnTo>
                    <a:pt x="2098" y="8529"/>
                  </a:lnTo>
                  <a:lnTo>
                    <a:pt x="2098" y="9020"/>
                  </a:lnTo>
                  <a:lnTo>
                    <a:pt x="1990" y="9129"/>
                  </a:lnTo>
                  <a:lnTo>
                    <a:pt x="1497" y="9129"/>
                  </a:lnTo>
                  <a:lnTo>
                    <a:pt x="1388" y="9020"/>
                  </a:lnTo>
                  <a:lnTo>
                    <a:pt x="1388" y="8529"/>
                  </a:lnTo>
                  <a:lnTo>
                    <a:pt x="1497" y="8420"/>
                  </a:lnTo>
                  <a:close/>
                  <a:moveTo>
                    <a:pt x="3617" y="8420"/>
                  </a:moveTo>
                  <a:lnTo>
                    <a:pt x="3726" y="8529"/>
                  </a:lnTo>
                  <a:lnTo>
                    <a:pt x="3726" y="9024"/>
                  </a:lnTo>
                  <a:lnTo>
                    <a:pt x="3617" y="9132"/>
                  </a:lnTo>
                  <a:lnTo>
                    <a:pt x="3126" y="9132"/>
                  </a:lnTo>
                  <a:lnTo>
                    <a:pt x="3017" y="9024"/>
                  </a:lnTo>
                  <a:lnTo>
                    <a:pt x="3017" y="8529"/>
                  </a:lnTo>
                  <a:lnTo>
                    <a:pt x="3126" y="8420"/>
                  </a:lnTo>
                  <a:close/>
                  <a:moveTo>
                    <a:pt x="2098" y="9469"/>
                  </a:moveTo>
                  <a:lnTo>
                    <a:pt x="2098" y="10600"/>
                  </a:lnTo>
                  <a:lnTo>
                    <a:pt x="1388" y="10600"/>
                  </a:lnTo>
                  <a:lnTo>
                    <a:pt x="1388" y="9469"/>
                  </a:lnTo>
                  <a:close/>
                  <a:moveTo>
                    <a:pt x="2678" y="7637"/>
                  </a:moveTo>
                  <a:lnTo>
                    <a:pt x="2678" y="10614"/>
                  </a:lnTo>
                  <a:lnTo>
                    <a:pt x="2557" y="10736"/>
                  </a:lnTo>
                  <a:lnTo>
                    <a:pt x="2437" y="10614"/>
                  </a:lnTo>
                  <a:lnTo>
                    <a:pt x="2437" y="7637"/>
                  </a:lnTo>
                  <a:close/>
                  <a:moveTo>
                    <a:pt x="2283" y="10939"/>
                  </a:moveTo>
                  <a:lnTo>
                    <a:pt x="2356" y="11011"/>
                  </a:lnTo>
                  <a:lnTo>
                    <a:pt x="2356" y="11250"/>
                  </a:lnTo>
                  <a:lnTo>
                    <a:pt x="1134" y="11250"/>
                  </a:lnTo>
                  <a:lnTo>
                    <a:pt x="1134" y="11011"/>
                  </a:lnTo>
                  <a:lnTo>
                    <a:pt x="1207" y="10939"/>
                  </a:lnTo>
                  <a:close/>
                  <a:moveTo>
                    <a:pt x="3910" y="10939"/>
                  </a:moveTo>
                  <a:lnTo>
                    <a:pt x="3983" y="11011"/>
                  </a:lnTo>
                  <a:lnTo>
                    <a:pt x="3983" y="11250"/>
                  </a:lnTo>
                  <a:lnTo>
                    <a:pt x="2763" y="11250"/>
                  </a:lnTo>
                  <a:lnTo>
                    <a:pt x="2763" y="11011"/>
                  </a:lnTo>
                  <a:lnTo>
                    <a:pt x="2836" y="10939"/>
                  </a:lnTo>
                  <a:close/>
                  <a:moveTo>
                    <a:pt x="2419" y="0"/>
                  </a:moveTo>
                  <a:cubicBezTo>
                    <a:pt x="1999" y="33"/>
                    <a:pt x="1609" y="223"/>
                    <a:pt x="1321" y="533"/>
                  </a:cubicBezTo>
                  <a:cubicBezTo>
                    <a:pt x="1031" y="846"/>
                    <a:pt x="872" y="1252"/>
                    <a:pt x="872" y="1680"/>
                  </a:cubicBezTo>
                  <a:lnTo>
                    <a:pt x="872" y="2544"/>
                  </a:lnTo>
                  <a:lnTo>
                    <a:pt x="1350" y="3022"/>
                  </a:lnTo>
                  <a:lnTo>
                    <a:pt x="580" y="3022"/>
                  </a:lnTo>
                  <a:lnTo>
                    <a:pt x="0" y="3602"/>
                  </a:lnTo>
                  <a:lnTo>
                    <a:pt x="0" y="7556"/>
                  </a:lnTo>
                  <a:lnTo>
                    <a:pt x="444" y="8000"/>
                  </a:lnTo>
                  <a:lnTo>
                    <a:pt x="1049" y="8000"/>
                  </a:lnTo>
                  <a:lnTo>
                    <a:pt x="1049" y="10614"/>
                  </a:lnTo>
                  <a:lnTo>
                    <a:pt x="794" y="10872"/>
                  </a:lnTo>
                  <a:lnTo>
                    <a:pt x="794" y="11591"/>
                  </a:lnTo>
                  <a:lnTo>
                    <a:pt x="4320" y="11591"/>
                  </a:lnTo>
                  <a:lnTo>
                    <a:pt x="4320" y="10868"/>
                  </a:lnTo>
                  <a:lnTo>
                    <a:pt x="4064" y="10613"/>
                  </a:lnTo>
                  <a:lnTo>
                    <a:pt x="4064" y="10138"/>
                  </a:lnTo>
                  <a:lnTo>
                    <a:pt x="3724" y="10138"/>
                  </a:lnTo>
                  <a:lnTo>
                    <a:pt x="3724" y="10596"/>
                  </a:lnTo>
                  <a:lnTo>
                    <a:pt x="3015" y="10596"/>
                  </a:lnTo>
                  <a:lnTo>
                    <a:pt x="3015" y="9467"/>
                  </a:lnTo>
                  <a:lnTo>
                    <a:pt x="3724" y="9467"/>
                  </a:lnTo>
                  <a:lnTo>
                    <a:pt x="3724" y="9797"/>
                  </a:lnTo>
                  <a:lnTo>
                    <a:pt x="4064" y="9797"/>
                  </a:lnTo>
                  <a:lnTo>
                    <a:pt x="4064" y="7996"/>
                  </a:lnTo>
                  <a:lnTo>
                    <a:pt x="4668" y="7996"/>
                  </a:lnTo>
                  <a:lnTo>
                    <a:pt x="5112" y="7552"/>
                  </a:lnTo>
                  <a:lnTo>
                    <a:pt x="5112" y="6949"/>
                  </a:lnTo>
                  <a:lnTo>
                    <a:pt x="5112" y="4294"/>
                  </a:lnTo>
                  <a:lnTo>
                    <a:pt x="5115" y="3606"/>
                  </a:lnTo>
                  <a:lnTo>
                    <a:pt x="4535" y="3026"/>
                  </a:lnTo>
                  <a:lnTo>
                    <a:pt x="3765" y="3026"/>
                  </a:lnTo>
                  <a:lnTo>
                    <a:pt x="4242" y="2548"/>
                  </a:lnTo>
                  <a:lnTo>
                    <a:pt x="4242" y="1682"/>
                  </a:lnTo>
                  <a:cubicBezTo>
                    <a:pt x="4242" y="848"/>
                    <a:pt x="3622" y="131"/>
                    <a:pt x="2798" y="15"/>
                  </a:cubicBezTo>
                  <a:lnTo>
                    <a:pt x="2751" y="353"/>
                  </a:lnTo>
                  <a:cubicBezTo>
                    <a:pt x="3407" y="446"/>
                    <a:pt x="3903" y="1018"/>
                    <a:pt x="3903" y="1685"/>
                  </a:cubicBezTo>
                  <a:lnTo>
                    <a:pt x="3903" y="2410"/>
                  </a:lnTo>
                  <a:lnTo>
                    <a:pt x="3282" y="3030"/>
                  </a:lnTo>
                  <a:lnTo>
                    <a:pt x="3158" y="3030"/>
                  </a:lnTo>
                  <a:lnTo>
                    <a:pt x="3158" y="589"/>
                  </a:lnTo>
                  <a:lnTo>
                    <a:pt x="1957" y="589"/>
                  </a:lnTo>
                  <a:lnTo>
                    <a:pt x="1957" y="3026"/>
                  </a:lnTo>
                  <a:lnTo>
                    <a:pt x="1832" y="3026"/>
                  </a:lnTo>
                  <a:lnTo>
                    <a:pt x="1212" y="2405"/>
                  </a:lnTo>
                  <a:lnTo>
                    <a:pt x="1212" y="1680"/>
                  </a:lnTo>
                  <a:cubicBezTo>
                    <a:pt x="1212" y="984"/>
                    <a:pt x="1756" y="395"/>
                    <a:pt x="2446" y="339"/>
                  </a:cubicBezTo>
                  <a:lnTo>
                    <a:pt x="241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48"/>
            <p:cNvSpPr/>
            <p:nvPr/>
          </p:nvSpPr>
          <p:spPr>
            <a:xfrm>
              <a:off x="8154639" y="2245185"/>
              <a:ext cx="10411" cy="29885"/>
            </a:xfrm>
            <a:custGeom>
              <a:rect b="b" l="l" r="r" t="t"/>
              <a:pathLst>
                <a:path extrusionOk="0" h="976" w="340">
                  <a:moveTo>
                    <a:pt x="1" y="1"/>
                  </a:moveTo>
                  <a:lnTo>
                    <a:pt x="1" y="976"/>
                  </a:lnTo>
                  <a:lnTo>
                    <a:pt x="340" y="976"/>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48"/>
            <p:cNvSpPr/>
            <p:nvPr/>
          </p:nvSpPr>
          <p:spPr>
            <a:xfrm>
              <a:off x="8181553" y="2133455"/>
              <a:ext cx="10411" cy="24680"/>
            </a:xfrm>
            <a:custGeom>
              <a:rect b="b" l="l" r="r" t="t"/>
              <a:pathLst>
                <a:path extrusionOk="0" h="806" w="340">
                  <a:moveTo>
                    <a:pt x="0" y="1"/>
                  </a:moveTo>
                  <a:lnTo>
                    <a:pt x="0" y="805"/>
                  </a:lnTo>
                  <a:lnTo>
                    <a:pt x="339" y="805"/>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48"/>
            <p:cNvSpPr/>
            <p:nvPr/>
          </p:nvSpPr>
          <p:spPr>
            <a:xfrm>
              <a:off x="8186544" y="2208258"/>
              <a:ext cx="22230" cy="10411"/>
            </a:xfrm>
            <a:custGeom>
              <a:rect b="b" l="l" r="r" t="t"/>
              <a:pathLst>
                <a:path extrusionOk="0" h="340" w="726">
                  <a:moveTo>
                    <a:pt x="1" y="0"/>
                  </a:moveTo>
                  <a:lnTo>
                    <a:pt x="1" y="339"/>
                  </a:lnTo>
                  <a:lnTo>
                    <a:pt x="725" y="339"/>
                  </a:lnTo>
                  <a:lnTo>
                    <a:pt x="72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3" name="Google Shape;373;p48"/>
          <p:cNvSpPr/>
          <p:nvPr/>
        </p:nvSpPr>
        <p:spPr>
          <a:xfrm>
            <a:off x="908825" y="1682275"/>
            <a:ext cx="802500" cy="7638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4" name="Google Shape;374;p48"/>
          <p:cNvSpPr/>
          <p:nvPr/>
        </p:nvSpPr>
        <p:spPr>
          <a:xfrm>
            <a:off x="908825" y="3458950"/>
            <a:ext cx="802500" cy="7638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5" name="Google Shape;375;p48"/>
          <p:cNvSpPr txBox="1"/>
          <p:nvPr/>
        </p:nvSpPr>
        <p:spPr>
          <a:xfrm>
            <a:off x="1049075" y="1769275"/>
            <a:ext cx="522000" cy="58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Cinzel Black"/>
                <a:ea typeface="Cinzel Black"/>
                <a:cs typeface="Cinzel Black"/>
                <a:sym typeface="Cinzel Black"/>
              </a:rPr>
              <a:t>C</a:t>
            </a:r>
            <a:endParaRPr sz="3500">
              <a:solidFill>
                <a:schemeClr val="dk2"/>
              </a:solidFill>
              <a:latin typeface="Cinzel Black"/>
              <a:ea typeface="Cinzel Black"/>
              <a:cs typeface="Cinzel Black"/>
              <a:sym typeface="Cinzel Black"/>
            </a:endParaRPr>
          </a:p>
        </p:txBody>
      </p:sp>
      <p:sp>
        <p:nvSpPr>
          <p:cNvPr id="376" name="Google Shape;376;p48"/>
          <p:cNvSpPr txBox="1"/>
          <p:nvPr/>
        </p:nvSpPr>
        <p:spPr>
          <a:xfrm>
            <a:off x="1049075" y="3547225"/>
            <a:ext cx="522000" cy="35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Cinzel Black"/>
                <a:ea typeface="Cinzel Black"/>
                <a:cs typeface="Cinzel Black"/>
                <a:sym typeface="Cinzel Black"/>
              </a:rPr>
              <a:t>P</a:t>
            </a:r>
            <a:endParaRPr sz="3000">
              <a:solidFill>
                <a:schemeClr val="dk2"/>
              </a:solidFill>
              <a:latin typeface="Cinzel Black"/>
              <a:ea typeface="Cinzel Black"/>
              <a:cs typeface="Cinzel Black"/>
              <a:sym typeface="Cinzel Black"/>
            </a:endParaRPr>
          </a:p>
        </p:txBody>
      </p:sp>
      <p:cxnSp>
        <p:nvCxnSpPr>
          <p:cNvPr id="377" name="Google Shape;377;p48"/>
          <p:cNvCxnSpPr>
            <a:stCxn id="375" idx="3"/>
          </p:cNvCxnSpPr>
          <p:nvPr/>
        </p:nvCxnSpPr>
        <p:spPr>
          <a:xfrm>
            <a:off x="1571075" y="2064175"/>
            <a:ext cx="1174800" cy="4800"/>
          </a:xfrm>
          <a:prstGeom prst="straightConnector1">
            <a:avLst/>
          </a:prstGeom>
          <a:noFill/>
          <a:ln cap="flat" cmpd="sng" w="38100">
            <a:solidFill>
              <a:schemeClr val="dk2"/>
            </a:solidFill>
            <a:prstDash val="solid"/>
            <a:round/>
            <a:headEnd len="med" w="med" type="none"/>
            <a:tailEnd len="med" w="med" type="triangle"/>
          </a:ln>
        </p:spPr>
      </p:cxnSp>
      <p:cxnSp>
        <p:nvCxnSpPr>
          <p:cNvPr id="378" name="Google Shape;378;p48"/>
          <p:cNvCxnSpPr>
            <a:endCxn id="379" idx="1"/>
          </p:cNvCxnSpPr>
          <p:nvPr/>
        </p:nvCxnSpPr>
        <p:spPr>
          <a:xfrm>
            <a:off x="1590925" y="3902275"/>
            <a:ext cx="1261200" cy="25500"/>
          </a:xfrm>
          <a:prstGeom prst="straightConnector1">
            <a:avLst/>
          </a:prstGeom>
          <a:noFill/>
          <a:ln cap="flat" cmpd="sng" w="38100">
            <a:solidFill>
              <a:schemeClr val="dk2"/>
            </a:solidFill>
            <a:prstDash val="solid"/>
            <a:round/>
            <a:headEnd len="med" w="med" type="none"/>
            <a:tailEnd len="med" w="med" type="triangle"/>
          </a:ln>
        </p:spPr>
      </p:cxnSp>
      <p:sp>
        <p:nvSpPr>
          <p:cNvPr id="380" name="Google Shape;380;p48"/>
          <p:cNvSpPr/>
          <p:nvPr/>
        </p:nvSpPr>
        <p:spPr>
          <a:xfrm>
            <a:off x="2765850" y="1682275"/>
            <a:ext cx="2280900" cy="721500"/>
          </a:xfrm>
          <a:prstGeom prst="roundRect">
            <a:avLst>
              <a:gd fmla="val 16667" name="adj"/>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1" name="Google Shape;381;p48"/>
          <p:cNvSpPr txBox="1"/>
          <p:nvPr/>
        </p:nvSpPr>
        <p:spPr>
          <a:xfrm>
            <a:off x="2789550" y="1710125"/>
            <a:ext cx="2233500" cy="100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Times New Roman"/>
                <a:ea typeface="Times New Roman"/>
                <a:cs typeface="Times New Roman"/>
                <a:sym typeface="Times New Roman"/>
              </a:rPr>
              <a:t>CHARGE CONJUGATION SYMMETRY</a:t>
            </a:r>
            <a:endParaRPr>
              <a:solidFill>
                <a:schemeClr val="dk2"/>
              </a:solidFill>
              <a:latin typeface="Times New Roman"/>
              <a:ea typeface="Times New Roman"/>
              <a:cs typeface="Times New Roman"/>
              <a:sym typeface="Times New Roman"/>
            </a:endParaRPr>
          </a:p>
        </p:txBody>
      </p:sp>
      <p:sp>
        <p:nvSpPr>
          <p:cNvPr id="379" name="Google Shape;379;p48"/>
          <p:cNvSpPr/>
          <p:nvPr/>
        </p:nvSpPr>
        <p:spPr>
          <a:xfrm>
            <a:off x="2852125" y="3632875"/>
            <a:ext cx="2194800" cy="58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2" name="Google Shape;382;p48"/>
          <p:cNvSpPr txBox="1"/>
          <p:nvPr/>
        </p:nvSpPr>
        <p:spPr>
          <a:xfrm>
            <a:off x="2997150" y="3702925"/>
            <a:ext cx="1962600" cy="4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PARITY SYMMETRY</a:t>
            </a:r>
            <a:endParaRPr>
              <a:solidFill>
                <a:schemeClr val="dk2"/>
              </a:solidFill>
              <a:latin typeface="Times New Roman"/>
              <a:ea typeface="Times New Roman"/>
              <a:cs typeface="Times New Roman"/>
              <a:sym typeface="Times New Roman"/>
            </a:endParaRPr>
          </a:p>
        </p:txBody>
      </p:sp>
      <p:cxnSp>
        <p:nvCxnSpPr>
          <p:cNvPr id="383" name="Google Shape;383;p48"/>
          <p:cNvCxnSpPr>
            <a:stCxn id="381" idx="3"/>
          </p:cNvCxnSpPr>
          <p:nvPr/>
        </p:nvCxnSpPr>
        <p:spPr>
          <a:xfrm flipH="1" rot="10800000">
            <a:off x="5023050" y="1323425"/>
            <a:ext cx="826200" cy="889500"/>
          </a:xfrm>
          <a:prstGeom prst="straightConnector1">
            <a:avLst/>
          </a:prstGeom>
          <a:noFill/>
          <a:ln cap="flat" cmpd="sng" w="9525">
            <a:solidFill>
              <a:schemeClr val="dk2"/>
            </a:solidFill>
            <a:prstDash val="solid"/>
            <a:round/>
            <a:headEnd len="med" w="med" type="none"/>
            <a:tailEnd len="med" w="med" type="triangle"/>
          </a:ln>
        </p:spPr>
      </p:cxnSp>
      <p:cxnSp>
        <p:nvCxnSpPr>
          <p:cNvPr id="384" name="Google Shape;384;p48"/>
          <p:cNvCxnSpPr>
            <a:stCxn id="381" idx="3"/>
          </p:cNvCxnSpPr>
          <p:nvPr/>
        </p:nvCxnSpPr>
        <p:spPr>
          <a:xfrm>
            <a:off x="5023050" y="2212925"/>
            <a:ext cx="864900" cy="492900"/>
          </a:xfrm>
          <a:prstGeom prst="straightConnector1">
            <a:avLst/>
          </a:prstGeom>
          <a:noFill/>
          <a:ln cap="flat" cmpd="sng" w="9525">
            <a:solidFill>
              <a:schemeClr val="dk2"/>
            </a:solidFill>
            <a:prstDash val="solid"/>
            <a:round/>
            <a:headEnd len="med" w="med" type="none"/>
            <a:tailEnd len="med" w="med" type="triangle"/>
          </a:ln>
        </p:spPr>
      </p:cxnSp>
      <p:sp>
        <p:nvSpPr>
          <p:cNvPr id="385" name="Google Shape;385;p48"/>
          <p:cNvSpPr/>
          <p:nvPr/>
        </p:nvSpPr>
        <p:spPr>
          <a:xfrm>
            <a:off x="5932725" y="968650"/>
            <a:ext cx="1506000" cy="473700"/>
          </a:xfrm>
          <a:prstGeom prst="roundRect">
            <a:avLst>
              <a:gd fmla="val 16667" name="adj"/>
            </a:avLst>
          </a:prstGeom>
          <a:solidFill>
            <a:schemeClr val="lt2"/>
          </a:solidFill>
          <a:ln cap="flat" cmpd="sng" w="9525">
            <a:solidFill>
              <a:srgbClr val="00C3B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6" name="Google Shape;386;p48"/>
          <p:cNvSpPr txBox="1"/>
          <p:nvPr/>
        </p:nvSpPr>
        <p:spPr>
          <a:xfrm>
            <a:off x="6181275" y="1013050"/>
            <a:ext cx="1174800" cy="1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Inter"/>
                <a:ea typeface="Inter"/>
                <a:cs typeface="Inter"/>
                <a:sym typeface="Inter"/>
              </a:rPr>
              <a:t>PARTICLE</a:t>
            </a:r>
            <a:endParaRPr>
              <a:solidFill>
                <a:schemeClr val="dk2"/>
              </a:solidFill>
              <a:latin typeface="Inter"/>
              <a:ea typeface="Inter"/>
              <a:cs typeface="Inter"/>
              <a:sym typeface="Inter"/>
            </a:endParaRPr>
          </a:p>
        </p:txBody>
      </p:sp>
      <p:sp>
        <p:nvSpPr>
          <p:cNvPr id="387" name="Google Shape;387;p48"/>
          <p:cNvSpPr/>
          <p:nvPr/>
        </p:nvSpPr>
        <p:spPr>
          <a:xfrm>
            <a:off x="5932725" y="2334900"/>
            <a:ext cx="1506000" cy="473700"/>
          </a:xfrm>
          <a:prstGeom prst="roundRect">
            <a:avLst>
              <a:gd fmla="val 16667" name="adj"/>
            </a:avLst>
          </a:prstGeom>
          <a:solidFill>
            <a:schemeClr val="lt2"/>
          </a:solidFill>
          <a:ln cap="flat" cmpd="sng" w="9525">
            <a:solidFill>
              <a:srgbClr val="00C3B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8" name="Google Shape;388;p48"/>
          <p:cNvSpPr txBox="1"/>
          <p:nvPr/>
        </p:nvSpPr>
        <p:spPr>
          <a:xfrm>
            <a:off x="5952675" y="2379300"/>
            <a:ext cx="1506000" cy="1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Inter"/>
                <a:ea typeface="Inter"/>
                <a:cs typeface="Inter"/>
                <a:sym typeface="Inter"/>
              </a:rPr>
              <a:t>ANTI</a:t>
            </a:r>
            <a:r>
              <a:rPr lang="en">
                <a:solidFill>
                  <a:schemeClr val="dk2"/>
                </a:solidFill>
                <a:latin typeface="Inter"/>
                <a:ea typeface="Inter"/>
                <a:cs typeface="Inter"/>
                <a:sym typeface="Inter"/>
              </a:rPr>
              <a:t>PARTICLE</a:t>
            </a:r>
            <a:endParaRPr>
              <a:solidFill>
                <a:schemeClr val="dk2"/>
              </a:solidFill>
              <a:latin typeface="Inter"/>
              <a:ea typeface="Inter"/>
              <a:cs typeface="Inter"/>
              <a:sym typeface="Inter"/>
            </a:endParaRPr>
          </a:p>
        </p:txBody>
      </p:sp>
      <p:sp>
        <p:nvSpPr>
          <p:cNvPr id="389" name="Google Shape;389;p48"/>
          <p:cNvSpPr/>
          <p:nvPr/>
        </p:nvSpPr>
        <p:spPr>
          <a:xfrm>
            <a:off x="7638150" y="1242775"/>
            <a:ext cx="522000" cy="1396800"/>
          </a:xfrm>
          <a:prstGeom prst="curvedLeftArrow">
            <a:avLst>
              <a:gd fmla="val 25000" name="adj1"/>
              <a:gd fmla="val 50000" name="adj2"/>
              <a:gd fmla="val 25000" name="adj3"/>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cxnSp>
        <p:nvCxnSpPr>
          <p:cNvPr id="390" name="Google Shape;390;p48"/>
          <p:cNvCxnSpPr>
            <a:stCxn id="379" idx="3"/>
          </p:cNvCxnSpPr>
          <p:nvPr/>
        </p:nvCxnSpPr>
        <p:spPr>
          <a:xfrm flipH="1" rot="10800000">
            <a:off x="5046925" y="3438175"/>
            <a:ext cx="885900" cy="489600"/>
          </a:xfrm>
          <a:prstGeom prst="straightConnector1">
            <a:avLst/>
          </a:prstGeom>
          <a:noFill/>
          <a:ln cap="flat" cmpd="sng" w="9525">
            <a:solidFill>
              <a:schemeClr val="dk2"/>
            </a:solidFill>
            <a:prstDash val="solid"/>
            <a:round/>
            <a:headEnd len="med" w="med" type="none"/>
            <a:tailEnd len="med" w="med" type="triangle"/>
          </a:ln>
        </p:spPr>
      </p:cxnSp>
      <p:cxnSp>
        <p:nvCxnSpPr>
          <p:cNvPr id="391" name="Google Shape;391;p48"/>
          <p:cNvCxnSpPr>
            <a:stCxn id="379" idx="3"/>
            <a:endCxn id="392" idx="2"/>
          </p:cNvCxnSpPr>
          <p:nvPr/>
        </p:nvCxnSpPr>
        <p:spPr>
          <a:xfrm>
            <a:off x="5046925" y="3927775"/>
            <a:ext cx="954900" cy="453000"/>
          </a:xfrm>
          <a:prstGeom prst="straightConnector1">
            <a:avLst/>
          </a:prstGeom>
          <a:noFill/>
          <a:ln cap="flat" cmpd="sng" w="9525">
            <a:solidFill>
              <a:schemeClr val="dk2"/>
            </a:solidFill>
            <a:prstDash val="solid"/>
            <a:round/>
            <a:headEnd len="med" w="med" type="none"/>
            <a:tailEnd len="med" w="med" type="triangle"/>
          </a:ln>
        </p:spPr>
      </p:cxnSp>
      <p:sp>
        <p:nvSpPr>
          <p:cNvPr id="393" name="Google Shape;393;p48"/>
          <p:cNvSpPr/>
          <p:nvPr/>
        </p:nvSpPr>
        <p:spPr>
          <a:xfrm>
            <a:off x="5950850" y="3238500"/>
            <a:ext cx="390000" cy="4083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2" name="Google Shape;392;p48"/>
          <p:cNvSpPr/>
          <p:nvPr/>
        </p:nvSpPr>
        <p:spPr>
          <a:xfrm>
            <a:off x="6001700" y="4176625"/>
            <a:ext cx="390000" cy="4083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4" name="Google Shape;394;p48"/>
          <p:cNvSpPr txBox="1"/>
          <p:nvPr/>
        </p:nvSpPr>
        <p:spPr>
          <a:xfrm>
            <a:off x="5936300" y="3083325"/>
            <a:ext cx="321300" cy="32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Inter"/>
                <a:ea typeface="Inter"/>
                <a:cs typeface="Inter"/>
                <a:sym typeface="Inter"/>
              </a:rPr>
              <a:t>+</a:t>
            </a:r>
            <a:endParaRPr sz="3000">
              <a:solidFill>
                <a:schemeClr val="dk2"/>
              </a:solidFill>
              <a:latin typeface="Inter"/>
              <a:ea typeface="Inter"/>
              <a:cs typeface="Inter"/>
              <a:sym typeface="Inter"/>
            </a:endParaRPr>
          </a:p>
        </p:txBody>
      </p:sp>
      <p:sp>
        <p:nvSpPr>
          <p:cNvPr id="395" name="Google Shape;395;p48"/>
          <p:cNvSpPr txBox="1"/>
          <p:nvPr/>
        </p:nvSpPr>
        <p:spPr>
          <a:xfrm>
            <a:off x="6036050" y="4076700"/>
            <a:ext cx="321300" cy="32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Inter"/>
                <a:ea typeface="Inter"/>
                <a:cs typeface="Inter"/>
                <a:sym typeface="Inter"/>
              </a:rPr>
              <a:t>-</a:t>
            </a:r>
            <a:endParaRPr sz="3000">
              <a:solidFill>
                <a:schemeClr val="dk2"/>
              </a:solidFill>
              <a:latin typeface="Inter"/>
              <a:ea typeface="Inter"/>
              <a:cs typeface="Inter"/>
              <a:sym typeface="Inter"/>
            </a:endParaRPr>
          </a:p>
        </p:txBody>
      </p:sp>
      <p:sp>
        <p:nvSpPr>
          <p:cNvPr id="396" name="Google Shape;396;p48"/>
          <p:cNvSpPr/>
          <p:nvPr/>
        </p:nvSpPr>
        <p:spPr>
          <a:xfrm>
            <a:off x="6472125" y="3411775"/>
            <a:ext cx="321300" cy="1005600"/>
          </a:xfrm>
          <a:prstGeom prst="curvedLeftArrow">
            <a:avLst>
              <a:gd fmla="val 25000" name="adj1"/>
              <a:gd fmla="val 50000" name="adj2"/>
              <a:gd fmla="val 25000" name="adj3"/>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7" name="Google Shape;397;p48"/>
          <p:cNvSpPr txBox="1"/>
          <p:nvPr/>
        </p:nvSpPr>
        <p:spPr>
          <a:xfrm>
            <a:off x="7094100" y="45496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49"/>
          <p:cNvSpPr txBox="1"/>
          <p:nvPr>
            <p:ph type="title"/>
          </p:nvPr>
        </p:nvSpPr>
        <p:spPr>
          <a:xfrm>
            <a:off x="2393850" y="0"/>
            <a:ext cx="4356300" cy="1488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400"/>
              <a:t>Sterile</a:t>
            </a:r>
            <a:endParaRPr sz="5400"/>
          </a:p>
          <a:p>
            <a:pPr indent="0" lvl="0" marL="0" rtl="0" algn="r">
              <a:spcBef>
                <a:spcPts val="0"/>
              </a:spcBef>
              <a:spcAft>
                <a:spcPts val="0"/>
              </a:spcAft>
              <a:buNone/>
            </a:pPr>
            <a:r>
              <a:rPr lang="en" sz="5400"/>
              <a:t>neutrinos</a:t>
            </a:r>
            <a:endParaRPr sz="5400"/>
          </a:p>
        </p:txBody>
      </p:sp>
      <p:sp>
        <p:nvSpPr>
          <p:cNvPr id="403" name="Google Shape;403;p49"/>
          <p:cNvSpPr txBox="1"/>
          <p:nvPr>
            <p:ph idx="1" type="subTitle"/>
          </p:nvPr>
        </p:nvSpPr>
        <p:spPr>
          <a:xfrm>
            <a:off x="488975" y="2455750"/>
            <a:ext cx="3174300" cy="1017300"/>
          </a:xfrm>
          <a:prstGeom prst="rect">
            <a:avLst/>
          </a:prstGeom>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500">
                <a:solidFill>
                  <a:srgbClr val="00C3B1"/>
                </a:solidFill>
                <a:latin typeface="Times New Roman"/>
                <a:ea typeface="Times New Roman"/>
                <a:cs typeface="Times New Roman"/>
                <a:sym typeface="Times New Roman"/>
              </a:rPr>
              <a:t>A special kind of neutrino that has been proposed to explain some unexpected experimental results, but they have not been definitively discovered. Scientists are looking hard for them in many different experiments.</a:t>
            </a:r>
            <a:endParaRPr sz="1500">
              <a:solidFill>
                <a:srgbClr val="00C3B1"/>
              </a:solidFill>
              <a:latin typeface="Times New Roman"/>
              <a:ea typeface="Times New Roman"/>
              <a:cs typeface="Times New Roman"/>
              <a:sym typeface="Times New Roman"/>
            </a:endParaRPr>
          </a:p>
          <a:p>
            <a:pPr indent="0" lvl="0" marL="0" rtl="0" algn="l">
              <a:spcBef>
                <a:spcPts val="1200"/>
              </a:spcBef>
              <a:spcAft>
                <a:spcPts val="0"/>
              </a:spcAft>
              <a:buNone/>
            </a:pPr>
            <a:r>
              <a:t/>
            </a:r>
            <a:endParaRPr sz="1200">
              <a:solidFill>
                <a:srgbClr val="00C3B1"/>
              </a:solidFill>
              <a:latin typeface="Times New Roman"/>
              <a:ea typeface="Times New Roman"/>
              <a:cs typeface="Times New Roman"/>
              <a:sym typeface="Times New Roman"/>
            </a:endParaRPr>
          </a:p>
        </p:txBody>
      </p:sp>
      <p:sp>
        <p:nvSpPr>
          <p:cNvPr id="404" name="Google Shape;404;p49"/>
          <p:cNvSpPr txBox="1"/>
          <p:nvPr/>
        </p:nvSpPr>
        <p:spPr>
          <a:xfrm>
            <a:off x="3925325" y="2600750"/>
            <a:ext cx="4737300" cy="12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No electric charge</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small mass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low interaction for strong and weak forces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08" name="Shape 408"/>
        <p:cNvGrpSpPr/>
        <p:nvPr/>
      </p:nvGrpSpPr>
      <p:grpSpPr>
        <a:xfrm>
          <a:off x="0" y="0"/>
          <a:ext cx="0" cy="0"/>
          <a:chOff x="0" y="0"/>
          <a:chExt cx="0" cy="0"/>
        </a:xfrm>
      </p:grpSpPr>
      <p:sp>
        <p:nvSpPr>
          <p:cNvPr id="409" name="Google Shape;409;p50"/>
          <p:cNvSpPr txBox="1"/>
          <p:nvPr>
            <p:ph type="title"/>
          </p:nvPr>
        </p:nvSpPr>
        <p:spPr>
          <a:xfrm>
            <a:off x="1476700" y="3603000"/>
            <a:ext cx="6190500" cy="760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QUINTESSENCE</a:t>
            </a:r>
            <a:endParaRPr/>
          </a:p>
        </p:txBody>
      </p:sp>
      <p:sp>
        <p:nvSpPr>
          <p:cNvPr id="410" name="Google Shape;410;p50"/>
          <p:cNvSpPr/>
          <p:nvPr/>
        </p:nvSpPr>
        <p:spPr>
          <a:xfrm>
            <a:off x="4322550" y="2989800"/>
            <a:ext cx="498900" cy="6894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1" name="Google Shape;411;p50"/>
          <p:cNvSpPr/>
          <p:nvPr/>
        </p:nvSpPr>
        <p:spPr>
          <a:xfrm>
            <a:off x="3029850" y="2041075"/>
            <a:ext cx="3202200" cy="798300"/>
          </a:xfrm>
          <a:prstGeom prst="bevel">
            <a:avLst>
              <a:gd fmla="val 125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2" name="Google Shape;412;p50"/>
          <p:cNvSpPr txBox="1"/>
          <p:nvPr/>
        </p:nvSpPr>
        <p:spPr>
          <a:xfrm>
            <a:off x="3216725" y="2280550"/>
            <a:ext cx="2884800" cy="50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Inter"/>
                <a:ea typeface="Inter"/>
                <a:cs typeface="Inter"/>
                <a:sym typeface="Inter"/>
              </a:rPr>
              <a:t>EXPANSION OF THE UNIVERSE</a:t>
            </a:r>
            <a:endParaRPr b="1">
              <a:solidFill>
                <a:schemeClr val="dk2"/>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3"/>
          <p:cNvSpPr txBox="1"/>
          <p:nvPr>
            <p:ph idx="1" type="subTitle"/>
          </p:nvPr>
        </p:nvSpPr>
        <p:spPr>
          <a:xfrm rot="-492">
            <a:off x="2474250" y="3479751"/>
            <a:ext cx="4195500" cy="42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33"/>
          <p:cNvSpPr txBox="1"/>
          <p:nvPr>
            <p:ph type="ctrTitle"/>
          </p:nvPr>
        </p:nvSpPr>
        <p:spPr>
          <a:xfrm>
            <a:off x="1438200" y="1237225"/>
            <a:ext cx="6267900" cy="2234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201" name="Google Shape;201;p33"/>
          <p:cNvPicPr preferRelativeResize="0"/>
          <p:nvPr/>
        </p:nvPicPr>
        <p:blipFill>
          <a:blip r:embed="rId3">
            <a:alphaModFix/>
          </a:blip>
          <a:stretch>
            <a:fillRect/>
          </a:stretch>
        </p:blipFill>
        <p:spPr>
          <a:xfrm>
            <a:off x="762000" y="428625"/>
            <a:ext cx="7620000" cy="4286250"/>
          </a:xfrm>
          <a:prstGeom prst="rect">
            <a:avLst/>
          </a:prstGeom>
          <a:noFill/>
          <a:ln>
            <a:noFill/>
          </a:ln>
        </p:spPr>
      </p:pic>
      <p:pic>
        <p:nvPicPr>
          <p:cNvPr id="202" name="Google Shape;202;p33"/>
          <p:cNvPicPr preferRelativeResize="0"/>
          <p:nvPr/>
        </p:nvPicPr>
        <p:blipFill>
          <a:blip r:embed="rId4">
            <a:alphaModFix/>
          </a:blip>
          <a:stretch>
            <a:fillRect/>
          </a:stretch>
        </p:blipFill>
        <p:spPr>
          <a:xfrm>
            <a:off x="2620400" y="2536750"/>
            <a:ext cx="1086774" cy="1086774"/>
          </a:xfrm>
          <a:prstGeom prst="rect">
            <a:avLst/>
          </a:prstGeom>
          <a:noFill/>
          <a:ln>
            <a:noFill/>
          </a:ln>
        </p:spPr>
      </p:pic>
      <p:pic>
        <p:nvPicPr>
          <p:cNvPr id="203" name="Google Shape;203;p33"/>
          <p:cNvPicPr preferRelativeResize="0"/>
          <p:nvPr/>
        </p:nvPicPr>
        <p:blipFill rotWithShape="1">
          <a:blip r:embed="rId5">
            <a:alphaModFix/>
          </a:blip>
          <a:srcRect b="6550" l="8070" r="8128" t="5521"/>
          <a:stretch/>
        </p:blipFill>
        <p:spPr>
          <a:xfrm>
            <a:off x="5358625" y="428625"/>
            <a:ext cx="2972700" cy="1464600"/>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51"/>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ctr">
              <a:lnSpc>
                <a:spcPct val="177272"/>
              </a:lnSpc>
              <a:spcBef>
                <a:spcPts val="800"/>
              </a:spcBef>
              <a:spcAft>
                <a:spcPts val="0"/>
              </a:spcAft>
              <a:buNone/>
            </a:pPr>
            <a:r>
              <a:rPr lang="en" sz="2000">
                <a:solidFill>
                  <a:srgbClr val="00C3B1"/>
                </a:solidFill>
              </a:rPr>
              <a:t>ΛCDM Model of Cosmology </a:t>
            </a:r>
            <a:endParaRPr sz="2000">
              <a:solidFill>
                <a:srgbClr val="00C3B1"/>
              </a:solidFill>
            </a:endParaRPr>
          </a:p>
          <a:p>
            <a:pPr indent="0" lvl="0" marL="0" rtl="0" algn="ctr">
              <a:spcBef>
                <a:spcPts val="800"/>
              </a:spcBef>
              <a:spcAft>
                <a:spcPts val="0"/>
              </a:spcAft>
              <a:buNone/>
            </a:pPr>
            <a:r>
              <a:t/>
            </a:r>
            <a:endParaRPr/>
          </a:p>
        </p:txBody>
      </p:sp>
      <p:pic>
        <p:nvPicPr>
          <p:cNvPr id="418" name="Google Shape;418;p51"/>
          <p:cNvPicPr preferRelativeResize="0"/>
          <p:nvPr/>
        </p:nvPicPr>
        <p:blipFill>
          <a:blip r:embed="rId3">
            <a:alphaModFix/>
          </a:blip>
          <a:stretch>
            <a:fillRect/>
          </a:stretch>
        </p:blipFill>
        <p:spPr>
          <a:xfrm>
            <a:off x="0" y="1317825"/>
            <a:ext cx="5523185" cy="3664200"/>
          </a:xfrm>
          <a:prstGeom prst="rect">
            <a:avLst/>
          </a:prstGeom>
          <a:noFill/>
          <a:ln>
            <a:noFill/>
          </a:ln>
        </p:spPr>
      </p:pic>
      <p:sp>
        <p:nvSpPr>
          <p:cNvPr id="419" name="Google Shape;419;p51"/>
          <p:cNvSpPr txBox="1"/>
          <p:nvPr/>
        </p:nvSpPr>
        <p:spPr>
          <a:xfrm>
            <a:off x="63500" y="4617350"/>
            <a:ext cx="4689900" cy="36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Times New Roman"/>
                <a:ea typeface="Times New Roman"/>
                <a:cs typeface="Times New Roman"/>
                <a:sym typeface="Times New Roman"/>
              </a:rPr>
              <a:t>Figure 4:</a:t>
            </a:r>
            <a:r>
              <a:rPr lang="en" sz="1000">
                <a:solidFill>
                  <a:schemeClr val="dk2"/>
                </a:solidFill>
                <a:latin typeface="Times New Roman"/>
                <a:ea typeface="Times New Roman"/>
                <a:cs typeface="Times New Roman"/>
                <a:sym typeface="Times New Roman"/>
              </a:rPr>
              <a:t> Big Bang Expansion</a:t>
            </a:r>
            <a:endParaRPr sz="10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lang="en" sz="1000">
                <a:solidFill>
                  <a:schemeClr val="dk2"/>
                </a:solidFill>
                <a:latin typeface="Times New Roman"/>
                <a:ea typeface="Times New Roman"/>
                <a:cs typeface="Times New Roman"/>
                <a:sym typeface="Times New Roman"/>
              </a:rPr>
              <a:t>https://lambda.gsfc.nasa.gov/education/graphic_history/univ_evol.html</a:t>
            </a:r>
            <a:endParaRPr sz="1000">
              <a:solidFill>
                <a:schemeClr val="dk2"/>
              </a:solidFill>
              <a:latin typeface="Times New Roman"/>
              <a:ea typeface="Times New Roman"/>
              <a:cs typeface="Times New Roman"/>
              <a:sym typeface="Times New Roman"/>
            </a:endParaRPr>
          </a:p>
        </p:txBody>
      </p:sp>
      <p:sp>
        <p:nvSpPr>
          <p:cNvPr id="420" name="Google Shape;420;p51"/>
          <p:cNvSpPr txBox="1"/>
          <p:nvPr/>
        </p:nvSpPr>
        <p:spPr>
          <a:xfrm>
            <a:off x="5523175" y="2111175"/>
            <a:ext cx="3628800" cy="20775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500">
                <a:solidFill>
                  <a:srgbClr val="00C3B1"/>
                </a:solidFill>
                <a:latin typeface="Times New Roman"/>
                <a:ea typeface="Times New Roman"/>
                <a:cs typeface="Times New Roman"/>
                <a:sym typeface="Times New Roman"/>
              </a:rPr>
              <a:t>This model proposes specifically cold matter, such as:</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120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Non - baryonic</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Cold</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Dissipationless</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Collisionless</a:t>
            </a:r>
            <a:endParaRPr sz="1500">
              <a:solidFill>
                <a:srgbClr val="00C3B1"/>
              </a:solidFill>
              <a:latin typeface="Times New Roman"/>
              <a:ea typeface="Times New Roman"/>
              <a:cs typeface="Times New Roman"/>
              <a:sym typeface="Times New Roman"/>
            </a:endParaRPr>
          </a:p>
          <a:p>
            <a:pPr indent="0" lvl="0" marL="457200" rtl="0" algn="just">
              <a:lnSpc>
                <a:spcPct val="115000"/>
              </a:lnSpc>
              <a:spcBef>
                <a:spcPts val="1200"/>
              </a:spcBef>
              <a:spcAft>
                <a:spcPts val="1200"/>
              </a:spcAft>
              <a:buNone/>
            </a:pPr>
            <a:r>
              <a:t/>
            </a:r>
            <a:endParaRPr sz="1100">
              <a:solidFill>
                <a:srgbClr val="00C3B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52"/>
          <p:cNvSpPr txBox="1"/>
          <p:nvPr>
            <p:ph type="title"/>
          </p:nvPr>
        </p:nvSpPr>
        <p:spPr>
          <a:xfrm>
            <a:off x="720000" y="2612750"/>
            <a:ext cx="66627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Cosmic </a:t>
            </a:r>
            <a:endParaRPr/>
          </a:p>
          <a:p>
            <a:pPr indent="0" lvl="0" marL="0" rtl="0" algn="l">
              <a:spcBef>
                <a:spcPts val="0"/>
              </a:spcBef>
              <a:spcAft>
                <a:spcPts val="0"/>
              </a:spcAft>
              <a:buNone/>
            </a:pPr>
            <a:r>
              <a:rPr lang="en"/>
              <a:t>microwave background</a:t>
            </a:r>
            <a:endParaRPr/>
          </a:p>
        </p:txBody>
      </p:sp>
      <p:sp>
        <p:nvSpPr>
          <p:cNvPr id="426" name="Google Shape;426;p52"/>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3</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pic>
        <p:nvPicPr>
          <p:cNvPr id="431" name="Google Shape;431;p53"/>
          <p:cNvPicPr preferRelativeResize="0"/>
          <p:nvPr/>
        </p:nvPicPr>
        <p:blipFill>
          <a:blip r:embed="rId3">
            <a:alphaModFix/>
          </a:blip>
          <a:stretch>
            <a:fillRect/>
          </a:stretch>
        </p:blipFill>
        <p:spPr>
          <a:xfrm>
            <a:off x="0" y="0"/>
            <a:ext cx="9078051" cy="5076320"/>
          </a:xfrm>
          <a:prstGeom prst="rect">
            <a:avLst/>
          </a:prstGeom>
          <a:noFill/>
          <a:ln>
            <a:noFill/>
          </a:ln>
        </p:spPr>
      </p:pic>
      <p:sp>
        <p:nvSpPr>
          <p:cNvPr id="432" name="Google Shape;432;p53"/>
          <p:cNvSpPr txBox="1"/>
          <p:nvPr/>
        </p:nvSpPr>
        <p:spPr>
          <a:xfrm>
            <a:off x="7094100" y="44607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4"/>
          <p:cNvSpPr txBox="1"/>
          <p:nvPr>
            <p:ph type="title"/>
          </p:nvPr>
        </p:nvSpPr>
        <p:spPr>
          <a:xfrm rot="402">
            <a:off x="720000" y="143500"/>
            <a:ext cx="7704000" cy="620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t>COSMIC MICROWAVE BACKGROUND</a:t>
            </a:r>
            <a:endParaRPr sz="3000"/>
          </a:p>
        </p:txBody>
      </p:sp>
      <p:sp>
        <p:nvSpPr>
          <p:cNvPr id="438" name="Google Shape;438;p54"/>
          <p:cNvSpPr txBox="1"/>
          <p:nvPr/>
        </p:nvSpPr>
        <p:spPr>
          <a:xfrm>
            <a:off x="961925" y="1292000"/>
            <a:ext cx="534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2"/>
              </a:solidFill>
              <a:latin typeface="Inter"/>
              <a:ea typeface="Inter"/>
              <a:cs typeface="Inter"/>
              <a:sym typeface="Inter"/>
            </a:endParaRPr>
          </a:p>
        </p:txBody>
      </p:sp>
      <p:sp>
        <p:nvSpPr>
          <p:cNvPr id="439" name="Google Shape;439;p54"/>
          <p:cNvSpPr txBox="1"/>
          <p:nvPr/>
        </p:nvSpPr>
        <p:spPr>
          <a:xfrm>
            <a:off x="720000" y="999650"/>
            <a:ext cx="8874300" cy="1908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Isotropic photon background with a blackbody spectrum (T=2.725 K)</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Before recombination: hot, dense plasma of particles (photons scattered off , Thomson scattering)</a:t>
            </a:r>
            <a:endParaRPr>
              <a:solidFill>
                <a:schemeClr val="dk2"/>
              </a:solidFill>
              <a:latin typeface="Times New Roman"/>
              <a:ea typeface="Times New Roman"/>
              <a:cs typeface="Times New Roman"/>
              <a:sym typeface="Times New Roman"/>
            </a:endParaRPr>
          </a:p>
          <a:p>
            <a:pPr indent="0" lvl="0" marL="45720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Proves that photons/baryons </a:t>
            </a:r>
            <a:r>
              <a:rPr b="1" lang="en">
                <a:solidFill>
                  <a:schemeClr val="dk2"/>
                </a:solidFill>
                <a:latin typeface="Times New Roman"/>
                <a:ea typeface="Times New Roman"/>
                <a:cs typeface="Times New Roman"/>
                <a:sym typeface="Times New Roman"/>
              </a:rPr>
              <a:t>must </a:t>
            </a:r>
            <a:r>
              <a:rPr lang="en">
                <a:solidFill>
                  <a:schemeClr val="dk2"/>
                </a:solidFill>
                <a:latin typeface="Times New Roman"/>
                <a:ea typeface="Times New Roman"/>
                <a:cs typeface="Times New Roman"/>
                <a:sym typeface="Times New Roman"/>
              </a:rPr>
              <a:t>have existed in a highly interacting </a:t>
            </a:r>
            <a:r>
              <a:rPr lang="en">
                <a:solidFill>
                  <a:schemeClr val="dk2"/>
                </a:solidFill>
                <a:latin typeface="Times New Roman"/>
                <a:ea typeface="Times New Roman"/>
                <a:cs typeface="Times New Roman"/>
                <a:sym typeface="Times New Roman"/>
              </a:rPr>
              <a:t>thermal</a:t>
            </a:r>
            <a:r>
              <a:rPr lang="en">
                <a:solidFill>
                  <a:schemeClr val="dk2"/>
                </a:solidFill>
                <a:latin typeface="Times New Roman"/>
                <a:ea typeface="Times New Roman"/>
                <a:cs typeface="Times New Roman"/>
                <a:sym typeface="Times New Roman"/>
              </a:rPr>
              <a:t> state</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Small irregularities: Random </a:t>
            </a:r>
            <a:r>
              <a:rPr i="1" lang="en">
                <a:solidFill>
                  <a:schemeClr val="dk2"/>
                </a:solidFill>
                <a:latin typeface="Times New Roman"/>
                <a:ea typeface="Times New Roman"/>
                <a:cs typeface="Times New Roman"/>
                <a:sym typeface="Times New Roman"/>
              </a:rPr>
              <a:t>quantum fluctuations</a:t>
            </a:r>
            <a:r>
              <a:rPr lang="en">
                <a:solidFill>
                  <a:schemeClr val="dk2"/>
                </a:solidFill>
                <a:latin typeface="Times New Roman"/>
                <a:ea typeface="Times New Roman"/>
                <a:cs typeface="Times New Roman"/>
                <a:sym typeface="Times New Roman"/>
              </a:rPr>
              <a:t> before recombination </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p:txBody>
      </p:sp>
      <p:pic>
        <p:nvPicPr>
          <p:cNvPr id="440" name="Google Shape;440;p54"/>
          <p:cNvPicPr preferRelativeResize="0"/>
          <p:nvPr/>
        </p:nvPicPr>
        <p:blipFill>
          <a:blip r:embed="rId3">
            <a:alphaModFix/>
          </a:blip>
          <a:stretch>
            <a:fillRect/>
          </a:stretch>
        </p:blipFill>
        <p:spPr>
          <a:xfrm>
            <a:off x="2723050" y="2750325"/>
            <a:ext cx="3783649" cy="1891825"/>
          </a:xfrm>
          <a:prstGeom prst="rect">
            <a:avLst/>
          </a:prstGeom>
          <a:noFill/>
          <a:ln>
            <a:noFill/>
          </a:ln>
        </p:spPr>
      </p:pic>
      <p:sp>
        <p:nvSpPr>
          <p:cNvPr id="441" name="Google Shape;441;p54"/>
          <p:cNvSpPr txBox="1"/>
          <p:nvPr/>
        </p:nvSpPr>
        <p:spPr>
          <a:xfrm>
            <a:off x="1393950" y="4642150"/>
            <a:ext cx="63561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5</a:t>
            </a:r>
            <a:r>
              <a:rPr lang="en" sz="1200">
                <a:solidFill>
                  <a:srgbClr val="FFFFFF"/>
                </a:solidFill>
                <a:latin typeface="Times New Roman"/>
                <a:ea typeface="Times New Roman"/>
                <a:cs typeface="Times New Roman"/>
                <a:sym typeface="Times New Roman"/>
              </a:rPr>
              <a:t>: Cosmic Microwave Background (blue spots colder than red spots)</a:t>
            </a:r>
            <a:endParaRPr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lang="en" sz="1200">
                <a:solidFill>
                  <a:srgbClr val="FFFFFF"/>
                </a:solidFill>
                <a:latin typeface="Times New Roman"/>
                <a:ea typeface="Times New Roman"/>
                <a:cs typeface="Times New Roman"/>
                <a:sym typeface="Times New Roman"/>
              </a:rPr>
              <a:t>Source:  </a:t>
            </a:r>
            <a:r>
              <a:rPr i="1" lang="en" sz="1200">
                <a:solidFill>
                  <a:srgbClr val="FFFFFF"/>
                </a:solidFill>
                <a:latin typeface="Times New Roman"/>
                <a:ea typeface="Times New Roman"/>
                <a:cs typeface="Times New Roman"/>
                <a:sym typeface="Times New Roman"/>
              </a:rPr>
              <a:t>WMAP</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55"/>
          <p:cNvSpPr txBox="1"/>
          <p:nvPr>
            <p:ph type="title"/>
          </p:nvPr>
        </p:nvSpPr>
        <p:spPr>
          <a:xfrm>
            <a:off x="720000" y="2612750"/>
            <a:ext cx="53124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EXPERIMENTS</a:t>
            </a:r>
            <a:endParaRPr/>
          </a:p>
        </p:txBody>
      </p:sp>
      <p:sp>
        <p:nvSpPr>
          <p:cNvPr id="447" name="Google Shape;447;p55"/>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4</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56"/>
          <p:cNvSpPr/>
          <p:nvPr/>
        </p:nvSpPr>
        <p:spPr>
          <a:xfrm>
            <a:off x="5137763" y="1536261"/>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56"/>
          <p:cNvSpPr/>
          <p:nvPr/>
        </p:nvSpPr>
        <p:spPr>
          <a:xfrm>
            <a:off x="740200" y="3283936"/>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4" name="Google Shape;454;p56"/>
          <p:cNvGrpSpPr/>
          <p:nvPr/>
        </p:nvGrpSpPr>
        <p:grpSpPr>
          <a:xfrm>
            <a:off x="719988" y="1536261"/>
            <a:ext cx="794938" cy="754500"/>
            <a:chOff x="719988" y="1621511"/>
            <a:chExt cx="794938" cy="754500"/>
          </a:xfrm>
        </p:grpSpPr>
        <p:sp>
          <p:nvSpPr>
            <p:cNvPr id="455" name="Google Shape;455;p56"/>
            <p:cNvSpPr/>
            <p:nvPr/>
          </p:nvSpPr>
          <p:spPr>
            <a:xfrm>
              <a:off x="719988" y="1621511"/>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56"/>
            <p:cNvSpPr txBox="1"/>
            <p:nvPr/>
          </p:nvSpPr>
          <p:spPr>
            <a:xfrm>
              <a:off x="943425" y="1707250"/>
              <a:ext cx="571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a:t>
              </a:r>
              <a:endParaRPr sz="3000">
                <a:solidFill>
                  <a:schemeClr val="dk1"/>
                </a:solidFill>
                <a:latin typeface="Cinzel"/>
                <a:ea typeface="Cinzel"/>
                <a:cs typeface="Cinzel"/>
                <a:sym typeface="Cinzel"/>
              </a:endParaRPr>
            </a:p>
          </p:txBody>
        </p:sp>
      </p:grpSp>
      <p:sp>
        <p:nvSpPr>
          <p:cNvPr id="457" name="Google Shape;457;p56"/>
          <p:cNvSpPr txBox="1"/>
          <p:nvPr/>
        </p:nvSpPr>
        <p:spPr>
          <a:xfrm>
            <a:off x="5305475" y="1633150"/>
            <a:ext cx="571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II.</a:t>
            </a:r>
            <a:endParaRPr sz="3000">
              <a:solidFill>
                <a:schemeClr val="dk1"/>
              </a:solidFill>
              <a:latin typeface="Cinzel"/>
              <a:ea typeface="Cinzel"/>
              <a:cs typeface="Cinzel"/>
              <a:sym typeface="Cinzel"/>
            </a:endParaRPr>
          </a:p>
        </p:txBody>
      </p:sp>
      <p:sp>
        <p:nvSpPr>
          <p:cNvPr id="458" name="Google Shape;458;p56"/>
          <p:cNvSpPr txBox="1"/>
          <p:nvPr/>
        </p:nvSpPr>
        <p:spPr>
          <a:xfrm>
            <a:off x="818388" y="3379100"/>
            <a:ext cx="754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III.</a:t>
            </a:r>
            <a:endParaRPr sz="3000">
              <a:solidFill>
                <a:schemeClr val="dk1"/>
              </a:solidFill>
              <a:latin typeface="Cinzel"/>
              <a:ea typeface="Cinzel"/>
              <a:cs typeface="Cinzel"/>
              <a:sym typeface="Cinzel"/>
            </a:endParaRPr>
          </a:p>
        </p:txBody>
      </p:sp>
      <p:sp>
        <p:nvSpPr>
          <p:cNvPr id="459" name="Google Shape;459;p56"/>
          <p:cNvSpPr txBox="1"/>
          <p:nvPr/>
        </p:nvSpPr>
        <p:spPr>
          <a:xfrm>
            <a:off x="1494700" y="1587850"/>
            <a:ext cx="3250200" cy="10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LHCb / LHCf</a:t>
            </a:r>
            <a:endParaRPr b="1" sz="3000">
              <a:solidFill>
                <a:schemeClr val="dk2"/>
              </a:solidFill>
              <a:latin typeface="Cinzel"/>
              <a:ea typeface="Cinzel"/>
              <a:cs typeface="Cinzel"/>
              <a:sym typeface="Cinzel"/>
            </a:endParaRPr>
          </a:p>
        </p:txBody>
      </p:sp>
      <p:sp>
        <p:nvSpPr>
          <p:cNvPr id="460" name="Google Shape;460;p56"/>
          <p:cNvSpPr txBox="1"/>
          <p:nvPr/>
        </p:nvSpPr>
        <p:spPr>
          <a:xfrm>
            <a:off x="5876975" y="1587850"/>
            <a:ext cx="1429500" cy="49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ALICE</a:t>
            </a:r>
            <a:endParaRPr b="1" sz="3000">
              <a:solidFill>
                <a:schemeClr val="dk2"/>
              </a:solidFill>
              <a:latin typeface="Cinzel"/>
              <a:ea typeface="Cinzel"/>
              <a:cs typeface="Cinzel"/>
              <a:sym typeface="Cinzel"/>
            </a:endParaRPr>
          </a:p>
        </p:txBody>
      </p:sp>
      <p:sp>
        <p:nvSpPr>
          <p:cNvPr id="461" name="Google Shape;461;p56"/>
          <p:cNvSpPr txBox="1"/>
          <p:nvPr/>
        </p:nvSpPr>
        <p:spPr>
          <a:xfrm>
            <a:off x="1514925" y="3330125"/>
            <a:ext cx="6905100" cy="66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Others (ATLAS, CMS, ELENA/AD)</a:t>
            </a:r>
            <a:endParaRPr b="1" sz="3000">
              <a:solidFill>
                <a:schemeClr val="dk2"/>
              </a:solidFill>
              <a:latin typeface="Cinzel"/>
              <a:ea typeface="Cinzel"/>
              <a:cs typeface="Cinzel"/>
              <a:sym typeface="Cinze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57"/>
          <p:cNvSpPr txBox="1"/>
          <p:nvPr>
            <p:ph type="title"/>
          </p:nvPr>
        </p:nvSpPr>
        <p:spPr>
          <a:xfrm>
            <a:off x="244650" y="226150"/>
            <a:ext cx="6767100" cy="115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700"/>
              <a:t>Large Hadron Collider beauty</a:t>
            </a:r>
            <a:endParaRPr sz="2700"/>
          </a:p>
          <a:p>
            <a:pPr indent="0" lvl="0" marL="0" rtl="0" algn="l">
              <a:spcBef>
                <a:spcPts val="0"/>
              </a:spcBef>
              <a:spcAft>
                <a:spcPts val="0"/>
              </a:spcAft>
              <a:buNone/>
            </a:pPr>
            <a:r>
              <a:rPr lang="en" sz="2700"/>
              <a:t>Large Hadron Collider forward</a:t>
            </a:r>
            <a:endParaRPr sz="2700"/>
          </a:p>
        </p:txBody>
      </p:sp>
      <p:pic>
        <p:nvPicPr>
          <p:cNvPr id="467" name="Google Shape;467;p57"/>
          <p:cNvPicPr preferRelativeResize="0"/>
          <p:nvPr/>
        </p:nvPicPr>
        <p:blipFill>
          <a:blip r:embed="rId3">
            <a:alphaModFix/>
          </a:blip>
          <a:stretch>
            <a:fillRect/>
          </a:stretch>
        </p:blipFill>
        <p:spPr>
          <a:xfrm>
            <a:off x="167725" y="1439425"/>
            <a:ext cx="4450426" cy="2579226"/>
          </a:xfrm>
          <a:prstGeom prst="rect">
            <a:avLst/>
          </a:prstGeom>
          <a:noFill/>
          <a:ln>
            <a:noFill/>
          </a:ln>
        </p:spPr>
      </p:pic>
      <p:sp>
        <p:nvSpPr>
          <p:cNvPr id="468" name="Google Shape;468;p57"/>
          <p:cNvSpPr txBox="1"/>
          <p:nvPr/>
        </p:nvSpPr>
        <p:spPr>
          <a:xfrm>
            <a:off x="244650" y="4312825"/>
            <a:ext cx="4192800" cy="9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Times New Roman"/>
                <a:ea typeface="Times New Roman"/>
                <a:cs typeface="Times New Roman"/>
                <a:sym typeface="Times New Roman"/>
              </a:rPr>
              <a:t>Figure 6</a:t>
            </a:r>
            <a:r>
              <a:rPr lang="en" sz="1200">
                <a:solidFill>
                  <a:schemeClr val="dk2"/>
                </a:solidFill>
                <a:latin typeface="Times New Roman"/>
                <a:ea typeface="Times New Roman"/>
                <a:cs typeface="Times New Roman"/>
                <a:sym typeface="Times New Roman"/>
              </a:rPr>
              <a:t>: proton-proton collision at LHCb</a:t>
            </a:r>
            <a:endParaRPr sz="12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i="1" lang="en" sz="1200" u="sng">
                <a:solidFill>
                  <a:schemeClr val="hlink"/>
                </a:solidFill>
                <a:latin typeface="Times New Roman"/>
                <a:ea typeface="Times New Roman"/>
                <a:cs typeface="Times New Roman"/>
                <a:sym typeface="Times New Roman"/>
                <a:hlinkClick r:id="rId4"/>
              </a:rPr>
              <a:t>https://home.web.cern.ch/news/news/physics/lhcb-reveals-secret-antimatter-creation-cosmic-collisions</a:t>
            </a:r>
            <a:endParaRPr i="1" sz="1200" u="sng">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pic>
        <p:nvPicPr>
          <p:cNvPr id="469" name="Google Shape;469;p57"/>
          <p:cNvPicPr preferRelativeResize="0"/>
          <p:nvPr/>
        </p:nvPicPr>
        <p:blipFill>
          <a:blip r:embed="rId5">
            <a:alphaModFix/>
          </a:blip>
          <a:stretch>
            <a:fillRect/>
          </a:stretch>
        </p:blipFill>
        <p:spPr>
          <a:xfrm>
            <a:off x="4999150" y="1342925"/>
            <a:ext cx="3656801" cy="2742601"/>
          </a:xfrm>
          <a:prstGeom prst="rect">
            <a:avLst/>
          </a:prstGeom>
          <a:noFill/>
          <a:ln>
            <a:noFill/>
          </a:ln>
        </p:spPr>
      </p:pic>
      <p:sp>
        <p:nvSpPr>
          <p:cNvPr id="470" name="Google Shape;470;p57"/>
          <p:cNvSpPr txBox="1"/>
          <p:nvPr/>
        </p:nvSpPr>
        <p:spPr>
          <a:xfrm>
            <a:off x="4689925" y="4294425"/>
            <a:ext cx="4363500" cy="80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2"/>
                </a:solidFill>
                <a:latin typeface="Times New Roman"/>
                <a:ea typeface="Times New Roman"/>
                <a:cs typeface="Times New Roman"/>
                <a:sym typeface="Times New Roman"/>
              </a:rPr>
              <a:t>Figure 7</a:t>
            </a:r>
            <a:r>
              <a:rPr lang="en" sz="1300">
                <a:solidFill>
                  <a:schemeClr val="dk2"/>
                </a:solidFill>
                <a:latin typeface="Times New Roman"/>
                <a:ea typeface="Times New Roman"/>
                <a:cs typeface="Times New Roman"/>
                <a:sym typeface="Times New Roman"/>
              </a:rPr>
              <a:t>: LHCf Detectors</a:t>
            </a:r>
            <a:endParaRPr sz="13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i="1" lang="en" sz="1300" u="sng">
                <a:solidFill>
                  <a:schemeClr val="hlink"/>
                </a:solidFill>
                <a:latin typeface="Times New Roman"/>
                <a:ea typeface="Times New Roman"/>
                <a:cs typeface="Times New Roman"/>
                <a:sym typeface="Times New Roman"/>
                <a:hlinkClick r:id="rId6"/>
              </a:rPr>
              <a:t>https://www.slideserve.com/varick/lhcf-detectors</a:t>
            </a:r>
            <a:endParaRPr i="1" sz="13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sz="1300">
              <a:solidFill>
                <a:schemeClr val="dk2"/>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pic>
        <p:nvPicPr>
          <p:cNvPr id="475" name="Google Shape;475;p58"/>
          <p:cNvPicPr preferRelativeResize="0"/>
          <p:nvPr/>
        </p:nvPicPr>
        <p:blipFill>
          <a:blip r:embed="rId3">
            <a:alphaModFix/>
          </a:blip>
          <a:stretch>
            <a:fillRect/>
          </a:stretch>
        </p:blipFill>
        <p:spPr>
          <a:xfrm>
            <a:off x="0" y="68950"/>
            <a:ext cx="5733150" cy="4998349"/>
          </a:xfrm>
          <a:prstGeom prst="rect">
            <a:avLst/>
          </a:prstGeom>
          <a:noFill/>
          <a:ln>
            <a:noFill/>
          </a:ln>
        </p:spPr>
      </p:pic>
      <p:sp>
        <p:nvSpPr>
          <p:cNvPr id="476" name="Google Shape;476;p58"/>
          <p:cNvSpPr txBox="1"/>
          <p:nvPr/>
        </p:nvSpPr>
        <p:spPr>
          <a:xfrm>
            <a:off x="1266375" y="4826000"/>
            <a:ext cx="4572000" cy="24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2"/>
                </a:solidFill>
                <a:latin typeface="Inter"/>
                <a:ea typeface="Inter"/>
                <a:cs typeface="Inter"/>
                <a:sym typeface="Inter"/>
              </a:rPr>
              <a:t>https://home.cern/news/news/physics/alice-explores-hidden-charm-quark-gluon-plasma</a:t>
            </a:r>
            <a:endParaRPr sz="800">
              <a:solidFill>
                <a:schemeClr val="dk2"/>
              </a:solidFill>
              <a:latin typeface="Inter"/>
              <a:ea typeface="Inter"/>
              <a:cs typeface="Inter"/>
              <a:sym typeface="Inter"/>
            </a:endParaRPr>
          </a:p>
        </p:txBody>
      </p:sp>
      <p:sp>
        <p:nvSpPr>
          <p:cNvPr id="477" name="Google Shape;477;p58"/>
          <p:cNvSpPr txBox="1"/>
          <p:nvPr/>
        </p:nvSpPr>
        <p:spPr>
          <a:xfrm>
            <a:off x="5758500" y="1516725"/>
            <a:ext cx="3537900" cy="48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What is the quark-gluon plasma state?</a:t>
            </a:r>
            <a:endParaRPr>
              <a:solidFill>
                <a:schemeClr val="dk2"/>
              </a:solidFill>
              <a:latin typeface="Times New Roman"/>
              <a:ea typeface="Times New Roman"/>
              <a:cs typeface="Times New Roman"/>
              <a:sym typeface="Times New Roman"/>
            </a:endParaRPr>
          </a:p>
        </p:txBody>
      </p:sp>
      <p:sp>
        <p:nvSpPr>
          <p:cNvPr id="478" name="Google Shape;478;p58"/>
          <p:cNvSpPr txBox="1"/>
          <p:nvPr/>
        </p:nvSpPr>
        <p:spPr>
          <a:xfrm>
            <a:off x="5762175" y="3728350"/>
            <a:ext cx="3120600" cy="68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What happens at ALICE?</a:t>
            </a:r>
            <a:endParaRPr>
              <a:solidFill>
                <a:schemeClr val="dk2"/>
              </a:solidFill>
              <a:latin typeface="Times New Roman"/>
              <a:ea typeface="Times New Roman"/>
              <a:cs typeface="Times New Roman"/>
              <a:sym typeface="Times New Roman"/>
            </a:endParaRPr>
          </a:p>
        </p:txBody>
      </p:sp>
      <p:grpSp>
        <p:nvGrpSpPr>
          <p:cNvPr id="479" name="Google Shape;479;p58"/>
          <p:cNvGrpSpPr/>
          <p:nvPr/>
        </p:nvGrpSpPr>
        <p:grpSpPr>
          <a:xfrm>
            <a:off x="6689400" y="446433"/>
            <a:ext cx="1676102" cy="953666"/>
            <a:chOff x="545300" y="419233"/>
            <a:chExt cx="1676102" cy="953666"/>
          </a:xfrm>
        </p:grpSpPr>
        <p:grpSp>
          <p:nvGrpSpPr>
            <p:cNvPr id="480" name="Google Shape;480;p58"/>
            <p:cNvGrpSpPr/>
            <p:nvPr/>
          </p:nvGrpSpPr>
          <p:grpSpPr>
            <a:xfrm>
              <a:off x="895996" y="419233"/>
              <a:ext cx="979868" cy="896726"/>
              <a:chOff x="4675986" y="2745684"/>
              <a:chExt cx="381346" cy="368644"/>
            </a:xfrm>
          </p:grpSpPr>
          <p:sp>
            <p:nvSpPr>
              <p:cNvPr id="481" name="Google Shape;481;p58"/>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58"/>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83" name="Google Shape;483;p58"/>
            <p:cNvPicPr preferRelativeResize="0"/>
            <p:nvPr/>
          </p:nvPicPr>
          <p:blipFill>
            <a:blip r:embed="rId4">
              <a:alphaModFix/>
            </a:blip>
            <a:stretch>
              <a:fillRect/>
            </a:stretch>
          </p:blipFill>
          <p:spPr>
            <a:xfrm>
              <a:off x="545300" y="430075"/>
              <a:ext cx="1676102" cy="942824"/>
            </a:xfrm>
            <a:prstGeom prst="rect">
              <a:avLst/>
            </a:prstGeom>
            <a:noFill/>
            <a:ln>
              <a:noFill/>
            </a:ln>
          </p:spPr>
        </p:pic>
      </p:grpSp>
      <p:grpSp>
        <p:nvGrpSpPr>
          <p:cNvPr id="484" name="Google Shape;484;p58"/>
          <p:cNvGrpSpPr/>
          <p:nvPr/>
        </p:nvGrpSpPr>
        <p:grpSpPr>
          <a:xfrm>
            <a:off x="6131475" y="2830408"/>
            <a:ext cx="1676102" cy="953666"/>
            <a:chOff x="545300" y="419233"/>
            <a:chExt cx="1676102" cy="953666"/>
          </a:xfrm>
        </p:grpSpPr>
        <p:grpSp>
          <p:nvGrpSpPr>
            <p:cNvPr id="485" name="Google Shape;485;p58"/>
            <p:cNvGrpSpPr/>
            <p:nvPr/>
          </p:nvGrpSpPr>
          <p:grpSpPr>
            <a:xfrm>
              <a:off x="895996" y="419233"/>
              <a:ext cx="979868" cy="896726"/>
              <a:chOff x="4675986" y="2745684"/>
              <a:chExt cx="381346" cy="368644"/>
            </a:xfrm>
          </p:grpSpPr>
          <p:sp>
            <p:nvSpPr>
              <p:cNvPr id="486" name="Google Shape;486;p58"/>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58"/>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88" name="Google Shape;488;p58"/>
            <p:cNvPicPr preferRelativeResize="0"/>
            <p:nvPr/>
          </p:nvPicPr>
          <p:blipFill>
            <a:blip r:embed="rId4">
              <a:alphaModFix/>
            </a:blip>
            <a:stretch>
              <a:fillRect/>
            </a:stretch>
          </p:blipFill>
          <p:spPr>
            <a:xfrm>
              <a:off x="545300" y="430075"/>
              <a:ext cx="1676102" cy="942824"/>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59"/>
          <p:cNvSpPr txBox="1"/>
          <p:nvPr>
            <p:ph type="title"/>
          </p:nvPr>
        </p:nvSpPr>
        <p:spPr>
          <a:xfrm>
            <a:off x="720150" y="15215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Resources</a:t>
            </a:r>
            <a:endParaRPr/>
          </a:p>
        </p:txBody>
      </p:sp>
      <p:sp>
        <p:nvSpPr>
          <p:cNvPr id="494" name="Google Shape;494;p59"/>
          <p:cNvSpPr txBox="1"/>
          <p:nvPr>
            <p:ph idx="1" type="body"/>
          </p:nvPr>
        </p:nvSpPr>
        <p:spPr>
          <a:xfrm>
            <a:off x="720150" y="786650"/>
            <a:ext cx="7879800" cy="3366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Aretz, S.; Borowski, A.; Schmeling, S. (2017), "Development and Evaluation of a Construct Map for the Understanding of the Expansion of the Universe". </a:t>
            </a:r>
            <a:r>
              <a:rPr i="1" lang="en" sz="1200"/>
              <a:t>Science Education Review Letters</a:t>
            </a:r>
            <a:endParaRPr i="1" sz="1200"/>
          </a:p>
          <a:p>
            <a:pPr indent="0" lvl="0" marL="0" rtl="0" algn="l">
              <a:lnSpc>
                <a:spcPct val="115000"/>
              </a:lnSpc>
              <a:spcBef>
                <a:spcPts val="0"/>
              </a:spcBef>
              <a:spcAft>
                <a:spcPts val="0"/>
              </a:spcAft>
              <a:buNone/>
            </a:pPr>
            <a:r>
              <a:rPr lang="en" sz="1200"/>
              <a:t>Auriemma, G. (2014), "LHC, Astrophysics and Cosmology", </a:t>
            </a:r>
            <a:r>
              <a:rPr i="1" lang="en" sz="1200"/>
              <a:t>Acta Polytechnica CTU Proceedings 1(1): 42–48</a:t>
            </a:r>
            <a:endParaRPr i="1" sz="1200"/>
          </a:p>
          <a:p>
            <a:pPr indent="0" lvl="0" marL="0" rtl="0" algn="l">
              <a:lnSpc>
                <a:spcPct val="115000"/>
              </a:lnSpc>
              <a:spcBef>
                <a:spcPts val="0"/>
              </a:spcBef>
              <a:spcAft>
                <a:spcPts val="0"/>
              </a:spcAft>
              <a:buNone/>
            </a:pPr>
            <a:r>
              <a:rPr lang="en" sz="1200"/>
              <a:t>Bambi, C.; Dolgov, A. (2016), "Introduction to Particle Cosmology", </a:t>
            </a:r>
            <a:r>
              <a:rPr i="1" lang="en" sz="1200"/>
              <a:t>Springer-Verlag Berlin Heidelberg</a:t>
            </a:r>
            <a:endParaRPr i="1" sz="1200"/>
          </a:p>
          <a:p>
            <a:pPr indent="0" lvl="0" marL="0" rtl="0" algn="l">
              <a:lnSpc>
                <a:spcPct val="115000"/>
              </a:lnSpc>
              <a:spcBef>
                <a:spcPts val="0"/>
              </a:spcBef>
              <a:spcAft>
                <a:spcPts val="0"/>
              </a:spcAft>
              <a:buNone/>
            </a:pPr>
            <a:r>
              <a:rPr lang="en" sz="1200"/>
              <a:t>Bergstrom, L.; Goobar, A. (2004), "Cosmology and Particle Astrophysics", </a:t>
            </a:r>
            <a:r>
              <a:rPr i="1" lang="en" sz="1200"/>
              <a:t>Springer</a:t>
            </a:r>
            <a:endParaRPr i="1" sz="1200"/>
          </a:p>
          <a:p>
            <a:pPr indent="0" lvl="0" marL="0" rtl="0" algn="l">
              <a:lnSpc>
                <a:spcPct val="115000"/>
              </a:lnSpc>
              <a:spcBef>
                <a:spcPts val="0"/>
              </a:spcBef>
              <a:spcAft>
                <a:spcPts val="0"/>
              </a:spcAft>
              <a:buNone/>
            </a:pPr>
            <a:r>
              <a:rPr lang="en" sz="1200"/>
              <a:t>Pettini, M.; "Introduction to cosmology", </a:t>
            </a:r>
            <a:r>
              <a:rPr i="1" lang="en" sz="1200"/>
              <a:t>Cambridge</a:t>
            </a:r>
            <a:r>
              <a:rPr i="1" lang="en" sz="1200"/>
              <a:t> University </a:t>
            </a:r>
            <a:endParaRPr i="1" sz="1200"/>
          </a:p>
          <a:p>
            <a:pPr indent="0" lvl="0" marL="0" rtl="0" algn="l">
              <a:lnSpc>
                <a:spcPct val="115000"/>
              </a:lnSpc>
              <a:spcBef>
                <a:spcPts val="0"/>
              </a:spcBef>
              <a:spcAft>
                <a:spcPts val="0"/>
              </a:spcAft>
              <a:buNone/>
            </a:pPr>
            <a:r>
              <a:t/>
            </a:r>
            <a:endParaRPr i="1" sz="1200"/>
          </a:p>
          <a:p>
            <a:pPr indent="0" lvl="0" marL="0" rtl="0" algn="l">
              <a:lnSpc>
                <a:spcPct val="115000"/>
              </a:lnSpc>
              <a:spcBef>
                <a:spcPts val="0"/>
              </a:spcBef>
              <a:spcAft>
                <a:spcPts val="0"/>
              </a:spcAft>
              <a:buNone/>
            </a:pPr>
            <a:r>
              <a:rPr lang="en" sz="1200" u="sng">
                <a:hlinkClick r:id="rId3"/>
              </a:rPr>
              <a:t>https://cfa.harvard.edu/research/topic/dark-energy-and-dark-matter</a:t>
            </a:r>
            <a:endParaRPr sz="1200"/>
          </a:p>
          <a:p>
            <a:pPr indent="0" lvl="0" marL="0" rtl="0" algn="l">
              <a:lnSpc>
                <a:spcPct val="115000"/>
              </a:lnSpc>
              <a:spcBef>
                <a:spcPts val="0"/>
              </a:spcBef>
              <a:spcAft>
                <a:spcPts val="0"/>
              </a:spcAft>
              <a:buNone/>
            </a:pPr>
            <a:r>
              <a:rPr lang="en" sz="1200" u="sng">
                <a:hlinkClick r:id="rId4"/>
              </a:rPr>
              <a:t>https://pages.uoregon.edu/jimbrau/astr123/Notes/Chapter27.html</a:t>
            </a:r>
            <a:endParaRPr sz="1200"/>
          </a:p>
          <a:p>
            <a:pPr indent="0" lvl="0" marL="0" rtl="0" algn="l">
              <a:lnSpc>
                <a:spcPct val="115000"/>
              </a:lnSpc>
              <a:spcBef>
                <a:spcPts val="0"/>
              </a:spcBef>
              <a:spcAft>
                <a:spcPts val="0"/>
              </a:spcAft>
              <a:buNone/>
            </a:pPr>
            <a:r>
              <a:rPr lang="en" sz="1200" u="sng">
                <a:hlinkClick r:id="rId5"/>
              </a:rPr>
              <a:t>https://www.osti.gov/servlets/purl/6260191</a:t>
            </a:r>
            <a:endParaRPr sz="1200"/>
          </a:p>
          <a:p>
            <a:pPr indent="0" lvl="0" marL="0" rtl="0" algn="l">
              <a:lnSpc>
                <a:spcPct val="115000"/>
              </a:lnSpc>
              <a:spcBef>
                <a:spcPts val="0"/>
              </a:spcBef>
              <a:spcAft>
                <a:spcPts val="0"/>
              </a:spcAft>
              <a:buNone/>
            </a:pPr>
            <a:r>
              <a:rPr lang="en" sz="1200" u="sng">
                <a:hlinkClick r:id="rId6"/>
              </a:rPr>
              <a:t>https://neutrinos.fnal.gov/types/sterile-neutrinos/</a:t>
            </a:r>
            <a:endParaRPr sz="1200"/>
          </a:p>
          <a:p>
            <a:pPr indent="0" lvl="0" marL="0" rtl="0" algn="l">
              <a:lnSpc>
                <a:spcPct val="115000"/>
              </a:lnSpc>
              <a:spcBef>
                <a:spcPts val="0"/>
              </a:spcBef>
              <a:spcAft>
                <a:spcPts val="0"/>
              </a:spcAft>
              <a:buNone/>
            </a:pPr>
            <a:r>
              <a:rPr lang="en" sz="1200" u="sng">
                <a:hlinkClick r:id="rId7"/>
              </a:rPr>
              <a:t>https://en.wikipedia.org/wiki/Axion</a:t>
            </a:r>
            <a:endParaRPr sz="1200"/>
          </a:p>
          <a:p>
            <a:pPr indent="0" lvl="0" marL="0" rtl="0" algn="l">
              <a:lnSpc>
                <a:spcPct val="115000"/>
              </a:lnSpc>
              <a:spcBef>
                <a:spcPts val="0"/>
              </a:spcBef>
              <a:spcAft>
                <a:spcPts val="0"/>
              </a:spcAft>
              <a:buNone/>
            </a:pPr>
            <a:r>
              <a:rPr lang="en" sz="1200" u="sng">
                <a:hlinkClick r:id="rId8"/>
              </a:rPr>
              <a:t>https://www.astro.caltech.edu/~george/ay20/eaa-wimps-machos.pdf</a:t>
            </a:r>
            <a:endParaRPr sz="1200"/>
          </a:p>
          <a:p>
            <a:pPr indent="0" lvl="0" marL="0" rtl="0" algn="l">
              <a:lnSpc>
                <a:spcPct val="115000"/>
              </a:lnSpc>
              <a:spcBef>
                <a:spcPts val="0"/>
              </a:spcBef>
              <a:spcAft>
                <a:spcPts val="0"/>
              </a:spcAft>
              <a:buNone/>
            </a:pPr>
            <a:r>
              <a:rPr lang="en" sz="1200" u="sng">
                <a:hlinkClick r:id="rId9"/>
              </a:rPr>
              <a:t>https://physicsworld.com/a/quintessence/</a:t>
            </a:r>
            <a:endParaRPr sz="1200"/>
          </a:p>
          <a:p>
            <a:pPr indent="0" lvl="0" marL="0" rtl="0" algn="l">
              <a:lnSpc>
                <a:spcPct val="115000"/>
              </a:lnSpc>
              <a:spcBef>
                <a:spcPts val="0"/>
              </a:spcBef>
              <a:spcAft>
                <a:spcPts val="0"/>
              </a:spcAft>
              <a:buNone/>
            </a:pPr>
            <a:r>
              <a:rPr lang="en" sz="1200" u="sng">
                <a:solidFill>
                  <a:schemeClr val="hlink"/>
                </a:solidFill>
                <a:hlinkClick r:id="rId10"/>
              </a:rPr>
              <a:t>https://home.web.cern.ch/news/news/physics/lhcb-reveals-secret-antimatter-creation-cosmic-collisions</a:t>
            </a:r>
            <a:endParaRPr sz="1200"/>
          </a:p>
          <a:p>
            <a:pPr indent="0" lvl="0" marL="0" rtl="0" algn="l">
              <a:lnSpc>
                <a:spcPct val="115000"/>
              </a:lnSpc>
              <a:spcBef>
                <a:spcPts val="0"/>
              </a:spcBef>
              <a:spcAft>
                <a:spcPts val="0"/>
              </a:spcAft>
              <a:buNone/>
            </a:pPr>
            <a:r>
              <a:rPr lang="en" sz="1200" u="sng">
                <a:solidFill>
                  <a:schemeClr val="hlink"/>
                </a:solidFill>
                <a:hlinkClick r:id="rId11"/>
              </a:rPr>
              <a:t>https://www.slideserve.com/varick/lhcf-detectors</a:t>
            </a:r>
            <a:endParaRPr sz="1200"/>
          </a:p>
          <a:p>
            <a:pPr indent="0" lvl="0" marL="0" rtl="0" algn="l">
              <a:lnSpc>
                <a:spcPct val="115000"/>
              </a:lnSpc>
              <a:spcBef>
                <a:spcPts val="0"/>
              </a:spcBef>
              <a:spcAft>
                <a:spcPts val="0"/>
              </a:spcAft>
              <a:buNone/>
            </a:pPr>
            <a:r>
              <a:rPr lang="en" sz="1200" u="sng">
                <a:solidFill>
                  <a:schemeClr val="hlink"/>
                </a:solidFill>
                <a:hlinkClick r:id="rId12"/>
              </a:rPr>
              <a:t>https://www.physicsoftheuniverse.com/topics_bigbang_timeline.html</a:t>
            </a:r>
            <a:r>
              <a:rPr lang="en" sz="1200"/>
              <a:t> </a:t>
            </a:r>
            <a:endParaRPr sz="1200"/>
          </a:p>
          <a:p>
            <a:pPr indent="0" lvl="0" marL="0" rtl="0" algn="l">
              <a:lnSpc>
                <a:spcPct val="115000"/>
              </a:lnSpc>
              <a:spcBef>
                <a:spcPts val="0"/>
              </a:spcBef>
              <a:spcAft>
                <a:spcPts val="0"/>
              </a:spcAft>
              <a:buNone/>
            </a:pPr>
            <a:r>
              <a:t/>
            </a:r>
            <a:endParaRPr sz="1200"/>
          </a:p>
        </p:txBody>
      </p:sp>
      <p:sp>
        <p:nvSpPr>
          <p:cNvPr id="495" name="Google Shape;495;p59"/>
          <p:cNvSpPr txBox="1"/>
          <p:nvPr/>
        </p:nvSpPr>
        <p:spPr>
          <a:xfrm>
            <a:off x="803375" y="4534050"/>
            <a:ext cx="7581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latin typeface="Cinzel"/>
                <a:ea typeface="Cinzel"/>
                <a:cs typeface="Cinzel"/>
                <a:sym typeface="Cinzel"/>
              </a:rPr>
              <a:t>Special thanks for helping us to Dan Pruteanu AND Camelia Pirghie </a:t>
            </a:r>
            <a:endParaRPr>
              <a:solidFill>
                <a:schemeClr val="dk2"/>
              </a:solidFill>
              <a:latin typeface="Cinzel"/>
              <a:ea typeface="Cinzel"/>
              <a:cs typeface="Cinzel"/>
              <a:sym typeface="Cinzel"/>
            </a:endParaRPr>
          </a:p>
          <a:p>
            <a:pPr indent="0" lvl="0" marL="0" rtl="0" algn="l">
              <a:spcBef>
                <a:spcPts val="0"/>
              </a:spcBef>
              <a:spcAft>
                <a:spcPts val="0"/>
              </a:spcAft>
              <a:buNone/>
            </a:pPr>
            <a:r>
              <a:rPr lang="en">
                <a:solidFill>
                  <a:schemeClr val="dk2"/>
                </a:solidFill>
                <a:latin typeface="Cinzel"/>
                <a:ea typeface="Cinzel"/>
                <a:cs typeface="Cinzel"/>
                <a:sym typeface="Cinzel"/>
              </a:rPr>
              <a:t>❤️</a:t>
            </a:r>
            <a:endParaRPr>
              <a:solidFill>
                <a:schemeClr val="dk2"/>
              </a:solidFill>
              <a:latin typeface="Cinzel"/>
              <a:ea typeface="Cinzel"/>
              <a:cs typeface="Cinzel"/>
              <a:sym typeface="Cinzel"/>
            </a:endParaRPr>
          </a:p>
          <a:p>
            <a:pPr indent="0" lvl="0" marL="0" rtl="0" algn="l">
              <a:spcBef>
                <a:spcPts val="0"/>
              </a:spcBef>
              <a:spcAft>
                <a:spcPts val="0"/>
              </a:spcAft>
              <a:buNone/>
            </a:pPr>
            <a:r>
              <a:t/>
            </a:r>
            <a:endParaRPr>
              <a:solidFill>
                <a:schemeClr val="dk2"/>
              </a:solidFill>
              <a:latin typeface="Cinzel"/>
              <a:ea typeface="Cinzel"/>
              <a:cs typeface="Cinzel"/>
              <a:sym typeface="Cinze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pic>
        <p:nvPicPr>
          <p:cNvPr id="500" name="Google Shape;500;p60"/>
          <p:cNvPicPr preferRelativeResize="0"/>
          <p:nvPr/>
        </p:nvPicPr>
        <p:blipFill>
          <a:blip r:embed="rId3">
            <a:alphaModFix/>
          </a:blip>
          <a:stretch>
            <a:fillRect/>
          </a:stretch>
        </p:blipFill>
        <p:spPr>
          <a:xfrm>
            <a:off x="2308613" y="152400"/>
            <a:ext cx="4526783" cy="48386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mph" presetID="8" presetSubtype="0">
                                  <p:stCondLst>
                                    <p:cond delay="0"/>
                                  </p:stCondLst>
                                  <p:childTnLst>
                                    <p:animRot by="-21600000">
                                      <p:cBhvr>
                                        <p:cTn dur="1000" fill="hold"/>
                                        <p:tgtEl>
                                          <p:spTgt spid="500"/>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4"/>
          <p:cNvSpPr txBox="1"/>
          <p:nvPr>
            <p:ph type="title"/>
          </p:nvPr>
        </p:nvSpPr>
        <p:spPr>
          <a:xfrm rot="1961">
            <a:off x="2909743" y="1653976"/>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209" name="Google Shape;209;p34"/>
          <p:cNvSpPr txBox="1"/>
          <p:nvPr>
            <p:ph idx="2" type="title"/>
          </p:nvPr>
        </p:nvSpPr>
        <p:spPr>
          <a:xfrm>
            <a:off x="409850" y="1905375"/>
            <a:ext cx="2499900" cy="715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The early universe</a:t>
            </a:r>
            <a:endParaRPr/>
          </a:p>
        </p:txBody>
      </p:sp>
      <p:sp>
        <p:nvSpPr>
          <p:cNvPr id="210" name="Google Shape;210;p34"/>
          <p:cNvSpPr txBox="1"/>
          <p:nvPr>
            <p:ph idx="15" type="title"/>
          </p:nvPr>
        </p:nvSpPr>
        <p:spPr>
          <a:xfrm>
            <a:off x="1128150" y="218850"/>
            <a:ext cx="6887700" cy="1013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Main connections between cosmology &amp; particle physics</a:t>
            </a:r>
            <a:endParaRPr/>
          </a:p>
        </p:txBody>
      </p:sp>
      <p:sp>
        <p:nvSpPr>
          <p:cNvPr id="211" name="Google Shape;211;p34"/>
          <p:cNvSpPr txBox="1"/>
          <p:nvPr>
            <p:ph idx="3" type="title"/>
          </p:nvPr>
        </p:nvSpPr>
        <p:spPr>
          <a:xfrm rot="1961">
            <a:off x="2909850" y="3326273"/>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212" name="Google Shape;212;p34"/>
          <p:cNvSpPr txBox="1"/>
          <p:nvPr>
            <p:ph idx="4" type="title"/>
          </p:nvPr>
        </p:nvSpPr>
        <p:spPr>
          <a:xfrm>
            <a:off x="716450" y="3294600"/>
            <a:ext cx="2193300" cy="1096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Cosmic Microwave Background</a:t>
            </a:r>
            <a:endParaRPr/>
          </a:p>
        </p:txBody>
      </p:sp>
      <p:sp>
        <p:nvSpPr>
          <p:cNvPr id="213" name="Google Shape;213;p34"/>
          <p:cNvSpPr txBox="1"/>
          <p:nvPr>
            <p:ph idx="6" type="title"/>
          </p:nvPr>
        </p:nvSpPr>
        <p:spPr>
          <a:xfrm flipH="1" rot="-1961">
            <a:off x="5182100" y="1654015"/>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214" name="Google Shape;214;p34"/>
          <p:cNvSpPr txBox="1"/>
          <p:nvPr>
            <p:ph idx="7" type="title"/>
          </p:nvPr>
        </p:nvSpPr>
        <p:spPr>
          <a:xfrm flipH="1">
            <a:off x="6230700" y="1905375"/>
            <a:ext cx="2193300" cy="7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ΛCDM</a:t>
            </a:r>
            <a:r>
              <a:rPr lang="en"/>
              <a:t> </a:t>
            </a:r>
            <a:endParaRPr/>
          </a:p>
          <a:p>
            <a:pPr indent="0" lvl="0" marL="0" rtl="0" algn="l">
              <a:spcBef>
                <a:spcPts val="0"/>
              </a:spcBef>
              <a:spcAft>
                <a:spcPts val="0"/>
              </a:spcAft>
              <a:buNone/>
            </a:pPr>
            <a:r>
              <a:rPr lang="en"/>
              <a:t>model</a:t>
            </a:r>
            <a:endParaRPr/>
          </a:p>
        </p:txBody>
      </p:sp>
      <p:sp>
        <p:nvSpPr>
          <p:cNvPr id="215" name="Google Shape;215;p34"/>
          <p:cNvSpPr txBox="1"/>
          <p:nvPr>
            <p:ph idx="9" type="title"/>
          </p:nvPr>
        </p:nvSpPr>
        <p:spPr>
          <a:xfrm flipH="1" rot="-1961">
            <a:off x="5182100" y="3326227"/>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216" name="Google Shape;216;p34"/>
          <p:cNvSpPr txBox="1"/>
          <p:nvPr>
            <p:ph idx="13" type="title"/>
          </p:nvPr>
        </p:nvSpPr>
        <p:spPr>
          <a:xfrm flipH="1">
            <a:off x="6230700" y="3578275"/>
            <a:ext cx="2193300" cy="46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EXPERIMENTS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5"/>
          <p:cNvSpPr txBox="1"/>
          <p:nvPr>
            <p:ph type="title"/>
          </p:nvPr>
        </p:nvSpPr>
        <p:spPr>
          <a:xfrm>
            <a:off x="720000" y="2612759"/>
            <a:ext cx="43602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Early universe</a:t>
            </a:r>
            <a:endParaRPr/>
          </a:p>
        </p:txBody>
      </p:sp>
      <p:sp>
        <p:nvSpPr>
          <p:cNvPr id="222" name="Google Shape;222;p35"/>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pic>
        <p:nvPicPr>
          <p:cNvPr id="227" name="Google Shape;227;p36"/>
          <p:cNvPicPr preferRelativeResize="0"/>
          <p:nvPr/>
        </p:nvPicPr>
        <p:blipFill>
          <a:blip r:embed="rId3">
            <a:alphaModFix/>
          </a:blip>
          <a:stretch>
            <a:fillRect/>
          </a:stretch>
        </p:blipFill>
        <p:spPr>
          <a:xfrm>
            <a:off x="1922176" y="985600"/>
            <a:ext cx="2121925" cy="3172300"/>
          </a:xfrm>
          <a:prstGeom prst="rect">
            <a:avLst/>
          </a:prstGeom>
          <a:noFill/>
          <a:ln>
            <a:noFill/>
          </a:ln>
        </p:spPr>
      </p:pic>
      <p:pic>
        <p:nvPicPr>
          <p:cNvPr id="228" name="Google Shape;228;p36"/>
          <p:cNvPicPr preferRelativeResize="0"/>
          <p:nvPr/>
        </p:nvPicPr>
        <p:blipFill>
          <a:blip r:embed="rId4">
            <a:alphaModFix/>
          </a:blip>
          <a:stretch>
            <a:fillRect/>
          </a:stretch>
        </p:blipFill>
        <p:spPr>
          <a:xfrm>
            <a:off x="4831942" y="985600"/>
            <a:ext cx="2512683" cy="3172301"/>
          </a:xfrm>
          <a:prstGeom prst="rect">
            <a:avLst/>
          </a:prstGeom>
          <a:noFill/>
          <a:ln>
            <a:noFill/>
          </a:ln>
        </p:spPr>
      </p:pic>
      <p:sp>
        <p:nvSpPr>
          <p:cNvPr id="229" name="Google Shape;229;p36"/>
          <p:cNvSpPr txBox="1"/>
          <p:nvPr/>
        </p:nvSpPr>
        <p:spPr>
          <a:xfrm>
            <a:off x="1692988" y="4204775"/>
            <a:ext cx="2580300" cy="77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Georges Lemaître</a:t>
            </a:r>
            <a:endParaRPr b="1"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1927</a:t>
            </a:r>
            <a:endParaRPr b="1"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b="1" i="1" lang="en" sz="1200">
                <a:solidFill>
                  <a:srgbClr val="FFFFFF"/>
                </a:solidFill>
                <a:latin typeface="Times New Roman"/>
                <a:ea typeface="Times New Roman"/>
                <a:cs typeface="Times New Roman"/>
                <a:sym typeface="Times New Roman"/>
              </a:rPr>
              <a:t>Hypothesis</a:t>
            </a:r>
            <a:r>
              <a:rPr b="1" i="1" lang="en" sz="1200">
                <a:solidFill>
                  <a:srgbClr val="FFFFFF"/>
                </a:solidFill>
                <a:latin typeface="Times New Roman"/>
                <a:ea typeface="Times New Roman"/>
                <a:cs typeface="Times New Roman"/>
                <a:sym typeface="Times New Roman"/>
              </a:rPr>
              <a:t> of the Primeval Atom</a:t>
            </a:r>
            <a:endParaRPr b="1" i="1" sz="1200">
              <a:solidFill>
                <a:srgbClr val="FFFFFF"/>
              </a:solidFill>
              <a:latin typeface="Times New Roman"/>
              <a:ea typeface="Times New Roman"/>
              <a:cs typeface="Times New Roman"/>
              <a:sym typeface="Times New Roman"/>
            </a:endParaRPr>
          </a:p>
        </p:txBody>
      </p:sp>
      <p:sp>
        <p:nvSpPr>
          <p:cNvPr id="230" name="Google Shape;230;p36"/>
          <p:cNvSpPr txBox="1"/>
          <p:nvPr/>
        </p:nvSpPr>
        <p:spPr>
          <a:xfrm>
            <a:off x="5408625" y="4204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Edwin Hubble</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37"/>
          <p:cNvSpPr txBox="1"/>
          <p:nvPr>
            <p:ph idx="2" type="title"/>
          </p:nvPr>
        </p:nvSpPr>
        <p:spPr>
          <a:xfrm>
            <a:off x="1680532" y="1355963"/>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37"/>
          <p:cNvSpPr txBox="1"/>
          <p:nvPr>
            <p:ph idx="1" type="subTitle"/>
          </p:nvPr>
        </p:nvSpPr>
        <p:spPr>
          <a:xfrm>
            <a:off x="1680532" y="1713888"/>
            <a:ext cx="2741700" cy="60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37"/>
          <p:cNvSpPr txBox="1"/>
          <p:nvPr>
            <p:ph idx="3" type="title"/>
          </p:nvPr>
        </p:nvSpPr>
        <p:spPr>
          <a:xfrm>
            <a:off x="1680525" y="3755181"/>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7"/>
          <p:cNvSpPr txBox="1"/>
          <p:nvPr>
            <p:ph idx="4" type="subTitle"/>
          </p:nvPr>
        </p:nvSpPr>
        <p:spPr>
          <a:xfrm>
            <a:off x="1680532" y="4127887"/>
            <a:ext cx="2741700" cy="54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7"/>
          <p:cNvSpPr txBox="1"/>
          <p:nvPr>
            <p:ph idx="5" type="title"/>
          </p:nvPr>
        </p:nvSpPr>
        <p:spPr>
          <a:xfrm>
            <a:off x="1680532" y="2555565"/>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7"/>
          <p:cNvSpPr txBox="1"/>
          <p:nvPr>
            <p:ph idx="6" type="subTitle"/>
          </p:nvPr>
        </p:nvSpPr>
        <p:spPr>
          <a:xfrm>
            <a:off x="1680532" y="2913509"/>
            <a:ext cx="2741700" cy="60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7"/>
          <p:cNvSpPr txBox="1"/>
          <p:nvPr>
            <p:ph idx="7" type="title"/>
          </p:nvPr>
        </p:nvSpPr>
        <p:spPr>
          <a:xfrm>
            <a:off x="4725950" y="3708222"/>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3" name="Google Shape;243;p37"/>
          <p:cNvSpPr txBox="1"/>
          <p:nvPr>
            <p:ph idx="8" type="subTitle"/>
          </p:nvPr>
        </p:nvSpPr>
        <p:spPr>
          <a:xfrm>
            <a:off x="4725957" y="4066163"/>
            <a:ext cx="2741700" cy="5445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4" name="Google Shape;244;p37"/>
          <p:cNvSpPr txBox="1"/>
          <p:nvPr>
            <p:ph idx="9" type="title"/>
          </p:nvPr>
        </p:nvSpPr>
        <p:spPr>
          <a:xfrm>
            <a:off x="4725951" y="1355963"/>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5" name="Google Shape;245;p37"/>
          <p:cNvSpPr txBox="1"/>
          <p:nvPr>
            <p:ph idx="13" type="subTitle"/>
          </p:nvPr>
        </p:nvSpPr>
        <p:spPr>
          <a:xfrm>
            <a:off x="4725956" y="1713887"/>
            <a:ext cx="2741700" cy="606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6" name="Google Shape;246;p37"/>
          <p:cNvSpPr txBox="1"/>
          <p:nvPr>
            <p:ph idx="14" type="title"/>
          </p:nvPr>
        </p:nvSpPr>
        <p:spPr>
          <a:xfrm>
            <a:off x="4725951" y="2555561"/>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7" name="Google Shape;247;p37"/>
          <p:cNvSpPr txBox="1"/>
          <p:nvPr>
            <p:ph idx="15" type="subTitle"/>
          </p:nvPr>
        </p:nvSpPr>
        <p:spPr>
          <a:xfrm>
            <a:off x="4725956" y="2913504"/>
            <a:ext cx="2741700" cy="606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pic>
        <p:nvPicPr>
          <p:cNvPr id="248" name="Google Shape;248;p37"/>
          <p:cNvPicPr preferRelativeResize="0"/>
          <p:nvPr/>
        </p:nvPicPr>
        <p:blipFill>
          <a:blip r:embed="rId3">
            <a:alphaModFix/>
          </a:blip>
          <a:stretch>
            <a:fillRect/>
          </a:stretch>
        </p:blipFill>
        <p:spPr>
          <a:xfrm>
            <a:off x="0" y="11591"/>
            <a:ext cx="9144000" cy="5120318"/>
          </a:xfrm>
          <a:prstGeom prst="rect">
            <a:avLst/>
          </a:prstGeom>
          <a:noFill/>
          <a:ln>
            <a:noFill/>
          </a:ln>
        </p:spPr>
      </p:pic>
      <p:sp>
        <p:nvSpPr>
          <p:cNvPr id="249" name="Google Shape;249;p37"/>
          <p:cNvSpPr txBox="1"/>
          <p:nvPr/>
        </p:nvSpPr>
        <p:spPr>
          <a:xfrm>
            <a:off x="7094100" y="45496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8"/>
          <p:cNvSpPr txBox="1"/>
          <p:nvPr>
            <p:ph type="title"/>
          </p:nvPr>
        </p:nvSpPr>
        <p:spPr>
          <a:xfrm>
            <a:off x="720000" y="54000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 particle behavior in the epochs </a:t>
            </a:r>
            <a:endParaRPr/>
          </a:p>
        </p:txBody>
      </p:sp>
      <p:sp>
        <p:nvSpPr>
          <p:cNvPr id="255" name="Google Shape;255;p38"/>
          <p:cNvSpPr txBox="1"/>
          <p:nvPr>
            <p:ph idx="1" type="body"/>
          </p:nvPr>
        </p:nvSpPr>
        <p:spPr>
          <a:xfrm>
            <a:off x="720000" y="1237079"/>
            <a:ext cx="7703700" cy="336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inzel"/>
                <a:ea typeface="Cinzel"/>
                <a:cs typeface="Cinzel"/>
                <a:sym typeface="Cinzel"/>
              </a:rPr>
              <a:t>I. ELECTROWEAK </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Quark-gluon plasma </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Large numbers of exotic particles (W, Z, Higgs Bosons)</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a:p>
            <a:pPr indent="0" lvl="0" marL="0" rtl="0" algn="l">
              <a:spcBef>
                <a:spcPts val="0"/>
              </a:spcBef>
              <a:spcAft>
                <a:spcPts val="0"/>
              </a:spcAft>
              <a:buNone/>
            </a:pPr>
            <a:r>
              <a:rPr lang="en" sz="1800">
                <a:latin typeface="Cinzel"/>
                <a:ea typeface="Cinzel"/>
                <a:cs typeface="Cinzel"/>
                <a:sym typeface="Cinzel"/>
              </a:rPr>
              <a:t>II. between electroweak-quark</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Baryogenesis (baryon </a:t>
            </a:r>
            <a:r>
              <a:rPr lang="en" sz="1400">
                <a:latin typeface="Times New Roman"/>
                <a:ea typeface="Times New Roman"/>
                <a:cs typeface="Times New Roman"/>
                <a:sym typeface="Times New Roman"/>
              </a:rPr>
              <a:t>asymmetry</a:t>
            </a:r>
            <a:r>
              <a:rPr lang="en" sz="1400">
                <a:latin typeface="Times New Roman"/>
                <a:ea typeface="Times New Roman"/>
                <a:cs typeface="Times New Roman"/>
                <a:sym typeface="Times New Roman"/>
              </a:rPr>
              <a:t> problem—- quarks dominate)</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a:p>
            <a:pPr indent="0" lvl="0" marL="0" rtl="0" algn="l">
              <a:spcBef>
                <a:spcPts val="0"/>
              </a:spcBef>
              <a:spcAft>
                <a:spcPts val="0"/>
              </a:spcAft>
              <a:buNone/>
            </a:pPr>
            <a:r>
              <a:rPr lang="en" sz="1650">
                <a:latin typeface="Cinzel"/>
                <a:ea typeface="Cinzel"/>
                <a:cs typeface="Cinzel"/>
                <a:sym typeface="Cinzel"/>
              </a:rPr>
              <a:t>III. QUARK</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Quarks, electrons, neutrinos form</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Quarks not bound in Hadrons!</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400">
              <a:latin typeface="Times New Roman"/>
              <a:ea typeface="Times New Roman"/>
              <a:cs typeface="Times New Roman"/>
              <a:sym typeface="Times New Roman"/>
            </a:endParaRPr>
          </a:p>
          <a:p>
            <a:pPr indent="0" lvl="0" marL="0" rtl="0" algn="l">
              <a:spcBef>
                <a:spcPts val="0"/>
              </a:spcBef>
              <a:spcAft>
                <a:spcPts val="0"/>
              </a:spcAft>
              <a:buNone/>
            </a:pPr>
            <a:r>
              <a:rPr lang="en" sz="1800">
                <a:latin typeface="Cinzel"/>
                <a:ea typeface="Cinzel"/>
                <a:cs typeface="Cinzel"/>
                <a:sym typeface="Cinzel"/>
              </a:rPr>
              <a:t>IV. Hadron</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Protons, neutrons formed</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9"/>
          <p:cNvSpPr txBox="1"/>
          <p:nvPr>
            <p:ph type="title"/>
          </p:nvPr>
        </p:nvSpPr>
        <p:spPr>
          <a:xfrm>
            <a:off x="720000" y="54000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 particle behavior in the epochs </a:t>
            </a:r>
            <a:endParaRPr/>
          </a:p>
        </p:txBody>
      </p:sp>
      <p:sp>
        <p:nvSpPr>
          <p:cNvPr id="261" name="Google Shape;261;p39"/>
          <p:cNvSpPr txBox="1"/>
          <p:nvPr>
            <p:ph idx="1" type="body"/>
          </p:nvPr>
        </p:nvSpPr>
        <p:spPr>
          <a:xfrm>
            <a:off x="720000" y="1237079"/>
            <a:ext cx="7703700" cy="336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inzel"/>
                <a:ea typeface="Cinzel"/>
                <a:cs typeface="Cinzel"/>
                <a:sym typeface="Cinzel"/>
              </a:rPr>
              <a:t>V. LEPTON</a:t>
            </a:r>
            <a:endParaRPr sz="1800">
              <a:latin typeface="Cinzel"/>
              <a:ea typeface="Cinzel"/>
              <a:cs typeface="Cinzel"/>
              <a:sym typeface="Cinzel"/>
            </a:endParaRPr>
          </a:p>
          <a:p>
            <a:pPr indent="-342900" lvl="0" marL="457200" rtl="0" algn="l">
              <a:spcBef>
                <a:spcPts val="0"/>
              </a:spcBef>
              <a:spcAft>
                <a:spcPts val="0"/>
              </a:spcAft>
              <a:buSzPts val="1800"/>
              <a:buFont typeface="Cinzel"/>
              <a:buChar char="■"/>
            </a:pPr>
            <a:r>
              <a:rPr lang="en" sz="1400">
                <a:latin typeface="Times New Roman"/>
                <a:ea typeface="Times New Roman"/>
                <a:cs typeface="Times New Roman"/>
                <a:sym typeface="Times New Roman"/>
              </a:rPr>
              <a:t>Leptogenesis (dominance of leptons over anti-leptons)</a:t>
            </a:r>
            <a:endParaRPr sz="1400">
              <a:latin typeface="Times New Roman"/>
              <a:ea typeface="Times New Roman"/>
              <a:cs typeface="Times New Roman"/>
              <a:sym typeface="Times New Roman"/>
            </a:endParaRPr>
          </a:p>
          <a:p>
            <a:pPr indent="0" lvl="0" marL="457200" rtl="0" algn="l">
              <a:spcBef>
                <a:spcPts val="0"/>
              </a:spcBef>
              <a:spcAft>
                <a:spcPts val="0"/>
              </a:spcAft>
              <a:buNone/>
            </a:pPr>
            <a:r>
              <a:t/>
            </a:r>
            <a:endParaRPr sz="1400">
              <a:latin typeface="Times New Roman"/>
              <a:ea typeface="Times New Roman"/>
              <a:cs typeface="Times New Roman"/>
              <a:sym typeface="Times New Roman"/>
            </a:endParaRPr>
          </a:p>
          <a:p>
            <a:pPr indent="0" lvl="0" marL="0" rtl="0" algn="l">
              <a:spcBef>
                <a:spcPts val="0"/>
              </a:spcBef>
              <a:spcAft>
                <a:spcPts val="0"/>
              </a:spcAft>
              <a:buNone/>
            </a:pPr>
            <a:r>
              <a:rPr lang="en" sz="1800">
                <a:latin typeface="Cinzel"/>
                <a:ea typeface="Cinzel"/>
                <a:cs typeface="Cinzel"/>
                <a:sym typeface="Cinzel"/>
              </a:rPr>
              <a:t>VI.  nuclear</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Atomic nuclei formed</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Energy dominated by photons </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0"/>
          <p:cNvSpPr txBox="1"/>
          <p:nvPr>
            <p:ph type="title"/>
          </p:nvPr>
        </p:nvSpPr>
        <p:spPr>
          <a:xfrm>
            <a:off x="0" y="178700"/>
            <a:ext cx="914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II. FUNDAMENTAL FORCES</a:t>
            </a:r>
            <a:endParaRPr/>
          </a:p>
        </p:txBody>
      </p:sp>
      <p:pic>
        <p:nvPicPr>
          <p:cNvPr id="267" name="Google Shape;267;p40"/>
          <p:cNvPicPr preferRelativeResize="0"/>
          <p:nvPr/>
        </p:nvPicPr>
        <p:blipFill>
          <a:blip r:embed="rId3">
            <a:alphaModFix/>
          </a:blip>
          <a:stretch>
            <a:fillRect/>
          </a:stretch>
        </p:blipFill>
        <p:spPr>
          <a:xfrm>
            <a:off x="1852170" y="813200"/>
            <a:ext cx="5439656" cy="3320975"/>
          </a:xfrm>
          <a:prstGeom prst="rect">
            <a:avLst/>
          </a:prstGeom>
          <a:noFill/>
          <a:ln>
            <a:noFill/>
          </a:ln>
        </p:spPr>
      </p:pic>
      <p:cxnSp>
        <p:nvCxnSpPr>
          <p:cNvPr id="268" name="Google Shape;268;p40"/>
          <p:cNvCxnSpPr/>
          <p:nvPr/>
        </p:nvCxnSpPr>
        <p:spPr>
          <a:xfrm>
            <a:off x="5447525" y="3568625"/>
            <a:ext cx="6600" cy="424200"/>
          </a:xfrm>
          <a:prstGeom prst="straightConnector1">
            <a:avLst/>
          </a:prstGeom>
          <a:noFill/>
          <a:ln cap="flat" cmpd="sng" w="9525">
            <a:solidFill>
              <a:srgbClr val="990000"/>
            </a:solidFill>
            <a:prstDash val="solid"/>
            <a:round/>
            <a:headEnd len="med" w="med" type="none"/>
            <a:tailEnd len="med" w="med" type="none"/>
          </a:ln>
        </p:spPr>
      </p:cxnSp>
      <p:sp>
        <p:nvSpPr>
          <p:cNvPr id="269" name="Google Shape;269;p40"/>
          <p:cNvSpPr txBox="1"/>
          <p:nvPr/>
        </p:nvSpPr>
        <p:spPr>
          <a:xfrm>
            <a:off x="1393950" y="4134550"/>
            <a:ext cx="63561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1</a:t>
            </a:r>
            <a:r>
              <a:rPr lang="en" sz="1200">
                <a:solidFill>
                  <a:srgbClr val="FFFFFF"/>
                </a:solidFill>
                <a:latin typeface="Times New Roman"/>
                <a:ea typeface="Times New Roman"/>
                <a:cs typeface="Times New Roman"/>
                <a:sym typeface="Times New Roman"/>
              </a:rPr>
              <a:t>: Strength reciprocal vs. energy graph not taking into account SUSY (left) and taking it (right)</a:t>
            </a:r>
            <a:endParaRPr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lang="en" sz="1200">
                <a:solidFill>
                  <a:srgbClr val="FFFFFF"/>
                </a:solidFill>
                <a:latin typeface="Times New Roman"/>
                <a:ea typeface="Times New Roman"/>
                <a:cs typeface="Times New Roman"/>
                <a:sym typeface="Times New Roman"/>
              </a:rPr>
              <a:t>Source:  </a:t>
            </a:r>
            <a:r>
              <a:rPr i="1" lang="en" sz="1200">
                <a:solidFill>
                  <a:srgbClr val="FFFFFF"/>
                </a:solidFill>
                <a:latin typeface="Times New Roman"/>
                <a:ea typeface="Times New Roman"/>
                <a:cs typeface="Times New Roman"/>
                <a:sym typeface="Times New Roman"/>
              </a:rPr>
              <a:t>CERN, „Particle Physics Education CD-ROM,” 1999</a:t>
            </a:r>
            <a:r>
              <a:rPr lang="en" sz="1200">
                <a:solidFill>
                  <a:srgbClr val="FFFFFF"/>
                </a:solidFill>
                <a:latin typeface="Times New Roman"/>
                <a:ea typeface="Times New Roman"/>
                <a:cs typeface="Times New Roman"/>
                <a:sym typeface="Times New Roman"/>
              </a:rPr>
              <a:t>.</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fi Short Film Pitch Deck by Slidesgo">
  <a:themeElements>
    <a:clrScheme name="Simple Light">
      <a:dk1>
        <a:srgbClr val="161616"/>
      </a:dk1>
      <a:lt1>
        <a:srgbClr val="FFFFFF"/>
      </a:lt1>
      <a:dk2>
        <a:srgbClr val="FAF9EC"/>
      </a:dk2>
      <a:lt2>
        <a:srgbClr val="160D00"/>
      </a:lt2>
      <a:accent1>
        <a:srgbClr val="FFFFFF"/>
      </a:accent1>
      <a:accent2>
        <a:srgbClr val="FFFFFF"/>
      </a:accent2>
      <a:accent3>
        <a:srgbClr val="FFFFFF"/>
      </a:accent3>
      <a:accent4>
        <a:srgbClr val="FFFFFF"/>
      </a:accent4>
      <a:accent5>
        <a:srgbClr val="FFFFFF"/>
      </a:accent5>
      <a:accent6>
        <a:srgbClr val="FFFFFF"/>
      </a:accent6>
      <a:hlink>
        <a:srgbClr val="FAF9E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