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8"/>
  </p:notesMasterIdLst>
  <p:sldIdLst>
    <p:sldId id="256" r:id="rId2"/>
    <p:sldId id="323" r:id="rId3"/>
    <p:sldId id="325" r:id="rId4"/>
    <p:sldId id="326" r:id="rId5"/>
    <p:sldId id="313" r:id="rId6"/>
    <p:sldId id="314" r:id="rId7"/>
    <p:sldId id="317" r:id="rId8"/>
    <p:sldId id="329" r:id="rId9"/>
    <p:sldId id="331" r:id="rId10"/>
    <p:sldId id="312" r:id="rId11"/>
    <p:sldId id="330" r:id="rId12"/>
    <p:sldId id="321" r:id="rId13"/>
    <p:sldId id="327" r:id="rId14"/>
    <p:sldId id="334" r:id="rId15"/>
    <p:sldId id="333" r:id="rId16"/>
    <p:sldId id="332" r:id="rId17"/>
  </p:sldIdLst>
  <p:sldSz cx="9144000" cy="5143500" type="screen16x9"/>
  <p:notesSz cx="6858000" cy="9144000"/>
  <p:embeddedFontLst>
    <p:embeddedFont>
      <p:font typeface="Barlow" panose="00000500000000000000" pitchFamily="2" charset="0"/>
      <p:regular r:id="rId19"/>
      <p:bold r:id="rId20"/>
      <p:italic r:id="rId21"/>
      <p:boldItalic r:id="rId22"/>
    </p:embeddedFont>
    <p:embeddedFont>
      <p:font typeface="Cambria Math" panose="02040503050406030204" pitchFamily="18" charset="0"/>
      <p:regular r:id="rId23"/>
    </p:embeddedFont>
    <p:embeddedFont>
      <p:font typeface="Orbitron" panose="020B0604020202020204" charset="0"/>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92C4"/>
    <a:srgbClr val="BC24A6"/>
    <a:srgbClr val="E739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091C09A-B33A-4756-9A83-EB929BA05A2D}">
  <a:tblStyle styleId="{E091C09A-B33A-4756-9A83-EB929BA05A2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63" autoAdjust="0"/>
    <p:restoredTop sz="94660"/>
  </p:normalViewPr>
  <p:slideViewPr>
    <p:cSldViewPr snapToGrid="0">
      <p:cViewPr>
        <p:scale>
          <a:sx n="75" d="100"/>
          <a:sy n="75" d="100"/>
        </p:scale>
        <p:origin x="2952" y="7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1"/>
        <p:cNvGrpSpPr/>
        <p:nvPr/>
      </p:nvGrpSpPr>
      <p:grpSpPr>
        <a:xfrm>
          <a:off x="0" y="0"/>
          <a:ext cx="0" cy="0"/>
          <a:chOff x="0" y="0"/>
          <a:chExt cx="0" cy="0"/>
        </a:xfrm>
      </p:grpSpPr>
      <p:sp>
        <p:nvSpPr>
          <p:cNvPr id="1202" name="Google Shape;1202;ga294430b73_0_18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3" name="Google Shape;1203;ga294430b73_0_18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5734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7966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95123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99561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0681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1"/>
        <p:cNvGrpSpPr/>
        <p:nvPr/>
      </p:nvGrpSpPr>
      <p:grpSpPr>
        <a:xfrm>
          <a:off x="0" y="0"/>
          <a:ext cx="0" cy="0"/>
          <a:chOff x="0" y="0"/>
          <a:chExt cx="0" cy="0"/>
        </a:xfrm>
      </p:grpSpPr>
      <p:sp>
        <p:nvSpPr>
          <p:cNvPr id="1202" name="Google Shape;1202;ga294430b73_0_18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3" name="Google Shape;1203;ga294430b73_0_18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9845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5575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58560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63219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0657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8370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77907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5"/>
        <p:cNvGrpSpPr/>
        <p:nvPr/>
      </p:nvGrpSpPr>
      <p:grpSpPr>
        <a:xfrm>
          <a:off x="0" y="0"/>
          <a:ext cx="0" cy="0"/>
          <a:chOff x="0" y="0"/>
          <a:chExt cx="0" cy="0"/>
        </a:xfrm>
      </p:grpSpPr>
      <p:sp>
        <p:nvSpPr>
          <p:cNvPr id="1616" name="Google Shape;1616;gab13eb01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7" name="Google Shape;1617;gab13eb0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509239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1155916" y="1807140"/>
            <a:ext cx="6724498" cy="6724939"/>
            <a:chOff x="-2113750" y="596808"/>
            <a:chExt cx="9144000" cy="9144600"/>
          </a:xfrm>
        </p:grpSpPr>
        <p:sp>
          <p:nvSpPr>
            <p:cNvPr id="10" name="Google Shape;10;p2"/>
            <p:cNvSpPr/>
            <p:nvPr/>
          </p:nvSpPr>
          <p:spPr>
            <a:xfrm rot="10800000">
              <a:off x="-2113750" y="596808"/>
              <a:ext cx="9144000" cy="9144600"/>
            </a:xfrm>
            <a:prstGeom prst="pie">
              <a:avLst>
                <a:gd name="adj1" fmla="val 0"/>
                <a:gd name="adj2" fmla="val 10769643"/>
              </a:avLst>
            </a:pr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10800000">
              <a:off x="-436262" y="2274828"/>
              <a:ext cx="5789100" cy="5789100"/>
            </a:xfrm>
            <a:prstGeom prst="pie">
              <a:avLst>
                <a:gd name="adj1" fmla="val 0"/>
                <a:gd name="adj2" fmla="val 10769643"/>
              </a:avLst>
            </a:pr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812875" y="1851643"/>
              <a:ext cx="6635400" cy="6635400"/>
            </a:xfrm>
            <a:prstGeom prst="pie">
              <a:avLst>
                <a:gd name="adj1" fmla="val 0"/>
                <a:gd name="adj2" fmla="val 10769643"/>
              </a:avLst>
            </a:pr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a:off x="-1272015" y="1439077"/>
              <a:ext cx="7460700" cy="7460700"/>
            </a:xfrm>
            <a:prstGeom prst="pie">
              <a:avLst>
                <a:gd name="adj1" fmla="val 0"/>
                <a:gd name="adj2" fmla="val 10769643"/>
              </a:avLst>
            </a:pr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a:off x="-1669972" y="1040757"/>
              <a:ext cx="8256600" cy="8256900"/>
            </a:xfrm>
            <a:prstGeom prst="pie">
              <a:avLst>
                <a:gd name="adj1" fmla="val 0"/>
                <a:gd name="adj2" fmla="val 10769643"/>
              </a:avLst>
            </a:pr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5;p2"/>
          <p:cNvSpPr txBox="1">
            <a:spLocks noGrp="1"/>
          </p:cNvSpPr>
          <p:nvPr>
            <p:ph type="ctrTitle"/>
          </p:nvPr>
        </p:nvSpPr>
        <p:spPr>
          <a:xfrm>
            <a:off x="4721335" y="615700"/>
            <a:ext cx="3709500" cy="28674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6" name="Google Shape;16;p2"/>
          <p:cNvSpPr txBox="1">
            <a:spLocks noGrp="1"/>
          </p:cNvSpPr>
          <p:nvPr>
            <p:ph type="subTitle" idx="1"/>
          </p:nvPr>
        </p:nvSpPr>
        <p:spPr>
          <a:xfrm>
            <a:off x="4721250" y="3483100"/>
            <a:ext cx="3709500" cy="441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7" name="Google Shape;17;p2"/>
          <p:cNvPicPr preferRelativeResize="0"/>
          <p:nvPr/>
        </p:nvPicPr>
        <p:blipFill>
          <a:blip r:embed="rId2">
            <a:alphaModFix/>
          </a:blip>
          <a:stretch>
            <a:fillRect/>
          </a:stretch>
        </p:blipFill>
        <p:spPr>
          <a:xfrm>
            <a:off x="2237" y="0"/>
            <a:ext cx="9139524" cy="514349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4"/>
        <p:cNvGrpSpPr/>
        <p:nvPr/>
      </p:nvGrpSpPr>
      <p:grpSpPr>
        <a:xfrm>
          <a:off x="0" y="0"/>
          <a:ext cx="0" cy="0"/>
          <a:chOff x="0" y="0"/>
          <a:chExt cx="0" cy="0"/>
        </a:xfrm>
      </p:grpSpPr>
      <p:grpSp>
        <p:nvGrpSpPr>
          <p:cNvPr id="25" name="Google Shape;25;p4"/>
          <p:cNvGrpSpPr/>
          <p:nvPr/>
        </p:nvGrpSpPr>
        <p:grpSpPr>
          <a:xfrm>
            <a:off x="0" y="1230541"/>
            <a:ext cx="9143899" cy="3912953"/>
            <a:chOff x="0" y="1737996"/>
            <a:chExt cx="9100218" cy="3405529"/>
          </a:xfrm>
        </p:grpSpPr>
        <p:sp>
          <p:nvSpPr>
            <p:cNvPr id="26" name="Google Shape;26;p4"/>
            <p:cNvSpPr/>
            <p:nvPr/>
          </p:nvSpPr>
          <p:spPr>
            <a:xfrm>
              <a:off x="0" y="1737996"/>
              <a:ext cx="9100218" cy="3405529"/>
            </a:xfrm>
            <a:custGeom>
              <a:avLst/>
              <a:gdLst/>
              <a:ahLst/>
              <a:cxnLst/>
              <a:rect l="l" t="t" r="r" b="b"/>
              <a:pathLst>
                <a:path w="172214" h="122457" extrusionOk="0">
                  <a:moveTo>
                    <a:pt x="83214" y="8452"/>
                  </a:moveTo>
                  <a:cubicBezTo>
                    <a:pt x="84502" y="8452"/>
                    <a:pt x="85749" y="9449"/>
                    <a:pt x="85749" y="10972"/>
                  </a:cubicBezTo>
                  <a:cubicBezTo>
                    <a:pt x="85804" y="12295"/>
                    <a:pt x="84757" y="13425"/>
                    <a:pt x="83434" y="13480"/>
                  </a:cubicBezTo>
                  <a:cubicBezTo>
                    <a:pt x="83367" y="13485"/>
                    <a:pt x="83300" y="13487"/>
                    <a:pt x="83235" y="13487"/>
                  </a:cubicBezTo>
                  <a:cubicBezTo>
                    <a:pt x="81073" y="13487"/>
                    <a:pt x="79897" y="10895"/>
                    <a:pt x="81395" y="9264"/>
                  </a:cubicBezTo>
                  <a:cubicBezTo>
                    <a:pt x="81910" y="8703"/>
                    <a:pt x="82567" y="8452"/>
                    <a:pt x="83214" y="8452"/>
                  </a:cubicBezTo>
                  <a:close/>
                  <a:moveTo>
                    <a:pt x="68114" y="6591"/>
                  </a:moveTo>
                  <a:cubicBezTo>
                    <a:pt x="73707" y="6591"/>
                    <a:pt x="78254" y="9980"/>
                    <a:pt x="78254" y="14141"/>
                  </a:cubicBezTo>
                  <a:cubicBezTo>
                    <a:pt x="78254" y="18302"/>
                    <a:pt x="73707" y="21663"/>
                    <a:pt x="68114" y="21663"/>
                  </a:cubicBezTo>
                  <a:cubicBezTo>
                    <a:pt x="62493" y="21663"/>
                    <a:pt x="57946" y="18302"/>
                    <a:pt x="57946" y="14141"/>
                  </a:cubicBezTo>
                  <a:cubicBezTo>
                    <a:pt x="57946" y="9980"/>
                    <a:pt x="62493" y="6591"/>
                    <a:pt x="68114" y="6591"/>
                  </a:cubicBezTo>
                  <a:close/>
                  <a:moveTo>
                    <a:pt x="152072" y="13480"/>
                  </a:moveTo>
                  <a:cubicBezTo>
                    <a:pt x="158933" y="13480"/>
                    <a:pt x="164471" y="15298"/>
                    <a:pt x="164471" y="17558"/>
                  </a:cubicBezTo>
                  <a:cubicBezTo>
                    <a:pt x="164471" y="19817"/>
                    <a:pt x="158933" y="21663"/>
                    <a:pt x="152072" y="21663"/>
                  </a:cubicBezTo>
                  <a:cubicBezTo>
                    <a:pt x="145238" y="21663"/>
                    <a:pt x="139672" y="19817"/>
                    <a:pt x="139672" y="17558"/>
                  </a:cubicBezTo>
                  <a:cubicBezTo>
                    <a:pt x="139672" y="15298"/>
                    <a:pt x="145238" y="13480"/>
                    <a:pt x="152072" y="13480"/>
                  </a:cubicBezTo>
                  <a:close/>
                  <a:moveTo>
                    <a:pt x="68389" y="0"/>
                  </a:moveTo>
                  <a:cubicBezTo>
                    <a:pt x="66007" y="0"/>
                    <a:pt x="63626" y="292"/>
                    <a:pt x="61308" y="888"/>
                  </a:cubicBezTo>
                  <a:cubicBezTo>
                    <a:pt x="52243" y="3230"/>
                    <a:pt x="44665" y="9815"/>
                    <a:pt x="36096" y="13755"/>
                  </a:cubicBezTo>
                  <a:cubicBezTo>
                    <a:pt x="30013" y="16564"/>
                    <a:pt x="23888" y="17746"/>
                    <a:pt x="17722" y="17746"/>
                  </a:cubicBezTo>
                  <a:cubicBezTo>
                    <a:pt x="11850" y="17746"/>
                    <a:pt x="5941" y="16674"/>
                    <a:pt x="0" y="14913"/>
                  </a:cubicBezTo>
                  <a:lnTo>
                    <a:pt x="0" y="122457"/>
                  </a:lnTo>
                  <a:lnTo>
                    <a:pt x="172214" y="122457"/>
                  </a:lnTo>
                  <a:lnTo>
                    <a:pt x="172214" y="11441"/>
                  </a:lnTo>
                  <a:cubicBezTo>
                    <a:pt x="165763" y="9835"/>
                    <a:pt x="159205" y="8740"/>
                    <a:pt x="152593" y="8740"/>
                  </a:cubicBezTo>
                  <a:cubicBezTo>
                    <a:pt x="152511" y="8740"/>
                    <a:pt x="152429" y="8740"/>
                    <a:pt x="152347" y="8741"/>
                  </a:cubicBezTo>
                  <a:cubicBezTo>
                    <a:pt x="139176" y="8796"/>
                    <a:pt x="126364" y="13067"/>
                    <a:pt x="113386" y="15298"/>
                  </a:cubicBezTo>
                  <a:cubicBezTo>
                    <a:pt x="110831" y="15729"/>
                    <a:pt x="108206" y="16071"/>
                    <a:pt x="105621" y="16071"/>
                  </a:cubicBezTo>
                  <a:cubicBezTo>
                    <a:pt x="102574" y="16071"/>
                    <a:pt x="99583" y="15595"/>
                    <a:pt x="96825" y="14224"/>
                  </a:cubicBezTo>
                  <a:cubicBezTo>
                    <a:pt x="93051" y="12323"/>
                    <a:pt x="90130" y="8961"/>
                    <a:pt x="86768" y="6316"/>
                  </a:cubicBezTo>
                  <a:cubicBezTo>
                    <a:pt x="81477" y="2196"/>
                    <a:pt x="74927" y="0"/>
                    <a:pt x="68389" y="0"/>
                  </a:cubicBezTo>
                  <a:close/>
                </a:path>
              </a:pathLst>
            </a:cu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a:off x="1427" y="2726829"/>
              <a:ext cx="9098792" cy="2416689"/>
            </a:xfrm>
            <a:custGeom>
              <a:avLst/>
              <a:gdLst/>
              <a:ahLst/>
              <a:cxnLst/>
              <a:rect l="l" t="t" r="r" b="b"/>
              <a:pathLst>
                <a:path w="172187" h="86900" extrusionOk="0">
                  <a:moveTo>
                    <a:pt x="94157" y="1"/>
                  </a:moveTo>
                  <a:cubicBezTo>
                    <a:pt x="91210" y="1"/>
                    <a:pt x="88097" y="334"/>
                    <a:pt x="85749" y="820"/>
                  </a:cubicBezTo>
                  <a:cubicBezTo>
                    <a:pt x="77511" y="2474"/>
                    <a:pt x="71283" y="4733"/>
                    <a:pt x="63182" y="6937"/>
                  </a:cubicBezTo>
                  <a:cubicBezTo>
                    <a:pt x="55081" y="9142"/>
                    <a:pt x="46870" y="11677"/>
                    <a:pt x="38411" y="11952"/>
                  </a:cubicBezTo>
                  <a:cubicBezTo>
                    <a:pt x="29291" y="11952"/>
                    <a:pt x="20721" y="10051"/>
                    <a:pt x="12180" y="6882"/>
                  </a:cubicBezTo>
                  <a:cubicBezTo>
                    <a:pt x="8157" y="5394"/>
                    <a:pt x="4106" y="2942"/>
                    <a:pt x="1" y="1702"/>
                  </a:cubicBezTo>
                  <a:lnTo>
                    <a:pt x="1" y="86900"/>
                  </a:lnTo>
                  <a:lnTo>
                    <a:pt x="172187" y="86900"/>
                  </a:lnTo>
                  <a:lnTo>
                    <a:pt x="172187" y="4403"/>
                  </a:lnTo>
                  <a:cubicBezTo>
                    <a:pt x="166621" y="6221"/>
                    <a:pt x="161110" y="9610"/>
                    <a:pt x="155654" y="11870"/>
                  </a:cubicBezTo>
                  <a:cubicBezTo>
                    <a:pt x="150123" y="14161"/>
                    <a:pt x="144147" y="15287"/>
                    <a:pt x="138167" y="15287"/>
                  </a:cubicBezTo>
                  <a:cubicBezTo>
                    <a:pt x="129401" y="15287"/>
                    <a:pt x="120624" y="12867"/>
                    <a:pt x="113221" y="8150"/>
                  </a:cubicBezTo>
                  <a:cubicBezTo>
                    <a:pt x="108729" y="5284"/>
                    <a:pt x="104569" y="1564"/>
                    <a:pt x="99389" y="462"/>
                  </a:cubicBezTo>
                  <a:cubicBezTo>
                    <a:pt x="97879" y="139"/>
                    <a:pt x="96052" y="1"/>
                    <a:pt x="94157" y="1"/>
                  </a:cubicBezTo>
                  <a:close/>
                </a:path>
              </a:pathLst>
            </a:cu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8" name="Google Shape;28;p4"/>
          <p:cNvPicPr preferRelativeResize="0"/>
          <p:nvPr/>
        </p:nvPicPr>
        <p:blipFill>
          <a:blip r:embed="rId2">
            <a:alphaModFix/>
          </a:blip>
          <a:stretch>
            <a:fillRect/>
          </a:stretch>
        </p:blipFill>
        <p:spPr>
          <a:xfrm>
            <a:off x="1439" y="0"/>
            <a:ext cx="9141126" cy="5143502"/>
          </a:xfrm>
          <a:prstGeom prst="rect">
            <a:avLst/>
          </a:prstGeom>
          <a:noFill/>
          <a:ln>
            <a:noFill/>
          </a:ln>
        </p:spPr>
      </p:pic>
      <p:sp>
        <p:nvSpPr>
          <p:cNvPr id="29" name="Google Shape;29;p4"/>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4"/>
          <p:cNvSpPr txBox="1">
            <a:spLocks noGrp="1"/>
          </p:cNvSpPr>
          <p:nvPr>
            <p:ph type="body" idx="1"/>
          </p:nvPr>
        </p:nvSpPr>
        <p:spPr>
          <a:xfrm>
            <a:off x="713225" y="1246950"/>
            <a:ext cx="7717500" cy="3357000"/>
          </a:xfrm>
          <a:prstGeom prst="rect">
            <a:avLst/>
          </a:prstGeom>
        </p:spPr>
        <p:txBody>
          <a:bodyPr spcFirstLastPara="1" wrap="square" lIns="91425" tIns="91425" rIns="91425" bIns="91425" anchor="ctr" anchorCtr="0">
            <a:noAutofit/>
          </a:bodyPr>
          <a:lstStyle>
            <a:lvl1pPr marL="457200" lvl="0" indent="-330200">
              <a:spcBef>
                <a:spcPts val="0"/>
              </a:spcBef>
              <a:spcAft>
                <a:spcPts val="0"/>
              </a:spcAft>
              <a:buSzPts val="1600"/>
              <a:buChar char="●"/>
              <a:defRPr/>
            </a:lvl1pPr>
            <a:lvl2pPr marL="914400" lvl="1" indent="-330200">
              <a:spcBef>
                <a:spcPts val="0"/>
              </a:spcBef>
              <a:spcAft>
                <a:spcPts val="0"/>
              </a:spcAft>
              <a:buSzPts val="1600"/>
              <a:buChar char="○"/>
              <a:defRPr/>
            </a:lvl2pPr>
            <a:lvl3pPr marL="1371600" lvl="2" indent="-330200">
              <a:spcBef>
                <a:spcPts val="0"/>
              </a:spcBef>
              <a:spcAft>
                <a:spcPts val="0"/>
              </a:spcAft>
              <a:buSzPts val="1600"/>
              <a:buChar char="■"/>
              <a:defRPr/>
            </a:lvl3pPr>
            <a:lvl4pPr marL="1828800" lvl="3" indent="-330200">
              <a:spcBef>
                <a:spcPts val="0"/>
              </a:spcBef>
              <a:spcAft>
                <a:spcPts val="0"/>
              </a:spcAft>
              <a:buSzPts val="1600"/>
              <a:buChar char="●"/>
              <a:defRPr/>
            </a:lvl4pPr>
            <a:lvl5pPr marL="2286000" lvl="4" indent="-330200">
              <a:spcBef>
                <a:spcPts val="0"/>
              </a:spcBef>
              <a:spcAft>
                <a:spcPts val="0"/>
              </a:spcAft>
              <a:buSzPts val="1600"/>
              <a:buChar char="○"/>
              <a:defRPr/>
            </a:lvl5pPr>
            <a:lvl6pPr marL="2743200" lvl="5" indent="-330200">
              <a:spcBef>
                <a:spcPts val="0"/>
              </a:spcBef>
              <a:spcAft>
                <a:spcPts val="0"/>
              </a:spcAft>
              <a:buSzPts val="1600"/>
              <a:buChar char="■"/>
              <a:defRPr/>
            </a:lvl6pPr>
            <a:lvl7pPr marL="3200400" lvl="6" indent="-330200">
              <a:spcBef>
                <a:spcPts val="0"/>
              </a:spcBef>
              <a:spcAft>
                <a:spcPts val="0"/>
              </a:spcAft>
              <a:buSzPts val="1600"/>
              <a:buChar char="●"/>
              <a:defRPr/>
            </a:lvl7pPr>
            <a:lvl8pPr marL="3657600" lvl="7" indent="-330200">
              <a:spcBef>
                <a:spcPts val="0"/>
              </a:spcBef>
              <a:spcAft>
                <a:spcPts val="0"/>
              </a:spcAft>
              <a:buSzPts val="1600"/>
              <a:buChar char="○"/>
              <a:defRPr/>
            </a:lvl8pPr>
            <a:lvl9pPr marL="4114800" lvl="8" indent="-330200">
              <a:spcBef>
                <a:spcPts val="0"/>
              </a:spcBef>
              <a:spcAft>
                <a:spcPts val="0"/>
              </a:spcAft>
              <a:buSzPts val="16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989"/>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hree columns">
  <p:cSld name="CUSTOM_3">
    <p:spTree>
      <p:nvGrpSpPr>
        <p:cNvPr id="1" name="Shape 1040"/>
        <p:cNvGrpSpPr/>
        <p:nvPr/>
      </p:nvGrpSpPr>
      <p:grpSpPr>
        <a:xfrm>
          <a:off x="0" y="0"/>
          <a:ext cx="0" cy="0"/>
          <a:chOff x="0" y="0"/>
          <a:chExt cx="0" cy="0"/>
        </a:xfrm>
      </p:grpSpPr>
      <p:grpSp>
        <p:nvGrpSpPr>
          <p:cNvPr id="1041" name="Google Shape;1041;p18"/>
          <p:cNvGrpSpPr/>
          <p:nvPr/>
        </p:nvGrpSpPr>
        <p:grpSpPr>
          <a:xfrm>
            <a:off x="0" y="1230541"/>
            <a:ext cx="9143899" cy="3912953"/>
            <a:chOff x="0" y="1737996"/>
            <a:chExt cx="9100218" cy="3405529"/>
          </a:xfrm>
        </p:grpSpPr>
        <p:sp>
          <p:nvSpPr>
            <p:cNvPr id="1042" name="Google Shape;1042;p18"/>
            <p:cNvSpPr/>
            <p:nvPr/>
          </p:nvSpPr>
          <p:spPr>
            <a:xfrm>
              <a:off x="0" y="1737996"/>
              <a:ext cx="9100218" cy="3405529"/>
            </a:xfrm>
            <a:custGeom>
              <a:avLst/>
              <a:gdLst/>
              <a:ahLst/>
              <a:cxnLst/>
              <a:rect l="l" t="t" r="r" b="b"/>
              <a:pathLst>
                <a:path w="172214" h="122457" extrusionOk="0">
                  <a:moveTo>
                    <a:pt x="83214" y="8452"/>
                  </a:moveTo>
                  <a:cubicBezTo>
                    <a:pt x="84502" y="8452"/>
                    <a:pt x="85749" y="9449"/>
                    <a:pt x="85749" y="10972"/>
                  </a:cubicBezTo>
                  <a:cubicBezTo>
                    <a:pt x="85804" y="12295"/>
                    <a:pt x="84757" y="13425"/>
                    <a:pt x="83434" y="13480"/>
                  </a:cubicBezTo>
                  <a:cubicBezTo>
                    <a:pt x="83367" y="13485"/>
                    <a:pt x="83300" y="13487"/>
                    <a:pt x="83235" y="13487"/>
                  </a:cubicBezTo>
                  <a:cubicBezTo>
                    <a:pt x="81073" y="13487"/>
                    <a:pt x="79897" y="10895"/>
                    <a:pt x="81395" y="9264"/>
                  </a:cubicBezTo>
                  <a:cubicBezTo>
                    <a:pt x="81910" y="8703"/>
                    <a:pt x="82567" y="8452"/>
                    <a:pt x="83214" y="8452"/>
                  </a:cubicBezTo>
                  <a:close/>
                  <a:moveTo>
                    <a:pt x="68114" y="6591"/>
                  </a:moveTo>
                  <a:cubicBezTo>
                    <a:pt x="73707" y="6591"/>
                    <a:pt x="78254" y="9980"/>
                    <a:pt x="78254" y="14141"/>
                  </a:cubicBezTo>
                  <a:cubicBezTo>
                    <a:pt x="78254" y="18302"/>
                    <a:pt x="73707" y="21663"/>
                    <a:pt x="68114" y="21663"/>
                  </a:cubicBezTo>
                  <a:cubicBezTo>
                    <a:pt x="62493" y="21663"/>
                    <a:pt x="57946" y="18302"/>
                    <a:pt x="57946" y="14141"/>
                  </a:cubicBezTo>
                  <a:cubicBezTo>
                    <a:pt x="57946" y="9980"/>
                    <a:pt x="62493" y="6591"/>
                    <a:pt x="68114" y="6591"/>
                  </a:cubicBezTo>
                  <a:close/>
                  <a:moveTo>
                    <a:pt x="152072" y="13480"/>
                  </a:moveTo>
                  <a:cubicBezTo>
                    <a:pt x="158933" y="13480"/>
                    <a:pt x="164471" y="15298"/>
                    <a:pt x="164471" y="17558"/>
                  </a:cubicBezTo>
                  <a:cubicBezTo>
                    <a:pt x="164471" y="19817"/>
                    <a:pt x="158933" y="21663"/>
                    <a:pt x="152072" y="21663"/>
                  </a:cubicBezTo>
                  <a:cubicBezTo>
                    <a:pt x="145238" y="21663"/>
                    <a:pt x="139672" y="19817"/>
                    <a:pt x="139672" y="17558"/>
                  </a:cubicBezTo>
                  <a:cubicBezTo>
                    <a:pt x="139672" y="15298"/>
                    <a:pt x="145238" y="13480"/>
                    <a:pt x="152072" y="13480"/>
                  </a:cubicBezTo>
                  <a:close/>
                  <a:moveTo>
                    <a:pt x="68389" y="0"/>
                  </a:moveTo>
                  <a:cubicBezTo>
                    <a:pt x="66007" y="0"/>
                    <a:pt x="63626" y="292"/>
                    <a:pt x="61308" y="888"/>
                  </a:cubicBezTo>
                  <a:cubicBezTo>
                    <a:pt x="52243" y="3230"/>
                    <a:pt x="44665" y="9815"/>
                    <a:pt x="36096" y="13755"/>
                  </a:cubicBezTo>
                  <a:cubicBezTo>
                    <a:pt x="30013" y="16564"/>
                    <a:pt x="23888" y="17746"/>
                    <a:pt x="17722" y="17746"/>
                  </a:cubicBezTo>
                  <a:cubicBezTo>
                    <a:pt x="11850" y="17746"/>
                    <a:pt x="5941" y="16674"/>
                    <a:pt x="0" y="14913"/>
                  </a:cubicBezTo>
                  <a:lnTo>
                    <a:pt x="0" y="122457"/>
                  </a:lnTo>
                  <a:lnTo>
                    <a:pt x="172214" y="122457"/>
                  </a:lnTo>
                  <a:lnTo>
                    <a:pt x="172214" y="11441"/>
                  </a:lnTo>
                  <a:cubicBezTo>
                    <a:pt x="165763" y="9835"/>
                    <a:pt x="159205" y="8740"/>
                    <a:pt x="152593" y="8740"/>
                  </a:cubicBezTo>
                  <a:cubicBezTo>
                    <a:pt x="152511" y="8740"/>
                    <a:pt x="152429" y="8740"/>
                    <a:pt x="152347" y="8741"/>
                  </a:cubicBezTo>
                  <a:cubicBezTo>
                    <a:pt x="139176" y="8796"/>
                    <a:pt x="126364" y="13067"/>
                    <a:pt x="113386" y="15298"/>
                  </a:cubicBezTo>
                  <a:cubicBezTo>
                    <a:pt x="110831" y="15729"/>
                    <a:pt x="108206" y="16071"/>
                    <a:pt x="105621" y="16071"/>
                  </a:cubicBezTo>
                  <a:cubicBezTo>
                    <a:pt x="102574" y="16071"/>
                    <a:pt x="99583" y="15595"/>
                    <a:pt x="96825" y="14224"/>
                  </a:cubicBezTo>
                  <a:cubicBezTo>
                    <a:pt x="93051" y="12323"/>
                    <a:pt x="90130" y="8961"/>
                    <a:pt x="86768" y="6316"/>
                  </a:cubicBezTo>
                  <a:cubicBezTo>
                    <a:pt x="81477" y="2196"/>
                    <a:pt x="74927" y="0"/>
                    <a:pt x="68389" y="0"/>
                  </a:cubicBezTo>
                  <a:close/>
                </a:path>
              </a:pathLst>
            </a:cu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18"/>
            <p:cNvSpPr/>
            <p:nvPr/>
          </p:nvSpPr>
          <p:spPr>
            <a:xfrm>
              <a:off x="1427" y="2726829"/>
              <a:ext cx="9098792" cy="2416689"/>
            </a:xfrm>
            <a:custGeom>
              <a:avLst/>
              <a:gdLst/>
              <a:ahLst/>
              <a:cxnLst/>
              <a:rect l="l" t="t" r="r" b="b"/>
              <a:pathLst>
                <a:path w="172187" h="86900" extrusionOk="0">
                  <a:moveTo>
                    <a:pt x="94157" y="1"/>
                  </a:moveTo>
                  <a:cubicBezTo>
                    <a:pt x="91210" y="1"/>
                    <a:pt x="88097" y="334"/>
                    <a:pt x="85749" y="820"/>
                  </a:cubicBezTo>
                  <a:cubicBezTo>
                    <a:pt x="77511" y="2474"/>
                    <a:pt x="71283" y="4733"/>
                    <a:pt x="63182" y="6937"/>
                  </a:cubicBezTo>
                  <a:cubicBezTo>
                    <a:pt x="55081" y="9142"/>
                    <a:pt x="46870" y="11677"/>
                    <a:pt x="38411" y="11952"/>
                  </a:cubicBezTo>
                  <a:cubicBezTo>
                    <a:pt x="29291" y="11952"/>
                    <a:pt x="20721" y="10051"/>
                    <a:pt x="12180" y="6882"/>
                  </a:cubicBezTo>
                  <a:cubicBezTo>
                    <a:pt x="8157" y="5394"/>
                    <a:pt x="4106" y="2942"/>
                    <a:pt x="1" y="1702"/>
                  </a:cubicBezTo>
                  <a:lnTo>
                    <a:pt x="1" y="86900"/>
                  </a:lnTo>
                  <a:lnTo>
                    <a:pt x="172187" y="86900"/>
                  </a:lnTo>
                  <a:lnTo>
                    <a:pt x="172187" y="4403"/>
                  </a:lnTo>
                  <a:cubicBezTo>
                    <a:pt x="166621" y="6221"/>
                    <a:pt x="161110" y="9610"/>
                    <a:pt x="155654" y="11870"/>
                  </a:cubicBezTo>
                  <a:cubicBezTo>
                    <a:pt x="150123" y="14161"/>
                    <a:pt x="144147" y="15287"/>
                    <a:pt x="138167" y="15287"/>
                  </a:cubicBezTo>
                  <a:cubicBezTo>
                    <a:pt x="129401" y="15287"/>
                    <a:pt x="120624" y="12867"/>
                    <a:pt x="113221" y="8150"/>
                  </a:cubicBezTo>
                  <a:cubicBezTo>
                    <a:pt x="108729" y="5284"/>
                    <a:pt x="104569" y="1564"/>
                    <a:pt x="99389" y="462"/>
                  </a:cubicBezTo>
                  <a:cubicBezTo>
                    <a:pt x="97879" y="139"/>
                    <a:pt x="96052" y="1"/>
                    <a:pt x="94157" y="1"/>
                  </a:cubicBezTo>
                  <a:close/>
                </a:path>
              </a:pathLst>
            </a:cu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44" name="Google Shape;1044;p18"/>
          <p:cNvPicPr preferRelativeResize="0"/>
          <p:nvPr/>
        </p:nvPicPr>
        <p:blipFill>
          <a:blip r:embed="rId2">
            <a:alphaModFix/>
          </a:blip>
          <a:stretch>
            <a:fillRect/>
          </a:stretch>
        </p:blipFill>
        <p:spPr>
          <a:xfrm rot="10800000" flipH="1">
            <a:off x="1439" y="0"/>
            <a:ext cx="9141126" cy="5143502"/>
          </a:xfrm>
          <a:prstGeom prst="rect">
            <a:avLst/>
          </a:prstGeom>
          <a:noFill/>
          <a:ln>
            <a:noFill/>
          </a:ln>
        </p:spPr>
      </p:pic>
      <p:sp>
        <p:nvSpPr>
          <p:cNvPr id="1045" name="Google Shape;1045;p18"/>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46" name="Google Shape;1046;p18"/>
          <p:cNvSpPr txBox="1">
            <a:spLocks noGrp="1"/>
          </p:cNvSpPr>
          <p:nvPr>
            <p:ph type="title" idx="2"/>
          </p:nvPr>
        </p:nvSpPr>
        <p:spPr>
          <a:xfrm>
            <a:off x="713225" y="2673453"/>
            <a:ext cx="2399700" cy="4491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000"/>
            </a:lvl1pPr>
            <a:lvl2pPr lvl="1" rtl="0">
              <a:spcBef>
                <a:spcPts val="0"/>
              </a:spcBef>
              <a:spcAft>
                <a:spcPts val="0"/>
              </a:spcAft>
              <a:buSzPts val="2800"/>
              <a:buNone/>
              <a:defRPr>
                <a:latin typeface="Barlow"/>
                <a:ea typeface="Barlow"/>
                <a:cs typeface="Barlow"/>
                <a:sym typeface="Barlow"/>
              </a:defRPr>
            </a:lvl2pPr>
            <a:lvl3pPr lvl="2" rtl="0">
              <a:spcBef>
                <a:spcPts val="0"/>
              </a:spcBef>
              <a:spcAft>
                <a:spcPts val="0"/>
              </a:spcAft>
              <a:buSzPts val="2800"/>
              <a:buNone/>
              <a:defRPr>
                <a:latin typeface="Barlow"/>
                <a:ea typeface="Barlow"/>
                <a:cs typeface="Barlow"/>
                <a:sym typeface="Barlow"/>
              </a:defRPr>
            </a:lvl3pPr>
            <a:lvl4pPr lvl="3" rtl="0">
              <a:spcBef>
                <a:spcPts val="0"/>
              </a:spcBef>
              <a:spcAft>
                <a:spcPts val="0"/>
              </a:spcAft>
              <a:buSzPts val="2800"/>
              <a:buNone/>
              <a:defRPr>
                <a:latin typeface="Barlow"/>
                <a:ea typeface="Barlow"/>
                <a:cs typeface="Barlow"/>
                <a:sym typeface="Barlow"/>
              </a:defRPr>
            </a:lvl4pPr>
            <a:lvl5pPr lvl="4" rtl="0">
              <a:spcBef>
                <a:spcPts val="0"/>
              </a:spcBef>
              <a:spcAft>
                <a:spcPts val="0"/>
              </a:spcAft>
              <a:buSzPts val="2800"/>
              <a:buNone/>
              <a:defRPr>
                <a:latin typeface="Barlow"/>
                <a:ea typeface="Barlow"/>
                <a:cs typeface="Barlow"/>
                <a:sym typeface="Barlow"/>
              </a:defRPr>
            </a:lvl5pPr>
            <a:lvl6pPr lvl="5" rtl="0">
              <a:spcBef>
                <a:spcPts val="0"/>
              </a:spcBef>
              <a:spcAft>
                <a:spcPts val="0"/>
              </a:spcAft>
              <a:buSzPts val="2800"/>
              <a:buNone/>
              <a:defRPr>
                <a:latin typeface="Barlow"/>
                <a:ea typeface="Barlow"/>
                <a:cs typeface="Barlow"/>
                <a:sym typeface="Barlow"/>
              </a:defRPr>
            </a:lvl6pPr>
            <a:lvl7pPr lvl="6" rtl="0">
              <a:spcBef>
                <a:spcPts val="0"/>
              </a:spcBef>
              <a:spcAft>
                <a:spcPts val="0"/>
              </a:spcAft>
              <a:buSzPts val="2800"/>
              <a:buNone/>
              <a:defRPr>
                <a:latin typeface="Barlow"/>
                <a:ea typeface="Barlow"/>
                <a:cs typeface="Barlow"/>
                <a:sym typeface="Barlow"/>
              </a:defRPr>
            </a:lvl7pPr>
            <a:lvl8pPr lvl="7" rtl="0">
              <a:spcBef>
                <a:spcPts val="0"/>
              </a:spcBef>
              <a:spcAft>
                <a:spcPts val="0"/>
              </a:spcAft>
              <a:buSzPts val="2800"/>
              <a:buNone/>
              <a:defRPr>
                <a:latin typeface="Barlow"/>
                <a:ea typeface="Barlow"/>
                <a:cs typeface="Barlow"/>
                <a:sym typeface="Barlow"/>
              </a:defRPr>
            </a:lvl8pPr>
            <a:lvl9pPr lvl="8" rtl="0">
              <a:spcBef>
                <a:spcPts val="0"/>
              </a:spcBef>
              <a:spcAft>
                <a:spcPts val="0"/>
              </a:spcAft>
              <a:buSzPts val="2800"/>
              <a:buNone/>
              <a:defRPr>
                <a:latin typeface="Barlow"/>
                <a:ea typeface="Barlow"/>
                <a:cs typeface="Barlow"/>
                <a:sym typeface="Barlow"/>
              </a:defRPr>
            </a:lvl9pPr>
          </a:lstStyle>
          <a:p>
            <a:endParaRPr/>
          </a:p>
        </p:txBody>
      </p:sp>
      <p:sp>
        <p:nvSpPr>
          <p:cNvPr id="1047" name="Google Shape;1047;p18"/>
          <p:cNvSpPr txBox="1">
            <a:spLocks noGrp="1"/>
          </p:cNvSpPr>
          <p:nvPr>
            <p:ph type="subTitle" idx="1"/>
          </p:nvPr>
        </p:nvSpPr>
        <p:spPr>
          <a:xfrm>
            <a:off x="713225" y="3033523"/>
            <a:ext cx="2399700" cy="911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048" name="Google Shape;1048;p18"/>
          <p:cNvSpPr txBox="1">
            <a:spLocks noGrp="1"/>
          </p:cNvSpPr>
          <p:nvPr>
            <p:ph type="title" idx="3"/>
          </p:nvPr>
        </p:nvSpPr>
        <p:spPr>
          <a:xfrm>
            <a:off x="3372098" y="2673450"/>
            <a:ext cx="2399700" cy="4491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000"/>
            </a:lvl1pPr>
            <a:lvl2pPr lvl="1" rtl="0">
              <a:spcBef>
                <a:spcPts val="0"/>
              </a:spcBef>
              <a:spcAft>
                <a:spcPts val="0"/>
              </a:spcAft>
              <a:buSzPts val="2800"/>
              <a:buNone/>
              <a:defRPr>
                <a:latin typeface="Barlow"/>
                <a:ea typeface="Barlow"/>
                <a:cs typeface="Barlow"/>
                <a:sym typeface="Barlow"/>
              </a:defRPr>
            </a:lvl2pPr>
            <a:lvl3pPr lvl="2" rtl="0">
              <a:spcBef>
                <a:spcPts val="0"/>
              </a:spcBef>
              <a:spcAft>
                <a:spcPts val="0"/>
              </a:spcAft>
              <a:buSzPts val="2800"/>
              <a:buNone/>
              <a:defRPr>
                <a:latin typeface="Barlow"/>
                <a:ea typeface="Barlow"/>
                <a:cs typeface="Barlow"/>
                <a:sym typeface="Barlow"/>
              </a:defRPr>
            </a:lvl3pPr>
            <a:lvl4pPr lvl="3" rtl="0">
              <a:spcBef>
                <a:spcPts val="0"/>
              </a:spcBef>
              <a:spcAft>
                <a:spcPts val="0"/>
              </a:spcAft>
              <a:buSzPts val="2800"/>
              <a:buNone/>
              <a:defRPr>
                <a:latin typeface="Barlow"/>
                <a:ea typeface="Barlow"/>
                <a:cs typeface="Barlow"/>
                <a:sym typeface="Barlow"/>
              </a:defRPr>
            </a:lvl4pPr>
            <a:lvl5pPr lvl="4" rtl="0">
              <a:spcBef>
                <a:spcPts val="0"/>
              </a:spcBef>
              <a:spcAft>
                <a:spcPts val="0"/>
              </a:spcAft>
              <a:buSzPts val="2800"/>
              <a:buNone/>
              <a:defRPr>
                <a:latin typeface="Barlow"/>
                <a:ea typeface="Barlow"/>
                <a:cs typeface="Barlow"/>
                <a:sym typeface="Barlow"/>
              </a:defRPr>
            </a:lvl5pPr>
            <a:lvl6pPr lvl="5" rtl="0">
              <a:spcBef>
                <a:spcPts val="0"/>
              </a:spcBef>
              <a:spcAft>
                <a:spcPts val="0"/>
              </a:spcAft>
              <a:buSzPts val="2800"/>
              <a:buNone/>
              <a:defRPr>
                <a:latin typeface="Barlow"/>
                <a:ea typeface="Barlow"/>
                <a:cs typeface="Barlow"/>
                <a:sym typeface="Barlow"/>
              </a:defRPr>
            </a:lvl6pPr>
            <a:lvl7pPr lvl="6" rtl="0">
              <a:spcBef>
                <a:spcPts val="0"/>
              </a:spcBef>
              <a:spcAft>
                <a:spcPts val="0"/>
              </a:spcAft>
              <a:buSzPts val="2800"/>
              <a:buNone/>
              <a:defRPr>
                <a:latin typeface="Barlow"/>
                <a:ea typeface="Barlow"/>
                <a:cs typeface="Barlow"/>
                <a:sym typeface="Barlow"/>
              </a:defRPr>
            </a:lvl7pPr>
            <a:lvl8pPr lvl="7" rtl="0">
              <a:spcBef>
                <a:spcPts val="0"/>
              </a:spcBef>
              <a:spcAft>
                <a:spcPts val="0"/>
              </a:spcAft>
              <a:buSzPts val="2800"/>
              <a:buNone/>
              <a:defRPr>
                <a:latin typeface="Barlow"/>
                <a:ea typeface="Barlow"/>
                <a:cs typeface="Barlow"/>
                <a:sym typeface="Barlow"/>
              </a:defRPr>
            </a:lvl8pPr>
            <a:lvl9pPr lvl="8" rtl="0">
              <a:spcBef>
                <a:spcPts val="0"/>
              </a:spcBef>
              <a:spcAft>
                <a:spcPts val="0"/>
              </a:spcAft>
              <a:buSzPts val="2800"/>
              <a:buNone/>
              <a:defRPr>
                <a:latin typeface="Barlow"/>
                <a:ea typeface="Barlow"/>
                <a:cs typeface="Barlow"/>
                <a:sym typeface="Barlow"/>
              </a:defRPr>
            </a:lvl9pPr>
          </a:lstStyle>
          <a:p>
            <a:endParaRPr/>
          </a:p>
        </p:txBody>
      </p:sp>
      <p:sp>
        <p:nvSpPr>
          <p:cNvPr id="1049" name="Google Shape;1049;p18"/>
          <p:cNvSpPr txBox="1">
            <a:spLocks noGrp="1"/>
          </p:cNvSpPr>
          <p:nvPr>
            <p:ph type="subTitle" idx="4"/>
          </p:nvPr>
        </p:nvSpPr>
        <p:spPr>
          <a:xfrm>
            <a:off x="3372099" y="3033505"/>
            <a:ext cx="2399700" cy="911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050" name="Google Shape;1050;p18"/>
          <p:cNvSpPr txBox="1">
            <a:spLocks noGrp="1"/>
          </p:cNvSpPr>
          <p:nvPr>
            <p:ph type="title" idx="5"/>
          </p:nvPr>
        </p:nvSpPr>
        <p:spPr>
          <a:xfrm>
            <a:off x="6030971" y="2673453"/>
            <a:ext cx="2399700" cy="4491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000"/>
            </a:lvl1pPr>
            <a:lvl2pPr lvl="1" rtl="0">
              <a:spcBef>
                <a:spcPts val="0"/>
              </a:spcBef>
              <a:spcAft>
                <a:spcPts val="0"/>
              </a:spcAft>
              <a:buSzPts val="2800"/>
              <a:buNone/>
              <a:defRPr>
                <a:latin typeface="Barlow"/>
                <a:ea typeface="Barlow"/>
                <a:cs typeface="Barlow"/>
                <a:sym typeface="Barlow"/>
              </a:defRPr>
            </a:lvl2pPr>
            <a:lvl3pPr lvl="2" rtl="0">
              <a:spcBef>
                <a:spcPts val="0"/>
              </a:spcBef>
              <a:spcAft>
                <a:spcPts val="0"/>
              </a:spcAft>
              <a:buSzPts val="2800"/>
              <a:buNone/>
              <a:defRPr>
                <a:latin typeface="Barlow"/>
                <a:ea typeface="Barlow"/>
                <a:cs typeface="Barlow"/>
                <a:sym typeface="Barlow"/>
              </a:defRPr>
            </a:lvl3pPr>
            <a:lvl4pPr lvl="3" rtl="0">
              <a:spcBef>
                <a:spcPts val="0"/>
              </a:spcBef>
              <a:spcAft>
                <a:spcPts val="0"/>
              </a:spcAft>
              <a:buSzPts val="2800"/>
              <a:buNone/>
              <a:defRPr>
                <a:latin typeface="Barlow"/>
                <a:ea typeface="Barlow"/>
                <a:cs typeface="Barlow"/>
                <a:sym typeface="Barlow"/>
              </a:defRPr>
            </a:lvl4pPr>
            <a:lvl5pPr lvl="4" rtl="0">
              <a:spcBef>
                <a:spcPts val="0"/>
              </a:spcBef>
              <a:spcAft>
                <a:spcPts val="0"/>
              </a:spcAft>
              <a:buSzPts val="2800"/>
              <a:buNone/>
              <a:defRPr>
                <a:latin typeface="Barlow"/>
                <a:ea typeface="Barlow"/>
                <a:cs typeface="Barlow"/>
                <a:sym typeface="Barlow"/>
              </a:defRPr>
            </a:lvl5pPr>
            <a:lvl6pPr lvl="5" rtl="0">
              <a:spcBef>
                <a:spcPts val="0"/>
              </a:spcBef>
              <a:spcAft>
                <a:spcPts val="0"/>
              </a:spcAft>
              <a:buSzPts val="2800"/>
              <a:buNone/>
              <a:defRPr>
                <a:latin typeface="Barlow"/>
                <a:ea typeface="Barlow"/>
                <a:cs typeface="Barlow"/>
                <a:sym typeface="Barlow"/>
              </a:defRPr>
            </a:lvl6pPr>
            <a:lvl7pPr lvl="6" rtl="0">
              <a:spcBef>
                <a:spcPts val="0"/>
              </a:spcBef>
              <a:spcAft>
                <a:spcPts val="0"/>
              </a:spcAft>
              <a:buSzPts val="2800"/>
              <a:buNone/>
              <a:defRPr>
                <a:latin typeface="Barlow"/>
                <a:ea typeface="Barlow"/>
                <a:cs typeface="Barlow"/>
                <a:sym typeface="Barlow"/>
              </a:defRPr>
            </a:lvl7pPr>
            <a:lvl8pPr lvl="7" rtl="0">
              <a:spcBef>
                <a:spcPts val="0"/>
              </a:spcBef>
              <a:spcAft>
                <a:spcPts val="0"/>
              </a:spcAft>
              <a:buSzPts val="2800"/>
              <a:buNone/>
              <a:defRPr>
                <a:latin typeface="Barlow"/>
                <a:ea typeface="Barlow"/>
                <a:cs typeface="Barlow"/>
                <a:sym typeface="Barlow"/>
              </a:defRPr>
            </a:lvl8pPr>
            <a:lvl9pPr lvl="8" rtl="0">
              <a:spcBef>
                <a:spcPts val="0"/>
              </a:spcBef>
              <a:spcAft>
                <a:spcPts val="0"/>
              </a:spcAft>
              <a:buSzPts val="2800"/>
              <a:buNone/>
              <a:defRPr>
                <a:latin typeface="Barlow"/>
                <a:ea typeface="Barlow"/>
                <a:cs typeface="Barlow"/>
                <a:sym typeface="Barlow"/>
              </a:defRPr>
            </a:lvl9pPr>
          </a:lstStyle>
          <a:p>
            <a:endParaRPr/>
          </a:p>
        </p:txBody>
      </p:sp>
      <p:sp>
        <p:nvSpPr>
          <p:cNvPr id="1051" name="Google Shape;1051;p18"/>
          <p:cNvSpPr txBox="1">
            <a:spLocks noGrp="1"/>
          </p:cNvSpPr>
          <p:nvPr>
            <p:ph type="subTitle" idx="6"/>
          </p:nvPr>
        </p:nvSpPr>
        <p:spPr>
          <a:xfrm>
            <a:off x="6030974" y="3033524"/>
            <a:ext cx="2399700" cy="911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CUSTOM_11">
    <p:spTree>
      <p:nvGrpSpPr>
        <p:cNvPr id="1" name="Shape 1185"/>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2">
  <p:cSld name="CUSTOM_11_1">
    <p:spTree>
      <p:nvGrpSpPr>
        <p:cNvPr id="1" name="Shape 1186"/>
        <p:cNvGrpSpPr/>
        <p:nvPr/>
      </p:nvGrpSpPr>
      <p:grpSpPr>
        <a:xfrm>
          <a:off x="0" y="0"/>
          <a:ext cx="0" cy="0"/>
          <a:chOff x="0" y="0"/>
          <a:chExt cx="0" cy="0"/>
        </a:xfrm>
      </p:grpSpPr>
      <p:grpSp>
        <p:nvGrpSpPr>
          <p:cNvPr id="1187" name="Google Shape;1187;p33"/>
          <p:cNvGrpSpPr/>
          <p:nvPr/>
        </p:nvGrpSpPr>
        <p:grpSpPr>
          <a:xfrm>
            <a:off x="0" y="1230541"/>
            <a:ext cx="9143899" cy="3912953"/>
            <a:chOff x="0" y="1737996"/>
            <a:chExt cx="9100218" cy="3405529"/>
          </a:xfrm>
        </p:grpSpPr>
        <p:sp>
          <p:nvSpPr>
            <p:cNvPr id="1188" name="Google Shape;1188;p33"/>
            <p:cNvSpPr/>
            <p:nvPr/>
          </p:nvSpPr>
          <p:spPr>
            <a:xfrm>
              <a:off x="0" y="1737996"/>
              <a:ext cx="9100218" cy="3405529"/>
            </a:xfrm>
            <a:custGeom>
              <a:avLst/>
              <a:gdLst/>
              <a:ahLst/>
              <a:cxnLst/>
              <a:rect l="l" t="t" r="r" b="b"/>
              <a:pathLst>
                <a:path w="172214" h="122457" extrusionOk="0">
                  <a:moveTo>
                    <a:pt x="83214" y="8452"/>
                  </a:moveTo>
                  <a:cubicBezTo>
                    <a:pt x="84502" y="8452"/>
                    <a:pt x="85749" y="9449"/>
                    <a:pt x="85749" y="10972"/>
                  </a:cubicBezTo>
                  <a:cubicBezTo>
                    <a:pt x="85804" y="12295"/>
                    <a:pt x="84757" y="13425"/>
                    <a:pt x="83434" y="13480"/>
                  </a:cubicBezTo>
                  <a:cubicBezTo>
                    <a:pt x="83367" y="13485"/>
                    <a:pt x="83300" y="13487"/>
                    <a:pt x="83235" y="13487"/>
                  </a:cubicBezTo>
                  <a:cubicBezTo>
                    <a:pt x="81073" y="13487"/>
                    <a:pt x="79897" y="10895"/>
                    <a:pt x="81395" y="9264"/>
                  </a:cubicBezTo>
                  <a:cubicBezTo>
                    <a:pt x="81910" y="8703"/>
                    <a:pt x="82567" y="8452"/>
                    <a:pt x="83214" y="8452"/>
                  </a:cubicBezTo>
                  <a:close/>
                  <a:moveTo>
                    <a:pt x="68114" y="6591"/>
                  </a:moveTo>
                  <a:cubicBezTo>
                    <a:pt x="73707" y="6591"/>
                    <a:pt x="78254" y="9980"/>
                    <a:pt x="78254" y="14141"/>
                  </a:cubicBezTo>
                  <a:cubicBezTo>
                    <a:pt x="78254" y="18302"/>
                    <a:pt x="73707" y="21663"/>
                    <a:pt x="68114" y="21663"/>
                  </a:cubicBezTo>
                  <a:cubicBezTo>
                    <a:pt x="62493" y="21663"/>
                    <a:pt x="57946" y="18302"/>
                    <a:pt x="57946" y="14141"/>
                  </a:cubicBezTo>
                  <a:cubicBezTo>
                    <a:pt x="57946" y="9980"/>
                    <a:pt x="62493" y="6591"/>
                    <a:pt x="68114" y="6591"/>
                  </a:cubicBezTo>
                  <a:close/>
                  <a:moveTo>
                    <a:pt x="152072" y="13480"/>
                  </a:moveTo>
                  <a:cubicBezTo>
                    <a:pt x="158933" y="13480"/>
                    <a:pt x="164471" y="15298"/>
                    <a:pt x="164471" y="17558"/>
                  </a:cubicBezTo>
                  <a:cubicBezTo>
                    <a:pt x="164471" y="19817"/>
                    <a:pt x="158933" y="21663"/>
                    <a:pt x="152072" y="21663"/>
                  </a:cubicBezTo>
                  <a:cubicBezTo>
                    <a:pt x="145238" y="21663"/>
                    <a:pt x="139672" y="19817"/>
                    <a:pt x="139672" y="17558"/>
                  </a:cubicBezTo>
                  <a:cubicBezTo>
                    <a:pt x="139672" y="15298"/>
                    <a:pt x="145238" y="13480"/>
                    <a:pt x="152072" y="13480"/>
                  </a:cubicBezTo>
                  <a:close/>
                  <a:moveTo>
                    <a:pt x="68389" y="0"/>
                  </a:moveTo>
                  <a:cubicBezTo>
                    <a:pt x="66007" y="0"/>
                    <a:pt x="63626" y="292"/>
                    <a:pt x="61308" y="888"/>
                  </a:cubicBezTo>
                  <a:cubicBezTo>
                    <a:pt x="52243" y="3230"/>
                    <a:pt x="44665" y="9815"/>
                    <a:pt x="36096" y="13755"/>
                  </a:cubicBezTo>
                  <a:cubicBezTo>
                    <a:pt x="30013" y="16564"/>
                    <a:pt x="23888" y="17746"/>
                    <a:pt x="17722" y="17746"/>
                  </a:cubicBezTo>
                  <a:cubicBezTo>
                    <a:pt x="11850" y="17746"/>
                    <a:pt x="5941" y="16674"/>
                    <a:pt x="0" y="14913"/>
                  </a:cubicBezTo>
                  <a:lnTo>
                    <a:pt x="0" y="122457"/>
                  </a:lnTo>
                  <a:lnTo>
                    <a:pt x="172214" y="122457"/>
                  </a:lnTo>
                  <a:lnTo>
                    <a:pt x="172214" y="11441"/>
                  </a:lnTo>
                  <a:cubicBezTo>
                    <a:pt x="165763" y="9835"/>
                    <a:pt x="159205" y="8740"/>
                    <a:pt x="152593" y="8740"/>
                  </a:cubicBezTo>
                  <a:cubicBezTo>
                    <a:pt x="152511" y="8740"/>
                    <a:pt x="152429" y="8740"/>
                    <a:pt x="152347" y="8741"/>
                  </a:cubicBezTo>
                  <a:cubicBezTo>
                    <a:pt x="139176" y="8796"/>
                    <a:pt x="126364" y="13067"/>
                    <a:pt x="113386" y="15298"/>
                  </a:cubicBezTo>
                  <a:cubicBezTo>
                    <a:pt x="110831" y="15729"/>
                    <a:pt x="108206" y="16071"/>
                    <a:pt x="105621" y="16071"/>
                  </a:cubicBezTo>
                  <a:cubicBezTo>
                    <a:pt x="102574" y="16071"/>
                    <a:pt x="99583" y="15595"/>
                    <a:pt x="96825" y="14224"/>
                  </a:cubicBezTo>
                  <a:cubicBezTo>
                    <a:pt x="93051" y="12323"/>
                    <a:pt x="90130" y="8961"/>
                    <a:pt x="86768" y="6316"/>
                  </a:cubicBezTo>
                  <a:cubicBezTo>
                    <a:pt x="81477" y="2196"/>
                    <a:pt x="74927" y="0"/>
                    <a:pt x="68389" y="0"/>
                  </a:cubicBezTo>
                  <a:close/>
                </a:path>
              </a:pathLst>
            </a:cu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33"/>
            <p:cNvSpPr/>
            <p:nvPr/>
          </p:nvSpPr>
          <p:spPr>
            <a:xfrm>
              <a:off x="1427" y="2726829"/>
              <a:ext cx="9098792" cy="2416689"/>
            </a:xfrm>
            <a:custGeom>
              <a:avLst/>
              <a:gdLst/>
              <a:ahLst/>
              <a:cxnLst/>
              <a:rect l="l" t="t" r="r" b="b"/>
              <a:pathLst>
                <a:path w="172187" h="86900" extrusionOk="0">
                  <a:moveTo>
                    <a:pt x="94157" y="1"/>
                  </a:moveTo>
                  <a:cubicBezTo>
                    <a:pt x="91210" y="1"/>
                    <a:pt x="88097" y="334"/>
                    <a:pt x="85749" y="820"/>
                  </a:cubicBezTo>
                  <a:cubicBezTo>
                    <a:pt x="77511" y="2474"/>
                    <a:pt x="71283" y="4733"/>
                    <a:pt x="63182" y="6937"/>
                  </a:cubicBezTo>
                  <a:cubicBezTo>
                    <a:pt x="55081" y="9142"/>
                    <a:pt x="46870" y="11677"/>
                    <a:pt x="38411" y="11952"/>
                  </a:cubicBezTo>
                  <a:cubicBezTo>
                    <a:pt x="29291" y="11952"/>
                    <a:pt x="20721" y="10051"/>
                    <a:pt x="12180" y="6882"/>
                  </a:cubicBezTo>
                  <a:cubicBezTo>
                    <a:pt x="8157" y="5394"/>
                    <a:pt x="4106" y="2942"/>
                    <a:pt x="1" y="1702"/>
                  </a:cubicBezTo>
                  <a:lnTo>
                    <a:pt x="1" y="86900"/>
                  </a:lnTo>
                  <a:lnTo>
                    <a:pt x="172187" y="86900"/>
                  </a:lnTo>
                  <a:lnTo>
                    <a:pt x="172187" y="4403"/>
                  </a:lnTo>
                  <a:cubicBezTo>
                    <a:pt x="166621" y="6221"/>
                    <a:pt x="161110" y="9610"/>
                    <a:pt x="155654" y="11870"/>
                  </a:cubicBezTo>
                  <a:cubicBezTo>
                    <a:pt x="150123" y="14161"/>
                    <a:pt x="144147" y="15287"/>
                    <a:pt x="138167" y="15287"/>
                  </a:cubicBezTo>
                  <a:cubicBezTo>
                    <a:pt x="129401" y="15287"/>
                    <a:pt x="120624" y="12867"/>
                    <a:pt x="113221" y="8150"/>
                  </a:cubicBezTo>
                  <a:cubicBezTo>
                    <a:pt x="108729" y="5284"/>
                    <a:pt x="104569" y="1564"/>
                    <a:pt x="99389" y="462"/>
                  </a:cubicBezTo>
                  <a:cubicBezTo>
                    <a:pt x="97879" y="139"/>
                    <a:pt x="96052" y="1"/>
                    <a:pt x="94157" y="1"/>
                  </a:cubicBezTo>
                  <a:close/>
                </a:path>
              </a:pathLst>
            </a:cu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90" name="Google Shape;1190;p33"/>
          <p:cNvPicPr preferRelativeResize="0"/>
          <p:nvPr/>
        </p:nvPicPr>
        <p:blipFill>
          <a:blip r:embed="rId2">
            <a:alphaModFix/>
          </a:blip>
          <a:stretch>
            <a:fillRect/>
          </a:stretch>
        </p:blipFill>
        <p:spPr>
          <a:xfrm>
            <a:off x="152400" y="152400"/>
            <a:ext cx="8839198" cy="305568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4">
  <p:cSld name="CUSTOM_11_1_1_1">
    <p:spTree>
      <p:nvGrpSpPr>
        <p:cNvPr id="1" name="Shape 1194"/>
        <p:cNvGrpSpPr/>
        <p:nvPr/>
      </p:nvGrpSpPr>
      <p:grpSpPr>
        <a:xfrm>
          <a:off x="0" y="0"/>
          <a:ext cx="0" cy="0"/>
          <a:chOff x="0" y="0"/>
          <a:chExt cx="0" cy="0"/>
        </a:xfrm>
      </p:grpSpPr>
      <p:sp>
        <p:nvSpPr>
          <p:cNvPr id="1195" name="Google Shape;1195;p35"/>
          <p:cNvSpPr/>
          <p:nvPr/>
        </p:nvSpPr>
        <p:spPr>
          <a:xfrm rot="10800000">
            <a:off x="0" y="-1"/>
            <a:ext cx="9143702" cy="3347627"/>
          </a:xfrm>
          <a:custGeom>
            <a:avLst/>
            <a:gdLst/>
            <a:ahLst/>
            <a:cxnLst/>
            <a:rect l="l" t="t" r="r" b="b"/>
            <a:pathLst>
              <a:path w="172214" h="149148" extrusionOk="0">
                <a:moveTo>
                  <a:pt x="59597" y="0"/>
                </a:moveTo>
                <a:cubicBezTo>
                  <a:pt x="53773" y="0"/>
                  <a:pt x="47747" y="958"/>
                  <a:pt x="42599" y="2532"/>
                </a:cubicBezTo>
                <a:cubicBezTo>
                  <a:pt x="32321" y="5673"/>
                  <a:pt x="24358" y="10798"/>
                  <a:pt x="15403" y="15097"/>
                </a:cubicBezTo>
                <a:cubicBezTo>
                  <a:pt x="11435" y="16998"/>
                  <a:pt x="6723" y="18844"/>
                  <a:pt x="1626" y="19450"/>
                </a:cubicBezTo>
                <a:cubicBezTo>
                  <a:pt x="1350" y="19478"/>
                  <a:pt x="1075" y="19491"/>
                  <a:pt x="803" y="19491"/>
                </a:cubicBezTo>
                <a:cubicBezTo>
                  <a:pt x="530" y="19491"/>
                  <a:pt x="262" y="19478"/>
                  <a:pt x="0" y="19450"/>
                </a:cubicBezTo>
                <a:lnTo>
                  <a:pt x="0" y="149148"/>
                </a:lnTo>
                <a:lnTo>
                  <a:pt x="172214" y="149148"/>
                </a:lnTo>
                <a:lnTo>
                  <a:pt x="172214" y="13416"/>
                </a:lnTo>
                <a:cubicBezTo>
                  <a:pt x="165208" y="12298"/>
                  <a:pt x="158041" y="11441"/>
                  <a:pt x="151041" y="11441"/>
                </a:cubicBezTo>
                <a:cubicBezTo>
                  <a:pt x="145788" y="11441"/>
                  <a:pt x="140630" y="11924"/>
                  <a:pt x="135704" y="13140"/>
                </a:cubicBezTo>
                <a:cubicBezTo>
                  <a:pt x="128954" y="14793"/>
                  <a:pt x="123195" y="17714"/>
                  <a:pt x="116196" y="18982"/>
                </a:cubicBezTo>
                <a:cubicBezTo>
                  <a:pt x="113783" y="19421"/>
                  <a:pt x="111262" y="19633"/>
                  <a:pt x="108736" y="19633"/>
                </a:cubicBezTo>
                <a:cubicBezTo>
                  <a:pt x="101281" y="19633"/>
                  <a:pt x="93781" y="17790"/>
                  <a:pt x="88862" y="14518"/>
                </a:cubicBezTo>
                <a:cubicBezTo>
                  <a:pt x="83655" y="11046"/>
                  <a:pt x="81285" y="6252"/>
                  <a:pt x="75333" y="3193"/>
                </a:cubicBezTo>
                <a:cubicBezTo>
                  <a:pt x="71001" y="951"/>
                  <a:pt x="65399" y="0"/>
                  <a:pt x="59597" y="0"/>
                </a:cubicBezTo>
                <a:close/>
              </a:path>
            </a:pathLst>
          </a:custGeom>
          <a:solidFill>
            <a:srgbClr val="0F494D">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96" name="Google Shape;1196;p35"/>
          <p:cNvPicPr preferRelativeResize="0"/>
          <p:nvPr/>
        </p:nvPicPr>
        <p:blipFill>
          <a:blip r:embed="rId2">
            <a:alphaModFix/>
          </a:blip>
          <a:stretch>
            <a:fillRect/>
          </a:stretch>
        </p:blipFill>
        <p:spPr>
          <a:xfrm>
            <a:off x="152400" y="152400"/>
            <a:ext cx="4485923" cy="483869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accent3"/>
              </a:buClr>
              <a:buSzPts val="2800"/>
              <a:buFont typeface="Orbitron"/>
              <a:buNone/>
              <a:defRPr sz="2800" b="1">
                <a:solidFill>
                  <a:schemeClr val="accent3"/>
                </a:solidFill>
                <a:latin typeface="Orbitron"/>
                <a:ea typeface="Orbitron"/>
                <a:cs typeface="Orbitron"/>
                <a:sym typeface="Orbitron"/>
              </a:defRPr>
            </a:lvl1pPr>
            <a:lvl2pPr lvl="1" algn="ctr">
              <a:spcBef>
                <a:spcPts val="0"/>
              </a:spcBef>
              <a:spcAft>
                <a:spcPts val="0"/>
              </a:spcAft>
              <a:buClr>
                <a:schemeClr val="accent3"/>
              </a:buClr>
              <a:buSzPts val="2800"/>
              <a:buFont typeface="Orbitron"/>
              <a:buNone/>
              <a:defRPr sz="2800" b="1">
                <a:solidFill>
                  <a:schemeClr val="accent3"/>
                </a:solidFill>
                <a:latin typeface="Orbitron"/>
                <a:ea typeface="Orbitron"/>
                <a:cs typeface="Orbitron"/>
                <a:sym typeface="Orbitron"/>
              </a:defRPr>
            </a:lvl2pPr>
            <a:lvl3pPr lvl="2" algn="ctr">
              <a:spcBef>
                <a:spcPts val="0"/>
              </a:spcBef>
              <a:spcAft>
                <a:spcPts val="0"/>
              </a:spcAft>
              <a:buClr>
                <a:schemeClr val="accent3"/>
              </a:buClr>
              <a:buSzPts val="2800"/>
              <a:buFont typeface="Orbitron"/>
              <a:buNone/>
              <a:defRPr sz="2800" b="1">
                <a:solidFill>
                  <a:schemeClr val="accent3"/>
                </a:solidFill>
                <a:latin typeface="Orbitron"/>
                <a:ea typeface="Orbitron"/>
                <a:cs typeface="Orbitron"/>
                <a:sym typeface="Orbitron"/>
              </a:defRPr>
            </a:lvl3pPr>
            <a:lvl4pPr lvl="3" algn="ctr">
              <a:spcBef>
                <a:spcPts val="0"/>
              </a:spcBef>
              <a:spcAft>
                <a:spcPts val="0"/>
              </a:spcAft>
              <a:buClr>
                <a:schemeClr val="accent3"/>
              </a:buClr>
              <a:buSzPts val="2800"/>
              <a:buFont typeface="Orbitron"/>
              <a:buNone/>
              <a:defRPr sz="2800" b="1">
                <a:solidFill>
                  <a:schemeClr val="accent3"/>
                </a:solidFill>
                <a:latin typeface="Orbitron"/>
                <a:ea typeface="Orbitron"/>
                <a:cs typeface="Orbitron"/>
                <a:sym typeface="Orbitron"/>
              </a:defRPr>
            </a:lvl4pPr>
            <a:lvl5pPr lvl="4" algn="ctr">
              <a:spcBef>
                <a:spcPts val="0"/>
              </a:spcBef>
              <a:spcAft>
                <a:spcPts val="0"/>
              </a:spcAft>
              <a:buClr>
                <a:schemeClr val="accent3"/>
              </a:buClr>
              <a:buSzPts val="2800"/>
              <a:buFont typeface="Orbitron"/>
              <a:buNone/>
              <a:defRPr sz="2800" b="1">
                <a:solidFill>
                  <a:schemeClr val="accent3"/>
                </a:solidFill>
                <a:latin typeface="Orbitron"/>
                <a:ea typeface="Orbitron"/>
                <a:cs typeface="Orbitron"/>
                <a:sym typeface="Orbitron"/>
              </a:defRPr>
            </a:lvl5pPr>
            <a:lvl6pPr lvl="5" algn="ctr">
              <a:spcBef>
                <a:spcPts val="0"/>
              </a:spcBef>
              <a:spcAft>
                <a:spcPts val="0"/>
              </a:spcAft>
              <a:buClr>
                <a:schemeClr val="accent3"/>
              </a:buClr>
              <a:buSzPts val="2800"/>
              <a:buFont typeface="Orbitron"/>
              <a:buNone/>
              <a:defRPr sz="2800" b="1">
                <a:solidFill>
                  <a:schemeClr val="accent3"/>
                </a:solidFill>
                <a:latin typeface="Orbitron"/>
                <a:ea typeface="Orbitron"/>
                <a:cs typeface="Orbitron"/>
                <a:sym typeface="Orbitron"/>
              </a:defRPr>
            </a:lvl6pPr>
            <a:lvl7pPr lvl="6" algn="ctr">
              <a:spcBef>
                <a:spcPts val="0"/>
              </a:spcBef>
              <a:spcAft>
                <a:spcPts val="0"/>
              </a:spcAft>
              <a:buClr>
                <a:schemeClr val="accent3"/>
              </a:buClr>
              <a:buSzPts val="2800"/>
              <a:buFont typeface="Orbitron"/>
              <a:buNone/>
              <a:defRPr sz="2800" b="1">
                <a:solidFill>
                  <a:schemeClr val="accent3"/>
                </a:solidFill>
                <a:latin typeface="Orbitron"/>
                <a:ea typeface="Orbitron"/>
                <a:cs typeface="Orbitron"/>
                <a:sym typeface="Orbitron"/>
              </a:defRPr>
            </a:lvl7pPr>
            <a:lvl8pPr lvl="7" algn="ctr">
              <a:spcBef>
                <a:spcPts val="0"/>
              </a:spcBef>
              <a:spcAft>
                <a:spcPts val="0"/>
              </a:spcAft>
              <a:buClr>
                <a:schemeClr val="accent3"/>
              </a:buClr>
              <a:buSzPts val="2800"/>
              <a:buFont typeface="Orbitron"/>
              <a:buNone/>
              <a:defRPr sz="2800" b="1">
                <a:solidFill>
                  <a:schemeClr val="accent3"/>
                </a:solidFill>
                <a:latin typeface="Orbitron"/>
                <a:ea typeface="Orbitron"/>
                <a:cs typeface="Orbitron"/>
                <a:sym typeface="Orbitron"/>
              </a:defRPr>
            </a:lvl8pPr>
            <a:lvl9pPr lvl="8" algn="ctr">
              <a:spcBef>
                <a:spcPts val="0"/>
              </a:spcBef>
              <a:spcAft>
                <a:spcPts val="0"/>
              </a:spcAft>
              <a:buClr>
                <a:schemeClr val="accent3"/>
              </a:buClr>
              <a:buSzPts val="2800"/>
              <a:buFont typeface="Orbitron"/>
              <a:buNone/>
              <a:defRPr sz="2800" b="1">
                <a:solidFill>
                  <a:schemeClr val="accent3"/>
                </a:solidFill>
                <a:latin typeface="Orbitron"/>
                <a:ea typeface="Orbitron"/>
                <a:cs typeface="Orbitron"/>
                <a:sym typeface="Orbitron"/>
              </a:defRPr>
            </a:lvl9pPr>
          </a:lstStyle>
          <a:p>
            <a:endParaRPr/>
          </a:p>
        </p:txBody>
      </p:sp>
      <p:sp>
        <p:nvSpPr>
          <p:cNvPr id="7" name="Google Shape;7;p1"/>
          <p:cNvSpPr txBox="1">
            <a:spLocks noGrp="1"/>
          </p:cNvSpPr>
          <p:nvPr>
            <p:ph type="body" idx="1"/>
          </p:nvPr>
        </p:nvSpPr>
        <p:spPr>
          <a:xfrm>
            <a:off x="713225" y="1246950"/>
            <a:ext cx="7717500" cy="3357000"/>
          </a:xfrm>
          <a:prstGeom prst="rect">
            <a:avLst/>
          </a:prstGeom>
          <a:noFill/>
          <a:ln>
            <a:noFill/>
          </a:ln>
        </p:spPr>
        <p:txBody>
          <a:bodyPr spcFirstLastPara="1" wrap="square" lIns="91425" tIns="91425" rIns="91425" bIns="91425" anchor="ctr" anchorCtr="0">
            <a:noAutofit/>
          </a:bodyPr>
          <a:lstStyle>
            <a:lvl1pPr marL="457200" lvl="0" indent="-330200">
              <a:lnSpc>
                <a:spcPct val="100000"/>
              </a:lnSpc>
              <a:spcBef>
                <a:spcPts val="0"/>
              </a:spcBef>
              <a:spcAft>
                <a:spcPts val="0"/>
              </a:spcAft>
              <a:buClr>
                <a:schemeClr val="accent3"/>
              </a:buClr>
              <a:buSzPts val="1600"/>
              <a:buFont typeface="Barlow"/>
              <a:buChar char="●"/>
              <a:defRPr sz="1600">
                <a:solidFill>
                  <a:schemeClr val="accent3"/>
                </a:solidFill>
                <a:latin typeface="Barlow"/>
                <a:ea typeface="Barlow"/>
                <a:cs typeface="Barlow"/>
                <a:sym typeface="Barlow"/>
              </a:defRPr>
            </a:lvl1pPr>
            <a:lvl2pPr marL="914400" lvl="1" indent="-330200">
              <a:lnSpc>
                <a:spcPct val="100000"/>
              </a:lnSpc>
              <a:spcBef>
                <a:spcPts val="0"/>
              </a:spcBef>
              <a:spcAft>
                <a:spcPts val="0"/>
              </a:spcAft>
              <a:buClr>
                <a:schemeClr val="accent3"/>
              </a:buClr>
              <a:buSzPts val="1600"/>
              <a:buFont typeface="Barlow"/>
              <a:buChar char="○"/>
              <a:defRPr sz="1600">
                <a:solidFill>
                  <a:schemeClr val="accent3"/>
                </a:solidFill>
                <a:latin typeface="Barlow"/>
                <a:ea typeface="Barlow"/>
                <a:cs typeface="Barlow"/>
                <a:sym typeface="Barlow"/>
              </a:defRPr>
            </a:lvl2pPr>
            <a:lvl3pPr marL="1371600" lvl="2" indent="-330200">
              <a:lnSpc>
                <a:spcPct val="100000"/>
              </a:lnSpc>
              <a:spcBef>
                <a:spcPts val="0"/>
              </a:spcBef>
              <a:spcAft>
                <a:spcPts val="0"/>
              </a:spcAft>
              <a:buClr>
                <a:schemeClr val="accent3"/>
              </a:buClr>
              <a:buSzPts val="1600"/>
              <a:buFont typeface="Barlow"/>
              <a:buChar char="■"/>
              <a:defRPr sz="1600">
                <a:solidFill>
                  <a:schemeClr val="accent3"/>
                </a:solidFill>
                <a:latin typeface="Barlow"/>
                <a:ea typeface="Barlow"/>
                <a:cs typeface="Barlow"/>
                <a:sym typeface="Barlow"/>
              </a:defRPr>
            </a:lvl3pPr>
            <a:lvl4pPr marL="1828800" lvl="3" indent="-330200">
              <a:lnSpc>
                <a:spcPct val="100000"/>
              </a:lnSpc>
              <a:spcBef>
                <a:spcPts val="0"/>
              </a:spcBef>
              <a:spcAft>
                <a:spcPts val="0"/>
              </a:spcAft>
              <a:buClr>
                <a:schemeClr val="accent3"/>
              </a:buClr>
              <a:buSzPts val="1600"/>
              <a:buFont typeface="Barlow"/>
              <a:buChar char="●"/>
              <a:defRPr sz="1600">
                <a:solidFill>
                  <a:schemeClr val="accent3"/>
                </a:solidFill>
                <a:latin typeface="Barlow"/>
                <a:ea typeface="Barlow"/>
                <a:cs typeface="Barlow"/>
                <a:sym typeface="Barlow"/>
              </a:defRPr>
            </a:lvl4pPr>
            <a:lvl5pPr marL="2286000" lvl="4" indent="-330200">
              <a:lnSpc>
                <a:spcPct val="100000"/>
              </a:lnSpc>
              <a:spcBef>
                <a:spcPts val="0"/>
              </a:spcBef>
              <a:spcAft>
                <a:spcPts val="0"/>
              </a:spcAft>
              <a:buClr>
                <a:schemeClr val="accent3"/>
              </a:buClr>
              <a:buSzPts val="1600"/>
              <a:buFont typeface="Barlow"/>
              <a:buChar char="○"/>
              <a:defRPr sz="1600">
                <a:solidFill>
                  <a:schemeClr val="accent3"/>
                </a:solidFill>
                <a:latin typeface="Barlow"/>
                <a:ea typeface="Barlow"/>
                <a:cs typeface="Barlow"/>
                <a:sym typeface="Barlow"/>
              </a:defRPr>
            </a:lvl5pPr>
            <a:lvl6pPr marL="2743200" lvl="5" indent="-330200">
              <a:lnSpc>
                <a:spcPct val="100000"/>
              </a:lnSpc>
              <a:spcBef>
                <a:spcPts val="0"/>
              </a:spcBef>
              <a:spcAft>
                <a:spcPts val="0"/>
              </a:spcAft>
              <a:buClr>
                <a:schemeClr val="accent3"/>
              </a:buClr>
              <a:buSzPts val="1600"/>
              <a:buFont typeface="Barlow"/>
              <a:buChar char="■"/>
              <a:defRPr sz="1600">
                <a:solidFill>
                  <a:schemeClr val="accent3"/>
                </a:solidFill>
                <a:latin typeface="Barlow"/>
                <a:ea typeface="Barlow"/>
                <a:cs typeface="Barlow"/>
                <a:sym typeface="Barlow"/>
              </a:defRPr>
            </a:lvl6pPr>
            <a:lvl7pPr marL="3200400" lvl="6" indent="-330200">
              <a:lnSpc>
                <a:spcPct val="100000"/>
              </a:lnSpc>
              <a:spcBef>
                <a:spcPts val="0"/>
              </a:spcBef>
              <a:spcAft>
                <a:spcPts val="0"/>
              </a:spcAft>
              <a:buClr>
                <a:schemeClr val="accent3"/>
              </a:buClr>
              <a:buSzPts val="1600"/>
              <a:buFont typeface="Barlow"/>
              <a:buChar char="●"/>
              <a:defRPr sz="1600">
                <a:solidFill>
                  <a:schemeClr val="accent3"/>
                </a:solidFill>
                <a:latin typeface="Barlow"/>
                <a:ea typeface="Barlow"/>
                <a:cs typeface="Barlow"/>
                <a:sym typeface="Barlow"/>
              </a:defRPr>
            </a:lvl7pPr>
            <a:lvl8pPr marL="3657600" lvl="7" indent="-330200">
              <a:lnSpc>
                <a:spcPct val="100000"/>
              </a:lnSpc>
              <a:spcBef>
                <a:spcPts val="0"/>
              </a:spcBef>
              <a:spcAft>
                <a:spcPts val="0"/>
              </a:spcAft>
              <a:buClr>
                <a:schemeClr val="accent3"/>
              </a:buClr>
              <a:buSzPts val="1600"/>
              <a:buFont typeface="Barlow"/>
              <a:buChar char="○"/>
              <a:defRPr sz="1600">
                <a:solidFill>
                  <a:schemeClr val="accent3"/>
                </a:solidFill>
                <a:latin typeface="Barlow"/>
                <a:ea typeface="Barlow"/>
                <a:cs typeface="Barlow"/>
                <a:sym typeface="Barlow"/>
              </a:defRPr>
            </a:lvl8pPr>
            <a:lvl9pPr marL="4114800" lvl="8" indent="-330200">
              <a:lnSpc>
                <a:spcPct val="100000"/>
              </a:lnSpc>
              <a:spcBef>
                <a:spcPts val="0"/>
              </a:spcBef>
              <a:spcAft>
                <a:spcPts val="0"/>
              </a:spcAft>
              <a:buClr>
                <a:schemeClr val="accent3"/>
              </a:buClr>
              <a:buSzPts val="1600"/>
              <a:buFont typeface="Barlow"/>
              <a:buChar char="■"/>
              <a:defRPr sz="1600">
                <a:solidFill>
                  <a:schemeClr val="accent3"/>
                </a:solidFill>
                <a:latin typeface="Barlow"/>
                <a:ea typeface="Barlow"/>
                <a:cs typeface="Barlow"/>
                <a:sym typeface="Barlow"/>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8" r:id="rId3"/>
    <p:sldLayoutId id="2147483664" r:id="rId4"/>
    <p:sldLayoutId id="2147483678" r:id="rId5"/>
    <p:sldLayoutId id="2147483679" r:id="rId6"/>
    <p:sldLayoutId id="2147483681"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17" Type="http://schemas.microsoft.com/office/2007/relationships/hdphoto" Target="../media/hdphoto1.wdp"/><Relationship Id="rId2" Type="http://schemas.openxmlformats.org/officeDocument/2006/relationships/notesSlide" Target="../notesSlides/notesSlide10.xml"/><Relationship Id="rId16"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0.png"/><Relationship Id="rId11" Type="http://schemas.openxmlformats.org/officeDocument/2006/relationships/image" Target="../media/image26.png"/><Relationship Id="rId5" Type="http://schemas.openxmlformats.org/officeDocument/2006/relationships/image" Target="../media/image200.png"/><Relationship Id="rId1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0.png"/><Relationship Id="rId9" Type="http://schemas.openxmlformats.org/officeDocument/2006/relationships/image" Target="../media/image24.png"/><Relationship Id="rId1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1.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0.png"/><Relationship Id="rId5" Type="http://schemas.openxmlformats.org/officeDocument/2006/relationships/image" Target="../media/image19.png"/><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2.png"/><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34.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9.jpeg"/><Relationship Id="rId7"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11.png"/><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1.pn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 Id="rId9"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04"/>
        <p:cNvGrpSpPr/>
        <p:nvPr/>
      </p:nvGrpSpPr>
      <p:grpSpPr>
        <a:xfrm>
          <a:off x="0" y="0"/>
          <a:ext cx="0" cy="0"/>
          <a:chOff x="0" y="0"/>
          <a:chExt cx="0" cy="0"/>
        </a:xfrm>
      </p:grpSpPr>
      <p:sp>
        <p:nvSpPr>
          <p:cNvPr id="1613" name="Google Shape;1613;p38"/>
          <p:cNvSpPr txBox="1">
            <a:spLocks noGrp="1"/>
          </p:cNvSpPr>
          <p:nvPr>
            <p:ph type="ctrTitle"/>
          </p:nvPr>
        </p:nvSpPr>
        <p:spPr>
          <a:xfrm>
            <a:off x="393061" y="1702251"/>
            <a:ext cx="8357878" cy="173899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200" dirty="0"/>
              <a:t>The Future </a:t>
            </a:r>
            <a:br>
              <a:rPr lang="en" sz="4400" dirty="0"/>
            </a:br>
            <a:r>
              <a:rPr lang="en" sz="2800" dirty="0"/>
              <a:t>of</a:t>
            </a:r>
            <a:r>
              <a:rPr lang="en" sz="4000" dirty="0"/>
              <a:t> </a:t>
            </a:r>
            <a:br>
              <a:rPr lang="en" sz="4400" dirty="0"/>
            </a:br>
            <a:r>
              <a:rPr lang="en" sz="3600" dirty="0">
                <a:solidFill>
                  <a:schemeClr val="accent2"/>
                </a:solidFill>
              </a:rPr>
              <a:t>Particle Accelerators</a:t>
            </a:r>
            <a:endParaRPr sz="3600" dirty="0">
              <a:solidFill>
                <a:schemeClr val="accent2"/>
              </a:solidFill>
            </a:endParaRPr>
          </a:p>
        </p:txBody>
      </p:sp>
      <p:sp>
        <p:nvSpPr>
          <p:cNvPr id="4" name="Google Shape;1687;p41">
            <a:extLst>
              <a:ext uri="{FF2B5EF4-FFF2-40B4-BE49-F238E27FC236}">
                <a16:creationId xmlns:a16="http://schemas.microsoft.com/office/drawing/2014/main" id="{1CBB8303-7EF3-2359-221E-A3B07E8A4518}"/>
              </a:ext>
            </a:extLst>
          </p:cNvPr>
          <p:cNvSpPr txBox="1">
            <a:spLocks noGrp="1"/>
          </p:cNvSpPr>
          <p:nvPr>
            <p:ph type="subTitle" idx="1"/>
          </p:nvPr>
        </p:nvSpPr>
        <p:spPr>
          <a:xfrm>
            <a:off x="2137050" y="3384672"/>
            <a:ext cx="4869900" cy="41884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R</a:t>
            </a:r>
            <a:r>
              <a:rPr lang="ro-RO" dirty="0" err="1"/>
              <a:t>ădneanțu</a:t>
            </a:r>
            <a:r>
              <a:rPr lang="ro-RO" dirty="0"/>
              <a:t> Maria, Vizitiu Andrei</a:t>
            </a:r>
            <a:endParaRPr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19" name="Google Shape;1619;p39"/>
          <p:cNvSpPr txBox="1">
            <a:spLocks noGrp="1"/>
          </p:cNvSpPr>
          <p:nvPr>
            <p:ph type="title"/>
          </p:nvPr>
        </p:nvSpPr>
        <p:spPr>
          <a:xfrm>
            <a:off x="713225" y="814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solidFill>
                  <a:schemeClr val="accent2"/>
                </a:solidFill>
              </a:rPr>
              <a:t>FCC </a:t>
            </a:r>
            <a:r>
              <a:rPr lang="en-GB" dirty="0"/>
              <a:t>in a </a:t>
            </a:r>
            <a:r>
              <a:rPr lang="en-GB" dirty="0">
                <a:solidFill>
                  <a:schemeClr val="accent2"/>
                </a:solidFill>
              </a:rPr>
              <a:t>nutshell</a:t>
            </a:r>
          </a:p>
        </p:txBody>
      </p:sp>
      <p:sp>
        <p:nvSpPr>
          <p:cNvPr id="1620" name="Google Shape;1620;p39"/>
          <p:cNvSpPr txBox="1">
            <a:spLocks noGrp="1"/>
          </p:cNvSpPr>
          <p:nvPr>
            <p:ph type="body" idx="1"/>
          </p:nvPr>
        </p:nvSpPr>
        <p:spPr>
          <a:xfrm>
            <a:off x="713224" y="689391"/>
            <a:ext cx="7956819" cy="3914559"/>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b="1" dirty="0">
                <a:solidFill>
                  <a:schemeClr val="tx2"/>
                </a:solidFill>
                <a:latin typeface="Times New Roman" panose="02020603050405020304" pitchFamily="18" charset="0"/>
                <a:cs typeface="Times New Roman" panose="02020603050405020304" pitchFamily="18" charset="0"/>
              </a:rPr>
              <a:t>Timeline</a:t>
            </a:r>
          </a:p>
          <a:p>
            <a:pPr marL="0" lvl="0" indent="0" algn="l" rtl="0">
              <a:spcBef>
                <a:spcPts val="0"/>
              </a:spcBef>
              <a:spcAft>
                <a:spcPts val="0"/>
              </a:spcAft>
              <a:buNone/>
            </a:pPr>
            <a:r>
              <a:rPr lang="en-GB" sz="1200" dirty="0">
                <a:solidFill>
                  <a:schemeClr val="accent3"/>
                </a:solidFill>
              </a:rPr>
              <a:t>	-2025: Completion of the FCC Feasibility Study</a:t>
            </a:r>
          </a:p>
          <a:p>
            <a:pPr marL="0" lvl="0" indent="0" algn="l" rtl="0">
              <a:spcBef>
                <a:spcPts val="0"/>
              </a:spcBef>
              <a:spcAft>
                <a:spcPts val="0"/>
              </a:spcAft>
              <a:buNone/>
            </a:pPr>
            <a:r>
              <a:rPr lang="en-GB" sz="1200" dirty="0">
                <a:solidFill>
                  <a:schemeClr val="accent3"/>
                </a:solidFill>
              </a:rPr>
              <a:t>	-2027–2028: Decision by CERN Member States and international partners</a:t>
            </a:r>
          </a:p>
          <a:p>
            <a:pPr marL="0" lvl="0" indent="0" algn="l" rtl="0">
              <a:spcBef>
                <a:spcPts val="0"/>
              </a:spcBef>
              <a:spcAft>
                <a:spcPts val="0"/>
              </a:spcAft>
              <a:buNone/>
            </a:pPr>
            <a:endParaRPr lang="en-GB" sz="1200" dirty="0">
              <a:solidFill>
                <a:schemeClr val="accent3"/>
              </a:solidFill>
            </a:endParaRPr>
          </a:p>
          <a:p>
            <a:pPr marL="0" lvl="0" indent="0" algn="l" rtl="0">
              <a:spcBef>
                <a:spcPts val="0"/>
              </a:spcBef>
              <a:spcAft>
                <a:spcPts val="0"/>
              </a:spcAft>
              <a:buNone/>
            </a:pPr>
            <a:r>
              <a:rPr lang="en-GB" b="1" dirty="0">
                <a:solidFill>
                  <a:schemeClr val="tx2"/>
                </a:solidFill>
                <a:latin typeface="Times New Roman" panose="02020603050405020304" pitchFamily="18" charset="0"/>
                <a:cs typeface="Times New Roman" panose="02020603050405020304" pitchFamily="18" charset="0"/>
              </a:rPr>
              <a:t>Tunnel</a:t>
            </a:r>
          </a:p>
          <a:p>
            <a:pPr marL="0" lvl="0" indent="0" algn="l" rtl="0">
              <a:spcBef>
                <a:spcPts val="0"/>
              </a:spcBef>
              <a:spcAft>
                <a:spcPts val="0"/>
              </a:spcAft>
              <a:buNone/>
            </a:pPr>
            <a:r>
              <a:rPr lang="en-GB" sz="1200" dirty="0">
                <a:solidFill>
                  <a:schemeClr val="accent3"/>
                </a:solidFill>
              </a:rPr>
              <a:t>	-90.7 km circumference</a:t>
            </a:r>
          </a:p>
          <a:p>
            <a:pPr marL="0" lvl="0" indent="0" algn="l" rtl="0">
              <a:spcBef>
                <a:spcPts val="0"/>
              </a:spcBef>
              <a:spcAft>
                <a:spcPts val="0"/>
              </a:spcAft>
              <a:buNone/>
            </a:pPr>
            <a:r>
              <a:rPr lang="en-GB" sz="1200" dirty="0">
                <a:solidFill>
                  <a:schemeClr val="accent3"/>
                </a:solidFill>
              </a:rPr>
              <a:t>	-200 m average depth</a:t>
            </a:r>
          </a:p>
          <a:p>
            <a:pPr marL="0" lvl="0" indent="0" algn="l" rtl="0">
              <a:spcBef>
                <a:spcPts val="0"/>
              </a:spcBef>
              <a:spcAft>
                <a:spcPts val="0"/>
              </a:spcAft>
              <a:buNone/>
            </a:pPr>
            <a:r>
              <a:rPr lang="en-GB" sz="1200" dirty="0">
                <a:solidFill>
                  <a:schemeClr val="accent3"/>
                </a:solidFill>
              </a:rPr>
              <a:t>	-8 surface points (7 in France, 1 in Switzerland)</a:t>
            </a:r>
          </a:p>
          <a:p>
            <a:pPr marL="0" lvl="0" indent="0" algn="l" rtl="0">
              <a:spcBef>
                <a:spcPts val="0"/>
              </a:spcBef>
              <a:spcAft>
                <a:spcPts val="0"/>
              </a:spcAft>
              <a:buNone/>
            </a:pPr>
            <a:endParaRPr lang="en-GB" sz="1200" dirty="0">
              <a:solidFill>
                <a:schemeClr val="accent3"/>
              </a:solidFill>
            </a:endParaRPr>
          </a:p>
          <a:p>
            <a:pPr marL="0" lvl="0" indent="0" algn="l" rtl="0">
              <a:spcBef>
                <a:spcPts val="0"/>
              </a:spcBef>
              <a:spcAft>
                <a:spcPts val="0"/>
              </a:spcAft>
              <a:buNone/>
            </a:pPr>
            <a:r>
              <a:rPr lang="en-GB" b="1" dirty="0">
                <a:solidFill>
                  <a:schemeClr val="tx2"/>
                </a:solidFill>
                <a:latin typeface="Times New Roman" panose="02020603050405020304" pitchFamily="18" charset="0"/>
                <a:cs typeface="Times New Roman" panose="02020603050405020304" pitchFamily="18" charset="0"/>
              </a:rPr>
              <a:t>Two stages:</a:t>
            </a:r>
          </a:p>
          <a:p>
            <a:pPr marL="0" lvl="0" indent="0" algn="l" rtl="0">
              <a:spcBef>
                <a:spcPts val="0"/>
              </a:spcBef>
              <a:spcAft>
                <a:spcPts val="0"/>
              </a:spcAft>
              <a:buNone/>
            </a:pPr>
            <a:r>
              <a:rPr lang="en-GB" sz="1200" dirty="0">
                <a:solidFill>
                  <a:schemeClr val="accent3"/>
                </a:solidFill>
              </a:rPr>
              <a:t>	-FCC-</a:t>
            </a:r>
            <a:r>
              <a:rPr lang="en-GB" sz="1200" dirty="0" err="1">
                <a:solidFill>
                  <a:schemeClr val="accent3"/>
                </a:solidFill>
              </a:rPr>
              <a:t>ee</a:t>
            </a:r>
            <a:r>
              <a:rPr lang="en-GB" sz="1200" dirty="0">
                <a:solidFill>
                  <a:schemeClr val="accent3"/>
                </a:solidFill>
              </a:rPr>
              <a:t> (precision measurements) about 15 years from the mid-2040s. The FCC-</a:t>
            </a:r>
            <a:r>
              <a:rPr lang="en-GB" sz="1200" dirty="0" err="1">
                <a:solidFill>
                  <a:schemeClr val="accent3"/>
                </a:solidFill>
              </a:rPr>
              <a:t>hh</a:t>
            </a:r>
            <a:r>
              <a:rPr lang="en-GB" sz="1200" dirty="0">
                <a:solidFill>
                  <a:schemeClr val="accent3"/>
                </a:solidFill>
              </a:rPr>
              <a:t>, would then be 	installed in the same tunnel, reusing the existing infrastructure, similar to when the LHC replaced 	LEP</a:t>
            </a:r>
          </a:p>
          <a:p>
            <a:pPr marL="0" lvl="0" indent="0" algn="l" rtl="0">
              <a:spcBef>
                <a:spcPts val="0"/>
              </a:spcBef>
              <a:spcAft>
                <a:spcPts val="0"/>
              </a:spcAft>
              <a:buNone/>
            </a:pPr>
            <a:r>
              <a:rPr lang="en-GB" sz="1200" dirty="0"/>
              <a:t>	-</a:t>
            </a:r>
            <a:r>
              <a:rPr lang="en-GB" sz="1200" dirty="0">
                <a:solidFill>
                  <a:schemeClr val="accent3"/>
                </a:solidFill>
              </a:rPr>
              <a:t>FCC-</a:t>
            </a:r>
            <a:r>
              <a:rPr lang="en-GB" sz="1200" dirty="0" err="1">
                <a:solidFill>
                  <a:schemeClr val="accent3"/>
                </a:solidFill>
              </a:rPr>
              <a:t>hh</a:t>
            </a:r>
            <a:r>
              <a:rPr lang="en-GB" sz="1200" dirty="0">
                <a:solidFill>
                  <a:schemeClr val="accent3"/>
                </a:solidFill>
              </a:rPr>
              <a:t> (high energy) about 25 years from the 2070s</a:t>
            </a:r>
          </a:p>
          <a:p>
            <a:pPr marL="0" indent="0">
              <a:buNone/>
            </a:pPr>
            <a:r>
              <a:rPr lang="en-GB" b="1" dirty="0">
                <a:solidFill>
                  <a:schemeClr val="tx2"/>
                </a:solidFill>
                <a:latin typeface="Times New Roman" panose="02020603050405020304" pitchFamily="18" charset="0"/>
                <a:cs typeface="Times New Roman" panose="02020603050405020304" pitchFamily="18" charset="0"/>
              </a:rPr>
              <a:t>Costs/benefits</a:t>
            </a:r>
          </a:p>
          <a:p>
            <a:pPr marL="0" lvl="0" indent="0" algn="l" rtl="0">
              <a:spcBef>
                <a:spcPts val="0"/>
              </a:spcBef>
              <a:spcAft>
                <a:spcPts val="0"/>
              </a:spcAft>
              <a:buNone/>
            </a:pPr>
            <a:r>
              <a:rPr lang="en-GB" sz="1200" dirty="0">
                <a:solidFill>
                  <a:schemeClr val="accent3"/>
                </a:solidFill>
              </a:rPr>
              <a:t>	-15 billion CHF, spread over at least 15 years for FCC-</a:t>
            </a:r>
            <a:r>
              <a:rPr lang="en-GB" sz="1200" dirty="0" err="1">
                <a:solidFill>
                  <a:schemeClr val="accent3"/>
                </a:solidFill>
              </a:rPr>
              <a:t>ee</a:t>
            </a:r>
            <a:r>
              <a:rPr lang="en-GB" sz="1200" dirty="0">
                <a:solidFill>
                  <a:schemeClr val="accent3"/>
                </a:solidFill>
              </a:rPr>
              <a:t> with four experiments</a:t>
            </a:r>
          </a:p>
          <a:p>
            <a:pPr marL="0" lvl="0" indent="0" algn="l" rtl="0">
              <a:spcBef>
                <a:spcPts val="0"/>
              </a:spcBef>
              <a:spcAft>
                <a:spcPts val="0"/>
              </a:spcAft>
              <a:buNone/>
            </a:pPr>
            <a:r>
              <a:rPr lang="en-GB" sz="1200" dirty="0">
                <a:solidFill>
                  <a:schemeClr val="accent3"/>
                </a:solidFill>
              </a:rPr>
              <a:t>	-Estimated benefit–cost ratio of 1.66</a:t>
            </a:r>
          </a:p>
          <a:p>
            <a:pPr marL="0" lvl="0" indent="0" algn="l" rtl="0">
              <a:spcBef>
                <a:spcPts val="0"/>
              </a:spcBef>
              <a:spcAft>
                <a:spcPts val="0"/>
              </a:spcAft>
              <a:buNone/>
            </a:pPr>
            <a:r>
              <a:rPr lang="en-GB" sz="1200" dirty="0">
                <a:solidFill>
                  <a:schemeClr val="accent3"/>
                </a:solidFill>
              </a:rPr>
              <a:t>	-About 800 000 person-years of employment created</a:t>
            </a:r>
          </a:p>
        </p:txBody>
      </p:sp>
      <p:pic>
        <p:nvPicPr>
          <p:cNvPr id="2" name="Imagine 1">
            <a:extLst>
              <a:ext uri="{FF2B5EF4-FFF2-40B4-BE49-F238E27FC236}">
                <a16:creationId xmlns:a16="http://schemas.microsoft.com/office/drawing/2014/main" id="{7E3C9AD2-D35F-17D2-3FCF-0C570EB408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2510" y="5205812"/>
            <a:ext cx="4817456" cy="3889757"/>
          </a:xfrm>
          <a:prstGeom prst="rect">
            <a:avLst/>
          </a:prstGeom>
        </p:spPr>
      </p:pic>
    </p:spTree>
    <p:extLst>
      <p:ext uri="{BB962C8B-B14F-4D97-AF65-F5344CB8AC3E}">
        <p14:creationId xmlns:p14="http://schemas.microsoft.com/office/powerpoint/2010/main" val="415140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19" name="Google Shape;1619;p39"/>
          <p:cNvSpPr txBox="1">
            <a:spLocks noGrp="1"/>
          </p:cNvSpPr>
          <p:nvPr>
            <p:ph type="title"/>
          </p:nvPr>
        </p:nvSpPr>
        <p:spPr>
          <a:xfrm>
            <a:off x="2562007" y="0"/>
            <a:ext cx="4019985"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The</a:t>
            </a:r>
            <a:r>
              <a:rPr lang="en-GB" dirty="0">
                <a:solidFill>
                  <a:schemeClr val="accent2"/>
                </a:solidFill>
              </a:rPr>
              <a:t> Muon </a:t>
            </a:r>
            <a:r>
              <a:rPr lang="en-GB" dirty="0"/>
              <a:t>Collider</a:t>
            </a:r>
            <a:r>
              <a:rPr lang="en-GB" dirty="0">
                <a:solidFill>
                  <a:schemeClr val="accent2"/>
                </a:solidFill>
              </a:rPr>
              <a:t> </a:t>
            </a:r>
            <a:endParaRPr lang="en-GB" dirty="0"/>
          </a:p>
        </p:txBody>
      </p:sp>
      <p:pic>
        <p:nvPicPr>
          <p:cNvPr id="5" name="Picture 4">
            <a:extLst>
              <a:ext uri="{FF2B5EF4-FFF2-40B4-BE49-F238E27FC236}">
                <a16:creationId xmlns:a16="http://schemas.microsoft.com/office/drawing/2014/main" id="{B4D20CEB-3C49-979F-04F8-7EB7CEFE79F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296" b="96987" l="3500" r="94500">
                        <a14:foregroundMark x1="6333" y1="68723" x2="11167" y2="68293"/>
                        <a14:foregroundMark x1="31750" y1="25251" x2="43250" y2="18651"/>
                        <a14:foregroundMark x1="49333" y1="17647" x2="49333" y2="17647"/>
                        <a14:foregroundMark x1="56000" y1="14347" x2="44500" y2="19225"/>
                        <a14:foregroundMark x1="24583" y1="23529" x2="33250" y2="15638"/>
                        <a14:foregroundMark x1="20167" y1="21377" x2="19250" y2="23242"/>
                        <a14:foregroundMark x1="14284" y1="47202" x2="14417" y2="49498"/>
                        <a14:foregroundMark x1="14201" y1="45768" x2="14284" y2="47202"/>
                        <a14:foregroundMark x1="14124" y1="44454" x2="14201" y2="45768"/>
                        <a14:foregroundMark x1="14067" y1="43472" x2="14092" y2="43902"/>
                        <a14:foregroundMark x1="14000" y1="42324" x2="14067" y2="43472"/>
                        <a14:foregroundMark x1="13613" y1="56098" x2="14083" y2="60258"/>
                        <a14:foregroundMark x1="13500" y1="55093" x2="13613" y2="56098"/>
                        <a14:foregroundMark x1="3583" y1="65854" x2="3583" y2="65854"/>
                        <a14:foregroundMark x1="91333" y1="36155" x2="91333" y2="36155"/>
                        <a14:foregroundMark x1="94583" y1="34720" x2="94583" y2="34720"/>
                        <a14:foregroundMark x1="60750" y1="8034" x2="54333" y2="7747"/>
                        <a14:foregroundMark x1="69000" y1="69584" x2="54333" y2="83931"/>
                        <a14:foregroundMark x1="54333" y1="83931" x2="41000" y2="86657"/>
                        <a14:foregroundMark x1="41000" y1="86657" x2="33000" y2="82496"/>
                        <a14:foregroundMark x1="46167" y1="91535" x2="35250" y2="90244"/>
                        <a14:foregroundMark x1="12000" y1="49928" x2="12000" y2="49928"/>
                        <a14:foregroundMark x1="11333" y1="56528" x2="11333" y2="56528"/>
                        <a14:foregroundMark x1="10667" y1="55237" x2="10667" y2="55237"/>
                        <a14:foregroundMark x1="11417" y1="54663" x2="11417" y2="54663"/>
                        <a14:foregroundMark x1="11667" y1="48494" x2="11667" y2="48494"/>
                        <a14:foregroundMark x1="11083" y1="48207" x2="11083" y2="48207"/>
                        <a14:foregroundMark x1="11583" y1="49641" x2="11583" y2="49641"/>
                        <a14:foregroundMark x1="11250" y1="49641" x2="11250" y2="49641"/>
                        <a14:foregroundMark x1="12083" y1="47202" x2="12083" y2="47202"/>
                        <a14:foregroundMark x1="12250" y1="45624" x2="12250" y2="45624"/>
                        <a14:foregroundMark x1="14356" y1="45768" x2="14000" y2="54232"/>
                        <a14:foregroundMark x1="14833" y1="34433" x2="14356" y2="45768"/>
                        <a14:foregroundMark x1="14000" y1="54232" x2="14250" y2="56098"/>
                        <a14:foregroundMark x1="12333" y1="54232" x2="12333" y2="54232"/>
                        <a14:foregroundMark x1="12833" y1="52798" x2="12833" y2="52798"/>
                        <a14:foregroundMark x1="12083" y1="52511" x2="12083" y2="52511"/>
                        <a14:foregroundMark x1="14583" y1="69584" x2="14583" y2="69584"/>
                        <a14:foregroundMark x1="14250" y1="70588" x2="14250" y2="70588"/>
                        <a14:foregroundMark x1="15250" y1="71019" x2="15250" y2="71019"/>
                        <a14:foregroundMark x1="14833" y1="72166" x2="14833" y2="72166"/>
                        <a14:foregroundMark x1="13250" y1="72023" x2="13250" y2="72023"/>
                        <a14:foregroundMark x1="13500" y1="75897" x2="13500" y2="75897"/>
                        <a14:foregroundMark x1="14500" y1="75897" x2="14500" y2="75897"/>
                        <a14:foregroundMark x1="15667" y1="76184" x2="15667" y2="76184"/>
                        <a14:foregroundMark x1="12917" y1="75753" x2="12917" y2="75753"/>
                        <a14:foregroundMark x1="17167" y1="79627" x2="17167" y2="79627"/>
                        <a14:foregroundMark x1="17583" y1="79340" x2="17583" y2="79340"/>
                        <a14:foregroundMark x1="14083" y1="69297" x2="14083" y2="69297"/>
                        <a14:foregroundMark x1="13000" y1="70445" x2="13000" y2="70445"/>
                        <a14:foregroundMark x1="13417" y1="70445" x2="13417" y2="70445"/>
                        <a14:foregroundMark x1="13750" y1="70732" x2="13750" y2="70732"/>
                        <a14:foregroundMark x1="13250" y1="70445" x2="13250" y2="70445"/>
                        <a14:foregroundMark x1="13667" y1="70732" x2="13667" y2="70732"/>
                        <a14:foregroundMark x1="15333" y1="72023" x2="15333" y2="72023"/>
                        <a14:foregroundMark x1="13167" y1="45481" x2="13167" y2="45481"/>
                        <a14:foregroundMark x1="75500" y1="19656" x2="75500" y2="19656"/>
                        <a14:foregroundMark x1="76417" y1="19369" x2="76417" y2="19369"/>
                        <a14:foregroundMark x1="77417" y1="19082" x2="77417" y2="19082"/>
                        <a14:foregroundMark x1="79167" y1="18364" x2="79167" y2="18364"/>
                        <a14:foregroundMark x1="76833" y1="18077" x2="76833" y2="18077"/>
                        <a14:foregroundMark x1="80500" y1="29986" x2="80500" y2="29986"/>
                        <a14:foregroundMark x1="79833" y1="30129" x2="79833" y2="30129"/>
                        <a14:foregroundMark x1="77167" y1="24103" x2="77167" y2="24103"/>
                        <a14:foregroundMark x1="78833" y1="21377" x2="79932" y2="20932"/>
                        <a14:foregroundMark x1="77470" y1="21929" x2="78833" y2="21377"/>
                        <a14:foregroundMark x1="76000" y1="22525" x2="77176" y2="22048"/>
                        <a14:foregroundMark x1="77500" y1="22812" x2="76917" y2="23386"/>
                        <a14:foregroundMark x1="78667" y1="21664" x2="77500" y2="22812"/>
                        <a14:foregroundMark x1="78333" y1="23816" x2="78333" y2="23816"/>
                        <a14:foregroundMark x1="79667" y1="30129" x2="78651" y2="29962"/>
                        <a14:foregroundMark x1="76417" y1="18508" x2="76417" y2="18508"/>
                        <a14:foregroundMark x1="80750" y1="44763" x2="80750" y2="44763"/>
                        <a14:foregroundMark x1="80250" y1="48637" x2="84250" y2="49641"/>
                        <a14:foregroundMark x1="82833" y1="49785" x2="82263" y2="49785"/>
                        <a14:foregroundMark x1="81723" y1="52461" x2="80417" y2="52080"/>
                        <a14:foregroundMark x1="83860" y1="53085" x2="81873" y2="52505"/>
                        <a14:foregroundMark x1="85333" y1="53515" x2="83860" y2="53085"/>
                        <a14:foregroundMark x1="80035" y1="57029" x2="79583" y2="56958"/>
                        <a14:foregroundMark x1="81242" y1="57218" x2="80980" y2="57177"/>
                        <a14:foregroundMark x1="82333" y1="57389" x2="82064" y2="57347"/>
                        <a14:foregroundMark x1="81917" y1="49641" x2="81917" y2="49641"/>
                        <a14:foregroundMark x1="81917" y1="57532" x2="79417" y2="57102"/>
                        <a14:foregroundMark x1="81333" y1="54376" x2="81833" y2="54376"/>
                        <a14:foregroundMark x1="83000" y1="53945" x2="83000" y2="53945"/>
                        <a14:foregroundMark x1="82583" y1="53945" x2="82583" y2="53945"/>
                        <a14:foregroundMark x1="82667" y1="53945" x2="82750" y2="53945"/>
                        <a14:foregroundMark x1="80917" y1="53228" x2="80917" y2="53228"/>
                        <a14:foregroundMark x1="55833" y1="2296" x2="55833" y2="2296"/>
                        <a14:foregroundMark x1="55417" y1="2296" x2="55417" y2="2296"/>
                        <a14:foregroundMark x1="55250" y1="2296" x2="54333" y2="2726"/>
                        <a14:foregroundMark x1="54417" y1="2439" x2="53083" y2="2726"/>
                        <a14:foregroundMark x1="53417" y1="2582" x2="52250" y2="2869"/>
                        <a14:foregroundMark x1="59917" y1="3013" x2="54000" y2="2582"/>
                        <a14:foregroundMark x1="35917" y1="96844" x2="37250" y2="96987"/>
                        <a14:backgroundMark x1="12333" y1="48924" x2="12333" y2="48924"/>
                        <a14:backgroundMark x1="12083" y1="55811" x2="12083" y2="55811"/>
                        <a14:backgroundMark x1="11833" y1="56815" x2="11833" y2="56815"/>
                        <a14:backgroundMark x1="13000" y1="54232" x2="13000" y2="54232"/>
                        <a14:backgroundMark x1="13167" y1="70301" x2="13333" y2="70301"/>
                        <a14:backgroundMark x1="14667" y1="70158" x2="14667" y2="70158"/>
                        <a14:backgroundMark x1="14750" y1="68723" x2="14750" y2="68723"/>
                        <a14:backgroundMark x1="14083" y1="69584" x2="14083" y2="69584"/>
                        <a14:backgroundMark x1="15250" y1="71593" x2="15250" y2="71593"/>
                        <a14:backgroundMark x1="12417" y1="53515" x2="12417" y2="53515"/>
                        <a14:backgroundMark x1="13167" y1="45768" x2="13167" y2="45768"/>
                        <a14:backgroundMark x1="78000" y1="23386" x2="78000" y2="23386"/>
                        <a14:backgroundMark x1="77583" y1="23099" x2="77583" y2="23099"/>
                        <a14:backgroundMark x1="77167" y1="23529" x2="77167" y2="23529"/>
                        <a14:backgroundMark x1="76417" y1="22812" x2="76417" y2="22812"/>
                        <a14:backgroundMark x1="77000" y1="22525" x2="77250" y2="22525"/>
                        <a14:backgroundMark x1="76167" y1="22812" x2="76083" y2="22812"/>
                        <a14:backgroundMark x1="76333" y1="19082" x2="76333" y2="19082"/>
                        <a14:backgroundMark x1="79583" y1="21377" x2="79583" y2="21377"/>
                        <a14:backgroundMark x1="80667" y1="21521" x2="80083" y2="21377"/>
                        <a14:backgroundMark x1="79917" y1="21951" x2="79917" y2="21808"/>
                        <a14:backgroundMark x1="78417" y1="29699" x2="78417" y2="29699"/>
                        <a14:backgroundMark x1="79000" y1="30990" x2="78417" y2="30846"/>
                        <a14:backgroundMark x1="80000" y1="30703" x2="80000" y2="30703"/>
                        <a14:backgroundMark x1="80250" y1="30703" x2="80250" y2="30703"/>
                        <a14:backgroundMark x1="80750" y1="30273" x2="80750" y2="30273"/>
                        <a14:backgroundMark x1="79083" y1="29699" x2="79083" y2="29699"/>
                        <a14:backgroundMark x1="76667" y1="23816" x2="76667" y2="23816"/>
                        <a14:backgroundMark x1="80167" y1="44333" x2="80167" y2="44333"/>
                        <a14:backgroundMark x1="81750" y1="50072" x2="81750" y2="50072"/>
                        <a14:backgroundMark x1="82417" y1="50215" x2="81000" y2="50072"/>
                        <a14:backgroundMark x1="81697" y1="56901" x2="82250" y2="56815"/>
                        <a14:backgroundMark x1="81333" y1="53515" x2="81500" y2="53515"/>
                        <a14:backgroundMark x1="80167" y1="56098" x2="80167" y2="56098"/>
                        <a14:backgroundMark x1="81083" y1="52941" x2="81083" y2="52941"/>
                        <a14:backgroundMark x1="81917" y1="53228" x2="81917" y2="53228"/>
                        <a14:backgroundMark x1="62583" y1="2152" x2="62583" y2="2152"/>
                        <a14:backgroundMark x1="29667" y1="96987" x2="30667" y2="96987"/>
                        <a14:backgroundMark x1="31250" y1="97274" x2="32083" y2="97418"/>
                        <a14:backgroundMark x1="30417" y1="96987" x2="32333" y2="97418"/>
                        <a14:backgroundMark x1="30750" y1="96700" x2="32583" y2="96987"/>
                        <a14:backgroundMark x1="32917" y1="97274" x2="33917" y2="97418"/>
                        <a14:backgroundMark x1="33167" y1="97131" x2="32583" y2="96987"/>
                        <a14:backgroundMark x1="46333" y1="96844" x2="46333" y2="96844"/>
                        <a14:backgroundMark x1="46500" y1="96987" x2="45667" y2="97131"/>
                        <a14:backgroundMark x1="45333" y1="97131" x2="44417" y2="97274"/>
                        <a14:backgroundMark x1="45083" y1="96987" x2="43833" y2="97561"/>
                        <a14:backgroundMark x1="44833" y1="97131" x2="43667" y2="97131"/>
                        <a14:backgroundMark x1="45250" y1="96700" x2="44000" y2="97131"/>
                        <a14:backgroundMark x1="44500" y1="96700" x2="42333" y2="97131"/>
                        <a14:backgroundMark x1="43250" y1="96987" x2="42000" y2="97274"/>
                        <a14:backgroundMark x1="43167" y1="96700" x2="41750" y2="97131"/>
                        <a14:backgroundMark x1="42667" y1="97131" x2="41417" y2="97131"/>
                        <a14:backgroundMark x1="80333" y1="53085" x2="80333" y2="53085"/>
                      </a14:backgroundRemoval>
                    </a14:imgEffect>
                  </a14:imgLayer>
                </a14:imgProps>
              </a:ext>
            </a:extLst>
          </a:blip>
          <a:stretch>
            <a:fillRect/>
          </a:stretch>
        </p:blipFill>
        <p:spPr>
          <a:xfrm>
            <a:off x="1098404" y="645024"/>
            <a:ext cx="7612898" cy="4421825"/>
          </a:xfrm>
          <a:prstGeom prst="rect">
            <a:avLst/>
          </a:prstGeom>
        </p:spPr>
      </p:pic>
    </p:spTree>
    <p:extLst>
      <p:ext uri="{BB962C8B-B14F-4D97-AF65-F5344CB8AC3E}">
        <p14:creationId xmlns:p14="http://schemas.microsoft.com/office/powerpoint/2010/main" val="33426255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19" name="Google Shape;1619;p39"/>
          <p:cNvSpPr txBox="1">
            <a:spLocks noGrp="1"/>
          </p:cNvSpPr>
          <p:nvPr>
            <p:ph type="title"/>
          </p:nvPr>
        </p:nvSpPr>
        <p:spPr>
          <a:xfrm>
            <a:off x="713224" y="23766"/>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The </a:t>
            </a:r>
            <a:r>
              <a:rPr lang="en-GB" dirty="0">
                <a:solidFill>
                  <a:schemeClr val="accent2"/>
                </a:solidFill>
              </a:rPr>
              <a:t>problem</a:t>
            </a:r>
            <a:r>
              <a:rPr lang="en-GB" dirty="0"/>
              <a:t> with </a:t>
            </a:r>
            <a:r>
              <a:rPr lang="en-GB" dirty="0">
                <a:solidFill>
                  <a:schemeClr val="accent2"/>
                </a:solidFill>
              </a:rPr>
              <a:t>muons</a:t>
            </a:r>
          </a:p>
        </p:txBody>
      </p:sp>
      <p:grpSp>
        <p:nvGrpSpPr>
          <p:cNvPr id="2" name="Group 1">
            <a:extLst>
              <a:ext uri="{FF2B5EF4-FFF2-40B4-BE49-F238E27FC236}">
                <a16:creationId xmlns:a16="http://schemas.microsoft.com/office/drawing/2014/main" id="{A66203B5-DCCB-D3BB-9DFD-2DD845B58650}"/>
              </a:ext>
            </a:extLst>
          </p:cNvPr>
          <p:cNvGrpSpPr/>
          <p:nvPr/>
        </p:nvGrpSpPr>
        <p:grpSpPr>
          <a:xfrm>
            <a:off x="361805" y="1072728"/>
            <a:ext cx="8420338" cy="3637781"/>
            <a:chOff x="138691" y="1209888"/>
            <a:chExt cx="8420338" cy="3637781"/>
          </a:xfrm>
        </p:grpSpPr>
        <p:grpSp>
          <p:nvGrpSpPr>
            <p:cNvPr id="4" name="Group 3">
              <a:extLst>
                <a:ext uri="{FF2B5EF4-FFF2-40B4-BE49-F238E27FC236}">
                  <a16:creationId xmlns:a16="http://schemas.microsoft.com/office/drawing/2014/main" id="{E843436D-52FA-B09D-FE62-54FF45D116A0}"/>
                </a:ext>
              </a:extLst>
            </p:cNvPr>
            <p:cNvGrpSpPr/>
            <p:nvPr/>
          </p:nvGrpSpPr>
          <p:grpSpPr>
            <a:xfrm>
              <a:off x="713225" y="1209888"/>
              <a:ext cx="7717499" cy="3394112"/>
              <a:chOff x="1358549" y="1253000"/>
              <a:chExt cx="6450170" cy="3394112"/>
            </a:xfrm>
          </p:grpSpPr>
          <p:pic>
            <p:nvPicPr>
              <p:cNvPr id="11" name="Picture 10">
                <a:extLst>
                  <a:ext uri="{FF2B5EF4-FFF2-40B4-BE49-F238E27FC236}">
                    <a16:creationId xmlns:a16="http://schemas.microsoft.com/office/drawing/2014/main" id="{47469337-15E1-80B0-2D1F-810E7747B53E}"/>
                  </a:ext>
                </a:extLst>
              </p:cNvPr>
              <p:cNvPicPr>
                <a:picLocks noChangeAspect="1"/>
              </p:cNvPicPr>
              <p:nvPr/>
            </p:nvPicPr>
            <p:blipFill>
              <a:blip r:embed="rId3"/>
              <a:stretch>
                <a:fillRect/>
              </a:stretch>
            </p:blipFill>
            <p:spPr>
              <a:xfrm>
                <a:off x="1737913" y="1368964"/>
                <a:ext cx="5905500" cy="3221182"/>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953D731-1C8A-1AE3-1012-D6C5624B0505}"/>
                      </a:ext>
                    </a:extLst>
                  </p:cNvPr>
                  <p:cNvSpPr txBox="1"/>
                  <p:nvPr/>
                </p:nvSpPr>
                <p:spPr>
                  <a:xfrm>
                    <a:off x="1358549" y="2323372"/>
                    <a:ext cx="46108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ro-RO" sz="2400" i="1" smtClean="0">
                                  <a:solidFill>
                                    <a:srgbClr val="836967"/>
                                  </a:solidFill>
                                  <a:latin typeface="Cambria Math" panose="02040503050406030204" pitchFamily="18" charset="0"/>
                                </a:rPr>
                              </m:ctrlPr>
                            </m:sSupPr>
                            <m:e>
                              <m:r>
                                <a:rPr lang="ro-RO" sz="2400" i="1">
                                  <a:latin typeface="Cambria Math" panose="02040503050406030204" pitchFamily="18" charset="0"/>
                                </a:rPr>
                                <m:t>𝜋</m:t>
                              </m:r>
                            </m:e>
                            <m:sup>
                              <m:r>
                                <a:rPr lang="ro-RO" sz="2400" i="0">
                                  <a:latin typeface="Cambria Math" panose="02040503050406030204" pitchFamily="18" charset="0"/>
                                </a:rPr>
                                <m:t>−</m:t>
                              </m:r>
                            </m:sup>
                          </m:sSup>
                        </m:oMath>
                      </m:oMathPara>
                    </a14:m>
                    <a:endParaRPr lang="ro-RO" sz="1800" dirty="0"/>
                  </a:p>
                </p:txBody>
              </p:sp>
            </mc:Choice>
            <mc:Fallback xmlns="">
              <p:sp>
                <p:nvSpPr>
                  <p:cNvPr id="13" name="TextBox 12">
                    <a:extLst>
                      <a:ext uri="{FF2B5EF4-FFF2-40B4-BE49-F238E27FC236}">
                        <a16:creationId xmlns:a16="http://schemas.microsoft.com/office/drawing/2014/main" id="{4953D731-1C8A-1AE3-1012-D6C5624B0505}"/>
                      </a:ext>
                    </a:extLst>
                  </p:cNvPr>
                  <p:cNvSpPr txBox="1">
                    <a:spLocks noRot="1" noChangeAspect="1" noMove="1" noResize="1" noEditPoints="1" noAdjustHandles="1" noChangeArrowheads="1" noChangeShapeType="1" noTextEdit="1"/>
                  </p:cNvSpPr>
                  <p:nvPr/>
                </p:nvSpPr>
                <p:spPr>
                  <a:xfrm>
                    <a:off x="1358549" y="2323372"/>
                    <a:ext cx="461087" cy="369332"/>
                  </a:xfrm>
                  <a:prstGeom prst="rect">
                    <a:avLst/>
                  </a:prstGeom>
                  <a:blipFill>
                    <a:blip r:embed="rId4"/>
                    <a:stretch>
                      <a:fillRect b="-1639"/>
                    </a:stretch>
                  </a:blipFill>
                </p:spPr>
                <p:txBody>
                  <a:bodyPr/>
                  <a:lstStyle/>
                  <a:p>
                    <a:r>
                      <a:rPr lang="ro-RO">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03E221F-2672-6B69-491A-BB1F60D2B762}"/>
                      </a:ext>
                    </a:extLst>
                  </p:cNvPr>
                  <p:cNvSpPr txBox="1"/>
                  <p:nvPr/>
                </p:nvSpPr>
                <p:spPr>
                  <a:xfrm>
                    <a:off x="1807763" y="1262716"/>
                    <a:ext cx="177800"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ro-RO" sz="2400" i="1" smtClean="0">
                                  <a:solidFill>
                                    <a:schemeClr val="accent4"/>
                                  </a:solidFill>
                                  <a:latin typeface="Cambria Math" panose="02040503050406030204" pitchFamily="18" charset="0"/>
                                </a:rPr>
                              </m:ctrlPr>
                            </m:accPr>
                            <m:e>
                              <m:r>
                                <a:rPr lang="ro-RO" sz="2400" i="1">
                                  <a:solidFill>
                                    <a:schemeClr val="accent4"/>
                                  </a:solidFill>
                                  <a:latin typeface="Cambria Math" panose="02040503050406030204" pitchFamily="18" charset="0"/>
                                </a:rPr>
                                <m:t>𝑢</m:t>
                              </m:r>
                            </m:e>
                          </m:acc>
                        </m:oMath>
                      </m:oMathPara>
                    </a14:m>
                    <a:endParaRPr lang="ro-RO" sz="1800" dirty="0">
                      <a:solidFill>
                        <a:schemeClr val="accent4"/>
                      </a:solidFill>
                    </a:endParaRPr>
                  </a:p>
                </p:txBody>
              </p:sp>
            </mc:Choice>
            <mc:Fallback xmlns="">
              <p:sp>
                <p:nvSpPr>
                  <p:cNvPr id="16" name="TextBox 15">
                    <a:extLst>
                      <a:ext uri="{FF2B5EF4-FFF2-40B4-BE49-F238E27FC236}">
                        <a16:creationId xmlns:a16="http://schemas.microsoft.com/office/drawing/2014/main" id="{503E221F-2672-6B69-491A-BB1F60D2B762}"/>
                      </a:ext>
                    </a:extLst>
                  </p:cNvPr>
                  <p:cNvSpPr txBox="1">
                    <a:spLocks noRot="1" noChangeAspect="1" noMove="1" noResize="1" noEditPoints="1" noAdjustHandles="1" noChangeArrowheads="1" noChangeShapeType="1" noTextEdit="1"/>
                  </p:cNvSpPr>
                  <p:nvPr/>
                </p:nvSpPr>
                <p:spPr>
                  <a:xfrm>
                    <a:off x="1807763" y="1262716"/>
                    <a:ext cx="177800" cy="369332"/>
                  </a:xfrm>
                  <a:prstGeom prst="rect">
                    <a:avLst/>
                  </a:prstGeom>
                  <a:blipFill>
                    <a:blip r:embed="rId5"/>
                    <a:stretch>
                      <a:fillRect l="-28571" r="-40000" b="-1639"/>
                    </a:stretch>
                  </a:blipFill>
                </p:spPr>
                <p:txBody>
                  <a:bodyPr/>
                  <a:lstStyle/>
                  <a:p>
                    <a:r>
                      <a:rPr lang="ro-RO">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3FA5C5F-319D-2932-C532-1A69A184E712}"/>
                      </a:ext>
                    </a:extLst>
                  </p:cNvPr>
                  <p:cNvSpPr txBox="1"/>
                  <p:nvPr/>
                </p:nvSpPr>
                <p:spPr>
                  <a:xfrm>
                    <a:off x="3861898" y="1253000"/>
                    <a:ext cx="382028" cy="3990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ro-RO" sz="2400" i="1" smtClean="0">
                                  <a:solidFill>
                                    <a:schemeClr val="accent4"/>
                                  </a:solidFill>
                                  <a:latin typeface="Cambria Math" panose="02040503050406030204" pitchFamily="18" charset="0"/>
                                </a:rPr>
                              </m:ctrlPr>
                            </m:accPr>
                            <m:e>
                              <m:sSub>
                                <m:sSubPr>
                                  <m:ctrlPr>
                                    <a:rPr lang="ro-RO" sz="2400" i="1">
                                      <a:solidFill>
                                        <a:schemeClr val="accent4"/>
                                      </a:solidFill>
                                      <a:latin typeface="Cambria Math" panose="02040503050406030204" pitchFamily="18" charset="0"/>
                                    </a:rPr>
                                  </m:ctrlPr>
                                </m:sSubPr>
                                <m:e>
                                  <m:r>
                                    <a:rPr lang="ro-RO" sz="2400" i="1">
                                      <a:solidFill>
                                        <a:schemeClr val="accent4"/>
                                      </a:solidFill>
                                      <a:latin typeface="Cambria Math" panose="02040503050406030204" pitchFamily="18" charset="0"/>
                                    </a:rPr>
                                    <m:t>𝜈</m:t>
                                  </m:r>
                                </m:e>
                                <m:sub>
                                  <m:r>
                                    <a:rPr lang="ro-RO" sz="2400" i="1">
                                      <a:solidFill>
                                        <a:schemeClr val="accent4"/>
                                      </a:solidFill>
                                      <a:latin typeface="Cambria Math" panose="02040503050406030204" pitchFamily="18" charset="0"/>
                                    </a:rPr>
                                    <m:t>𝜇</m:t>
                                  </m:r>
                                </m:sub>
                              </m:sSub>
                            </m:e>
                          </m:acc>
                        </m:oMath>
                      </m:oMathPara>
                    </a14:m>
                    <a:endParaRPr lang="ro-RO" sz="1800" dirty="0">
                      <a:solidFill>
                        <a:schemeClr val="accent4"/>
                      </a:solidFill>
                    </a:endParaRPr>
                  </a:p>
                </p:txBody>
              </p:sp>
            </mc:Choice>
            <mc:Fallback xmlns="">
              <p:sp>
                <p:nvSpPr>
                  <p:cNvPr id="17" name="TextBox 16">
                    <a:extLst>
                      <a:ext uri="{FF2B5EF4-FFF2-40B4-BE49-F238E27FC236}">
                        <a16:creationId xmlns:a16="http://schemas.microsoft.com/office/drawing/2014/main" id="{93FA5C5F-319D-2932-C532-1A69A184E712}"/>
                      </a:ext>
                    </a:extLst>
                  </p:cNvPr>
                  <p:cNvSpPr txBox="1">
                    <a:spLocks noRot="1" noChangeAspect="1" noMove="1" noResize="1" noEditPoints="1" noAdjustHandles="1" noChangeArrowheads="1" noChangeShapeType="1" noTextEdit="1"/>
                  </p:cNvSpPr>
                  <p:nvPr/>
                </p:nvSpPr>
                <p:spPr>
                  <a:xfrm>
                    <a:off x="3861898" y="1253000"/>
                    <a:ext cx="382028" cy="399084"/>
                  </a:xfrm>
                  <a:prstGeom prst="rect">
                    <a:avLst/>
                  </a:prstGeom>
                  <a:blipFill>
                    <a:blip r:embed="rId6"/>
                    <a:stretch>
                      <a:fillRect b="-18182"/>
                    </a:stretch>
                  </a:blipFill>
                </p:spPr>
                <p:txBody>
                  <a:bodyPr/>
                  <a:lstStyle/>
                  <a:p>
                    <a:r>
                      <a:rPr lang="ro-RO">
                        <a:noFill/>
                      </a:rPr>
                      <a:t> </a:t>
                    </a:r>
                  </a:p>
                </p:txBody>
              </p:sp>
            </mc:Fallback>
          </mc:AlternateContent>
          <p:sp>
            <p:nvSpPr>
              <p:cNvPr id="18" name="TextBox 17">
                <a:extLst>
                  <a:ext uri="{FF2B5EF4-FFF2-40B4-BE49-F238E27FC236}">
                    <a16:creationId xmlns:a16="http://schemas.microsoft.com/office/drawing/2014/main" id="{7674257A-34DF-6351-B39C-3417BB678C66}"/>
                  </a:ext>
                </a:extLst>
              </p:cNvPr>
              <p:cNvSpPr txBox="1"/>
              <p:nvPr/>
            </p:nvSpPr>
            <p:spPr>
              <a:xfrm>
                <a:off x="1661713" y="3293973"/>
                <a:ext cx="177801"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d</a:t>
                </a:r>
                <a:endParaRPr lang="ro-RO" sz="2400" i="1" dirty="0">
                  <a:latin typeface="Cambria Math" panose="02040503050406030204" pitchFamily="18" charset="0"/>
                  <a:ea typeface="Cambria Math" panose="02040503050406030204" pitchFamily="18" charset="0"/>
                </a:endParaRP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7C5A7CD-4513-1F29-625A-3B3BAD897F7A}"/>
                      </a:ext>
                    </a:extLst>
                  </p:cNvPr>
                  <p:cNvSpPr txBox="1"/>
                  <p:nvPr/>
                </p:nvSpPr>
                <p:spPr>
                  <a:xfrm>
                    <a:off x="3834006" y="3231630"/>
                    <a:ext cx="43781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ro-RO" sz="2400" i="1" smtClean="0">
                                  <a:solidFill>
                                    <a:srgbClr val="836967"/>
                                  </a:solidFill>
                                  <a:latin typeface="Cambria Math" panose="02040503050406030204" pitchFamily="18" charset="0"/>
                                </a:rPr>
                              </m:ctrlPr>
                            </m:sSupPr>
                            <m:e>
                              <m:r>
                                <a:rPr lang="ro-RO" sz="2400" i="1">
                                  <a:latin typeface="Cambria Math" panose="02040503050406030204" pitchFamily="18" charset="0"/>
                                </a:rPr>
                                <m:t>𝜇</m:t>
                              </m:r>
                            </m:e>
                            <m:sup>
                              <m:r>
                                <a:rPr lang="ro-RO" sz="2400" i="0">
                                  <a:latin typeface="Cambria Math" panose="02040503050406030204" pitchFamily="18" charset="0"/>
                                </a:rPr>
                                <m:t>−</m:t>
                              </m:r>
                            </m:sup>
                          </m:sSup>
                        </m:oMath>
                      </m:oMathPara>
                    </a14:m>
                    <a:endParaRPr lang="ro-RO" sz="1800" dirty="0"/>
                  </a:p>
                </p:txBody>
              </p:sp>
            </mc:Choice>
            <mc:Fallback xmlns="">
              <p:sp>
                <p:nvSpPr>
                  <p:cNvPr id="19" name="TextBox 18">
                    <a:extLst>
                      <a:ext uri="{FF2B5EF4-FFF2-40B4-BE49-F238E27FC236}">
                        <a16:creationId xmlns:a16="http://schemas.microsoft.com/office/drawing/2014/main" id="{37C5A7CD-4513-1F29-625A-3B3BAD897F7A}"/>
                      </a:ext>
                    </a:extLst>
                  </p:cNvPr>
                  <p:cNvSpPr txBox="1">
                    <a:spLocks noRot="1" noChangeAspect="1" noMove="1" noResize="1" noEditPoints="1" noAdjustHandles="1" noChangeArrowheads="1" noChangeShapeType="1" noTextEdit="1"/>
                  </p:cNvSpPr>
                  <p:nvPr/>
                </p:nvSpPr>
                <p:spPr>
                  <a:xfrm>
                    <a:off x="3834006" y="3231630"/>
                    <a:ext cx="437812" cy="369332"/>
                  </a:xfrm>
                  <a:prstGeom prst="rect">
                    <a:avLst/>
                  </a:prstGeom>
                  <a:blipFill>
                    <a:blip r:embed="rId7"/>
                    <a:stretch>
                      <a:fillRect l="-4651" b="-26230"/>
                    </a:stretch>
                  </a:blipFill>
                </p:spPr>
                <p:txBody>
                  <a:bodyPr/>
                  <a:lstStyle/>
                  <a:p>
                    <a:r>
                      <a:rPr lang="ro-RO">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161B768-70B3-86C2-A41C-FDCA1B3BA4C4}"/>
                      </a:ext>
                    </a:extLst>
                  </p:cNvPr>
                  <p:cNvSpPr txBox="1"/>
                  <p:nvPr/>
                </p:nvSpPr>
                <p:spPr>
                  <a:xfrm>
                    <a:off x="2779313" y="2021728"/>
                    <a:ext cx="57227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ro-RO" sz="2400" i="1" smtClean="0">
                                  <a:solidFill>
                                    <a:srgbClr val="836967"/>
                                  </a:solidFill>
                                  <a:latin typeface="Cambria Math" panose="02040503050406030204" pitchFamily="18" charset="0"/>
                                </a:rPr>
                              </m:ctrlPr>
                            </m:sSupPr>
                            <m:e>
                              <m:r>
                                <a:rPr lang="ro-RO" sz="2400" i="1">
                                  <a:latin typeface="Cambria Math" panose="02040503050406030204" pitchFamily="18" charset="0"/>
                                </a:rPr>
                                <m:t>𝑊</m:t>
                              </m:r>
                            </m:e>
                            <m:sup>
                              <m:r>
                                <a:rPr lang="ro-RO" sz="2400" i="0">
                                  <a:latin typeface="Cambria Math" panose="02040503050406030204" pitchFamily="18" charset="0"/>
                                </a:rPr>
                                <m:t>−</m:t>
                              </m:r>
                            </m:sup>
                          </m:sSup>
                        </m:oMath>
                      </m:oMathPara>
                    </a14:m>
                    <a:endParaRPr lang="ro-RO" sz="1800" dirty="0"/>
                  </a:p>
                </p:txBody>
              </p:sp>
            </mc:Choice>
            <mc:Fallback xmlns="">
              <p:sp>
                <p:nvSpPr>
                  <p:cNvPr id="20" name="TextBox 19">
                    <a:extLst>
                      <a:ext uri="{FF2B5EF4-FFF2-40B4-BE49-F238E27FC236}">
                        <a16:creationId xmlns:a16="http://schemas.microsoft.com/office/drawing/2014/main" id="{C161B768-70B3-86C2-A41C-FDCA1B3BA4C4}"/>
                      </a:ext>
                    </a:extLst>
                  </p:cNvPr>
                  <p:cNvSpPr txBox="1">
                    <a:spLocks noRot="1" noChangeAspect="1" noMove="1" noResize="1" noEditPoints="1" noAdjustHandles="1" noChangeArrowheads="1" noChangeShapeType="1" noTextEdit="1"/>
                  </p:cNvSpPr>
                  <p:nvPr/>
                </p:nvSpPr>
                <p:spPr>
                  <a:xfrm>
                    <a:off x="2779313" y="2021728"/>
                    <a:ext cx="572273" cy="369332"/>
                  </a:xfrm>
                  <a:prstGeom prst="rect">
                    <a:avLst/>
                  </a:prstGeom>
                  <a:blipFill>
                    <a:blip r:embed="rId8"/>
                    <a:stretch>
                      <a:fillRect l="-893" b="-10000"/>
                    </a:stretch>
                  </a:blipFill>
                </p:spPr>
                <p:txBody>
                  <a:bodyPr/>
                  <a:lstStyle/>
                  <a:p>
                    <a:r>
                      <a:rPr lang="ro-RO">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48B4B20-3261-EB0F-0360-928E9F495B02}"/>
                      </a:ext>
                    </a:extLst>
                  </p:cNvPr>
                  <p:cNvSpPr txBox="1"/>
                  <p:nvPr/>
                </p:nvSpPr>
                <p:spPr>
                  <a:xfrm>
                    <a:off x="5807490" y="2794889"/>
                    <a:ext cx="57227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ro-RO" sz="2400" i="1" smtClean="0">
                                  <a:solidFill>
                                    <a:srgbClr val="836967"/>
                                  </a:solidFill>
                                  <a:latin typeface="Cambria Math" panose="02040503050406030204" pitchFamily="18" charset="0"/>
                                </a:rPr>
                              </m:ctrlPr>
                            </m:sSupPr>
                            <m:e>
                              <m:r>
                                <a:rPr lang="ro-RO" sz="2400" i="1">
                                  <a:latin typeface="Cambria Math" panose="02040503050406030204" pitchFamily="18" charset="0"/>
                                </a:rPr>
                                <m:t>𝑊</m:t>
                              </m:r>
                            </m:e>
                            <m:sup>
                              <m:r>
                                <a:rPr lang="ro-RO" sz="2400" i="0">
                                  <a:latin typeface="Cambria Math" panose="02040503050406030204" pitchFamily="18" charset="0"/>
                                </a:rPr>
                                <m:t>−</m:t>
                              </m:r>
                            </m:sup>
                          </m:sSup>
                        </m:oMath>
                      </m:oMathPara>
                    </a14:m>
                    <a:endParaRPr lang="ro-RO" sz="1800" dirty="0"/>
                  </a:p>
                </p:txBody>
              </p:sp>
            </mc:Choice>
            <mc:Fallback xmlns="">
              <p:sp>
                <p:nvSpPr>
                  <p:cNvPr id="21" name="TextBox 20">
                    <a:extLst>
                      <a:ext uri="{FF2B5EF4-FFF2-40B4-BE49-F238E27FC236}">
                        <a16:creationId xmlns:a16="http://schemas.microsoft.com/office/drawing/2014/main" id="{448B4B20-3261-EB0F-0360-928E9F495B02}"/>
                      </a:ext>
                    </a:extLst>
                  </p:cNvPr>
                  <p:cNvSpPr txBox="1">
                    <a:spLocks noRot="1" noChangeAspect="1" noMove="1" noResize="1" noEditPoints="1" noAdjustHandles="1" noChangeArrowheads="1" noChangeShapeType="1" noTextEdit="1"/>
                  </p:cNvSpPr>
                  <p:nvPr/>
                </p:nvSpPr>
                <p:spPr>
                  <a:xfrm>
                    <a:off x="5807490" y="2794889"/>
                    <a:ext cx="572273" cy="369332"/>
                  </a:xfrm>
                  <a:prstGeom prst="rect">
                    <a:avLst/>
                  </a:prstGeom>
                  <a:blipFill>
                    <a:blip r:embed="rId9"/>
                    <a:stretch>
                      <a:fillRect b="-9836"/>
                    </a:stretch>
                  </a:blipFill>
                </p:spPr>
                <p:txBody>
                  <a:bodyPr/>
                  <a:lstStyle/>
                  <a:p>
                    <a:r>
                      <a:rPr lang="ro-RO">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78D3E18-B01A-1ED2-73B0-D38ECEFB25D3}"/>
                      </a:ext>
                    </a:extLst>
                  </p:cNvPr>
                  <p:cNvSpPr txBox="1"/>
                  <p:nvPr/>
                </p:nvSpPr>
                <p:spPr>
                  <a:xfrm>
                    <a:off x="6317417" y="4248028"/>
                    <a:ext cx="382028" cy="3990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ro-RO" sz="2400" i="1" smtClean="0">
                                  <a:solidFill>
                                    <a:srgbClr val="836967"/>
                                  </a:solidFill>
                                  <a:latin typeface="Cambria Math" panose="02040503050406030204" pitchFamily="18" charset="0"/>
                                </a:rPr>
                              </m:ctrlPr>
                            </m:sSubPr>
                            <m:e>
                              <m:r>
                                <a:rPr lang="ro-RO" sz="2400" i="1">
                                  <a:latin typeface="Cambria Math" panose="02040503050406030204" pitchFamily="18" charset="0"/>
                                </a:rPr>
                                <m:t>𝜈</m:t>
                              </m:r>
                            </m:e>
                            <m:sub>
                              <m:r>
                                <a:rPr lang="ro-RO" sz="2400" i="1">
                                  <a:latin typeface="Cambria Math" panose="02040503050406030204" pitchFamily="18" charset="0"/>
                                </a:rPr>
                                <m:t>𝜇</m:t>
                              </m:r>
                            </m:sub>
                          </m:sSub>
                        </m:oMath>
                      </m:oMathPara>
                    </a14:m>
                    <a:endParaRPr lang="ro-RO" sz="1800" dirty="0"/>
                  </a:p>
                </p:txBody>
              </p:sp>
            </mc:Choice>
            <mc:Fallback xmlns="">
              <p:sp>
                <p:nvSpPr>
                  <p:cNvPr id="22" name="TextBox 21">
                    <a:extLst>
                      <a:ext uri="{FF2B5EF4-FFF2-40B4-BE49-F238E27FC236}">
                        <a16:creationId xmlns:a16="http://schemas.microsoft.com/office/drawing/2014/main" id="{678D3E18-B01A-1ED2-73B0-D38ECEFB25D3}"/>
                      </a:ext>
                    </a:extLst>
                  </p:cNvPr>
                  <p:cNvSpPr txBox="1">
                    <a:spLocks noRot="1" noChangeAspect="1" noMove="1" noResize="1" noEditPoints="1" noAdjustHandles="1" noChangeArrowheads="1" noChangeShapeType="1" noTextEdit="1"/>
                  </p:cNvSpPr>
                  <p:nvPr/>
                </p:nvSpPr>
                <p:spPr>
                  <a:xfrm>
                    <a:off x="6317417" y="4248028"/>
                    <a:ext cx="382028" cy="399084"/>
                  </a:xfrm>
                  <a:prstGeom prst="rect">
                    <a:avLst/>
                  </a:prstGeom>
                  <a:blipFill>
                    <a:blip r:embed="rId10"/>
                    <a:stretch>
                      <a:fillRect b="-20000"/>
                    </a:stretch>
                  </a:blipFill>
                </p:spPr>
                <p:txBody>
                  <a:bodyPr/>
                  <a:lstStyle/>
                  <a:p>
                    <a:r>
                      <a:rPr lang="ro-RO">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028922E-5C8D-AEB4-8388-D7FB293A6A45}"/>
                      </a:ext>
                    </a:extLst>
                  </p:cNvPr>
                  <p:cNvSpPr txBox="1"/>
                  <p:nvPr/>
                </p:nvSpPr>
                <p:spPr>
                  <a:xfrm>
                    <a:off x="7378729" y="3823278"/>
                    <a:ext cx="37080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ro-RO" sz="2400" i="1" smtClean="0">
                                  <a:solidFill>
                                    <a:schemeClr val="accent4"/>
                                  </a:solidFill>
                                  <a:latin typeface="Cambria Math" panose="02040503050406030204" pitchFamily="18" charset="0"/>
                                </a:rPr>
                              </m:ctrlPr>
                            </m:accPr>
                            <m:e>
                              <m:sSub>
                                <m:sSubPr>
                                  <m:ctrlPr>
                                    <a:rPr lang="ro-RO" sz="2400" i="1">
                                      <a:solidFill>
                                        <a:schemeClr val="accent4"/>
                                      </a:solidFill>
                                      <a:latin typeface="Cambria Math" panose="02040503050406030204" pitchFamily="18" charset="0"/>
                                    </a:rPr>
                                  </m:ctrlPr>
                                </m:sSubPr>
                                <m:e>
                                  <m:r>
                                    <a:rPr lang="ro-RO" sz="2400" i="1">
                                      <a:solidFill>
                                        <a:schemeClr val="accent4"/>
                                      </a:solidFill>
                                      <a:latin typeface="Cambria Math" panose="02040503050406030204" pitchFamily="18" charset="0"/>
                                    </a:rPr>
                                    <m:t>𝜈</m:t>
                                  </m:r>
                                </m:e>
                                <m:sub>
                                  <m:r>
                                    <a:rPr lang="ro-RO" sz="2400" i="1">
                                      <a:solidFill>
                                        <a:schemeClr val="accent4"/>
                                      </a:solidFill>
                                      <a:latin typeface="Cambria Math" panose="02040503050406030204" pitchFamily="18" charset="0"/>
                                    </a:rPr>
                                    <m:t>𝑒</m:t>
                                  </m:r>
                                </m:sub>
                              </m:sSub>
                            </m:e>
                          </m:acc>
                        </m:oMath>
                      </m:oMathPara>
                    </a14:m>
                    <a:endParaRPr lang="ro-RO" sz="2400" dirty="0">
                      <a:solidFill>
                        <a:schemeClr val="accent4"/>
                      </a:solidFill>
                    </a:endParaRPr>
                  </a:p>
                </p:txBody>
              </p:sp>
            </mc:Choice>
            <mc:Fallback xmlns="">
              <p:sp>
                <p:nvSpPr>
                  <p:cNvPr id="24" name="TextBox 23">
                    <a:extLst>
                      <a:ext uri="{FF2B5EF4-FFF2-40B4-BE49-F238E27FC236}">
                        <a16:creationId xmlns:a16="http://schemas.microsoft.com/office/drawing/2014/main" id="{3028922E-5C8D-AEB4-8388-D7FB293A6A45}"/>
                      </a:ext>
                    </a:extLst>
                  </p:cNvPr>
                  <p:cNvSpPr txBox="1">
                    <a:spLocks noRot="1" noChangeAspect="1" noMove="1" noResize="1" noEditPoints="1" noAdjustHandles="1" noChangeArrowheads="1" noChangeShapeType="1" noTextEdit="1"/>
                  </p:cNvSpPr>
                  <p:nvPr/>
                </p:nvSpPr>
                <p:spPr>
                  <a:xfrm>
                    <a:off x="7378729" y="3823278"/>
                    <a:ext cx="370806" cy="369332"/>
                  </a:xfrm>
                  <a:prstGeom prst="rect">
                    <a:avLst/>
                  </a:prstGeom>
                  <a:blipFill>
                    <a:blip r:embed="rId11"/>
                    <a:stretch>
                      <a:fillRect r="-40278" b="-13115"/>
                    </a:stretch>
                  </a:blipFill>
                </p:spPr>
                <p:txBody>
                  <a:bodyPr/>
                  <a:lstStyle/>
                  <a:p>
                    <a:r>
                      <a:rPr lang="ro-RO">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7E5318DF-A073-DCE9-087A-17E90517F8B3}"/>
                      </a:ext>
                    </a:extLst>
                  </p:cNvPr>
                  <p:cNvSpPr txBox="1"/>
                  <p:nvPr/>
                </p:nvSpPr>
                <p:spPr>
                  <a:xfrm>
                    <a:off x="7378729" y="1921819"/>
                    <a:ext cx="42999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ro-RO" sz="2400" i="1" smtClean="0">
                                  <a:solidFill>
                                    <a:srgbClr val="836967"/>
                                  </a:solidFill>
                                  <a:latin typeface="Cambria Math" panose="02040503050406030204" pitchFamily="18" charset="0"/>
                                </a:rPr>
                              </m:ctrlPr>
                            </m:sSupPr>
                            <m:e>
                              <m:r>
                                <a:rPr lang="ro-RO" sz="2400" i="1">
                                  <a:latin typeface="Cambria Math" panose="02040503050406030204" pitchFamily="18" charset="0"/>
                                </a:rPr>
                                <m:t>ⅇ</m:t>
                              </m:r>
                            </m:e>
                            <m:sup>
                              <m:r>
                                <a:rPr lang="ro-RO" sz="2400" i="0">
                                  <a:latin typeface="Cambria Math" panose="02040503050406030204" pitchFamily="18" charset="0"/>
                                </a:rPr>
                                <m:t>−</m:t>
                              </m:r>
                            </m:sup>
                          </m:sSup>
                        </m:oMath>
                      </m:oMathPara>
                    </a14:m>
                    <a:endParaRPr lang="ro-RO" sz="1800" dirty="0"/>
                  </a:p>
                </p:txBody>
              </p:sp>
            </mc:Choice>
            <mc:Fallback xmlns="">
              <p:sp>
                <p:nvSpPr>
                  <p:cNvPr id="25" name="TextBox 24">
                    <a:extLst>
                      <a:ext uri="{FF2B5EF4-FFF2-40B4-BE49-F238E27FC236}">
                        <a16:creationId xmlns:a16="http://schemas.microsoft.com/office/drawing/2014/main" id="{7E5318DF-A073-DCE9-087A-17E90517F8B3}"/>
                      </a:ext>
                    </a:extLst>
                  </p:cNvPr>
                  <p:cNvSpPr txBox="1">
                    <a:spLocks noRot="1" noChangeAspect="1" noMove="1" noResize="1" noEditPoints="1" noAdjustHandles="1" noChangeArrowheads="1" noChangeShapeType="1" noTextEdit="1"/>
                  </p:cNvSpPr>
                  <p:nvPr/>
                </p:nvSpPr>
                <p:spPr>
                  <a:xfrm>
                    <a:off x="7378729" y="1921819"/>
                    <a:ext cx="429990" cy="369332"/>
                  </a:xfrm>
                  <a:prstGeom prst="rect">
                    <a:avLst/>
                  </a:prstGeom>
                  <a:blipFill>
                    <a:blip r:embed="rId12"/>
                    <a:stretch>
                      <a:fillRect b="-1639"/>
                    </a:stretch>
                  </a:blipFill>
                </p:spPr>
                <p:txBody>
                  <a:bodyPr/>
                  <a:lstStyle/>
                  <a:p>
                    <a:r>
                      <a:rPr lang="ro-RO">
                        <a:noFill/>
                      </a:rPr>
                      <a:t> </a:t>
                    </a:r>
                  </a:p>
                </p:txBody>
              </p:sp>
            </mc:Fallback>
          </mc:AlternateContent>
        </p:grpSp>
        <p:sp>
          <p:nvSpPr>
            <p:cNvPr id="10" name="Arrow: Curved Right 9">
              <a:extLst>
                <a:ext uri="{FF2B5EF4-FFF2-40B4-BE49-F238E27FC236}">
                  <a16:creationId xmlns:a16="http://schemas.microsoft.com/office/drawing/2014/main" id="{DA2E996D-7C5B-8075-93C5-7A7F7313DBCF}"/>
                </a:ext>
              </a:extLst>
            </p:cNvPr>
            <p:cNvSpPr/>
            <p:nvPr/>
          </p:nvSpPr>
          <p:spPr>
            <a:xfrm>
              <a:off x="138691" y="2438975"/>
              <a:ext cx="603001" cy="2165025"/>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ro-RO">
                <a:solidFill>
                  <a:schemeClr val="tx1"/>
                </a:solidFill>
              </a:endParaRPr>
            </a:p>
          </p:txBody>
        </p:sp>
        <p:grpSp>
          <p:nvGrpSpPr>
            <p:cNvPr id="33" name="Group 32">
              <a:extLst>
                <a:ext uri="{FF2B5EF4-FFF2-40B4-BE49-F238E27FC236}">
                  <a16:creationId xmlns:a16="http://schemas.microsoft.com/office/drawing/2014/main" id="{FB9444FF-FB48-81A9-6A76-DBF40CAF68D2}"/>
                </a:ext>
              </a:extLst>
            </p:cNvPr>
            <p:cNvGrpSpPr/>
            <p:nvPr/>
          </p:nvGrpSpPr>
          <p:grpSpPr>
            <a:xfrm>
              <a:off x="844794" y="4106277"/>
              <a:ext cx="1987634" cy="741392"/>
              <a:chOff x="844794" y="4106277"/>
              <a:chExt cx="1987634" cy="741392"/>
            </a:xfrm>
          </p:grpSpPr>
          <mc:AlternateContent xmlns:mc="http://schemas.openxmlformats.org/markup-compatibility/2006" xmlns:a14="http://schemas.microsoft.com/office/drawing/2010/main">
            <mc:Choice Requires="a14">
              <p:sp>
                <p:nvSpPr>
                  <p:cNvPr id="27" name="Oval 26">
                    <a:extLst>
                      <a:ext uri="{FF2B5EF4-FFF2-40B4-BE49-F238E27FC236}">
                        <a16:creationId xmlns:a16="http://schemas.microsoft.com/office/drawing/2014/main" id="{2EB5FDF4-FD7E-01EF-3AFC-F15752F65192}"/>
                      </a:ext>
                    </a:extLst>
                  </p:cNvPr>
                  <p:cNvSpPr/>
                  <p:nvPr/>
                </p:nvSpPr>
                <p:spPr>
                  <a:xfrm>
                    <a:off x="844794" y="4106277"/>
                    <a:ext cx="743244" cy="741392"/>
                  </a:xfrm>
                  <a:prstGeom prst="ellipse">
                    <a:avLst/>
                  </a:prstGeom>
                  <a:solidFill>
                    <a:srgbClr val="FFFF00"/>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3200" b="0" i="0" dirty="0" smtClean="0">
                              <a:solidFill>
                                <a:schemeClr val="tx1"/>
                              </a:solidFill>
                              <a:latin typeface="Cambria Math" panose="02040503050406030204" pitchFamily="18" charset="0"/>
                            </a:rPr>
                            <m:t> </m:t>
                          </m:r>
                          <m:acc>
                            <m:accPr>
                              <m:chr m:val="̅"/>
                              <m:ctrlPr>
                                <a:rPr lang="ro-RO" sz="3200" i="1" dirty="0">
                                  <a:solidFill>
                                    <a:schemeClr val="tx1"/>
                                  </a:solidFill>
                                  <a:latin typeface="Cambria Math" panose="02040503050406030204" pitchFamily="18" charset="0"/>
                                </a:rPr>
                              </m:ctrlPr>
                            </m:accPr>
                            <m:e>
                              <m:r>
                                <a:rPr lang="ro-RO" sz="3200" i="1" dirty="0">
                                  <a:solidFill>
                                    <a:schemeClr val="tx1"/>
                                  </a:solidFill>
                                  <a:latin typeface="Cambria Math" panose="02040503050406030204" pitchFamily="18" charset="0"/>
                                </a:rPr>
                                <m:t>𝑢</m:t>
                              </m:r>
                            </m:e>
                          </m:acc>
                        </m:oMath>
                      </m:oMathPara>
                    </a14:m>
                    <a:endParaRPr lang="ro-RO" sz="2000" dirty="0">
                      <a:solidFill>
                        <a:schemeClr val="tx1"/>
                      </a:solidFill>
                    </a:endParaRPr>
                  </a:p>
                </p:txBody>
              </p:sp>
            </mc:Choice>
            <mc:Fallback xmlns="">
              <p:sp>
                <p:nvSpPr>
                  <p:cNvPr id="27" name="Oval 26">
                    <a:extLst>
                      <a:ext uri="{FF2B5EF4-FFF2-40B4-BE49-F238E27FC236}">
                        <a16:creationId xmlns:a16="http://schemas.microsoft.com/office/drawing/2014/main" id="{2EB5FDF4-FD7E-01EF-3AFC-F15752F65192}"/>
                      </a:ext>
                    </a:extLst>
                  </p:cNvPr>
                  <p:cNvSpPr>
                    <a:spLocks noRot="1" noChangeAspect="1" noMove="1" noResize="1" noEditPoints="1" noAdjustHandles="1" noChangeArrowheads="1" noChangeShapeType="1" noTextEdit="1"/>
                  </p:cNvSpPr>
                  <p:nvPr/>
                </p:nvSpPr>
                <p:spPr>
                  <a:xfrm>
                    <a:off x="844794" y="4106277"/>
                    <a:ext cx="743244" cy="741392"/>
                  </a:xfrm>
                  <a:prstGeom prst="ellipse">
                    <a:avLst/>
                  </a:prstGeom>
                  <a:blipFill>
                    <a:blip r:embed="rId13"/>
                    <a:stretch>
                      <a:fillRect/>
                    </a:stretch>
                  </a:blipFill>
                  <a:ln>
                    <a:solidFill>
                      <a:schemeClr val="accent4"/>
                    </a:solidFill>
                  </a:ln>
                </p:spPr>
                <p:txBody>
                  <a:bodyPr/>
                  <a:lstStyle/>
                  <a:p>
                    <a:r>
                      <a:rPr lang="ro-RO">
                        <a:noFill/>
                      </a:rPr>
                      <a:t> </a:t>
                    </a:r>
                  </a:p>
                </p:txBody>
              </p:sp>
            </mc:Fallback>
          </mc:AlternateContent>
          <p:sp>
            <p:nvSpPr>
              <p:cNvPr id="28" name="Oval 27">
                <a:extLst>
                  <a:ext uri="{FF2B5EF4-FFF2-40B4-BE49-F238E27FC236}">
                    <a16:creationId xmlns:a16="http://schemas.microsoft.com/office/drawing/2014/main" id="{636D34CD-9262-1F50-1EB1-AC8D12405ACB}"/>
                  </a:ext>
                </a:extLst>
              </p:cNvPr>
              <p:cNvSpPr/>
              <p:nvPr/>
            </p:nvSpPr>
            <p:spPr>
              <a:xfrm>
                <a:off x="2089184" y="4106277"/>
                <a:ext cx="743244" cy="741392"/>
              </a:xfrm>
              <a:prstGeom prst="ellipse">
                <a:avLst/>
              </a:prstGeom>
              <a:solidFill>
                <a:srgbClr val="0070C0"/>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accent3"/>
                    </a:solidFill>
                    <a:latin typeface="Cambria Math" panose="02040503050406030204" pitchFamily="18" charset="0"/>
                  </a:rPr>
                  <a:t>d</a:t>
                </a:r>
                <a:endParaRPr lang="ro-RO" sz="3200" dirty="0">
                  <a:solidFill>
                    <a:schemeClr val="accent3"/>
                  </a:solidFill>
                  <a:latin typeface="Cambria Math" panose="02040503050406030204" pitchFamily="18" charset="0"/>
                </a:endParaRPr>
              </a:p>
            </p:txBody>
          </p:sp>
          <p:cxnSp>
            <p:nvCxnSpPr>
              <p:cNvPr id="30" name="Straight Arrow Connector 29">
                <a:extLst>
                  <a:ext uri="{FF2B5EF4-FFF2-40B4-BE49-F238E27FC236}">
                    <a16:creationId xmlns:a16="http://schemas.microsoft.com/office/drawing/2014/main" id="{8C36D3D2-F417-3C52-4542-0DA1FAA54433}"/>
                  </a:ext>
                </a:extLst>
              </p:cNvPr>
              <p:cNvCxnSpPr>
                <a:cxnSpLocks/>
                <a:stCxn id="27" idx="6"/>
              </p:cNvCxnSpPr>
              <p:nvPr/>
            </p:nvCxnSpPr>
            <p:spPr>
              <a:xfrm>
                <a:off x="1588038" y="4476973"/>
                <a:ext cx="250573" cy="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31" name="Straight Arrow Connector 30">
                <a:extLst>
                  <a:ext uri="{FF2B5EF4-FFF2-40B4-BE49-F238E27FC236}">
                    <a16:creationId xmlns:a16="http://schemas.microsoft.com/office/drawing/2014/main" id="{1C26AA92-126F-EF24-B435-D48892E31A8F}"/>
                  </a:ext>
                </a:extLst>
              </p:cNvPr>
              <p:cNvCxnSpPr>
                <a:cxnSpLocks/>
              </p:cNvCxnSpPr>
              <p:nvPr/>
            </p:nvCxnSpPr>
            <p:spPr>
              <a:xfrm flipH="1">
                <a:off x="1838611" y="4476973"/>
                <a:ext cx="250573" cy="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grpSp>
        <p:sp>
          <p:nvSpPr>
            <p:cNvPr id="5" name="TextBox 4">
              <a:extLst>
                <a:ext uri="{FF2B5EF4-FFF2-40B4-BE49-F238E27FC236}">
                  <a16:creationId xmlns:a16="http://schemas.microsoft.com/office/drawing/2014/main" id="{24104520-4568-CD2F-C717-AC2858E1EA74}"/>
                </a:ext>
              </a:extLst>
            </p:cNvPr>
            <p:cNvSpPr txBox="1"/>
            <p:nvPr/>
          </p:nvSpPr>
          <p:spPr>
            <a:xfrm>
              <a:off x="623387" y="2549333"/>
              <a:ext cx="912429" cy="307777"/>
            </a:xfrm>
            <a:prstGeom prst="rect">
              <a:avLst/>
            </a:prstGeom>
            <a:noFill/>
          </p:spPr>
          <p:txBody>
            <a:bodyPr wrap="none" rtlCol="0">
              <a:spAutoFit/>
            </a:bodyPr>
            <a:lstStyle/>
            <a:p>
              <a:r>
                <a:rPr lang="en-US" dirty="0"/>
                <a:t>Anti-Pion</a:t>
              </a:r>
              <a:endParaRPr lang="ro-RO" dirty="0"/>
            </a:p>
          </p:txBody>
        </p:sp>
        <p:sp>
          <p:nvSpPr>
            <p:cNvPr id="6" name="TextBox 5">
              <a:extLst>
                <a:ext uri="{FF2B5EF4-FFF2-40B4-BE49-F238E27FC236}">
                  <a16:creationId xmlns:a16="http://schemas.microsoft.com/office/drawing/2014/main" id="{A883B90A-8F67-3503-D093-2C651929337D}"/>
                </a:ext>
              </a:extLst>
            </p:cNvPr>
            <p:cNvSpPr txBox="1"/>
            <p:nvPr/>
          </p:nvSpPr>
          <p:spPr>
            <a:xfrm>
              <a:off x="3509720" y="3554279"/>
              <a:ext cx="631904" cy="307777"/>
            </a:xfrm>
            <a:prstGeom prst="rect">
              <a:avLst/>
            </a:prstGeom>
            <a:noFill/>
          </p:spPr>
          <p:txBody>
            <a:bodyPr wrap="none" rtlCol="0">
              <a:spAutoFit/>
            </a:bodyPr>
            <a:lstStyle/>
            <a:p>
              <a:r>
                <a:rPr lang="en-US" dirty="0"/>
                <a:t>Muon</a:t>
              </a:r>
              <a:endParaRPr lang="ro-RO" dirty="0"/>
            </a:p>
          </p:txBody>
        </p:sp>
        <p:sp>
          <p:nvSpPr>
            <p:cNvPr id="7" name="TextBox 6">
              <a:extLst>
                <a:ext uri="{FF2B5EF4-FFF2-40B4-BE49-F238E27FC236}">
                  <a16:creationId xmlns:a16="http://schemas.microsoft.com/office/drawing/2014/main" id="{F1AFCEAA-BB6D-A63B-AD7C-CC261A6FFD12}"/>
                </a:ext>
              </a:extLst>
            </p:cNvPr>
            <p:cNvSpPr txBox="1"/>
            <p:nvPr/>
          </p:nvSpPr>
          <p:spPr>
            <a:xfrm>
              <a:off x="7717132" y="1666837"/>
              <a:ext cx="841897" cy="307777"/>
            </a:xfrm>
            <a:prstGeom prst="rect">
              <a:avLst/>
            </a:prstGeom>
            <a:noFill/>
          </p:spPr>
          <p:txBody>
            <a:bodyPr wrap="none" rtlCol="0">
              <a:spAutoFit/>
            </a:bodyPr>
            <a:lstStyle/>
            <a:p>
              <a:r>
                <a:rPr lang="en-US" dirty="0"/>
                <a:t>Electron</a:t>
              </a:r>
              <a:endParaRPr lang="ro-RO" dirty="0"/>
            </a:p>
          </p:txBody>
        </p:sp>
      </p:grpSp>
      <p:pic>
        <p:nvPicPr>
          <p:cNvPr id="3" name="Picture 2">
            <a:extLst>
              <a:ext uri="{FF2B5EF4-FFF2-40B4-BE49-F238E27FC236}">
                <a16:creationId xmlns:a16="http://schemas.microsoft.com/office/drawing/2014/main" id="{F6E32048-15D1-D75F-482A-4124F73C29A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335508" y="1506309"/>
            <a:ext cx="4328160" cy="254597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5C03564-78B5-8474-A6D7-2B7975C56FCC}"/>
                  </a:ext>
                </a:extLst>
              </p:cNvPr>
              <p:cNvSpPr txBox="1"/>
              <p:nvPr/>
            </p:nvSpPr>
            <p:spPr>
              <a:xfrm>
                <a:off x="-3910068" y="1801467"/>
                <a:ext cx="3394649" cy="172976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ro-RO" sz="3600" smtClean="0">
                          <a:solidFill>
                            <a:schemeClr val="accent2"/>
                          </a:solidFill>
                          <a:latin typeface="Cambria Math" panose="02040503050406030204" pitchFamily="18" charset="0"/>
                        </a:rPr>
                        <m:t>Δ</m:t>
                      </m:r>
                      <m:sSup>
                        <m:sSupPr>
                          <m:ctrlPr>
                            <a:rPr lang="ro-RO" sz="3600" i="1">
                              <a:solidFill>
                                <a:schemeClr val="accent2"/>
                              </a:solidFill>
                              <a:latin typeface="Cambria Math" panose="02040503050406030204" pitchFamily="18" charset="0"/>
                            </a:rPr>
                          </m:ctrlPr>
                        </m:sSupPr>
                        <m:e>
                          <m:r>
                            <a:rPr lang="ro-RO" sz="3600" i="1">
                              <a:solidFill>
                                <a:schemeClr val="accent2"/>
                              </a:solidFill>
                              <a:latin typeface="Cambria Math" panose="02040503050406030204" pitchFamily="18" charset="0"/>
                            </a:rPr>
                            <m:t>𝑡</m:t>
                          </m:r>
                        </m:e>
                        <m:sup>
                          <m:r>
                            <a:rPr lang="ro-RO" sz="3600" i="0">
                              <a:solidFill>
                                <a:schemeClr val="accent2"/>
                              </a:solidFill>
                              <a:latin typeface="Cambria Math" panose="02040503050406030204" pitchFamily="18" charset="0"/>
                            </a:rPr>
                            <m:t>′</m:t>
                          </m:r>
                        </m:sup>
                      </m:sSup>
                      <m:r>
                        <a:rPr lang="ro-RO" sz="3600" i="0">
                          <a:solidFill>
                            <a:schemeClr val="accent2"/>
                          </a:solidFill>
                          <a:latin typeface="Cambria Math" panose="02040503050406030204" pitchFamily="18" charset="0"/>
                        </a:rPr>
                        <m:t>=</m:t>
                      </m:r>
                      <m:f>
                        <m:fPr>
                          <m:ctrlPr>
                            <a:rPr lang="ro-RO" sz="3600" i="1">
                              <a:solidFill>
                                <a:schemeClr val="accent2"/>
                              </a:solidFill>
                              <a:latin typeface="Cambria Math" panose="02040503050406030204" pitchFamily="18" charset="0"/>
                            </a:rPr>
                          </m:ctrlPr>
                        </m:fPr>
                        <m:num>
                          <m:r>
                            <m:rPr>
                              <m:sty m:val="p"/>
                            </m:rPr>
                            <a:rPr lang="ro-RO" sz="3600" i="0">
                              <a:solidFill>
                                <a:schemeClr val="accent2"/>
                              </a:solidFill>
                              <a:latin typeface="Cambria Math" panose="02040503050406030204" pitchFamily="18" charset="0"/>
                            </a:rPr>
                            <m:t>Δ</m:t>
                          </m:r>
                          <m:r>
                            <a:rPr lang="ro-RO" sz="3600" i="1">
                              <a:solidFill>
                                <a:schemeClr val="accent2"/>
                              </a:solidFill>
                              <a:latin typeface="Cambria Math" panose="02040503050406030204" pitchFamily="18" charset="0"/>
                            </a:rPr>
                            <m:t>𝑡</m:t>
                          </m:r>
                        </m:num>
                        <m:den>
                          <m:rad>
                            <m:radPr>
                              <m:degHide m:val="on"/>
                              <m:ctrlPr>
                                <a:rPr lang="ro-RO" sz="3600" i="1">
                                  <a:solidFill>
                                    <a:schemeClr val="accent2"/>
                                  </a:solidFill>
                                  <a:latin typeface="Cambria Math" panose="02040503050406030204" pitchFamily="18" charset="0"/>
                                </a:rPr>
                              </m:ctrlPr>
                            </m:radPr>
                            <m:deg/>
                            <m:e>
                              <m:r>
                                <a:rPr lang="ro-RO" sz="3600" i="0">
                                  <a:solidFill>
                                    <a:schemeClr val="accent2"/>
                                  </a:solidFill>
                                  <a:latin typeface="Cambria Math" panose="02040503050406030204" pitchFamily="18" charset="0"/>
                                </a:rPr>
                                <m:t>1−</m:t>
                              </m:r>
                              <m:f>
                                <m:fPr>
                                  <m:ctrlPr>
                                    <a:rPr lang="ro-RO" sz="3600" i="1">
                                      <a:solidFill>
                                        <a:schemeClr val="accent2"/>
                                      </a:solidFill>
                                      <a:latin typeface="Cambria Math" panose="02040503050406030204" pitchFamily="18" charset="0"/>
                                    </a:rPr>
                                  </m:ctrlPr>
                                </m:fPr>
                                <m:num>
                                  <m:sSup>
                                    <m:sSupPr>
                                      <m:ctrlPr>
                                        <a:rPr lang="ro-RO" sz="3600" i="1">
                                          <a:solidFill>
                                            <a:schemeClr val="accent2"/>
                                          </a:solidFill>
                                          <a:latin typeface="Cambria Math" panose="02040503050406030204" pitchFamily="18" charset="0"/>
                                        </a:rPr>
                                      </m:ctrlPr>
                                    </m:sSupPr>
                                    <m:e>
                                      <m:r>
                                        <a:rPr lang="ro-RO" sz="3600" i="1">
                                          <a:solidFill>
                                            <a:schemeClr val="accent2"/>
                                          </a:solidFill>
                                          <a:latin typeface="Cambria Math" panose="02040503050406030204" pitchFamily="18" charset="0"/>
                                        </a:rPr>
                                        <m:t>𝑣</m:t>
                                      </m:r>
                                    </m:e>
                                    <m:sup>
                                      <m:r>
                                        <a:rPr lang="ro-RO" sz="3600" i="0">
                                          <a:solidFill>
                                            <a:schemeClr val="accent2"/>
                                          </a:solidFill>
                                          <a:latin typeface="Cambria Math" panose="02040503050406030204" pitchFamily="18" charset="0"/>
                                        </a:rPr>
                                        <m:t>2</m:t>
                                      </m:r>
                                    </m:sup>
                                  </m:sSup>
                                </m:num>
                                <m:den>
                                  <m:sSup>
                                    <m:sSupPr>
                                      <m:ctrlPr>
                                        <a:rPr lang="ro-RO" sz="3600" i="1">
                                          <a:solidFill>
                                            <a:schemeClr val="accent2"/>
                                          </a:solidFill>
                                          <a:latin typeface="Cambria Math" panose="02040503050406030204" pitchFamily="18" charset="0"/>
                                        </a:rPr>
                                      </m:ctrlPr>
                                    </m:sSupPr>
                                    <m:e>
                                      <m:r>
                                        <a:rPr lang="ro-RO" sz="3600" i="1">
                                          <a:solidFill>
                                            <a:schemeClr val="accent2"/>
                                          </a:solidFill>
                                          <a:latin typeface="Cambria Math" panose="02040503050406030204" pitchFamily="18" charset="0"/>
                                        </a:rPr>
                                        <m:t>𝑐</m:t>
                                      </m:r>
                                    </m:e>
                                    <m:sup>
                                      <m:r>
                                        <a:rPr lang="ro-RO" sz="3600" i="0">
                                          <a:solidFill>
                                            <a:schemeClr val="accent2"/>
                                          </a:solidFill>
                                          <a:latin typeface="Cambria Math" panose="02040503050406030204" pitchFamily="18" charset="0"/>
                                        </a:rPr>
                                        <m:t>2</m:t>
                                      </m:r>
                                    </m:sup>
                                  </m:sSup>
                                </m:den>
                              </m:f>
                            </m:e>
                          </m:rad>
                        </m:den>
                      </m:f>
                    </m:oMath>
                  </m:oMathPara>
                </a14:m>
                <a:endParaRPr lang="ro-RO" sz="2400" dirty="0">
                  <a:solidFill>
                    <a:schemeClr val="accent2"/>
                  </a:solidFill>
                </a:endParaRPr>
              </a:p>
            </p:txBody>
          </p:sp>
        </mc:Choice>
        <mc:Fallback xmlns="">
          <p:sp>
            <p:nvSpPr>
              <p:cNvPr id="8" name="TextBox 7">
                <a:extLst>
                  <a:ext uri="{FF2B5EF4-FFF2-40B4-BE49-F238E27FC236}">
                    <a16:creationId xmlns:a16="http://schemas.microsoft.com/office/drawing/2014/main" id="{25C03564-78B5-8474-A6D7-2B7975C56FCC}"/>
                  </a:ext>
                </a:extLst>
              </p:cNvPr>
              <p:cNvSpPr txBox="1">
                <a:spLocks noRot="1" noChangeAspect="1" noMove="1" noResize="1" noEditPoints="1" noAdjustHandles="1" noChangeArrowheads="1" noChangeShapeType="1" noTextEdit="1"/>
              </p:cNvSpPr>
              <p:nvPr/>
            </p:nvSpPr>
            <p:spPr>
              <a:xfrm>
                <a:off x="-3910068" y="1801467"/>
                <a:ext cx="3394649" cy="1729769"/>
              </a:xfrm>
              <a:prstGeom prst="rect">
                <a:avLst/>
              </a:prstGeom>
              <a:blipFill>
                <a:blip r:embed="rId15"/>
                <a:stretch>
                  <a:fillRect/>
                </a:stretch>
              </a:blipFill>
            </p:spPr>
            <p:txBody>
              <a:bodyPr/>
              <a:lstStyle/>
              <a:p>
                <a:r>
                  <a:rPr lang="ro-RO">
                    <a:noFill/>
                  </a:rPr>
                  <a:t> </a:t>
                </a:r>
              </a:p>
            </p:txBody>
          </p:sp>
        </mc:Fallback>
      </mc:AlternateContent>
      <p:pic>
        <p:nvPicPr>
          <p:cNvPr id="15" name="Picture 14">
            <a:extLst>
              <a:ext uri="{FF2B5EF4-FFF2-40B4-BE49-F238E27FC236}">
                <a16:creationId xmlns:a16="http://schemas.microsoft.com/office/drawing/2014/main" id="{183DF84B-9B8D-9890-631D-26D5C237860E}"/>
              </a:ext>
            </a:extLst>
          </p:cNvPr>
          <p:cNvPicPr>
            <a:picLocks noChangeAspect="1"/>
          </p:cNvPicPr>
          <p:nvPr/>
        </p:nvPicPr>
        <p:blipFill>
          <a:blip r:embed="rId16">
            <a:extLst>
              <a:ext uri="{BEBA8EAE-BF5A-486C-A8C5-ECC9F3942E4B}">
                <a14:imgProps xmlns:a14="http://schemas.microsoft.com/office/drawing/2010/main">
                  <a14:imgLayer r:embed="rId17">
                    <a14:imgEffect>
                      <a14:backgroundRemoval t="2296" b="96987" l="3500" r="94500">
                        <a14:foregroundMark x1="6333" y1="68723" x2="11167" y2="68293"/>
                        <a14:foregroundMark x1="31750" y1="25251" x2="43250" y2="18651"/>
                        <a14:foregroundMark x1="49333" y1="17647" x2="49333" y2="17647"/>
                        <a14:foregroundMark x1="56000" y1="14347" x2="44500" y2="19225"/>
                        <a14:foregroundMark x1="24583" y1="23529" x2="33250" y2="15638"/>
                        <a14:foregroundMark x1="20167" y1="21377" x2="19250" y2="23242"/>
                        <a14:foregroundMark x1="14284" y1="47202" x2="14417" y2="49498"/>
                        <a14:foregroundMark x1="14201" y1="45768" x2="14284" y2="47202"/>
                        <a14:foregroundMark x1="14124" y1="44454" x2="14201" y2="45768"/>
                        <a14:foregroundMark x1="14067" y1="43472" x2="14092" y2="43902"/>
                        <a14:foregroundMark x1="14000" y1="42324" x2="14067" y2="43472"/>
                        <a14:foregroundMark x1="13613" y1="56098" x2="14083" y2="60258"/>
                        <a14:foregroundMark x1="13500" y1="55093" x2="13613" y2="56098"/>
                        <a14:foregroundMark x1="3583" y1="65854" x2="3583" y2="65854"/>
                        <a14:foregroundMark x1="91333" y1="36155" x2="91333" y2="36155"/>
                        <a14:foregroundMark x1="94583" y1="34720" x2="94583" y2="34720"/>
                        <a14:foregroundMark x1="60750" y1="8034" x2="54333" y2="7747"/>
                        <a14:foregroundMark x1="69000" y1="69584" x2="54333" y2="83931"/>
                        <a14:foregroundMark x1="54333" y1="83931" x2="41000" y2="86657"/>
                        <a14:foregroundMark x1="41000" y1="86657" x2="33000" y2="82496"/>
                        <a14:foregroundMark x1="46167" y1="91535" x2="35250" y2="90244"/>
                        <a14:foregroundMark x1="12000" y1="49928" x2="12000" y2="49928"/>
                        <a14:foregroundMark x1="11333" y1="56528" x2="11333" y2="56528"/>
                        <a14:foregroundMark x1="10667" y1="55237" x2="10667" y2="55237"/>
                        <a14:foregroundMark x1="11417" y1="54663" x2="11417" y2="54663"/>
                        <a14:foregroundMark x1="11667" y1="48494" x2="11667" y2="48494"/>
                        <a14:foregroundMark x1="11083" y1="48207" x2="11083" y2="48207"/>
                        <a14:foregroundMark x1="11583" y1="49641" x2="11583" y2="49641"/>
                        <a14:foregroundMark x1="11250" y1="49641" x2="11250" y2="49641"/>
                        <a14:foregroundMark x1="12083" y1="47202" x2="12083" y2="47202"/>
                        <a14:foregroundMark x1="12250" y1="45624" x2="12250" y2="45624"/>
                        <a14:foregroundMark x1="14356" y1="45768" x2="14000" y2="54232"/>
                        <a14:foregroundMark x1="14833" y1="34433" x2="14356" y2="45768"/>
                        <a14:foregroundMark x1="14000" y1="54232" x2="14250" y2="56098"/>
                        <a14:foregroundMark x1="12333" y1="54232" x2="12333" y2="54232"/>
                        <a14:foregroundMark x1="12833" y1="52798" x2="12833" y2="52798"/>
                        <a14:foregroundMark x1="12083" y1="52511" x2="12083" y2="52511"/>
                        <a14:foregroundMark x1="14583" y1="69584" x2="14583" y2="69584"/>
                        <a14:foregroundMark x1="14250" y1="70588" x2="14250" y2="70588"/>
                        <a14:foregroundMark x1="15250" y1="71019" x2="15250" y2="71019"/>
                        <a14:foregroundMark x1="14833" y1="72166" x2="14833" y2="72166"/>
                        <a14:foregroundMark x1="13250" y1="72023" x2="13250" y2="72023"/>
                        <a14:foregroundMark x1="13500" y1="75897" x2="13500" y2="75897"/>
                        <a14:foregroundMark x1="14500" y1="75897" x2="14500" y2="75897"/>
                        <a14:foregroundMark x1="15667" y1="76184" x2="15667" y2="76184"/>
                        <a14:foregroundMark x1="12917" y1="75753" x2="12917" y2="75753"/>
                        <a14:foregroundMark x1="17167" y1="79627" x2="17167" y2="79627"/>
                        <a14:foregroundMark x1="17583" y1="79340" x2="17583" y2="79340"/>
                        <a14:foregroundMark x1="14083" y1="69297" x2="14083" y2="69297"/>
                        <a14:foregroundMark x1="13000" y1="70445" x2="13000" y2="70445"/>
                        <a14:foregroundMark x1="13417" y1="70445" x2="13417" y2="70445"/>
                        <a14:foregroundMark x1="13750" y1="70732" x2="13750" y2="70732"/>
                        <a14:foregroundMark x1="13250" y1="70445" x2="13250" y2="70445"/>
                        <a14:foregroundMark x1="13667" y1="70732" x2="13667" y2="70732"/>
                        <a14:foregroundMark x1="15333" y1="72023" x2="15333" y2="72023"/>
                        <a14:foregroundMark x1="13167" y1="45481" x2="13167" y2="45481"/>
                        <a14:foregroundMark x1="75500" y1="19656" x2="75500" y2="19656"/>
                        <a14:foregroundMark x1="76417" y1="19369" x2="76417" y2="19369"/>
                        <a14:foregroundMark x1="77417" y1="19082" x2="77417" y2="19082"/>
                        <a14:foregroundMark x1="79167" y1="18364" x2="79167" y2="18364"/>
                        <a14:foregroundMark x1="76833" y1="18077" x2="76833" y2="18077"/>
                        <a14:foregroundMark x1="80500" y1="29986" x2="80500" y2="29986"/>
                        <a14:foregroundMark x1="79833" y1="30129" x2="79833" y2="30129"/>
                        <a14:foregroundMark x1="77167" y1="24103" x2="77167" y2="24103"/>
                        <a14:foregroundMark x1="78833" y1="21377" x2="79932" y2="20932"/>
                        <a14:foregroundMark x1="77470" y1="21929" x2="78833" y2="21377"/>
                        <a14:foregroundMark x1="76000" y1="22525" x2="77176" y2="22048"/>
                        <a14:foregroundMark x1="77500" y1="22812" x2="76917" y2="23386"/>
                        <a14:foregroundMark x1="78667" y1="21664" x2="77500" y2="22812"/>
                        <a14:foregroundMark x1="78333" y1="23816" x2="78333" y2="23816"/>
                        <a14:foregroundMark x1="79667" y1="30129" x2="78651" y2="29962"/>
                        <a14:foregroundMark x1="76417" y1="18508" x2="76417" y2="18508"/>
                        <a14:foregroundMark x1="80750" y1="44763" x2="80750" y2="44763"/>
                        <a14:foregroundMark x1="80250" y1="48637" x2="84250" y2="49641"/>
                        <a14:foregroundMark x1="82833" y1="49785" x2="82263" y2="49785"/>
                        <a14:foregroundMark x1="81723" y1="52461" x2="80417" y2="52080"/>
                        <a14:foregroundMark x1="83860" y1="53085" x2="81873" y2="52505"/>
                        <a14:foregroundMark x1="85333" y1="53515" x2="83860" y2="53085"/>
                        <a14:foregroundMark x1="80035" y1="57029" x2="79583" y2="56958"/>
                        <a14:foregroundMark x1="81242" y1="57218" x2="80980" y2="57177"/>
                        <a14:foregroundMark x1="82333" y1="57389" x2="82064" y2="57347"/>
                        <a14:foregroundMark x1="81917" y1="49641" x2="81917" y2="49641"/>
                        <a14:foregroundMark x1="81917" y1="57532" x2="79417" y2="57102"/>
                        <a14:foregroundMark x1="81333" y1="54376" x2="81833" y2="54376"/>
                        <a14:foregroundMark x1="83000" y1="53945" x2="83000" y2="53945"/>
                        <a14:foregroundMark x1="82583" y1="53945" x2="82583" y2="53945"/>
                        <a14:foregroundMark x1="82667" y1="53945" x2="82750" y2="53945"/>
                        <a14:foregroundMark x1="80917" y1="53228" x2="80917" y2="53228"/>
                        <a14:foregroundMark x1="55833" y1="2296" x2="55833" y2="2296"/>
                        <a14:foregroundMark x1="55417" y1="2296" x2="55417" y2="2296"/>
                        <a14:foregroundMark x1="55250" y1="2296" x2="54333" y2="2726"/>
                        <a14:foregroundMark x1="54417" y1="2439" x2="53083" y2="2726"/>
                        <a14:foregroundMark x1="53417" y1="2582" x2="52250" y2="2869"/>
                        <a14:foregroundMark x1="59917" y1="3013" x2="54000" y2="2582"/>
                        <a14:foregroundMark x1="35917" y1="96844" x2="37250" y2="96987"/>
                        <a14:backgroundMark x1="12333" y1="48924" x2="12333" y2="48924"/>
                        <a14:backgroundMark x1="12083" y1="55811" x2="12083" y2="55811"/>
                        <a14:backgroundMark x1="11833" y1="56815" x2="11833" y2="56815"/>
                        <a14:backgroundMark x1="13000" y1="54232" x2="13000" y2="54232"/>
                        <a14:backgroundMark x1="13167" y1="70301" x2="13333" y2="70301"/>
                        <a14:backgroundMark x1="14667" y1="70158" x2="14667" y2="70158"/>
                        <a14:backgroundMark x1="14750" y1="68723" x2="14750" y2="68723"/>
                        <a14:backgroundMark x1="14083" y1="69584" x2="14083" y2="69584"/>
                        <a14:backgroundMark x1="15250" y1="71593" x2="15250" y2="71593"/>
                        <a14:backgroundMark x1="12417" y1="53515" x2="12417" y2="53515"/>
                        <a14:backgroundMark x1="13167" y1="45768" x2="13167" y2="45768"/>
                        <a14:backgroundMark x1="78000" y1="23386" x2="78000" y2="23386"/>
                        <a14:backgroundMark x1="77583" y1="23099" x2="77583" y2="23099"/>
                        <a14:backgroundMark x1="77167" y1="23529" x2="77167" y2="23529"/>
                        <a14:backgroundMark x1="76417" y1="22812" x2="76417" y2="22812"/>
                        <a14:backgroundMark x1="77000" y1="22525" x2="77250" y2="22525"/>
                        <a14:backgroundMark x1="76167" y1="22812" x2="76083" y2="22812"/>
                        <a14:backgroundMark x1="76333" y1="19082" x2="76333" y2="19082"/>
                        <a14:backgroundMark x1="79583" y1="21377" x2="79583" y2="21377"/>
                        <a14:backgroundMark x1="80667" y1="21521" x2="80083" y2="21377"/>
                        <a14:backgroundMark x1="79917" y1="21951" x2="79917" y2="21808"/>
                        <a14:backgroundMark x1="78417" y1="29699" x2="78417" y2="29699"/>
                        <a14:backgroundMark x1="79000" y1="30990" x2="78417" y2="30846"/>
                        <a14:backgroundMark x1="80000" y1="30703" x2="80000" y2="30703"/>
                        <a14:backgroundMark x1="80250" y1="30703" x2="80250" y2="30703"/>
                        <a14:backgroundMark x1="80750" y1="30273" x2="80750" y2="30273"/>
                        <a14:backgroundMark x1="79083" y1="29699" x2="79083" y2="29699"/>
                        <a14:backgroundMark x1="76667" y1="23816" x2="76667" y2="23816"/>
                        <a14:backgroundMark x1="80167" y1="44333" x2="80167" y2="44333"/>
                        <a14:backgroundMark x1="81750" y1="50072" x2="81750" y2="50072"/>
                        <a14:backgroundMark x1="82417" y1="50215" x2="81000" y2="50072"/>
                        <a14:backgroundMark x1="81697" y1="56901" x2="82250" y2="56815"/>
                        <a14:backgroundMark x1="81333" y1="53515" x2="81500" y2="53515"/>
                        <a14:backgroundMark x1="80167" y1="56098" x2="80167" y2="56098"/>
                        <a14:backgroundMark x1="81083" y1="52941" x2="81083" y2="52941"/>
                        <a14:backgroundMark x1="81917" y1="53228" x2="81917" y2="53228"/>
                        <a14:backgroundMark x1="62583" y1="2152" x2="62583" y2="2152"/>
                        <a14:backgroundMark x1="29667" y1="96987" x2="30667" y2="96987"/>
                        <a14:backgroundMark x1="31250" y1="97274" x2="32083" y2="97418"/>
                        <a14:backgroundMark x1="30417" y1="96987" x2="32333" y2="97418"/>
                        <a14:backgroundMark x1="30750" y1="96700" x2="32583" y2="96987"/>
                        <a14:backgroundMark x1="32917" y1="97274" x2="33917" y2="97418"/>
                        <a14:backgroundMark x1="33167" y1="97131" x2="32583" y2="96987"/>
                        <a14:backgroundMark x1="46333" y1="96844" x2="46333" y2="96844"/>
                        <a14:backgroundMark x1="46500" y1="96987" x2="45667" y2="97131"/>
                        <a14:backgroundMark x1="45333" y1="97131" x2="44417" y2="97274"/>
                        <a14:backgroundMark x1="45083" y1="96987" x2="43833" y2="97561"/>
                        <a14:backgroundMark x1="44833" y1="97131" x2="43667" y2="97131"/>
                        <a14:backgroundMark x1="45250" y1="96700" x2="44000" y2="97131"/>
                        <a14:backgroundMark x1="44500" y1="96700" x2="42333" y2="97131"/>
                        <a14:backgroundMark x1="43250" y1="96987" x2="42000" y2="97274"/>
                        <a14:backgroundMark x1="43167" y1="96700" x2="41750" y2="97131"/>
                        <a14:backgroundMark x1="42667" y1="97131" x2="41417" y2="97131"/>
                        <a14:backgroundMark x1="80333" y1="53085" x2="80333" y2="53085"/>
                      </a14:backgroundRemoval>
                    </a14:imgEffect>
                  </a14:imgLayer>
                </a14:imgProps>
              </a:ext>
            </a:extLst>
          </a:blip>
          <a:stretch>
            <a:fillRect/>
          </a:stretch>
        </p:blipFill>
        <p:spPr>
          <a:xfrm>
            <a:off x="615558" y="6418622"/>
            <a:ext cx="7612898" cy="4421825"/>
          </a:xfrm>
          <a:prstGeom prst="rect">
            <a:avLst/>
          </a:prstGeom>
        </p:spPr>
      </p:pic>
    </p:spTree>
    <p:extLst>
      <p:ext uri="{BB962C8B-B14F-4D97-AF65-F5344CB8AC3E}">
        <p14:creationId xmlns:p14="http://schemas.microsoft.com/office/powerpoint/2010/main" val="19314100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19" name="Google Shape;1619;p39"/>
          <p:cNvSpPr txBox="1">
            <a:spLocks noGrp="1"/>
          </p:cNvSpPr>
          <p:nvPr>
            <p:ph type="title"/>
          </p:nvPr>
        </p:nvSpPr>
        <p:spPr>
          <a:xfrm>
            <a:off x="713224" y="23766"/>
            <a:ext cx="7717500" cy="572700"/>
          </a:xfrm>
          <a:prstGeom prst="rect">
            <a:avLst/>
          </a:prstGeom>
        </p:spPr>
        <p:txBody>
          <a:bodyPr spcFirstLastPara="1" wrap="square" lIns="91425" tIns="91425" rIns="91425" bIns="91425" anchor="t" anchorCtr="0">
            <a:noAutofit/>
          </a:bodyPr>
          <a:lstStyle/>
          <a:p>
            <a:pPr lvl="0"/>
            <a:r>
              <a:rPr lang="en-GB" dirty="0"/>
              <a:t>What makes this </a:t>
            </a:r>
            <a:r>
              <a:rPr lang="en-GB" dirty="0">
                <a:solidFill>
                  <a:schemeClr val="accent2"/>
                </a:solidFill>
              </a:rPr>
              <a:t>possible</a:t>
            </a:r>
            <a:r>
              <a:rPr lang="en-GB" dirty="0"/>
              <a:t>?</a:t>
            </a:r>
            <a:endParaRPr lang="en-GB" dirty="0">
              <a:solidFill>
                <a:schemeClr val="accent2"/>
              </a:solidFill>
            </a:endParaRPr>
          </a:p>
        </p:txBody>
      </p:sp>
      <p:pic>
        <p:nvPicPr>
          <p:cNvPr id="5122" name="Picture 2" descr="diagram showing particles hitting Earth's atmosphere and creating other types of particles">
            <a:extLst>
              <a:ext uri="{FF2B5EF4-FFF2-40B4-BE49-F238E27FC236}">
                <a16:creationId xmlns:a16="http://schemas.microsoft.com/office/drawing/2014/main" id="{AE7F1FB3-6CFE-11C3-1862-78CECCD329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2988" y="1506309"/>
            <a:ext cx="4328160" cy="254597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A023F634-34C8-9839-EE49-EE8203821CA2}"/>
                  </a:ext>
                </a:extLst>
              </p:cNvPr>
              <p:cNvSpPr txBox="1"/>
              <p:nvPr/>
            </p:nvSpPr>
            <p:spPr>
              <a:xfrm>
                <a:off x="402852" y="1801467"/>
                <a:ext cx="3394649" cy="172976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ro-RO" sz="3600" smtClean="0">
                          <a:solidFill>
                            <a:schemeClr val="accent2"/>
                          </a:solidFill>
                          <a:latin typeface="Cambria Math" panose="02040503050406030204" pitchFamily="18" charset="0"/>
                        </a:rPr>
                        <m:t>Δ</m:t>
                      </m:r>
                      <m:sSup>
                        <m:sSupPr>
                          <m:ctrlPr>
                            <a:rPr lang="ro-RO" sz="3600" i="1">
                              <a:solidFill>
                                <a:schemeClr val="accent2"/>
                              </a:solidFill>
                              <a:latin typeface="Cambria Math" panose="02040503050406030204" pitchFamily="18" charset="0"/>
                            </a:rPr>
                          </m:ctrlPr>
                        </m:sSupPr>
                        <m:e>
                          <m:r>
                            <a:rPr lang="ro-RO" sz="3600" i="1">
                              <a:solidFill>
                                <a:schemeClr val="accent2"/>
                              </a:solidFill>
                              <a:latin typeface="Cambria Math" panose="02040503050406030204" pitchFamily="18" charset="0"/>
                            </a:rPr>
                            <m:t>𝑡</m:t>
                          </m:r>
                        </m:e>
                        <m:sup>
                          <m:r>
                            <a:rPr lang="ro-RO" sz="3600" i="0">
                              <a:solidFill>
                                <a:schemeClr val="accent2"/>
                              </a:solidFill>
                              <a:latin typeface="Cambria Math" panose="02040503050406030204" pitchFamily="18" charset="0"/>
                            </a:rPr>
                            <m:t>′</m:t>
                          </m:r>
                        </m:sup>
                      </m:sSup>
                      <m:r>
                        <a:rPr lang="ro-RO" sz="3600" i="0">
                          <a:solidFill>
                            <a:schemeClr val="accent2"/>
                          </a:solidFill>
                          <a:latin typeface="Cambria Math" panose="02040503050406030204" pitchFamily="18" charset="0"/>
                        </a:rPr>
                        <m:t>=</m:t>
                      </m:r>
                      <m:f>
                        <m:fPr>
                          <m:ctrlPr>
                            <a:rPr lang="ro-RO" sz="3600" i="1">
                              <a:solidFill>
                                <a:schemeClr val="accent2"/>
                              </a:solidFill>
                              <a:latin typeface="Cambria Math" panose="02040503050406030204" pitchFamily="18" charset="0"/>
                            </a:rPr>
                          </m:ctrlPr>
                        </m:fPr>
                        <m:num>
                          <m:r>
                            <m:rPr>
                              <m:sty m:val="p"/>
                            </m:rPr>
                            <a:rPr lang="ro-RO" sz="3600" i="0">
                              <a:solidFill>
                                <a:schemeClr val="accent2"/>
                              </a:solidFill>
                              <a:latin typeface="Cambria Math" panose="02040503050406030204" pitchFamily="18" charset="0"/>
                            </a:rPr>
                            <m:t>Δ</m:t>
                          </m:r>
                          <m:r>
                            <a:rPr lang="ro-RO" sz="3600" i="1">
                              <a:solidFill>
                                <a:schemeClr val="accent2"/>
                              </a:solidFill>
                              <a:latin typeface="Cambria Math" panose="02040503050406030204" pitchFamily="18" charset="0"/>
                            </a:rPr>
                            <m:t>𝑡</m:t>
                          </m:r>
                        </m:num>
                        <m:den>
                          <m:rad>
                            <m:radPr>
                              <m:degHide m:val="on"/>
                              <m:ctrlPr>
                                <a:rPr lang="ro-RO" sz="3600" i="1">
                                  <a:solidFill>
                                    <a:schemeClr val="accent2"/>
                                  </a:solidFill>
                                  <a:latin typeface="Cambria Math" panose="02040503050406030204" pitchFamily="18" charset="0"/>
                                </a:rPr>
                              </m:ctrlPr>
                            </m:radPr>
                            <m:deg/>
                            <m:e>
                              <m:r>
                                <a:rPr lang="ro-RO" sz="3600" i="0">
                                  <a:solidFill>
                                    <a:schemeClr val="accent2"/>
                                  </a:solidFill>
                                  <a:latin typeface="Cambria Math" panose="02040503050406030204" pitchFamily="18" charset="0"/>
                                </a:rPr>
                                <m:t>1−</m:t>
                              </m:r>
                              <m:f>
                                <m:fPr>
                                  <m:ctrlPr>
                                    <a:rPr lang="ro-RO" sz="3600" i="1">
                                      <a:solidFill>
                                        <a:schemeClr val="accent2"/>
                                      </a:solidFill>
                                      <a:latin typeface="Cambria Math" panose="02040503050406030204" pitchFamily="18" charset="0"/>
                                    </a:rPr>
                                  </m:ctrlPr>
                                </m:fPr>
                                <m:num>
                                  <m:sSup>
                                    <m:sSupPr>
                                      <m:ctrlPr>
                                        <a:rPr lang="ro-RO" sz="3600" i="1">
                                          <a:solidFill>
                                            <a:schemeClr val="accent2"/>
                                          </a:solidFill>
                                          <a:latin typeface="Cambria Math" panose="02040503050406030204" pitchFamily="18" charset="0"/>
                                        </a:rPr>
                                      </m:ctrlPr>
                                    </m:sSupPr>
                                    <m:e>
                                      <m:r>
                                        <a:rPr lang="ro-RO" sz="3600" i="1">
                                          <a:solidFill>
                                            <a:schemeClr val="accent2"/>
                                          </a:solidFill>
                                          <a:latin typeface="Cambria Math" panose="02040503050406030204" pitchFamily="18" charset="0"/>
                                        </a:rPr>
                                        <m:t>𝑣</m:t>
                                      </m:r>
                                    </m:e>
                                    <m:sup>
                                      <m:r>
                                        <a:rPr lang="ro-RO" sz="3600" i="0">
                                          <a:solidFill>
                                            <a:schemeClr val="accent2"/>
                                          </a:solidFill>
                                          <a:latin typeface="Cambria Math" panose="02040503050406030204" pitchFamily="18" charset="0"/>
                                        </a:rPr>
                                        <m:t>2</m:t>
                                      </m:r>
                                    </m:sup>
                                  </m:sSup>
                                </m:num>
                                <m:den>
                                  <m:sSup>
                                    <m:sSupPr>
                                      <m:ctrlPr>
                                        <a:rPr lang="ro-RO" sz="3600" i="1">
                                          <a:solidFill>
                                            <a:schemeClr val="accent2"/>
                                          </a:solidFill>
                                          <a:latin typeface="Cambria Math" panose="02040503050406030204" pitchFamily="18" charset="0"/>
                                        </a:rPr>
                                      </m:ctrlPr>
                                    </m:sSupPr>
                                    <m:e>
                                      <m:r>
                                        <a:rPr lang="ro-RO" sz="3600" i="1">
                                          <a:solidFill>
                                            <a:schemeClr val="accent2"/>
                                          </a:solidFill>
                                          <a:latin typeface="Cambria Math" panose="02040503050406030204" pitchFamily="18" charset="0"/>
                                        </a:rPr>
                                        <m:t>𝑐</m:t>
                                      </m:r>
                                    </m:e>
                                    <m:sup>
                                      <m:r>
                                        <a:rPr lang="ro-RO" sz="3600" i="0">
                                          <a:solidFill>
                                            <a:schemeClr val="accent2"/>
                                          </a:solidFill>
                                          <a:latin typeface="Cambria Math" panose="02040503050406030204" pitchFamily="18" charset="0"/>
                                        </a:rPr>
                                        <m:t>2</m:t>
                                      </m:r>
                                    </m:sup>
                                  </m:sSup>
                                </m:den>
                              </m:f>
                            </m:e>
                          </m:rad>
                        </m:den>
                      </m:f>
                    </m:oMath>
                  </m:oMathPara>
                </a14:m>
                <a:endParaRPr lang="ro-RO" sz="2400" dirty="0">
                  <a:solidFill>
                    <a:schemeClr val="accent2"/>
                  </a:solidFill>
                </a:endParaRPr>
              </a:p>
            </p:txBody>
          </p:sp>
        </mc:Choice>
        <mc:Fallback xmlns="">
          <p:sp>
            <p:nvSpPr>
              <p:cNvPr id="2" name="TextBox 1">
                <a:extLst>
                  <a:ext uri="{FF2B5EF4-FFF2-40B4-BE49-F238E27FC236}">
                    <a16:creationId xmlns:a16="http://schemas.microsoft.com/office/drawing/2014/main" id="{A023F634-34C8-9839-EE49-EE8203821CA2}"/>
                  </a:ext>
                </a:extLst>
              </p:cNvPr>
              <p:cNvSpPr txBox="1">
                <a:spLocks noRot="1" noChangeAspect="1" noMove="1" noResize="1" noEditPoints="1" noAdjustHandles="1" noChangeArrowheads="1" noChangeShapeType="1" noTextEdit="1"/>
              </p:cNvSpPr>
              <p:nvPr/>
            </p:nvSpPr>
            <p:spPr>
              <a:xfrm>
                <a:off x="402852" y="1801467"/>
                <a:ext cx="3394649" cy="1729769"/>
              </a:xfrm>
              <a:prstGeom prst="rect">
                <a:avLst/>
              </a:prstGeom>
              <a:blipFill>
                <a:blip r:embed="rId6"/>
                <a:stretch>
                  <a:fillRect/>
                </a:stretch>
              </a:blipFill>
            </p:spPr>
            <p:txBody>
              <a:bodyPr/>
              <a:lstStyle/>
              <a:p>
                <a:r>
                  <a:rPr lang="ro-RO">
                    <a:noFill/>
                  </a:rPr>
                  <a:t> </a:t>
                </a:r>
              </a:p>
            </p:txBody>
          </p:sp>
        </mc:Fallback>
      </mc:AlternateContent>
      <p:pic>
        <p:nvPicPr>
          <p:cNvPr id="19" name="Sequence 01_1">
            <a:hlinkClick r:id="" action="ppaction://media"/>
            <a:extLst>
              <a:ext uri="{FF2B5EF4-FFF2-40B4-BE49-F238E27FC236}">
                <a16:creationId xmlns:a16="http://schemas.microsoft.com/office/drawing/2014/main" id="{32E1BEBC-2468-10D9-6231-B96CE5CCE30E}"/>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1003385" y="5497636"/>
            <a:ext cx="7137178" cy="4014663"/>
          </a:xfrm>
          <a:prstGeom prst="rect">
            <a:avLst/>
          </a:prstGeom>
        </p:spPr>
      </p:pic>
    </p:spTree>
    <p:extLst>
      <p:ext uri="{BB962C8B-B14F-4D97-AF65-F5344CB8AC3E}">
        <p14:creationId xmlns:p14="http://schemas.microsoft.com/office/powerpoint/2010/main" val="3140241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video>
              <p:cMediaNode vol="80000">
                <p:cTn id="2" fill="hold" display="0">
                  <p:stCondLst>
                    <p:cond delay="indefinite"/>
                  </p:stCondLst>
                </p:cTn>
                <p:tgtEl>
                  <p:spTgt spid="19"/>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19" name="Google Shape;1619;p39"/>
          <p:cNvSpPr txBox="1">
            <a:spLocks noGrp="1"/>
          </p:cNvSpPr>
          <p:nvPr>
            <p:ph type="title"/>
          </p:nvPr>
        </p:nvSpPr>
        <p:spPr>
          <a:xfrm>
            <a:off x="2562007" y="0"/>
            <a:ext cx="4019985"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The</a:t>
            </a:r>
            <a:r>
              <a:rPr lang="en-GB" dirty="0">
                <a:solidFill>
                  <a:schemeClr val="accent2"/>
                </a:solidFill>
              </a:rPr>
              <a:t> Muon </a:t>
            </a:r>
            <a:r>
              <a:rPr lang="en-GB" dirty="0"/>
              <a:t>Collider</a:t>
            </a:r>
            <a:r>
              <a:rPr lang="en-GB" dirty="0">
                <a:solidFill>
                  <a:schemeClr val="accent2"/>
                </a:solidFill>
              </a:rPr>
              <a:t> </a:t>
            </a:r>
            <a:endParaRPr lang="en-GB" dirty="0"/>
          </a:p>
        </p:txBody>
      </p:sp>
      <p:pic>
        <p:nvPicPr>
          <p:cNvPr id="24" name="Picture 4">
            <a:extLst>
              <a:ext uri="{FF2B5EF4-FFF2-40B4-BE49-F238E27FC236}">
                <a16:creationId xmlns:a16="http://schemas.microsoft.com/office/drawing/2014/main" id="{99B40674-51A1-D655-8284-CDB9C4E6EF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914" y="824914"/>
            <a:ext cx="6811554" cy="353349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diagram showing particles hitting Earth's atmosphere and creating other types of particles">
            <a:extLst>
              <a:ext uri="{FF2B5EF4-FFF2-40B4-BE49-F238E27FC236}">
                <a16:creationId xmlns:a16="http://schemas.microsoft.com/office/drawing/2014/main" id="{B7A45DBF-A14D-AC9E-D811-EFCF5FFC6E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2988" y="5659209"/>
            <a:ext cx="4328160" cy="254597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F1270F54-F769-87BC-0258-A0C12AFD2C07}"/>
                  </a:ext>
                </a:extLst>
              </p:cNvPr>
              <p:cNvSpPr txBox="1"/>
              <p:nvPr/>
            </p:nvSpPr>
            <p:spPr>
              <a:xfrm>
                <a:off x="402852" y="5954367"/>
                <a:ext cx="3394649" cy="172976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ro-RO" sz="3600" smtClean="0">
                          <a:solidFill>
                            <a:schemeClr val="accent2"/>
                          </a:solidFill>
                          <a:latin typeface="Cambria Math" panose="02040503050406030204" pitchFamily="18" charset="0"/>
                        </a:rPr>
                        <m:t>Δ</m:t>
                      </m:r>
                      <m:sSup>
                        <m:sSupPr>
                          <m:ctrlPr>
                            <a:rPr lang="ro-RO" sz="3600" i="1">
                              <a:solidFill>
                                <a:schemeClr val="accent2"/>
                              </a:solidFill>
                              <a:latin typeface="Cambria Math" panose="02040503050406030204" pitchFamily="18" charset="0"/>
                            </a:rPr>
                          </m:ctrlPr>
                        </m:sSupPr>
                        <m:e>
                          <m:r>
                            <a:rPr lang="ro-RO" sz="3600" i="1">
                              <a:solidFill>
                                <a:schemeClr val="accent2"/>
                              </a:solidFill>
                              <a:latin typeface="Cambria Math" panose="02040503050406030204" pitchFamily="18" charset="0"/>
                            </a:rPr>
                            <m:t>𝑡</m:t>
                          </m:r>
                        </m:e>
                        <m:sup>
                          <m:r>
                            <a:rPr lang="ro-RO" sz="3600" i="0">
                              <a:solidFill>
                                <a:schemeClr val="accent2"/>
                              </a:solidFill>
                              <a:latin typeface="Cambria Math" panose="02040503050406030204" pitchFamily="18" charset="0"/>
                            </a:rPr>
                            <m:t>′</m:t>
                          </m:r>
                        </m:sup>
                      </m:sSup>
                      <m:r>
                        <a:rPr lang="ro-RO" sz="3600" i="0">
                          <a:solidFill>
                            <a:schemeClr val="accent2"/>
                          </a:solidFill>
                          <a:latin typeface="Cambria Math" panose="02040503050406030204" pitchFamily="18" charset="0"/>
                        </a:rPr>
                        <m:t>=</m:t>
                      </m:r>
                      <m:f>
                        <m:fPr>
                          <m:ctrlPr>
                            <a:rPr lang="ro-RO" sz="3600" i="1">
                              <a:solidFill>
                                <a:schemeClr val="accent2"/>
                              </a:solidFill>
                              <a:latin typeface="Cambria Math" panose="02040503050406030204" pitchFamily="18" charset="0"/>
                            </a:rPr>
                          </m:ctrlPr>
                        </m:fPr>
                        <m:num>
                          <m:r>
                            <m:rPr>
                              <m:sty m:val="p"/>
                            </m:rPr>
                            <a:rPr lang="ro-RO" sz="3600" i="0">
                              <a:solidFill>
                                <a:schemeClr val="accent2"/>
                              </a:solidFill>
                              <a:latin typeface="Cambria Math" panose="02040503050406030204" pitchFamily="18" charset="0"/>
                            </a:rPr>
                            <m:t>Δ</m:t>
                          </m:r>
                          <m:r>
                            <a:rPr lang="ro-RO" sz="3600" i="1">
                              <a:solidFill>
                                <a:schemeClr val="accent2"/>
                              </a:solidFill>
                              <a:latin typeface="Cambria Math" panose="02040503050406030204" pitchFamily="18" charset="0"/>
                            </a:rPr>
                            <m:t>𝑡</m:t>
                          </m:r>
                        </m:num>
                        <m:den>
                          <m:rad>
                            <m:radPr>
                              <m:degHide m:val="on"/>
                              <m:ctrlPr>
                                <a:rPr lang="ro-RO" sz="3600" i="1">
                                  <a:solidFill>
                                    <a:schemeClr val="accent2"/>
                                  </a:solidFill>
                                  <a:latin typeface="Cambria Math" panose="02040503050406030204" pitchFamily="18" charset="0"/>
                                </a:rPr>
                              </m:ctrlPr>
                            </m:radPr>
                            <m:deg/>
                            <m:e>
                              <m:r>
                                <a:rPr lang="ro-RO" sz="3600" i="0">
                                  <a:solidFill>
                                    <a:schemeClr val="accent2"/>
                                  </a:solidFill>
                                  <a:latin typeface="Cambria Math" panose="02040503050406030204" pitchFamily="18" charset="0"/>
                                </a:rPr>
                                <m:t>1−</m:t>
                              </m:r>
                              <m:f>
                                <m:fPr>
                                  <m:ctrlPr>
                                    <a:rPr lang="ro-RO" sz="3600" i="1">
                                      <a:solidFill>
                                        <a:schemeClr val="accent2"/>
                                      </a:solidFill>
                                      <a:latin typeface="Cambria Math" panose="02040503050406030204" pitchFamily="18" charset="0"/>
                                    </a:rPr>
                                  </m:ctrlPr>
                                </m:fPr>
                                <m:num>
                                  <m:sSup>
                                    <m:sSupPr>
                                      <m:ctrlPr>
                                        <a:rPr lang="ro-RO" sz="3600" i="1">
                                          <a:solidFill>
                                            <a:schemeClr val="accent2"/>
                                          </a:solidFill>
                                          <a:latin typeface="Cambria Math" panose="02040503050406030204" pitchFamily="18" charset="0"/>
                                        </a:rPr>
                                      </m:ctrlPr>
                                    </m:sSupPr>
                                    <m:e>
                                      <m:r>
                                        <a:rPr lang="ro-RO" sz="3600" i="1">
                                          <a:solidFill>
                                            <a:schemeClr val="accent2"/>
                                          </a:solidFill>
                                          <a:latin typeface="Cambria Math" panose="02040503050406030204" pitchFamily="18" charset="0"/>
                                        </a:rPr>
                                        <m:t>𝑣</m:t>
                                      </m:r>
                                    </m:e>
                                    <m:sup>
                                      <m:r>
                                        <a:rPr lang="ro-RO" sz="3600" i="0">
                                          <a:solidFill>
                                            <a:schemeClr val="accent2"/>
                                          </a:solidFill>
                                          <a:latin typeface="Cambria Math" panose="02040503050406030204" pitchFamily="18" charset="0"/>
                                        </a:rPr>
                                        <m:t>2</m:t>
                                      </m:r>
                                    </m:sup>
                                  </m:sSup>
                                </m:num>
                                <m:den>
                                  <m:sSup>
                                    <m:sSupPr>
                                      <m:ctrlPr>
                                        <a:rPr lang="ro-RO" sz="3600" i="1">
                                          <a:solidFill>
                                            <a:schemeClr val="accent2"/>
                                          </a:solidFill>
                                          <a:latin typeface="Cambria Math" panose="02040503050406030204" pitchFamily="18" charset="0"/>
                                        </a:rPr>
                                      </m:ctrlPr>
                                    </m:sSupPr>
                                    <m:e>
                                      <m:r>
                                        <a:rPr lang="ro-RO" sz="3600" i="1">
                                          <a:solidFill>
                                            <a:schemeClr val="accent2"/>
                                          </a:solidFill>
                                          <a:latin typeface="Cambria Math" panose="02040503050406030204" pitchFamily="18" charset="0"/>
                                        </a:rPr>
                                        <m:t>𝑐</m:t>
                                      </m:r>
                                    </m:e>
                                    <m:sup>
                                      <m:r>
                                        <a:rPr lang="ro-RO" sz="3600" i="0">
                                          <a:solidFill>
                                            <a:schemeClr val="accent2"/>
                                          </a:solidFill>
                                          <a:latin typeface="Cambria Math" panose="02040503050406030204" pitchFamily="18" charset="0"/>
                                        </a:rPr>
                                        <m:t>2</m:t>
                                      </m:r>
                                    </m:sup>
                                  </m:sSup>
                                </m:den>
                              </m:f>
                            </m:e>
                          </m:rad>
                        </m:den>
                      </m:f>
                    </m:oMath>
                  </m:oMathPara>
                </a14:m>
                <a:endParaRPr lang="ro-RO" sz="2400" dirty="0">
                  <a:solidFill>
                    <a:schemeClr val="accent2"/>
                  </a:solidFill>
                </a:endParaRPr>
              </a:p>
            </p:txBody>
          </p:sp>
        </mc:Choice>
        <mc:Fallback>
          <p:sp>
            <p:nvSpPr>
              <p:cNvPr id="28" name="TextBox 27">
                <a:extLst>
                  <a:ext uri="{FF2B5EF4-FFF2-40B4-BE49-F238E27FC236}">
                    <a16:creationId xmlns:a16="http://schemas.microsoft.com/office/drawing/2014/main" id="{F1270F54-F769-87BC-0258-A0C12AFD2C07}"/>
                  </a:ext>
                </a:extLst>
              </p:cNvPr>
              <p:cNvSpPr txBox="1">
                <a:spLocks noRot="1" noChangeAspect="1" noMove="1" noResize="1" noEditPoints="1" noAdjustHandles="1" noChangeArrowheads="1" noChangeShapeType="1" noTextEdit="1"/>
              </p:cNvSpPr>
              <p:nvPr/>
            </p:nvSpPr>
            <p:spPr>
              <a:xfrm>
                <a:off x="402852" y="5954367"/>
                <a:ext cx="3394649" cy="1729769"/>
              </a:xfrm>
              <a:prstGeom prst="rect">
                <a:avLst/>
              </a:prstGeom>
              <a:blipFill>
                <a:blip r:embed="rId5"/>
                <a:stretch>
                  <a:fillRect/>
                </a:stretch>
              </a:blipFill>
            </p:spPr>
            <p:txBody>
              <a:bodyPr/>
              <a:lstStyle/>
              <a:p>
                <a:r>
                  <a:rPr lang="ro-RO">
                    <a:noFill/>
                  </a:rPr>
                  <a:t> </a:t>
                </a:r>
              </a:p>
            </p:txBody>
          </p:sp>
        </mc:Fallback>
      </mc:AlternateContent>
    </p:spTree>
    <p:extLst>
      <p:ext uri="{BB962C8B-B14F-4D97-AF65-F5344CB8AC3E}">
        <p14:creationId xmlns:p14="http://schemas.microsoft.com/office/powerpoint/2010/main" val="32238211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19" name="Google Shape;1619;p39"/>
          <p:cNvSpPr txBox="1">
            <a:spLocks noGrp="1"/>
          </p:cNvSpPr>
          <p:nvPr>
            <p:ph type="title"/>
          </p:nvPr>
        </p:nvSpPr>
        <p:spPr>
          <a:xfrm>
            <a:off x="2562007" y="0"/>
            <a:ext cx="4019985"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The</a:t>
            </a:r>
            <a:r>
              <a:rPr lang="en-GB" dirty="0">
                <a:solidFill>
                  <a:schemeClr val="accent2"/>
                </a:solidFill>
              </a:rPr>
              <a:t> Muon </a:t>
            </a:r>
            <a:r>
              <a:rPr lang="en-GB" dirty="0"/>
              <a:t>Collider</a:t>
            </a:r>
            <a:r>
              <a:rPr lang="en-GB" dirty="0">
                <a:solidFill>
                  <a:schemeClr val="accent2"/>
                </a:solidFill>
              </a:rPr>
              <a:t> </a:t>
            </a:r>
            <a:endParaRPr lang="en-GB" dirty="0"/>
          </a:p>
        </p:txBody>
      </p:sp>
      <p:pic>
        <p:nvPicPr>
          <p:cNvPr id="23" name="Sequence 01_1">
            <a:hlinkClick r:id="" action="ppaction://media"/>
            <a:extLst>
              <a:ext uri="{FF2B5EF4-FFF2-40B4-BE49-F238E27FC236}">
                <a16:creationId xmlns:a16="http://schemas.microsoft.com/office/drawing/2014/main" id="{402DD092-C716-B08E-3AA6-A7579CE201E0}"/>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003411" y="722436"/>
            <a:ext cx="7137178" cy="4014663"/>
          </a:xfrm>
          <a:prstGeom prst="rect">
            <a:avLst/>
          </a:prstGeom>
        </p:spPr>
      </p:pic>
    </p:spTree>
    <p:extLst>
      <p:ext uri="{BB962C8B-B14F-4D97-AF65-F5344CB8AC3E}">
        <p14:creationId xmlns:p14="http://schemas.microsoft.com/office/powerpoint/2010/main" val="29451917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video>
              <p:cMediaNode vol="80000">
                <p:cTn id="2" fill="hold" display="0">
                  <p:stCondLst>
                    <p:cond delay="indefinite"/>
                  </p:stCondLst>
                </p:cTn>
                <p:tgtEl>
                  <p:spTgt spid="23"/>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6" name="Google Shape;1042;p34">
            <a:extLst>
              <a:ext uri="{FF2B5EF4-FFF2-40B4-BE49-F238E27FC236}">
                <a16:creationId xmlns:a16="http://schemas.microsoft.com/office/drawing/2014/main" id="{ECACD4F8-B0C3-AD6C-C8E6-0C7D102CCA6E}"/>
              </a:ext>
            </a:extLst>
          </p:cNvPr>
          <p:cNvSpPr/>
          <p:nvPr/>
        </p:nvSpPr>
        <p:spPr>
          <a:xfrm>
            <a:off x="6201002" y="804946"/>
            <a:ext cx="1023771" cy="3533494"/>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4;p34">
            <a:extLst>
              <a:ext uri="{FF2B5EF4-FFF2-40B4-BE49-F238E27FC236}">
                <a16:creationId xmlns:a16="http://schemas.microsoft.com/office/drawing/2014/main" id="{B5B7FDE1-88BE-0024-C9BB-E16E7F48C86B}"/>
              </a:ext>
            </a:extLst>
          </p:cNvPr>
          <p:cNvSpPr/>
          <p:nvPr/>
        </p:nvSpPr>
        <p:spPr>
          <a:xfrm rot="5400000">
            <a:off x="6187914" y="804948"/>
            <a:ext cx="1023981" cy="3533604"/>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90;p34">
            <a:extLst>
              <a:ext uri="{FF2B5EF4-FFF2-40B4-BE49-F238E27FC236}">
                <a16:creationId xmlns:a16="http://schemas.microsoft.com/office/drawing/2014/main" id="{4CA3696D-5DDD-5BA1-8AEC-08E3A6100948}"/>
              </a:ext>
            </a:extLst>
          </p:cNvPr>
          <p:cNvSpPr>
            <a:spLocks noChangeAspect="1"/>
          </p:cNvSpPr>
          <p:nvPr/>
        </p:nvSpPr>
        <p:spPr>
          <a:xfrm>
            <a:off x="6322879" y="2181679"/>
            <a:ext cx="780017" cy="780017"/>
          </a:xfrm>
          <a:prstGeom prst="ellipse">
            <a:avLst/>
          </a:prstGeom>
          <a:gradFill>
            <a:gsLst>
              <a:gs pos="0">
                <a:srgbClr val="FFE8CD"/>
              </a:gs>
              <a:gs pos="100000">
                <a:schemeClr val="accent1"/>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06" name="Picture 1605">
            <a:extLst>
              <a:ext uri="{FF2B5EF4-FFF2-40B4-BE49-F238E27FC236}">
                <a16:creationId xmlns:a16="http://schemas.microsoft.com/office/drawing/2014/main" id="{C5E3DEA6-19EB-1762-43C4-A090E64129B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068" b="94175" l="9718" r="89969">
                        <a14:foregroundMark x1="49216" y1="93932" x2="49216" y2="93932"/>
                        <a14:foregroundMark x1="35423" y1="87621" x2="43574" y2="92718"/>
                        <a14:foregroundMark x1="67505" y1="87113" x2="68025" y2="86893"/>
                        <a14:foregroundMark x1="57680" y1="91262" x2="63566" y2="88776"/>
                        <a14:foregroundMark x1="46708" y1="92476" x2="36050" y2="86893"/>
                        <a14:foregroundMark x1="37304" y1="90777" x2="39345" y2="92533"/>
                        <a14:foregroundMark x1="49843" y1="93447" x2="61129" y2="88107"/>
                        <a14:foregroundMark x1="61442" y1="90777" x2="44201" y2="90777"/>
                        <a14:foregroundMark x1="63401" y1="90889" x2="45768" y2="91990"/>
                        <a14:foregroundMark x1="56113" y1="93689" x2="56113" y2="93689"/>
                        <a14:foregroundMark x1="52665" y1="93689" x2="42320" y2="89078"/>
                        <a14:foregroundMark x1="52351" y1="6068" x2="33229" y2="7282"/>
                        <a14:foregroundMark x1="43887" y1="93932" x2="43887" y2="93932"/>
                        <a14:foregroundMark x1="47962" y1="94175" x2="47962" y2="94175"/>
                        <a14:foregroundMark x1="66144" y1="89078" x2="66144" y2="89078"/>
                        <a14:foregroundMark x1="68966" y1="87621" x2="68966" y2="87621"/>
                        <a14:foregroundMark x1="63009" y1="91505" x2="63009" y2="91505"/>
                        <a14:foregroundMark x1="61755" y1="92476" x2="61755" y2="92476"/>
                        <a14:foregroundMark x1="60502" y1="92718" x2="60502" y2="92718"/>
                        <a14:foregroundMark x1="60188" y1="92961" x2="60815" y2="92961"/>
                        <a14:foregroundMark x1="60188" y1="93447" x2="60188" y2="93447"/>
                        <a14:backgroundMark x1="74922" y1="90777" x2="68339" y2="97330"/>
                        <a14:backgroundMark x1="43887" y1="96845" x2="35110" y2="94175"/>
                        <a14:backgroundMark x1="70533" y1="89078" x2="67398" y2="91262"/>
                        <a14:backgroundMark x1="69801" y1="89078" x2="68339" y2="92476"/>
                        <a14:backgroundMark x1="69906" y1="88835" x2="69801" y2="89078"/>
                        <a14:backgroundMark x1="77743" y1="79854" x2="77743" y2="79854"/>
                      </a14:backgroundRemoval>
                    </a14:imgEffect>
                  </a14:imgLayer>
                </a14:imgProps>
              </a:ext>
            </a:extLst>
          </a:blip>
          <a:stretch>
            <a:fillRect/>
          </a:stretch>
        </p:blipFill>
        <p:spPr>
          <a:xfrm>
            <a:off x="6434470" y="2208983"/>
            <a:ext cx="561662" cy="725407"/>
          </a:xfrm>
          <a:prstGeom prst="rect">
            <a:avLst/>
          </a:prstGeom>
        </p:spPr>
      </p:pic>
      <p:grpSp>
        <p:nvGrpSpPr>
          <p:cNvPr id="32" name="Group 31">
            <a:extLst>
              <a:ext uri="{FF2B5EF4-FFF2-40B4-BE49-F238E27FC236}">
                <a16:creationId xmlns:a16="http://schemas.microsoft.com/office/drawing/2014/main" id="{4B34233B-21AA-A1C0-94E3-F2603012CB6C}"/>
              </a:ext>
            </a:extLst>
          </p:cNvPr>
          <p:cNvGrpSpPr/>
          <p:nvPr/>
        </p:nvGrpSpPr>
        <p:grpSpPr>
          <a:xfrm>
            <a:off x="4931617" y="804836"/>
            <a:ext cx="3533604" cy="3533604"/>
            <a:chOff x="246828" y="-58803"/>
            <a:chExt cx="3533604" cy="3533604"/>
          </a:xfrm>
        </p:grpSpPr>
        <p:sp>
          <p:nvSpPr>
            <p:cNvPr id="18" name="Google Shape;1044;p34">
              <a:extLst>
                <a:ext uri="{FF2B5EF4-FFF2-40B4-BE49-F238E27FC236}">
                  <a16:creationId xmlns:a16="http://schemas.microsoft.com/office/drawing/2014/main" id="{D002ED4F-CEF7-37D0-6650-50F97DA346C7}"/>
                </a:ext>
              </a:extLst>
            </p:cNvPr>
            <p:cNvSpPr/>
            <p:nvPr/>
          </p:nvSpPr>
          <p:spPr>
            <a:xfrm rot="8100000">
              <a:off x="1497785" y="-58803"/>
              <a:ext cx="1023981" cy="3533604"/>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p34">
              <a:extLst>
                <a:ext uri="{FF2B5EF4-FFF2-40B4-BE49-F238E27FC236}">
                  <a16:creationId xmlns:a16="http://schemas.microsoft.com/office/drawing/2014/main" id="{CD9B7305-D618-E137-3746-08A9D6DFBF38}"/>
                </a:ext>
              </a:extLst>
            </p:cNvPr>
            <p:cNvSpPr/>
            <p:nvPr/>
          </p:nvSpPr>
          <p:spPr>
            <a:xfrm rot="13500000" flipH="1">
              <a:off x="1501639" y="-58803"/>
              <a:ext cx="1023981" cy="3533604"/>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74;p72">
            <a:extLst>
              <a:ext uri="{FF2B5EF4-FFF2-40B4-BE49-F238E27FC236}">
                <a16:creationId xmlns:a16="http://schemas.microsoft.com/office/drawing/2014/main" id="{8AED45C0-6DE1-3FB2-5EAB-BA316A1B56BD}"/>
              </a:ext>
            </a:extLst>
          </p:cNvPr>
          <p:cNvSpPr txBox="1">
            <a:spLocks/>
          </p:cNvSpPr>
          <p:nvPr/>
        </p:nvSpPr>
        <p:spPr>
          <a:xfrm>
            <a:off x="535408" y="2136942"/>
            <a:ext cx="3838800" cy="603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5200"/>
              <a:buFont typeface="Orbitron"/>
              <a:buNone/>
              <a:defRPr sz="5500" b="1" i="0" u="none" strike="noStrike" cap="none">
                <a:solidFill>
                  <a:schemeClr val="accent3"/>
                </a:solidFill>
                <a:latin typeface="Orbitron"/>
                <a:ea typeface="Orbitron"/>
                <a:cs typeface="Orbitron"/>
                <a:sym typeface="Orbitron"/>
              </a:defRPr>
            </a:lvl1pPr>
            <a:lvl2pPr marR="0" lvl="1"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2pPr>
            <a:lvl3pPr marR="0" lvl="2"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3pPr>
            <a:lvl4pPr marR="0" lvl="3"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4pPr>
            <a:lvl5pPr marR="0" lvl="4"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5pPr>
            <a:lvl6pPr marR="0" lvl="5"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6pPr>
            <a:lvl7pPr marR="0" lvl="6"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7pPr>
            <a:lvl8pPr marR="0" lvl="7"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8pPr>
            <a:lvl9pPr marR="0" lvl="8"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9pPr>
          </a:lstStyle>
          <a:p>
            <a:r>
              <a:rPr lang="en-GB" sz="4000" dirty="0"/>
              <a:t>THANK YOU!</a:t>
            </a:r>
          </a:p>
        </p:txBody>
      </p:sp>
      <p:grpSp>
        <p:nvGrpSpPr>
          <p:cNvPr id="5" name="Group 4">
            <a:extLst>
              <a:ext uri="{FF2B5EF4-FFF2-40B4-BE49-F238E27FC236}">
                <a16:creationId xmlns:a16="http://schemas.microsoft.com/office/drawing/2014/main" id="{AF4CF77F-234F-5D92-F2CF-77F270027FCF}"/>
              </a:ext>
            </a:extLst>
          </p:cNvPr>
          <p:cNvGrpSpPr/>
          <p:nvPr/>
        </p:nvGrpSpPr>
        <p:grpSpPr>
          <a:xfrm>
            <a:off x="6488011" y="577504"/>
            <a:ext cx="466935" cy="466934"/>
            <a:chOff x="4405226" y="418605"/>
            <a:chExt cx="466935" cy="466934"/>
          </a:xfrm>
        </p:grpSpPr>
        <p:sp>
          <p:nvSpPr>
            <p:cNvPr id="7" name="Google Shape;1045;p34">
              <a:extLst>
                <a:ext uri="{FF2B5EF4-FFF2-40B4-BE49-F238E27FC236}">
                  <a16:creationId xmlns:a16="http://schemas.microsoft.com/office/drawing/2014/main" id="{7245F911-D2B5-D85C-47E9-261011BD06FF}"/>
                </a:ext>
              </a:extLst>
            </p:cNvPr>
            <p:cNvSpPr/>
            <p:nvPr/>
          </p:nvSpPr>
          <p:spPr>
            <a:xfrm>
              <a:off x="4405226" y="418605"/>
              <a:ext cx="466935" cy="466934"/>
            </a:xfrm>
            <a:prstGeom prst="ellipse">
              <a:avLst/>
            </a:prstGeom>
            <a:gradFill>
              <a:gsLst>
                <a:gs pos="66000">
                  <a:srgbClr val="F292C4"/>
                </a:gs>
                <a:gs pos="26000">
                  <a:srgbClr val="BC24A6"/>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10" name="Picture 9">
              <a:extLst>
                <a:ext uri="{FF2B5EF4-FFF2-40B4-BE49-F238E27FC236}">
                  <a16:creationId xmlns:a16="http://schemas.microsoft.com/office/drawing/2014/main" id="{9E839AAC-3DD8-AC58-1994-E49D7055A912}"/>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8791" b="89835" l="10000" r="90000">
                          <a14:foregroundMark x1="49167" y1="8791" x2="44722" y2="8791"/>
                          <a14:backgroundMark x1="47778" y1="61264" x2="47778" y2="66484"/>
                          <a14:backgroundMark x1="43889" y1="62363" x2="48333" y2="72527"/>
                          <a14:backgroundMark x1="43889" y1="59890" x2="48889" y2="64286"/>
                          <a14:backgroundMark x1="41667" y1="56593" x2="44167" y2="60714"/>
                          <a14:backgroundMark x1="51944" y1="59341" x2="47500" y2="64835"/>
                          <a14:backgroundMark x1="55556" y1="57418" x2="52222" y2="65934"/>
                          <a14:backgroundMark x1="56111" y1="59615" x2="52500" y2="68407"/>
                          <a14:backgroundMark x1="83056" y1="79396" x2="82778" y2="87363"/>
                          <a14:backgroundMark x1="63333" y1="77747" x2="63611" y2="80495"/>
                          <a14:backgroundMark x1="36667" y1="84341" x2="36667" y2="89560"/>
                          <a14:backgroundMark x1="56111" y1="56319" x2="51667" y2="62912"/>
                          <a14:backgroundMark x1="55556" y1="58791" x2="54444" y2="62363"/>
                          <a14:backgroundMark x1="56389" y1="55495" x2="53056" y2="60440"/>
                          <a14:backgroundMark x1="40833" y1="55769" x2="43889" y2="61813"/>
                          <a14:backgroundMark x1="40000" y1="55495" x2="46111" y2="60165"/>
                          <a14:backgroundMark x1="57500" y1="53571" x2="51944" y2="60440"/>
                          <a14:backgroundMark x1="65556" y1="88187" x2="63333" y2="88736"/>
                          <a14:backgroundMark x1="70556" y1="88462" x2="68056" y2="90659"/>
                          <a14:backgroundMark x1="17222" y1="73901" x2="28889" y2="87912"/>
                          <a14:backgroundMark x1="75833" y1="75824" x2="63056" y2="81868"/>
                          <a14:backgroundMark x1="28333" y1="57418" x2="29722" y2="77473"/>
                          <a14:backgroundMark x1="28333" y1="56868" x2="42778" y2="75549"/>
                          <a14:backgroundMark x1="21389" y1="51648" x2="31667" y2="69780"/>
                          <a14:backgroundMark x1="25000" y1="52198" x2="39444" y2="71154"/>
                          <a14:backgroundMark x1="71389" y1="54945" x2="62222" y2="67308"/>
                          <a14:backgroundMark x1="73889" y1="51648" x2="65278" y2="64835"/>
                          <a14:backgroundMark x1="75278" y1="45055" x2="70833" y2="69231"/>
                        </a14:backgroundRemoval>
                      </a14:imgEffect>
                    </a14:imgLayer>
                  </a14:imgProps>
                </a:ext>
              </a:extLst>
            </a:blip>
            <a:srcRect l="23159" t="5738" r="25766" b="34192"/>
            <a:stretch/>
          </p:blipFill>
          <p:spPr>
            <a:xfrm>
              <a:off x="4454093" y="446492"/>
              <a:ext cx="369199" cy="439047"/>
            </a:xfrm>
            <a:prstGeom prst="rect">
              <a:avLst/>
            </a:prstGeom>
          </p:spPr>
        </p:pic>
      </p:grpSp>
      <p:grpSp>
        <p:nvGrpSpPr>
          <p:cNvPr id="11" name="Group 10">
            <a:extLst>
              <a:ext uri="{FF2B5EF4-FFF2-40B4-BE49-F238E27FC236}">
                <a16:creationId xmlns:a16="http://schemas.microsoft.com/office/drawing/2014/main" id="{597D7EC1-2D0A-B963-5D15-14765D71DC1D}"/>
              </a:ext>
            </a:extLst>
          </p:cNvPr>
          <p:cNvGrpSpPr/>
          <p:nvPr/>
        </p:nvGrpSpPr>
        <p:grpSpPr>
          <a:xfrm>
            <a:off x="6490973" y="2844249"/>
            <a:ext cx="466935" cy="466934"/>
            <a:chOff x="4386176" y="1906771"/>
            <a:chExt cx="466935" cy="466934"/>
          </a:xfrm>
        </p:grpSpPr>
        <p:sp>
          <p:nvSpPr>
            <p:cNvPr id="12" name="Google Shape;1045;p34">
              <a:extLst>
                <a:ext uri="{FF2B5EF4-FFF2-40B4-BE49-F238E27FC236}">
                  <a16:creationId xmlns:a16="http://schemas.microsoft.com/office/drawing/2014/main" id="{4C7BC15A-2888-44E4-9F12-3FA3758126B1}"/>
                </a:ext>
              </a:extLst>
            </p:cNvPr>
            <p:cNvSpPr/>
            <p:nvPr/>
          </p:nvSpPr>
          <p:spPr>
            <a:xfrm>
              <a:off x="4386176" y="1906771"/>
              <a:ext cx="466935" cy="466934"/>
            </a:xfrm>
            <a:prstGeom prst="ellipse">
              <a:avLst/>
            </a:prstGeom>
            <a:gradFill>
              <a:gsLst>
                <a:gs pos="66000">
                  <a:srgbClr val="F292C4"/>
                </a:gs>
                <a:gs pos="26000">
                  <a:srgbClr val="BC24A6"/>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13" name="Picture 12">
              <a:extLst>
                <a:ext uri="{FF2B5EF4-FFF2-40B4-BE49-F238E27FC236}">
                  <a16:creationId xmlns:a16="http://schemas.microsoft.com/office/drawing/2014/main" id="{830659F0-03C8-C61F-8931-256C0256C4FE}"/>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8791" b="89835" l="10000" r="90000">
                          <a14:foregroundMark x1="49167" y1="8791" x2="44722" y2="8791"/>
                          <a14:backgroundMark x1="47778" y1="61264" x2="47778" y2="66484"/>
                          <a14:backgroundMark x1="43889" y1="62363" x2="48333" y2="72527"/>
                          <a14:backgroundMark x1="43889" y1="59890" x2="48889" y2="64286"/>
                          <a14:backgroundMark x1="41667" y1="56593" x2="44167" y2="60714"/>
                          <a14:backgroundMark x1="51944" y1="59341" x2="47500" y2="64835"/>
                          <a14:backgroundMark x1="55556" y1="57418" x2="52222" y2="65934"/>
                          <a14:backgroundMark x1="56111" y1="59615" x2="52500" y2="68407"/>
                          <a14:backgroundMark x1="83056" y1="79396" x2="82778" y2="87363"/>
                          <a14:backgroundMark x1="63333" y1="77747" x2="63611" y2="80495"/>
                          <a14:backgroundMark x1="36667" y1="84341" x2="36667" y2="89560"/>
                          <a14:backgroundMark x1="56111" y1="56319" x2="51667" y2="62912"/>
                          <a14:backgroundMark x1="55556" y1="58791" x2="54444" y2="62363"/>
                          <a14:backgroundMark x1="56389" y1="55495" x2="53056" y2="60440"/>
                          <a14:backgroundMark x1="40833" y1="55769" x2="43889" y2="61813"/>
                          <a14:backgroundMark x1="40000" y1="55495" x2="46111" y2="60165"/>
                          <a14:backgroundMark x1="57500" y1="53571" x2="51944" y2="60440"/>
                          <a14:backgroundMark x1="65556" y1="88187" x2="63333" y2="88736"/>
                          <a14:backgroundMark x1="70556" y1="88462" x2="68056" y2="90659"/>
                          <a14:backgroundMark x1="17222" y1="73901" x2="28889" y2="87912"/>
                          <a14:backgroundMark x1="75833" y1="75824" x2="63056" y2="81868"/>
                          <a14:backgroundMark x1="28333" y1="57418" x2="29722" y2="77473"/>
                          <a14:backgroundMark x1="28333" y1="56868" x2="42778" y2="75549"/>
                          <a14:backgroundMark x1="21389" y1="51648" x2="31667" y2="69780"/>
                          <a14:backgroundMark x1="25000" y1="52198" x2="39444" y2="71154"/>
                          <a14:backgroundMark x1="71389" y1="54945" x2="62222" y2="67308"/>
                          <a14:backgroundMark x1="73889" y1="51648" x2="65278" y2="64835"/>
                          <a14:backgroundMark x1="75278" y1="45055" x2="70833" y2="69231"/>
                        </a14:backgroundRemoval>
                      </a14:imgEffect>
                    </a14:imgLayer>
                  </a14:imgProps>
                </a:ext>
              </a:extLst>
            </a:blip>
            <a:srcRect l="23159" t="5738" r="25766" b="34192"/>
            <a:stretch/>
          </p:blipFill>
          <p:spPr>
            <a:xfrm>
              <a:off x="4435043" y="1934658"/>
              <a:ext cx="369199" cy="439047"/>
            </a:xfrm>
            <a:prstGeom prst="rect">
              <a:avLst/>
            </a:prstGeom>
          </p:spPr>
        </p:pic>
      </p:grpSp>
      <p:grpSp>
        <p:nvGrpSpPr>
          <p:cNvPr id="1614" name="Group 1613">
            <a:extLst>
              <a:ext uri="{FF2B5EF4-FFF2-40B4-BE49-F238E27FC236}">
                <a16:creationId xmlns:a16="http://schemas.microsoft.com/office/drawing/2014/main" id="{8B7E6D0B-2D8F-5FC1-4443-36BC96C7036D}"/>
              </a:ext>
            </a:extLst>
          </p:cNvPr>
          <p:cNvGrpSpPr/>
          <p:nvPr/>
        </p:nvGrpSpPr>
        <p:grpSpPr>
          <a:xfrm>
            <a:off x="5197539" y="3572818"/>
            <a:ext cx="466935" cy="466934"/>
            <a:chOff x="4386176" y="1906771"/>
            <a:chExt cx="466935" cy="466934"/>
          </a:xfrm>
        </p:grpSpPr>
        <p:sp>
          <p:nvSpPr>
            <p:cNvPr id="9" name="Google Shape;1045;p34">
              <a:extLst>
                <a:ext uri="{FF2B5EF4-FFF2-40B4-BE49-F238E27FC236}">
                  <a16:creationId xmlns:a16="http://schemas.microsoft.com/office/drawing/2014/main" id="{0F0DE309-9ED8-2B0D-0585-9077EAF2FD62}"/>
                </a:ext>
              </a:extLst>
            </p:cNvPr>
            <p:cNvSpPr/>
            <p:nvPr/>
          </p:nvSpPr>
          <p:spPr>
            <a:xfrm>
              <a:off x="4386176" y="1906771"/>
              <a:ext cx="466935" cy="466934"/>
            </a:xfrm>
            <a:prstGeom prst="ellipse">
              <a:avLst/>
            </a:prstGeom>
            <a:gradFill>
              <a:gsLst>
                <a:gs pos="66000">
                  <a:srgbClr val="F292C4"/>
                </a:gs>
                <a:gs pos="26000">
                  <a:srgbClr val="BC24A6"/>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1611" name="Picture 1610">
              <a:extLst>
                <a:ext uri="{FF2B5EF4-FFF2-40B4-BE49-F238E27FC236}">
                  <a16:creationId xmlns:a16="http://schemas.microsoft.com/office/drawing/2014/main" id="{08323B23-2B78-7D1B-705D-FBD6C309D62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8791" b="89835" l="10000" r="90000">
                          <a14:foregroundMark x1="49167" y1="8791" x2="44722" y2="8791"/>
                          <a14:backgroundMark x1="47778" y1="61264" x2="47778" y2="66484"/>
                          <a14:backgroundMark x1="43889" y1="62363" x2="48333" y2="72527"/>
                          <a14:backgroundMark x1="43889" y1="59890" x2="48889" y2="64286"/>
                          <a14:backgroundMark x1="41667" y1="56593" x2="44167" y2="60714"/>
                          <a14:backgroundMark x1="51944" y1="59341" x2="47500" y2="64835"/>
                          <a14:backgroundMark x1="55556" y1="57418" x2="52222" y2="65934"/>
                          <a14:backgroundMark x1="56111" y1="59615" x2="52500" y2="68407"/>
                          <a14:backgroundMark x1="83056" y1="79396" x2="82778" y2="87363"/>
                          <a14:backgroundMark x1="63333" y1="77747" x2="63611" y2="80495"/>
                          <a14:backgroundMark x1="36667" y1="84341" x2="36667" y2="89560"/>
                          <a14:backgroundMark x1="56111" y1="56319" x2="51667" y2="62912"/>
                          <a14:backgroundMark x1="55556" y1="58791" x2="54444" y2="62363"/>
                          <a14:backgroundMark x1="56389" y1="55495" x2="53056" y2="60440"/>
                          <a14:backgroundMark x1="40833" y1="55769" x2="43889" y2="61813"/>
                          <a14:backgroundMark x1="40000" y1="55495" x2="46111" y2="60165"/>
                          <a14:backgroundMark x1="57500" y1="53571" x2="51944" y2="60440"/>
                          <a14:backgroundMark x1="65556" y1="88187" x2="63333" y2="88736"/>
                          <a14:backgroundMark x1="70556" y1="88462" x2="68056" y2="90659"/>
                          <a14:backgroundMark x1="17222" y1="73901" x2="28889" y2="87912"/>
                          <a14:backgroundMark x1="75833" y1="75824" x2="63056" y2="81868"/>
                          <a14:backgroundMark x1="28333" y1="57418" x2="29722" y2="77473"/>
                          <a14:backgroundMark x1="28333" y1="56868" x2="42778" y2="75549"/>
                          <a14:backgroundMark x1="21389" y1="51648" x2="31667" y2="69780"/>
                          <a14:backgroundMark x1="25000" y1="52198" x2="39444" y2="71154"/>
                          <a14:backgroundMark x1="71389" y1="54945" x2="62222" y2="67308"/>
                          <a14:backgroundMark x1="73889" y1="51648" x2="65278" y2="64835"/>
                          <a14:backgroundMark x1="75278" y1="45055" x2="70833" y2="69231"/>
                        </a14:backgroundRemoval>
                      </a14:imgEffect>
                    </a14:imgLayer>
                  </a14:imgProps>
                </a:ext>
              </a:extLst>
            </a:blip>
            <a:srcRect l="23159" t="5738" r="25766" b="34192"/>
            <a:stretch/>
          </p:blipFill>
          <p:spPr>
            <a:xfrm>
              <a:off x="4435043" y="1934658"/>
              <a:ext cx="369199" cy="439047"/>
            </a:xfrm>
            <a:prstGeom prst="rect">
              <a:avLst/>
            </a:prstGeom>
          </p:spPr>
        </p:pic>
      </p:grpSp>
      <p:grpSp>
        <p:nvGrpSpPr>
          <p:cNvPr id="33" name="Group 32">
            <a:extLst>
              <a:ext uri="{FF2B5EF4-FFF2-40B4-BE49-F238E27FC236}">
                <a16:creationId xmlns:a16="http://schemas.microsoft.com/office/drawing/2014/main" id="{70EBE514-46B3-4590-F8B9-2516096F188F}"/>
              </a:ext>
            </a:extLst>
          </p:cNvPr>
          <p:cNvGrpSpPr/>
          <p:nvPr/>
        </p:nvGrpSpPr>
        <p:grpSpPr>
          <a:xfrm>
            <a:off x="6816218" y="1971758"/>
            <a:ext cx="466935" cy="466934"/>
            <a:chOff x="4386176" y="1906771"/>
            <a:chExt cx="466935" cy="466934"/>
          </a:xfrm>
        </p:grpSpPr>
        <p:sp>
          <p:nvSpPr>
            <p:cNvPr id="34" name="Google Shape;1045;p34">
              <a:extLst>
                <a:ext uri="{FF2B5EF4-FFF2-40B4-BE49-F238E27FC236}">
                  <a16:creationId xmlns:a16="http://schemas.microsoft.com/office/drawing/2014/main" id="{F8AF1156-5058-1D99-E092-9399F2DADC07}"/>
                </a:ext>
              </a:extLst>
            </p:cNvPr>
            <p:cNvSpPr/>
            <p:nvPr/>
          </p:nvSpPr>
          <p:spPr>
            <a:xfrm>
              <a:off x="4386176" y="1906771"/>
              <a:ext cx="466935" cy="466934"/>
            </a:xfrm>
            <a:prstGeom prst="ellipse">
              <a:avLst/>
            </a:prstGeom>
            <a:gradFill>
              <a:gsLst>
                <a:gs pos="66000">
                  <a:srgbClr val="F292C4"/>
                </a:gs>
                <a:gs pos="26000">
                  <a:srgbClr val="BC24A6"/>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35" name="Picture 34">
              <a:extLst>
                <a:ext uri="{FF2B5EF4-FFF2-40B4-BE49-F238E27FC236}">
                  <a16:creationId xmlns:a16="http://schemas.microsoft.com/office/drawing/2014/main" id="{E0534C16-2A0E-BEF0-2DA0-A2DCC549A7D5}"/>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8791" b="89835" l="10000" r="90000">
                          <a14:foregroundMark x1="49167" y1="8791" x2="44722" y2="8791"/>
                          <a14:backgroundMark x1="47778" y1="61264" x2="47778" y2="66484"/>
                          <a14:backgroundMark x1="43889" y1="62363" x2="48333" y2="72527"/>
                          <a14:backgroundMark x1="43889" y1="59890" x2="48889" y2="64286"/>
                          <a14:backgroundMark x1="41667" y1="56593" x2="44167" y2="60714"/>
                          <a14:backgroundMark x1="51944" y1="59341" x2="47500" y2="64835"/>
                          <a14:backgroundMark x1="55556" y1="57418" x2="52222" y2="65934"/>
                          <a14:backgroundMark x1="56111" y1="59615" x2="52500" y2="68407"/>
                          <a14:backgroundMark x1="83056" y1="79396" x2="82778" y2="87363"/>
                          <a14:backgroundMark x1="63333" y1="77747" x2="63611" y2="80495"/>
                          <a14:backgroundMark x1="36667" y1="84341" x2="36667" y2="89560"/>
                          <a14:backgroundMark x1="56111" y1="56319" x2="51667" y2="62912"/>
                          <a14:backgroundMark x1="55556" y1="58791" x2="54444" y2="62363"/>
                          <a14:backgroundMark x1="56389" y1="55495" x2="53056" y2="60440"/>
                          <a14:backgroundMark x1="40833" y1="55769" x2="43889" y2="61813"/>
                          <a14:backgroundMark x1="40000" y1="55495" x2="46111" y2="60165"/>
                          <a14:backgroundMark x1="57500" y1="53571" x2="51944" y2="60440"/>
                          <a14:backgroundMark x1="65556" y1="88187" x2="63333" y2="88736"/>
                          <a14:backgroundMark x1="70556" y1="88462" x2="68056" y2="90659"/>
                          <a14:backgroundMark x1="17222" y1="73901" x2="28889" y2="87912"/>
                          <a14:backgroundMark x1="75833" y1="75824" x2="63056" y2="81868"/>
                          <a14:backgroundMark x1="28333" y1="57418" x2="29722" y2="77473"/>
                          <a14:backgroundMark x1="28333" y1="56868" x2="42778" y2="75549"/>
                          <a14:backgroundMark x1="21389" y1="51648" x2="31667" y2="69780"/>
                          <a14:backgroundMark x1="25000" y1="52198" x2="39444" y2="71154"/>
                          <a14:backgroundMark x1="71389" y1="54945" x2="62222" y2="67308"/>
                          <a14:backgroundMark x1="73889" y1="51648" x2="65278" y2="64835"/>
                          <a14:backgroundMark x1="75278" y1="45055" x2="70833" y2="69231"/>
                        </a14:backgroundRemoval>
                      </a14:imgEffect>
                    </a14:imgLayer>
                  </a14:imgProps>
                </a:ext>
              </a:extLst>
            </a:blip>
            <a:srcRect l="23159" t="5738" r="25766" b="34192"/>
            <a:stretch/>
          </p:blipFill>
          <p:spPr>
            <a:xfrm>
              <a:off x="4435043" y="1934658"/>
              <a:ext cx="369199" cy="439047"/>
            </a:xfrm>
            <a:prstGeom prst="rect">
              <a:avLst/>
            </a:prstGeom>
          </p:spPr>
        </p:pic>
      </p:grpSp>
    </p:spTree>
    <p:extLst>
      <p:ext uri="{BB962C8B-B14F-4D97-AF65-F5344CB8AC3E}">
        <p14:creationId xmlns:p14="http://schemas.microsoft.com/office/powerpoint/2010/main" val="36701633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fill="hold" nodeType="withEffect">
                                  <p:stCondLst>
                                    <p:cond delay="0"/>
                                  </p:stCondLst>
                                  <p:childTnLst>
                                    <p:animMotion origin="layout" path="M -0.00121 -0.00432 C -0.02204 -0.04444 0.02153 -0.1821 0.09809 -0.31389 C 0.17414 -0.44382 0.25382 -0.51882 0.27552 -0.47932 C 0.29671 -0.43919 0.25296 -0.30061 0.17657 -0.16944 C 0.09966 -0.03734 0.02066 0.03581 -0.00121 -0.00432 Z " pathEditMode="relative" rAng="13560000" ptsTypes="AAAAA">
                                      <p:cBhvr>
                                        <p:cTn id="6" dur="3000" fill="hold"/>
                                        <p:tgtEl>
                                          <p:spTgt spid="1614"/>
                                        </p:tgtEl>
                                        <p:attrNameLst>
                                          <p:attrName>ppt_x</p:attrName>
                                          <p:attrName>ppt_y</p:attrName>
                                        </p:attrNameLst>
                                      </p:cBhvr>
                                      <p:rCtr x="13854" y="-23735"/>
                                    </p:animMotion>
                                  </p:childTnLst>
                                </p:cTn>
                              </p:par>
                              <p:par>
                                <p:cTn id="7" presetID="1" presetClass="path" presetSubtype="0" repeatCount="indefinite" fill="hold" nodeType="withEffect">
                                  <p:stCondLst>
                                    <p:cond delay="0"/>
                                  </p:stCondLst>
                                  <p:childTnLst>
                                    <p:animMotion origin="layout" path="M 5.55556E-7 3.95062E-6 C 0.0309 3.95062E-6 0.05608 0.15308 0.05608 0.3429 C 0.05608 0.53209 0.0309 0.6858 5.55556E-7 0.6858 C -0.0309 0.6858 -0.0559 0.53209 -0.0559 0.3429 C -0.0559 0.15308 -0.0309 3.95062E-6 5.55556E-7 3.95062E-6 Z " pathEditMode="relative" rAng="0" ptsTypes="AAAAA">
                                      <p:cBhvr>
                                        <p:cTn id="8" dur="3000" fill="hold"/>
                                        <p:tgtEl>
                                          <p:spTgt spid="5"/>
                                        </p:tgtEl>
                                        <p:attrNameLst>
                                          <p:attrName>ppt_x</p:attrName>
                                          <p:attrName>ppt_y</p:attrName>
                                        </p:attrNameLst>
                                      </p:cBhvr>
                                      <p:rCtr x="0" y="34290"/>
                                    </p:animMotion>
                                  </p:childTnLst>
                                </p:cTn>
                              </p:par>
                              <p:par>
                                <p:cTn id="9" presetID="1" presetClass="path" presetSubtype="0" repeatCount="indefinite" fill="hold" nodeType="withEffect">
                                  <p:stCondLst>
                                    <p:cond delay="0"/>
                                  </p:stCondLst>
                                  <p:childTnLst>
                                    <p:animMotion origin="layout" path="M 3.33333E-6 3.20988E-6 C 0.10573 3.20988E-6 0.19201 -0.04445 0.19201 -0.09939 C 0.19201 -0.15463 0.10573 -0.19908 3.33333E-6 -0.19908 C -0.10573 -0.19908 -0.1915 -0.15463 -0.1915 -0.09939 C -0.1915 -0.04445 -0.10573 3.20988E-6 3.33333E-6 3.20988E-6 Z " pathEditMode="relative" rAng="0" ptsTypes="AAAAA">
                                      <p:cBhvr>
                                        <p:cTn id="10" dur="3000" spd="-100000" fill="hold"/>
                                        <p:tgtEl>
                                          <p:spTgt spid="11"/>
                                        </p:tgtEl>
                                        <p:attrNameLst>
                                          <p:attrName>ppt_x</p:attrName>
                                          <p:attrName>ppt_y</p:attrName>
                                        </p:attrNameLst>
                                      </p:cBhvr>
                                      <p:rCtr x="17" y="-9969"/>
                                    </p:animMotion>
                                  </p:childTnLst>
                                </p:cTn>
                              </p:par>
                              <p:par>
                                <p:cTn id="11" presetID="1" presetClass="path" presetSubtype="0" repeatCount="indefinite" fill="hold" nodeType="withEffect">
                                  <p:stCondLst>
                                    <p:cond delay="0"/>
                                  </p:stCondLst>
                                  <p:childTnLst>
                                    <p:animMotion origin="layout" path="M 0.00069 0.00093 C 0.07448 0.13272 0.11927 0.27408 0.09826 0.31667 C 0.07621 0.35556 -0.00608 0.27284 -0.07917 0.14383 C -0.15504 0.00772 -0.19966 -0.13395 -0.17778 -0.17407 C -0.15469 -0.21296 -0.07431 -0.13333 0.00069 0.00093 Z " pathEditMode="relative" rAng="2700000" ptsTypes="AAAAA">
                                      <p:cBhvr>
                                        <p:cTn id="12" dur="3000" fill="hold"/>
                                        <p:tgtEl>
                                          <p:spTgt spid="33"/>
                                        </p:tgtEl>
                                        <p:attrNameLst>
                                          <p:attrName>ppt_x</p:attrName>
                                          <p:attrName>ppt_y</p:attrName>
                                        </p:attrNameLst>
                                      </p:cBhvr>
                                      <p:rCtr x="-4045" y="703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4"/>
        <p:cNvGrpSpPr/>
        <p:nvPr/>
      </p:nvGrpSpPr>
      <p:grpSpPr>
        <a:xfrm>
          <a:off x="0" y="0"/>
          <a:ext cx="0" cy="0"/>
          <a:chOff x="0" y="0"/>
          <a:chExt cx="0" cy="0"/>
        </a:xfrm>
      </p:grpSpPr>
      <p:sp>
        <p:nvSpPr>
          <p:cNvPr id="7" name="Google Shape;1619;p39">
            <a:extLst>
              <a:ext uri="{FF2B5EF4-FFF2-40B4-BE49-F238E27FC236}">
                <a16:creationId xmlns:a16="http://schemas.microsoft.com/office/drawing/2014/main" id="{4A393800-4193-E3FC-B013-5A8D6F3377AE}"/>
              </a:ext>
            </a:extLst>
          </p:cNvPr>
          <p:cNvSpPr txBox="1">
            <a:spLocks/>
          </p:cNvSpPr>
          <p:nvPr/>
        </p:nvSpPr>
        <p:spPr>
          <a:xfrm>
            <a:off x="713250" y="1999050"/>
            <a:ext cx="7717500" cy="19455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5200"/>
              <a:buFont typeface="Orbitron"/>
              <a:buNone/>
              <a:defRPr sz="5500" b="1" i="0" u="none" strike="noStrike" cap="none">
                <a:solidFill>
                  <a:schemeClr val="accent3"/>
                </a:solidFill>
                <a:latin typeface="Orbitron"/>
                <a:ea typeface="Orbitron"/>
                <a:cs typeface="Orbitron"/>
                <a:sym typeface="Orbitron"/>
              </a:defRPr>
            </a:lvl1pPr>
            <a:lvl2pPr marR="0" lvl="1"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2pPr>
            <a:lvl3pPr marR="0" lvl="2"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3pPr>
            <a:lvl4pPr marR="0" lvl="3"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4pPr>
            <a:lvl5pPr marR="0" lvl="4"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5pPr>
            <a:lvl6pPr marR="0" lvl="5"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6pPr>
            <a:lvl7pPr marR="0" lvl="6"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7pPr>
            <a:lvl8pPr marR="0" lvl="7"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8pPr>
            <a:lvl9pPr marR="0" lvl="8" algn="ctr" rtl="0">
              <a:lnSpc>
                <a:spcPct val="100000"/>
              </a:lnSpc>
              <a:spcBef>
                <a:spcPts val="0"/>
              </a:spcBef>
              <a:spcAft>
                <a:spcPts val="0"/>
              </a:spcAft>
              <a:buClr>
                <a:schemeClr val="accent3"/>
              </a:buClr>
              <a:buSzPts val="5200"/>
              <a:buFont typeface="Orbitron"/>
              <a:buNone/>
              <a:defRPr sz="5200" b="1" i="0" u="none" strike="noStrike" cap="none">
                <a:solidFill>
                  <a:schemeClr val="accent3"/>
                </a:solidFill>
                <a:latin typeface="Orbitron"/>
                <a:ea typeface="Orbitron"/>
                <a:cs typeface="Orbitron"/>
                <a:sym typeface="Orbitron"/>
              </a:defRPr>
            </a:lvl9pPr>
          </a:lstStyle>
          <a:p>
            <a:r>
              <a:rPr lang="en-GB" sz="4400" dirty="0">
                <a:solidFill>
                  <a:schemeClr val="accent2"/>
                </a:solidFill>
              </a:rPr>
              <a:t>But first… </a:t>
            </a:r>
            <a:r>
              <a:rPr lang="en-GB" sz="4400" dirty="0"/>
              <a:t>A quick recap</a:t>
            </a:r>
          </a:p>
        </p:txBody>
      </p:sp>
      <p:pic>
        <p:nvPicPr>
          <p:cNvPr id="2" name="Picture 2" descr="Cagri Ergani Photography - CERN">
            <a:extLst>
              <a:ext uri="{FF2B5EF4-FFF2-40B4-BE49-F238E27FC236}">
                <a16:creationId xmlns:a16="http://schemas.microsoft.com/office/drawing/2014/main" id="{C11D2389-8F0B-69DF-90CD-DA5DC3C563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622" r="17980"/>
          <a:stretch/>
        </p:blipFill>
        <p:spPr bwMode="auto">
          <a:xfrm>
            <a:off x="-2687086" y="1098938"/>
            <a:ext cx="2609022" cy="26378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6">
            <a:extLst>
              <a:ext uri="{FF2B5EF4-FFF2-40B4-BE49-F238E27FC236}">
                <a16:creationId xmlns:a16="http://schemas.microsoft.com/office/drawing/2014/main" id="{CB3398B4-2EC9-67E5-B944-48AA2B225E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2796" y="5533331"/>
            <a:ext cx="1978407" cy="263787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CESAR: CERN's first storage ring | CERN">
            <a:extLst>
              <a:ext uri="{FF2B5EF4-FFF2-40B4-BE49-F238E27FC236}">
                <a16:creationId xmlns:a16="http://schemas.microsoft.com/office/drawing/2014/main" id="{8C7B7576-34C5-515A-BC1F-98A4C739A5B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531" r="12826"/>
          <a:stretch/>
        </p:blipFill>
        <p:spPr bwMode="auto">
          <a:xfrm>
            <a:off x="9241010" y="1104206"/>
            <a:ext cx="2804798" cy="2637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6434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8B7FB3-AE25-EDEC-AB3F-ECA6176C47C0}"/>
              </a:ext>
            </a:extLst>
          </p:cNvPr>
          <p:cNvSpPr>
            <a:spLocks noGrp="1"/>
          </p:cNvSpPr>
          <p:nvPr>
            <p:ph type="title" idx="2"/>
          </p:nvPr>
        </p:nvSpPr>
        <p:spPr>
          <a:xfrm>
            <a:off x="713225" y="3692221"/>
            <a:ext cx="2399700" cy="449100"/>
          </a:xfrm>
        </p:spPr>
        <p:txBody>
          <a:bodyPr/>
          <a:lstStyle/>
          <a:p>
            <a:r>
              <a:rPr lang="en-US" sz="1400" kern="100" dirty="0">
                <a:effectLst/>
                <a:latin typeface="Times New Roman" panose="02020603050405020304" pitchFamily="18" charset="0"/>
                <a:ea typeface="Calibri" panose="020F0502020204030204" pitchFamily="34" charset="0"/>
                <a:cs typeface="Times New Roman" panose="02020603050405020304" pitchFamily="18" charset="0"/>
              </a:rPr>
              <a:t>Synchrocyclotron</a:t>
            </a:r>
            <a:br>
              <a:rPr lang="en-GB" sz="1400" kern="100" dirty="0">
                <a:effectLst/>
                <a:latin typeface="Calibri" panose="020F0502020204030204" pitchFamily="34" charset="0"/>
                <a:ea typeface="Calibri" panose="020F0502020204030204" pitchFamily="34" charset="0"/>
                <a:cs typeface="Times New Roman" panose="02020603050405020304" pitchFamily="18" charset="0"/>
              </a:rPr>
            </a:br>
            <a:endParaRPr lang="ro-RO" sz="1400" dirty="0"/>
          </a:p>
        </p:txBody>
      </p:sp>
      <p:sp>
        <p:nvSpPr>
          <p:cNvPr id="4" name="Subtitle 3">
            <a:extLst>
              <a:ext uri="{FF2B5EF4-FFF2-40B4-BE49-F238E27FC236}">
                <a16:creationId xmlns:a16="http://schemas.microsoft.com/office/drawing/2014/main" id="{3172F579-3E85-DFF9-720B-4466AECB03BE}"/>
              </a:ext>
            </a:extLst>
          </p:cNvPr>
          <p:cNvSpPr>
            <a:spLocks noGrp="1"/>
          </p:cNvSpPr>
          <p:nvPr>
            <p:ph type="subTitle" idx="1"/>
          </p:nvPr>
        </p:nvSpPr>
        <p:spPr>
          <a:xfrm>
            <a:off x="713225" y="3918110"/>
            <a:ext cx="2399700" cy="911400"/>
          </a:xfrm>
        </p:spPr>
        <p:txBody>
          <a:bodyPr/>
          <a:lstStyle/>
          <a:p>
            <a:r>
              <a:rPr lang="en-US" sz="1200" kern="100" dirty="0">
                <a:effectLst/>
                <a:latin typeface="Times New Roman" panose="02020603050405020304" pitchFamily="18" charset="0"/>
                <a:ea typeface="Calibri" panose="020F0502020204030204" pitchFamily="34" charset="0"/>
                <a:cs typeface="Times New Roman" panose="02020603050405020304" pitchFamily="18" charset="0"/>
              </a:rPr>
              <a:t>1957 - 1990</a:t>
            </a:r>
            <a:endParaRPr lang="ro-RO" sz="1200" dirty="0"/>
          </a:p>
        </p:txBody>
      </p:sp>
      <p:sp>
        <p:nvSpPr>
          <p:cNvPr id="5" name="Title 4">
            <a:extLst>
              <a:ext uri="{FF2B5EF4-FFF2-40B4-BE49-F238E27FC236}">
                <a16:creationId xmlns:a16="http://schemas.microsoft.com/office/drawing/2014/main" id="{0ECA591D-9D37-4424-F629-DFC1E0B34A70}"/>
              </a:ext>
            </a:extLst>
          </p:cNvPr>
          <p:cNvSpPr>
            <a:spLocks noGrp="1"/>
          </p:cNvSpPr>
          <p:nvPr>
            <p:ph type="title" idx="3"/>
          </p:nvPr>
        </p:nvSpPr>
        <p:spPr>
          <a:xfrm>
            <a:off x="3372098" y="3692218"/>
            <a:ext cx="2399700" cy="449100"/>
          </a:xfrm>
        </p:spPr>
        <p:txBody>
          <a:bodyPr/>
          <a:lstStyle/>
          <a:p>
            <a:r>
              <a:rPr lang="en-US" sz="1400" kern="100" dirty="0">
                <a:effectLst/>
                <a:latin typeface="Times New Roman" panose="02020603050405020304" pitchFamily="18" charset="0"/>
                <a:ea typeface="Calibri" panose="020F0502020204030204" pitchFamily="34" charset="0"/>
                <a:cs typeface="Times New Roman" panose="02020603050405020304" pitchFamily="18" charset="0"/>
              </a:rPr>
              <a:t>Linear Accelerator 1</a:t>
            </a:r>
            <a:endParaRPr lang="ro-RO" sz="1400" dirty="0"/>
          </a:p>
        </p:txBody>
      </p:sp>
      <p:sp>
        <p:nvSpPr>
          <p:cNvPr id="6" name="Subtitle 5">
            <a:extLst>
              <a:ext uri="{FF2B5EF4-FFF2-40B4-BE49-F238E27FC236}">
                <a16:creationId xmlns:a16="http://schemas.microsoft.com/office/drawing/2014/main" id="{3FD65325-37DD-E5C1-D7EC-27BFFA020738}"/>
              </a:ext>
            </a:extLst>
          </p:cNvPr>
          <p:cNvSpPr>
            <a:spLocks noGrp="1"/>
          </p:cNvSpPr>
          <p:nvPr>
            <p:ph type="subTitle" idx="4"/>
          </p:nvPr>
        </p:nvSpPr>
        <p:spPr>
          <a:xfrm>
            <a:off x="3372099" y="3918092"/>
            <a:ext cx="2399700" cy="911400"/>
          </a:xfrm>
        </p:spPr>
        <p:txBody>
          <a:bodyPr/>
          <a:lstStyle/>
          <a:p>
            <a:r>
              <a:rPr lang="en-US" sz="1200" kern="100" dirty="0">
                <a:effectLst/>
                <a:latin typeface="Times New Roman" panose="02020603050405020304" pitchFamily="18" charset="0"/>
                <a:ea typeface="Calibri" panose="020F0502020204030204" pitchFamily="34" charset="0"/>
                <a:cs typeface="Times New Roman" panose="02020603050405020304" pitchFamily="18" charset="0"/>
              </a:rPr>
              <a:t>1959 - 1992</a:t>
            </a:r>
            <a:endParaRPr lang="ro-RO" sz="1200" dirty="0"/>
          </a:p>
        </p:txBody>
      </p:sp>
      <p:sp>
        <p:nvSpPr>
          <p:cNvPr id="7" name="Title 6">
            <a:extLst>
              <a:ext uri="{FF2B5EF4-FFF2-40B4-BE49-F238E27FC236}">
                <a16:creationId xmlns:a16="http://schemas.microsoft.com/office/drawing/2014/main" id="{26FB283C-29F2-8A11-E384-CE7CFCA9728D}"/>
              </a:ext>
            </a:extLst>
          </p:cNvPr>
          <p:cNvSpPr>
            <a:spLocks noGrp="1"/>
          </p:cNvSpPr>
          <p:nvPr>
            <p:ph type="title" idx="5"/>
          </p:nvPr>
        </p:nvSpPr>
        <p:spPr>
          <a:xfrm>
            <a:off x="6030971" y="3692221"/>
            <a:ext cx="2399700" cy="449100"/>
          </a:xfrm>
        </p:spPr>
        <p:txBody>
          <a:bodyPr/>
          <a:lstStyle/>
          <a:p>
            <a:r>
              <a:rPr lang="en-US" sz="1400" kern="100" dirty="0">
                <a:effectLst/>
                <a:latin typeface="Times New Roman" panose="02020603050405020304" pitchFamily="18" charset="0"/>
                <a:ea typeface="Calibri" panose="020F0502020204030204" pitchFamily="34" charset="0"/>
                <a:cs typeface="Times New Roman" panose="02020603050405020304" pitchFamily="18" charset="0"/>
              </a:rPr>
              <a:t>Intersecting Storage Rings</a:t>
            </a:r>
            <a:endParaRPr lang="ro-RO" sz="1400" dirty="0"/>
          </a:p>
        </p:txBody>
      </p:sp>
      <p:sp>
        <p:nvSpPr>
          <p:cNvPr id="8" name="Subtitle 7">
            <a:extLst>
              <a:ext uri="{FF2B5EF4-FFF2-40B4-BE49-F238E27FC236}">
                <a16:creationId xmlns:a16="http://schemas.microsoft.com/office/drawing/2014/main" id="{C44F3FC9-6F57-B11B-D780-F0A14F8150F5}"/>
              </a:ext>
            </a:extLst>
          </p:cNvPr>
          <p:cNvSpPr>
            <a:spLocks noGrp="1"/>
          </p:cNvSpPr>
          <p:nvPr>
            <p:ph type="subTitle" idx="6"/>
          </p:nvPr>
        </p:nvSpPr>
        <p:spPr>
          <a:xfrm>
            <a:off x="6030974" y="3918111"/>
            <a:ext cx="2399700" cy="911400"/>
          </a:xfrm>
        </p:spPr>
        <p:txBody>
          <a:bodyPr/>
          <a:lstStyle/>
          <a:p>
            <a:r>
              <a:rPr lang="en-US" sz="1200" kern="100" dirty="0">
                <a:effectLst/>
                <a:latin typeface="Times New Roman" panose="02020603050405020304" pitchFamily="18" charset="0"/>
                <a:ea typeface="Calibri" panose="020F0502020204030204" pitchFamily="34" charset="0"/>
                <a:cs typeface="Times New Roman" panose="02020603050405020304" pitchFamily="18" charset="0"/>
              </a:rPr>
              <a:t>1971 - 1984</a:t>
            </a:r>
            <a:endParaRPr lang="ro-RO" sz="1200" dirty="0"/>
          </a:p>
        </p:txBody>
      </p:sp>
      <p:sp>
        <p:nvSpPr>
          <p:cNvPr id="9" name="Title 2">
            <a:extLst>
              <a:ext uri="{FF2B5EF4-FFF2-40B4-BE49-F238E27FC236}">
                <a16:creationId xmlns:a16="http://schemas.microsoft.com/office/drawing/2014/main" id="{214E9319-F8F3-AF40-FFA0-37B947D54F33}"/>
              </a:ext>
            </a:extLst>
          </p:cNvPr>
          <p:cNvSpPr>
            <a:spLocks noGrp="1"/>
          </p:cNvSpPr>
          <p:nvPr>
            <p:ph type="title"/>
          </p:nvPr>
        </p:nvSpPr>
        <p:spPr>
          <a:xfrm>
            <a:off x="2460715" y="55969"/>
            <a:ext cx="4222570" cy="572700"/>
          </a:xfrm>
        </p:spPr>
        <p:txBody>
          <a:bodyPr/>
          <a:lstStyle/>
          <a:p>
            <a:r>
              <a:rPr lang="en-US" sz="2800" b="1" dirty="0">
                <a:solidFill>
                  <a:schemeClr val="accent2"/>
                </a:solidFill>
                <a:latin typeface="Orbitron" panose="020B0604020202020204" charset="0"/>
                <a:cs typeface="Times New Roman" panose="02020603050405020304" pitchFamily="18" charset="0"/>
                <a:sym typeface="Orbitron"/>
              </a:rPr>
              <a:t>Past accelerators</a:t>
            </a:r>
            <a:br>
              <a:rPr lang="en-US" sz="2800" b="1" dirty="0">
                <a:solidFill>
                  <a:schemeClr val="accent2"/>
                </a:solidFill>
                <a:latin typeface="Times New Roman" panose="02020603050405020304" pitchFamily="18" charset="0"/>
                <a:cs typeface="Times New Roman" panose="02020603050405020304" pitchFamily="18" charset="0"/>
                <a:sym typeface="Orbitron"/>
              </a:rPr>
            </a:br>
            <a:endParaRPr lang="ro-RO" dirty="0"/>
          </a:p>
        </p:txBody>
      </p:sp>
      <p:pic>
        <p:nvPicPr>
          <p:cNvPr id="3074" name="Picture 2" descr="Cagri Ergani Photography - CERN">
            <a:extLst>
              <a:ext uri="{FF2B5EF4-FFF2-40B4-BE49-F238E27FC236}">
                <a16:creationId xmlns:a16="http://schemas.microsoft.com/office/drawing/2014/main" id="{FF2FE92D-C598-C746-682D-46C203BAB73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22" r="17980"/>
          <a:stretch/>
        </p:blipFill>
        <p:spPr bwMode="auto">
          <a:xfrm>
            <a:off x="608564" y="1098938"/>
            <a:ext cx="2609022" cy="2637876"/>
          </a:xfrm>
          <a:prstGeom prst="roundRect">
            <a:avLst>
              <a:gd name="adj" fmla="val 11556"/>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236734FE-771A-7674-4E8C-4D54A23BFF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2796" y="1104206"/>
            <a:ext cx="1978407" cy="2637876"/>
          </a:xfrm>
          <a:prstGeom prst="roundRect">
            <a:avLst>
              <a:gd name="adj" fmla="val 9445"/>
            </a:avLst>
          </a:prstGeom>
          <a:noFill/>
          <a:extLst>
            <a:ext uri="{909E8E84-426E-40DD-AFC4-6F175D3DCCD1}">
              <a14:hiddenFill xmlns:a14="http://schemas.microsoft.com/office/drawing/2010/main">
                <a:solidFill>
                  <a:srgbClr val="FFFFFF"/>
                </a:solidFill>
              </a14:hiddenFill>
            </a:ext>
          </a:extLst>
        </p:spPr>
      </p:pic>
      <p:pic>
        <p:nvPicPr>
          <p:cNvPr id="3082" name="Picture 10" descr="CESAR: CERN's first storage ring | CERN">
            <a:extLst>
              <a:ext uri="{FF2B5EF4-FFF2-40B4-BE49-F238E27FC236}">
                <a16:creationId xmlns:a16="http://schemas.microsoft.com/office/drawing/2014/main" id="{AD93C1A4-2118-5A3E-ED91-E82985CD97A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531" r="12826"/>
          <a:stretch/>
        </p:blipFill>
        <p:spPr bwMode="auto">
          <a:xfrm>
            <a:off x="5926310" y="1104206"/>
            <a:ext cx="2804798" cy="2637876"/>
          </a:xfrm>
          <a:prstGeom prst="roundRect">
            <a:avLst>
              <a:gd name="adj" fmla="val 7640"/>
            </a:avLst>
          </a:prstGeom>
          <a:noFill/>
          <a:extLst>
            <a:ext uri="{909E8E84-426E-40DD-AFC4-6F175D3DCCD1}">
              <a14:hiddenFill xmlns:a14="http://schemas.microsoft.com/office/drawing/2010/main">
                <a:solidFill>
                  <a:srgbClr val="FFFFFF"/>
                </a:solidFill>
              </a14:hiddenFill>
            </a:ext>
          </a:extLst>
        </p:spPr>
      </p:pic>
      <p:pic>
        <p:nvPicPr>
          <p:cNvPr id="12" name="Picture 2" descr="LINAC2 | The linear accelerator 2 (LINAC2) is the first acce… | Flickr">
            <a:extLst>
              <a:ext uri="{FF2B5EF4-FFF2-40B4-BE49-F238E27FC236}">
                <a16:creationId xmlns:a16="http://schemas.microsoft.com/office/drawing/2014/main" id="{E5A9D778-3F0B-5B57-620B-8CFF2B1A1ED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7797"/>
          <a:stretch/>
        </p:blipFill>
        <p:spPr bwMode="auto">
          <a:xfrm>
            <a:off x="643321" y="-3032367"/>
            <a:ext cx="2539507" cy="2637876"/>
          </a:xfrm>
          <a:prstGeom prst="roundRect">
            <a:avLst>
              <a:gd name="adj" fmla="val 9541"/>
            </a:avLst>
          </a:prstGeom>
          <a:noFill/>
          <a:extLst>
            <a:ext uri="{909E8E84-426E-40DD-AFC4-6F175D3DCCD1}">
              <a14:hiddenFill xmlns:a14="http://schemas.microsoft.com/office/drawing/2010/main">
                <a:solidFill>
                  <a:srgbClr val="FFFFFF"/>
                </a:solidFill>
              </a14:hiddenFill>
            </a:ext>
          </a:extLst>
        </p:spPr>
      </p:pic>
      <p:pic>
        <p:nvPicPr>
          <p:cNvPr id="13" name="Picture 4" descr="Low Energy Antiproton Ring - Wikipedia">
            <a:extLst>
              <a:ext uri="{FF2B5EF4-FFF2-40B4-BE49-F238E27FC236}">
                <a16:creationId xmlns:a16="http://schemas.microsoft.com/office/drawing/2014/main" id="{73B49CE8-9630-7767-26CD-928335B7E6E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255" r="3811"/>
          <a:stretch/>
        </p:blipFill>
        <p:spPr bwMode="auto">
          <a:xfrm>
            <a:off x="3345153" y="-3032367"/>
            <a:ext cx="2453585" cy="2640136"/>
          </a:xfrm>
          <a:prstGeom prst="roundRect">
            <a:avLst>
              <a:gd name="adj" fmla="val 8515"/>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B6422CC9-8E51-72D4-5E50-785B305C660C}"/>
              </a:ext>
            </a:extLst>
          </p:cNvPr>
          <p:cNvPicPr>
            <a:picLocks noChangeAspect="1"/>
          </p:cNvPicPr>
          <p:nvPr/>
        </p:nvPicPr>
        <p:blipFill rotWithShape="1">
          <a:blip r:embed="rId7"/>
          <a:srcRect t="9970" r="29155"/>
          <a:stretch/>
        </p:blipFill>
        <p:spPr>
          <a:xfrm>
            <a:off x="5961063" y="-3032367"/>
            <a:ext cx="2770044" cy="2640136"/>
          </a:xfrm>
          <a:prstGeom prst="roundRect">
            <a:avLst>
              <a:gd name="adj" fmla="val 7648"/>
            </a:avLst>
          </a:prstGeom>
        </p:spPr>
      </p:pic>
    </p:spTree>
    <p:extLst>
      <p:ext uri="{BB962C8B-B14F-4D97-AF65-F5344CB8AC3E}">
        <p14:creationId xmlns:p14="http://schemas.microsoft.com/office/powerpoint/2010/main" val="7377962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8B7FB3-AE25-EDEC-AB3F-ECA6176C47C0}"/>
              </a:ext>
            </a:extLst>
          </p:cNvPr>
          <p:cNvSpPr>
            <a:spLocks noGrp="1"/>
          </p:cNvSpPr>
          <p:nvPr>
            <p:ph type="title" idx="2"/>
          </p:nvPr>
        </p:nvSpPr>
        <p:spPr>
          <a:xfrm>
            <a:off x="713225" y="3692221"/>
            <a:ext cx="2399700" cy="449100"/>
          </a:xfrm>
        </p:spPr>
        <p:txBody>
          <a:bodyPr/>
          <a:lstStyle/>
          <a:p>
            <a:r>
              <a:rPr lang="en-US" sz="1400" kern="100" dirty="0">
                <a:effectLst/>
                <a:latin typeface="Times New Roman" panose="02020603050405020304" pitchFamily="18" charset="0"/>
                <a:ea typeface="Calibri" panose="020F0502020204030204" pitchFamily="34" charset="0"/>
                <a:cs typeface="Times New Roman" panose="02020603050405020304" pitchFamily="18" charset="0"/>
              </a:rPr>
              <a:t>Linear Accelerator 2</a:t>
            </a:r>
            <a:br>
              <a:rPr lang="en-GB" sz="1400" kern="100" dirty="0">
                <a:effectLst/>
                <a:latin typeface="Calibri" panose="020F0502020204030204" pitchFamily="34" charset="0"/>
                <a:ea typeface="Calibri" panose="020F0502020204030204" pitchFamily="34" charset="0"/>
                <a:cs typeface="Times New Roman" panose="02020603050405020304" pitchFamily="18" charset="0"/>
              </a:rPr>
            </a:br>
            <a:endParaRPr lang="ro-RO" sz="1400" dirty="0"/>
          </a:p>
        </p:txBody>
      </p:sp>
      <p:sp>
        <p:nvSpPr>
          <p:cNvPr id="4" name="Subtitle 3">
            <a:extLst>
              <a:ext uri="{FF2B5EF4-FFF2-40B4-BE49-F238E27FC236}">
                <a16:creationId xmlns:a16="http://schemas.microsoft.com/office/drawing/2014/main" id="{3172F579-3E85-DFF9-720B-4466AECB03BE}"/>
              </a:ext>
            </a:extLst>
          </p:cNvPr>
          <p:cNvSpPr>
            <a:spLocks noGrp="1"/>
          </p:cNvSpPr>
          <p:nvPr>
            <p:ph type="subTitle" idx="1"/>
          </p:nvPr>
        </p:nvSpPr>
        <p:spPr>
          <a:xfrm>
            <a:off x="713225" y="3918110"/>
            <a:ext cx="2399700" cy="911400"/>
          </a:xfrm>
        </p:spPr>
        <p:txBody>
          <a:bodyPr/>
          <a:lstStyle/>
          <a:p>
            <a:r>
              <a:rPr lang="en-US" sz="1200" kern="100" dirty="0">
                <a:effectLst/>
                <a:latin typeface="Times New Roman" panose="02020603050405020304" pitchFamily="18" charset="0"/>
                <a:ea typeface="Calibri" panose="020F0502020204030204" pitchFamily="34" charset="0"/>
                <a:cs typeface="Times New Roman" panose="02020603050405020304" pitchFamily="18" charset="0"/>
              </a:rPr>
              <a:t>1978 - 2018</a:t>
            </a:r>
            <a:endParaRPr lang="ro-RO" sz="1200" dirty="0"/>
          </a:p>
        </p:txBody>
      </p:sp>
      <p:sp>
        <p:nvSpPr>
          <p:cNvPr id="5" name="Title 4">
            <a:extLst>
              <a:ext uri="{FF2B5EF4-FFF2-40B4-BE49-F238E27FC236}">
                <a16:creationId xmlns:a16="http://schemas.microsoft.com/office/drawing/2014/main" id="{0ECA591D-9D37-4424-F629-DFC1E0B34A70}"/>
              </a:ext>
            </a:extLst>
          </p:cNvPr>
          <p:cNvSpPr>
            <a:spLocks noGrp="1"/>
          </p:cNvSpPr>
          <p:nvPr>
            <p:ph type="title" idx="3"/>
          </p:nvPr>
        </p:nvSpPr>
        <p:spPr>
          <a:xfrm>
            <a:off x="3217585" y="3692218"/>
            <a:ext cx="2708721" cy="449100"/>
          </a:xfrm>
        </p:spPr>
        <p:txBody>
          <a:bodyPr/>
          <a:lstStyle/>
          <a:p>
            <a:r>
              <a:rPr lang="en-US" sz="1400" kern="100" dirty="0">
                <a:effectLst/>
                <a:latin typeface="Times New Roman" panose="02020603050405020304" pitchFamily="18" charset="0"/>
                <a:ea typeface="Calibri" panose="020F0502020204030204" pitchFamily="34" charset="0"/>
                <a:cs typeface="Times New Roman" panose="02020603050405020304" pitchFamily="18" charset="0"/>
              </a:rPr>
              <a:t>Low Energy Antiproton Ring</a:t>
            </a:r>
            <a:endParaRPr lang="ro-RO" sz="1400" dirty="0"/>
          </a:p>
        </p:txBody>
      </p:sp>
      <p:sp>
        <p:nvSpPr>
          <p:cNvPr id="6" name="Subtitle 5">
            <a:extLst>
              <a:ext uri="{FF2B5EF4-FFF2-40B4-BE49-F238E27FC236}">
                <a16:creationId xmlns:a16="http://schemas.microsoft.com/office/drawing/2014/main" id="{3FD65325-37DD-E5C1-D7EC-27BFFA020738}"/>
              </a:ext>
            </a:extLst>
          </p:cNvPr>
          <p:cNvSpPr>
            <a:spLocks noGrp="1"/>
          </p:cNvSpPr>
          <p:nvPr>
            <p:ph type="subTitle" idx="4"/>
          </p:nvPr>
        </p:nvSpPr>
        <p:spPr>
          <a:xfrm>
            <a:off x="3372099" y="3918092"/>
            <a:ext cx="2399700" cy="911400"/>
          </a:xfrm>
        </p:spPr>
        <p:txBody>
          <a:bodyPr/>
          <a:lstStyle/>
          <a:p>
            <a:r>
              <a:rPr lang="en-US" sz="1200" kern="100" dirty="0">
                <a:effectLst/>
                <a:latin typeface="Times New Roman" panose="02020603050405020304" pitchFamily="18" charset="0"/>
                <a:ea typeface="Calibri" panose="020F0502020204030204" pitchFamily="34" charset="0"/>
                <a:cs typeface="Times New Roman" panose="02020603050405020304" pitchFamily="18" charset="0"/>
              </a:rPr>
              <a:t>1982 - 1996</a:t>
            </a:r>
          </a:p>
        </p:txBody>
      </p:sp>
      <p:sp>
        <p:nvSpPr>
          <p:cNvPr id="7" name="Title 6">
            <a:extLst>
              <a:ext uri="{FF2B5EF4-FFF2-40B4-BE49-F238E27FC236}">
                <a16:creationId xmlns:a16="http://schemas.microsoft.com/office/drawing/2014/main" id="{26FB283C-29F2-8A11-E384-CE7CFCA9728D}"/>
              </a:ext>
            </a:extLst>
          </p:cNvPr>
          <p:cNvSpPr>
            <a:spLocks noGrp="1"/>
          </p:cNvSpPr>
          <p:nvPr>
            <p:ph type="title" idx="5"/>
          </p:nvPr>
        </p:nvSpPr>
        <p:spPr>
          <a:xfrm>
            <a:off x="5926306" y="3692221"/>
            <a:ext cx="2804801" cy="449100"/>
          </a:xfrm>
        </p:spPr>
        <p:txBody>
          <a:bodyPr/>
          <a:lstStyle/>
          <a:p>
            <a:r>
              <a:rPr lang="en-US" sz="1400" kern="100" dirty="0">
                <a:effectLst/>
                <a:latin typeface="Times New Roman" panose="02020603050405020304" pitchFamily="18" charset="0"/>
                <a:ea typeface="Calibri" panose="020F0502020204030204" pitchFamily="34" charset="0"/>
                <a:cs typeface="Times New Roman" panose="02020603050405020304" pitchFamily="18" charset="0"/>
              </a:rPr>
              <a:t>Large Electron-Positron Collider</a:t>
            </a:r>
            <a:endParaRPr lang="ro-RO" sz="1400" dirty="0"/>
          </a:p>
        </p:txBody>
      </p:sp>
      <p:sp>
        <p:nvSpPr>
          <p:cNvPr id="8" name="Subtitle 7">
            <a:extLst>
              <a:ext uri="{FF2B5EF4-FFF2-40B4-BE49-F238E27FC236}">
                <a16:creationId xmlns:a16="http://schemas.microsoft.com/office/drawing/2014/main" id="{C44F3FC9-6F57-B11B-D780-F0A14F8150F5}"/>
              </a:ext>
            </a:extLst>
          </p:cNvPr>
          <p:cNvSpPr>
            <a:spLocks noGrp="1"/>
          </p:cNvSpPr>
          <p:nvPr>
            <p:ph type="subTitle" idx="6"/>
          </p:nvPr>
        </p:nvSpPr>
        <p:spPr>
          <a:xfrm>
            <a:off x="6030974" y="3918111"/>
            <a:ext cx="2399700" cy="911400"/>
          </a:xfrm>
        </p:spPr>
        <p:txBody>
          <a:bodyPr/>
          <a:lstStyle/>
          <a:p>
            <a:r>
              <a:rPr lang="en-US" sz="1200" kern="100" dirty="0">
                <a:effectLst/>
                <a:latin typeface="Times New Roman" panose="02020603050405020304" pitchFamily="18" charset="0"/>
                <a:ea typeface="Calibri" panose="020F0502020204030204" pitchFamily="34" charset="0"/>
                <a:cs typeface="Times New Roman" panose="02020603050405020304" pitchFamily="18" charset="0"/>
              </a:rPr>
              <a:t>1989 - 2000</a:t>
            </a:r>
            <a:endParaRPr lang="ro-RO" sz="1200" dirty="0"/>
          </a:p>
        </p:txBody>
      </p:sp>
      <p:sp>
        <p:nvSpPr>
          <p:cNvPr id="9" name="Title 2">
            <a:extLst>
              <a:ext uri="{FF2B5EF4-FFF2-40B4-BE49-F238E27FC236}">
                <a16:creationId xmlns:a16="http://schemas.microsoft.com/office/drawing/2014/main" id="{214E9319-F8F3-AF40-FFA0-37B947D54F33}"/>
              </a:ext>
            </a:extLst>
          </p:cNvPr>
          <p:cNvSpPr>
            <a:spLocks noGrp="1"/>
          </p:cNvSpPr>
          <p:nvPr>
            <p:ph type="title"/>
          </p:nvPr>
        </p:nvSpPr>
        <p:spPr>
          <a:xfrm>
            <a:off x="2460715" y="55969"/>
            <a:ext cx="4222570" cy="572700"/>
          </a:xfrm>
        </p:spPr>
        <p:txBody>
          <a:bodyPr/>
          <a:lstStyle/>
          <a:p>
            <a:r>
              <a:rPr lang="en-US" sz="2800" b="1" dirty="0">
                <a:solidFill>
                  <a:schemeClr val="accent2"/>
                </a:solidFill>
                <a:latin typeface="Orbitron" panose="020B0604020202020204" charset="0"/>
                <a:cs typeface="Times New Roman" panose="02020603050405020304" pitchFamily="18" charset="0"/>
                <a:sym typeface="Orbitron"/>
              </a:rPr>
              <a:t>Past accelerators</a:t>
            </a:r>
            <a:br>
              <a:rPr lang="en-US" sz="2800" b="1" dirty="0">
                <a:solidFill>
                  <a:schemeClr val="accent2"/>
                </a:solidFill>
                <a:latin typeface="Times New Roman" panose="02020603050405020304" pitchFamily="18" charset="0"/>
                <a:cs typeface="Times New Roman" panose="02020603050405020304" pitchFamily="18" charset="0"/>
                <a:sym typeface="Orbitron"/>
              </a:rPr>
            </a:br>
            <a:endParaRPr lang="ro-RO" dirty="0"/>
          </a:p>
        </p:txBody>
      </p:sp>
      <p:pic>
        <p:nvPicPr>
          <p:cNvPr id="4098" name="Picture 2" descr="LINAC2 | The linear accelerator 2 (LINAC2) is the first acce… | Flickr">
            <a:extLst>
              <a:ext uri="{FF2B5EF4-FFF2-40B4-BE49-F238E27FC236}">
                <a16:creationId xmlns:a16="http://schemas.microsoft.com/office/drawing/2014/main" id="{071DA765-37B1-57B9-AC37-870FEE14FA8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7797"/>
          <a:stretch/>
        </p:blipFill>
        <p:spPr bwMode="auto">
          <a:xfrm>
            <a:off x="643321" y="1104206"/>
            <a:ext cx="2539507" cy="2637876"/>
          </a:xfrm>
          <a:prstGeom prst="roundRect">
            <a:avLst>
              <a:gd name="adj" fmla="val 9541"/>
            </a:avLst>
          </a:prstGeom>
          <a:noFill/>
          <a:extLst>
            <a:ext uri="{909E8E84-426E-40DD-AFC4-6F175D3DCCD1}">
              <a14:hiddenFill xmlns:a14="http://schemas.microsoft.com/office/drawing/2010/main">
                <a:solidFill>
                  <a:srgbClr val="FFFFFF"/>
                </a:solidFill>
              </a14:hiddenFill>
            </a:ext>
          </a:extLst>
        </p:spPr>
      </p:pic>
      <p:pic>
        <p:nvPicPr>
          <p:cNvPr id="4100" name="Picture 4" descr="Low Energy Antiproton Ring - Wikipedia">
            <a:extLst>
              <a:ext uri="{FF2B5EF4-FFF2-40B4-BE49-F238E27FC236}">
                <a16:creationId xmlns:a16="http://schemas.microsoft.com/office/drawing/2014/main" id="{78C0A77E-0FEA-66B3-7477-F0673C49002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55" r="3811"/>
          <a:stretch/>
        </p:blipFill>
        <p:spPr bwMode="auto">
          <a:xfrm>
            <a:off x="3345153" y="1104206"/>
            <a:ext cx="2453585" cy="2640136"/>
          </a:xfrm>
          <a:prstGeom prst="roundRect">
            <a:avLst>
              <a:gd name="adj" fmla="val 8515"/>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4855FA42-23AE-7A75-CCB2-18A8793DCF1E}"/>
              </a:ext>
            </a:extLst>
          </p:cNvPr>
          <p:cNvPicPr>
            <a:picLocks noChangeAspect="1"/>
          </p:cNvPicPr>
          <p:nvPr/>
        </p:nvPicPr>
        <p:blipFill rotWithShape="1">
          <a:blip r:embed="rId4"/>
          <a:srcRect t="9970" r="29155"/>
          <a:stretch/>
        </p:blipFill>
        <p:spPr>
          <a:xfrm>
            <a:off x="5961063" y="1104206"/>
            <a:ext cx="2770044" cy="2640136"/>
          </a:xfrm>
          <a:prstGeom prst="roundRect">
            <a:avLst>
              <a:gd name="adj" fmla="val 7648"/>
            </a:avLst>
          </a:prstGeom>
        </p:spPr>
      </p:pic>
      <p:pic>
        <p:nvPicPr>
          <p:cNvPr id="13" name="Picture 12">
            <a:extLst>
              <a:ext uri="{FF2B5EF4-FFF2-40B4-BE49-F238E27FC236}">
                <a16:creationId xmlns:a16="http://schemas.microsoft.com/office/drawing/2014/main" id="{2A65F837-F7B5-4306-1EC0-D9101544CAA1}"/>
              </a:ext>
            </a:extLst>
          </p:cNvPr>
          <p:cNvPicPr>
            <a:picLocks noChangeAspect="1"/>
          </p:cNvPicPr>
          <p:nvPr/>
        </p:nvPicPr>
        <p:blipFill>
          <a:blip r:embed="rId5"/>
          <a:stretch>
            <a:fillRect/>
          </a:stretch>
        </p:blipFill>
        <p:spPr>
          <a:xfrm>
            <a:off x="9144000" y="560882"/>
            <a:ext cx="5716295" cy="3724523"/>
          </a:xfrm>
          <a:prstGeom prst="rect">
            <a:avLst/>
          </a:prstGeom>
        </p:spPr>
      </p:pic>
      <p:pic>
        <p:nvPicPr>
          <p:cNvPr id="14" name="Picture 2" descr="Cagri Ergani Photography - CERN">
            <a:extLst>
              <a:ext uri="{FF2B5EF4-FFF2-40B4-BE49-F238E27FC236}">
                <a16:creationId xmlns:a16="http://schemas.microsoft.com/office/drawing/2014/main" id="{CA04C188-0E4F-1C8A-5551-7A42702F224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622" r="17980"/>
          <a:stretch/>
        </p:blipFill>
        <p:spPr bwMode="auto">
          <a:xfrm>
            <a:off x="412892" y="5386230"/>
            <a:ext cx="2609022" cy="2637876"/>
          </a:xfrm>
          <a:prstGeom prst="roundRect">
            <a:avLst>
              <a:gd name="adj" fmla="val 11556"/>
            </a:avLst>
          </a:prstGeom>
          <a:noFill/>
          <a:extLst>
            <a:ext uri="{909E8E84-426E-40DD-AFC4-6F175D3DCCD1}">
              <a14:hiddenFill xmlns:a14="http://schemas.microsoft.com/office/drawing/2010/main">
                <a:solidFill>
                  <a:srgbClr val="FFFFFF"/>
                </a:solidFill>
              </a14:hiddenFill>
            </a:ext>
          </a:extLst>
        </p:spPr>
      </p:pic>
      <p:pic>
        <p:nvPicPr>
          <p:cNvPr id="15" name="Picture 6">
            <a:extLst>
              <a:ext uri="{FF2B5EF4-FFF2-40B4-BE49-F238E27FC236}">
                <a16:creationId xmlns:a16="http://schemas.microsoft.com/office/drawing/2014/main" id="{74712582-3351-5B69-5327-95BD0ECE38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84908" y="5410392"/>
            <a:ext cx="1978407" cy="2637876"/>
          </a:xfrm>
          <a:prstGeom prst="roundRect">
            <a:avLst>
              <a:gd name="adj" fmla="val 9445"/>
            </a:avLst>
          </a:prstGeom>
          <a:noFill/>
          <a:extLst>
            <a:ext uri="{909E8E84-426E-40DD-AFC4-6F175D3DCCD1}">
              <a14:hiddenFill xmlns:a14="http://schemas.microsoft.com/office/drawing/2010/main">
                <a:solidFill>
                  <a:srgbClr val="FFFFFF"/>
                </a:solidFill>
              </a14:hiddenFill>
            </a:ext>
          </a:extLst>
        </p:spPr>
      </p:pic>
      <p:pic>
        <p:nvPicPr>
          <p:cNvPr id="16" name="Picture 10" descr="CESAR: CERN's first storage ring | CERN">
            <a:extLst>
              <a:ext uri="{FF2B5EF4-FFF2-40B4-BE49-F238E27FC236}">
                <a16:creationId xmlns:a16="http://schemas.microsoft.com/office/drawing/2014/main" id="{D1551B75-D36C-178D-020F-81188434970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5531" r="12826"/>
          <a:stretch/>
        </p:blipFill>
        <p:spPr bwMode="auto">
          <a:xfrm>
            <a:off x="5926306" y="5410392"/>
            <a:ext cx="2804798" cy="2637876"/>
          </a:xfrm>
          <a:prstGeom prst="roundRect">
            <a:avLst>
              <a:gd name="adj" fmla="val 7640"/>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35545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20" name="Google Shape;1620;p39"/>
          <p:cNvSpPr txBox="1">
            <a:spLocks noGrp="1"/>
          </p:cNvSpPr>
          <p:nvPr>
            <p:ph type="body" idx="1"/>
          </p:nvPr>
        </p:nvSpPr>
        <p:spPr>
          <a:xfrm>
            <a:off x="0" y="1066800"/>
            <a:ext cx="7717500" cy="3333132"/>
          </a:xfrm>
          <a:prstGeom prst="rect">
            <a:avLst/>
          </a:prstGeom>
        </p:spPr>
        <p:txBody>
          <a:bodyPr spcFirstLastPara="1" wrap="square" lIns="91425" tIns="91425" rIns="91425" bIns="91425" anchor="ctr" anchorCtr="0">
            <a:noAutofit/>
          </a:bodyPr>
          <a:lstStyle/>
          <a:p>
            <a:pPr marL="0" indent="0">
              <a:lnSpc>
                <a:spcPct val="107000"/>
              </a:lnSpc>
              <a:buNone/>
            </a:pPr>
            <a:endParaRPr lang="ro-RO" sz="1400" b="1" dirty="0">
              <a:solidFill>
                <a:schemeClr val="accent2"/>
              </a:solidFill>
              <a:latin typeface="Times New Roman" panose="02020603050405020304" pitchFamily="18" charset="0"/>
              <a:cs typeface="Times New Roman" panose="02020603050405020304" pitchFamily="18" charset="0"/>
              <a:sym typeface="Orbitron"/>
            </a:endParaRPr>
          </a:p>
          <a:p>
            <a:pPr marL="342900" marR="0" lvl="0" indent="-342900">
              <a:lnSpc>
                <a:spcPct val="150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Large Hadron Collider (LHC)</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Super Proton Synchrotron (SPS)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Proton Synchrotron (PS)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LINAC 4</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PS Booster</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Antiproton Decelerator (AD)</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LINAC 3</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80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Low Energy Ion Ring (LEIR)</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40F102F6-CB0E-FB42-7397-0B1111623921}"/>
              </a:ext>
            </a:extLst>
          </p:cNvPr>
          <p:cNvPicPr>
            <a:picLocks noChangeAspect="1"/>
          </p:cNvPicPr>
          <p:nvPr/>
        </p:nvPicPr>
        <p:blipFill>
          <a:blip r:embed="rId3"/>
          <a:stretch>
            <a:fillRect/>
          </a:stretch>
        </p:blipFill>
        <p:spPr>
          <a:xfrm>
            <a:off x="3427705" y="709488"/>
            <a:ext cx="5716295" cy="3724523"/>
          </a:xfrm>
          <a:prstGeom prst="rect">
            <a:avLst/>
          </a:prstGeom>
        </p:spPr>
      </p:pic>
      <p:sp>
        <p:nvSpPr>
          <p:cNvPr id="2" name="Title 2">
            <a:extLst>
              <a:ext uri="{FF2B5EF4-FFF2-40B4-BE49-F238E27FC236}">
                <a16:creationId xmlns:a16="http://schemas.microsoft.com/office/drawing/2014/main" id="{5ECD410E-84AD-621A-EEA6-686A3C346C6B}"/>
              </a:ext>
            </a:extLst>
          </p:cNvPr>
          <p:cNvSpPr>
            <a:spLocks noGrp="1"/>
          </p:cNvSpPr>
          <p:nvPr>
            <p:ph type="title"/>
          </p:nvPr>
        </p:nvSpPr>
        <p:spPr>
          <a:xfrm>
            <a:off x="1833030" y="29094"/>
            <a:ext cx="5477940" cy="572700"/>
          </a:xfrm>
        </p:spPr>
        <p:txBody>
          <a:bodyPr/>
          <a:lstStyle/>
          <a:p>
            <a:r>
              <a:rPr lang="en-US" sz="2800" b="1" dirty="0">
                <a:solidFill>
                  <a:schemeClr val="accent2"/>
                </a:solidFill>
                <a:latin typeface="Orbitron" panose="020B0604020202020204" charset="0"/>
                <a:cs typeface="Times New Roman" panose="02020603050405020304" pitchFamily="18" charset="0"/>
                <a:sym typeface="Orbitron"/>
              </a:rPr>
              <a:t>Present accelerators</a:t>
            </a:r>
            <a:br>
              <a:rPr lang="en-US" sz="2800" b="1" dirty="0">
                <a:solidFill>
                  <a:schemeClr val="accent2"/>
                </a:solidFill>
                <a:latin typeface="Times New Roman" panose="02020603050405020304" pitchFamily="18" charset="0"/>
                <a:cs typeface="Times New Roman" panose="02020603050405020304" pitchFamily="18" charset="0"/>
                <a:sym typeface="Orbitron"/>
              </a:rPr>
            </a:br>
            <a:endParaRPr lang="ro-RO" dirty="0"/>
          </a:p>
        </p:txBody>
      </p:sp>
      <p:pic>
        <p:nvPicPr>
          <p:cNvPr id="25" name="Picture 2" descr="Precise measurement of the Higgs boson mass | ATLAS Experiment at CERN">
            <a:extLst>
              <a:ext uri="{FF2B5EF4-FFF2-40B4-BE49-F238E27FC236}">
                <a16:creationId xmlns:a16="http://schemas.microsoft.com/office/drawing/2014/main" id="{BECB324A-545A-4912-7F37-091D5AFB7C7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853" t="1370" r="596" b="2415"/>
          <a:stretch/>
        </p:blipFill>
        <p:spPr bwMode="auto">
          <a:xfrm>
            <a:off x="9348508" y="410844"/>
            <a:ext cx="2780333" cy="273804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B75888E3-042C-0051-3069-2367BB4B092D}"/>
              </a:ext>
            </a:extLst>
          </p:cNvPr>
          <p:cNvPicPr>
            <a:picLocks noChangeAspect="1"/>
          </p:cNvPicPr>
          <p:nvPr/>
        </p:nvPicPr>
        <p:blipFill>
          <a:blip r:embed="rId5"/>
          <a:stretch>
            <a:fillRect/>
          </a:stretch>
        </p:blipFill>
        <p:spPr>
          <a:xfrm>
            <a:off x="-308118" y="5577764"/>
            <a:ext cx="2964873" cy="1941343"/>
          </a:xfrm>
          <a:prstGeom prst="rect">
            <a:avLst/>
          </a:prstGeom>
        </p:spPr>
      </p:pic>
      <p:pic>
        <p:nvPicPr>
          <p:cNvPr id="27" name="Picture 26">
            <a:extLst>
              <a:ext uri="{FF2B5EF4-FFF2-40B4-BE49-F238E27FC236}">
                <a16:creationId xmlns:a16="http://schemas.microsoft.com/office/drawing/2014/main" id="{FF01401F-28C2-30B4-749E-53D6168A17BB}"/>
              </a:ext>
            </a:extLst>
          </p:cNvPr>
          <p:cNvPicPr>
            <a:picLocks noChangeAspect="1"/>
          </p:cNvPicPr>
          <p:nvPr/>
        </p:nvPicPr>
        <p:blipFill rotWithShape="1">
          <a:blip r:embed="rId6"/>
          <a:srcRect l="2761" t="6111" r="6150" b="2078"/>
          <a:stretch/>
        </p:blipFill>
        <p:spPr>
          <a:xfrm rot="1200000">
            <a:off x="5383478" y="4781552"/>
            <a:ext cx="4668044" cy="3098476"/>
          </a:xfrm>
          <a:prstGeom prst="rect">
            <a:avLst/>
          </a:prstGeom>
        </p:spPr>
      </p:pic>
      <p:pic>
        <p:nvPicPr>
          <p:cNvPr id="28" name="Picture 2" descr="LINAC2 | The linear accelerator 2 (LINAC2) is the first acce… | Flickr">
            <a:extLst>
              <a:ext uri="{FF2B5EF4-FFF2-40B4-BE49-F238E27FC236}">
                <a16:creationId xmlns:a16="http://schemas.microsoft.com/office/drawing/2014/main" id="{7F7A222E-F19B-CD51-71CE-82CA0FF28798}"/>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27797"/>
          <a:stretch/>
        </p:blipFill>
        <p:spPr bwMode="auto">
          <a:xfrm>
            <a:off x="-8587772" y="1104206"/>
            <a:ext cx="2539507" cy="2637876"/>
          </a:xfrm>
          <a:prstGeom prst="roundRect">
            <a:avLst>
              <a:gd name="adj" fmla="val 9541"/>
            </a:avLst>
          </a:prstGeom>
          <a:noFill/>
          <a:extLst>
            <a:ext uri="{909E8E84-426E-40DD-AFC4-6F175D3DCCD1}">
              <a14:hiddenFill xmlns:a14="http://schemas.microsoft.com/office/drawing/2010/main">
                <a:solidFill>
                  <a:srgbClr val="FFFFFF"/>
                </a:solidFill>
              </a14:hiddenFill>
            </a:ext>
          </a:extLst>
        </p:spPr>
      </p:pic>
      <p:pic>
        <p:nvPicPr>
          <p:cNvPr id="29" name="Picture 4" descr="Low Energy Antiproton Ring - Wikipedia">
            <a:extLst>
              <a:ext uri="{FF2B5EF4-FFF2-40B4-BE49-F238E27FC236}">
                <a16:creationId xmlns:a16="http://schemas.microsoft.com/office/drawing/2014/main" id="{DF807D2D-A300-DA6D-F157-C7CC4C4AEE68}"/>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3255" r="3811"/>
          <a:stretch/>
        </p:blipFill>
        <p:spPr bwMode="auto">
          <a:xfrm>
            <a:off x="-5885940" y="1104206"/>
            <a:ext cx="2453585" cy="2640136"/>
          </a:xfrm>
          <a:prstGeom prst="roundRect">
            <a:avLst>
              <a:gd name="adj" fmla="val 8515"/>
            </a:avLst>
          </a:prstGeom>
          <a:noFill/>
          <a:extLst>
            <a:ext uri="{909E8E84-426E-40DD-AFC4-6F175D3DCCD1}">
              <a14:hiddenFill xmlns:a14="http://schemas.microsoft.com/office/drawing/2010/main">
                <a:solidFill>
                  <a:srgbClr val="FFFFFF"/>
                </a:solidFill>
              </a14:hiddenFill>
            </a:ext>
          </a:extLst>
        </p:spPr>
      </p:pic>
      <p:pic>
        <p:nvPicPr>
          <p:cNvPr id="30" name="Picture 29">
            <a:extLst>
              <a:ext uri="{FF2B5EF4-FFF2-40B4-BE49-F238E27FC236}">
                <a16:creationId xmlns:a16="http://schemas.microsoft.com/office/drawing/2014/main" id="{571D2735-D7FC-4EFB-3E6F-F43983D3988B}"/>
              </a:ext>
            </a:extLst>
          </p:cNvPr>
          <p:cNvPicPr>
            <a:picLocks noChangeAspect="1"/>
          </p:cNvPicPr>
          <p:nvPr/>
        </p:nvPicPr>
        <p:blipFill rotWithShape="1">
          <a:blip r:embed="rId9"/>
          <a:srcRect t="9970" r="29155"/>
          <a:stretch/>
        </p:blipFill>
        <p:spPr>
          <a:xfrm>
            <a:off x="-3270030" y="1104206"/>
            <a:ext cx="2770044" cy="2640136"/>
          </a:xfrm>
          <a:prstGeom prst="roundRect">
            <a:avLst>
              <a:gd name="adj" fmla="val 7648"/>
            </a:avLst>
          </a:prstGeom>
        </p:spPr>
      </p:pic>
    </p:spTree>
    <p:extLst>
      <p:ext uri="{BB962C8B-B14F-4D97-AF65-F5344CB8AC3E}">
        <p14:creationId xmlns:p14="http://schemas.microsoft.com/office/powerpoint/2010/main" val="33335991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20" name="Google Shape;1620;p39"/>
          <p:cNvSpPr txBox="1">
            <a:spLocks noGrp="1"/>
          </p:cNvSpPr>
          <p:nvPr>
            <p:ph type="body" idx="1"/>
          </p:nvPr>
        </p:nvSpPr>
        <p:spPr>
          <a:xfrm>
            <a:off x="0" y="572700"/>
            <a:ext cx="5496339" cy="3482257"/>
          </a:xfrm>
          <a:prstGeom prst="rect">
            <a:avLst/>
          </a:prstGeom>
        </p:spPr>
        <p:txBody>
          <a:bodyPr spcFirstLastPara="1" wrap="square" lIns="91425" tIns="91425" rIns="91425" bIns="91425" anchor="ctr" anchorCtr="0">
            <a:noAutofit/>
          </a:bodyPr>
          <a:lstStyle/>
          <a:p>
            <a:pPr marL="342900" indent="-342900">
              <a:lnSpc>
                <a:spcPct val="150000"/>
              </a:lnSpc>
              <a:buFont typeface="+mj-lt"/>
              <a:buAutoNum type="arabicPeriod"/>
            </a:pPr>
            <a:r>
              <a:rPr lang="en-US" kern="100" dirty="0">
                <a:effectLst/>
                <a:latin typeface="Times New Roman" panose="02020603050405020304" pitchFamily="18" charset="0"/>
                <a:ea typeface="Calibri" panose="020F0502020204030204" pitchFamily="34" charset="0"/>
                <a:cs typeface="Times New Roman" panose="02020603050405020304" pitchFamily="18" charset="0"/>
              </a:rPr>
              <a:t>W and Z bosons – the Super Proton Synchrotron (1983)</a:t>
            </a:r>
          </a:p>
          <a:p>
            <a:pPr marL="342900" marR="0" lvl="0" indent="-342900">
              <a:lnSpc>
                <a:spcPct val="150000"/>
              </a:lnSpc>
              <a:spcBef>
                <a:spcPts val="0"/>
              </a:spcBef>
              <a:spcAft>
                <a:spcPts val="0"/>
              </a:spcAft>
              <a:buFont typeface="+mj-lt"/>
              <a:buAutoNum type="arabicPeriod"/>
            </a:pPr>
            <a:r>
              <a:rPr lang="en-US" kern="100" dirty="0">
                <a:effectLst/>
                <a:latin typeface="Times New Roman" panose="02020603050405020304" pitchFamily="18" charset="0"/>
                <a:ea typeface="Calibri" panose="020F0502020204030204" pitchFamily="34" charset="0"/>
                <a:cs typeface="Times New Roman" panose="02020603050405020304" pitchFamily="18" charset="0"/>
              </a:rPr>
              <a:t>The Higgs boson (2012) and exotic hadrons (the tetraquark, the pentaquark) – the LHC </a:t>
            </a:r>
            <a:endParaRPr lang="en-GB"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800"/>
              </a:spcAft>
              <a:buFont typeface="+mj-lt"/>
              <a:buAutoNum type="arabicPeriod"/>
            </a:pPr>
            <a:r>
              <a:rPr lang="en-US" kern="100" dirty="0">
                <a:latin typeface="Times New Roman" panose="02020603050405020304" pitchFamily="18" charset="0"/>
                <a:ea typeface="Calibri" panose="020F0502020204030204" pitchFamily="34" charset="0"/>
                <a:cs typeface="Times New Roman" panose="02020603050405020304" pitchFamily="18" charset="0"/>
              </a:rPr>
              <a:t>A</a:t>
            </a:r>
            <a:r>
              <a:rPr lang="en-US" kern="100" dirty="0">
                <a:effectLst/>
                <a:latin typeface="Times New Roman" panose="02020603050405020304" pitchFamily="18" charset="0"/>
                <a:ea typeface="Calibri" panose="020F0502020204030204" pitchFamily="34" charset="0"/>
                <a:cs typeface="Times New Roman" panose="02020603050405020304" pitchFamily="18" charset="0"/>
              </a:rPr>
              <a:t>ntimatter research – the Low Energy Antiproton Ring (LEAR), Antiproton Decelerator (AD), ELENA</a:t>
            </a:r>
            <a:endParaRPr lang="en-GB"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buNone/>
            </a:pPr>
            <a:endParaRPr lang="ro-RO" sz="1400" b="1" dirty="0">
              <a:solidFill>
                <a:schemeClr val="accent2"/>
              </a:solidFill>
              <a:latin typeface="Times New Roman" panose="02020603050405020304" pitchFamily="18" charset="0"/>
              <a:cs typeface="Times New Roman" panose="02020603050405020304" pitchFamily="18" charset="0"/>
              <a:sym typeface="Orbitron"/>
            </a:endParaRPr>
          </a:p>
        </p:txBody>
      </p:sp>
      <p:sp>
        <p:nvSpPr>
          <p:cNvPr id="2" name="Google Shape;1619;p39">
            <a:extLst>
              <a:ext uri="{FF2B5EF4-FFF2-40B4-BE49-F238E27FC236}">
                <a16:creationId xmlns:a16="http://schemas.microsoft.com/office/drawing/2014/main" id="{977535E7-E08A-3B6C-8270-729BE7E55824}"/>
              </a:ext>
            </a:extLst>
          </p:cNvPr>
          <p:cNvSpPr txBox="1">
            <a:spLocks noGrp="1"/>
          </p:cNvSpPr>
          <p:nvPr>
            <p:ph type="title"/>
          </p:nvPr>
        </p:nvSpPr>
        <p:spPr>
          <a:xfrm>
            <a:off x="0" y="0"/>
            <a:ext cx="8239175"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solidFill>
                  <a:schemeClr val="accent2"/>
                </a:solidFill>
              </a:rPr>
              <a:t>CERN’s scientific achievements </a:t>
            </a:r>
            <a:r>
              <a:rPr lang="en-GB" dirty="0"/>
              <a:t>so far:</a:t>
            </a:r>
          </a:p>
        </p:txBody>
      </p:sp>
      <p:pic>
        <p:nvPicPr>
          <p:cNvPr id="2050" name="Picture 2" descr="Precise measurement of the Higgs boson mass | ATLAS Experiment at CERN">
            <a:extLst>
              <a:ext uri="{FF2B5EF4-FFF2-40B4-BE49-F238E27FC236}">
                <a16:creationId xmlns:a16="http://schemas.microsoft.com/office/drawing/2014/main" id="{FE702E6C-82CF-061C-76E4-F2CB38D399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853" t="1370" r="596" b="2415"/>
          <a:stretch/>
        </p:blipFill>
        <p:spPr bwMode="auto">
          <a:xfrm>
            <a:off x="5978387" y="574088"/>
            <a:ext cx="2780333" cy="273804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E4D62A90-E2E8-8DE5-C74A-89E3E879282D}"/>
              </a:ext>
            </a:extLst>
          </p:cNvPr>
          <p:cNvPicPr>
            <a:picLocks noChangeAspect="1"/>
          </p:cNvPicPr>
          <p:nvPr/>
        </p:nvPicPr>
        <p:blipFill>
          <a:blip r:embed="rId4"/>
          <a:stretch>
            <a:fillRect/>
          </a:stretch>
        </p:blipFill>
        <p:spPr>
          <a:xfrm>
            <a:off x="161736" y="3148889"/>
            <a:ext cx="2964873" cy="1941343"/>
          </a:xfrm>
          <a:prstGeom prst="rect">
            <a:avLst/>
          </a:prstGeom>
        </p:spPr>
      </p:pic>
      <p:pic>
        <p:nvPicPr>
          <p:cNvPr id="14" name="Picture 13">
            <a:extLst>
              <a:ext uri="{FF2B5EF4-FFF2-40B4-BE49-F238E27FC236}">
                <a16:creationId xmlns:a16="http://schemas.microsoft.com/office/drawing/2014/main" id="{721773AB-DD2A-8EDB-5D05-6E565200B69A}"/>
              </a:ext>
            </a:extLst>
          </p:cNvPr>
          <p:cNvPicPr>
            <a:picLocks noChangeAspect="1"/>
          </p:cNvPicPr>
          <p:nvPr/>
        </p:nvPicPr>
        <p:blipFill rotWithShape="1">
          <a:blip r:embed="rId5"/>
          <a:srcRect l="2761" t="6111" r="6150" b="2078"/>
          <a:stretch/>
        </p:blipFill>
        <p:spPr>
          <a:xfrm rot="1200000">
            <a:off x="3756041" y="2729414"/>
            <a:ext cx="4668044" cy="3098476"/>
          </a:xfrm>
          <a:prstGeom prst="rect">
            <a:avLst/>
          </a:prstGeom>
        </p:spPr>
      </p:pic>
      <p:pic>
        <p:nvPicPr>
          <p:cNvPr id="3" name="Picture 2">
            <a:extLst>
              <a:ext uri="{FF2B5EF4-FFF2-40B4-BE49-F238E27FC236}">
                <a16:creationId xmlns:a16="http://schemas.microsoft.com/office/drawing/2014/main" id="{0418790A-7DF1-DE1A-0B7D-4E85FFE5783C}"/>
              </a:ext>
            </a:extLst>
          </p:cNvPr>
          <p:cNvPicPr>
            <a:picLocks noChangeAspect="1"/>
          </p:cNvPicPr>
          <p:nvPr/>
        </p:nvPicPr>
        <p:blipFill>
          <a:blip r:embed="rId6"/>
          <a:stretch>
            <a:fillRect/>
          </a:stretch>
        </p:blipFill>
        <p:spPr>
          <a:xfrm>
            <a:off x="3427705" y="-3877754"/>
            <a:ext cx="5716295" cy="3724523"/>
          </a:xfrm>
          <a:prstGeom prst="rect">
            <a:avLst/>
          </a:prstGeom>
        </p:spPr>
      </p:pic>
    </p:spTree>
    <p:extLst>
      <p:ext uri="{BB962C8B-B14F-4D97-AF65-F5344CB8AC3E}">
        <p14:creationId xmlns:p14="http://schemas.microsoft.com/office/powerpoint/2010/main" val="25305071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20" name="Google Shape;1620;p39"/>
          <p:cNvSpPr txBox="1">
            <a:spLocks noGrp="1"/>
          </p:cNvSpPr>
          <p:nvPr>
            <p:ph type="body" idx="1"/>
          </p:nvPr>
        </p:nvSpPr>
        <p:spPr>
          <a:xfrm>
            <a:off x="528506" y="1176195"/>
            <a:ext cx="8456103" cy="3391017"/>
          </a:xfrm>
          <a:prstGeom prst="rect">
            <a:avLst/>
          </a:prstGeom>
        </p:spPr>
        <p:txBody>
          <a:bodyPr spcFirstLastPara="1" wrap="square" lIns="91425" tIns="91425" rIns="91425" bIns="91425" anchor="t" anchorCtr="0">
            <a:noAutofit/>
          </a:bodyPr>
          <a:lstStyle/>
          <a:p>
            <a:pPr marL="0" marR="0" lvl="0" indent="0">
              <a:lnSpc>
                <a:spcPct val="150000"/>
              </a:lnSpc>
              <a:spcBef>
                <a:spcPts val="0"/>
              </a:spcBef>
              <a:spcAft>
                <a:spcPts val="0"/>
              </a:spcAft>
              <a:buNone/>
            </a:pPr>
            <a:r>
              <a:rPr lang="en-US" b="1" dirty="0">
                <a:solidFill>
                  <a:schemeClr val="tx2"/>
                </a:solidFill>
                <a:latin typeface="Times New Roman" panose="02020603050405020304" pitchFamily="18" charset="0"/>
                <a:cs typeface="Times New Roman" panose="02020603050405020304" pitchFamily="18" charset="0"/>
                <a:sym typeface="Orbitron"/>
              </a:rPr>
              <a:t>Why do we need better accelerators? What is not explained by the SM?</a:t>
            </a:r>
          </a:p>
          <a:p>
            <a:pPr marL="0" indent="0">
              <a:lnSpc>
                <a:spcPct val="150000"/>
              </a:lnSpc>
              <a:buNone/>
            </a:pPr>
            <a:r>
              <a:rPr lang="en-GB" sz="1400" b="1" dirty="0">
                <a:latin typeface="Times New Roman" panose="02020603050405020304" pitchFamily="18" charset="0"/>
                <a:cs typeface="Times New Roman" panose="02020603050405020304" pitchFamily="18" charset="0"/>
                <a:sym typeface="Orbitron"/>
              </a:rPr>
              <a:t>-Discovery of new particles</a:t>
            </a:r>
            <a:endParaRPr lang="en-US" sz="1400" b="1" dirty="0">
              <a:latin typeface="Times New Roman" panose="02020603050405020304" pitchFamily="18" charset="0"/>
              <a:cs typeface="Times New Roman" panose="02020603050405020304" pitchFamily="18" charset="0"/>
              <a:sym typeface="Orbitron"/>
            </a:endParaRPr>
          </a:p>
          <a:p>
            <a:pPr marL="0" marR="0" lvl="0" indent="0">
              <a:lnSpc>
                <a:spcPct val="150000"/>
              </a:lnSpc>
              <a:spcBef>
                <a:spcPts val="0"/>
              </a:spcBef>
              <a:spcAft>
                <a:spcPts val="0"/>
              </a:spcAft>
              <a:buNone/>
            </a:pPr>
            <a:r>
              <a:rPr lang="en-US" sz="1400" b="1" dirty="0">
                <a:latin typeface="Times New Roman" panose="02020603050405020304" pitchFamily="18" charset="0"/>
                <a:cs typeface="Times New Roman" panose="02020603050405020304" pitchFamily="18" charset="0"/>
                <a:sym typeface="Orbitron"/>
              </a:rPr>
              <a:t>-Matter/Antimatter asymmetry</a:t>
            </a:r>
          </a:p>
          <a:p>
            <a:pPr marL="0" marR="0" lvl="0" indent="0">
              <a:lnSpc>
                <a:spcPct val="150000"/>
              </a:lnSpc>
              <a:spcBef>
                <a:spcPts val="0"/>
              </a:spcBef>
              <a:spcAft>
                <a:spcPts val="0"/>
              </a:spcAft>
              <a:buNone/>
            </a:pPr>
            <a:r>
              <a:rPr lang="en-US" sz="1400" b="1" dirty="0">
                <a:latin typeface="Times New Roman" panose="02020603050405020304" pitchFamily="18" charset="0"/>
                <a:cs typeface="Times New Roman" panose="02020603050405020304" pitchFamily="18" charset="0"/>
                <a:sym typeface="Orbitron"/>
              </a:rPr>
              <a:t>-CP violations</a:t>
            </a:r>
          </a:p>
          <a:p>
            <a:pPr marL="0" marR="0" lvl="0" indent="0">
              <a:lnSpc>
                <a:spcPct val="150000"/>
              </a:lnSpc>
              <a:spcBef>
                <a:spcPts val="0"/>
              </a:spcBef>
              <a:spcAft>
                <a:spcPts val="0"/>
              </a:spcAft>
              <a:buNone/>
            </a:pPr>
            <a:r>
              <a:rPr lang="en-US" sz="1400" b="1" dirty="0">
                <a:latin typeface="Times New Roman" panose="02020603050405020304" pitchFamily="18" charset="0"/>
                <a:cs typeface="Times New Roman" panose="02020603050405020304" pitchFamily="18" charset="0"/>
                <a:sym typeface="Orbitron"/>
              </a:rPr>
              <a:t>-Mass of neutrino particles</a:t>
            </a:r>
          </a:p>
          <a:p>
            <a:pPr marL="0" marR="0" lvl="0" indent="0">
              <a:lnSpc>
                <a:spcPct val="150000"/>
              </a:lnSpc>
              <a:spcBef>
                <a:spcPts val="0"/>
              </a:spcBef>
              <a:spcAft>
                <a:spcPts val="0"/>
              </a:spcAft>
              <a:buNone/>
            </a:pPr>
            <a:r>
              <a:rPr lang="en-US" sz="1400" b="1" dirty="0">
                <a:latin typeface="Times New Roman" panose="02020603050405020304" pitchFamily="18" charset="0"/>
                <a:cs typeface="Times New Roman" panose="02020603050405020304" pitchFamily="18" charset="0"/>
                <a:sym typeface="Orbitron"/>
              </a:rPr>
              <a:t>-</a:t>
            </a:r>
            <a:r>
              <a:rPr lang="en-GB" sz="1400" b="1" dirty="0">
                <a:latin typeface="Times New Roman" panose="02020603050405020304" pitchFamily="18" charset="0"/>
                <a:cs typeface="Times New Roman" panose="02020603050405020304" pitchFamily="18" charset="0"/>
                <a:sym typeface="Orbitron"/>
              </a:rPr>
              <a:t>Quark and lepton flavour puzzle</a:t>
            </a:r>
          </a:p>
          <a:p>
            <a:pPr marL="0" marR="0" lvl="0" indent="0">
              <a:lnSpc>
                <a:spcPct val="150000"/>
              </a:lnSpc>
              <a:spcBef>
                <a:spcPts val="0"/>
              </a:spcBef>
              <a:spcAft>
                <a:spcPts val="0"/>
              </a:spcAft>
              <a:buNone/>
            </a:pPr>
            <a:r>
              <a:rPr lang="en-GB" sz="1400" b="1" dirty="0">
                <a:latin typeface="Times New Roman" panose="02020603050405020304" pitchFamily="18" charset="0"/>
                <a:cs typeface="Times New Roman" panose="02020603050405020304" pitchFamily="18" charset="0"/>
                <a:sym typeface="Orbitron"/>
              </a:rPr>
              <a:t>-Dark matter studies</a:t>
            </a:r>
          </a:p>
          <a:p>
            <a:pPr marL="0" marR="0" lvl="0" indent="0">
              <a:lnSpc>
                <a:spcPct val="150000"/>
              </a:lnSpc>
              <a:spcBef>
                <a:spcPts val="0"/>
              </a:spcBef>
              <a:spcAft>
                <a:spcPts val="0"/>
              </a:spcAft>
              <a:buNone/>
            </a:pPr>
            <a:r>
              <a:rPr lang="en-GB" sz="1400" b="1" dirty="0">
                <a:latin typeface="Times New Roman" panose="02020603050405020304" pitchFamily="18" charset="0"/>
                <a:cs typeface="Times New Roman" panose="02020603050405020304" pitchFamily="18" charset="0"/>
                <a:sym typeface="Orbitron"/>
              </a:rPr>
              <a:t>-Higher resolution readings</a:t>
            </a:r>
          </a:p>
          <a:p>
            <a:pPr marL="0" marR="0" lvl="0" indent="0">
              <a:lnSpc>
                <a:spcPct val="150000"/>
              </a:lnSpc>
              <a:spcBef>
                <a:spcPts val="0"/>
              </a:spcBef>
              <a:spcAft>
                <a:spcPts val="0"/>
              </a:spcAft>
              <a:buNone/>
            </a:pPr>
            <a:r>
              <a:rPr lang="en-GB" sz="1400" b="1" dirty="0">
                <a:latin typeface="Times New Roman" panose="02020603050405020304" pitchFamily="18" charset="0"/>
                <a:cs typeface="Times New Roman" panose="02020603050405020304" pitchFamily="18" charset="0"/>
                <a:sym typeface="Orbitron"/>
              </a:rPr>
              <a:t>-Other candidates for physics beyond the SM (such as heavy axions, dark photons, long-lived particles)</a:t>
            </a:r>
            <a:endParaRPr lang="ro-RO" sz="1400" b="1" dirty="0">
              <a:latin typeface="Times New Roman" panose="02020603050405020304" pitchFamily="18" charset="0"/>
              <a:cs typeface="Times New Roman" panose="02020603050405020304" pitchFamily="18" charset="0"/>
              <a:sym typeface="Orbitron"/>
            </a:endParaRPr>
          </a:p>
        </p:txBody>
      </p:sp>
      <p:sp>
        <p:nvSpPr>
          <p:cNvPr id="4" name="Title 2">
            <a:extLst>
              <a:ext uri="{FF2B5EF4-FFF2-40B4-BE49-F238E27FC236}">
                <a16:creationId xmlns:a16="http://schemas.microsoft.com/office/drawing/2014/main" id="{A3A01AD7-14AC-13EF-B159-2A47964CFC6A}"/>
              </a:ext>
            </a:extLst>
          </p:cNvPr>
          <p:cNvSpPr txBox="1">
            <a:spLocks/>
          </p:cNvSpPr>
          <p:nvPr/>
        </p:nvSpPr>
        <p:spPr>
          <a:xfrm>
            <a:off x="1833030" y="29094"/>
            <a:ext cx="547794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2800"/>
              <a:buFont typeface="Orbitron"/>
              <a:buNone/>
              <a:defRPr sz="2800" b="1" i="0" u="none" strike="noStrike" cap="none">
                <a:solidFill>
                  <a:schemeClr val="accent3"/>
                </a:solidFill>
                <a:latin typeface="Orbitron"/>
                <a:ea typeface="Orbitron"/>
                <a:cs typeface="Orbitron"/>
                <a:sym typeface="Orbitron"/>
              </a:defRPr>
            </a:lvl1pPr>
            <a:lvl2pPr marR="0" lvl="1" algn="ctr" rtl="0">
              <a:lnSpc>
                <a:spcPct val="100000"/>
              </a:lnSpc>
              <a:spcBef>
                <a:spcPts val="0"/>
              </a:spcBef>
              <a:spcAft>
                <a:spcPts val="0"/>
              </a:spcAft>
              <a:buClr>
                <a:schemeClr val="accent3"/>
              </a:buClr>
              <a:buSzPts val="2800"/>
              <a:buFont typeface="Orbitron"/>
              <a:buNone/>
              <a:defRPr sz="2800" b="1" i="0" u="none" strike="noStrike" cap="none">
                <a:solidFill>
                  <a:schemeClr val="accent3"/>
                </a:solidFill>
                <a:latin typeface="Orbitron"/>
                <a:ea typeface="Orbitron"/>
                <a:cs typeface="Orbitron"/>
                <a:sym typeface="Orbitron"/>
              </a:defRPr>
            </a:lvl2pPr>
            <a:lvl3pPr marR="0" lvl="2" algn="ctr" rtl="0">
              <a:lnSpc>
                <a:spcPct val="100000"/>
              </a:lnSpc>
              <a:spcBef>
                <a:spcPts val="0"/>
              </a:spcBef>
              <a:spcAft>
                <a:spcPts val="0"/>
              </a:spcAft>
              <a:buClr>
                <a:schemeClr val="accent3"/>
              </a:buClr>
              <a:buSzPts val="2800"/>
              <a:buFont typeface="Orbitron"/>
              <a:buNone/>
              <a:defRPr sz="2800" b="1" i="0" u="none" strike="noStrike" cap="none">
                <a:solidFill>
                  <a:schemeClr val="accent3"/>
                </a:solidFill>
                <a:latin typeface="Orbitron"/>
                <a:ea typeface="Orbitron"/>
                <a:cs typeface="Orbitron"/>
                <a:sym typeface="Orbitron"/>
              </a:defRPr>
            </a:lvl3pPr>
            <a:lvl4pPr marR="0" lvl="3" algn="ctr" rtl="0">
              <a:lnSpc>
                <a:spcPct val="100000"/>
              </a:lnSpc>
              <a:spcBef>
                <a:spcPts val="0"/>
              </a:spcBef>
              <a:spcAft>
                <a:spcPts val="0"/>
              </a:spcAft>
              <a:buClr>
                <a:schemeClr val="accent3"/>
              </a:buClr>
              <a:buSzPts val="2800"/>
              <a:buFont typeface="Orbitron"/>
              <a:buNone/>
              <a:defRPr sz="2800" b="1" i="0" u="none" strike="noStrike" cap="none">
                <a:solidFill>
                  <a:schemeClr val="accent3"/>
                </a:solidFill>
                <a:latin typeface="Orbitron"/>
                <a:ea typeface="Orbitron"/>
                <a:cs typeface="Orbitron"/>
                <a:sym typeface="Orbitron"/>
              </a:defRPr>
            </a:lvl4pPr>
            <a:lvl5pPr marR="0" lvl="4" algn="ctr" rtl="0">
              <a:lnSpc>
                <a:spcPct val="100000"/>
              </a:lnSpc>
              <a:spcBef>
                <a:spcPts val="0"/>
              </a:spcBef>
              <a:spcAft>
                <a:spcPts val="0"/>
              </a:spcAft>
              <a:buClr>
                <a:schemeClr val="accent3"/>
              </a:buClr>
              <a:buSzPts val="2800"/>
              <a:buFont typeface="Orbitron"/>
              <a:buNone/>
              <a:defRPr sz="2800" b="1" i="0" u="none" strike="noStrike" cap="none">
                <a:solidFill>
                  <a:schemeClr val="accent3"/>
                </a:solidFill>
                <a:latin typeface="Orbitron"/>
                <a:ea typeface="Orbitron"/>
                <a:cs typeface="Orbitron"/>
                <a:sym typeface="Orbitron"/>
              </a:defRPr>
            </a:lvl5pPr>
            <a:lvl6pPr marR="0" lvl="5" algn="ctr" rtl="0">
              <a:lnSpc>
                <a:spcPct val="100000"/>
              </a:lnSpc>
              <a:spcBef>
                <a:spcPts val="0"/>
              </a:spcBef>
              <a:spcAft>
                <a:spcPts val="0"/>
              </a:spcAft>
              <a:buClr>
                <a:schemeClr val="accent3"/>
              </a:buClr>
              <a:buSzPts val="2800"/>
              <a:buFont typeface="Orbitron"/>
              <a:buNone/>
              <a:defRPr sz="2800" b="1" i="0" u="none" strike="noStrike" cap="none">
                <a:solidFill>
                  <a:schemeClr val="accent3"/>
                </a:solidFill>
                <a:latin typeface="Orbitron"/>
                <a:ea typeface="Orbitron"/>
                <a:cs typeface="Orbitron"/>
                <a:sym typeface="Orbitron"/>
              </a:defRPr>
            </a:lvl6pPr>
            <a:lvl7pPr marR="0" lvl="6" algn="ctr" rtl="0">
              <a:lnSpc>
                <a:spcPct val="100000"/>
              </a:lnSpc>
              <a:spcBef>
                <a:spcPts val="0"/>
              </a:spcBef>
              <a:spcAft>
                <a:spcPts val="0"/>
              </a:spcAft>
              <a:buClr>
                <a:schemeClr val="accent3"/>
              </a:buClr>
              <a:buSzPts val="2800"/>
              <a:buFont typeface="Orbitron"/>
              <a:buNone/>
              <a:defRPr sz="2800" b="1" i="0" u="none" strike="noStrike" cap="none">
                <a:solidFill>
                  <a:schemeClr val="accent3"/>
                </a:solidFill>
                <a:latin typeface="Orbitron"/>
                <a:ea typeface="Orbitron"/>
                <a:cs typeface="Orbitron"/>
                <a:sym typeface="Orbitron"/>
              </a:defRPr>
            </a:lvl7pPr>
            <a:lvl8pPr marR="0" lvl="7" algn="ctr" rtl="0">
              <a:lnSpc>
                <a:spcPct val="100000"/>
              </a:lnSpc>
              <a:spcBef>
                <a:spcPts val="0"/>
              </a:spcBef>
              <a:spcAft>
                <a:spcPts val="0"/>
              </a:spcAft>
              <a:buClr>
                <a:schemeClr val="accent3"/>
              </a:buClr>
              <a:buSzPts val="2800"/>
              <a:buFont typeface="Orbitron"/>
              <a:buNone/>
              <a:defRPr sz="2800" b="1" i="0" u="none" strike="noStrike" cap="none">
                <a:solidFill>
                  <a:schemeClr val="accent3"/>
                </a:solidFill>
                <a:latin typeface="Orbitron"/>
                <a:ea typeface="Orbitron"/>
                <a:cs typeface="Orbitron"/>
                <a:sym typeface="Orbitron"/>
              </a:defRPr>
            </a:lvl8pPr>
            <a:lvl9pPr marR="0" lvl="8" algn="ctr" rtl="0">
              <a:lnSpc>
                <a:spcPct val="100000"/>
              </a:lnSpc>
              <a:spcBef>
                <a:spcPts val="0"/>
              </a:spcBef>
              <a:spcAft>
                <a:spcPts val="0"/>
              </a:spcAft>
              <a:buClr>
                <a:schemeClr val="accent3"/>
              </a:buClr>
              <a:buSzPts val="2800"/>
              <a:buFont typeface="Orbitron"/>
              <a:buNone/>
              <a:defRPr sz="2800" b="1" i="0" u="none" strike="noStrike" cap="none">
                <a:solidFill>
                  <a:schemeClr val="accent3"/>
                </a:solidFill>
                <a:latin typeface="Orbitron"/>
                <a:ea typeface="Orbitron"/>
                <a:cs typeface="Orbitron"/>
                <a:sym typeface="Orbitron"/>
              </a:defRPr>
            </a:lvl9pPr>
          </a:lstStyle>
          <a:p>
            <a:r>
              <a:rPr lang="en-US" dirty="0">
                <a:solidFill>
                  <a:schemeClr val="accent2"/>
                </a:solidFill>
                <a:latin typeface="Orbitron" panose="020B0604020202020204" charset="0"/>
                <a:cs typeface="Times New Roman" panose="02020603050405020304" pitchFamily="18" charset="0"/>
              </a:rPr>
              <a:t>Future accelerators</a:t>
            </a:r>
            <a:br>
              <a:rPr lang="en-US" dirty="0">
                <a:solidFill>
                  <a:schemeClr val="accent2"/>
                </a:solidFill>
                <a:latin typeface="Times New Roman" panose="02020603050405020304" pitchFamily="18" charset="0"/>
                <a:cs typeface="Times New Roman" panose="02020603050405020304" pitchFamily="18" charset="0"/>
              </a:rPr>
            </a:br>
            <a:endParaRPr lang="ro-RO" dirty="0"/>
          </a:p>
        </p:txBody>
      </p:sp>
      <p:pic>
        <p:nvPicPr>
          <p:cNvPr id="2" name="Picture 2" descr="Precise measurement of the Higgs boson mass | ATLAS Experiment at CERN">
            <a:extLst>
              <a:ext uri="{FF2B5EF4-FFF2-40B4-BE49-F238E27FC236}">
                <a16:creationId xmlns:a16="http://schemas.microsoft.com/office/drawing/2014/main" id="{A977A162-DCF7-46B1-872F-6EA0B64A70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853" t="1370" r="596" b="2415"/>
          <a:stretch/>
        </p:blipFill>
        <p:spPr bwMode="auto">
          <a:xfrm>
            <a:off x="9348508" y="410844"/>
            <a:ext cx="2780333" cy="27380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A4FACE3C-6C99-DC28-D730-588C5A44B344}"/>
              </a:ext>
            </a:extLst>
          </p:cNvPr>
          <p:cNvPicPr>
            <a:picLocks noChangeAspect="1"/>
          </p:cNvPicPr>
          <p:nvPr/>
        </p:nvPicPr>
        <p:blipFill>
          <a:blip r:embed="rId4"/>
          <a:stretch>
            <a:fillRect/>
          </a:stretch>
        </p:blipFill>
        <p:spPr>
          <a:xfrm>
            <a:off x="-308118" y="5577764"/>
            <a:ext cx="2964873" cy="1941343"/>
          </a:xfrm>
          <a:prstGeom prst="rect">
            <a:avLst/>
          </a:prstGeom>
        </p:spPr>
      </p:pic>
      <p:pic>
        <p:nvPicPr>
          <p:cNvPr id="5" name="Picture 4">
            <a:extLst>
              <a:ext uri="{FF2B5EF4-FFF2-40B4-BE49-F238E27FC236}">
                <a16:creationId xmlns:a16="http://schemas.microsoft.com/office/drawing/2014/main" id="{61049A6B-90A4-FCD6-460B-FB64F55D811E}"/>
              </a:ext>
            </a:extLst>
          </p:cNvPr>
          <p:cNvPicPr>
            <a:picLocks noChangeAspect="1"/>
          </p:cNvPicPr>
          <p:nvPr/>
        </p:nvPicPr>
        <p:blipFill rotWithShape="1">
          <a:blip r:embed="rId5"/>
          <a:srcRect l="2761" t="6111" r="6150" b="2078"/>
          <a:stretch/>
        </p:blipFill>
        <p:spPr>
          <a:xfrm rot="1200000">
            <a:off x="5383478" y="4781552"/>
            <a:ext cx="4668044" cy="3098476"/>
          </a:xfrm>
          <a:prstGeom prst="rect">
            <a:avLst/>
          </a:prstGeom>
        </p:spPr>
      </p:pic>
    </p:spTree>
    <p:extLst>
      <p:ext uri="{BB962C8B-B14F-4D97-AF65-F5344CB8AC3E}">
        <p14:creationId xmlns:p14="http://schemas.microsoft.com/office/powerpoint/2010/main" val="21340430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19" name="Google Shape;1619;p39"/>
          <p:cNvSpPr txBox="1">
            <a:spLocks noGrp="1"/>
          </p:cNvSpPr>
          <p:nvPr>
            <p:ph type="title"/>
          </p:nvPr>
        </p:nvSpPr>
        <p:spPr>
          <a:xfrm>
            <a:off x="713250" y="14897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The </a:t>
            </a:r>
            <a:r>
              <a:rPr lang="en-GB" dirty="0">
                <a:solidFill>
                  <a:schemeClr val="accent2"/>
                </a:solidFill>
              </a:rPr>
              <a:t>Future</a:t>
            </a:r>
            <a:r>
              <a:rPr lang="en-GB" dirty="0"/>
              <a:t> Circular Collider</a:t>
            </a:r>
          </a:p>
        </p:txBody>
      </p:sp>
      <p:pic>
        <p:nvPicPr>
          <p:cNvPr id="3" name="Picture 2">
            <a:extLst>
              <a:ext uri="{FF2B5EF4-FFF2-40B4-BE49-F238E27FC236}">
                <a16:creationId xmlns:a16="http://schemas.microsoft.com/office/drawing/2014/main" id="{DE767674-1C26-8C04-E6FF-576FE1C1603A}"/>
              </a:ext>
            </a:extLst>
          </p:cNvPr>
          <p:cNvPicPr>
            <a:picLocks noChangeAspect="1"/>
          </p:cNvPicPr>
          <p:nvPr/>
        </p:nvPicPr>
        <p:blipFill>
          <a:blip r:embed="rId3"/>
          <a:stretch>
            <a:fillRect/>
          </a:stretch>
        </p:blipFill>
        <p:spPr>
          <a:xfrm>
            <a:off x="1468233" y="1499292"/>
            <a:ext cx="6207533" cy="3495233"/>
          </a:xfrm>
          <a:prstGeom prst="rect">
            <a:avLst/>
          </a:prstGeom>
        </p:spPr>
      </p:pic>
      <p:pic>
        <p:nvPicPr>
          <p:cNvPr id="2" name="Imagine 1">
            <a:extLst>
              <a:ext uri="{FF2B5EF4-FFF2-40B4-BE49-F238E27FC236}">
                <a16:creationId xmlns:a16="http://schemas.microsoft.com/office/drawing/2014/main" id="{A9A7B0ED-32E2-553F-C2E2-A2A8FD6716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34847" y="626871"/>
            <a:ext cx="4817456" cy="3889757"/>
          </a:xfrm>
          <a:prstGeom prst="rect">
            <a:avLst/>
          </a:prstGeom>
        </p:spPr>
      </p:pic>
    </p:spTree>
    <p:extLst>
      <p:ext uri="{BB962C8B-B14F-4D97-AF65-F5344CB8AC3E}">
        <p14:creationId xmlns:p14="http://schemas.microsoft.com/office/powerpoint/2010/main" val="15376697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20" name="Google Shape;1620;p39"/>
          <p:cNvSpPr txBox="1">
            <a:spLocks noGrp="1"/>
          </p:cNvSpPr>
          <p:nvPr>
            <p:ph type="body" idx="1"/>
          </p:nvPr>
        </p:nvSpPr>
        <p:spPr>
          <a:xfrm>
            <a:off x="215427" y="1176195"/>
            <a:ext cx="4007083" cy="3391017"/>
          </a:xfrm>
          <a:prstGeom prst="rect">
            <a:avLst/>
          </a:prstGeom>
        </p:spPr>
        <p:txBody>
          <a:bodyPr spcFirstLastPara="1" wrap="square" lIns="91425" tIns="91425" rIns="91425" bIns="91425" anchor="ctr" anchorCtr="0">
            <a:noAutofit/>
          </a:bodyPr>
          <a:lstStyle/>
          <a:p>
            <a:pPr marL="0" marR="0" lvl="0" indent="0" algn="just">
              <a:lnSpc>
                <a:spcPct val="150000"/>
              </a:lnSpc>
              <a:spcBef>
                <a:spcPts val="0"/>
              </a:spcBef>
              <a:spcAft>
                <a:spcPts val="0"/>
              </a:spcAft>
              <a:buNone/>
            </a:pPr>
            <a:r>
              <a:rPr lang="en-US" sz="1800" b="1" dirty="0">
                <a:effectLst/>
                <a:latin typeface="Times New Roman" panose="02020603050405020304" pitchFamily="18" charset="0"/>
                <a:ea typeface="Calibri" panose="020F0502020204030204" pitchFamily="34" charset="0"/>
              </a:rPr>
              <a:t>The Future Circular Collider (FCC)</a:t>
            </a:r>
            <a:r>
              <a:rPr lang="en-US" sz="1800" dirty="0">
                <a:effectLst/>
                <a:latin typeface="Times New Roman" panose="02020603050405020304" pitchFamily="18" charset="0"/>
                <a:ea typeface="Calibri" panose="020F0502020204030204" pitchFamily="34" charset="0"/>
              </a:rPr>
              <a:t> study is developing designs for the next generation of higher performance particle colliders that could follow on from the Large Hadron Collider (LHC) once it reaches the end of its High-Luminosity Phase. </a:t>
            </a:r>
            <a:endParaRPr lang="ro-RO" sz="1400" b="1" dirty="0">
              <a:solidFill>
                <a:schemeClr val="accent2"/>
              </a:solidFill>
              <a:latin typeface="Times New Roman" panose="02020603050405020304" pitchFamily="18" charset="0"/>
              <a:cs typeface="Times New Roman" panose="02020603050405020304" pitchFamily="18" charset="0"/>
              <a:sym typeface="Orbitron"/>
            </a:endParaRPr>
          </a:p>
        </p:txBody>
      </p:sp>
      <p:pic>
        <p:nvPicPr>
          <p:cNvPr id="3" name="Imagine 1">
            <a:extLst>
              <a:ext uri="{FF2B5EF4-FFF2-40B4-BE49-F238E27FC236}">
                <a16:creationId xmlns:a16="http://schemas.microsoft.com/office/drawing/2014/main" id="{C4C31089-D96F-1000-EF8F-6446F6360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2510" y="626871"/>
            <a:ext cx="4817456" cy="3889757"/>
          </a:xfrm>
          <a:prstGeom prst="rect">
            <a:avLst/>
          </a:prstGeom>
        </p:spPr>
      </p:pic>
      <p:sp>
        <p:nvSpPr>
          <p:cNvPr id="10" name="Google Shape;1619;p39">
            <a:extLst>
              <a:ext uri="{FF2B5EF4-FFF2-40B4-BE49-F238E27FC236}">
                <a16:creationId xmlns:a16="http://schemas.microsoft.com/office/drawing/2014/main" id="{EB7A288A-12E2-4AA9-7E80-1125116F7271}"/>
              </a:ext>
            </a:extLst>
          </p:cNvPr>
          <p:cNvSpPr txBox="1">
            <a:spLocks noGrp="1"/>
          </p:cNvSpPr>
          <p:nvPr>
            <p:ph type="title"/>
          </p:nvPr>
        </p:nvSpPr>
        <p:spPr>
          <a:xfrm>
            <a:off x="713250" y="14897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The </a:t>
            </a:r>
            <a:r>
              <a:rPr lang="en-GB" dirty="0">
                <a:solidFill>
                  <a:schemeClr val="accent2"/>
                </a:solidFill>
              </a:rPr>
              <a:t>Future</a:t>
            </a:r>
            <a:r>
              <a:rPr lang="en-GB" dirty="0"/>
              <a:t> Circular Collider</a:t>
            </a:r>
          </a:p>
        </p:txBody>
      </p:sp>
      <p:pic>
        <p:nvPicPr>
          <p:cNvPr id="2" name="Picture 1">
            <a:extLst>
              <a:ext uri="{FF2B5EF4-FFF2-40B4-BE49-F238E27FC236}">
                <a16:creationId xmlns:a16="http://schemas.microsoft.com/office/drawing/2014/main" id="{FC1C1766-4BF6-34DC-8471-F7B191E14FAB}"/>
              </a:ext>
            </a:extLst>
          </p:cNvPr>
          <p:cNvPicPr>
            <a:picLocks noChangeAspect="1"/>
          </p:cNvPicPr>
          <p:nvPr/>
        </p:nvPicPr>
        <p:blipFill>
          <a:blip r:embed="rId4"/>
          <a:stretch>
            <a:fillRect/>
          </a:stretch>
        </p:blipFill>
        <p:spPr>
          <a:xfrm>
            <a:off x="1118743" y="-4395727"/>
            <a:ext cx="6207533" cy="3495233"/>
          </a:xfrm>
          <a:prstGeom prst="rect">
            <a:avLst/>
          </a:prstGeom>
        </p:spPr>
      </p:pic>
    </p:spTree>
    <p:extLst>
      <p:ext uri="{BB962C8B-B14F-4D97-AF65-F5344CB8AC3E}">
        <p14:creationId xmlns:p14="http://schemas.microsoft.com/office/powerpoint/2010/main" val="16218790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Science Fiction Day by Slidesgo">
  <a:themeElements>
    <a:clrScheme name="Simple Light">
      <a:dk1>
        <a:srgbClr val="061719"/>
      </a:dk1>
      <a:lt1>
        <a:srgbClr val="0F494D"/>
      </a:lt1>
      <a:dk2>
        <a:srgbClr val="105465"/>
      </a:dk2>
      <a:lt2>
        <a:srgbClr val="96924A"/>
      </a:lt2>
      <a:accent1>
        <a:srgbClr val="C1BF63"/>
      </a:accent1>
      <a:accent2>
        <a:srgbClr val="FEFF97"/>
      </a:accent2>
      <a:accent3>
        <a:srgbClr val="FFFFFF"/>
      </a:accent3>
      <a:accent4>
        <a:srgbClr val="061719"/>
      </a:accent4>
      <a:accent5>
        <a:srgbClr val="0F494D"/>
      </a:accent5>
      <a:accent6>
        <a:srgbClr val="105465"/>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1111</TotalTime>
  <Words>470</Words>
  <Application>Microsoft Office PowerPoint</Application>
  <PresentationFormat>On-screen Show (16:9)</PresentationFormat>
  <Paragraphs>85</Paragraphs>
  <Slides>16</Slides>
  <Notes>14</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Times New Roman</vt:lpstr>
      <vt:lpstr>Cambria Math</vt:lpstr>
      <vt:lpstr>Symbol</vt:lpstr>
      <vt:lpstr>Orbitron</vt:lpstr>
      <vt:lpstr>Calibri</vt:lpstr>
      <vt:lpstr>Arial</vt:lpstr>
      <vt:lpstr>Barlow</vt:lpstr>
      <vt:lpstr>Science Fiction Day by Slidesgo</vt:lpstr>
      <vt:lpstr>The Future  of  Particle Accelerators</vt:lpstr>
      <vt:lpstr>PowerPoint Presentation</vt:lpstr>
      <vt:lpstr>Synchrocyclotron </vt:lpstr>
      <vt:lpstr>Linear Accelerator 2 </vt:lpstr>
      <vt:lpstr>Present accelerators </vt:lpstr>
      <vt:lpstr>CERN’s scientific achievements so far:</vt:lpstr>
      <vt:lpstr>PowerPoint Presentation</vt:lpstr>
      <vt:lpstr>The Future Circular Collider</vt:lpstr>
      <vt:lpstr>The Future Circular Collider</vt:lpstr>
      <vt:lpstr>FCC in a nutshell</vt:lpstr>
      <vt:lpstr>The Muon Collider </vt:lpstr>
      <vt:lpstr>The problem with muons</vt:lpstr>
      <vt:lpstr>What makes this possible?</vt:lpstr>
      <vt:lpstr>The Muon Collider </vt:lpstr>
      <vt:lpstr>The Muon Collider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Andrei Vizitiu</cp:lastModifiedBy>
  <cp:revision>8</cp:revision>
  <dcterms:modified xsi:type="dcterms:W3CDTF">2024-06-14T12:35:55Z</dcterms:modified>
</cp:coreProperties>
</file>