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3" r:id="rId2"/>
    <p:sldId id="382" r:id="rId3"/>
    <p:sldId id="381" r:id="rId4"/>
    <p:sldId id="281" r:id="rId5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2937B6C-6DBD-B836-E057-383DA8A75480}" name="Ioana Duminica" initials="ID" userId="6283357d9b81965f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63"/>
    <p:restoredTop sz="94694"/>
  </p:normalViewPr>
  <p:slideViewPr>
    <p:cSldViewPr snapToGrid="0">
      <p:cViewPr varScale="1">
        <p:scale>
          <a:sx n="79" d="100"/>
          <a:sy n="79" d="100"/>
        </p:scale>
        <p:origin x="533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8/10/relationships/authors" Target="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2" name="Shape 24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717734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5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7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8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0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41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8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0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1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2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3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2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8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1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86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95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7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1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9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0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1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>
            <a:spLocks noGrp="1"/>
          </p:cNvSpPr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1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2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0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9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3.svg"/><Relationship Id="rId5" Type="http://schemas.openxmlformats.org/officeDocument/2006/relationships/image" Target="../media/image22.png"/><Relationship Id="rId4" Type="http://schemas.openxmlformats.org/officeDocument/2006/relationships/image" Target="../media/image2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666" y="194656"/>
            <a:ext cx="11482872" cy="2387601"/>
          </a:xfrm>
        </p:spPr>
        <p:txBody>
          <a:bodyPr>
            <a:normAutofit fontScale="90000"/>
          </a:bodyPr>
          <a:lstStyle/>
          <a:p>
            <a:r>
              <a:rPr lang="en-US" dirty="0" err="1"/>
              <a:t>Festivitate</a:t>
            </a:r>
            <a:r>
              <a:rPr lang="en-US" dirty="0"/>
              <a:t> de </a:t>
            </a:r>
            <a:r>
              <a:rPr lang="en-US" dirty="0" err="1"/>
              <a:t>absolvire</a:t>
            </a:r>
            <a:br>
              <a:rPr lang="en-US" dirty="0"/>
            </a:br>
            <a:r>
              <a:rPr lang="en-US" dirty="0"/>
              <a:t>HSSIP-RO 2024 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"/>
          </p:nvPr>
        </p:nvSpPr>
        <p:spPr>
          <a:xfrm>
            <a:off x="375156" y="5202237"/>
            <a:ext cx="9144000" cy="1655763"/>
          </a:xfrm>
        </p:spPr>
        <p:txBody>
          <a:bodyPr/>
          <a:lstStyle/>
          <a:p>
            <a:pPr algn="l"/>
            <a:r>
              <a:rPr lang="en-US" dirty="0"/>
              <a:t>Vineri, 1</a:t>
            </a:r>
            <a:r>
              <a:rPr lang="ro-RO" dirty="0"/>
              <a:t>4</a:t>
            </a:r>
            <a:r>
              <a:rPr lang="en-US" baseline="30000" dirty="0"/>
              <a:t> </a:t>
            </a:r>
            <a:r>
              <a:rPr lang="en-US" dirty="0"/>
              <a:t> </a:t>
            </a:r>
            <a:r>
              <a:rPr lang="en-US" dirty="0" err="1"/>
              <a:t>iunie</a:t>
            </a:r>
            <a:r>
              <a:rPr lang="en-US" dirty="0"/>
              <a:t> 202</a:t>
            </a:r>
            <a:r>
              <a:rPr lang="ro-RO" dirty="0"/>
              <a:t>4</a:t>
            </a:r>
            <a:endParaRPr lang="en-US" dirty="0"/>
          </a:p>
          <a:p>
            <a:pPr algn="l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D50BC0-81CB-93FA-42B7-967318C7E2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622" t="29457" r="17587" b="30852"/>
          <a:stretch/>
        </p:blipFill>
        <p:spPr>
          <a:xfrm>
            <a:off x="2901106" y="1954619"/>
            <a:ext cx="2349794" cy="294876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74F32EE-5C65-AAE7-921E-87977AE40D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54619"/>
            <a:ext cx="5676461" cy="425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94141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B4E1A3C0-02F4-D513-F52F-B5AA7ADB9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8252" y="137278"/>
            <a:ext cx="3005809" cy="30058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F6F813-3B92-43E2-B826-2D3981490D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0229" y="3225988"/>
            <a:ext cx="4001854" cy="3001390"/>
          </a:xfrm>
          <a:prstGeom prst="rect">
            <a:avLst/>
          </a:prstGeom>
        </p:spPr>
      </p:pic>
      <p:sp>
        <p:nvSpPr>
          <p:cNvPr id="5" name="ONLINE Romanian Teacher Programme program ONLINE dedicat profesorilor români"/>
          <p:cNvSpPr txBox="1">
            <a:spLocks/>
          </p:cNvSpPr>
          <p:nvPr/>
        </p:nvSpPr>
        <p:spPr>
          <a:xfrm>
            <a:off x="-4708609" y="887348"/>
            <a:ext cx="13061125" cy="2153266"/>
          </a:xfrm>
          <a:prstGeom prst="rect">
            <a:avLst/>
          </a:prstGeom>
        </p:spPr>
        <p:txBody>
          <a:bodyPr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hangingPunct="1">
              <a:defRPr sz="4770"/>
            </a:pPr>
            <a:r>
              <a:rPr lang="en-US" sz="3000" dirty="0"/>
              <a:t>Andrei Ana</a:t>
            </a:r>
          </a:p>
          <a:p>
            <a:pPr algn="ctr" hangingPunct="1">
              <a:defRPr sz="4770"/>
            </a:pPr>
            <a:endParaRPr lang="en-US" sz="4000" dirty="0"/>
          </a:p>
        </p:txBody>
      </p:sp>
      <p:sp>
        <p:nvSpPr>
          <p:cNvPr id="3" name="ZoneTexte 12">
            <a:extLst>
              <a:ext uri="{FF2B5EF4-FFF2-40B4-BE49-F238E27FC236}">
                <a16:creationId xmlns:a16="http://schemas.microsoft.com/office/drawing/2014/main" id="{BF183030-E13B-F4A6-42D2-D6B199A9405B}"/>
              </a:ext>
            </a:extLst>
          </p:cNvPr>
          <p:cNvSpPr txBox="1"/>
          <p:nvPr/>
        </p:nvSpPr>
        <p:spPr>
          <a:xfrm>
            <a:off x="433701" y="218170"/>
            <a:ext cx="113245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500" b="1" dirty="0">
                <a:solidFill>
                  <a:srgbClr val="C00000"/>
                </a:solidFill>
                <a:latin typeface="Rockwell Std" panose="02060603030405020103"/>
                <a:cs typeface="Times New Roman" panose="02020603050405020304" pitchFamily="18" charset="0"/>
              </a:rPr>
              <a:t>Absolvent</a:t>
            </a:r>
            <a:endParaRPr lang="en-US" sz="3500" b="1" dirty="0">
              <a:solidFill>
                <a:srgbClr val="C00000"/>
              </a:solidFill>
              <a:latin typeface="Rockwell Std" panose="02060603030405020103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D2873B9-A256-AB4E-7985-F4A000ECD7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9841" y="3221569"/>
            <a:ext cx="3005809" cy="30058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38F7C61-9DCC-2DFD-F6D0-78086B6E63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50" y="1650124"/>
            <a:ext cx="4577254" cy="45772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60C5BC-3347-946D-EEE5-91C98686D9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09840" y="139288"/>
            <a:ext cx="3005808" cy="30058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F67004-FE5C-A930-DB89-85BA35C256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9887" y="139288"/>
            <a:ext cx="3103767" cy="41397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25CF117-B6A9-F3C5-8B26-8952537CF6C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89615" y="3876849"/>
            <a:ext cx="3134039" cy="235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32459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NLINE Romanian Teacher Programme program ONLINE dedicat profesorilor români"/>
          <p:cNvSpPr txBox="1">
            <a:spLocks/>
          </p:cNvSpPr>
          <p:nvPr/>
        </p:nvSpPr>
        <p:spPr>
          <a:xfrm>
            <a:off x="-3798360" y="903486"/>
            <a:ext cx="13061125" cy="2153266"/>
          </a:xfrm>
          <a:prstGeom prst="rect">
            <a:avLst/>
          </a:prstGeom>
        </p:spPr>
        <p:txBody>
          <a:bodyPr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600" b="1" i="0" u="none" strike="noStrike" cap="none" spc="0" baseline="0">
                <a:solidFill>
                  <a:schemeClr val="accent1"/>
                </a:solidFill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 hangingPunct="1">
              <a:defRPr sz="4770"/>
            </a:pPr>
            <a:r>
              <a:rPr lang="en-US" sz="3000" dirty="0"/>
              <a:t>Gheorghe-</a:t>
            </a:r>
            <a:r>
              <a:rPr lang="en-US" sz="3000" dirty="0" err="1"/>
              <a:t>Nelu</a:t>
            </a:r>
            <a:r>
              <a:rPr lang="en-US" sz="3000" dirty="0"/>
              <a:t> </a:t>
            </a:r>
            <a:r>
              <a:rPr lang="en-US" sz="3000" dirty="0" err="1"/>
              <a:t>Vărzaru</a:t>
            </a:r>
            <a:endParaRPr lang="en-US" sz="3000" dirty="0"/>
          </a:p>
          <a:p>
            <a:pPr algn="ctr" hangingPunct="1">
              <a:defRPr sz="4770"/>
            </a:pPr>
            <a:endParaRPr lang="en-US" sz="4000" dirty="0"/>
          </a:p>
        </p:txBody>
      </p:sp>
      <p:sp>
        <p:nvSpPr>
          <p:cNvPr id="3" name="ZoneTexte 12">
            <a:extLst>
              <a:ext uri="{FF2B5EF4-FFF2-40B4-BE49-F238E27FC236}">
                <a16:creationId xmlns:a16="http://schemas.microsoft.com/office/drawing/2014/main" id="{BF183030-E13B-F4A6-42D2-D6B199A9405B}"/>
              </a:ext>
            </a:extLst>
          </p:cNvPr>
          <p:cNvSpPr txBox="1"/>
          <p:nvPr/>
        </p:nvSpPr>
        <p:spPr>
          <a:xfrm>
            <a:off x="339106" y="229706"/>
            <a:ext cx="113245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3500" b="1" dirty="0">
                <a:solidFill>
                  <a:srgbClr val="C00000"/>
                </a:solidFill>
                <a:latin typeface="Rockwell Std" panose="02060603030405020103"/>
                <a:cs typeface="Times New Roman" panose="02020603050405020304" pitchFamily="18" charset="0"/>
              </a:rPr>
              <a:t>Absolvent</a:t>
            </a:r>
            <a:endParaRPr lang="en-US" sz="3500" b="1" dirty="0">
              <a:solidFill>
                <a:srgbClr val="C00000"/>
              </a:solidFill>
              <a:latin typeface="Rockwell Std" panose="02060603030405020103"/>
              <a:cs typeface="Times New Roman" panose="02020603050405020304" pitchFamily="18" charset="0"/>
            </a:endParaRPr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5AA97EB6-52F9-DDBA-994A-A8FFD28D040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24000" y="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RO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1E012DC-48EB-37FF-231D-746E956745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4703" y="78743"/>
            <a:ext cx="3769721" cy="28272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87C6653-5909-C5D3-44CE-A2B8F212E5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1640" y="2732149"/>
            <a:ext cx="3515845" cy="351584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5A1E41-87DF-A3B3-0EC0-72E91A7A6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321" y="1570891"/>
            <a:ext cx="2273792" cy="467710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AAA9EEF-AEE5-69DE-E033-F4E29F8B01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0803" y="78743"/>
            <a:ext cx="3131650" cy="417696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E5F1303-435C-3AF1-9DC7-B3BB9572AA3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0803" y="3142429"/>
            <a:ext cx="3131650" cy="310556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37D8512B-8623-DD9D-E388-F82645DB21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25117" y="1570891"/>
            <a:ext cx="2614682" cy="261468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FFAAB67-C097-84F3-CF48-24EB083500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405121" y="3593320"/>
            <a:ext cx="2654674" cy="265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79244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CFCFE31-22BA-AFFB-ADF5-93B7D4CFB4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7" r="14634" b="3688"/>
          <a:stretch/>
        </p:blipFill>
        <p:spPr>
          <a:xfrm>
            <a:off x="4027258" y="359923"/>
            <a:ext cx="4455269" cy="5697039"/>
          </a:xfrm>
          <a:prstGeom prst="rect">
            <a:avLst/>
          </a:prstGeom>
        </p:spPr>
      </p:pic>
      <p:pic>
        <p:nvPicPr>
          <p:cNvPr id="6" name="Graphic 5" descr="Balloons with solid fill">
            <a:extLst>
              <a:ext uri="{FF2B5EF4-FFF2-40B4-BE49-F238E27FC236}">
                <a16:creationId xmlns:a16="http://schemas.microsoft.com/office/drawing/2014/main" id="{88B2F7FC-6FCB-4898-F8A9-9032139FFB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481225" y="359923"/>
            <a:ext cx="1021405" cy="1021405"/>
          </a:xfrm>
          <a:prstGeom prst="rect">
            <a:avLst/>
          </a:prstGeom>
        </p:spPr>
      </p:pic>
      <p:pic>
        <p:nvPicPr>
          <p:cNvPr id="8" name="Graphic 7" descr="Graduation cap with solid fill">
            <a:extLst>
              <a:ext uri="{FF2B5EF4-FFF2-40B4-BE49-F238E27FC236}">
                <a16:creationId xmlns:a16="http://schemas.microsoft.com/office/drawing/2014/main" id="{0461E84D-589A-5ADE-FA4F-0E196C133D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54892" y="1010899"/>
            <a:ext cx="2024131" cy="2024131"/>
          </a:xfrm>
          <a:prstGeom prst="rect">
            <a:avLst/>
          </a:prstGeom>
        </p:spPr>
      </p:pic>
      <p:pic>
        <p:nvPicPr>
          <p:cNvPr id="9" name="Graphic 8" descr="Graduation cap with solid fill">
            <a:extLst>
              <a:ext uri="{FF2B5EF4-FFF2-40B4-BE49-F238E27FC236}">
                <a16:creationId xmlns:a16="http://schemas.microsoft.com/office/drawing/2014/main" id="{FCA145D5-CFD4-B8A0-7782-7AF22FB2902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897550" y="801038"/>
            <a:ext cx="1686906" cy="1686906"/>
          </a:xfrm>
          <a:prstGeom prst="rect">
            <a:avLst/>
          </a:prstGeom>
        </p:spPr>
      </p:pic>
      <p:pic>
        <p:nvPicPr>
          <p:cNvPr id="10" name="Graphic 9" descr="Balloons with solid fill">
            <a:extLst>
              <a:ext uri="{FF2B5EF4-FFF2-40B4-BE49-F238E27FC236}">
                <a16:creationId xmlns:a16="http://schemas.microsoft.com/office/drawing/2014/main" id="{EDFFB513-DC55-96A3-87A3-A3535882EA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801937" y="2778872"/>
            <a:ext cx="1021405" cy="1021405"/>
          </a:xfrm>
          <a:prstGeom prst="rect">
            <a:avLst/>
          </a:prstGeom>
        </p:spPr>
      </p:pic>
      <p:pic>
        <p:nvPicPr>
          <p:cNvPr id="11" name="Graphic 10" descr="Balloons with solid fill">
            <a:extLst>
              <a:ext uri="{FF2B5EF4-FFF2-40B4-BE49-F238E27FC236}">
                <a16:creationId xmlns:a16="http://schemas.microsoft.com/office/drawing/2014/main" id="{E38E541E-BCF9-DD49-BC09-01619579CE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33625" y="4714684"/>
            <a:ext cx="1021405" cy="1021405"/>
          </a:xfrm>
          <a:prstGeom prst="rect">
            <a:avLst/>
          </a:prstGeom>
        </p:spPr>
      </p:pic>
      <p:pic>
        <p:nvPicPr>
          <p:cNvPr id="12" name="Graphic 11" descr="Balloons with solid fill">
            <a:extLst>
              <a:ext uri="{FF2B5EF4-FFF2-40B4-BE49-F238E27FC236}">
                <a16:creationId xmlns:a16="http://schemas.microsoft.com/office/drawing/2014/main" id="{BA5F7314-AC61-27C8-0895-3BF02F6789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99458" y="1866090"/>
            <a:ext cx="1021405" cy="1021405"/>
          </a:xfrm>
          <a:prstGeom prst="rect">
            <a:avLst/>
          </a:prstGeom>
        </p:spPr>
      </p:pic>
      <p:pic>
        <p:nvPicPr>
          <p:cNvPr id="13" name="Graphic 12" descr="Balloons with solid fill">
            <a:extLst>
              <a:ext uri="{FF2B5EF4-FFF2-40B4-BE49-F238E27FC236}">
                <a16:creationId xmlns:a16="http://schemas.microsoft.com/office/drawing/2014/main" id="{F4A6FFA1-5F7C-2864-DBF9-3761717348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03118" y="3459803"/>
            <a:ext cx="1021405" cy="1021405"/>
          </a:xfrm>
          <a:prstGeom prst="rect">
            <a:avLst/>
          </a:prstGeom>
        </p:spPr>
      </p:pic>
      <p:pic>
        <p:nvPicPr>
          <p:cNvPr id="14" name="Graphic 13" descr="Balloons with solid fill">
            <a:extLst>
              <a:ext uri="{FF2B5EF4-FFF2-40B4-BE49-F238E27FC236}">
                <a16:creationId xmlns:a16="http://schemas.microsoft.com/office/drawing/2014/main" id="{381FF87B-C218-8250-1327-C356EDDEAD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45910" y="368872"/>
            <a:ext cx="1021405" cy="1021405"/>
          </a:xfrm>
          <a:prstGeom prst="rect">
            <a:avLst/>
          </a:prstGeom>
        </p:spPr>
      </p:pic>
      <p:pic>
        <p:nvPicPr>
          <p:cNvPr id="15" name="Graphic 14" descr="Balloons with solid fill">
            <a:extLst>
              <a:ext uri="{FF2B5EF4-FFF2-40B4-BE49-F238E27FC236}">
                <a16:creationId xmlns:a16="http://schemas.microsoft.com/office/drawing/2014/main" id="{1512D397-AAA6-4937-D220-58885569BF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976046" y="220493"/>
            <a:ext cx="1021405" cy="1021405"/>
          </a:xfrm>
          <a:prstGeom prst="rect">
            <a:avLst/>
          </a:prstGeom>
        </p:spPr>
      </p:pic>
      <p:pic>
        <p:nvPicPr>
          <p:cNvPr id="16" name="Graphic 15" descr="Balloons with solid fill">
            <a:extLst>
              <a:ext uri="{FF2B5EF4-FFF2-40B4-BE49-F238E27FC236}">
                <a16:creationId xmlns:a16="http://schemas.microsoft.com/office/drawing/2014/main" id="{E9F31DFD-A2A7-BF76-BA9B-3305B680F9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5779" y="512323"/>
            <a:ext cx="1021405" cy="1021405"/>
          </a:xfrm>
          <a:prstGeom prst="rect">
            <a:avLst/>
          </a:prstGeom>
        </p:spPr>
      </p:pic>
      <p:pic>
        <p:nvPicPr>
          <p:cNvPr id="17" name="Graphic 16" descr="Balloons with solid fill">
            <a:extLst>
              <a:ext uri="{FF2B5EF4-FFF2-40B4-BE49-F238E27FC236}">
                <a16:creationId xmlns:a16="http://schemas.microsoft.com/office/drawing/2014/main" id="{86B8BF9E-0A38-C655-B811-8EC6EB3C01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78179" y="2668625"/>
            <a:ext cx="1021405" cy="1021405"/>
          </a:xfrm>
          <a:prstGeom prst="rect">
            <a:avLst/>
          </a:prstGeom>
        </p:spPr>
      </p:pic>
      <p:pic>
        <p:nvPicPr>
          <p:cNvPr id="18" name="Graphic 17" descr="Balloons with solid fill">
            <a:extLst>
              <a:ext uri="{FF2B5EF4-FFF2-40B4-BE49-F238E27FC236}">
                <a16:creationId xmlns:a16="http://schemas.microsoft.com/office/drawing/2014/main" id="{E058F7EA-4E7F-77A9-E743-3F7B72BA6F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6480" y="4314224"/>
            <a:ext cx="1021405" cy="1021405"/>
          </a:xfrm>
          <a:prstGeom prst="rect">
            <a:avLst/>
          </a:prstGeom>
        </p:spPr>
      </p:pic>
      <p:pic>
        <p:nvPicPr>
          <p:cNvPr id="19" name="Graphic 18" descr="Balloons with solid fill">
            <a:extLst>
              <a:ext uri="{FF2B5EF4-FFF2-40B4-BE49-F238E27FC236}">
                <a16:creationId xmlns:a16="http://schemas.microsoft.com/office/drawing/2014/main" id="{9E7DEFED-A356-1CC1-30C2-633DC0E741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682853" y="1355388"/>
            <a:ext cx="1021405" cy="1021405"/>
          </a:xfrm>
          <a:prstGeom prst="rect">
            <a:avLst/>
          </a:prstGeom>
        </p:spPr>
      </p:pic>
      <p:pic>
        <p:nvPicPr>
          <p:cNvPr id="20" name="Graphic 19" descr="Balloons with solid fill">
            <a:extLst>
              <a:ext uri="{FF2B5EF4-FFF2-40B4-BE49-F238E27FC236}">
                <a16:creationId xmlns:a16="http://schemas.microsoft.com/office/drawing/2014/main" id="{1FC59D31-B515-4496-FE2E-FA526784F5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85968" y="3193922"/>
            <a:ext cx="1021405" cy="1021405"/>
          </a:xfrm>
          <a:prstGeom prst="rect">
            <a:avLst/>
          </a:prstGeom>
        </p:spPr>
      </p:pic>
      <p:pic>
        <p:nvPicPr>
          <p:cNvPr id="21" name="Graphic 20" descr="Balloons with solid fill">
            <a:extLst>
              <a:ext uri="{FF2B5EF4-FFF2-40B4-BE49-F238E27FC236}">
                <a16:creationId xmlns:a16="http://schemas.microsoft.com/office/drawing/2014/main" id="{A0B48799-5DB0-8EDC-7F8A-DFB04482AF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25881" y="5170274"/>
            <a:ext cx="1021405" cy="1021405"/>
          </a:xfrm>
          <a:prstGeom prst="rect">
            <a:avLst/>
          </a:prstGeom>
        </p:spPr>
      </p:pic>
      <p:pic>
        <p:nvPicPr>
          <p:cNvPr id="22" name="Graphic 21" descr="Balloons with solid fill">
            <a:extLst>
              <a:ext uri="{FF2B5EF4-FFF2-40B4-BE49-F238E27FC236}">
                <a16:creationId xmlns:a16="http://schemas.microsoft.com/office/drawing/2014/main" id="{9F6BE6A1-0405-25AE-2F74-8FC05F792E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358" y="5058393"/>
            <a:ext cx="1021405" cy="1021405"/>
          </a:xfrm>
          <a:prstGeom prst="rect">
            <a:avLst/>
          </a:prstGeom>
        </p:spPr>
      </p:pic>
      <p:pic>
        <p:nvPicPr>
          <p:cNvPr id="23" name="Graphic 22" descr="Balloons with solid fill">
            <a:extLst>
              <a:ext uri="{FF2B5EF4-FFF2-40B4-BE49-F238E27FC236}">
                <a16:creationId xmlns:a16="http://schemas.microsoft.com/office/drawing/2014/main" id="{973FE798-BA5E-1A9F-426D-C06CA1AB46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55134" y="466927"/>
            <a:ext cx="1021405" cy="1021405"/>
          </a:xfrm>
          <a:prstGeom prst="rect">
            <a:avLst/>
          </a:prstGeom>
        </p:spPr>
      </p:pic>
      <p:pic>
        <p:nvPicPr>
          <p:cNvPr id="24" name="Graphic 23" descr="Balloons with solid fill">
            <a:extLst>
              <a:ext uri="{FF2B5EF4-FFF2-40B4-BE49-F238E27FC236}">
                <a16:creationId xmlns:a16="http://schemas.microsoft.com/office/drawing/2014/main" id="{5A414833-6CDF-74A1-5FC1-F01AF457382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706871" y="797667"/>
            <a:ext cx="1021405" cy="102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89070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3490</TotalTime>
  <Words>20</Words>
  <Application>Microsoft Office PowerPoint</Application>
  <PresentationFormat>Widescreen</PresentationFormat>
  <Paragraphs>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Rockwell Std</vt:lpstr>
      <vt:lpstr>Office Theme</vt:lpstr>
      <vt:lpstr>Festivitate de absolvire HSSIP-RO 2024 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ONLINE Romanian Teacher Programme program ONLINE dedicat profesorilor români</dc:title>
  <dc:creator>User</dc:creator>
  <cp:lastModifiedBy>roxanaschiopu@yahoo.com</cp:lastModifiedBy>
  <cp:revision>74</cp:revision>
  <dcterms:modified xsi:type="dcterms:W3CDTF">2024-06-14T12:08:30Z</dcterms:modified>
</cp:coreProperties>
</file>