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2" r:id="rId4"/>
    <p:sldId id="261" r:id="rId5"/>
    <p:sldId id="259" r:id="rId6"/>
    <p:sldId id="271" r:id="rId7"/>
    <p:sldId id="270" r:id="rId8"/>
    <p:sldId id="267" r:id="rId9"/>
    <p:sldId id="268" r:id="rId10"/>
    <p:sldId id="269" r:id="rId11"/>
    <p:sldId id="275" r:id="rId12"/>
    <p:sldId id="272" r:id="rId13"/>
    <p:sldId id="265" r:id="rId14"/>
    <p:sldId id="264" r:id="rId15"/>
    <p:sldId id="274" r:id="rId16"/>
    <p:sldId id="273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2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5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1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7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5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2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0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8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2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0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8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5CFA-C5CA-8847-BF68-CC4CF8B02347}" type="datetimeFigureOut">
              <a:rPr lang="en-US" smtClean="0"/>
              <a:t>24/05/11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19D75-5EE4-DF42-8CF7-6F98CCDB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rupal.org/node/225125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CERN theme directions and </a:t>
            </a:r>
            <a:r>
              <a:rPr lang="en-US" dirty="0" err="1" smtClean="0"/>
              <a:t>subtheming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 Noyes, ENTICE 25 May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0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1-05-24 at 13.40.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20" r="-17720"/>
          <a:stretch>
            <a:fillRect/>
          </a:stretch>
        </p:blipFill>
        <p:spPr>
          <a:xfrm>
            <a:off x="-974044" y="274442"/>
            <a:ext cx="11097082" cy="6102967"/>
          </a:xfrm>
        </p:spPr>
      </p:pic>
    </p:spTree>
    <p:extLst>
      <p:ext uri="{BB962C8B-B14F-4D97-AF65-F5344CB8AC3E}">
        <p14:creationId xmlns:p14="http://schemas.microsoft.com/office/powerpoint/2010/main" val="276136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designers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Strip and logo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CERN Drupal theme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New CERN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3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Drupal theme for CERN</a:t>
            </a:r>
            <a:endParaRPr lang="en-US" dirty="0"/>
          </a:p>
        </p:txBody>
      </p:sp>
      <p:pic>
        <p:nvPicPr>
          <p:cNvPr id="4" name="Content Placeholder 3" descr="Screen shot 2011-05-24 at 14.00.2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77" r="-21277"/>
          <a:stretch>
            <a:fillRect/>
          </a:stretch>
        </p:blipFill>
        <p:spPr>
          <a:xfrm>
            <a:off x="0" y="1173785"/>
            <a:ext cx="9206717" cy="5063340"/>
          </a:xfrm>
        </p:spPr>
      </p:pic>
    </p:spTree>
    <p:extLst>
      <p:ext uri="{BB962C8B-B14F-4D97-AF65-F5344CB8AC3E}">
        <p14:creationId xmlns:p14="http://schemas.microsoft.com/office/powerpoint/2010/main" val="5430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Subtheming</a:t>
            </a:r>
            <a:r>
              <a:rPr lang="en-US" dirty="0" smtClean="0"/>
              <a:t> - warnings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Not easy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a sandbox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Do you really need to subtheme?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3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subtheme the CERN theme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dirty="0" smtClean="0">
                <a:hlinkClick r:id="rId2"/>
              </a:rPr>
              <a:t>http://drupal.org/node/225125</a:t>
            </a:r>
            <a:r>
              <a:rPr lang="en-US" dirty="0" smtClean="0"/>
              <a:t> 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en-US" dirty="0" smtClean="0"/>
              <a:t>enable CERN default theme</a:t>
            </a:r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en-US" dirty="0" smtClean="0"/>
              <a:t>download and enable </a:t>
            </a:r>
            <a:r>
              <a:rPr lang="en-US" dirty="0" err="1" smtClean="0"/>
              <a:t>cern_subtheme_base</a:t>
            </a:r>
            <a:endParaRPr lang="en-US" dirty="0" smtClean="0"/>
          </a:p>
          <a:p>
            <a:pPr marL="514350" indent="-514350">
              <a:lnSpc>
                <a:spcPct val="140000"/>
              </a:lnSpc>
              <a:buFont typeface="+mj-lt"/>
              <a:buAutoNum type="arabicPeriod"/>
            </a:pPr>
            <a:r>
              <a:rPr lang="en-US" dirty="0" smtClean="0"/>
              <a:t>customize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360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Subtheme examples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339" y="1324820"/>
            <a:ext cx="6743789" cy="5023266"/>
          </a:xfrm>
        </p:spPr>
      </p:pic>
    </p:spTree>
    <p:extLst>
      <p:ext uri="{BB962C8B-B14F-4D97-AF65-F5344CB8AC3E}">
        <p14:creationId xmlns:p14="http://schemas.microsoft.com/office/powerpoint/2010/main" val="394170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Subtheme examples</a:t>
            </a:r>
            <a:endParaRPr lang="en-US" dirty="0"/>
          </a:p>
        </p:txBody>
      </p:sp>
      <p:pic>
        <p:nvPicPr>
          <p:cNvPr id="4" name="Content Placeholder 3" descr="Screen shot 2011-05-24 at 13.40.1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20" r="-17720"/>
          <a:stretch>
            <a:fillRect/>
          </a:stretch>
        </p:blipFill>
        <p:spPr>
          <a:xfrm>
            <a:off x="86309" y="1324820"/>
            <a:ext cx="9133850" cy="5023266"/>
          </a:xfrm>
        </p:spPr>
      </p:pic>
    </p:spTree>
    <p:extLst>
      <p:ext uri="{BB962C8B-B14F-4D97-AF65-F5344CB8AC3E}">
        <p14:creationId xmlns:p14="http://schemas.microsoft.com/office/powerpoint/2010/main" val="242901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subversion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urier"/>
                <a:cs typeface="Courier"/>
              </a:rPr>
              <a:t>svn</a:t>
            </a:r>
            <a:r>
              <a:rPr lang="en-US" sz="2000" dirty="0" smtClean="0">
                <a:latin typeface="Courier"/>
                <a:cs typeface="Courier"/>
              </a:rPr>
              <a:t> export </a:t>
            </a:r>
            <a:r>
              <a:rPr lang="en-US" sz="2000" dirty="0" smtClean="0">
                <a:solidFill>
                  <a:srgbClr val="FF0000"/>
                </a:solidFill>
                <a:latin typeface="Courier"/>
                <a:cs typeface="Courier"/>
              </a:rPr>
              <a:t>[path-to-repository] </a:t>
            </a:r>
            <a:r>
              <a:rPr lang="en-US" sz="2000" dirty="0" smtClean="0">
                <a:solidFill>
                  <a:srgbClr val="008000"/>
                </a:solidFill>
                <a:latin typeface="Courier"/>
                <a:cs typeface="Courier"/>
              </a:rPr>
              <a:t>[path-to-local]</a:t>
            </a:r>
          </a:p>
          <a:p>
            <a:pPr marL="0" indent="0">
              <a:buNone/>
            </a:pPr>
            <a:endParaRPr lang="en-US" sz="20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Courier"/>
                <a:cs typeface="Courier"/>
              </a:rPr>
              <a:t>svn</a:t>
            </a:r>
            <a:r>
              <a:rPr lang="en-US" sz="1600" dirty="0" smtClean="0">
                <a:latin typeface="Courier"/>
                <a:cs typeface="Courier"/>
              </a:rPr>
              <a:t> export </a:t>
            </a:r>
            <a:r>
              <a:rPr lang="en-US" sz="1600" dirty="0" smtClean="0">
                <a:solidFill>
                  <a:srgbClr val="FF0000"/>
                </a:solidFill>
                <a:latin typeface="Courier"/>
                <a:cs typeface="Courier"/>
              </a:rPr>
              <a:t>https://</a:t>
            </a:r>
            <a:r>
              <a:rPr lang="en-US" sz="1600" dirty="0" err="1" smtClean="0">
                <a:solidFill>
                  <a:srgbClr val="FF0000"/>
                </a:solidFill>
                <a:latin typeface="Courier"/>
                <a:cs typeface="Courier"/>
              </a:rPr>
              <a:t>svn.cern.ch</a:t>
            </a:r>
            <a:r>
              <a:rPr lang="en-US" sz="1600" dirty="0" smtClean="0">
                <a:solidFill>
                  <a:srgbClr val="FF0000"/>
                </a:solidFill>
                <a:latin typeface="Courier"/>
                <a:cs typeface="Courier"/>
              </a:rPr>
              <a:t>/reps/d7theme/</a:t>
            </a:r>
            <a:r>
              <a:rPr lang="en-US" sz="1600" dirty="0" err="1" smtClean="0">
                <a:solidFill>
                  <a:srgbClr val="FF0000"/>
                </a:solidFill>
                <a:latin typeface="Courier"/>
                <a:cs typeface="Courier"/>
              </a:rPr>
              <a:t>cern_subtheme_base</a:t>
            </a:r>
            <a:r>
              <a:rPr lang="en-US" sz="1600" dirty="0" smtClean="0">
                <a:solidFill>
                  <a:srgbClr val="FF0000"/>
                </a:solidFill>
                <a:latin typeface="Courier"/>
                <a:cs typeface="Courier"/>
              </a:rPr>
              <a:t>/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/Volumes/</a:t>
            </a:r>
            <a:r>
              <a:rPr lang="en-US" sz="1600" dirty="0" err="1" smtClean="0">
                <a:solidFill>
                  <a:srgbClr val="008000"/>
                </a:solidFill>
                <a:latin typeface="Courier"/>
                <a:cs typeface="Courier"/>
              </a:rPr>
              <a:t>blogs.cern.ch</a:t>
            </a:r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/themes/</a:t>
            </a:r>
            <a:r>
              <a:rPr lang="en-US" sz="1600" dirty="0" err="1" smtClean="0">
                <a:solidFill>
                  <a:srgbClr val="008000"/>
                </a:solidFill>
                <a:latin typeface="Courier"/>
                <a:cs typeface="Courier"/>
              </a:rPr>
              <a:t>cern_subtheme_base</a:t>
            </a:r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/</a:t>
            </a:r>
          </a:p>
          <a:p>
            <a:pPr marL="0" indent="0">
              <a:buNone/>
            </a:pPr>
            <a:endParaRPr lang="en-US" sz="2000" dirty="0" smtClean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71377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web strategy</a:t>
            </a:r>
          </a:p>
          <a:p>
            <a:r>
              <a:rPr lang="en-US" dirty="0" smtClean="0"/>
              <a:t>Graphic charter (recommendation)</a:t>
            </a:r>
          </a:p>
          <a:p>
            <a:r>
              <a:rPr lang="en-US" dirty="0" smtClean="0"/>
              <a:t>CERN Drupal theme</a:t>
            </a:r>
          </a:p>
          <a:p>
            <a:r>
              <a:rPr lang="en-US" dirty="0" smtClean="0"/>
              <a:t>How to subtheme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56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vision for the CERN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0101" y="1587500"/>
            <a:ext cx="3073399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Department websites</a:t>
            </a:r>
          </a:p>
          <a:p>
            <a:r>
              <a:rPr lang="en-US" sz="1800" dirty="0" smtClean="0"/>
              <a:t>Experiments</a:t>
            </a:r>
          </a:p>
          <a:p>
            <a:r>
              <a:rPr lang="en-US" sz="1800" dirty="0" smtClean="0"/>
              <a:t>Groups</a:t>
            </a:r>
          </a:p>
          <a:p>
            <a:r>
              <a:rPr lang="en-US" sz="1800" dirty="0" smtClean="0"/>
              <a:t>Services</a:t>
            </a:r>
          </a:p>
          <a:p>
            <a:r>
              <a:rPr lang="en-US" sz="1800" dirty="0" smtClean="0"/>
              <a:t>Directories</a:t>
            </a:r>
          </a:p>
          <a:p>
            <a:r>
              <a:rPr lang="en-US" sz="1800" dirty="0" smtClean="0"/>
              <a:t>Collaborative content</a:t>
            </a:r>
          </a:p>
          <a:p>
            <a:r>
              <a:rPr lang="en-US" sz="1800" dirty="0" smtClean="0"/>
              <a:t>Personal websites</a:t>
            </a:r>
          </a:p>
          <a:p>
            <a:r>
              <a:rPr lang="en-US" sz="1800" dirty="0" smtClean="0"/>
              <a:t>Scientific data</a:t>
            </a:r>
          </a:p>
          <a:p>
            <a:r>
              <a:rPr lang="en-US" sz="1800" dirty="0" err="1" smtClean="0"/>
              <a:t>Organisational</a:t>
            </a:r>
            <a:r>
              <a:rPr lang="en-US" sz="1800" dirty="0" smtClean="0"/>
              <a:t> data</a:t>
            </a:r>
          </a:p>
          <a:p>
            <a:r>
              <a:rPr lang="en-US" sz="1800" dirty="0" smtClean="0"/>
              <a:t>Metadata</a:t>
            </a:r>
          </a:p>
          <a:p>
            <a:r>
              <a:rPr lang="en-US" sz="1800" dirty="0" smtClean="0"/>
              <a:t>Old stuff</a:t>
            </a:r>
          </a:p>
          <a:p>
            <a:r>
              <a:rPr lang="en-US" sz="1800" dirty="0" smtClean="0"/>
              <a:t>…</a:t>
            </a:r>
            <a:endParaRPr lang="en-US" sz="1800" dirty="0"/>
          </a:p>
        </p:txBody>
      </p:sp>
      <p:grpSp>
        <p:nvGrpSpPr>
          <p:cNvPr id="6" name="Group 5"/>
          <p:cNvGrpSpPr/>
          <p:nvPr/>
        </p:nvGrpSpPr>
        <p:grpSpPr>
          <a:xfrm>
            <a:off x="457200" y="1587500"/>
            <a:ext cx="4818694" cy="4525963"/>
            <a:chOff x="2116738" y="1774529"/>
            <a:chExt cx="4818694" cy="4525963"/>
          </a:xfrm>
        </p:grpSpPr>
        <p:sp>
          <p:nvSpPr>
            <p:cNvPr id="4" name="Oval 3"/>
            <p:cNvSpPr/>
            <p:nvPr/>
          </p:nvSpPr>
          <p:spPr>
            <a:xfrm>
              <a:off x="2116738" y="1774529"/>
              <a:ext cx="4818694" cy="45259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59157" y="1907289"/>
              <a:ext cx="876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cern.ch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5564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vision for the CERN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116738" y="1600200"/>
            <a:ext cx="4818694" cy="4525963"/>
            <a:chOff x="2116738" y="1774529"/>
            <a:chExt cx="4818694" cy="4525963"/>
          </a:xfrm>
        </p:grpSpPr>
        <p:sp>
          <p:nvSpPr>
            <p:cNvPr id="4" name="Oval 3"/>
            <p:cNvSpPr/>
            <p:nvPr/>
          </p:nvSpPr>
          <p:spPr>
            <a:xfrm>
              <a:off x="2116738" y="1774529"/>
              <a:ext cx="4818694" cy="45259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59157" y="1907289"/>
              <a:ext cx="876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cern.ch</a:t>
              </a:r>
              <a:endParaRPr lang="en-US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5163326" y="2614943"/>
            <a:ext cx="1053931" cy="796935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 office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28024" y="2913793"/>
            <a:ext cx="1294946" cy="74712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Bulletin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4221026" y="4545019"/>
            <a:ext cx="1469266" cy="842963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 website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428024" y="4308430"/>
            <a:ext cx="1170432" cy="784483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Users’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55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vision for the CERN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116738" y="1600200"/>
            <a:ext cx="4818694" cy="4525963"/>
            <a:chOff x="2116738" y="1774529"/>
            <a:chExt cx="4818694" cy="4525963"/>
          </a:xfrm>
        </p:grpSpPr>
        <p:sp>
          <p:nvSpPr>
            <p:cNvPr id="4" name="Oval 3"/>
            <p:cNvSpPr/>
            <p:nvPr/>
          </p:nvSpPr>
          <p:spPr>
            <a:xfrm>
              <a:off x="2116738" y="1774529"/>
              <a:ext cx="4818694" cy="45259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59157" y="1907289"/>
              <a:ext cx="876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cern.ch</a:t>
              </a:r>
              <a:endParaRPr lang="en-US" dirty="0"/>
            </a:p>
          </p:txBody>
        </p:sp>
      </p:grpSp>
      <p:sp>
        <p:nvSpPr>
          <p:cNvPr id="8" name="Oval 7"/>
          <p:cNvSpPr/>
          <p:nvPr/>
        </p:nvSpPr>
        <p:spPr>
          <a:xfrm>
            <a:off x="4835581" y="2814176"/>
            <a:ext cx="1514635" cy="1332376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CERN’s official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08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‘Give me a template’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Backwards design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Degrade quickly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Conflicts with co-branding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51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cern.ch</a:t>
            </a:r>
            <a:r>
              <a:rPr lang="en-US" dirty="0" smtClean="0"/>
              <a:t>/framework</a:t>
            </a:r>
            <a:endParaRPr lang="en-US" dirty="0"/>
          </a:p>
        </p:txBody>
      </p:sp>
      <p:pic>
        <p:nvPicPr>
          <p:cNvPr id="4" name="Content Placeholder 3" descr="Screen shot 2011-05-24 at 13.57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67" r="-27267"/>
          <a:stretch>
            <a:fillRect/>
          </a:stretch>
        </p:blipFill>
        <p:spPr>
          <a:xfrm>
            <a:off x="193653" y="1413411"/>
            <a:ext cx="8950347" cy="4922346"/>
          </a:xfrm>
        </p:spPr>
      </p:pic>
    </p:spTree>
    <p:extLst>
      <p:ext uri="{BB962C8B-B14F-4D97-AF65-F5344CB8AC3E}">
        <p14:creationId xmlns:p14="http://schemas.microsoft.com/office/powerpoint/2010/main" val="2763757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‘Strip and logo’ branding</a:t>
            </a:r>
            <a:endParaRPr lang="en-US" dirty="0"/>
          </a:p>
        </p:txBody>
      </p:sp>
      <p:pic>
        <p:nvPicPr>
          <p:cNvPr id="4" name="Content Placeholder 3" descr="branding-strip-logo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" r="-1173"/>
          <a:stretch/>
        </p:blipFill>
        <p:spPr>
          <a:xfrm>
            <a:off x="1122001" y="1418190"/>
            <a:ext cx="6812328" cy="4957981"/>
          </a:xfrm>
        </p:spPr>
      </p:pic>
    </p:spTree>
    <p:extLst>
      <p:ext uri="{BB962C8B-B14F-4D97-AF65-F5344CB8AC3E}">
        <p14:creationId xmlns:p14="http://schemas.microsoft.com/office/powerpoint/2010/main" val="181233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 shot 2011-05-24 at 13.40.2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20" r="-17720"/>
          <a:stretch>
            <a:fillRect/>
          </a:stretch>
        </p:blipFill>
        <p:spPr>
          <a:xfrm>
            <a:off x="-961715" y="274638"/>
            <a:ext cx="11080833" cy="6094031"/>
          </a:xfrm>
        </p:spPr>
      </p:pic>
    </p:spTree>
    <p:extLst>
      <p:ext uri="{BB962C8B-B14F-4D97-AF65-F5344CB8AC3E}">
        <p14:creationId xmlns:p14="http://schemas.microsoft.com/office/powerpoint/2010/main" val="315871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224</Words>
  <Application>Microsoft Macintosh PowerPoint</Application>
  <PresentationFormat>On-screen Show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CERN theme directions and subtheming</vt:lpstr>
      <vt:lpstr>PowerPoint Presentation</vt:lpstr>
      <vt:lpstr>A vision for the CERN web</vt:lpstr>
      <vt:lpstr>A vision for the CERN web</vt:lpstr>
      <vt:lpstr>A vision for the CERN web</vt:lpstr>
      <vt:lpstr>‘Give me a template’</vt:lpstr>
      <vt:lpstr>cern.ch/framework</vt:lpstr>
      <vt:lpstr>‘Strip and logo’ branding</vt:lpstr>
      <vt:lpstr>PowerPoint Presentation</vt:lpstr>
      <vt:lpstr>PowerPoint Presentation</vt:lpstr>
      <vt:lpstr>Working with designers</vt:lpstr>
      <vt:lpstr>A Drupal theme for CERN</vt:lpstr>
      <vt:lpstr>Subtheming - warnings</vt:lpstr>
      <vt:lpstr>How to subtheme the CERN theme </vt:lpstr>
      <vt:lpstr>Subtheme examples</vt:lpstr>
      <vt:lpstr>Subtheme examples</vt:lpstr>
      <vt:lpstr>Using subversion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theme directions and subtheming</dc:title>
  <dc:creator>Dan Noyes</dc:creator>
  <cp:lastModifiedBy>Dan Noyes</cp:lastModifiedBy>
  <cp:revision>14</cp:revision>
  <dcterms:created xsi:type="dcterms:W3CDTF">2011-05-24T08:47:23Z</dcterms:created>
  <dcterms:modified xsi:type="dcterms:W3CDTF">2011-05-24T16:43:02Z</dcterms:modified>
</cp:coreProperties>
</file>