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3.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4.xml" ContentType="application/inkml+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5.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341" r:id="rId2"/>
    <p:sldId id="362" r:id="rId3"/>
    <p:sldId id="406" r:id="rId4"/>
    <p:sldId id="398" r:id="rId5"/>
    <p:sldId id="399" r:id="rId6"/>
    <p:sldId id="402" r:id="rId7"/>
    <p:sldId id="401" r:id="rId8"/>
    <p:sldId id="400" r:id="rId9"/>
    <p:sldId id="403" r:id="rId10"/>
    <p:sldId id="404" r:id="rId11"/>
    <p:sldId id="376" r:id="rId12"/>
    <p:sldId id="390" r:id="rId13"/>
    <p:sldId id="407" r:id="rId14"/>
    <p:sldId id="373" r:id="rId15"/>
    <p:sldId id="393" r:id="rId16"/>
    <p:sldId id="380" r:id="rId17"/>
    <p:sldId id="374" r:id="rId18"/>
    <p:sldId id="381" r:id="rId19"/>
    <p:sldId id="382" r:id="rId20"/>
    <p:sldId id="375" r:id="rId21"/>
    <p:sldId id="370" r:id="rId22"/>
    <p:sldId id="383" r:id="rId23"/>
    <p:sldId id="371" r:id="rId24"/>
    <p:sldId id="408" r:id="rId25"/>
    <p:sldId id="372" r:id="rId26"/>
    <p:sldId id="405" r:id="rId27"/>
    <p:sldId id="384" r:id="rId28"/>
    <p:sldId id="409" r:id="rId29"/>
    <p:sldId id="354" r:id="rId30"/>
    <p:sldId id="368" r:id="rId31"/>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0B3B873-84EB-453B-B57D-B0E4870FD640}">
          <p14:sldIdLst>
            <p14:sldId id="341"/>
            <p14:sldId id="362"/>
            <p14:sldId id="406"/>
            <p14:sldId id="398"/>
            <p14:sldId id="399"/>
            <p14:sldId id="402"/>
            <p14:sldId id="401"/>
            <p14:sldId id="400"/>
            <p14:sldId id="403"/>
            <p14:sldId id="404"/>
            <p14:sldId id="376"/>
            <p14:sldId id="390"/>
            <p14:sldId id="407"/>
            <p14:sldId id="373"/>
            <p14:sldId id="393"/>
            <p14:sldId id="380"/>
            <p14:sldId id="374"/>
            <p14:sldId id="381"/>
            <p14:sldId id="382"/>
            <p14:sldId id="375"/>
            <p14:sldId id="370"/>
            <p14:sldId id="383"/>
            <p14:sldId id="371"/>
            <p14:sldId id="408"/>
            <p14:sldId id="372"/>
            <p14:sldId id="405"/>
            <p14:sldId id="384"/>
            <p14:sldId id="409"/>
            <p14:sldId id="354"/>
            <p14:sldId id="3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1FF"/>
    <a:srgbClr val="000000"/>
    <a:srgbClr val="FF0000"/>
    <a:srgbClr val="00B050"/>
    <a:srgbClr val="339966"/>
    <a:srgbClr val="0070C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4599F94E-CEE6-441E-89CC-EB005ECD8F06}">
      <a14:m xmlns:a14="http://schemas.microsoft.com/office/drawing/2010/main">
        <m:mathPr xmlns:m="http://schemas.openxmlformats.org/officeDocument/2006/math">
          <m:brkBin m:val="before"/>
          <m:brkBinSub m:val="--"/>
        </m:mathPr>
      </a14:m>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8F317D-288B-42AB-9B0D-88D2B9800A12}" v="101" dt="2024-03-26T21:11:55.986"/>
    <p1510:client id="{36F1CF49-821C-4790-A391-E9573C123B71}" v="154" dt="2024-03-26T21:42:04.619"/>
    <p1510:client id="{37FB1E31-E824-45CC-A363-AB1E6293BCCC}" v="10" dt="2024-03-25T16:25:19.647"/>
    <p1510:client id="{3D7054F8-CD73-447E-8B99-9C0B9CB6ADF1}" v="18" dt="2024-03-26T21:26:47.517"/>
    <p1510:client id="{4FB5D698-4D18-43AB-B548-D2A0C4C49B7E}" v="1" dt="2024-03-26T16:12:12.160"/>
    <p1510:client id="{A82CC6A1-1339-4527-BB53-034D5C13DFE3}" v="55" dt="2024-03-26T08:04:35.089"/>
    <p1510:client id="{CC32C358-509C-4036-8E5A-4630C3B5BEC7}" v="49" dt="2024-03-27T14:19:50.828"/>
    <p1510:client id="{CCEC5FE1-3D0B-4172-949E-8245B71FFB0B}" v="49" dt="2024-03-25T16:54:11.8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70" autoAdjust="0"/>
    <p:restoredTop sz="89544" autoAdjust="0"/>
  </p:normalViewPr>
  <p:slideViewPr>
    <p:cSldViewPr snapToGrid="0">
      <p:cViewPr varScale="1">
        <p:scale>
          <a:sx n="127" d="100"/>
          <a:sy n="127" d="100"/>
        </p:scale>
        <p:origin x="208" y="4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rsi Prebibaj" clId="Web-{8A4924A7-D5DE-403C-ACE4-8881866B423D}"/>
    <pc:docChg chg="modSld">
      <pc:chgData name="Tirsi Prebibaj" userId="" providerId="" clId="Web-{8A4924A7-D5DE-403C-ACE4-8881866B423D}" dt="2024-03-25T13:57:21.533" v="1" actId="20577"/>
      <pc:docMkLst>
        <pc:docMk/>
      </pc:docMkLst>
      <pc:sldChg chg="modSp">
        <pc:chgData name="Tirsi Prebibaj" userId="" providerId="" clId="Web-{8A4924A7-D5DE-403C-ACE4-8881866B423D}" dt="2024-03-25T13:57:21.533" v="1" actId="20577"/>
        <pc:sldMkLst>
          <pc:docMk/>
          <pc:sldMk cId="421842917" sldId="390"/>
        </pc:sldMkLst>
        <pc:spChg chg="mod">
          <ac:chgData name="Tirsi Prebibaj" userId="" providerId="" clId="Web-{8A4924A7-D5DE-403C-ACE4-8881866B423D}" dt="2024-03-25T13:57:21.533" v="1" actId="20577"/>
          <ac:spMkLst>
            <pc:docMk/>
            <pc:sldMk cId="421842917" sldId="390"/>
            <ac:spMk id="22" creationId="{B3CE1177-692D-2E4C-21D9-3F5B67EF5960}"/>
          </ac:spMkLst>
        </pc:spChg>
      </pc:sldChg>
    </pc:docChg>
  </pc:docChgLst>
  <pc:docChgLst>
    <pc:chgData name="Tirsi Prebibaj" clId="Web-{7BDD562A-DB9A-41CA-AE77-2D1190359A1E}"/>
    <pc:docChg chg="modSld">
      <pc:chgData name="Tirsi Prebibaj" userId="" providerId="" clId="Web-{7BDD562A-DB9A-41CA-AE77-2D1190359A1E}" dt="2024-03-25T13:42:17.204" v="65" actId="20577"/>
      <pc:docMkLst>
        <pc:docMk/>
      </pc:docMkLst>
      <pc:sldChg chg="modSp modAnim">
        <pc:chgData name="Tirsi Prebibaj" userId="" providerId="" clId="Web-{7BDD562A-DB9A-41CA-AE77-2D1190359A1E}" dt="2024-03-25T13:42:17.204" v="65" actId="20577"/>
        <pc:sldMkLst>
          <pc:docMk/>
          <pc:sldMk cId="421842917" sldId="390"/>
        </pc:sldMkLst>
        <pc:spChg chg="mod">
          <ac:chgData name="Tirsi Prebibaj" userId="" providerId="" clId="Web-{7BDD562A-DB9A-41CA-AE77-2D1190359A1E}" dt="2024-03-25T13:42:17.204" v="65" actId="20577"/>
          <ac:spMkLst>
            <pc:docMk/>
            <pc:sldMk cId="421842917" sldId="390"/>
            <ac:spMk id="22" creationId="{B3CE1177-692D-2E4C-21D9-3F5B67EF5960}"/>
          </ac:spMkLst>
        </pc:spChg>
      </pc:sldChg>
    </pc:docChg>
  </pc:docChgLst>
  <pc:docChgLst>
    <pc:chgData name="Tirsi Prebibaj" clId="Web-{D5241283-6592-4B8B-BF98-B1D429B667D2}"/>
    <pc:docChg chg="addSld delSld modSld sldOrd modSection">
      <pc:chgData name="Tirsi Prebibaj" userId="" providerId="" clId="Web-{D5241283-6592-4B8B-BF98-B1D429B667D2}" dt="2023-11-16T08:51:10.716" v="150"/>
      <pc:docMkLst>
        <pc:docMk/>
      </pc:docMkLst>
      <pc:sldChg chg="addSp delSp modSp">
        <pc:chgData name="Tirsi Prebibaj" userId="" providerId="" clId="Web-{D5241283-6592-4B8B-BF98-B1D429B667D2}" dt="2023-11-16T08:51:10.716" v="150"/>
        <pc:sldMkLst>
          <pc:docMk/>
          <pc:sldMk cId="2326748203" sldId="256"/>
        </pc:sldMkLst>
        <pc:spChg chg="mod">
          <ac:chgData name="Tirsi Prebibaj" userId="" providerId="" clId="Web-{D5241283-6592-4B8B-BF98-B1D429B667D2}" dt="2023-11-16T08:48:58.352" v="139" actId="20577"/>
          <ac:spMkLst>
            <pc:docMk/>
            <pc:sldMk cId="2326748203" sldId="256"/>
            <ac:spMk id="3" creationId="{ACB1D86C-EDFE-444E-AC1B-E649071D8513}"/>
          </ac:spMkLst>
        </pc:spChg>
        <pc:spChg chg="add del mod">
          <ac:chgData name="Tirsi Prebibaj" userId="" providerId="" clId="Web-{D5241283-6592-4B8B-BF98-B1D429B667D2}" dt="2023-11-16T08:51:10.716" v="150"/>
          <ac:spMkLst>
            <pc:docMk/>
            <pc:sldMk cId="2326748203" sldId="256"/>
            <ac:spMk id="4" creationId="{5035FB5B-8447-6A46-113D-6EFC1C0579DD}"/>
          </ac:spMkLst>
        </pc:spChg>
      </pc:sldChg>
      <pc:sldChg chg="del">
        <pc:chgData name="Tirsi Prebibaj" userId="" providerId="" clId="Web-{D5241283-6592-4B8B-BF98-B1D429B667D2}" dt="2023-11-16T08:42:42.869" v="34"/>
        <pc:sldMkLst>
          <pc:docMk/>
          <pc:sldMk cId="3061900725" sldId="262"/>
        </pc:sldMkLst>
      </pc:sldChg>
      <pc:sldChg chg="del">
        <pc:chgData name="Tirsi Prebibaj" userId="" providerId="" clId="Web-{D5241283-6592-4B8B-BF98-B1D429B667D2}" dt="2023-11-16T08:42:38.525" v="32"/>
        <pc:sldMkLst>
          <pc:docMk/>
          <pc:sldMk cId="778361400" sldId="264"/>
        </pc:sldMkLst>
      </pc:sldChg>
      <pc:sldChg chg="del">
        <pc:chgData name="Tirsi Prebibaj" userId="" providerId="" clId="Web-{D5241283-6592-4B8B-BF98-B1D429B667D2}" dt="2023-11-16T08:42:41.494" v="33"/>
        <pc:sldMkLst>
          <pc:docMk/>
          <pc:sldMk cId="2703816105" sldId="265"/>
        </pc:sldMkLst>
      </pc:sldChg>
      <pc:sldChg chg="del">
        <pc:chgData name="Tirsi Prebibaj" userId="" providerId="" clId="Web-{D5241283-6592-4B8B-BF98-B1D429B667D2}" dt="2023-11-16T08:42:32.213" v="24"/>
        <pc:sldMkLst>
          <pc:docMk/>
          <pc:sldMk cId="1042584514" sldId="266"/>
        </pc:sldMkLst>
      </pc:sldChg>
      <pc:sldChg chg="del">
        <pc:chgData name="Tirsi Prebibaj" userId="" providerId="" clId="Web-{D5241283-6592-4B8B-BF98-B1D429B667D2}" dt="2023-11-16T08:42:46.104" v="37"/>
        <pc:sldMkLst>
          <pc:docMk/>
          <pc:sldMk cId="2632789084" sldId="267"/>
        </pc:sldMkLst>
      </pc:sldChg>
      <pc:sldChg chg="del">
        <pc:chgData name="Tirsi Prebibaj" userId="" providerId="" clId="Web-{D5241283-6592-4B8B-BF98-B1D429B667D2}" dt="2023-11-16T08:42:44.901" v="36"/>
        <pc:sldMkLst>
          <pc:docMk/>
          <pc:sldMk cId="967192787" sldId="270"/>
        </pc:sldMkLst>
      </pc:sldChg>
      <pc:sldChg chg="del">
        <pc:chgData name="Tirsi Prebibaj" userId="" providerId="" clId="Web-{D5241283-6592-4B8B-BF98-B1D429B667D2}" dt="2023-11-16T08:41:58.258" v="4"/>
        <pc:sldMkLst>
          <pc:docMk/>
          <pc:sldMk cId="2420122906" sldId="276"/>
        </pc:sldMkLst>
      </pc:sldChg>
      <pc:sldChg chg="del">
        <pc:chgData name="Tirsi Prebibaj" userId="" providerId="" clId="Web-{D5241283-6592-4B8B-BF98-B1D429B667D2}" dt="2023-11-16T08:42:37.463" v="31"/>
        <pc:sldMkLst>
          <pc:docMk/>
          <pc:sldMk cId="2607769529" sldId="279"/>
        </pc:sldMkLst>
      </pc:sldChg>
      <pc:sldChg chg="del">
        <pc:chgData name="Tirsi Prebibaj" userId="" providerId="" clId="Web-{D5241283-6592-4B8B-BF98-B1D429B667D2}" dt="2023-11-16T08:42:36.744" v="30"/>
        <pc:sldMkLst>
          <pc:docMk/>
          <pc:sldMk cId="1128572176" sldId="280"/>
        </pc:sldMkLst>
      </pc:sldChg>
      <pc:sldChg chg="del">
        <pc:chgData name="Tirsi Prebibaj" userId="" providerId="" clId="Web-{D5241283-6592-4B8B-BF98-B1D429B667D2}" dt="2023-11-16T08:42:44.154" v="35"/>
        <pc:sldMkLst>
          <pc:docMk/>
          <pc:sldMk cId="295229169" sldId="281"/>
        </pc:sldMkLst>
      </pc:sldChg>
      <pc:sldChg chg="del">
        <pc:chgData name="Tirsi Prebibaj" userId="" providerId="" clId="Web-{D5241283-6592-4B8B-BF98-B1D429B667D2}" dt="2023-11-16T08:41:55.446" v="1"/>
        <pc:sldMkLst>
          <pc:docMk/>
          <pc:sldMk cId="1326343397" sldId="282"/>
        </pc:sldMkLst>
      </pc:sldChg>
      <pc:sldChg chg="del">
        <pc:chgData name="Tirsi Prebibaj" userId="" providerId="" clId="Web-{D5241283-6592-4B8B-BF98-B1D429B667D2}" dt="2023-11-16T08:41:56.290" v="2"/>
        <pc:sldMkLst>
          <pc:docMk/>
          <pc:sldMk cId="2659025222" sldId="284"/>
        </pc:sldMkLst>
      </pc:sldChg>
      <pc:sldChg chg="del">
        <pc:chgData name="Tirsi Prebibaj" userId="" providerId="" clId="Web-{D5241283-6592-4B8B-BF98-B1D429B667D2}" dt="2023-11-16T08:42:35.275" v="28"/>
        <pc:sldMkLst>
          <pc:docMk/>
          <pc:sldMk cId="2116585614" sldId="285"/>
        </pc:sldMkLst>
      </pc:sldChg>
      <pc:sldChg chg="del">
        <pc:chgData name="Tirsi Prebibaj" userId="" providerId="" clId="Web-{D5241283-6592-4B8B-BF98-B1D429B667D2}" dt="2023-11-16T08:42:35.900" v="29"/>
        <pc:sldMkLst>
          <pc:docMk/>
          <pc:sldMk cId="1186659949" sldId="288"/>
        </pc:sldMkLst>
      </pc:sldChg>
      <pc:sldChg chg="del">
        <pc:chgData name="Tirsi Prebibaj" userId="" providerId="" clId="Web-{D5241283-6592-4B8B-BF98-B1D429B667D2}" dt="2023-11-16T08:41:57.040" v="3"/>
        <pc:sldMkLst>
          <pc:docMk/>
          <pc:sldMk cId="635452904" sldId="289"/>
        </pc:sldMkLst>
      </pc:sldChg>
      <pc:sldChg chg="modSp">
        <pc:chgData name="Tirsi Prebibaj" userId="" providerId="" clId="Web-{D5241283-6592-4B8B-BF98-B1D429B667D2}" dt="2023-11-16T08:43:41.996" v="53" actId="20577"/>
        <pc:sldMkLst>
          <pc:docMk/>
          <pc:sldMk cId="565007588" sldId="292"/>
        </pc:sldMkLst>
        <pc:spChg chg="mod">
          <ac:chgData name="Tirsi Prebibaj" userId="" providerId="" clId="Web-{D5241283-6592-4B8B-BF98-B1D429B667D2}" dt="2023-11-16T08:43:41.996" v="53" actId="20577"/>
          <ac:spMkLst>
            <pc:docMk/>
            <pc:sldMk cId="565007588" sldId="292"/>
            <ac:spMk id="2" creationId="{9D6BE298-9D10-8777-E4CC-A0F2A5863D0B}"/>
          </ac:spMkLst>
        </pc:spChg>
      </pc:sldChg>
      <pc:sldChg chg="del">
        <pc:chgData name="Tirsi Prebibaj" userId="" providerId="" clId="Web-{D5241283-6592-4B8B-BF98-B1D429B667D2}" dt="2023-11-16T08:42:04.774" v="6"/>
        <pc:sldMkLst>
          <pc:docMk/>
          <pc:sldMk cId="368134935" sldId="294"/>
        </pc:sldMkLst>
      </pc:sldChg>
      <pc:sldChg chg="del">
        <pc:chgData name="Tirsi Prebibaj" userId="" providerId="" clId="Web-{D5241283-6592-4B8B-BF98-B1D429B667D2}" dt="2023-11-16T08:42:08.993" v="10"/>
        <pc:sldMkLst>
          <pc:docMk/>
          <pc:sldMk cId="4110637093" sldId="295"/>
        </pc:sldMkLst>
      </pc:sldChg>
      <pc:sldChg chg="del">
        <pc:chgData name="Tirsi Prebibaj" userId="" providerId="" clId="Web-{D5241283-6592-4B8B-BF98-B1D429B667D2}" dt="2023-11-16T08:42:10.399" v="11"/>
        <pc:sldMkLst>
          <pc:docMk/>
          <pc:sldMk cId="760938132" sldId="296"/>
        </pc:sldMkLst>
      </pc:sldChg>
      <pc:sldChg chg="del">
        <pc:chgData name="Tirsi Prebibaj" userId="" providerId="" clId="Web-{D5241283-6592-4B8B-BF98-B1D429B667D2}" dt="2023-11-16T08:42:05.884" v="8"/>
        <pc:sldMkLst>
          <pc:docMk/>
          <pc:sldMk cId="3832490965" sldId="297"/>
        </pc:sldMkLst>
      </pc:sldChg>
      <pc:sldChg chg="del">
        <pc:chgData name="Tirsi Prebibaj" userId="" providerId="" clId="Web-{D5241283-6592-4B8B-BF98-B1D429B667D2}" dt="2023-11-16T08:42:07.946" v="9"/>
        <pc:sldMkLst>
          <pc:docMk/>
          <pc:sldMk cId="600870804" sldId="299"/>
        </pc:sldMkLst>
      </pc:sldChg>
      <pc:sldChg chg="del">
        <pc:chgData name="Tirsi Prebibaj" userId="" providerId="" clId="Web-{D5241283-6592-4B8B-BF98-B1D429B667D2}" dt="2023-11-16T08:42:11.806" v="12"/>
        <pc:sldMkLst>
          <pc:docMk/>
          <pc:sldMk cId="3484068368" sldId="300"/>
        </pc:sldMkLst>
      </pc:sldChg>
      <pc:sldChg chg="del">
        <pc:chgData name="Tirsi Prebibaj" userId="" providerId="" clId="Web-{D5241283-6592-4B8B-BF98-B1D429B667D2}" dt="2023-11-16T08:42:15.493" v="14"/>
        <pc:sldMkLst>
          <pc:docMk/>
          <pc:sldMk cId="58394464" sldId="301"/>
        </pc:sldMkLst>
      </pc:sldChg>
      <pc:sldChg chg="del">
        <pc:chgData name="Tirsi Prebibaj" userId="" providerId="" clId="Web-{D5241283-6592-4B8B-BF98-B1D429B667D2}" dt="2023-11-16T08:42:16.322" v="15"/>
        <pc:sldMkLst>
          <pc:docMk/>
          <pc:sldMk cId="2878070763" sldId="302"/>
        </pc:sldMkLst>
      </pc:sldChg>
      <pc:sldChg chg="del">
        <pc:chgData name="Tirsi Prebibaj" userId="" providerId="" clId="Web-{D5241283-6592-4B8B-BF98-B1D429B667D2}" dt="2023-11-16T08:42:17.478" v="16"/>
        <pc:sldMkLst>
          <pc:docMk/>
          <pc:sldMk cId="1709226014" sldId="303"/>
        </pc:sldMkLst>
      </pc:sldChg>
      <pc:sldChg chg="modSp">
        <pc:chgData name="Tirsi Prebibaj" userId="" providerId="" clId="Web-{D5241283-6592-4B8B-BF98-B1D429B667D2}" dt="2023-11-16T08:43:52.216" v="60" actId="20577"/>
        <pc:sldMkLst>
          <pc:docMk/>
          <pc:sldMk cId="1414841034" sldId="306"/>
        </pc:sldMkLst>
        <pc:spChg chg="mod">
          <ac:chgData name="Tirsi Prebibaj" userId="" providerId="" clId="Web-{D5241283-6592-4B8B-BF98-B1D429B667D2}" dt="2023-11-16T08:43:52.216" v="60" actId="20577"/>
          <ac:spMkLst>
            <pc:docMk/>
            <pc:sldMk cId="1414841034" sldId="306"/>
            <ac:spMk id="2" creationId="{DE6E4E9B-8BC6-9362-3E86-1F85F907A794}"/>
          </ac:spMkLst>
        </pc:spChg>
      </pc:sldChg>
      <pc:sldChg chg="del">
        <pc:chgData name="Tirsi Prebibaj" userId="" providerId="" clId="Web-{D5241283-6592-4B8B-BF98-B1D429B667D2}" dt="2023-11-16T08:42:30.213" v="22"/>
        <pc:sldMkLst>
          <pc:docMk/>
          <pc:sldMk cId="2599875288" sldId="307"/>
        </pc:sldMkLst>
      </pc:sldChg>
      <pc:sldChg chg="del">
        <pc:chgData name="Tirsi Prebibaj" userId="" providerId="" clId="Web-{D5241283-6592-4B8B-BF98-B1D429B667D2}" dt="2023-11-16T08:42:05.462" v="7"/>
        <pc:sldMkLst>
          <pc:docMk/>
          <pc:sldMk cId="1213376842" sldId="308"/>
        </pc:sldMkLst>
      </pc:sldChg>
      <pc:sldChg chg="del">
        <pc:chgData name="Tirsi Prebibaj" userId="" providerId="" clId="Web-{D5241283-6592-4B8B-BF98-B1D429B667D2}" dt="2023-11-16T08:42:20.197" v="18"/>
        <pc:sldMkLst>
          <pc:docMk/>
          <pc:sldMk cId="2847891554" sldId="309"/>
        </pc:sldMkLst>
      </pc:sldChg>
      <pc:sldChg chg="del">
        <pc:chgData name="Tirsi Prebibaj" userId="" providerId="" clId="Web-{D5241283-6592-4B8B-BF98-B1D429B667D2}" dt="2023-11-16T08:42:23.228" v="19"/>
        <pc:sldMkLst>
          <pc:docMk/>
          <pc:sldMk cId="255658758" sldId="310"/>
        </pc:sldMkLst>
      </pc:sldChg>
      <pc:sldChg chg="del">
        <pc:chgData name="Tirsi Prebibaj" userId="" providerId="" clId="Web-{D5241283-6592-4B8B-BF98-B1D429B667D2}" dt="2023-11-16T08:42:14.743" v="13"/>
        <pc:sldMkLst>
          <pc:docMk/>
          <pc:sldMk cId="807058902" sldId="311"/>
        </pc:sldMkLst>
      </pc:sldChg>
      <pc:sldChg chg="del">
        <pc:chgData name="Tirsi Prebibaj" userId="" providerId="" clId="Web-{D5241283-6592-4B8B-BF98-B1D429B667D2}" dt="2023-11-16T08:42:26.228" v="20"/>
        <pc:sldMkLst>
          <pc:docMk/>
          <pc:sldMk cId="1143628832" sldId="312"/>
        </pc:sldMkLst>
      </pc:sldChg>
      <pc:sldChg chg="del">
        <pc:chgData name="Tirsi Prebibaj" userId="" providerId="" clId="Web-{D5241283-6592-4B8B-BF98-B1D429B667D2}" dt="2023-11-16T08:42:31.353" v="23"/>
        <pc:sldMkLst>
          <pc:docMk/>
          <pc:sldMk cId="2551637945" sldId="313"/>
        </pc:sldMkLst>
      </pc:sldChg>
      <pc:sldChg chg="modSp ord">
        <pc:chgData name="Tirsi Prebibaj" userId="" providerId="" clId="Web-{D5241283-6592-4B8B-BF98-B1D429B667D2}" dt="2023-11-16T08:43:27.606" v="46" actId="20577"/>
        <pc:sldMkLst>
          <pc:docMk/>
          <pc:sldMk cId="2909933829" sldId="314"/>
        </pc:sldMkLst>
        <pc:spChg chg="mod">
          <ac:chgData name="Tirsi Prebibaj" userId="" providerId="" clId="Web-{D5241283-6592-4B8B-BF98-B1D429B667D2}" dt="2023-11-16T08:43:27.606" v="46" actId="20577"/>
          <ac:spMkLst>
            <pc:docMk/>
            <pc:sldMk cId="2909933829" sldId="314"/>
            <ac:spMk id="2" creationId="{28AE6DB5-FD24-1381-1AD4-FF91D153B491}"/>
          </ac:spMkLst>
        </pc:spChg>
      </pc:sldChg>
      <pc:sldChg chg="del">
        <pc:chgData name="Tirsi Prebibaj" userId="" providerId="" clId="Web-{D5241283-6592-4B8B-BF98-B1D429B667D2}" dt="2023-11-16T08:42:02.962" v="5"/>
        <pc:sldMkLst>
          <pc:docMk/>
          <pc:sldMk cId="3499865086" sldId="315"/>
        </pc:sldMkLst>
      </pc:sldChg>
      <pc:sldChg chg="del">
        <pc:chgData name="Tirsi Prebibaj" userId="" providerId="" clId="Web-{D5241283-6592-4B8B-BF98-B1D429B667D2}" dt="2023-11-16T08:42:18.822" v="17"/>
        <pc:sldMkLst>
          <pc:docMk/>
          <pc:sldMk cId="2905190265" sldId="316"/>
        </pc:sldMkLst>
      </pc:sldChg>
      <pc:sldChg chg="del">
        <pc:chgData name="Tirsi Prebibaj" userId="" providerId="" clId="Web-{D5241283-6592-4B8B-BF98-B1D429B667D2}" dt="2023-11-16T08:42:27.275" v="21"/>
        <pc:sldMkLst>
          <pc:docMk/>
          <pc:sldMk cId="2449215067" sldId="317"/>
        </pc:sldMkLst>
      </pc:sldChg>
      <pc:sldChg chg="del">
        <pc:chgData name="Tirsi Prebibaj" userId="" providerId="" clId="Web-{D5241283-6592-4B8B-BF98-B1D429B667D2}" dt="2023-11-16T08:41:50.385" v="0"/>
        <pc:sldMkLst>
          <pc:docMk/>
          <pc:sldMk cId="2524882754" sldId="318"/>
        </pc:sldMkLst>
      </pc:sldChg>
      <pc:sldChg chg="del">
        <pc:chgData name="Tirsi Prebibaj" userId="" providerId="" clId="Web-{D5241283-6592-4B8B-BF98-B1D429B667D2}" dt="2023-11-16T08:42:34.713" v="27"/>
        <pc:sldMkLst>
          <pc:docMk/>
          <pc:sldMk cId="53609890" sldId="319"/>
        </pc:sldMkLst>
      </pc:sldChg>
      <pc:sldChg chg="del">
        <pc:chgData name="Tirsi Prebibaj" userId="" providerId="" clId="Web-{D5241283-6592-4B8B-BF98-B1D429B667D2}" dt="2023-11-16T08:42:34.088" v="25"/>
        <pc:sldMkLst>
          <pc:docMk/>
          <pc:sldMk cId="1910763828" sldId="320"/>
        </pc:sldMkLst>
      </pc:sldChg>
      <pc:sldChg chg="del">
        <pc:chgData name="Tirsi Prebibaj" userId="" providerId="" clId="Web-{D5241283-6592-4B8B-BF98-B1D429B667D2}" dt="2023-11-16T08:42:34.432" v="26"/>
        <pc:sldMkLst>
          <pc:docMk/>
          <pc:sldMk cId="2631156572" sldId="321"/>
        </pc:sldMkLst>
      </pc:sldChg>
      <pc:sldChg chg="modSp">
        <pc:chgData name="Tirsi Prebibaj" userId="" providerId="" clId="Web-{D5241283-6592-4B8B-BF98-B1D429B667D2}" dt="2023-11-16T08:49:10.024" v="142" actId="20577"/>
        <pc:sldMkLst>
          <pc:docMk/>
          <pc:sldMk cId="2566097359" sldId="322"/>
        </pc:sldMkLst>
        <pc:spChg chg="mod">
          <ac:chgData name="Tirsi Prebibaj" userId="" providerId="" clId="Web-{D5241283-6592-4B8B-BF98-B1D429B667D2}" dt="2023-11-16T08:49:10.024" v="142" actId="20577"/>
          <ac:spMkLst>
            <pc:docMk/>
            <pc:sldMk cId="2566097359" sldId="322"/>
            <ac:spMk id="3" creationId="{51E4999B-6F1A-0519-0176-AC211CBFA6F2}"/>
          </ac:spMkLst>
        </pc:spChg>
      </pc:sldChg>
      <pc:sldChg chg="new del">
        <pc:chgData name="Tirsi Prebibaj" userId="" providerId="" clId="Web-{D5241283-6592-4B8B-BF98-B1D429B667D2}" dt="2023-11-16T08:44:04.966" v="62"/>
        <pc:sldMkLst>
          <pc:docMk/>
          <pc:sldMk cId="84585038" sldId="323"/>
        </pc:sldMkLst>
      </pc:sldChg>
      <pc:sldChg chg="addSp delSp modSp new">
        <pc:chgData name="Tirsi Prebibaj" userId="" providerId="" clId="Web-{D5241283-6592-4B8B-BF98-B1D429B667D2}" dt="2023-11-16T08:49:23.759" v="145" actId="20577"/>
        <pc:sldMkLst>
          <pc:docMk/>
          <pc:sldMk cId="2307673585" sldId="323"/>
        </pc:sldMkLst>
        <pc:spChg chg="mod">
          <ac:chgData name="Tirsi Prebibaj" userId="" providerId="" clId="Web-{D5241283-6592-4B8B-BF98-B1D429B667D2}" dt="2023-11-16T08:47:49.818" v="101" actId="20577"/>
          <ac:spMkLst>
            <pc:docMk/>
            <pc:sldMk cId="2307673585" sldId="323"/>
            <ac:spMk id="2" creationId="{3EF28C5B-EBF3-D162-E9F3-9B294EA4BC00}"/>
          </ac:spMkLst>
        </pc:spChg>
        <pc:spChg chg="del">
          <ac:chgData name="Tirsi Prebibaj" userId="" providerId="" clId="Web-{D5241283-6592-4B8B-BF98-B1D429B667D2}" dt="2023-11-16T08:45:00.890" v="64"/>
          <ac:spMkLst>
            <pc:docMk/>
            <pc:sldMk cId="2307673585" sldId="323"/>
            <ac:spMk id="3" creationId="{55E81FC2-1F53-8EB0-4DAB-4FCC8B09E46F}"/>
          </ac:spMkLst>
        </pc:spChg>
        <pc:spChg chg="del">
          <ac:chgData name="Tirsi Prebibaj" userId="" providerId="" clId="Web-{D5241283-6592-4B8B-BF98-B1D429B667D2}" dt="2023-11-16T08:45:03.781" v="65"/>
          <ac:spMkLst>
            <pc:docMk/>
            <pc:sldMk cId="2307673585" sldId="323"/>
            <ac:spMk id="4" creationId="{B5BFCC37-7D4F-54C1-8B8A-B78FC559FBCC}"/>
          </ac:spMkLst>
        </pc:spChg>
        <pc:spChg chg="add mod">
          <ac:chgData name="Tirsi Prebibaj" userId="" providerId="" clId="Web-{D5241283-6592-4B8B-BF98-B1D429B667D2}" dt="2023-11-16T08:49:23.759" v="145" actId="20577"/>
          <ac:spMkLst>
            <pc:docMk/>
            <pc:sldMk cId="2307673585" sldId="323"/>
            <ac:spMk id="7" creationId="{4CC130B6-9A9A-FAFA-EF96-D2D2770AFBA9}"/>
          </ac:spMkLst>
        </pc:spChg>
        <pc:spChg chg="add">
          <ac:chgData name="Tirsi Prebibaj" userId="" providerId="" clId="Web-{D5241283-6592-4B8B-BF98-B1D429B667D2}" dt="2023-11-16T08:45:20.984" v="80"/>
          <ac:spMkLst>
            <pc:docMk/>
            <pc:sldMk cId="2307673585" sldId="323"/>
            <ac:spMk id="8" creationId="{31307C55-6A7C-66B8-45A3-E222FCC620A7}"/>
          </ac:spMkLst>
        </pc:spChg>
        <pc:picChg chg="add">
          <ac:chgData name="Tirsi Prebibaj" userId="" providerId="" clId="Web-{D5241283-6592-4B8B-BF98-B1D429B667D2}" dt="2023-11-16T08:45:20.984" v="80"/>
          <ac:picMkLst>
            <pc:docMk/>
            <pc:sldMk cId="2307673585" sldId="323"/>
            <ac:picMk id="6" creationId="{915EE8B6-27D0-3324-1D2B-FE0046F10A5C}"/>
          </ac:picMkLst>
        </pc:picChg>
        <pc:picChg chg="add">
          <ac:chgData name="Tirsi Prebibaj" userId="" providerId="" clId="Web-{D5241283-6592-4B8B-BF98-B1D429B667D2}" dt="2023-11-16T08:45:20.984" v="80"/>
          <ac:picMkLst>
            <pc:docMk/>
            <pc:sldMk cId="2307673585" sldId="323"/>
            <ac:picMk id="9" creationId="{9DA8E349-9DC7-46A4-57C4-D14EA54947E5}"/>
          </ac:picMkLst>
        </pc:picChg>
      </pc:sldChg>
      <pc:sldChg chg="addSp delSp modSp add replId">
        <pc:chgData name="Tirsi Prebibaj" userId="" providerId="" clId="Web-{D5241283-6592-4B8B-BF98-B1D429B667D2}" dt="2023-11-16T08:49:29.525" v="147" actId="20577"/>
        <pc:sldMkLst>
          <pc:docMk/>
          <pc:sldMk cId="4023452982" sldId="324"/>
        </pc:sldMkLst>
        <pc:spChg chg="mod">
          <ac:chgData name="Tirsi Prebibaj" userId="" providerId="" clId="Web-{D5241283-6592-4B8B-BF98-B1D429B667D2}" dt="2023-11-16T08:47:45.474" v="100" actId="20577"/>
          <ac:spMkLst>
            <pc:docMk/>
            <pc:sldMk cId="4023452982" sldId="324"/>
            <ac:spMk id="2" creationId="{3EF28C5B-EBF3-D162-E9F3-9B294EA4BC00}"/>
          </ac:spMkLst>
        </pc:spChg>
        <pc:spChg chg="mod">
          <ac:chgData name="Tirsi Prebibaj" userId="" providerId="" clId="Web-{D5241283-6592-4B8B-BF98-B1D429B667D2}" dt="2023-11-16T08:49:29.525" v="147" actId="20577"/>
          <ac:spMkLst>
            <pc:docMk/>
            <pc:sldMk cId="4023452982" sldId="324"/>
            <ac:spMk id="7" creationId="{4CC130B6-9A9A-FAFA-EF96-D2D2770AFBA9}"/>
          </ac:spMkLst>
        </pc:spChg>
        <pc:picChg chg="add mod">
          <ac:chgData name="Tirsi Prebibaj" userId="" providerId="" clId="Web-{D5241283-6592-4B8B-BF98-B1D429B667D2}" dt="2023-11-16T08:46:43.175" v="92" actId="1076"/>
          <ac:picMkLst>
            <pc:docMk/>
            <pc:sldMk cId="4023452982" sldId="324"/>
            <ac:picMk id="3" creationId="{6B84E5DF-FD2B-9D63-4FD1-B02B53AFCA50}"/>
          </ac:picMkLst>
        </pc:picChg>
        <pc:picChg chg="add mod">
          <ac:chgData name="Tirsi Prebibaj" userId="" providerId="" clId="Web-{D5241283-6592-4B8B-BF98-B1D429B667D2}" dt="2023-11-16T08:47:36.567" v="97" actId="1076"/>
          <ac:picMkLst>
            <pc:docMk/>
            <pc:sldMk cId="4023452982" sldId="324"/>
            <ac:picMk id="4" creationId="{E767F2F1-4547-9937-F2AD-CBA1EE9E77E5}"/>
          </ac:picMkLst>
        </pc:picChg>
        <pc:picChg chg="del">
          <ac:chgData name="Tirsi Prebibaj" userId="" providerId="" clId="Web-{D5241283-6592-4B8B-BF98-B1D429B667D2}" dt="2023-11-16T08:46:44.487" v="93"/>
          <ac:picMkLst>
            <pc:docMk/>
            <pc:sldMk cId="4023452982" sldId="324"/>
            <ac:picMk id="6" creationId="{915EE8B6-27D0-3324-1D2B-FE0046F10A5C}"/>
          </ac:picMkLst>
        </pc:picChg>
        <pc:picChg chg="del">
          <ac:chgData name="Tirsi Prebibaj" userId="" providerId="" clId="Web-{D5241283-6592-4B8B-BF98-B1D429B667D2}" dt="2023-11-16T08:46:32.566" v="88"/>
          <ac:picMkLst>
            <pc:docMk/>
            <pc:sldMk cId="4023452982" sldId="324"/>
            <ac:picMk id="9" creationId="{9DA8E349-9DC7-46A4-57C4-D14EA54947E5}"/>
          </ac:picMkLst>
        </pc:picChg>
      </pc:sldChg>
    </pc:docChg>
  </pc:docChgLst>
  <pc:docChgLst>
    <pc:chgData name="Tirsi Prebibaj" clId="Web-{CCEC5FE1-3D0B-4172-949E-8245B71FFB0B}"/>
    <pc:docChg chg="modSld">
      <pc:chgData name="Tirsi Prebibaj" userId="" providerId="" clId="Web-{CCEC5FE1-3D0B-4172-949E-8245B71FFB0B}" dt="2024-03-25T16:54:10.651" v="30" actId="20577"/>
      <pc:docMkLst>
        <pc:docMk/>
      </pc:docMkLst>
      <pc:sldChg chg="modSp">
        <pc:chgData name="Tirsi Prebibaj" userId="" providerId="" clId="Web-{CCEC5FE1-3D0B-4172-949E-8245B71FFB0B}" dt="2024-03-25T16:54:10.651" v="30" actId="20577"/>
        <pc:sldMkLst>
          <pc:docMk/>
          <pc:sldMk cId="2456878928" sldId="354"/>
        </pc:sldMkLst>
        <pc:spChg chg="mod">
          <ac:chgData name="Tirsi Prebibaj" userId="" providerId="" clId="Web-{CCEC5FE1-3D0B-4172-949E-8245B71FFB0B}" dt="2024-03-25T16:54:10.651" v="30" actId="20577"/>
          <ac:spMkLst>
            <pc:docMk/>
            <pc:sldMk cId="2456878928" sldId="354"/>
            <ac:spMk id="3" creationId="{37C090AB-65AC-70EB-8F36-3B7C2E65FCF2}"/>
          </ac:spMkLst>
        </pc:spChg>
      </pc:sldChg>
      <pc:sldChg chg="modSp">
        <pc:chgData name="Tirsi Prebibaj" userId="" providerId="" clId="Web-{CCEC5FE1-3D0B-4172-949E-8245B71FFB0B}" dt="2024-03-25T16:52:12.040" v="2" actId="20577"/>
        <pc:sldMkLst>
          <pc:docMk/>
          <pc:sldMk cId="1853143229" sldId="372"/>
        </pc:sldMkLst>
        <pc:spChg chg="mod">
          <ac:chgData name="Tirsi Prebibaj" userId="" providerId="" clId="Web-{CCEC5FE1-3D0B-4172-949E-8245B71FFB0B}" dt="2024-03-25T16:52:12.040" v="2" actId="20577"/>
          <ac:spMkLst>
            <pc:docMk/>
            <pc:sldMk cId="1853143229" sldId="372"/>
            <ac:spMk id="2" creationId="{754A644B-0E71-3B25-655F-B10CEFF0489F}"/>
          </ac:spMkLst>
        </pc:spChg>
      </pc:sldChg>
      <pc:sldChg chg="modSp">
        <pc:chgData name="Tirsi Prebibaj" userId="" providerId="" clId="Web-{CCEC5FE1-3D0B-4172-949E-8245B71FFB0B}" dt="2024-03-25T16:52:50.213" v="22" actId="20577"/>
        <pc:sldMkLst>
          <pc:docMk/>
          <pc:sldMk cId="1784057354" sldId="384"/>
        </pc:sldMkLst>
        <pc:spChg chg="mod">
          <ac:chgData name="Tirsi Prebibaj" userId="" providerId="" clId="Web-{CCEC5FE1-3D0B-4172-949E-8245B71FFB0B}" dt="2024-03-25T16:52:50.213" v="22" actId="20577"/>
          <ac:spMkLst>
            <pc:docMk/>
            <pc:sldMk cId="1784057354" sldId="384"/>
            <ac:spMk id="8" creationId="{688665E1-7C70-2514-637A-8886871AA0F5}"/>
          </ac:spMkLst>
        </pc:spChg>
      </pc:sldChg>
      <pc:sldChg chg="modSp">
        <pc:chgData name="Tirsi Prebibaj" userId="" providerId="" clId="Web-{CCEC5FE1-3D0B-4172-949E-8245B71FFB0B}" dt="2024-03-25T16:52:33.962" v="17" actId="20577"/>
        <pc:sldMkLst>
          <pc:docMk/>
          <pc:sldMk cId="3884587515" sldId="405"/>
        </pc:sldMkLst>
        <pc:spChg chg="mod">
          <ac:chgData name="Tirsi Prebibaj" userId="" providerId="" clId="Web-{CCEC5FE1-3D0B-4172-949E-8245B71FFB0B}" dt="2024-03-25T16:52:27.587" v="11" actId="20577"/>
          <ac:spMkLst>
            <pc:docMk/>
            <pc:sldMk cId="3884587515" sldId="405"/>
            <ac:spMk id="2" creationId="{754A644B-0E71-3B25-655F-B10CEFF0489F}"/>
          </ac:spMkLst>
        </pc:spChg>
        <pc:spChg chg="mod">
          <ac:chgData name="Tirsi Prebibaj" userId="" providerId="" clId="Web-{CCEC5FE1-3D0B-4172-949E-8245B71FFB0B}" dt="2024-03-25T16:52:33.962" v="17" actId="20577"/>
          <ac:spMkLst>
            <pc:docMk/>
            <pc:sldMk cId="3884587515" sldId="405"/>
            <ac:spMk id="9" creationId="{23432A03-70D5-482D-1D35-FC109F0C6522}"/>
          </ac:spMkLst>
        </pc:spChg>
      </pc:sldChg>
    </pc:docChg>
  </pc:docChgLst>
  <pc:docChgLst>
    <pc:chgData name="Tirsi Prebibaj" clId="Web-{36F1CF49-821C-4790-A391-E9573C123B71}"/>
    <pc:docChg chg="modSld">
      <pc:chgData name="Tirsi Prebibaj" userId="" providerId="" clId="Web-{36F1CF49-821C-4790-A391-E9573C123B71}" dt="2024-03-26T21:42:03.291" v="82" actId="20577"/>
      <pc:docMkLst>
        <pc:docMk/>
      </pc:docMkLst>
      <pc:sldChg chg="addSp delSp modSp">
        <pc:chgData name="Tirsi Prebibaj" userId="" providerId="" clId="Web-{36F1CF49-821C-4790-A391-E9573C123B71}" dt="2024-03-26T21:42:03.291" v="82" actId="20577"/>
        <pc:sldMkLst>
          <pc:docMk/>
          <pc:sldMk cId="4199460777" sldId="383"/>
        </pc:sldMkLst>
        <pc:spChg chg="mod">
          <ac:chgData name="Tirsi Prebibaj" userId="" providerId="" clId="Web-{36F1CF49-821C-4790-A391-E9573C123B71}" dt="2024-03-26T21:40:11.615" v="1" actId="1076"/>
          <ac:spMkLst>
            <pc:docMk/>
            <pc:sldMk cId="4199460777" sldId="383"/>
            <ac:spMk id="3" creationId="{B453A0E8-1D98-BF6A-CF4D-F1AF346003A5}"/>
          </ac:spMkLst>
        </pc:spChg>
        <pc:spChg chg="add del mod">
          <ac:chgData name="Tirsi Prebibaj" userId="" providerId="" clId="Web-{36F1CF49-821C-4790-A391-E9573C123B71}" dt="2024-03-26T21:41:49.619" v="80"/>
          <ac:spMkLst>
            <pc:docMk/>
            <pc:sldMk cId="4199460777" sldId="383"/>
            <ac:spMk id="10" creationId="{4334B3F2-5A73-DE10-042A-77428AE30577}"/>
          </ac:spMkLst>
        </pc:spChg>
        <pc:spChg chg="add mod">
          <ac:chgData name="Tirsi Prebibaj" userId="" providerId="" clId="Web-{36F1CF49-821C-4790-A391-E9573C123B71}" dt="2024-03-26T21:42:03.291" v="82" actId="20577"/>
          <ac:spMkLst>
            <pc:docMk/>
            <pc:sldMk cId="4199460777" sldId="383"/>
            <ac:spMk id="11" creationId="{DB65837A-EB64-164C-B3BE-05B7FF1CB859}"/>
          </ac:spMkLst>
        </pc:spChg>
        <pc:spChg chg="mod">
          <ac:chgData name="Tirsi Prebibaj" userId="" providerId="" clId="Web-{36F1CF49-821C-4790-A391-E9573C123B71}" dt="2024-03-26T21:40:19.100" v="3" actId="1076"/>
          <ac:spMkLst>
            <pc:docMk/>
            <pc:sldMk cId="4199460777" sldId="383"/>
            <ac:spMk id="12" creationId="{6BB8C50C-F41B-81EA-7101-4F7BDB29217D}"/>
          </ac:spMkLst>
        </pc:spChg>
        <pc:grpChg chg="mod">
          <ac:chgData name="Tirsi Prebibaj" userId="" providerId="" clId="Web-{36F1CF49-821C-4790-A391-E9573C123B71}" dt="2024-03-26T21:40:14.490" v="2" actId="1076"/>
          <ac:grpSpMkLst>
            <pc:docMk/>
            <pc:sldMk cId="4199460777" sldId="383"/>
            <ac:grpSpMk id="4" creationId="{7BB2485D-D55F-2A15-36D0-B3E64BEA8B78}"/>
          </ac:grpSpMkLst>
        </pc:grpChg>
      </pc:sldChg>
    </pc:docChg>
  </pc:docChgLst>
  <pc:docChgLst>
    <pc:chgData name="Tirsi Prebibaj" clId="Web-{3D7054F8-CD73-447E-8B99-9C0B9CB6ADF1}"/>
    <pc:docChg chg="modSld">
      <pc:chgData name="Tirsi Prebibaj" userId="" providerId="" clId="Web-{3D7054F8-CD73-447E-8B99-9C0B9CB6ADF1}" dt="2024-03-26T21:26:47.517" v="31" actId="1076"/>
      <pc:docMkLst>
        <pc:docMk/>
      </pc:docMkLst>
      <pc:sldChg chg="modNotes">
        <pc:chgData name="Tirsi Prebibaj" userId="" providerId="" clId="Web-{3D7054F8-CD73-447E-8B99-9C0B9CB6ADF1}" dt="2024-03-26T21:16:59.388" v="14"/>
        <pc:sldMkLst>
          <pc:docMk/>
          <pc:sldMk cId="2804093168" sldId="371"/>
        </pc:sldMkLst>
      </pc:sldChg>
      <pc:sldChg chg="modNotes">
        <pc:chgData name="Tirsi Prebibaj" userId="" providerId="" clId="Web-{3D7054F8-CD73-447E-8B99-9C0B9CB6ADF1}" dt="2024-03-26T21:16:41.013" v="3"/>
        <pc:sldMkLst>
          <pc:docMk/>
          <pc:sldMk cId="3319552554" sldId="375"/>
        </pc:sldMkLst>
      </pc:sldChg>
      <pc:sldChg chg="modSp">
        <pc:chgData name="Tirsi Prebibaj" userId="" providerId="" clId="Web-{3D7054F8-CD73-447E-8B99-9C0B9CB6ADF1}" dt="2024-03-26T21:26:47.517" v="31" actId="1076"/>
        <pc:sldMkLst>
          <pc:docMk/>
          <pc:sldMk cId="421842917" sldId="390"/>
        </pc:sldMkLst>
        <pc:spChg chg="mod">
          <ac:chgData name="Tirsi Prebibaj" userId="" providerId="" clId="Web-{3D7054F8-CD73-447E-8B99-9C0B9CB6ADF1}" dt="2024-03-26T21:26:47.408" v="30" actId="1076"/>
          <ac:spMkLst>
            <pc:docMk/>
            <pc:sldMk cId="421842917" sldId="390"/>
            <ac:spMk id="8" creationId="{8728874B-5CD8-4995-B358-9AEBFF266D4B}"/>
          </ac:spMkLst>
        </pc:spChg>
        <pc:spChg chg="mod">
          <ac:chgData name="Tirsi Prebibaj" userId="" providerId="" clId="Web-{3D7054F8-CD73-447E-8B99-9C0B9CB6ADF1}" dt="2024-03-26T21:26:47.346" v="22" actId="1076"/>
          <ac:spMkLst>
            <pc:docMk/>
            <pc:sldMk cId="421842917" sldId="390"/>
            <ac:spMk id="15" creationId="{C66F87C1-2AA9-A204-CFC9-4C847A737181}"/>
          </ac:spMkLst>
        </pc:spChg>
        <pc:spChg chg="mod">
          <ac:chgData name="Tirsi Prebibaj" userId="" providerId="" clId="Web-{3D7054F8-CD73-447E-8B99-9C0B9CB6ADF1}" dt="2024-03-26T21:26:47.361" v="23" actId="1076"/>
          <ac:spMkLst>
            <pc:docMk/>
            <pc:sldMk cId="421842917" sldId="390"/>
            <ac:spMk id="16" creationId="{D37C3C46-CF88-82AC-06B1-45D7D62B0F6A}"/>
          </ac:spMkLst>
        </pc:spChg>
        <pc:spChg chg="mod">
          <ac:chgData name="Tirsi Prebibaj" userId="" providerId="" clId="Web-{3D7054F8-CD73-447E-8B99-9C0B9CB6ADF1}" dt="2024-03-26T21:26:47.361" v="24" actId="1076"/>
          <ac:spMkLst>
            <pc:docMk/>
            <pc:sldMk cId="421842917" sldId="390"/>
            <ac:spMk id="17" creationId="{5EF40638-E522-803A-C23C-D366D9A50946}"/>
          </ac:spMkLst>
        </pc:spChg>
        <pc:spChg chg="mod">
          <ac:chgData name="Tirsi Prebibaj" userId="" providerId="" clId="Web-{3D7054F8-CD73-447E-8B99-9C0B9CB6ADF1}" dt="2024-03-26T21:26:47.377" v="25" actId="1076"/>
          <ac:spMkLst>
            <pc:docMk/>
            <pc:sldMk cId="421842917" sldId="390"/>
            <ac:spMk id="18" creationId="{E2BB12E7-9E1E-B1E5-D64E-6318974D473D}"/>
          </ac:spMkLst>
        </pc:spChg>
        <pc:spChg chg="mod">
          <ac:chgData name="Tirsi Prebibaj" userId="" providerId="" clId="Web-{3D7054F8-CD73-447E-8B99-9C0B9CB6ADF1}" dt="2024-03-26T21:26:47.377" v="26" actId="1076"/>
          <ac:spMkLst>
            <pc:docMk/>
            <pc:sldMk cId="421842917" sldId="390"/>
            <ac:spMk id="19" creationId="{82CE68E2-5AD9-3EAC-9B98-E27DF034C31C}"/>
          </ac:spMkLst>
        </pc:spChg>
        <pc:spChg chg="mod">
          <ac:chgData name="Tirsi Prebibaj" userId="" providerId="" clId="Web-{3D7054F8-CD73-447E-8B99-9C0B9CB6ADF1}" dt="2024-03-26T21:26:47.392" v="27" actId="1076"/>
          <ac:spMkLst>
            <pc:docMk/>
            <pc:sldMk cId="421842917" sldId="390"/>
            <ac:spMk id="20" creationId="{E94F25B5-8896-DCF2-5D8D-6C0863BDD8A2}"/>
          </ac:spMkLst>
        </pc:spChg>
        <pc:spChg chg="mod">
          <ac:chgData name="Tirsi Prebibaj" userId="" providerId="" clId="Web-{3D7054F8-CD73-447E-8B99-9C0B9CB6ADF1}" dt="2024-03-26T21:26:47.392" v="28" actId="1076"/>
          <ac:spMkLst>
            <pc:docMk/>
            <pc:sldMk cId="421842917" sldId="390"/>
            <ac:spMk id="21" creationId="{C315FFCE-6406-2AEB-BCCB-CFD99F63516D}"/>
          </ac:spMkLst>
        </pc:spChg>
        <pc:grpChg chg="mod">
          <ac:chgData name="Tirsi Prebibaj" userId="" providerId="" clId="Web-{3D7054F8-CD73-447E-8B99-9C0B9CB6ADF1}" dt="2024-03-26T21:26:47.517" v="31" actId="1076"/>
          <ac:grpSpMkLst>
            <pc:docMk/>
            <pc:sldMk cId="421842917" sldId="390"/>
            <ac:grpSpMk id="9" creationId="{71B060B0-0F86-F198-80E9-398536B13CCA}"/>
          </ac:grpSpMkLst>
        </pc:grpChg>
        <pc:cxnChg chg="mod">
          <ac:chgData name="Tirsi Prebibaj" userId="" providerId="" clId="Web-{3D7054F8-CD73-447E-8B99-9C0B9CB6ADF1}" dt="2024-03-26T21:26:47.392" v="29" actId="1076"/>
          <ac:cxnSpMkLst>
            <pc:docMk/>
            <pc:sldMk cId="421842917" sldId="390"/>
            <ac:cxnSpMk id="6" creationId="{F4377BB4-A6DB-8BF1-F8A3-D0351E392ACF}"/>
          </ac:cxnSpMkLst>
        </pc:cxnChg>
        <pc:cxnChg chg="mod">
          <ac:chgData name="Tirsi Prebibaj" userId="" providerId="" clId="Web-{3D7054F8-CD73-447E-8B99-9C0B9CB6ADF1}" dt="2024-03-26T21:26:47.330" v="20" actId="1076"/>
          <ac:cxnSpMkLst>
            <pc:docMk/>
            <pc:sldMk cId="421842917" sldId="390"/>
            <ac:cxnSpMk id="13" creationId="{EC8510FD-E5E3-D785-0223-D846A1679DC5}"/>
          </ac:cxnSpMkLst>
        </pc:cxnChg>
        <pc:cxnChg chg="mod">
          <ac:chgData name="Tirsi Prebibaj" userId="" providerId="" clId="Web-{3D7054F8-CD73-447E-8B99-9C0B9CB6ADF1}" dt="2024-03-26T21:26:47.346" v="21" actId="1076"/>
          <ac:cxnSpMkLst>
            <pc:docMk/>
            <pc:sldMk cId="421842917" sldId="390"/>
            <ac:cxnSpMk id="14" creationId="{4E1A0214-5DA1-B1C4-6B56-724A9F1C2293}"/>
          </ac:cxnSpMkLst>
        </pc:cxnChg>
      </pc:sldChg>
    </pc:docChg>
  </pc:docChgLst>
  <pc:docChgLst>
    <pc:chgData name="Tirsi Prebibaj" clId="Web-{37FB1E31-E824-45CC-A363-AB1E6293BCCC}"/>
    <pc:docChg chg="modSld">
      <pc:chgData name="Tirsi Prebibaj" userId="" providerId="" clId="Web-{37FB1E31-E824-45CC-A363-AB1E6293BCCC}" dt="2024-03-25T16:25:19.647" v="8"/>
      <pc:docMkLst>
        <pc:docMk/>
      </pc:docMkLst>
      <pc:sldChg chg="addSp delSp modSp addAnim delAnim modAnim">
        <pc:chgData name="Tirsi Prebibaj" userId="" providerId="" clId="Web-{37FB1E31-E824-45CC-A363-AB1E6293BCCC}" dt="2024-03-25T16:25:19.647" v="8"/>
        <pc:sldMkLst>
          <pc:docMk/>
          <pc:sldMk cId="538447202" sldId="393"/>
        </pc:sldMkLst>
        <pc:picChg chg="add mod">
          <ac:chgData name="Tirsi Prebibaj" userId="" providerId="" clId="Web-{37FB1E31-E824-45CC-A363-AB1E6293BCCC}" dt="2024-03-25T16:24:49.381" v="5" actId="1076"/>
          <ac:picMkLst>
            <pc:docMk/>
            <pc:sldMk cId="538447202" sldId="393"/>
            <ac:picMk id="4" creationId="{492AD032-F54C-738B-1BF4-795FCDC19DDF}"/>
          </ac:picMkLst>
        </pc:picChg>
        <pc:picChg chg="del">
          <ac:chgData name="Tirsi Prebibaj" userId="" providerId="" clId="Web-{37FB1E31-E824-45CC-A363-AB1E6293BCCC}" dt="2024-03-25T16:24:23.192" v="0"/>
          <ac:picMkLst>
            <pc:docMk/>
            <pc:sldMk cId="538447202" sldId="393"/>
            <ac:picMk id="12" creationId="{479AF20A-79E7-0339-D3C2-21E4DD28741C}"/>
          </ac:picMkLst>
        </pc:picChg>
      </pc:sldChg>
    </pc:docChg>
  </pc:docChgLst>
  <pc:docChgLst>
    <pc:chgData name="Tirsi Prebibaj" clId="Web-{9351F5E3-3B21-4633-AB1A-BE011FE88889}"/>
    <pc:docChg chg="modSld">
      <pc:chgData name="Tirsi Prebibaj" userId="" providerId="" clId="Web-{9351F5E3-3B21-4633-AB1A-BE011FE88889}" dt="2024-03-25T14:03:14.453" v="1" actId="14100"/>
      <pc:docMkLst>
        <pc:docMk/>
      </pc:docMkLst>
      <pc:sldChg chg="modSp">
        <pc:chgData name="Tirsi Prebibaj" userId="" providerId="" clId="Web-{9351F5E3-3B21-4633-AB1A-BE011FE88889}" dt="2024-03-25T14:03:14.453" v="1" actId="14100"/>
        <pc:sldMkLst>
          <pc:docMk/>
          <pc:sldMk cId="3319552554" sldId="375"/>
        </pc:sldMkLst>
        <pc:spChg chg="mod">
          <ac:chgData name="Tirsi Prebibaj" userId="" providerId="" clId="Web-{9351F5E3-3B21-4633-AB1A-BE011FE88889}" dt="2024-03-25T14:03:14.453" v="1" actId="14100"/>
          <ac:spMkLst>
            <pc:docMk/>
            <pc:sldMk cId="3319552554" sldId="375"/>
            <ac:spMk id="17" creationId="{BCBBABDE-1579-D570-EFC3-B236739116BF}"/>
          </ac:spMkLst>
        </pc:spChg>
      </pc:sldChg>
    </pc:docChg>
  </pc:docChgLst>
  <pc:docChgLst>
    <pc:chgData name="Tirsi Prebibaj" clId="Web-{027DA27F-F3A0-411B-9E4B-7FE3ACE9AECC}"/>
    <pc:docChg chg="modSld">
      <pc:chgData name="Tirsi Prebibaj" userId="" providerId="" clId="Web-{027DA27F-F3A0-411B-9E4B-7FE3ACE9AECC}" dt="2024-03-20T14:31:02.258" v="76"/>
      <pc:docMkLst>
        <pc:docMk/>
      </pc:docMkLst>
      <pc:sldChg chg="modNotes">
        <pc:chgData name="Tirsi Prebibaj" userId="" providerId="" clId="Web-{027DA27F-F3A0-411B-9E4B-7FE3ACE9AECC}" dt="2024-03-20T14:31:02.258" v="76"/>
        <pc:sldMkLst>
          <pc:docMk/>
          <pc:sldMk cId="2587703621" sldId="373"/>
        </pc:sldMkLst>
      </pc:sldChg>
    </pc:docChg>
  </pc:docChgLst>
  <pc:docChgLst>
    <pc:chgData name="Tirsi Prebibaj" clId="Web-{CC0D6CA0-42B9-4388-942F-0B36CE6BA1DB}"/>
    <pc:docChg chg="delSld modSld modSection">
      <pc:chgData name="Tirsi Prebibaj" userId="" providerId="" clId="Web-{CC0D6CA0-42B9-4388-942F-0B36CE6BA1DB}" dt="2024-03-25T13:53:25.594" v="35" actId="14100"/>
      <pc:docMkLst>
        <pc:docMk/>
      </pc:docMkLst>
      <pc:sldChg chg="del">
        <pc:chgData name="Tirsi Prebibaj" userId="" providerId="" clId="Web-{CC0D6CA0-42B9-4388-942F-0B36CE6BA1DB}" dt="2024-03-25T13:49:21.382" v="15"/>
        <pc:sldMkLst>
          <pc:docMk/>
          <pc:sldMk cId="416283928" sldId="326"/>
        </pc:sldMkLst>
      </pc:sldChg>
      <pc:sldChg chg="modSp">
        <pc:chgData name="Tirsi Prebibaj" userId="" providerId="" clId="Web-{CC0D6CA0-42B9-4388-942F-0B36CE6BA1DB}" dt="2024-03-25T13:53:25.594" v="35" actId="14100"/>
        <pc:sldMkLst>
          <pc:docMk/>
          <pc:sldMk cId="260791214" sldId="341"/>
        </pc:sldMkLst>
        <pc:spChg chg="mod">
          <ac:chgData name="Tirsi Prebibaj" userId="" providerId="" clId="Web-{CC0D6CA0-42B9-4388-942F-0B36CE6BA1DB}" dt="2024-03-25T13:53:25.594" v="35" actId="14100"/>
          <ac:spMkLst>
            <pc:docMk/>
            <pc:sldMk cId="260791214" sldId="341"/>
            <ac:spMk id="7" creationId="{21D57FAA-91C4-E564-1A29-10526A877500}"/>
          </ac:spMkLst>
        </pc:spChg>
      </pc:sldChg>
      <pc:sldChg chg="modSp">
        <pc:chgData name="Tirsi Prebibaj" userId="" providerId="" clId="Web-{CC0D6CA0-42B9-4388-942F-0B36CE6BA1DB}" dt="2024-03-25T13:48:45.115" v="12" actId="20577"/>
        <pc:sldMkLst>
          <pc:docMk/>
          <pc:sldMk cId="3375492407" sldId="370"/>
        </pc:sldMkLst>
        <pc:spChg chg="mod">
          <ac:chgData name="Tirsi Prebibaj" userId="" providerId="" clId="Web-{CC0D6CA0-42B9-4388-942F-0B36CE6BA1DB}" dt="2024-03-25T13:48:45.115" v="12" actId="20577"/>
          <ac:spMkLst>
            <pc:docMk/>
            <pc:sldMk cId="3375492407" sldId="370"/>
            <ac:spMk id="2" creationId="{10F98A94-B671-E78F-7F7E-B1DFF0ADEA9F}"/>
          </ac:spMkLst>
        </pc:spChg>
      </pc:sldChg>
      <pc:sldChg chg="modSp">
        <pc:chgData name="Tirsi Prebibaj" userId="" providerId="" clId="Web-{CC0D6CA0-42B9-4388-942F-0B36CE6BA1DB}" dt="2024-03-25T13:47:12.721" v="0" actId="1076"/>
        <pc:sldMkLst>
          <pc:docMk/>
          <pc:sldMk cId="2804093168" sldId="371"/>
        </pc:sldMkLst>
        <pc:spChg chg="mod">
          <ac:chgData name="Tirsi Prebibaj" userId="" providerId="" clId="Web-{CC0D6CA0-42B9-4388-942F-0B36CE6BA1DB}" dt="2024-03-25T13:47:12.721" v="0" actId="1076"/>
          <ac:spMkLst>
            <pc:docMk/>
            <pc:sldMk cId="2804093168" sldId="371"/>
            <ac:spMk id="6" creationId="{1C266E16-27F0-8FA8-1848-B9C0B818E052}"/>
          </ac:spMkLst>
        </pc:spChg>
      </pc:sldChg>
      <pc:sldChg chg="modSp">
        <pc:chgData name="Tirsi Prebibaj" userId="" providerId="" clId="Web-{CC0D6CA0-42B9-4388-942F-0B36CE6BA1DB}" dt="2024-03-25T13:48:38.552" v="8" actId="20577"/>
        <pc:sldMkLst>
          <pc:docMk/>
          <pc:sldMk cId="3319552554" sldId="375"/>
        </pc:sldMkLst>
        <pc:spChg chg="mod">
          <ac:chgData name="Tirsi Prebibaj" userId="" providerId="" clId="Web-{CC0D6CA0-42B9-4388-942F-0B36CE6BA1DB}" dt="2024-03-25T13:48:38.552" v="8" actId="20577"/>
          <ac:spMkLst>
            <pc:docMk/>
            <pc:sldMk cId="3319552554" sldId="375"/>
            <ac:spMk id="2" creationId="{10F98A94-B671-E78F-7F7E-B1DFF0ADEA9F}"/>
          </ac:spMkLst>
        </pc:spChg>
      </pc:sldChg>
      <pc:sldChg chg="modSp">
        <pc:chgData name="Tirsi Prebibaj" userId="" providerId="" clId="Web-{CC0D6CA0-42B9-4388-942F-0B36CE6BA1DB}" dt="2024-03-25T13:48:34.193" v="5" actId="20577"/>
        <pc:sldMkLst>
          <pc:docMk/>
          <pc:sldMk cId="2267497006" sldId="382"/>
        </pc:sldMkLst>
        <pc:spChg chg="mod">
          <ac:chgData name="Tirsi Prebibaj" userId="" providerId="" clId="Web-{CC0D6CA0-42B9-4388-942F-0B36CE6BA1DB}" dt="2024-03-25T13:48:34.193" v="5" actId="20577"/>
          <ac:spMkLst>
            <pc:docMk/>
            <pc:sldMk cId="2267497006" sldId="382"/>
            <ac:spMk id="2" creationId="{B063E45E-6CAD-4A88-0662-596454D3B6AE}"/>
          </ac:spMkLst>
        </pc:spChg>
      </pc:sldChg>
      <pc:sldChg chg="modSp">
        <pc:chgData name="Tirsi Prebibaj" userId="" providerId="" clId="Web-{CC0D6CA0-42B9-4388-942F-0B36CE6BA1DB}" dt="2024-03-25T13:48:48.600" v="14" actId="20577"/>
        <pc:sldMkLst>
          <pc:docMk/>
          <pc:sldMk cId="4199460777" sldId="383"/>
        </pc:sldMkLst>
        <pc:spChg chg="mod">
          <ac:chgData name="Tirsi Prebibaj" userId="" providerId="" clId="Web-{CC0D6CA0-42B9-4388-942F-0B36CE6BA1DB}" dt="2024-03-25T13:48:48.600" v="14" actId="20577"/>
          <ac:spMkLst>
            <pc:docMk/>
            <pc:sldMk cId="4199460777" sldId="383"/>
            <ac:spMk id="2" creationId="{15410C5A-137D-C18F-ED60-010A864C5F0E}"/>
          </ac:spMkLst>
        </pc:spChg>
        <pc:spChg chg="mod">
          <ac:chgData name="Tirsi Prebibaj" userId="" providerId="" clId="Web-{CC0D6CA0-42B9-4388-942F-0B36CE6BA1DB}" dt="2024-03-25T13:47:22.487" v="1" actId="1076"/>
          <ac:spMkLst>
            <pc:docMk/>
            <pc:sldMk cId="4199460777" sldId="383"/>
            <ac:spMk id="12" creationId="{6BB8C50C-F41B-81EA-7101-4F7BDB29217D}"/>
          </ac:spMkLst>
        </pc:spChg>
      </pc:sldChg>
    </pc:docChg>
  </pc:docChgLst>
  <pc:docChgLst>
    <pc:chgData name="Tirsi Prebibaj" clId="Web-{4C612F72-29EB-4242-8019-E1F45CA2ECB1}"/>
    <pc:docChg chg="modSld">
      <pc:chgData name="Tirsi Prebibaj" userId="" providerId="" clId="Web-{4C612F72-29EB-4242-8019-E1F45CA2ECB1}" dt="2024-03-25T09:52:54.188" v="150"/>
      <pc:docMkLst>
        <pc:docMk/>
      </pc:docMkLst>
      <pc:sldChg chg="modNotes">
        <pc:chgData name="Tirsi Prebibaj" userId="" providerId="" clId="Web-{4C612F72-29EB-4242-8019-E1F45CA2ECB1}" dt="2024-03-25T09:52:54.188" v="150"/>
        <pc:sldMkLst>
          <pc:docMk/>
          <pc:sldMk cId="3375492407" sldId="370"/>
        </pc:sldMkLst>
      </pc:sldChg>
      <pc:sldChg chg="modNotes">
        <pc:chgData name="Tirsi Prebibaj" userId="" providerId="" clId="Web-{4C612F72-29EB-4242-8019-E1F45CA2ECB1}" dt="2024-03-25T09:49:19.401" v="112"/>
        <pc:sldMkLst>
          <pc:docMk/>
          <pc:sldMk cId="1170239364" sldId="374"/>
        </pc:sldMkLst>
      </pc:sldChg>
      <pc:sldChg chg="modNotes">
        <pc:chgData name="Tirsi Prebibaj" userId="" providerId="" clId="Web-{4C612F72-29EB-4242-8019-E1F45CA2ECB1}" dt="2024-03-25T09:48:28.727" v="69"/>
        <pc:sldMkLst>
          <pc:docMk/>
          <pc:sldMk cId="2125874709" sldId="380"/>
        </pc:sldMkLst>
      </pc:sldChg>
      <pc:sldChg chg="modNotes">
        <pc:chgData name="Tirsi Prebibaj" userId="" providerId="" clId="Web-{4C612F72-29EB-4242-8019-E1F45CA2ECB1}" dt="2024-03-25T09:50:53.622" v="143"/>
        <pc:sldMkLst>
          <pc:docMk/>
          <pc:sldMk cId="2267497006" sldId="382"/>
        </pc:sldMkLst>
      </pc:sldChg>
      <pc:sldChg chg="modNotes">
        <pc:chgData name="Tirsi Prebibaj" userId="" providerId="" clId="Web-{4C612F72-29EB-4242-8019-E1F45CA2ECB1}" dt="2024-03-25T09:41:40.669" v="12"/>
        <pc:sldMkLst>
          <pc:docMk/>
          <pc:sldMk cId="4199460777" sldId="383"/>
        </pc:sldMkLst>
      </pc:sldChg>
      <pc:sldChg chg="modNotes">
        <pc:chgData name="Tirsi Prebibaj" userId="" providerId="" clId="Web-{4C612F72-29EB-4242-8019-E1F45CA2ECB1}" dt="2024-03-25T09:47:25.382" v="47"/>
        <pc:sldMkLst>
          <pc:docMk/>
          <pc:sldMk cId="538447202" sldId="393"/>
        </pc:sldMkLst>
      </pc:sldChg>
    </pc:docChg>
  </pc:docChgLst>
  <pc:docChgLst>
    <pc:chgData name="Tirsi Prebibaj" clId="Web-{6A8C3FB9-6D8A-466D-B24E-5B2FB23A731E}"/>
    <pc:docChg chg="modSld">
      <pc:chgData name="Tirsi Prebibaj" userId="" providerId="" clId="Web-{6A8C3FB9-6D8A-466D-B24E-5B2FB23A731E}" dt="2024-03-25T14:00:22.542" v="0"/>
      <pc:docMkLst>
        <pc:docMk/>
      </pc:docMkLst>
      <pc:sldChg chg="modAnim">
        <pc:chgData name="Tirsi Prebibaj" userId="" providerId="" clId="Web-{6A8C3FB9-6D8A-466D-B24E-5B2FB23A731E}" dt="2024-03-25T14:00:22.542" v="0"/>
        <pc:sldMkLst>
          <pc:docMk/>
          <pc:sldMk cId="2125874709" sldId="380"/>
        </pc:sldMkLst>
      </pc:sldChg>
    </pc:docChg>
  </pc:docChgLst>
  <pc:docChgLst>
    <pc:chgData name="Tirsi Prebibaj" clId="Web-{8EBAAA4A-2E50-490A-B2D4-D2907DFEF4E6}"/>
    <pc:docChg chg="addSld modSld modSection">
      <pc:chgData name="Tirsi Prebibaj" userId="" providerId="" clId="Web-{8EBAAA4A-2E50-490A-B2D4-D2907DFEF4E6}" dt="2023-11-20T08:05:01.547" v="194" actId="1076"/>
      <pc:docMkLst>
        <pc:docMk/>
      </pc:docMkLst>
      <pc:sldChg chg="addSp delSp modSp add replId delAnim">
        <pc:chgData name="Tirsi Prebibaj" userId="" providerId="" clId="Web-{8EBAAA4A-2E50-490A-B2D4-D2907DFEF4E6}" dt="2023-11-20T07:57:46.672" v="59" actId="1076"/>
        <pc:sldMkLst>
          <pc:docMk/>
          <pc:sldMk cId="3628014362" sldId="325"/>
        </pc:sldMkLst>
        <pc:spChg chg="mod">
          <ac:chgData name="Tirsi Prebibaj" userId="" providerId="" clId="Web-{8EBAAA4A-2E50-490A-B2D4-D2907DFEF4E6}" dt="2023-11-20T07:54:34.790" v="29" actId="20577"/>
          <ac:spMkLst>
            <pc:docMk/>
            <pc:sldMk cId="3628014362" sldId="325"/>
            <ac:spMk id="2" creationId="{9D6BE298-9D10-8777-E4CC-A0F2A5863D0B}"/>
          </ac:spMkLst>
        </pc:spChg>
        <pc:spChg chg="del">
          <ac:chgData name="Tirsi Prebibaj" userId="" providerId="" clId="Web-{8EBAAA4A-2E50-490A-B2D4-D2907DFEF4E6}" dt="2023-11-20T07:54:25.571" v="19"/>
          <ac:spMkLst>
            <pc:docMk/>
            <pc:sldMk cId="3628014362" sldId="325"/>
            <ac:spMk id="6" creationId="{14E66D50-731A-D448-B997-A22784850684}"/>
          </ac:spMkLst>
        </pc:spChg>
        <pc:spChg chg="del mod">
          <ac:chgData name="Tirsi Prebibaj" userId="" providerId="" clId="Web-{8EBAAA4A-2E50-490A-B2D4-D2907DFEF4E6}" dt="2023-11-20T07:57:22.827" v="54"/>
          <ac:spMkLst>
            <pc:docMk/>
            <pc:sldMk cId="3628014362" sldId="325"/>
            <ac:spMk id="8" creationId="{5A796F96-0BCC-25C8-535B-5E1F35601B03}"/>
          </ac:spMkLst>
        </pc:spChg>
        <pc:spChg chg="del">
          <ac:chgData name="Tirsi Prebibaj" userId="" providerId="" clId="Web-{8EBAAA4A-2E50-490A-B2D4-D2907DFEF4E6}" dt="2023-11-20T07:54:18.227" v="4"/>
          <ac:spMkLst>
            <pc:docMk/>
            <pc:sldMk cId="3628014362" sldId="325"/>
            <ac:spMk id="35" creationId="{4C2E098F-6A24-5DF8-EC35-F86358A3D446}"/>
          </ac:spMkLst>
        </pc:spChg>
        <pc:spChg chg="del">
          <ac:chgData name="Tirsi Prebibaj" userId="" providerId="" clId="Web-{8EBAAA4A-2E50-490A-B2D4-D2907DFEF4E6}" dt="2023-11-20T07:54:20.868" v="13"/>
          <ac:spMkLst>
            <pc:docMk/>
            <pc:sldMk cId="3628014362" sldId="325"/>
            <ac:spMk id="36" creationId="{34DB538A-E84E-8CD1-32A7-4D97F3F370FD}"/>
          </ac:spMkLst>
        </pc:spChg>
        <pc:spChg chg="del">
          <ac:chgData name="Tirsi Prebibaj" userId="" providerId="" clId="Web-{8EBAAA4A-2E50-490A-B2D4-D2907DFEF4E6}" dt="2023-11-20T07:54:18.227" v="3"/>
          <ac:spMkLst>
            <pc:docMk/>
            <pc:sldMk cId="3628014362" sldId="325"/>
            <ac:spMk id="41" creationId="{DCCB79E4-DAFE-DDD5-EDFD-3315F81C3153}"/>
          </ac:spMkLst>
        </pc:spChg>
        <pc:spChg chg="del">
          <ac:chgData name="Tirsi Prebibaj" userId="" providerId="" clId="Web-{8EBAAA4A-2E50-490A-B2D4-D2907DFEF4E6}" dt="2023-11-20T07:54:18.227" v="2"/>
          <ac:spMkLst>
            <pc:docMk/>
            <pc:sldMk cId="3628014362" sldId="325"/>
            <ac:spMk id="45" creationId="{7DC1C9D8-EC2F-AA6A-A7F4-843D5F909498}"/>
          </ac:spMkLst>
        </pc:spChg>
        <pc:spChg chg="del">
          <ac:chgData name="Tirsi Prebibaj" userId="" providerId="" clId="Web-{8EBAAA4A-2E50-490A-B2D4-D2907DFEF4E6}" dt="2023-11-20T07:54:20.868" v="10"/>
          <ac:spMkLst>
            <pc:docMk/>
            <pc:sldMk cId="3628014362" sldId="325"/>
            <ac:spMk id="49" creationId="{3776BF98-16E7-1BDB-7A04-59217C72E48B}"/>
          </ac:spMkLst>
        </pc:spChg>
        <pc:spChg chg="del">
          <ac:chgData name="Tirsi Prebibaj" userId="" providerId="" clId="Web-{8EBAAA4A-2E50-490A-B2D4-D2907DFEF4E6}" dt="2023-11-20T07:54:20.868" v="9"/>
          <ac:spMkLst>
            <pc:docMk/>
            <pc:sldMk cId="3628014362" sldId="325"/>
            <ac:spMk id="50" creationId="{A3CA02A3-248C-2E85-18F1-A41527CA2793}"/>
          </ac:spMkLst>
        </pc:spChg>
        <pc:spChg chg="del">
          <ac:chgData name="Tirsi Prebibaj" userId="" providerId="" clId="Web-{8EBAAA4A-2E50-490A-B2D4-D2907DFEF4E6}" dt="2023-11-20T07:54:18.227" v="1"/>
          <ac:spMkLst>
            <pc:docMk/>
            <pc:sldMk cId="3628014362" sldId="325"/>
            <ac:spMk id="53" creationId="{D6E832D1-715E-F729-3786-8A1CB13456A2}"/>
          </ac:spMkLst>
        </pc:spChg>
        <pc:spChg chg="del">
          <ac:chgData name="Tirsi Prebibaj" userId="" providerId="" clId="Web-{8EBAAA4A-2E50-490A-B2D4-D2907DFEF4E6}" dt="2023-11-20T07:54:23.384" v="15"/>
          <ac:spMkLst>
            <pc:docMk/>
            <pc:sldMk cId="3628014362" sldId="325"/>
            <ac:spMk id="57" creationId="{4CFE3E5B-538F-67B5-DAB2-AEB0A06F45AA}"/>
          </ac:spMkLst>
        </pc:spChg>
        <pc:picChg chg="add mod">
          <ac:chgData name="Tirsi Prebibaj" userId="" providerId="" clId="Web-{8EBAAA4A-2E50-490A-B2D4-D2907DFEF4E6}" dt="2023-11-20T07:55:45.793" v="37" actId="14100"/>
          <ac:picMkLst>
            <pc:docMk/>
            <pc:sldMk cId="3628014362" sldId="325"/>
            <ac:picMk id="3" creationId="{80C73141-FA60-CF3E-D0B8-727ABCF35BDA}"/>
          </ac:picMkLst>
        </pc:picChg>
        <pc:picChg chg="del">
          <ac:chgData name="Tirsi Prebibaj" userId="" providerId="" clId="Web-{8EBAAA4A-2E50-490A-B2D4-D2907DFEF4E6}" dt="2023-11-20T07:54:25.571" v="18"/>
          <ac:picMkLst>
            <pc:docMk/>
            <pc:sldMk cId="3628014362" sldId="325"/>
            <ac:picMk id="9" creationId="{9853F10A-A0CE-81C4-856E-7E873B58F6B1}"/>
          </ac:picMkLst>
        </pc:picChg>
        <pc:picChg chg="add mod">
          <ac:chgData name="Tirsi Prebibaj" userId="" providerId="" clId="Web-{8EBAAA4A-2E50-490A-B2D4-D2907DFEF4E6}" dt="2023-11-20T07:56:00.809" v="41" actId="1076"/>
          <ac:picMkLst>
            <pc:docMk/>
            <pc:sldMk cId="3628014362" sldId="325"/>
            <ac:picMk id="10" creationId="{1648ED61-1606-EFF2-644C-BEA12131734A}"/>
          </ac:picMkLst>
        </pc:picChg>
        <pc:picChg chg="add mod">
          <ac:chgData name="Tirsi Prebibaj" userId="" providerId="" clId="Web-{8EBAAA4A-2E50-490A-B2D4-D2907DFEF4E6}" dt="2023-11-20T07:56:35.841" v="46" actId="14100"/>
          <ac:picMkLst>
            <pc:docMk/>
            <pc:sldMk cId="3628014362" sldId="325"/>
            <ac:picMk id="11" creationId="{2D98C85F-64D5-BCCC-A890-B1007368BC79}"/>
          </ac:picMkLst>
        </pc:picChg>
        <pc:picChg chg="add mod">
          <ac:chgData name="Tirsi Prebibaj" userId="" providerId="" clId="Web-{8EBAAA4A-2E50-490A-B2D4-D2907DFEF4E6}" dt="2023-11-20T07:57:16.624" v="52" actId="1076"/>
          <ac:picMkLst>
            <pc:docMk/>
            <pc:sldMk cId="3628014362" sldId="325"/>
            <ac:picMk id="12" creationId="{C7E4A0A1-930C-4F04-4255-2B42A96BEFC8}"/>
          </ac:picMkLst>
        </pc:picChg>
        <pc:picChg chg="add mod">
          <ac:chgData name="Tirsi Prebibaj" userId="" providerId="" clId="Web-{8EBAAA4A-2E50-490A-B2D4-D2907DFEF4E6}" dt="2023-11-20T07:57:46.672" v="59" actId="1076"/>
          <ac:picMkLst>
            <pc:docMk/>
            <pc:sldMk cId="3628014362" sldId="325"/>
            <ac:picMk id="13" creationId="{314C6C95-ADEB-1B38-7DC1-FD73D393788D}"/>
          </ac:picMkLst>
        </pc:picChg>
        <pc:cxnChg chg="del">
          <ac:chgData name="Tirsi Prebibaj" userId="" providerId="" clId="Web-{8EBAAA4A-2E50-490A-B2D4-D2907DFEF4E6}" dt="2023-11-20T07:54:20.868" v="14"/>
          <ac:cxnSpMkLst>
            <pc:docMk/>
            <pc:sldMk cId="3628014362" sldId="325"/>
            <ac:cxnSpMk id="27" creationId="{BCFFE4FF-B92B-03EC-431E-76B1EF8F3AD0}"/>
          </ac:cxnSpMkLst>
        </pc:cxnChg>
        <pc:cxnChg chg="del">
          <ac:chgData name="Tirsi Prebibaj" userId="" providerId="" clId="Web-{8EBAAA4A-2E50-490A-B2D4-D2907DFEF4E6}" dt="2023-11-20T07:54:18.227" v="8"/>
          <ac:cxnSpMkLst>
            <pc:docMk/>
            <pc:sldMk cId="3628014362" sldId="325"/>
            <ac:cxnSpMk id="28" creationId="{2706DB59-4010-AA5D-993D-6596988C8590}"/>
          </ac:cxnSpMkLst>
        </pc:cxnChg>
        <pc:cxnChg chg="del">
          <ac:chgData name="Tirsi Prebibaj" userId="" providerId="" clId="Web-{8EBAAA4A-2E50-490A-B2D4-D2907DFEF4E6}" dt="2023-11-20T07:54:18.227" v="7"/>
          <ac:cxnSpMkLst>
            <pc:docMk/>
            <pc:sldMk cId="3628014362" sldId="325"/>
            <ac:cxnSpMk id="29" creationId="{A9122175-2464-EC24-6B75-24BC18486251}"/>
          </ac:cxnSpMkLst>
        </pc:cxnChg>
        <pc:cxnChg chg="del">
          <ac:chgData name="Tirsi Prebibaj" userId="" providerId="" clId="Web-{8EBAAA4A-2E50-490A-B2D4-D2907DFEF4E6}" dt="2023-11-20T07:54:18.227" v="6"/>
          <ac:cxnSpMkLst>
            <pc:docMk/>
            <pc:sldMk cId="3628014362" sldId="325"/>
            <ac:cxnSpMk id="30" creationId="{E55FD954-9627-E8B9-FEED-25FFA64693C3}"/>
          </ac:cxnSpMkLst>
        </pc:cxnChg>
        <pc:cxnChg chg="del">
          <ac:chgData name="Tirsi Prebibaj" userId="" providerId="" clId="Web-{8EBAAA4A-2E50-490A-B2D4-D2907DFEF4E6}" dt="2023-11-20T07:54:18.227" v="5"/>
          <ac:cxnSpMkLst>
            <pc:docMk/>
            <pc:sldMk cId="3628014362" sldId="325"/>
            <ac:cxnSpMk id="31" creationId="{2AE86165-F0E2-7850-2E63-8AE01EB190D0}"/>
          </ac:cxnSpMkLst>
        </pc:cxnChg>
        <pc:cxnChg chg="del">
          <ac:chgData name="Tirsi Prebibaj" userId="" providerId="" clId="Web-{8EBAAA4A-2E50-490A-B2D4-D2907DFEF4E6}" dt="2023-11-20T07:54:20.868" v="12"/>
          <ac:cxnSpMkLst>
            <pc:docMk/>
            <pc:sldMk cId="3628014362" sldId="325"/>
            <ac:cxnSpMk id="42" creationId="{AA39BFB8-C1F4-A697-9527-07E216CDE4E0}"/>
          </ac:cxnSpMkLst>
        </pc:cxnChg>
        <pc:cxnChg chg="del">
          <ac:chgData name="Tirsi Prebibaj" userId="" providerId="" clId="Web-{8EBAAA4A-2E50-490A-B2D4-D2907DFEF4E6}" dt="2023-11-20T07:54:23.399" v="17"/>
          <ac:cxnSpMkLst>
            <pc:docMk/>
            <pc:sldMk cId="3628014362" sldId="325"/>
            <ac:cxnSpMk id="43" creationId="{41FA2F4B-5D26-0C9C-A9A2-89783CAAA0BC}"/>
          </ac:cxnSpMkLst>
        </pc:cxnChg>
        <pc:cxnChg chg="del">
          <ac:chgData name="Tirsi Prebibaj" userId="" providerId="" clId="Web-{8EBAAA4A-2E50-490A-B2D4-D2907DFEF4E6}" dt="2023-11-20T07:54:20.868" v="11"/>
          <ac:cxnSpMkLst>
            <pc:docMk/>
            <pc:sldMk cId="3628014362" sldId="325"/>
            <ac:cxnSpMk id="46" creationId="{BFE80211-A139-F5E7-6659-DD40ADBB9D19}"/>
          </ac:cxnSpMkLst>
        </pc:cxnChg>
        <pc:cxnChg chg="del">
          <ac:chgData name="Tirsi Prebibaj" userId="" providerId="" clId="Web-{8EBAAA4A-2E50-490A-B2D4-D2907DFEF4E6}" dt="2023-11-20T07:54:23.399" v="16"/>
          <ac:cxnSpMkLst>
            <pc:docMk/>
            <pc:sldMk cId="3628014362" sldId="325"/>
            <ac:cxnSpMk id="55" creationId="{620E66DD-ED29-DE4D-990B-B9B4E6D4EE2B}"/>
          </ac:cxnSpMkLst>
        </pc:cxnChg>
      </pc:sldChg>
      <pc:sldChg chg="modSp new">
        <pc:chgData name="Tirsi Prebibaj" userId="" providerId="" clId="Web-{8EBAAA4A-2E50-490A-B2D4-D2907DFEF4E6}" dt="2023-11-20T07:56:45.342" v="48" actId="20577"/>
        <pc:sldMkLst>
          <pc:docMk/>
          <pc:sldMk cId="416283928" sldId="326"/>
        </pc:sldMkLst>
        <pc:spChg chg="mod">
          <ac:chgData name="Tirsi Prebibaj" userId="" providerId="" clId="Web-{8EBAAA4A-2E50-490A-B2D4-D2907DFEF4E6}" dt="2023-11-20T07:56:45.342" v="48" actId="20577"/>
          <ac:spMkLst>
            <pc:docMk/>
            <pc:sldMk cId="416283928" sldId="326"/>
            <ac:spMk id="3" creationId="{9B4EA87C-0E3F-B5F0-FD79-D2E343640951}"/>
          </ac:spMkLst>
        </pc:spChg>
      </pc:sldChg>
      <pc:sldChg chg="addSp delSp modSp new addAnim delAnim">
        <pc:chgData name="Tirsi Prebibaj" userId="" providerId="" clId="Web-{8EBAAA4A-2E50-490A-B2D4-D2907DFEF4E6}" dt="2023-11-20T08:05:01.547" v="194" actId="1076"/>
        <pc:sldMkLst>
          <pc:docMk/>
          <pc:sldMk cId="1100675199" sldId="327"/>
        </pc:sldMkLst>
        <pc:spChg chg="mod">
          <ac:chgData name="Tirsi Prebibaj" userId="" providerId="" clId="Web-{8EBAAA4A-2E50-490A-B2D4-D2907DFEF4E6}" dt="2023-11-20T07:58:01.766" v="64" actId="20577"/>
          <ac:spMkLst>
            <pc:docMk/>
            <pc:sldMk cId="1100675199" sldId="327"/>
            <ac:spMk id="2" creationId="{2D075689-02E7-8AED-8A62-B7C3D91FAC31}"/>
          </ac:spMkLst>
        </pc:spChg>
        <pc:spChg chg="del">
          <ac:chgData name="Tirsi Prebibaj" userId="" providerId="" clId="Web-{8EBAAA4A-2E50-490A-B2D4-D2907DFEF4E6}" dt="2023-11-20T07:57:58.125" v="62"/>
          <ac:spMkLst>
            <pc:docMk/>
            <pc:sldMk cId="1100675199" sldId="327"/>
            <ac:spMk id="3" creationId="{D6AE3DDD-88FF-F747-0390-A8ECC229A8EB}"/>
          </ac:spMkLst>
        </pc:spChg>
        <pc:spChg chg="del">
          <ac:chgData name="Tirsi Prebibaj" userId="" providerId="" clId="Web-{8EBAAA4A-2E50-490A-B2D4-D2907DFEF4E6}" dt="2023-11-20T07:57:58.125" v="61"/>
          <ac:spMkLst>
            <pc:docMk/>
            <pc:sldMk cId="1100675199" sldId="327"/>
            <ac:spMk id="4" creationId="{4CFEC7E4-002A-3C93-5F05-0CF877923AB1}"/>
          </ac:spMkLst>
        </pc:spChg>
        <pc:spChg chg="add del mod">
          <ac:chgData name="Tirsi Prebibaj" userId="" providerId="" clId="Web-{8EBAAA4A-2E50-490A-B2D4-D2907DFEF4E6}" dt="2023-11-20T07:58:15.767" v="68"/>
          <ac:spMkLst>
            <pc:docMk/>
            <pc:sldMk cId="1100675199" sldId="327"/>
            <ac:spMk id="7" creationId="{A42B22F5-699C-749D-FE2E-1F10401F99F7}"/>
          </ac:spMkLst>
        </pc:spChg>
        <pc:spChg chg="add mod">
          <ac:chgData name="Tirsi Prebibaj" userId="" providerId="" clId="Web-{8EBAAA4A-2E50-490A-B2D4-D2907DFEF4E6}" dt="2023-11-20T08:05:01.547" v="194" actId="1076"/>
          <ac:spMkLst>
            <pc:docMk/>
            <pc:sldMk cId="1100675199" sldId="327"/>
            <ac:spMk id="9" creationId="{BA6B0112-253C-D4C1-1021-8C07F8D11EC8}"/>
          </ac:spMkLst>
        </pc:spChg>
        <pc:picChg chg="add mod">
          <ac:chgData name="Tirsi Prebibaj" userId="" providerId="" clId="Web-{8EBAAA4A-2E50-490A-B2D4-D2907DFEF4E6}" dt="2023-11-20T08:00:26.084" v="106" actId="1076"/>
          <ac:picMkLst>
            <pc:docMk/>
            <pc:sldMk cId="1100675199" sldId="327"/>
            <ac:picMk id="10" creationId="{4D40A9BE-0A38-543F-F26A-E0F0EF70993F}"/>
          </ac:picMkLst>
        </pc:picChg>
      </pc:sldChg>
    </pc:docChg>
  </pc:docChgLst>
  <pc:docChgLst>
    <pc:chgData name="Tirsi Prebibaj" clId="Web-{1A9019A3-3119-4848-A44F-495F648B87E0}"/>
    <pc:docChg chg="modSld">
      <pc:chgData name="Tirsi Prebibaj" userId="" providerId="" clId="Web-{1A9019A3-3119-4848-A44F-495F648B87E0}" dt="2024-03-15T16:40:20.392" v="524" actId="20577"/>
      <pc:docMkLst>
        <pc:docMk/>
      </pc:docMkLst>
      <pc:sldChg chg="addSp delSp modSp">
        <pc:chgData name="Tirsi Prebibaj" userId="" providerId="" clId="Web-{1A9019A3-3119-4848-A44F-495F648B87E0}" dt="2024-03-15T16:40:20.392" v="524" actId="20577"/>
        <pc:sldMkLst>
          <pc:docMk/>
          <pc:sldMk cId="4069672305" sldId="362"/>
        </pc:sldMkLst>
        <pc:spChg chg="mod">
          <ac:chgData name="Tirsi Prebibaj" userId="" providerId="" clId="Web-{1A9019A3-3119-4848-A44F-495F648B87E0}" dt="2024-03-15T16:40:20.392" v="524" actId="20577"/>
          <ac:spMkLst>
            <pc:docMk/>
            <pc:sldMk cId="4069672305" sldId="362"/>
            <ac:spMk id="3" creationId="{51E4999B-6F1A-0519-0176-AC211CBFA6F2}"/>
          </ac:spMkLst>
        </pc:spChg>
        <pc:inkChg chg="add">
          <ac:chgData name="Tirsi Prebibaj" userId="" providerId="" clId="Web-{1A9019A3-3119-4848-A44F-495F648B87E0}" dt="2024-03-15T16:34:06.100" v="251"/>
          <ac:inkMkLst>
            <pc:docMk/>
            <pc:sldMk cId="4069672305" sldId="362"/>
            <ac:inkMk id="4" creationId="{DE9BC7A7-3E9A-4B07-361E-7ACD46AC9715}"/>
          </ac:inkMkLst>
        </pc:inkChg>
        <pc:inkChg chg="add del">
          <ac:chgData name="Tirsi Prebibaj" userId="" providerId="" clId="Web-{1A9019A3-3119-4848-A44F-495F648B87E0}" dt="2024-03-15T16:34:18.601" v="257"/>
          <ac:inkMkLst>
            <pc:docMk/>
            <pc:sldMk cId="4069672305" sldId="362"/>
            <ac:inkMk id="5" creationId="{D84A60E8-79D0-9A16-6B99-3F530D8853BC}"/>
          </ac:inkMkLst>
        </pc:inkChg>
        <pc:inkChg chg="add del">
          <ac:chgData name="Tirsi Prebibaj" userId="" providerId="" clId="Web-{1A9019A3-3119-4848-A44F-495F648B87E0}" dt="2024-03-15T16:34:16.054" v="256"/>
          <ac:inkMkLst>
            <pc:docMk/>
            <pc:sldMk cId="4069672305" sldId="362"/>
            <ac:inkMk id="6" creationId="{3F5637B0-8F20-22BA-7BAA-948498408B5B}"/>
          </ac:inkMkLst>
        </pc:inkChg>
        <pc:inkChg chg="add del">
          <ac:chgData name="Tirsi Prebibaj" userId="" providerId="" clId="Web-{1A9019A3-3119-4848-A44F-495F648B87E0}" dt="2024-03-15T16:34:12.991" v="255"/>
          <ac:inkMkLst>
            <pc:docMk/>
            <pc:sldMk cId="4069672305" sldId="362"/>
            <ac:inkMk id="7" creationId="{3DD7B363-B845-F412-5C2A-C015FB8992AF}"/>
          </ac:inkMkLst>
        </pc:inkChg>
      </pc:sldChg>
    </pc:docChg>
  </pc:docChgLst>
  <pc:docChgLst>
    <pc:chgData name="Tirsi Prebibaj" clId="Web-{0E385977-7273-495F-A3A2-6293A6B7F61C}"/>
    <pc:docChg chg="modSld">
      <pc:chgData name="Tirsi Prebibaj" userId="" providerId="" clId="Web-{0E385977-7273-495F-A3A2-6293A6B7F61C}" dt="2024-03-25T13:25:32.590" v="92"/>
      <pc:docMkLst>
        <pc:docMk/>
      </pc:docMkLst>
      <pc:sldChg chg="addSp delSp modSp">
        <pc:chgData name="Tirsi Prebibaj" userId="" providerId="" clId="Web-{0E385977-7273-495F-A3A2-6293A6B7F61C}" dt="2024-03-25T13:22:19.523" v="49" actId="20577"/>
        <pc:sldMkLst>
          <pc:docMk/>
          <pc:sldMk cId="3621187992" sldId="376"/>
        </pc:sldMkLst>
        <pc:spChg chg="add del mod">
          <ac:chgData name="Tirsi Prebibaj" userId="" providerId="" clId="Web-{0E385977-7273-495F-A3A2-6293A6B7F61C}" dt="2024-03-25T13:22:19.523" v="49" actId="20577"/>
          <ac:spMkLst>
            <pc:docMk/>
            <pc:sldMk cId="3621187992" sldId="376"/>
            <ac:spMk id="2" creationId="{10F98A94-B671-E78F-7F7E-B1DFF0ADEA9F}"/>
          </ac:spMkLst>
        </pc:spChg>
        <pc:spChg chg="add del mod">
          <ac:chgData name="Tirsi Prebibaj" userId="" providerId="" clId="Web-{0E385977-7273-495F-A3A2-6293A6B7F61C}" dt="2024-03-25T13:06:33.774" v="6"/>
          <ac:spMkLst>
            <pc:docMk/>
            <pc:sldMk cId="3621187992" sldId="376"/>
            <ac:spMk id="7" creationId="{7D3B1C3A-64C6-B26F-4EE2-B9BC1874A686}"/>
          </ac:spMkLst>
        </pc:spChg>
      </pc:sldChg>
      <pc:sldChg chg="modSp">
        <pc:chgData name="Tirsi Prebibaj" userId="" providerId="" clId="Web-{0E385977-7273-495F-A3A2-6293A6B7F61C}" dt="2024-03-25T12:57:22.065" v="4" actId="1076"/>
        <pc:sldMkLst>
          <pc:docMk/>
          <pc:sldMk cId="2125874709" sldId="380"/>
        </pc:sldMkLst>
        <pc:spChg chg="mod">
          <ac:chgData name="Tirsi Prebibaj" userId="" providerId="" clId="Web-{0E385977-7273-495F-A3A2-6293A6B7F61C}" dt="2024-03-25T12:57:22.065" v="4" actId="1076"/>
          <ac:spMkLst>
            <pc:docMk/>
            <pc:sldMk cId="2125874709" sldId="380"/>
            <ac:spMk id="4" creationId="{61BE83B8-225B-ED94-0CCF-7350C665C0D2}"/>
          </ac:spMkLst>
        </pc:spChg>
      </pc:sldChg>
      <pc:sldChg chg="addSp modSp addAnim delAnim modAnim modNotes">
        <pc:chgData name="Tirsi Prebibaj" userId="" providerId="" clId="Web-{0E385977-7273-495F-A3A2-6293A6B7F61C}" dt="2024-03-25T13:25:32.590" v="92"/>
        <pc:sldMkLst>
          <pc:docMk/>
          <pc:sldMk cId="421842917" sldId="390"/>
        </pc:sldMkLst>
        <pc:spChg chg="add mod">
          <ac:chgData name="Tirsi Prebibaj" userId="" providerId="" clId="Web-{0E385977-7273-495F-A3A2-6293A6B7F61C}" dt="2024-03-25T13:24:34.323" v="87" actId="1076"/>
          <ac:spMkLst>
            <pc:docMk/>
            <pc:sldMk cId="421842917" sldId="390"/>
            <ac:spMk id="8" creationId="{8728874B-5CD8-4995-B358-9AEBFF266D4B}"/>
          </ac:spMkLst>
        </pc:spChg>
        <pc:spChg chg="mod">
          <ac:chgData name="Tirsi Prebibaj" userId="" providerId="" clId="Web-{0E385977-7273-495F-A3A2-6293A6B7F61C}" dt="2024-03-25T13:24:00.104" v="83" actId="20577"/>
          <ac:spMkLst>
            <pc:docMk/>
            <pc:sldMk cId="421842917" sldId="390"/>
            <ac:spMk id="22" creationId="{B3CE1177-692D-2E4C-21D9-3F5B67EF5960}"/>
          </ac:spMkLst>
        </pc:spChg>
        <pc:cxnChg chg="add mod">
          <ac:chgData name="Tirsi Prebibaj" userId="" providerId="" clId="Web-{0E385977-7273-495F-A3A2-6293A6B7F61C}" dt="2024-03-25T13:24:34.307" v="86" actId="1076"/>
          <ac:cxnSpMkLst>
            <pc:docMk/>
            <pc:sldMk cId="421842917" sldId="390"/>
            <ac:cxnSpMk id="6" creationId="{F4377BB4-A6DB-8BF1-F8A3-D0351E392ACF}"/>
          </ac:cxnSpMkLst>
        </pc:cxnChg>
      </pc:sldChg>
      <pc:sldChg chg="addSp delSp">
        <pc:chgData name="Tirsi Prebibaj" userId="" providerId="" clId="Web-{0E385977-7273-495F-A3A2-6293A6B7F61C}" dt="2024-03-25T12:57:04.158" v="2"/>
        <pc:sldMkLst>
          <pc:docMk/>
          <pc:sldMk cId="3884587515" sldId="405"/>
        </pc:sldMkLst>
        <pc:spChg chg="add del">
          <ac:chgData name="Tirsi Prebibaj" userId="" providerId="" clId="Web-{0E385977-7273-495F-A3A2-6293A6B7F61C}" dt="2024-03-25T12:57:04.158" v="2"/>
          <ac:spMkLst>
            <pc:docMk/>
            <pc:sldMk cId="3884587515" sldId="405"/>
            <ac:spMk id="9" creationId="{23432A03-70D5-482D-1D35-FC109F0C6522}"/>
          </ac:spMkLst>
        </pc:spChg>
      </pc:sldChg>
    </pc:docChg>
  </pc:docChgLst>
  <pc:docChgLst>
    <pc:chgData name="Tirsi Prebibaj" clId="Web-{CC32C358-509C-4036-8E5A-4630C3B5BEC7}"/>
    <pc:docChg chg="modSld">
      <pc:chgData name="Tirsi Prebibaj" userId="" providerId="" clId="Web-{CC32C358-509C-4036-8E5A-4630C3B5BEC7}" dt="2024-03-27T14:19:50.828" v="28" actId="1076"/>
      <pc:docMkLst>
        <pc:docMk/>
      </pc:docMkLst>
      <pc:sldChg chg="addSp modSp">
        <pc:chgData name="Tirsi Prebibaj" userId="" providerId="" clId="Web-{CC32C358-509C-4036-8E5A-4630C3B5BEC7}" dt="2024-03-27T14:19:50.828" v="28" actId="1076"/>
        <pc:sldMkLst>
          <pc:docMk/>
          <pc:sldMk cId="2125874709" sldId="380"/>
        </pc:sldMkLst>
        <pc:spChg chg="add mod">
          <ac:chgData name="Tirsi Prebibaj" userId="" providerId="" clId="Web-{CC32C358-509C-4036-8E5A-4630C3B5BEC7}" dt="2024-03-27T14:19:50.828" v="28" actId="1076"/>
          <ac:spMkLst>
            <pc:docMk/>
            <pc:sldMk cId="2125874709" sldId="380"/>
            <ac:spMk id="7" creationId="{DCEA4BC2-611E-7307-A93B-22FBBE78E994}"/>
          </ac:spMkLst>
        </pc:spChg>
        <pc:picChg chg="mod">
          <ac:chgData name="Tirsi Prebibaj" userId="" providerId="" clId="Web-{CC32C358-509C-4036-8E5A-4630C3B5BEC7}" dt="2024-03-27T14:18:02.374" v="1" actId="1076"/>
          <ac:picMkLst>
            <pc:docMk/>
            <pc:sldMk cId="2125874709" sldId="380"/>
            <ac:picMk id="3" creationId="{A9BA9139-E293-59C4-E115-24091707F9F2}"/>
          </ac:picMkLst>
        </pc:picChg>
      </pc:sldChg>
    </pc:docChg>
  </pc:docChgLst>
  <pc:docChgLst>
    <pc:chgData name="Tirsi Prebibaj" clId="Web-{D1A48CBB-23F7-45A4-A0B5-A9AA1DBBC7A7}"/>
    <pc:docChg chg="addSld modSld modSection">
      <pc:chgData name="Tirsi Prebibaj" userId="" providerId="" clId="Web-{D1A48CBB-23F7-45A4-A0B5-A9AA1DBBC7A7}" dt="2023-11-14T13:32:02.959" v="318" actId="20577"/>
      <pc:docMkLst>
        <pc:docMk/>
      </pc:docMkLst>
      <pc:sldChg chg="modSp add">
        <pc:chgData name="Tirsi Prebibaj" userId="" providerId="" clId="Web-{D1A48CBB-23F7-45A4-A0B5-A9AA1DBBC7A7}" dt="2023-11-14T13:32:02.959" v="318" actId="20577"/>
        <pc:sldMkLst>
          <pc:docMk/>
          <pc:sldMk cId="2566097359" sldId="322"/>
        </pc:sldMkLst>
        <pc:spChg chg="mod">
          <ac:chgData name="Tirsi Prebibaj" userId="" providerId="" clId="Web-{D1A48CBB-23F7-45A4-A0B5-A9AA1DBBC7A7}" dt="2023-11-14T13:30:49.924" v="246" actId="20577"/>
          <ac:spMkLst>
            <pc:docMk/>
            <pc:sldMk cId="2566097359" sldId="322"/>
            <ac:spMk id="2" creationId="{ECFC04D1-56A0-E0B6-9195-89D4658A01AE}"/>
          </ac:spMkLst>
        </pc:spChg>
        <pc:spChg chg="mod">
          <ac:chgData name="Tirsi Prebibaj" userId="" providerId="" clId="Web-{D1A48CBB-23F7-45A4-A0B5-A9AA1DBBC7A7}" dt="2023-11-14T13:32:02.959" v="318" actId="20577"/>
          <ac:spMkLst>
            <pc:docMk/>
            <pc:sldMk cId="2566097359" sldId="322"/>
            <ac:spMk id="3" creationId="{51E4999B-6F1A-0519-0176-AC211CBFA6F2}"/>
          </ac:spMkLst>
        </pc:spChg>
      </pc:sldChg>
    </pc:docChg>
  </pc:docChgLst>
  <pc:docChgLst>
    <pc:chgData name="Tirsi Prebibaj" clId="Web-{A82CC6A1-1339-4527-BB53-034D5C13DFE3}"/>
    <pc:docChg chg="modSld">
      <pc:chgData name="Tirsi Prebibaj" userId="" providerId="" clId="Web-{A82CC6A1-1339-4527-BB53-034D5C13DFE3}" dt="2024-03-26T08:04:34.839" v="36" actId="14100"/>
      <pc:docMkLst>
        <pc:docMk/>
      </pc:docMkLst>
      <pc:sldChg chg="modSp">
        <pc:chgData name="Tirsi Prebibaj" userId="" providerId="" clId="Web-{A82CC6A1-1339-4527-BB53-034D5C13DFE3}" dt="2024-03-26T08:04:34.839" v="36" actId="14100"/>
        <pc:sldMkLst>
          <pc:docMk/>
          <pc:sldMk cId="260791214" sldId="341"/>
        </pc:sldMkLst>
        <pc:spChg chg="mod">
          <ac:chgData name="Tirsi Prebibaj" userId="" providerId="" clId="Web-{A82CC6A1-1339-4527-BB53-034D5C13DFE3}" dt="2024-03-26T08:04:34.839" v="36" actId="14100"/>
          <ac:spMkLst>
            <pc:docMk/>
            <pc:sldMk cId="260791214" sldId="341"/>
            <ac:spMk id="7" creationId="{21D57FAA-91C4-E564-1A29-10526A877500}"/>
          </ac:spMkLst>
        </pc:spChg>
      </pc:sldChg>
      <pc:sldChg chg="modSp">
        <pc:chgData name="Tirsi Prebibaj" userId="" providerId="" clId="Web-{A82CC6A1-1339-4527-BB53-034D5C13DFE3}" dt="2024-03-26T08:02:46.960" v="5" actId="20577"/>
        <pc:sldMkLst>
          <pc:docMk/>
          <pc:sldMk cId="3375492407" sldId="370"/>
        </pc:sldMkLst>
        <pc:spChg chg="mod">
          <ac:chgData name="Tirsi Prebibaj" userId="" providerId="" clId="Web-{A82CC6A1-1339-4527-BB53-034D5C13DFE3}" dt="2024-03-26T08:02:46.960" v="5" actId="20577"/>
          <ac:spMkLst>
            <pc:docMk/>
            <pc:sldMk cId="3375492407" sldId="370"/>
            <ac:spMk id="11" creationId="{4BA9BCD7-9238-556C-3696-2DFD18E3E8EC}"/>
          </ac:spMkLst>
        </pc:spChg>
      </pc:sldChg>
      <pc:sldChg chg="modSp">
        <pc:chgData name="Tirsi Prebibaj" userId="" providerId="" clId="Web-{A82CC6A1-1339-4527-BB53-034D5C13DFE3}" dt="2024-03-26T08:03:56.432" v="27" actId="1076"/>
        <pc:sldMkLst>
          <pc:docMk/>
          <pc:sldMk cId="2804093168" sldId="371"/>
        </pc:sldMkLst>
        <pc:spChg chg="mod">
          <ac:chgData name="Tirsi Prebibaj" userId="" providerId="" clId="Web-{A82CC6A1-1339-4527-BB53-034D5C13DFE3}" dt="2024-03-26T08:03:56.432" v="27" actId="1076"/>
          <ac:spMkLst>
            <pc:docMk/>
            <pc:sldMk cId="2804093168" sldId="371"/>
            <ac:spMk id="6" creationId="{1C266E16-27F0-8FA8-1848-B9C0B818E052}"/>
          </ac:spMkLst>
        </pc:spChg>
        <pc:spChg chg="mod">
          <ac:chgData name="Tirsi Prebibaj" userId="" providerId="" clId="Web-{A82CC6A1-1339-4527-BB53-034D5C13DFE3}" dt="2024-03-26T08:03:18.805" v="11" actId="1076"/>
          <ac:spMkLst>
            <pc:docMk/>
            <pc:sldMk cId="2804093168" sldId="371"/>
            <ac:spMk id="12" creationId="{09E0E883-2B23-7FA0-3F7C-7CDCCD780CD0}"/>
          </ac:spMkLst>
        </pc:spChg>
      </pc:sldChg>
      <pc:sldChg chg="modSp">
        <pc:chgData name="Tirsi Prebibaj" userId="" providerId="" clId="Web-{A82CC6A1-1339-4527-BB53-034D5C13DFE3}" dt="2024-03-26T08:01:21.754" v="2" actId="1076"/>
        <pc:sldMkLst>
          <pc:docMk/>
          <pc:sldMk cId="2125874709" sldId="380"/>
        </pc:sldMkLst>
        <pc:spChg chg="mod">
          <ac:chgData name="Tirsi Prebibaj" userId="" providerId="" clId="Web-{A82CC6A1-1339-4527-BB53-034D5C13DFE3}" dt="2024-03-26T08:01:21.754" v="2" actId="1076"/>
          <ac:spMkLst>
            <pc:docMk/>
            <pc:sldMk cId="2125874709" sldId="380"/>
            <ac:spMk id="10" creationId="{D5FF9641-B6FF-1AB0-F1EA-B346103E9EC9}"/>
          </ac:spMkLst>
        </pc:spChg>
      </pc:sldChg>
      <pc:sldChg chg="modSp">
        <pc:chgData name="Tirsi Prebibaj" userId="" providerId="" clId="Web-{A82CC6A1-1339-4527-BB53-034D5C13DFE3}" dt="2024-03-26T08:00:35.972" v="0" actId="1076"/>
        <pc:sldMkLst>
          <pc:docMk/>
          <pc:sldMk cId="421842917" sldId="390"/>
        </pc:sldMkLst>
        <pc:spChg chg="mod">
          <ac:chgData name="Tirsi Prebibaj" userId="" providerId="" clId="Web-{A82CC6A1-1339-4527-BB53-034D5C13DFE3}" dt="2024-03-26T08:00:35.972" v="0" actId="1076"/>
          <ac:spMkLst>
            <pc:docMk/>
            <pc:sldMk cId="421842917" sldId="390"/>
            <ac:spMk id="22" creationId="{B3CE1177-692D-2E4C-21D9-3F5B67EF5960}"/>
          </ac:spMkLst>
        </pc:spChg>
      </pc:sldChg>
      <pc:sldChg chg="modSp">
        <pc:chgData name="Tirsi Prebibaj" userId="" providerId="" clId="Web-{A82CC6A1-1339-4527-BB53-034D5C13DFE3}" dt="2024-03-26T08:01:11.238" v="1" actId="1076"/>
        <pc:sldMkLst>
          <pc:docMk/>
          <pc:sldMk cId="538447202" sldId="393"/>
        </pc:sldMkLst>
        <pc:picChg chg="mod">
          <ac:chgData name="Tirsi Prebibaj" userId="" providerId="" clId="Web-{A82CC6A1-1339-4527-BB53-034D5C13DFE3}" dt="2024-03-26T08:01:11.238" v="1" actId="1076"/>
          <ac:picMkLst>
            <pc:docMk/>
            <pc:sldMk cId="538447202" sldId="393"/>
            <ac:picMk id="1026" creationId="{21133679-95F9-CBB8-AF3B-05D3DE00BF01}"/>
          </ac:picMkLst>
        </pc:picChg>
      </pc:sldChg>
    </pc:docChg>
  </pc:docChgLst>
  <pc:docChgLst>
    <pc:chgData name="Tirsi Prebibaj" clId="Web-{849C7992-1738-4C2D-B2CF-6AE2550019CF}"/>
    <pc:docChg chg="modSld">
      <pc:chgData name="Tirsi Prebibaj" userId="" providerId="" clId="Web-{849C7992-1738-4C2D-B2CF-6AE2550019CF}" dt="2024-03-20T14:46:20.156" v="267"/>
      <pc:docMkLst>
        <pc:docMk/>
      </pc:docMkLst>
      <pc:sldChg chg="modNotes">
        <pc:chgData name="Tirsi Prebibaj" userId="" providerId="" clId="Web-{849C7992-1738-4C2D-B2CF-6AE2550019CF}" dt="2024-03-20T14:46:14.312" v="263"/>
        <pc:sldMkLst>
          <pc:docMk/>
          <pc:sldMk cId="1853143229" sldId="372"/>
        </pc:sldMkLst>
      </pc:sldChg>
      <pc:sldChg chg="modSp modNotes">
        <pc:chgData name="Tirsi Prebibaj" userId="" providerId="" clId="Web-{849C7992-1738-4C2D-B2CF-6AE2550019CF}" dt="2024-03-20T14:41:04.911" v="116" actId="20577"/>
        <pc:sldMkLst>
          <pc:docMk/>
          <pc:sldMk cId="1170239364" sldId="374"/>
        </pc:sldMkLst>
        <pc:spChg chg="mod">
          <ac:chgData name="Tirsi Prebibaj" userId="" providerId="" clId="Web-{849C7992-1738-4C2D-B2CF-6AE2550019CF}" dt="2024-03-20T14:41:04.911" v="116" actId="20577"/>
          <ac:spMkLst>
            <pc:docMk/>
            <pc:sldMk cId="1170239364" sldId="374"/>
            <ac:spMk id="10" creationId="{E5BB3781-89C2-95F9-9305-20E0D5BD31EA}"/>
          </ac:spMkLst>
        </pc:spChg>
      </pc:sldChg>
      <pc:sldChg chg="modNotes">
        <pc:chgData name="Tirsi Prebibaj" userId="" providerId="" clId="Web-{849C7992-1738-4C2D-B2CF-6AE2550019CF}" dt="2024-03-20T14:35:48.776" v="15"/>
        <pc:sldMkLst>
          <pc:docMk/>
          <pc:sldMk cId="2125874709" sldId="380"/>
        </pc:sldMkLst>
      </pc:sldChg>
      <pc:sldChg chg="modNotes">
        <pc:chgData name="Tirsi Prebibaj" userId="" providerId="" clId="Web-{849C7992-1738-4C2D-B2CF-6AE2550019CF}" dt="2024-03-20T14:38:48.141" v="84"/>
        <pc:sldMkLst>
          <pc:docMk/>
          <pc:sldMk cId="3185685663" sldId="381"/>
        </pc:sldMkLst>
      </pc:sldChg>
      <pc:sldChg chg="modNotes">
        <pc:chgData name="Tirsi Prebibaj" userId="" providerId="" clId="Web-{849C7992-1738-4C2D-B2CF-6AE2550019CF}" dt="2024-03-20T14:43:06.165" v="220"/>
        <pc:sldMkLst>
          <pc:docMk/>
          <pc:sldMk cId="2267497006" sldId="382"/>
        </pc:sldMkLst>
      </pc:sldChg>
      <pc:sldChg chg="modNotes">
        <pc:chgData name="Tirsi Prebibaj" userId="" providerId="" clId="Web-{849C7992-1738-4C2D-B2CF-6AE2550019CF}" dt="2024-03-20T14:44:55.825" v="239"/>
        <pc:sldMkLst>
          <pc:docMk/>
          <pc:sldMk cId="4199460777" sldId="383"/>
        </pc:sldMkLst>
      </pc:sldChg>
      <pc:sldChg chg="modNotes">
        <pc:chgData name="Tirsi Prebibaj" userId="" providerId="" clId="Web-{849C7992-1738-4C2D-B2CF-6AE2550019CF}" dt="2024-03-20T14:46:20.156" v="267"/>
        <pc:sldMkLst>
          <pc:docMk/>
          <pc:sldMk cId="3884587515" sldId="405"/>
        </pc:sldMkLst>
      </pc:sldChg>
    </pc:docChg>
  </pc:docChgLst>
  <pc:docChgLst>
    <pc:chgData name="Tirsi Prebibaj" clId="Web-{53D69064-9337-4492-9B0E-BD8629CB275D}"/>
    <pc:docChg chg="modSld">
      <pc:chgData name="Tirsi Prebibaj" userId="" providerId="" clId="Web-{53D69064-9337-4492-9B0E-BD8629CB275D}" dt="2024-03-25T09:05:45.855" v="1" actId="20577"/>
      <pc:docMkLst>
        <pc:docMk/>
      </pc:docMkLst>
      <pc:sldChg chg="modSp">
        <pc:chgData name="Tirsi Prebibaj" userId="" providerId="" clId="Web-{53D69064-9337-4492-9B0E-BD8629CB275D}" dt="2024-03-25T09:05:45.855" v="1" actId="20577"/>
        <pc:sldMkLst>
          <pc:docMk/>
          <pc:sldMk cId="2804093168" sldId="371"/>
        </pc:sldMkLst>
        <pc:spChg chg="mod">
          <ac:chgData name="Tirsi Prebibaj" userId="" providerId="" clId="Web-{53D69064-9337-4492-9B0E-BD8629CB275D}" dt="2024-03-25T09:05:45.855" v="1" actId="20577"/>
          <ac:spMkLst>
            <pc:docMk/>
            <pc:sldMk cId="2804093168" sldId="371"/>
            <ac:spMk id="2" creationId="{754A644B-0E71-3B25-655F-B10CEFF0489F}"/>
          </ac:spMkLst>
        </pc:spChg>
      </pc:sldChg>
    </pc:docChg>
  </pc:docChgLst>
  <pc:docChgLst>
    <pc:chgData name="Tirsi Prebibaj" clId="Web-{D1D17819-7254-495D-A118-8BB3D4F7B368}"/>
    <pc:docChg chg="modSld">
      <pc:chgData name="Tirsi Prebibaj" userId="" providerId="" clId="Web-{D1D17819-7254-495D-A118-8BB3D4F7B368}" dt="2023-11-30T15:58:34.505" v="3" actId="1076"/>
      <pc:docMkLst>
        <pc:docMk/>
      </pc:docMkLst>
      <pc:sldChg chg="modSp">
        <pc:chgData name="Tirsi Prebibaj" userId="" providerId="" clId="Web-{D1D17819-7254-495D-A118-8BB3D4F7B368}" dt="2023-11-30T15:58:34.505" v="3" actId="1076"/>
        <pc:sldMkLst>
          <pc:docMk/>
          <pc:sldMk cId="3820674358" sldId="366"/>
        </pc:sldMkLst>
        <pc:spChg chg="mod">
          <ac:chgData name="Tirsi Prebibaj" userId="" providerId="" clId="Web-{D1D17819-7254-495D-A118-8BB3D4F7B368}" dt="2023-11-30T15:58:34.505" v="2" actId="1076"/>
          <ac:spMkLst>
            <pc:docMk/>
            <pc:sldMk cId="3820674358" sldId="366"/>
            <ac:spMk id="9" creationId="{251255C4-DC96-B063-1615-38F624D4D763}"/>
          </ac:spMkLst>
        </pc:spChg>
        <pc:picChg chg="mod">
          <ac:chgData name="Tirsi Prebibaj" userId="" providerId="" clId="Web-{D1D17819-7254-495D-A118-8BB3D4F7B368}" dt="2023-11-30T15:58:34.505" v="3" actId="1076"/>
          <ac:picMkLst>
            <pc:docMk/>
            <pc:sldMk cId="3820674358" sldId="366"/>
            <ac:picMk id="6" creationId="{6FB7E124-8229-9624-0A09-CA9F86A0750B}"/>
          </ac:picMkLst>
        </pc:picChg>
      </pc:sldChg>
    </pc:docChg>
  </pc:docChgLst>
  <pc:docChgLst>
    <pc:chgData name="Tirsi Prebibaj" clId="Web-{4FB5D698-4D18-43AB-B548-D2A0C4C49B7E}"/>
    <pc:docChg chg="modSld">
      <pc:chgData name="Tirsi Prebibaj" userId="" providerId="" clId="Web-{4FB5D698-4D18-43AB-B548-D2A0C4C49B7E}" dt="2024-03-26T16:12:12.160" v="0" actId="1076"/>
      <pc:docMkLst>
        <pc:docMk/>
      </pc:docMkLst>
      <pc:sldChg chg="modSp">
        <pc:chgData name="Tirsi Prebibaj" userId="" providerId="" clId="Web-{4FB5D698-4D18-43AB-B548-D2A0C4C49B7E}" dt="2024-03-26T16:12:12.160" v="0" actId="1076"/>
        <pc:sldMkLst>
          <pc:docMk/>
          <pc:sldMk cId="3319552554" sldId="375"/>
        </pc:sldMkLst>
        <pc:spChg chg="mod">
          <ac:chgData name="Tirsi Prebibaj" userId="" providerId="" clId="Web-{4FB5D698-4D18-43AB-B548-D2A0C4C49B7E}" dt="2024-03-26T16:12:12.160" v="0" actId="1076"/>
          <ac:spMkLst>
            <pc:docMk/>
            <pc:sldMk cId="3319552554" sldId="375"/>
            <ac:spMk id="17" creationId="{BCBBABDE-1579-D570-EFC3-B236739116BF}"/>
          </ac:spMkLst>
        </pc:spChg>
      </pc:sldChg>
    </pc:docChg>
  </pc:docChgLst>
  <pc:docChgLst>
    <pc:chgData name="Tirsi Prebibaj" clId="Web-{0C8F317D-288B-42AB-9B0D-88D2B9800A12}"/>
    <pc:docChg chg="modSld">
      <pc:chgData name="Tirsi Prebibaj" userId="" providerId="" clId="Web-{0C8F317D-288B-42AB-9B0D-88D2B9800A12}" dt="2024-03-26T21:11:55.986" v="63" actId="20577"/>
      <pc:docMkLst>
        <pc:docMk/>
      </pc:docMkLst>
      <pc:sldChg chg="modSp modNotes">
        <pc:chgData name="Tirsi Prebibaj" userId="" providerId="" clId="Web-{0C8F317D-288B-42AB-9B0D-88D2B9800A12}" dt="2024-03-26T21:11:55.986" v="63" actId="20577"/>
        <pc:sldMkLst>
          <pc:docMk/>
          <pc:sldMk cId="1170239364" sldId="374"/>
        </pc:sldMkLst>
        <pc:spChg chg="mod">
          <ac:chgData name="Tirsi Prebibaj" userId="" providerId="" clId="Web-{0C8F317D-288B-42AB-9B0D-88D2B9800A12}" dt="2024-03-26T21:11:55.986" v="63" actId="20577"/>
          <ac:spMkLst>
            <pc:docMk/>
            <pc:sldMk cId="1170239364" sldId="374"/>
            <ac:spMk id="4" creationId="{0888391B-CAAB-8EDB-CA30-AF87F9533E97}"/>
          </ac:spMkLst>
        </pc:spChg>
      </pc:sldChg>
      <pc:sldChg chg="modSp modNotes">
        <pc:chgData name="Tirsi Prebibaj" userId="" providerId="" clId="Web-{0C8F317D-288B-42AB-9B0D-88D2B9800A12}" dt="2024-03-26T21:04:58.737" v="6" actId="20577"/>
        <pc:sldMkLst>
          <pc:docMk/>
          <pc:sldMk cId="3621187992" sldId="376"/>
        </pc:sldMkLst>
        <pc:spChg chg="mod">
          <ac:chgData name="Tirsi Prebibaj" userId="" providerId="" clId="Web-{0C8F317D-288B-42AB-9B0D-88D2B9800A12}" dt="2024-03-26T21:04:58.737" v="6" actId="20577"/>
          <ac:spMkLst>
            <pc:docMk/>
            <pc:sldMk cId="3621187992" sldId="376"/>
            <ac:spMk id="2" creationId="{10F98A94-B671-E78F-7F7E-B1DFF0ADEA9F}"/>
          </ac:spMkLst>
        </pc:spChg>
      </pc:sldChg>
      <pc:sldChg chg="addSp delSp modSp">
        <pc:chgData name="Tirsi Prebibaj" userId="" providerId="" clId="Web-{0C8F317D-288B-42AB-9B0D-88D2B9800A12}" dt="2024-03-26T21:09:25.449" v="55" actId="20577"/>
        <pc:sldMkLst>
          <pc:docMk/>
          <pc:sldMk cId="421842917" sldId="390"/>
        </pc:sldMkLst>
        <pc:spChg chg="add del mod">
          <ac:chgData name="Tirsi Prebibaj" userId="" providerId="" clId="Web-{0C8F317D-288B-42AB-9B0D-88D2B9800A12}" dt="2024-03-26T21:08:59.699" v="54"/>
          <ac:spMkLst>
            <pc:docMk/>
            <pc:sldMk cId="421842917" sldId="390"/>
            <ac:spMk id="5" creationId="{0D4F3A9B-AE2A-E515-2403-132D1606E334}"/>
          </ac:spMkLst>
        </pc:spChg>
        <pc:spChg chg="add mod">
          <ac:chgData name="Tirsi Prebibaj" userId="" providerId="" clId="Web-{0C8F317D-288B-42AB-9B0D-88D2B9800A12}" dt="2024-03-26T21:09:25.449" v="55" actId="20577"/>
          <ac:spMkLst>
            <pc:docMk/>
            <pc:sldMk cId="421842917" sldId="390"/>
            <ac:spMk id="23" creationId="{197461AE-6F6F-20D8-073F-DC8847EA1B98}"/>
          </ac:spMkLst>
        </pc:spChg>
        <pc:spChg chg="mod">
          <ac:chgData name="Tirsi Prebibaj" userId="" providerId="" clId="Web-{0C8F317D-288B-42AB-9B0D-88D2B9800A12}" dt="2024-03-26T21:06:48.834" v="7" actId="1076"/>
          <ac:spMkLst>
            <pc:docMk/>
            <pc:sldMk cId="421842917" sldId="390"/>
            <ac:spMk id="32" creationId="{7DC47829-B33D-B7F5-D6F6-6680C0F3121F}"/>
          </ac:spMkLst>
        </pc:spChg>
        <pc:grpChg chg="mod">
          <ac:chgData name="Tirsi Prebibaj" userId="" providerId="" clId="Web-{0C8F317D-288B-42AB-9B0D-88D2B9800A12}" dt="2024-03-26T21:08:20.291" v="40" actId="1076"/>
          <ac:grpSpMkLst>
            <pc:docMk/>
            <pc:sldMk cId="421842917" sldId="390"/>
            <ac:grpSpMk id="9" creationId="{71B060B0-0F86-F198-80E9-398536B13CCA}"/>
          </ac:grpSpMkLst>
        </pc:gr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3-20T14:13:49.098"/>
    </inkml:context>
    <inkml:brush xml:id="br0">
      <inkml:brushProperty name="width" value="0.1" units="cm"/>
      <inkml:brushProperty name="height" value="0.1" units="cm"/>
    </inkml:brush>
  </inkml:definitions>
  <inkml:trace contextRef="#ctx0" brushRef="#br0">12323 6218 0 0 0,'-24'8'0'0'0,"-8"3"0"0"0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3-20T14:13:49.098"/>
    </inkml:context>
    <inkml:brush xml:id="br0">
      <inkml:brushProperty name="width" value="0.1" units="cm"/>
      <inkml:brushProperty name="height" value="0.1" units="cm"/>
    </inkml:brush>
  </inkml:definitions>
  <inkml:trace contextRef="#ctx0" brushRef="#br0">12323 6218 0 0 0,'-24'8'0'0'0,"-8"3"0"0"0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3-20T14:13:49.098"/>
    </inkml:context>
    <inkml:brush xml:id="br0">
      <inkml:brushProperty name="width" value="0.1" units="cm"/>
      <inkml:brushProperty name="height" value="0.1" units="cm"/>
    </inkml:brush>
  </inkml:definitions>
  <inkml:trace contextRef="#ctx0" brushRef="#br0">12323 6218 0 0 0,'-24'8'0'0'0,"-8"3"0"0"0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3-20T14:13:49.098"/>
    </inkml:context>
    <inkml:brush xml:id="br0">
      <inkml:brushProperty name="width" value="0.1" units="cm"/>
      <inkml:brushProperty name="height" value="0.1" units="cm"/>
    </inkml:brush>
  </inkml:definitions>
  <inkml:trace contextRef="#ctx0" brushRef="#br0">12323 6218 0 0 0,'-24'8'0'0'0,"-8"3"0"0"0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3-20T14:13:49.098"/>
    </inkml:context>
    <inkml:brush xml:id="br0">
      <inkml:brushProperty name="width" value="0.1" units="cm"/>
      <inkml:brushProperty name="height" value="0.1" units="cm"/>
    </inkml:brush>
  </inkml:definitions>
  <inkml:trace contextRef="#ctx0" brushRef="#br0">12323 6218 0 0 0,'-24'8'0'0'0,"-8"3"0"0"0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4C0F80-6607-4BDC-9DCB-D39546E94B0B}" type="datetimeFigureOut">
              <a:rPr lang="el-GR" smtClean="0"/>
              <a:t>27/3/2024</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CEC25E-25DD-442A-9939-BAC3109D098C}" type="slidenum">
              <a:rPr lang="el-GR" smtClean="0"/>
              <a:t>‹#›</a:t>
            </a:fld>
            <a:endParaRPr lang="el-GR"/>
          </a:p>
        </p:txBody>
      </p:sp>
    </p:spTree>
    <p:extLst>
      <p:ext uri="{BB962C8B-B14F-4D97-AF65-F5344CB8AC3E}">
        <p14:creationId xmlns:p14="http://schemas.microsoft.com/office/powerpoint/2010/main" val="196036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the LIU upgrades were implemented during LS2, but for example the PS </a:t>
            </a:r>
            <a:r>
              <a:rPr lang="en-US" dirty="0" err="1"/>
              <a:t>Finemet</a:t>
            </a:r>
            <a:r>
              <a:rPr lang="en-US" dirty="0"/>
              <a:t> cavity already came during LS1. One further major upgrade during LS2 were the </a:t>
            </a:r>
            <a:r>
              <a:rPr lang="en-US" dirty="0" err="1"/>
              <a:t>Finemet</a:t>
            </a:r>
            <a:r>
              <a:rPr lang="en-US" dirty="0"/>
              <a:t> cavities for the PSB.</a:t>
            </a:r>
          </a:p>
        </p:txBody>
      </p:sp>
      <p:sp>
        <p:nvSpPr>
          <p:cNvPr id="4" name="Slide Number Placeholder 3"/>
          <p:cNvSpPr>
            <a:spLocks noGrp="1"/>
          </p:cNvSpPr>
          <p:nvPr>
            <p:ph type="sldNum" sz="quarter" idx="5"/>
          </p:nvPr>
        </p:nvSpPr>
        <p:spPr/>
        <p:txBody>
          <a:bodyPr/>
          <a:lstStyle/>
          <a:p>
            <a:fld id="{84CEC25E-25DD-442A-9939-BAC3109D098C}" type="slidenum">
              <a:rPr lang="el-GR" smtClean="0"/>
              <a:t>11</a:t>
            </a:fld>
            <a:endParaRPr lang="el-GR"/>
          </a:p>
        </p:txBody>
      </p:sp>
    </p:spTree>
    <p:extLst>
      <p:ext uri="{BB962C8B-B14F-4D97-AF65-F5344CB8AC3E}">
        <p14:creationId xmlns:p14="http://schemas.microsoft.com/office/powerpoint/2010/main" val="626692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Plan is to study TFB </a:t>
            </a:r>
            <a:r>
              <a:rPr lang="en-US" dirty="0" err="1">
                <a:cs typeface="Calibri"/>
              </a:rPr>
              <a:t>etc</a:t>
            </a:r>
            <a:r>
              <a:rPr lang="en-US" dirty="0">
                <a:cs typeface="Calibri"/>
              </a:rPr>
              <a:t> in the PS. </a:t>
            </a:r>
          </a:p>
        </p:txBody>
      </p:sp>
      <p:sp>
        <p:nvSpPr>
          <p:cNvPr id="4" name="Slide Number Placeholder 3"/>
          <p:cNvSpPr>
            <a:spLocks noGrp="1"/>
          </p:cNvSpPr>
          <p:nvPr>
            <p:ph type="sldNum" sz="quarter" idx="5"/>
          </p:nvPr>
        </p:nvSpPr>
        <p:spPr/>
        <p:txBody>
          <a:bodyPr/>
          <a:lstStyle/>
          <a:p>
            <a:fld id="{84CEC25E-25DD-442A-9939-BAC3109D098C}" type="slidenum">
              <a:rPr lang="el-GR" smtClean="0"/>
              <a:t>21</a:t>
            </a:fld>
            <a:endParaRPr lang="el-GR"/>
          </a:p>
        </p:txBody>
      </p:sp>
    </p:spTree>
    <p:extLst>
      <p:ext uri="{BB962C8B-B14F-4D97-AF65-F5344CB8AC3E}">
        <p14:creationId xmlns:p14="http://schemas.microsoft.com/office/powerpoint/2010/main" val="2049212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Pablo plot from JAP, shows how spill noise was reduced.</a:t>
            </a:r>
            <a:endParaRPr lang="en-US" dirty="0"/>
          </a:p>
          <a:p>
            <a:r>
              <a:rPr lang="en-US" dirty="0"/>
              <a:t>Empty-bucket </a:t>
            </a:r>
            <a:r>
              <a:rPr lang="en-US" dirty="0" err="1"/>
              <a:t>channelling</a:t>
            </a:r>
            <a:r>
              <a:rPr lang="en-US" dirty="0"/>
              <a:t> (EBC) is an RF manipulation pursued in the SPS due to difficulties to suppress 100Hz spill ripple.</a:t>
            </a:r>
            <a:endParaRPr lang="en-US" dirty="0">
              <a:cs typeface="Calibri"/>
            </a:endParaRPr>
          </a:p>
          <a:p>
            <a:r>
              <a:rPr lang="en-US" dirty="0"/>
              <a:t>In 2023, new RF feature implemented to add frequency offset between 200MHz and 800MHz frequency programs at SFT flattop. In 2022, EBC with 800MHz cav. was in conflict with 200MHz compensation during SFT extraction. RF team exploited slip-stacking controls to solve issue.</a:t>
            </a:r>
            <a:endParaRPr lang="en-US" dirty="0">
              <a:cs typeface="Calibri"/>
            </a:endParaRPr>
          </a:p>
        </p:txBody>
      </p:sp>
      <p:sp>
        <p:nvSpPr>
          <p:cNvPr id="4" name="Slide Number Placeholder 3"/>
          <p:cNvSpPr>
            <a:spLocks noGrp="1"/>
          </p:cNvSpPr>
          <p:nvPr>
            <p:ph type="sldNum" sz="quarter" idx="5"/>
          </p:nvPr>
        </p:nvSpPr>
        <p:spPr/>
        <p:txBody>
          <a:bodyPr/>
          <a:lstStyle/>
          <a:p>
            <a:fld id="{84CEC25E-25DD-442A-9939-BAC3109D098C}" type="slidenum">
              <a:rPr lang="el-GR" smtClean="0"/>
              <a:t>22</a:t>
            </a:fld>
            <a:endParaRPr lang="el-GR"/>
          </a:p>
        </p:txBody>
      </p:sp>
    </p:spTree>
    <p:extLst>
      <p:ext uri="{BB962C8B-B14F-4D97-AF65-F5344CB8AC3E}">
        <p14:creationId xmlns:p14="http://schemas.microsoft.com/office/powerpoint/2010/main" val="2092192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Assumed protons per spill is 4.2e13. </a:t>
            </a:r>
          </a:p>
        </p:txBody>
      </p:sp>
      <p:sp>
        <p:nvSpPr>
          <p:cNvPr id="4" name="Slide Number Placeholder 3"/>
          <p:cNvSpPr>
            <a:spLocks noGrp="1"/>
          </p:cNvSpPr>
          <p:nvPr>
            <p:ph type="sldNum" sz="quarter" idx="5"/>
          </p:nvPr>
        </p:nvSpPr>
        <p:spPr/>
        <p:txBody>
          <a:bodyPr/>
          <a:lstStyle/>
          <a:p>
            <a:fld id="{84CEC25E-25DD-442A-9939-BAC3109D098C}" type="slidenum">
              <a:rPr lang="el-GR" smtClean="0"/>
              <a:t>23</a:t>
            </a:fld>
            <a:endParaRPr lang="el-GR"/>
          </a:p>
        </p:txBody>
      </p:sp>
    </p:spTree>
    <p:extLst>
      <p:ext uri="{BB962C8B-B14F-4D97-AF65-F5344CB8AC3E}">
        <p14:creationId xmlns:p14="http://schemas.microsoft.com/office/powerpoint/2010/main" val="22465341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EAST area for ions more interesting compared to protons (Elliot). </a:t>
            </a:r>
          </a:p>
        </p:txBody>
      </p:sp>
      <p:sp>
        <p:nvSpPr>
          <p:cNvPr id="4" name="Slide Number Placeholder 3"/>
          <p:cNvSpPr>
            <a:spLocks noGrp="1"/>
          </p:cNvSpPr>
          <p:nvPr>
            <p:ph type="sldNum" sz="quarter" idx="5"/>
          </p:nvPr>
        </p:nvSpPr>
        <p:spPr/>
        <p:txBody>
          <a:bodyPr/>
          <a:lstStyle/>
          <a:p>
            <a:fld id="{84CEC25E-25DD-442A-9939-BAC3109D098C}" type="slidenum">
              <a:rPr lang="el-GR" smtClean="0"/>
              <a:t>25</a:t>
            </a:fld>
            <a:endParaRPr lang="el-GR"/>
          </a:p>
        </p:txBody>
      </p:sp>
    </p:spTree>
    <p:extLst>
      <p:ext uri="{BB962C8B-B14F-4D97-AF65-F5344CB8AC3E}">
        <p14:creationId xmlns:p14="http://schemas.microsoft.com/office/powerpoint/2010/main" val="3834606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Add reference to presentation of Reyes</a:t>
            </a:r>
          </a:p>
        </p:txBody>
      </p:sp>
      <p:sp>
        <p:nvSpPr>
          <p:cNvPr id="4" name="Slide Number Placeholder 3"/>
          <p:cNvSpPr>
            <a:spLocks noGrp="1"/>
          </p:cNvSpPr>
          <p:nvPr>
            <p:ph type="sldNum" sz="quarter" idx="5"/>
          </p:nvPr>
        </p:nvSpPr>
        <p:spPr/>
        <p:txBody>
          <a:bodyPr/>
          <a:lstStyle/>
          <a:p>
            <a:fld id="{84CEC25E-25DD-442A-9939-BAC3109D098C}" type="slidenum">
              <a:rPr lang="el-GR" smtClean="0"/>
              <a:t>26</a:t>
            </a:fld>
            <a:endParaRPr lang="el-GR"/>
          </a:p>
        </p:txBody>
      </p:sp>
    </p:spTree>
    <p:extLst>
      <p:ext uri="{BB962C8B-B14F-4D97-AF65-F5344CB8AC3E}">
        <p14:creationId xmlns:p14="http://schemas.microsoft.com/office/powerpoint/2010/main" val="2888611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SPS measurements conducted at the end of flat bottom – last point that can be measured with present instrumentation (WS).</a:t>
            </a:r>
          </a:p>
        </p:txBody>
      </p:sp>
      <p:sp>
        <p:nvSpPr>
          <p:cNvPr id="4" name="Slide Number Placeholder 3"/>
          <p:cNvSpPr>
            <a:spLocks noGrp="1"/>
          </p:cNvSpPr>
          <p:nvPr>
            <p:ph type="sldNum" sz="quarter" idx="5"/>
          </p:nvPr>
        </p:nvSpPr>
        <p:spPr/>
        <p:txBody>
          <a:bodyPr/>
          <a:lstStyle/>
          <a:p>
            <a:fld id="{84CEC25E-25DD-442A-9939-BAC3109D098C}" type="slidenum">
              <a:rPr lang="el-GR" smtClean="0"/>
              <a:t>12</a:t>
            </a:fld>
            <a:endParaRPr lang="el-GR"/>
          </a:p>
        </p:txBody>
      </p:sp>
    </p:spTree>
    <p:extLst>
      <p:ext uri="{BB962C8B-B14F-4D97-AF65-F5344CB8AC3E}">
        <p14:creationId xmlns:p14="http://schemas.microsoft.com/office/powerpoint/2010/main" val="647279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4CEC25E-25DD-442A-9939-BAC3109D098C}" type="slidenum">
              <a:rPr lang="el-GR" smtClean="0"/>
              <a:t>14</a:t>
            </a:fld>
            <a:endParaRPr lang="el-GR"/>
          </a:p>
        </p:txBody>
      </p:sp>
    </p:spTree>
    <p:extLst>
      <p:ext uri="{BB962C8B-B14F-4D97-AF65-F5344CB8AC3E}">
        <p14:creationId xmlns:p14="http://schemas.microsoft.com/office/powerpoint/2010/main" val="1187962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Kicker doesn’t pulse when matched – beam cannot be extracted. </a:t>
            </a:r>
          </a:p>
        </p:txBody>
      </p:sp>
      <p:sp>
        <p:nvSpPr>
          <p:cNvPr id="4" name="Slide Number Placeholder 3"/>
          <p:cNvSpPr>
            <a:spLocks noGrp="1"/>
          </p:cNvSpPr>
          <p:nvPr>
            <p:ph type="sldNum" sz="quarter" idx="5"/>
          </p:nvPr>
        </p:nvSpPr>
        <p:spPr/>
        <p:txBody>
          <a:bodyPr/>
          <a:lstStyle/>
          <a:p>
            <a:fld id="{84CEC25E-25DD-442A-9939-BAC3109D098C}" type="slidenum">
              <a:rPr lang="el-GR" smtClean="0"/>
              <a:t>15</a:t>
            </a:fld>
            <a:endParaRPr lang="el-GR"/>
          </a:p>
        </p:txBody>
      </p:sp>
    </p:spTree>
    <p:extLst>
      <p:ext uri="{BB962C8B-B14F-4D97-AF65-F5344CB8AC3E}">
        <p14:creationId xmlns:p14="http://schemas.microsoft.com/office/powerpoint/2010/main" val="3441195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Give numbers (transmission emittance) for 2024</a:t>
            </a:r>
            <a:endParaRPr lang="en-US" dirty="0"/>
          </a:p>
        </p:txBody>
      </p:sp>
      <p:sp>
        <p:nvSpPr>
          <p:cNvPr id="4" name="Slide Number Placeholder 3"/>
          <p:cNvSpPr>
            <a:spLocks noGrp="1"/>
          </p:cNvSpPr>
          <p:nvPr>
            <p:ph type="sldNum" sz="quarter" idx="5"/>
          </p:nvPr>
        </p:nvSpPr>
        <p:spPr/>
        <p:txBody>
          <a:bodyPr/>
          <a:lstStyle/>
          <a:p>
            <a:fld id="{84CEC25E-25DD-442A-9939-BAC3109D098C}" type="slidenum">
              <a:rPr lang="el-GR" smtClean="0"/>
              <a:t>16</a:t>
            </a:fld>
            <a:endParaRPr lang="el-GR"/>
          </a:p>
        </p:txBody>
      </p:sp>
    </p:spTree>
    <p:extLst>
      <p:ext uri="{BB962C8B-B14F-4D97-AF65-F5344CB8AC3E}">
        <p14:creationId xmlns:p14="http://schemas.microsoft.com/office/powerpoint/2010/main" val="74332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batch compression was reworked to achieve the high intensity with five bunches. </a:t>
            </a:r>
          </a:p>
        </p:txBody>
      </p:sp>
      <p:sp>
        <p:nvSpPr>
          <p:cNvPr id="4" name="Slide Number Placeholder 3"/>
          <p:cNvSpPr>
            <a:spLocks noGrp="1"/>
          </p:cNvSpPr>
          <p:nvPr>
            <p:ph type="sldNum" sz="quarter" idx="5"/>
          </p:nvPr>
        </p:nvSpPr>
        <p:spPr/>
        <p:txBody>
          <a:bodyPr/>
          <a:lstStyle/>
          <a:p>
            <a:fld id="{84CEC25E-25DD-442A-9939-BAC3109D098C}" type="slidenum">
              <a:rPr lang="el-GR" smtClean="0"/>
              <a:t>17</a:t>
            </a:fld>
            <a:endParaRPr lang="el-GR"/>
          </a:p>
        </p:txBody>
      </p:sp>
    </p:spTree>
    <p:extLst>
      <p:ext uri="{BB962C8B-B14F-4D97-AF65-F5344CB8AC3E}">
        <p14:creationId xmlns:p14="http://schemas.microsoft.com/office/powerpoint/2010/main" val="17494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84CEC25E-25DD-442A-9939-BAC3109D098C}" type="slidenum">
              <a:rPr lang="el-GR" smtClean="0"/>
              <a:t>18</a:t>
            </a:fld>
            <a:endParaRPr lang="el-GR"/>
          </a:p>
        </p:txBody>
      </p:sp>
    </p:spTree>
    <p:extLst>
      <p:ext uri="{BB962C8B-B14F-4D97-AF65-F5344CB8AC3E}">
        <p14:creationId xmlns:p14="http://schemas.microsoft.com/office/powerpoint/2010/main" val="3673952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Essentially there is not beam limitation</a:t>
            </a:r>
          </a:p>
          <a:p>
            <a:r>
              <a:rPr lang="en-US" dirty="0">
                <a:cs typeface="Calibri"/>
              </a:rPr>
              <a:t>&amp; tune control</a:t>
            </a:r>
          </a:p>
          <a:p>
            <a:r>
              <a:rPr lang="en-US" dirty="0">
                <a:cs typeface="Calibri"/>
              </a:rPr>
              <a:t>Splitter losses in the NA</a:t>
            </a:r>
          </a:p>
          <a:p>
            <a:endParaRPr lang="en-US" dirty="0">
              <a:cs typeface="Calibri"/>
            </a:endParaRPr>
          </a:p>
        </p:txBody>
      </p:sp>
      <p:sp>
        <p:nvSpPr>
          <p:cNvPr id="4" name="Slide Number Placeholder 3"/>
          <p:cNvSpPr>
            <a:spLocks noGrp="1"/>
          </p:cNvSpPr>
          <p:nvPr>
            <p:ph type="sldNum" sz="quarter" idx="5"/>
          </p:nvPr>
        </p:nvSpPr>
        <p:spPr/>
        <p:txBody>
          <a:bodyPr/>
          <a:lstStyle/>
          <a:p>
            <a:fld id="{84CEC25E-25DD-442A-9939-BAC3109D098C}" type="slidenum">
              <a:rPr lang="el-GR" smtClean="0"/>
              <a:t>19</a:t>
            </a:fld>
            <a:endParaRPr lang="el-GR"/>
          </a:p>
        </p:txBody>
      </p:sp>
    </p:spTree>
    <p:extLst>
      <p:ext uri="{BB962C8B-B14F-4D97-AF65-F5344CB8AC3E}">
        <p14:creationId xmlns:p14="http://schemas.microsoft.com/office/powerpoint/2010/main" val="1934346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2 RF bypasses, one broke and was changed; both were checked during YETS.</a:t>
            </a:r>
            <a:endParaRPr lang="en-CH" dirty="0">
              <a:cs typeface="Calibri" panose="020F0502020204030204"/>
            </a:endParaRPr>
          </a:p>
          <a:p>
            <a:r>
              <a:rPr lang="en-US" dirty="0"/>
              <a:t>4E13 p/p at PS-SPS transfer is actually the limit of the SPS (e.g. beam dump are all designed for LIU intensity, order slightly above 7E13 p/p). Even with the dummy septum 4E13 p/p would probably not work. </a:t>
            </a:r>
            <a:endParaRPr lang="en-CH" dirty="0"/>
          </a:p>
        </p:txBody>
      </p:sp>
      <p:sp>
        <p:nvSpPr>
          <p:cNvPr id="4" name="Slide Number Placeholder 3"/>
          <p:cNvSpPr>
            <a:spLocks noGrp="1"/>
          </p:cNvSpPr>
          <p:nvPr>
            <p:ph type="sldNum" sz="quarter" idx="5"/>
          </p:nvPr>
        </p:nvSpPr>
        <p:spPr/>
        <p:txBody>
          <a:bodyPr/>
          <a:lstStyle/>
          <a:p>
            <a:fld id="{84CEC25E-25DD-442A-9939-BAC3109D098C}" type="slidenum">
              <a:rPr lang="el-GR" smtClean="0"/>
              <a:t>20</a:t>
            </a:fld>
            <a:endParaRPr lang="el-GR"/>
          </a:p>
        </p:txBody>
      </p:sp>
    </p:spTree>
    <p:extLst>
      <p:ext uri="{BB962C8B-B14F-4D97-AF65-F5344CB8AC3E}">
        <p14:creationId xmlns:p14="http://schemas.microsoft.com/office/powerpoint/2010/main" val="85715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206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BA68029-9404-4FD9-AEED-AC42551B943E}"/>
              </a:ext>
            </a:extLst>
          </p:cNvPr>
          <p:cNvSpPr>
            <a:spLocks noGrp="1"/>
          </p:cNvSpPr>
          <p:nvPr>
            <p:ph type="subTitle" idx="1"/>
          </p:nvPr>
        </p:nvSpPr>
        <p:spPr>
          <a:xfrm>
            <a:off x="1524000" y="3749518"/>
            <a:ext cx="9144000" cy="1488688"/>
          </a:xfrm>
        </p:spPr>
        <p:txBody>
          <a:bodyPr/>
          <a:lstStyle>
            <a:lvl1pPr marL="0" indent="0" algn="ctr">
              <a:buNone/>
              <a:defRPr sz="2400" b="0" i="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l-GR" dirty="0"/>
          </a:p>
        </p:txBody>
      </p:sp>
      <p:sp>
        <p:nvSpPr>
          <p:cNvPr id="7" name="Title 6">
            <a:extLst>
              <a:ext uri="{FF2B5EF4-FFF2-40B4-BE49-F238E27FC236}">
                <a16:creationId xmlns:a16="http://schemas.microsoft.com/office/drawing/2014/main" id="{D8DA81AF-8045-4D66-B80D-9CD0CFD532BB}"/>
              </a:ext>
            </a:extLst>
          </p:cNvPr>
          <p:cNvSpPr>
            <a:spLocks noGrp="1"/>
          </p:cNvSpPr>
          <p:nvPr>
            <p:ph type="title"/>
          </p:nvPr>
        </p:nvSpPr>
        <p:spPr>
          <a:xfrm>
            <a:off x="838200" y="604275"/>
            <a:ext cx="10515600" cy="2631293"/>
          </a:xfrm>
        </p:spPr>
        <p:txBody>
          <a:bodyPr/>
          <a:lstStyle>
            <a:lvl1pPr algn="ctr">
              <a:defRPr b="0" baseline="0">
                <a:solidFill>
                  <a:schemeClr val="bg1"/>
                </a:solidFill>
                <a:latin typeface="Arial" panose="020B0604020202020204" pitchFamily="34" charset="0"/>
              </a:defRPr>
            </a:lvl1pPr>
          </a:lstStyle>
          <a:p>
            <a:r>
              <a:rPr lang="en-US" dirty="0"/>
              <a:t>Click to edit Master title style</a:t>
            </a:r>
            <a:endParaRPr lang="el-GR" dirty="0"/>
          </a:p>
        </p:txBody>
      </p:sp>
      <p:sp>
        <p:nvSpPr>
          <p:cNvPr id="11" name="Subtitle 2">
            <a:extLst>
              <a:ext uri="{FF2B5EF4-FFF2-40B4-BE49-F238E27FC236}">
                <a16:creationId xmlns:a16="http://schemas.microsoft.com/office/drawing/2014/main" id="{07A3C1ED-B612-48E4-A0DE-89EAB2F08E65}"/>
              </a:ext>
            </a:extLst>
          </p:cNvPr>
          <p:cNvSpPr txBox="1">
            <a:spLocks/>
          </p:cNvSpPr>
          <p:nvPr userDrawn="1"/>
        </p:nvSpPr>
        <p:spPr>
          <a:xfrm>
            <a:off x="2504049" y="6030350"/>
            <a:ext cx="7183902" cy="8276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l-GR" b="0" i="0" dirty="0"/>
          </a:p>
        </p:txBody>
      </p:sp>
      <p:sp>
        <p:nvSpPr>
          <p:cNvPr id="13" name="Subtitle 2">
            <a:extLst>
              <a:ext uri="{FF2B5EF4-FFF2-40B4-BE49-F238E27FC236}">
                <a16:creationId xmlns:a16="http://schemas.microsoft.com/office/drawing/2014/main" id="{2FB6852E-C5B3-492D-AB95-AA4156175F0E}"/>
              </a:ext>
            </a:extLst>
          </p:cNvPr>
          <p:cNvSpPr txBox="1">
            <a:spLocks/>
          </p:cNvSpPr>
          <p:nvPr userDrawn="1"/>
        </p:nvSpPr>
        <p:spPr>
          <a:xfrm>
            <a:off x="2420983" y="5707334"/>
            <a:ext cx="7350034" cy="10927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l-GR" b="0" i="0" dirty="0"/>
          </a:p>
        </p:txBody>
      </p:sp>
    </p:spTree>
    <p:extLst>
      <p:ext uri="{BB962C8B-B14F-4D97-AF65-F5344CB8AC3E}">
        <p14:creationId xmlns:p14="http://schemas.microsoft.com/office/powerpoint/2010/main" val="2031058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A34F-51F8-48E3-9119-A48594E07726}"/>
              </a:ext>
            </a:extLst>
          </p:cNvPr>
          <p:cNvSpPr>
            <a:spLocks noGrp="1"/>
          </p:cNvSpPr>
          <p:nvPr>
            <p:ph type="title"/>
          </p:nvPr>
        </p:nvSpPr>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7AF71539-A3EA-4FF8-9D42-6BAAC69E4118}"/>
              </a:ext>
            </a:extLst>
          </p:cNvPr>
          <p:cNvSpPr>
            <a:spLocks noGrp="1"/>
          </p:cNvSpPr>
          <p:nvPr>
            <p:ph type="body" orient="vert" idx="1"/>
          </p:nvPr>
        </p:nvSpPr>
        <p:spPr/>
        <p:txBody>
          <a:bodyPr vert="eaVert"/>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a:extLst>
              <a:ext uri="{FF2B5EF4-FFF2-40B4-BE49-F238E27FC236}">
                <a16:creationId xmlns:a16="http://schemas.microsoft.com/office/drawing/2014/main" id="{D7147A1A-D240-4B88-A354-19C80AEC0361}"/>
              </a:ext>
            </a:extLst>
          </p:cNvPr>
          <p:cNvSpPr>
            <a:spLocks noGrp="1"/>
          </p:cNvSpPr>
          <p:nvPr>
            <p:ph type="dt" sz="half" idx="10"/>
          </p:nvPr>
        </p:nvSpPr>
        <p:spPr/>
        <p:txBody>
          <a:bodyPr/>
          <a:lstStyle>
            <a:lvl1pPr>
              <a:defRPr b="0" i="0">
                <a:latin typeface="LM Roman 10" pitchFamily="2" charset="77"/>
              </a:defRPr>
            </a:lvl1pPr>
          </a:lstStyle>
          <a:p>
            <a:fld id="{B7A9592F-66BE-4AAC-BA00-18BEC726EE68}" type="datetime1">
              <a:rPr lang="el-GR" smtClean="0"/>
              <a:pPr/>
              <a:t>27/3/2024</a:t>
            </a:fld>
            <a:endParaRPr lang="el-GR" dirty="0"/>
          </a:p>
        </p:txBody>
      </p:sp>
      <p:sp>
        <p:nvSpPr>
          <p:cNvPr id="5" name="Footer Placeholder 4">
            <a:extLst>
              <a:ext uri="{FF2B5EF4-FFF2-40B4-BE49-F238E27FC236}">
                <a16:creationId xmlns:a16="http://schemas.microsoft.com/office/drawing/2014/main" id="{71698FE0-1859-4C72-B699-CFC903DC2FA7}"/>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45F1D9FB-90D3-429A-81E3-F6FDFC07CA74}"/>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366762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36E10F-2310-405F-AE28-4E8793CAA7F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EADB4DCD-FAAF-45A4-A8F8-AB479C7EFDB4}"/>
              </a:ext>
            </a:extLst>
          </p:cNvPr>
          <p:cNvSpPr>
            <a:spLocks noGrp="1"/>
          </p:cNvSpPr>
          <p:nvPr>
            <p:ph type="body" orient="vert" idx="1"/>
          </p:nvPr>
        </p:nvSpPr>
        <p:spPr>
          <a:xfrm>
            <a:off x="838200" y="365125"/>
            <a:ext cx="7734300" cy="5811838"/>
          </a:xfrm>
        </p:spPr>
        <p:txBody>
          <a:bodyPr vert="eaVert"/>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a:extLst>
              <a:ext uri="{FF2B5EF4-FFF2-40B4-BE49-F238E27FC236}">
                <a16:creationId xmlns:a16="http://schemas.microsoft.com/office/drawing/2014/main" id="{19300CC3-CEDD-4F43-893A-8C1299FF0311}"/>
              </a:ext>
            </a:extLst>
          </p:cNvPr>
          <p:cNvSpPr>
            <a:spLocks noGrp="1"/>
          </p:cNvSpPr>
          <p:nvPr>
            <p:ph type="dt" sz="half" idx="10"/>
          </p:nvPr>
        </p:nvSpPr>
        <p:spPr/>
        <p:txBody>
          <a:bodyPr/>
          <a:lstStyle>
            <a:lvl1pPr>
              <a:defRPr b="0" i="0">
                <a:latin typeface="LM Roman 10" pitchFamily="2" charset="77"/>
              </a:defRPr>
            </a:lvl1pPr>
          </a:lstStyle>
          <a:p>
            <a:fld id="{72F9C929-A3D9-4412-9D6D-12FB650E0447}" type="datetime1">
              <a:rPr lang="el-GR" smtClean="0"/>
              <a:pPr/>
              <a:t>27/3/2024</a:t>
            </a:fld>
            <a:endParaRPr lang="el-GR" dirty="0"/>
          </a:p>
        </p:txBody>
      </p:sp>
      <p:sp>
        <p:nvSpPr>
          <p:cNvPr id="5" name="Footer Placeholder 4">
            <a:extLst>
              <a:ext uri="{FF2B5EF4-FFF2-40B4-BE49-F238E27FC236}">
                <a16:creationId xmlns:a16="http://schemas.microsoft.com/office/drawing/2014/main" id="{4700E231-26DB-4C9C-A92F-02A495E11AD8}"/>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618F979D-3D57-4667-924E-89507AA00E4C}"/>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4038726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00206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EC6B1-F6C8-49AD-9C3C-F718DCBFF8E0}"/>
              </a:ext>
            </a:extLst>
          </p:cNvPr>
          <p:cNvSpPr>
            <a:spLocks noGrp="1"/>
          </p:cNvSpPr>
          <p:nvPr>
            <p:ph type="title"/>
          </p:nvPr>
        </p:nvSpPr>
        <p:spPr>
          <a:xfrm>
            <a:off x="744583" y="0"/>
            <a:ext cx="10609217" cy="895441"/>
          </a:xfrm>
        </p:spPr>
        <p:txBody>
          <a:bodyPr/>
          <a:lstStyle>
            <a:lvl1pPr algn="ctr">
              <a:defRPr baseline="0">
                <a:solidFill>
                  <a:schemeClr val="bg1"/>
                </a:solidFill>
                <a:latin typeface="Arial" panose="020B0604020202020204" pitchFamily="34" charset="0"/>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4D46C254-45BA-419E-93B4-4935978ADC8C}"/>
              </a:ext>
            </a:extLst>
          </p:cNvPr>
          <p:cNvSpPr>
            <a:spLocks noGrp="1"/>
          </p:cNvSpPr>
          <p:nvPr>
            <p:ph idx="1"/>
          </p:nvPr>
        </p:nvSpPr>
        <p:spPr>
          <a:xfrm>
            <a:off x="339634" y="1188720"/>
            <a:ext cx="11456126" cy="5499464"/>
          </a:xfrm>
        </p:spPr>
        <p:txBody>
          <a:bodyPr numCol="2"/>
          <a:lstStyle>
            <a:lvl1pPr>
              <a:defRPr b="0" i="0" baseline="0">
                <a:solidFill>
                  <a:schemeClr val="bg1"/>
                </a:solidFill>
                <a:latin typeface="Arial" panose="020B0604020202020204" pitchFamily="34" charset="0"/>
              </a:defRPr>
            </a:lvl1pPr>
            <a:lvl2pPr>
              <a:defRPr b="0" i="0" baseline="0">
                <a:solidFill>
                  <a:schemeClr val="bg1"/>
                </a:solidFill>
                <a:latin typeface="Arial" panose="020B0604020202020204" pitchFamily="34" charset="0"/>
              </a:defRPr>
            </a:lvl2pPr>
            <a:lvl3pPr>
              <a:defRPr b="0" i="0" baseline="0">
                <a:solidFill>
                  <a:schemeClr val="bg1"/>
                </a:solidFill>
                <a:latin typeface="Arial" panose="020B0604020202020204" pitchFamily="34" charset="0"/>
              </a:defRPr>
            </a:lvl3pPr>
            <a:lvl4pPr>
              <a:defRPr b="0" i="0" baseline="0">
                <a:solidFill>
                  <a:schemeClr val="bg1"/>
                </a:solidFill>
                <a:latin typeface="Arial" panose="020B0604020202020204" pitchFamily="34" charset="0"/>
              </a:defRPr>
            </a:lvl4pPr>
            <a:lvl5pPr>
              <a:defRPr b="0" i="0" baseline="0">
                <a:solidFill>
                  <a:schemeClr val="bg1"/>
                </a:solidFill>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Tree>
    <p:extLst>
      <p:ext uri="{BB962C8B-B14F-4D97-AF65-F5344CB8AC3E}">
        <p14:creationId xmlns:p14="http://schemas.microsoft.com/office/powerpoint/2010/main" val="1627227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00206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9944-8CC4-49C5-8430-5E349D72B1F6}"/>
              </a:ext>
            </a:extLst>
          </p:cNvPr>
          <p:cNvSpPr>
            <a:spLocks noGrp="1"/>
          </p:cNvSpPr>
          <p:nvPr>
            <p:ph type="title"/>
          </p:nvPr>
        </p:nvSpPr>
        <p:spPr>
          <a:xfrm>
            <a:off x="838200" y="576263"/>
            <a:ext cx="10515600" cy="2852737"/>
          </a:xfrm>
        </p:spPr>
        <p:txBody>
          <a:bodyPr anchor="ctr"/>
          <a:lstStyle>
            <a:lvl1pPr algn="ctr">
              <a:defRPr sz="6000" baseline="0">
                <a:solidFill>
                  <a:schemeClr val="bg1"/>
                </a:solidFill>
                <a:latin typeface="Arial" panose="020B0604020202020204" pitchFamily="34" charset="0"/>
              </a:defRPr>
            </a:lvl1pPr>
          </a:lstStyle>
          <a:p>
            <a:r>
              <a:rPr lang="en-US" dirty="0"/>
              <a:t>Click to edit Master title style</a:t>
            </a:r>
            <a:endParaRPr lang="el-GR" dirty="0"/>
          </a:p>
        </p:txBody>
      </p:sp>
      <p:sp>
        <p:nvSpPr>
          <p:cNvPr id="3" name="Text Placeholder 2">
            <a:extLst>
              <a:ext uri="{FF2B5EF4-FFF2-40B4-BE49-F238E27FC236}">
                <a16:creationId xmlns:a16="http://schemas.microsoft.com/office/drawing/2014/main" id="{2FD7B594-154E-467E-A6E6-CE6C8886178C}"/>
              </a:ext>
            </a:extLst>
          </p:cNvPr>
          <p:cNvSpPr>
            <a:spLocks noGrp="1"/>
          </p:cNvSpPr>
          <p:nvPr>
            <p:ph type="body" idx="1"/>
          </p:nvPr>
        </p:nvSpPr>
        <p:spPr>
          <a:xfrm>
            <a:off x="831850" y="4589463"/>
            <a:ext cx="10515600" cy="1500187"/>
          </a:xfrm>
        </p:spPr>
        <p:txBody>
          <a:bodyPr/>
          <a:lstStyle>
            <a:lvl1pPr marL="0" indent="0" algn="ctr">
              <a:buNone/>
              <a:defRPr sz="2400" b="0" i="0">
                <a:solidFill>
                  <a:schemeClr val="bg1"/>
                </a:solidFill>
                <a:latin typeface="LM Roman 10"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778F1FFA-C192-430C-8722-DEFF9ADAF97D}"/>
              </a:ext>
            </a:extLst>
          </p:cNvPr>
          <p:cNvSpPr>
            <a:spLocks noGrp="1"/>
          </p:cNvSpPr>
          <p:nvPr>
            <p:ph type="dt" sz="half" idx="10"/>
          </p:nvPr>
        </p:nvSpPr>
        <p:spPr/>
        <p:txBody>
          <a:bodyPr/>
          <a:lstStyle>
            <a:lvl1pPr>
              <a:defRPr b="0" i="0">
                <a:latin typeface="LM Roman 10" pitchFamily="2" charset="77"/>
              </a:defRPr>
            </a:lvl1pPr>
          </a:lstStyle>
          <a:p>
            <a:fld id="{EEE68B35-9254-41FC-9494-7A48D56ED77A}" type="datetime1">
              <a:rPr lang="el-GR" smtClean="0"/>
              <a:pPr/>
              <a:t>27/3/2024</a:t>
            </a:fld>
            <a:endParaRPr lang="el-GR" dirty="0"/>
          </a:p>
        </p:txBody>
      </p:sp>
      <p:sp>
        <p:nvSpPr>
          <p:cNvPr id="5" name="Footer Placeholder 4">
            <a:extLst>
              <a:ext uri="{FF2B5EF4-FFF2-40B4-BE49-F238E27FC236}">
                <a16:creationId xmlns:a16="http://schemas.microsoft.com/office/drawing/2014/main" id="{AF4CD163-35C8-4D9F-BC5F-F89DC64EF7E0}"/>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ABC8B054-AD13-4649-8B62-BB4EAF312AAE}"/>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684093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D5AF6-6602-4EC3-84CA-F87B34843C2D}"/>
              </a:ext>
            </a:extLst>
          </p:cNvPr>
          <p:cNvSpPr>
            <a:spLocks noGrp="1"/>
          </p:cNvSpPr>
          <p:nvPr>
            <p:ph type="title"/>
          </p:nvPr>
        </p:nvSpPr>
        <p:spPr>
          <a:xfrm>
            <a:off x="-2" y="1"/>
            <a:ext cx="12192000" cy="548637"/>
          </a:xfrm>
          <a:noFill/>
          <a:effectLst/>
        </p:spPr>
        <p:txBody>
          <a:bodyPr/>
          <a:lstStyle>
            <a:lvl1pPr algn="ctr">
              <a:defRPr b="1" baseline="0">
                <a:solidFill>
                  <a:srgbClr val="002060"/>
                </a:solidFill>
                <a:latin typeface="Arial" panose="020B0604020202020204" pitchFamily="34" charset="0"/>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E8D12E9A-7BD4-460D-8951-503364BB1705}"/>
              </a:ext>
            </a:extLst>
          </p:cNvPr>
          <p:cNvSpPr>
            <a:spLocks noGrp="1"/>
          </p:cNvSpPr>
          <p:nvPr>
            <p:ph sz="half" idx="1"/>
          </p:nvPr>
        </p:nvSpPr>
        <p:spPr>
          <a:xfrm>
            <a:off x="0" y="548639"/>
            <a:ext cx="6095999" cy="6049108"/>
          </a:xfrm>
        </p:spPr>
        <p:txBody>
          <a:bodyPr/>
          <a:lstStyle>
            <a:lvl1pPr>
              <a:defRPr b="0" i="0" baseline="0">
                <a:solidFill>
                  <a:srgbClr val="000000"/>
                </a:solidFill>
                <a:latin typeface="Arial" panose="020B0604020202020204" pitchFamily="34" charset="0"/>
              </a:defRPr>
            </a:lvl1pPr>
            <a:lvl2pPr>
              <a:defRPr b="0" i="0" baseline="0">
                <a:solidFill>
                  <a:srgbClr val="000000"/>
                </a:solidFill>
                <a:latin typeface="Arial" panose="020B0604020202020204" pitchFamily="34" charset="0"/>
              </a:defRPr>
            </a:lvl2pPr>
            <a:lvl3pPr>
              <a:defRPr b="0" i="0" baseline="0">
                <a:solidFill>
                  <a:srgbClr val="000000"/>
                </a:solidFill>
                <a:latin typeface="Arial" panose="020B0604020202020204" pitchFamily="34" charset="0"/>
              </a:defRPr>
            </a:lvl3pPr>
            <a:lvl4pPr>
              <a:defRPr b="0" i="0" baseline="0">
                <a:solidFill>
                  <a:srgbClr val="000000"/>
                </a:solidFill>
                <a:latin typeface="Arial" panose="020B0604020202020204" pitchFamily="34" charset="0"/>
              </a:defRPr>
            </a:lvl4pPr>
            <a:lvl5pPr>
              <a:defRPr b="0" i="0" baseline="0">
                <a:solidFill>
                  <a:srgbClr val="000000"/>
                </a:solidFill>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Content Placeholder 3">
            <a:extLst>
              <a:ext uri="{FF2B5EF4-FFF2-40B4-BE49-F238E27FC236}">
                <a16:creationId xmlns:a16="http://schemas.microsoft.com/office/drawing/2014/main" id="{75F518D2-35F1-462C-9F4F-875D4310035E}"/>
              </a:ext>
            </a:extLst>
          </p:cNvPr>
          <p:cNvSpPr>
            <a:spLocks noGrp="1"/>
          </p:cNvSpPr>
          <p:nvPr>
            <p:ph sz="half" idx="2"/>
          </p:nvPr>
        </p:nvSpPr>
        <p:spPr>
          <a:xfrm>
            <a:off x="6096000" y="548639"/>
            <a:ext cx="6095999" cy="6049108"/>
          </a:xfrm>
        </p:spPr>
        <p:txBody>
          <a:bodyPr/>
          <a:lstStyle>
            <a:lvl1pPr>
              <a:defRPr b="0" i="0" baseline="0">
                <a:solidFill>
                  <a:srgbClr val="000000"/>
                </a:solidFill>
                <a:latin typeface="Arial" panose="020B0604020202020204" pitchFamily="34" charset="0"/>
              </a:defRPr>
            </a:lvl1pPr>
            <a:lvl2pPr>
              <a:defRPr b="0" i="0" baseline="0">
                <a:solidFill>
                  <a:srgbClr val="000000"/>
                </a:solidFill>
                <a:latin typeface="Arial" panose="020B0604020202020204" pitchFamily="34" charset="0"/>
              </a:defRPr>
            </a:lvl2pPr>
            <a:lvl3pPr>
              <a:defRPr b="0" i="0" baseline="0">
                <a:solidFill>
                  <a:srgbClr val="000000"/>
                </a:solidFill>
                <a:latin typeface="Arial" panose="020B0604020202020204" pitchFamily="34" charset="0"/>
              </a:defRPr>
            </a:lvl3pPr>
            <a:lvl4pPr>
              <a:defRPr b="0" i="0" baseline="0">
                <a:solidFill>
                  <a:srgbClr val="000000"/>
                </a:solidFill>
                <a:latin typeface="Arial" panose="020B0604020202020204" pitchFamily="34" charset="0"/>
              </a:defRPr>
            </a:lvl4pPr>
            <a:lvl5pPr>
              <a:defRPr b="0" i="0" baseline="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11" name="Slide Number Placeholder 10">
            <a:extLst>
              <a:ext uri="{FF2B5EF4-FFF2-40B4-BE49-F238E27FC236}">
                <a16:creationId xmlns:a16="http://schemas.microsoft.com/office/drawing/2014/main" id="{35DB8477-C725-4019-9581-2344541E41D9}"/>
              </a:ext>
            </a:extLst>
          </p:cNvPr>
          <p:cNvSpPr>
            <a:spLocks noGrp="1"/>
          </p:cNvSpPr>
          <p:nvPr>
            <p:ph type="sldNum" sz="quarter" idx="12"/>
          </p:nvPr>
        </p:nvSpPr>
        <p:spPr>
          <a:xfrm>
            <a:off x="10311617" y="6597748"/>
            <a:ext cx="1880381" cy="260252"/>
          </a:xfrm>
          <a:noFill/>
        </p:spPr>
        <p:txBody>
          <a:bodyPr/>
          <a:lstStyle>
            <a:lvl1pPr>
              <a:defRPr sz="1600" b="0" i="0">
                <a:solidFill>
                  <a:schemeClr val="bg2"/>
                </a:solidFill>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71983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7084B-1323-44DB-9D8C-698DA6A79CFA}"/>
              </a:ext>
            </a:extLst>
          </p:cNvPr>
          <p:cNvSpPr>
            <a:spLocks noGrp="1"/>
          </p:cNvSpPr>
          <p:nvPr>
            <p:ph type="title"/>
          </p:nvPr>
        </p:nvSpPr>
        <p:spPr>
          <a:xfrm>
            <a:off x="839788" y="365125"/>
            <a:ext cx="10515600" cy="1325563"/>
          </a:xfr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59DABA5F-EBB5-4949-A521-400C4B286540}"/>
              </a:ext>
            </a:extLst>
          </p:cNvPr>
          <p:cNvSpPr>
            <a:spLocks noGrp="1"/>
          </p:cNvSpPr>
          <p:nvPr>
            <p:ph type="body" idx="1"/>
          </p:nvPr>
        </p:nvSpPr>
        <p:spPr>
          <a:xfrm>
            <a:off x="839788" y="1681163"/>
            <a:ext cx="5157787" cy="823912"/>
          </a:xfrm>
        </p:spPr>
        <p:txBody>
          <a:bodyPr anchor="b"/>
          <a:lstStyle>
            <a:lvl1pPr marL="0" indent="0">
              <a:buNone/>
              <a:defRPr sz="2400" b="0" i="0">
                <a:latin typeface="LM Roman 10"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71D1291-8890-46B9-A1B6-41483821C35A}"/>
              </a:ext>
            </a:extLst>
          </p:cNvPr>
          <p:cNvSpPr>
            <a:spLocks noGrp="1"/>
          </p:cNvSpPr>
          <p:nvPr>
            <p:ph sz="half" idx="2"/>
          </p:nvPr>
        </p:nvSpPr>
        <p:spPr>
          <a:xfrm>
            <a:off x="839788" y="2505075"/>
            <a:ext cx="5157787" cy="3684588"/>
          </a:xfrm>
        </p:spPr>
        <p:txBody>
          <a:bodyPr/>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5" name="Text Placeholder 4">
            <a:extLst>
              <a:ext uri="{FF2B5EF4-FFF2-40B4-BE49-F238E27FC236}">
                <a16:creationId xmlns:a16="http://schemas.microsoft.com/office/drawing/2014/main" id="{C3871D33-1BDC-4FC9-89BB-2B1FAA36473B}"/>
              </a:ext>
            </a:extLst>
          </p:cNvPr>
          <p:cNvSpPr>
            <a:spLocks noGrp="1"/>
          </p:cNvSpPr>
          <p:nvPr>
            <p:ph type="body" sz="quarter" idx="3"/>
          </p:nvPr>
        </p:nvSpPr>
        <p:spPr>
          <a:xfrm>
            <a:off x="6172200" y="1681163"/>
            <a:ext cx="5183188" cy="823912"/>
          </a:xfrm>
        </p:spPr>
        <p:txBody>
          <a:bodyPr anchor="b"/>
          <a:lstStyle>
            <a:lvl1pPr marL="0" indent="0">
              <a:buNone/>
              <a:defRPr sz="2400" b="0" i="0">
                <a:latin typeface="LM Roman 10"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6FDA6767-F59F-41E1-ADD3-16901A68EE70}"/>
              </a:ext>
            </a:extLst>
          </p:cNvPr>
          <p:cNvSpPr>
            <a:spLocks noGrp="1"/>
          </p:cNvSpPr>
          <p:nvPr>
            <p:ph sz="quarter" idx="4"/>
          </p:nvPr>
        </p:nvSpPr>
        <p:spPr>
          <a:xfrm>
            <a:off x="6172200" y="2505075"/>
            <a:ext cx="5183188" cy="3684588"/>
          </a:xfrm>
        </p:spPr>
        <p:txBody>
          <a:bodyPr/>
          <a:lstStyle>
            <a:lvl1pPr>
              <a:defRPr b="0" i="0">
                <a:latin typeface="LM Roman 10" pitchFamily="2" charset="77"/>
              </a:defRPr>
            </a:lvl1pPr>
            <a:lvl2pPr>
              <a:defRPr b="0" i="0">
                <a:latin typeface="LM Roman 10" pitchFamily="2" charset="77"/>
              </a:defRPr>
            </a:lvl2pPr>
            <a:lvl3pPr>
              <a:defRPr b="0" i="0">
                <a:latin typeface="LM Roman 10" pitchFamily="2" charset="77"/>
              </a:defRPr>
            </a:lvl3pPr>
            <a:lvl4pPr>
              <a:defRPr b="0" i="0">
                <a:latin typeface="LM Roman 10" pitchFamily="2" charset="77"/>
              </a:defRPr>
            </a:lvl4pPr>
            <a:lvl5pPr>
              <a:defRPr b="0" i="0">
                <a:latin typeface="LM Roman 10"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7" name="Date Placeholder 6">
            <a:extLst>
              <a:ext uri="{FF2B5EF4-FFF2-40B4-BE49-F238E27FC236}">
                <a16:creationId xmlns:a16="http://schemas.microsoft.com/office/drawing/2014/main" id="{CEE00951-DA5C-4A0D-B9C8-7A87C963095F}"/>
              </a:ext>
            </a:extLst>
          </p:cNvPr>
          <p:cNvSpPr>
            <a:spLocks noGrp="1"/>
          </p:cNvSpPr>
          <p:nvPr>
            <p:ph type="dt" sz="half" idx="10"/>
          </p:nvPr>
        </p:nvSpPr>
        <p:spPr/>
        <p:txBody>
          <a:bodyPr/>
          <a:lstStyle>
            <a:lvl1pPr>
              <a:defRPr b="0" i="0">
                <a:latin typeface="LM Roman 10" pitchFamily="2" charset="77"/>
              </a:defRPr>
            </a:lvl1pPr>
          </a:lstStyle>
          <a:p>
            <a:fld id="{928A3DEA-9F18-4B65-8499-DDC6134B65E3}" type="datetime1">
              <a:rPr lang="el-GR" smtClean="0"/>
              <a:pPr/>
              <a:t>27/3/2024</a:t>
            </a:fld>
            <a:endParaRPr lang="el-GR" dirty="0"/>
          </a:p>
        </p:txBody>
      </p:sp>
      <p:sp>
        <p:nvSpPr>
          <p:cNvPr id="8" name="Footer Placeholder 7">
            <a:extLst>
              <a:ext uri="{FF2B5EF4-FFF2-40B4-BE49-F238E27FC236}">
                <a16:creationId xmlns:a16="http://schemas.microsoft.com/office/drawing/2014/main" id="{35E5BEBD-F931-4315-9395-A57D7357E766}"/>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9" name="Slide Number Placeholder 8">
            <a:extLst>
              <a:ext uri="{FF2B5EF4-FFF2-40B4-BE49-F238E27FC236}">
                <a16:creationId xmlns:a16="http://schemas.microsoft.com/office/drawing/2014/main" id="{02010FFF-8738-4F40-BEE5-AFDF7D205C14}"/>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274914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8DD81-F99D-4EFB-8E56-B7825FE40770}"/>
              </a:ext>
            </a:extLst>
          </p:cNvPr>
          <p:cNvSpPr>
            <a:spLocks noGrp="1"/>
          </p:cNvSpPr>
          <p:nvPr>
            <p:ph type="title"/>
          </p:nvPr>
        </p:nvSpPr>
        <p:spPr/>
        <p:txBody>
          <a:bodyPr/>
          <a:lstStyle/>
          <a:p>
            <a:r>
              <a:rPr lang="en-US"/>
              <a:t>Click to edit Master title style</a:t>
            </a:r>
            <a:endParaRPr lang="el-GR"/>
          </a:p>
        </p:txBody>
      </p:sp>
      <p:sp>
        <p:nvSpPr>
          <p:cNvPr id="3" name="Date Placeholder 2">
            <a:extLst>
              <a:ext uri="{FF2B5EF4-FFF2-40B4-BE49-F238E27FC236}">
                <a16:creationId xmlns:a16="http://schemas.microsoft.com/office/drawing/2014/main" id="{5923E15E-423C-4382-927C-794E7AFF4B9E}"/>
              </a:ext>
            </a:extLst>
          </p:cNvPr>
          <p:cNvSpPr>
            <a:spLocks noGrp="1"/>
          </p:cNvSpPr>
          <p:nvPr>
            <p:ph type="dt" sz="half" idx="10"/>
          </p:nvPr>
        </p:nvSpPr>
        <p:spPr/>
        <p:txBody>
          <a:bodyPr/>
          <a:lstStyle>
            <a:lvl1pPr>
              <a:defRPr b="0" i="0">
                <a:latin typeface="LM Roman 10" pitchFamily="2" charset="77"/>
              </a:defRPr>
            </a:lvl1pPr>
          </a:lstStyle>
          <a:p>
            <a:fld id="{FC200AC7-3CE8-4BF1-91EF-14EF52AC37AD}" type="datetime1">
              <a:rPr lang="el-GR" smtClean="0"/>
              <a:pPr/>
              <a:t>27/3/2024</a:t>
            </a:fld>
            <a:endParaRPr lang="el-GR" dirty="0"/>
          </a:p>
        </p:txBody>
      </p:sp>
      <p:sp>
        <p:nvSpPr>
          <p:cNvPr id="4" name="Footer Placeholder 3">
            <a:extLst>
              <a:ext uri="{FF2B5EF4-FFF2-40B4-BE49-F238E27FC236}">
                <a16:creationId xmlns:a16="http://schemas.microsoft.com/office/drawing/2014/main" id="{CF52C46E-4E83-4B53-9F0C-F0FB92656B55}"/>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5" name="Slide Number Placeholder 4">
            <a:extLst>
              <a:ext uri="{FF2B5EF4-FFF2-40B4-BE49-F238E27FC236}">
                <a16:creationId xmlns:a16="http://schemas.microsoft.com/office/drawing/2014/main" id="{DC31A5C5-F322-4B6B-876E-BC838EDFC1F3}"/>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1448848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002060"/>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2075DC-D3EF-445E-8244-BCB086D0AEB8}"/>
              </a:ext>
            </a:extLst>
          </p:cNvPr>
          <p:cNvSpPr>
            <a:spLocks noGrp="1"/>
          </p:cNvSpPr>
          <p:nvPr>
            <p:ph type="dt" sz="half" idx="10"/>
          </p:nvPr>
        </p:nvSpPr>
        <p:spPr/>
        <p:txBody>
          <a:bodyPr/>
          <a:lstStyle>
            <a:lvl1pPr>
              <a:defRPr b="0" i="0">
                <a:latin typeface="LM Roman 10" pitchFamily="2" charset="77"/>
              </a:defRPr>
            </a:lvl1pPr>
          </a:lstStyle>
          <a:p>
            <a:fld id="{ED14085D-C03C-42D7-9A5A-FB378F365A49}" type="datetime1">
              <a:rPr lang="el-GR" smtClean="0"/>
              <a:pPr/>
              <a:t>27/3/2024</a:t>
            </a:fld>
            <a:endParaRPr lang="el-GR" dirty="0"/>
          </a:p>
        </p:txBody>
      </p:sp>
      <p:sp>
        <p:nvSpPr>
          <p:cNvPr id="3" name="Footer Placeholder 2">
            <a:extLst>
              <a:ext uri="{FF2B5EF4-FFF2-40B4-BE49-F238E27FC236}">
                <a16:creationId xmlns:a16="http://schemas.microsoft.com/office/drawing/2014/main" id="{D069DFE9-3FD5-4776-BBCC-D369552AFA52}"/>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4" name="Slide Number Placeholder 3">
            <a:extLst>
              <a:ext uri="{FF2B5EF4-FFF2-40B4-BE49-F238E27FC236}">
                <a16:creationId xmlns:a16="http://schemas.microsoft.com/office/drawing/2014/main" id="{A64F49DF-8F8A-45ED-99FE-D6CBE948ADE5}"/>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651753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6B21B-DDFA-4767-A728-94CEA0715869}"/>
              </a:ext>
            </a:extLst>
          </p:cNvPr>
          <p:cNvSpPr>
            <a:spLocks noGrp="1"/>
          </p:cNvSpPr>
          <p:nvPr>
            <p:ph type="title"/>
          </p:nvPr>
        </p:nvSpPr>
        <p:spPr>
          <a:xfrm>
            <a:off x="839788" y="457200"/>
            <a:ext cx="3932237" cy="1600200"/>
          </a:xfrm>
        </p:spPr>
        <p:txBody>
          <a:bodyPr anchor="b"/>
          <a:lstStyle>
            <a:lvl1pPr>
              <a:defRPr sz="3200">
                <a:solidFill>
                  <a:srgbClr val="000000"/>
                </a:solidFill>
              </a:defRPr>
            </a:lvl1pPr>
          </a:lstStyle>
          <a:p>
            <a:r>
              <a:rPr lang="en-US" dirty="0"/>
              <a:t>Click to edit Master title style</a:t>
            </a:r>
            <a:endParaRPr lang="el-GR" dirty="0"/>
          </a:p>
        </p:txBody>
      </p:sp>
      <p:sp>
        <p:nvSpPr>
          <p:cNvPr id="3" name="Content Placeholder 2">
            <a:extLst>
              <a:ext uri="{FF2B5EF4-FFF2-40B4-BE49-F238E27FC236}">
                <a16:creationId xmlns:a16="http://schemas.microsoft.com/office/drawing/2014/main" id="{14DE5F30-5AD2-439A-887B-9F803BFCEAD7}"/>
              </a:ext>
            </a:extLst>
          </p:cNvPr>
          <p:cNvSpPr>
            <a:spLocks noGrp="1"/>
          </p:cNvSpPr>
          <p:nvPr>
            <p:ph idx="1"/>
          </p:nvPr>
        </p:nvSpPr>
        <p:spPr>
          <a:xfrm>
            <a:off x="5183188" y="987425"/>
            <a:ext cx="6172200" cy="4873625"/>
          </a:xfrm>
        </p:spPr>
        <p:txBody>
          <a:bodyPr/>
          <a:lstStyle>
            <a:lvl1pPr>
              <a:defRPr sz="3200" b="0" i="0">
                <a:latin typeface="LM Roman 10" pitchFamily="2" charset="77"/>
              </a:defRPr>
            </a:lvl1pPr>
            <a:lvl2pPr>
              <a:defRPr sz="2800" b="0" i="0">
                <a:latin typeface="LM Roman 10" pitchFamily="2" charset="77"/>
              </a:defRPr>
            </a:lvl2pPr>
            <a:lvl3pPr>
              <a:defRPr sz="2400" b="0" i="0">
                <a:latin typeface="LM Roman 10" pitchFamily="2" charset="77"/>
              </a:defRPr>
            </a:lvl3pPr>
            <a:lvl4pPr>
              <a:defRPr sz="2000" b="0" i="0">
                <a:latin typeface="LM Roman 10" pitchFamily="2" charset="77"/>
              </a:defRPr>
            </a:lvl4pPr>
            <a:lvl5pPr>
              <a:defRPr sz="2000" b="0" i="0">
                <a:latin typeface="LM Roman 10" pitchFamily="2" charset="77"/>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Text Placeholder 3">
            <a:extLst>
              <a:ext uri="{FF2B5EF4-FFF2-40B4-BE49-F238E27FC236}">
                <a16:creationId xmlns:a16="http://schemas.microsoft.com/office/drawing/2014/main" id="{A500842F-1B0D-45CD-B3BC-3967D19D55EA}"/>
              </a:ext>
            </a:extLst>
          </p:cNvPr>
          <p:cNvSpPr>
            <a:spLocks noGrp="1"/>
          </p:cNvSpPr>
          <p:nvPr>
            <p:ph type="body" sz="half" idx="2"/>
          </p:nvPr>
        </p:nvSpPr>
        <p:spPr>
          <a:xfrm>
            <a:off x="839788" y="2057400"/>
            <a:ext cx="3932237" cy="3811588"/>
          </a:xfrm>
        </p:spPr>
        <p:txBody>
          <a:bodyPr/>
          <a:lstStyle>
            <a:lvl1pPr marL="0" indent="0">
              <a:buNone/>
              <a:defRPr sz="1600" b="0" i="0">
                <a:latin typeface="LM Roman 10"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F2296A7-3247-402D-9807-37773135F002}"/>
              </a:ext>
            </a:extLst>
          </p:cNvPr>
          <p:cNvSpPr>
            <a:spLocks noGrp="1"/>
          </p:cNvSpPr>
          <p:nvPr>
            <p:ph type="dt" sz="half" idx="10"/>
          </p:nvPr>
        </p:nvSpPr>
        <p:spPr/>
        <p:txBody>
          <a:bodyPr/>
          <a:lstStyle>
            <a:lvl1pPr>
              <a:defRPr b="0" i="0">
                <a:latin typeface="LM Roman 10" pitchFamily="2" charset="77"/>
              </a:defRPr>
            </a:lvl1pPr>
          </a:lstStyle>
          <a:p>
            <a:fld id="{DA78B38F-C656-4783-A433-9015DD68EB34}" type="datetime1">
              <a:rPr lang="el-GR" smtClean="0"/>
              <a:pPr/>
              <a:t>27/3/2024</a:t>
            </a:fld>
            <a:endParaRPr lang="el-GR" dirty="0"/>
          </a:p>
        </p:txBody>
      </p:sp>
      <p:sp>
        <p:nvSpPr>
          <p:cNvPr id="6" name="Footer Placeholder 5">
            <a:extLst>
              <a:ext uri="{FF2B5EF4-FFF2-40B4-BE49-F238E27FC236}">
                <a16:creationId xmlns:a16="http://schemas.microsoft.com/office/drawing/2014/main" id="{4B6D1A8E-455C-4E5C-91C2-A7011226464E}"/>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7" name="Slide Number Placeholder 6">
            <a:extLst>
              <a:ext uri="{FF2B5EF4-FFF2-40B4-BE49-F238E27FC236}">
                <a16:creationId xmlns:a16="http://schemas.microsoft.com/office/drawing/2014/main" id="{1F2EB041-7D74-42DB-B8FE-F163F15F999E}"/>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998080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07F4-B87D-430D-980F-300329A56FD1}"/>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endParaRPr lang="el-GR" dirty="0"/>
          </a:p>
        </p:txBody>
      </p:sp>
      <p:sp>
        <p:nvSpPr>
          <p:cNvPr id="3" name="Picture Placeholder 2">
            <a:extLst>
              <a:ext uri="{FF2B5EF4-FFF2-40B4-BE49-F238E27FC236}">
                <a16:creationId xmlns:a16="http://schemas.microsoft.com/office/drawing/2014/main" id="{7A4C0860-8682-4451-A52D-12E9D1BA7963}"/>
              </a:ext>
            </a:extLst>
          </p:cNvPr>
          <p:cNvSpPr>
            <a:spLocks noGrp="1"/>
          </p:cNvSpPr>
          <p:nvPr>
            <p:ph type="pic" idx="1"/>
          </p:nvPr>
        </p:nvSpPr>
        <p:spPr>
          <a:xfrm>
            <a:off x="5183188" y="987425"/>
            <a:ext cx="6172200" cy="4873625"/>
          </a:xfrm>
        </p:spPr>
        <p:txBody>
          <a:bodyPr/>
          <a:lstStyle>
            <a:lvl1pPr marL="0" indent="0">
              <a:buNone/>
              <a:defRPr sz="3200" b="0" i="0">
                <a:latin typeface="LM Roman 10" pitchFamily="2" charset="77"/>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dirty="0"/>
          </a:p>
        </p:txBody>
      </p:sp>
      <p:sp>
        <p:nvSpPr>
          <p:cNvPr id="4" name="Text Placeholder 3">
            <a:extLst>
              <a:ext uri="{FF2B5EF4-FFF2-40B4-BE49-F238E27FC236}">
                <a16:creationId xmlns:a16="http://schemas.microsoft.com/office/drawing/2014/main" id="{45701BE6-3CFE-4716-AE36-1A0C49B18284}"/>
              </a:ext>
            </a:extLst>
          </p:cNvPr>
          <p:cNvSpPr>
            <a:spLocks noGrp="1"/>
          </p:cNvSpPr>
          <p:nvPr>
            <p:ph type="body" sz="half" idx="2"/>
          </p:nvPr>
        </p:nvSpPr>
        <p:spPr>
          <a:xfrm>
            <a:off x="839788" y="2057400"/>
            <a:ext cx="3932237" cy="3811588"/>
          </a:xfrm>
        </p:spPr>
        <p:txBody>
          <a:bodyPr/>
          <a:lstStyle>
            <a:lvl1pPr marL="0" indent="0">
              <a:buNone/>
              <a:defRPr sz="1600" b="0" i="0">
                <a:latin typeface="LM Roman 10"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90A3D1C9-288D-466D-A24F-4A3742132879}"/>
              </a:ext>
            </a:extLst>
          </p:cNvPr>
          <p:cNvSpPr>
            <a:spLocks noGrp="1"/>
          </p:cNvSpPr>
          <p:nvPr>
            <p:ph type="dt" sz="half" idx="10"/>
          </p:nvPr>
        </p:nvSpPr>
        <p:spPr/>
        <p:txBody>
          <a:bodyPr/>
          <a:lstStyle>
            <a:lvl1pPr>
              <a:defRPr b="0" i="0">
                <a:latin typeface="LM Roman 10" pitchFamily="2" charset="77"/>
              </a:defRPr>
            </a:lvl1pPr>
          </a:lstStyle>
          <a:p>
            <a:fld id="{0CE4520F-201B-47A3-A9FF-7E3A444EFB6B}" type="datetime1">
              <a:rPr lang="el-GR" smtClean="0"/>
              <a:pPr/>
              <a:t>27/3/2024</a:t>
            </a:fld>
            <a:endParaRPr lang="el-GR" dirty="0"/>
          </a:p>
        </p:txBody>
      </p:sp>
      <p:sp>
        <p:nvSpPr>
          <p:cNvPr id="6" name="Footer Placeholder 5">
            <a:extLst>
              <a:ext uri="{FF2B5EF4-FFF2-40B4-BE49-F238E27FC236}">
                <a16:creationId xmlns:a16="http://schemas.microsoft.com/office/drawing/2014/main" id="{F3D9088A-88D4-4FB2-940E-B0BAAB14B111}"/>
              </a:ext>
            </a:extLst>
          </p:cNvPr>
          <p:cNvSpPr>
            <a:spLocks noGrp="1"/>
          </p:cNvSpPr>
          <p:nvPr>
            <p:ph type="ftr" sz="quarter" idx="11"/>
          </p:nvPr>
        </p:nvSpPr>
        <p:spPr/>
        <p:txBody>
          <a:bodyPr/>
          <a:lstStyle>
            <a:lvl1pPr>
              <a:defRPr b="0" i="0">
                <a:latin typeface="LM Roman 10" pitchFamily="2" charset="77"/>
              </a:defRPr>
            </a:lvl1pPr>
          </a:lstStyle>
          <a:p>
            <a:r>
              <a:rPr lang="en-US" dirty="0" err="1"/>
              <a:t>Tirsi</a:t>
            </a:r>
            <a:r>
              <a:rPr lang="en-US" dirty="0"/>
              <a:t> </a:t>
            </a:r>
            <a:r>
              <a:rPr lang="en-US" dirty="0" err="1"/>
              <a:t>Prebibaj</a:t>
            </a:r>
            <a:endParaRPr lang="el-GR" dirty="0"/>
          </a:p>
        </p:txBody>
      </p:sp>
      <p:sp>
        <p:nvSpPr>
          <p:cNvPr id="7" name="Slide Number Placeholder 6">
            <a:extLst>
              <a:ext uri="{FF2B5EF4-FFF2-40B4-BE49-F238E27FC236}">
                <a16:creationId xmlns:a16="http://schemas.microsoft.com/office/drawing/2014/main" id="{D49FAE45-993D-4208-A000-3231F859BDC4}"/>
              </a:ext>
            </a:extLst>
          </p:cNvPr>
          <p:cNvSpPr>
            <a:spLocks noGrp="1"/>
          </p:cNvSpPr>
          <p:nvPr>
            <p:ph type="sldNum" sz="quarter" idx="12"/>
          </p:nvPr>
        </p:nvSpPr>
        <p:spPr/>
        <p:txBody>
          <a:bodyPr/>
          <a:lstStyle>
            <a:lvl1pPr>
              <a:defRPr b="0" i="0">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551730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D8B72D-015B-45F4-A28D-12DCF5C405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l-GR" dirty="0"/>
          </a:p>
        </p:txBody>
      </p:sp>
      <p:sp>
        <p:nvSpPr>
          <p:cNvPr id="3" name="Text Placeholder 2">
            <a:extLst>
              <a:ext uri="{FF2B5EF4-FFF2-40B4-BE49-F238E27FC236}">
                <a16:creationId xmlns:a16="http://schemas.microsoft.com/office/drawing/2014/main" id="{D4FE41C7-65C8-4C2D-92B9-999AF29A8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4" name="Date Placeholder 3">
            <a:extLst>
              <a:ext uri="{FF2B5EF4-FFF2-40B4-BE49-F238E27FC236}">
                <a16:creationId xmlns:a16="http://schemas.microsoft.com/office/drawing/2014/main" id="{DB913B4E-5BB3-4A6C-A240-169C897C44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LM Roman 10" pitchFamily="2" charset="77"/>
              </a:defRPr>
            </a:lvl1pPr>
          </a:lstStyle>
          <a:p>
            <a:fld id="{51C8CAD8-AEEF-4E4F-BD5F-ECFB1A2F50AF}" type="datetime1">
              <a:rPr lang="el-GR" smtClean="0"/>
              <a:pPr/>
              <a:t>27/3/2024</a:t>
            </a:fld>
            <a:endParaRPr lang="el-GR" dirty="0"/>
          </a:p>
        </p:txBody>
      </p:sp>
      <p:sp>
        <p:nvSpPr>
          <p:cNvPr id="5" name="Footer Placeholder 4">
            <a:extLst>
              <a:ext uri="{FF2B5EF4-FFF2-40B4-BE49-F238E27FC236}">
                <a16:creationId xmlns:a16="http://schemas.microsoft.com/office/drawing/2014/main" id="{86D2A789-253B-4428-B3BA-D77AB8AEDB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LM Roman 10" pitchFamily="2" charset="77"/>
              </a:defRPr>
            </a:lvl1pPr>
          </a:lstStyle>
          <a:p>
            <a:r>
              <a:rPr lang="en-US" dirty="0" err="1"/>
              <a:t>Tirsi</a:t>
            </a:r>
            <a:r>
              <a:rPr lang="en-US" dirty="0"/>
              <a:t> </a:t>
            </a:r>
            <a:r>
              <a:rPr lang="en-US" dirty="0" err="1"/>
              <a:t>Prebibaj</a:t>
            </a:r>
            <a:endParaRPr lang="el-GR" dirty="0"/>
          </a:p>
        </p:txBody>
      </p:sp>
      <p:sp>
        <p:nvSpPr>
          <p:cNvPr id="6" name="Slide Number Placeholder 5">
            <a:extLst>
              <a:ext uri="{FF2B5EF4-FFF2-40B4-BE49-F238E27FC236}">
                <a16:creationId xmlns:a16="http://schemas.microsoft.com/office/drawing/2014/main" id="{6AE63529-2769-4BE9-9B03-C661991C3B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LM Roman 10" pitchFamily="2" charset="77"/>
              </a:defRPr>
            </a:lvl1pPr>
          </a:lstStyle>
          <a:p>
            <a:fld id="{A8ED8B99-2640-4528-BE06-488F2B48F17D}" type="slidenum">
              <a:rPr lang="el-GR" smtClean="0"/>
              <a:pPr/>
              <a:t>‹#›</a:t>
            </a:fld>
            <a:endParaRPr lang="el-GR" dirty="0"/>
          </a:p>
        </p:txBody>
      </p:sp>
    </p:spTree>
    <p:extLst>
      <p:ext uri="{BB962C8B-B14F-4D97-AF65-F5344CB8AC3E}">
        <p14:creationId xmlns:p14="http://schemas.microsoft.com/office/powerpoint/2010/main" val="23314053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M Roman Caps 10"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LM Roman 10"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LM Roman 10"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LM Roman 10"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M Roman 10"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LM Roman 1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jpeg"/><Relationship Id="rId7" Type="http://schemas.openxmlformats.org/officeDocument/2006/relationships/image" Target="../media/image17.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microsoft.com/office/2007/relationships/hdphoto" Target="../media/hdphoto6.wdp"/><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image" Target="../media/image15.jpe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hyperlink" Target="https://indico.cern.ch/event/847980/contributions/3609506/attachments/1973404/3283462/PSB_PS_performance_ramp_up.pdf" TargetMode="Externa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hyperlink" Target="https://indico.cern.ch/event/1318181/contributions/5645625"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indico.cern.ch/event/1389179/contributions/5840497" TargetMode="External"/><Relationship Id="rId5" Type="http://schemas.openxmlformats.org/officeDocument/2006/relationships/hyperlink" Target="https://indico.cern.ch/event/1340957/contributions/5644896/" TargetMode="Externa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0.png"/><Relationship Id="rId7" Type="http://schemas.openxmlformats.org/officeDocument/2006/relationships/hyperlink" Target="https://indico.cern.ch/event/1389179/&#8203;"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indico.cern.ch/event/1389179/contributions/5840497/" TargetMode="External"/><Relationship Id="rId5" Type="http://schemas.openxmlformats.org/officeDocument/2006/relationships/hyperlink" Target="https://indico.cern.ch/event/1337597/contributions/5634845/attachments/2766112/4819530/Arrutia%20JAP%20WS%202023.pdf" TargetMode="Externa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hyperlink" Target="https://accelconf.web.cern.ch/ipac2023/pdf/TUPM075.pdf"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6.png"/><Relationship Id="rId4" Type="http://schemas.openxmlformats.org/officeDocument/2006/relationships/hyperlink" Target="https://indico.cern.ch/event/1341192/contributions/5646112/"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hyperlink" Target="https://indico.cern.ch/event/1337597/contributions/5634845/attachments/2766112/4819530/Arrutia%20JAP%20WS%202023.pdf" TargetMode="Externa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hyperlink" Target="https://cds.cern.ch/record/2848908/files/CERN-PBC-Notes-2023-001.pdf"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hyperlink" Target="https://indico.cern.ch/event/1337597/contributions/5634060/attachments/2765570/4818042/TA_JAPW2023_ionBeamPerformance.pdf"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hyperlink" Target="https://indico.cern.ch/event/1343931/contributions/5672250/attachments/2789358/4863941/Ions_for_FT.pdf"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indico.cern.ch/event/1369776/timetable/#20240325.detailed" TargetMode="External"/><Relationship Id="rId5" Type="http://schemas.openxmlformats.org/officeDocument/2006/relationships/image" Target="../media/image44.png"/><Relationship Id="rId4" Type="http://schemas.openxmlformats.org/officeDocument/2006/relationships/hyperlink" Target="https://indico.cern.ch/category/16427/"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indico.cern.ch/event/1393697/contributions/5858335" TargetMode="External"/><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4.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4.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Layout" Target="../slideLayouts/slideLayout4.xml"/><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slideLayout" Target="../slideLayouts/slideLayout4.xml"/><Relationship Id="rId4" Type="http://schemas.microsoft.com/office/2007/relationships/hdphoto" Target="../media/hdphoto4.wdp"/></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4.xml"/><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S1 report: PS Booster prepares for beam | CERN">
            <a:extLst>
              <a:ext uri="{FF2B5EF4-FFF2-40B4-BE49-F238E27FC236}">
                <a16:creationId xmlns:a16="http://schemas.microsoft.com/office/drawing/2014/main" id="{D94DB780-7750-DF53-90B8-4C4A5C2F5A3F}"/>
              </a:ext>
            </a:extLst>
          </p:cNvPr>
          <p:cNvPicPr>
            <a:picLocks noChangeAspect="1" noChangeArrowheads="1"/>
          </p:cNvPicPr>
          <p:nvPr/>
        </p:nvPicPr>
        <p:blipFill>
          <a:blip r:embed="rId2">
            <a:alphaModFix amt="20000"/>
            <a:extLst>
              <a:ext uri="{28A0092B-C50C-407E-A947-70E740481C1C}">
                <a14:useLocalDpi xmlns:a14="http://schemas.microsoft.com/office/drawing/2010/main" val="0"/>
              </a:ext>
            </a:extLst>
          </a:blip>
          <a:srcRect/>
          <a:stretch>
            <a:fillRect/>
          </a:stretch>
        </p:blipFill>
        <p:spPr bwMode="auto">
          <a:xfrm>
            <a:off x="5709681" y="-297711"/>
            <a:ext cx="7184059" cy="4041034"/>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6146" name="Picture 2" descr="Linear accelerator 4 | CERN">
            <a:extLst>
              <a:ext uri="{FF2B5EF4-FFF2-40B4-BE49-F238E27FC236}">
                <a16:creationId xmlns:a16="http://schemas.microsoft.com/office/drawing/2014/main" id="{7A19026B-0661-68CF-CC61-4AEA00D67476}"/>
              </a:ext>
            </a:extLst>
          </p:cNvPr>
          <p:cNvPicPr>
            <a:picLocks noChangeAspect="1" noChangeArrowheads="1"/>
          </p:cNvPicPr>
          <p:nvPr/>
        </p:nvPicPr>
        <p:blipFill>
          <a:blip r:embed="rId3">
            <a:alphaModFix amt="20000"/>
            <a:extLst>
              <a:ext uri="{28A0092B-C50C-407E-A947-70E740481C1C}">
                <a14:useLocalDpi xmlns:a14="http://schemas.microsoft.com/office/drawing/2010/main" val="0"/>
              </a:ext>
            </a:extLst>
          </a:blip>
          <a:srcRect/>
          <a:stretch>
            <a:fillRect/>
          </a:stretch>
        </p:blipFill>
        <p:spPr bwMode="auto">
          <a:xfrm>
            <a:off x="-544796" y="-180170"/>
            <a:ext cx="7360023" cy="4041034"/>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6148" name="Picture 4" descr="The Proton Synchrotron | CERN">
            <a:extLst>
              <a:ext uri="{FF2B5EF4-FFF2-40B4-BE49-F238E27FC236}">
                <a16:creationId xmlns:a16="http://schemas.microsoft.com/office/drawing/2014/main" id="{6AB0A0D7-AD9B-FBCC-9ABE-56CA8879EC66}"/>
              </a:ext>
            </a:extLst>
          </p:cNvPr>
          <p:cNvPicPr>
            <a:picLocks noChangeAspect="1" noChangeArrowheads="1"/>
          </p:cNvPicPr>
          <p:nvPr/>
        </p:nvPicPr>
        <p:blipFill>
          <a:blip r:embed="rId4">
            <a:alphaModFix amt="20000"/>
            <a:extLst>
              <a:ext uri="{28A0092B-C50C-407E-A947-70E740481C1C}">
                <a14:useLocalDpi xmlns:a14="http://schemas.microsoft.com/office/drawing/2010/main" val="0"/>
              </a:ext>
            </a:extLst>
          </a:blip>
          <a:srcRect/>
          <a:stretch>
            <a:fillRect/>
          </a:stretch>
        </p:blipFill>
        <p:spPr bwMode="auto">
          <a:xfrm>
            <a:off x="-701741" y="2982817"/>
            <a:ext cx="7198765" cy="4316675"/>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6150" name="Picture 6" descr="SPS experiments are back in action | CERN">
            <a:extLst>
              <a:ext uri="{FF2B5EF4-FFF2-40B4-BE49-F238E27FC236}">
                <a16:creationId xmlns:a16="http://schemas.microsoft.com/office/drawing/2014/main" id="{49E51B62-02E3-8F6A-F9F4-E8ACCB564703}"/>
              </a:ext>
            </a:extLst>
          </p:cNvPr>
          <p:cNvPicPr>
            <a:picLocks noChangeAspect="1" noChangeArrowheads="1"/>
          </p:cNvPicPr>
          <p:nvPr/>
        </p:nvPicPr>
        <p:blipFill>
          <a:blip r:embed="rId5">
            <a:alphaModFix amt="20000"/>
            <a:extLst>
              <a:ext uri="{28A0092B-C50C-407E-A947-70E740481C1C}">
                <a14:useLocalDpi xmlns:a14="http://schemas.microsoft.com/office/drawing/2010/main" val="0"/>
              </a:ext>
            </a:extLst>
          </a:blip>
          <a:srcRect/>
          <a:stretch>
            <a:fillRect/>
          </a:stretch>
        </p:blipFill>
        <p:spPr bwMode="auto">
          <a:xfrm>
            <a:off x="5709682" y="2913321"/>
            <a:ext cx="7345316" cy="4316674"/>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sp>
        <p:nvSpPr>
          <p:cNvPr id="6" name="Title 2">
            <a:extLst>
              <a:ext uri="{FF2B5EF4-FFF2-40B4-BE49-F238E27FC236}">
                <a16:creationId xmlns:a16="http://schemas.microsoft.com/office/drawing/2014/main" id="{AFC00EA3-552E-5B26-E34D-C4F47C6C5744}"/>
              </a:ext>
            </a:extLst>
          </p:cNvPr>
          <p:cNvSpPr>
            <a:spLocks noGrp="1"/>
          </p:cNvSpPr>
          <p:nvPr>
            <p:ph type="title"/>
          </p:nvPr>
        </p:nvSpPr>
        <p:spPr>
          <a:xfrm>
            <a:off x="141767" y="1875095"/>
            <a:ext cx="11908465" cy="2203035"/>
          </a:xfrm>
          <a:noFill/>
          <a:effectLst>
            <a:softEdge rad="31750"/>
          </a:effectLst>
        </p:spPr>
        <p:txBody>
          <a:bodyPr>
            <a:normAutofit/>
          </a:bodyPr>
          <a:lstStyle/>
          <a:p>
            <a:r>
              <a:rPr lang="en-US" sz="4400" b="1" dirty="0">
                <a:cs typeface="Arial" panose="020B0604020202020204" pitchFamily="34" charset="0"/>
              </a:rPr>
              <a:t>Performance of the injectors after LIU: status and prospects</a:t>
            </a:r>
            <a:endParaRPr lang="en-US" sz="6600" dirty="0">
              <a:cs typeface="Arial" panose="020B0604020202020204" pitchFamily="34" charset="0"/>
            </a:endParaRPr>
          </a:p>
        </p:txBody>
      </p:sp>
      <p:sp>
        <p:nvSpPr>
          <p:cNvPr id="7" name="Subtitle 1">
            <a:extLst>
              <a:ext uri="{FF2B5EF4-FFF2-40B4-BE49-F238E27FC236}">
                <a16:creationId xmlns:a16="http://schemas.microsoft.com/office/drawing/2014/main" id="{21D57FAA-91C4-E564-1A29-10526A877500}"/>
              </a:ext>
            </a:extLst>
          </p:cNvPr>
          <p:cNvSpPr txBox="1">
            <a:spLocks/>
          </p:cNvSpPr>
          <p:nvPr/>
        </p:nvSpPr>
        <p:spPr>
          <a:xfrm>
            <a:off x="4204418" y="5647759"/>
            <a:ext cx="8001959" cy="1206354"/>
          </a:xfrm>
          <a:prstGeom prst="rect">
            <a:avLst/>
          </a:prstGeom>
        </p:spPr>
        <p:txBody>
          <a:bodyPr vert="horz" lIns="91440" tIns="45720" rIns="91440" bIns="45720" rtlCol="0" anchor="t">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bg1"/>
                </a:solidFill>
                <a:latin typeface="LM Roman 10"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0" i="0" kern="1200">
                <a:solidFill>
                  <a:schemeClr val="tx1">
                    <a:tint val="75000"/>
                  </a:schemeClr>
                </a:solidFill>
                <a:latin typeface="LM Roman 10"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0" i="0" kern="1200">
                <a:solidFill>
                  <a:schemeClr val="tx1">
                    <a:tint val="75000"/>
                  </a:schemeClr>
                </a:solidFill>
                <a:latin typeface="LM Roman 10"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LM Roman 10"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LM Roman 10" pitchFamily="2" charset="77"/>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sz="1600" u="sng" dirty="0">
                <a:latin typeface="Arial"/>
                <a:cs typeface="Arial"/>
              </a:rPr>
              <a:t>T. </a:t>
            </a:r>
            <a:r>
              <a:rPr lang="en-US" sz="1600" u="sng" dirty="0" err="1">
                <a:latin typeface="Arial"/>
                <a:cs typeface="Arial"/>
              </a:rPr>
              <a:t>Prebibaj</a:t>
            </a:r>
            <a:r>
              <a:rPr lang="en-US" sz="1600" dirty="0">
                <a:latin typeface="Arial"/>
                <a:cs typeface="Arial"/>
              </a:rPr>
              <a:t>, S. Albright, R. Alemany, C. </a:t>
            </a:r>
            <a:r>
              <a:rPr lang="en-US" sz="1600" dirty="0" err="1">
                <a:latin typeface="Arial"/>
                <a:cs typeface="Arial"/>
              </a:rPr>
              <a:t>Antuono</a:t>
            </a:r>
            <a:r>
              <a:rPr lang="en-US" sz="1600" dirty="0">
                <a:latin typeface="Arial"/>
                <a:cs typeface="Arial"/>
              </a:rPr>
              <a:t>, G. Arduini, T. Argyropoulos, P. </a:t>
            </a:r>
            <a:r>
              <a:rPr lang="en-US" sz="1600" dirty="0" err="1">
                <a:latin typeface="Arial"/>
                <a:cs typeface="Arial"/>
              </a:rPr>
              <a:t>Arrutia</a:t>
            </a:r>
            <a:r>
              <a:rPr lang="en-US" sz="1600" dirty="0">
                <a:latin typeface="Arial"/>
                <a:cs typeface="Arial"/>
              </a:rPr>
              <a:t>, F. </a:t>
            </a:r>
            <a:r>
              <a:rPr lang="en-US" sz="1600" dirty="0" err="1">
                <a:latin typeface="Arial"/>
                <a:cs typeface="Arial"/>
              </a:rPr>
              <a:t>Asvesta</a:t>
            </a:r>
            <a:r>
              <a:rPr lang="en-US" sz="1600" dirty="0">
                <a:latin typeface="Arial"/>
                <a:cs typeface="Arial"/>
              </a:rPr>
              <a:t>, H. Bartosik, G. </a:t>
            </a:r>
            <a:r>
              <a:rPr lang="en-US" sz="1600" dirty="0" err="1">
                <a:latin typeface="Arial"/>
                <a:cs typeface="Arial"/>
              </a:rPr>
              <a:t>Bellodi</a:t>
            </a:r>
            <a:r>
              <a:rPr lang="en-US" sz="1600" dirty="0">
                <a:latin typeface="Arial"/>
                <a:cs typeface="Arial"/>
              </a:rPr>
              <a:t>, C. Bracco, S. </a:t>
            </a:r>
            <a:r>
              <a:rPr lang="en-US" sz="1600" dirty="0" err="1">
                <a:latin typeface="Arial"/>
                <a:cs typeface="Arial"/>
              </a:rPr>
              <a:t>Cettour</a:t>
            </a:r>
            <a:r>
              <a:rPr lang="en-US" sz="1600" dirty="0">
                <a:latin typeface="Arial"/>
                <a:cs typeface="Arial"/>
              </a:rPr>
              <a:t>-Cave, N. </a:t>
            </a:r>
            <a:r>
              <a:rPr lang="en-US" sz="1600" dirty="0" err="1">
                <a:latin typeface="Arial"/>
                <a:cs typeface="Arial"/>
              </a:rPr>
              <a:t>Charitonidis</a:t>
            </a:r>
            <a:r>
              <a:rPr lang="en-US" sz="1600" dirty="0">
                <a:latin typeface="Arial"/>
                <a:cs typeface="Arial"/>
              </a:rPr>
              <a:t>, H. </a:t>
            </a:r>
            <a:r>
              <a:rPr lang="en-US" sz="1600" dirty="0" err="1">
                <a:latin typeface="Arial"/>
                <a:cs typeface="Arial"/>
              </a:rPr>
              <a:t>Damerau</a:t>
            </a:r>
            <a:r>
              <a:rPr lang="en-US" sz="1600" dirty="0">
                <a:latin typeface="Arial"/>
                <a:cs typeface="Arial"/>
              </a:rPr>
              <a:t>, L. Feliciano, A. Findlay, M. A. Fraser, D. </a:t>
            </a:r>
            <a:r>
              <a:rPr lang="en-US" sz="1600" dirty="0" err="1">
                <a:latin typeface="Arial"/>
                <a:cs typeface="Arial"/>
              </a:rPr>
              <a:t>Gamba</a:t>
            </a:r>
            <a:r>
              <a:rPr lang="en-US" sz="1600" dirty="0">
                <a:latin typeface="Arial"/>
                <a:cs typeface="Arial"/>
              </a:rPr>
              <a:t>, G. P. Di Giovanni, A. </a:t>
            </a:r>
            <a:r>
              <a:rPr lang="en-US" sz="1600" dirty="0" err="1">
                <a:latin typeface="Arial"/>
                <a:cs typeface="Arial"/>
              </a:rPr>
              <a:t>Huschauer</a:t>
            </a:r>
            <a:r>
              <a:rPr lang="en-US" sz="1600" dirty="0">
                <a:latin typeface="Arial"/>
                <a:cs typeface="Arial"/>
              </a:rPr>
              <a:t>, A. Lasheen, J. B. Lallement, K. Li, I. Mases Sole, M. Marchi, B. Mikulec, F. </a:t>
            </a:r>
            <a:r>
              <a:rPr lang="en-US" sz="1600" dirty="0" err="1">
                <a:latin typeface="Arial"/>
                <a:cs typeface="Arial"/>
              </a:rPr>
              <a:t>Roncarolo</a:t>
            </a:r>
            <a:r>
              <a:rPr lang="en-US" sz="1600" dirty="0">
                <a:latin typeface="Arial"/>
                <a:cs typeface="Arial"/>
              </a:rPr>
              <a:t>, G. </a:t>
            </a:r>
            <a:r>
              <a:rPr lang="en-US" sz="1600" dirty="0" err="1">
                <a:latin typeface="Arial"/>
                <a:cs typeface="Arial"/>
              </a:rPr>
              <a:t>Rumolo</a:t>
            </a:r>
            <a:r>
              <a:rPr lang="en-US" sz="1600" dirty="0">
                <a:latin typeface="Arial"/>
                <a:cs typeface="Arial"/>
              </a:rPr>
              <a:t>, E. Sargsyan, P. Skowronski, M. Schenk, F. M. </a:t>
            </a:r>
            <a:r>
              <a:rPr lang="en-US" sz="1600" dirty="0" err="1">
                <a:latin typeface="Arial"/>
                <a:cs typeface="Arial"/>
              </a:rPr>
              <a:t>Velotti</a:t>
            </a:r>
            <a:r>
              <a:rPr lang="en-US" sz="1600" dirty="0">
                <a:latin typeface="Arial"/>
                <a:cs typeface="Arial"/>
              </a:rPr>
              <a:t>, C. Zannini, PSB-PS-SPS OP</a:t>
            </a:r>
          </a:p>
        </p:txBody>
      </p:sp>
      <p:sp>
        <p:nvSpPr>
          <p:cNvPr id="8" name="Subtitle 1">
            <a:extLst>
              <a:ext uri="{FF2B5EF4-FFF2-40B4-BE49-F238E27FC236}">
                <a16:creationId xmlns:a16="http://schemas.microsoft.com/office/drawing/2014/main" id="{29EBBD9C-907B-2EE3-155E-6EC56D47F3B6}"/>
              </a:ext>
            </a:extLst>
          </p:cNvPr>
          <p:cNvSpPr txBox="1">
            <a:spLocks/>
          </p:cNvSpPr>
          <p:nvPr/>
        </p:nvSpPr>
        <p:spPr>
          <a:xfrm>
            <a:off x="0" y="6110642"/>
            <a:ext cx="3476847" cy="747357"/>
          </a:xfrm>
          <a:prstGeom prst="rect">
            <a:avLst/>
          </a:prstGeom>
          <a:noFill/>
          <a:effectLst>
            <a:softEdge rad="31750"/>
          </a:effectLst>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accent1"/>
                </a:solidFill>
                <a:latin typeface="Arial" panose="020B0604020202020204" pitchFamily="34" charset="0"/>
                <a:cs typeface="Arial" panose="020B0604020202020204" pitchFamily="34" charset="0"/>
              </a:rPr>
              <a:t>25-27/03/2024</a:t>
            </a:r>
          </a:p>
          <a:p>
            <a:r>
              <a:rPr lang="en-US" sz="2000" dirty="0">
                <a:solidFill>
                  <a:schemeClr val="accent1"/>
                </a:solidFill>
                <a:latin typeface="Arial" panose="020B0604020202020204" pitchFamily="34" charset="0"/>
                <a:cs typeface="Arial" panose="020B0604020202020204" pitchFamily="34" charset="0"/>
              </a:rPr>
              <a:t>PBC Annual Workshop</a:t>
            </a:r>
          </a:p>
        </p:txBody>
      </p:sp>
    </p:spTree>
    <p:extLst>
      <p:ext uri="{BB962C8B-B14F-4D97-AF65-F5344CB8AC3E}">
        <p14:creationId xmlns:p14="http://schemas.microsoft.com/office/powerpoint/2010/main" val="26079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4">
            <a:extLst>
              <a:ext uri="{FF2B5EF4-FFF2-40B4-BE49-F238E27FC236}">
                <a16:creationId xmlns:a16="http://schemas.microsoft.com/office/drawing/2014/main" id="{101C0D6B-5EC1-E5FE-E3D8-E9E92960A008}"/>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6" name="TextBox 5">
            <a:extLst>
              <a:ext uri="{FF2B5EF4-FFF2-40B4-BE49-F238E27FC236}">
                <a16:creationId xmlns:a16="http://schemas.microsoft.com/office/drawing/2014/main" id="{F3CDEBDC-11EB-68F4-8DFD-752227675674}"/>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FBD1E365-E727-06DF-46E7-18E6CFBF4B09}"/>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614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a:latin typeface="Arial"/>
                <a:cs typeface="Arial"/>
              </a:rPr>
              <a:t>LHC Injectors Upgrade </a:t>
            </a:r>
            <a:r>
              <a:rPr lang="en-US">
                <a:latin typeface="Arial"/>
                <a:cs typeface="Arial"/>
              </a:rPr>
              <a:t>(LIU)</a:t>
            </a:r>
            <a:r>
              <a:rPr lang="en-CH">
                <a:latin typeface="Arial"/>
                <a:cs typeface="Arial"/>
              </a:rPr>
              <a:t> project</a:t>
            </a:r>
          </a:p>
        </p:txBody>
      </p:sp>
      <p:grpSp>
        <p:nvGrpSpPr>
          <p:cNvPr id="9" name="Group 8">
            <a:extLst>
              <a:ext uri="{FF2B5EF4-FFF2-40B4-BE49-F238E27FC236}">
                <a16:creationId xmlns:a16="http://schemas.microsoft.com/office/drawing/2014/main" id="{75F2A361-094C-1B52-7EED-03A00FD26808}"/>
              </a:ext>
            </a:extLst>
          </p:cNvPr>
          <p:cNvGrpSpPr/>
          <p:nvPr/>
        </p:nvGrpSpPr>
        <p:grpSpPr>
          <a:xfrm>
            <a:off x="172365" y="2339383"/>
            <a:ext cx="2916266" cy="3427935"/>
            <a:chOff x="278593" y="2608255"/>
            <a:chExt cx="2916266" cy="3427935"/>
          </a:xfrm>
        </p:grpSpPr>
        <p:pic>
          <p:nvPicPr>
            <p:cNvPr id="10" name="Picture 9" descr="A factory next to a building&#10;&#10;Description automatically generated">
              <a:extLst>
                <a:ext uri="{FF2B5EF4-FFF2-40B4-BE49-F238E27FC236}">
                  <a16:creationId xmlns:a16="http://schemas.microsoft.com/office/drawing/2014/main" id="{433E9812-C428-22B5-BA05-9FA938CD9981}"/>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6398" y="4435561"/>
              <a:ext cx="2699020" cy="1572137"/>
            </a:xfrm>
            <a:prstGeom prst="rect">
              <a:avLst/>
            </a:prstGeom>
            <a:ln>
              <a:noFill/>
            </a:ln>
            <a:effectLst>
              <a:outerShdw blurRad="292100" dist="139700" dir="2700000" algn="tl" rotWithShape="0">
                <a:srgbClr val="333333">
                  <a:alpha val="65000"/>
                </a:srgbClr>
              </a:outerShdw>
            </a:effectLst>
          </p:spPr>
        </p:pic>
        <p:grpSp>
          <p:nvGrpSpPr>
            <p:cNvPr id="11" name="Group 10">
              <a:extLst>
                <a:ext uri="{FF2B5EF4-FFF2-40B4-BE49-F238E27FC236}">
                  <a16:creationId xmlns:a16="http://schemas.microsoft.com/office/drawing/2014/main" id="{048E56AD-EA05-E8A6-7787-D5312C66D172}"/>
                </a:ext>
              </a:extLst>
            </p:cNvPr>
            <p:cNvGrpSpPr/>
            <p:nvPr/>
          </p:nvGrpSpPr>
          <p:grpSpPr>
            <a:xfrm>
              <a:off x="527839" y="2608255"/>
              <a:ext cx="2667020" cy="1679715"/>
              <a:chOff x="527839" y="2463876"/>
              <a:chExt cx="2667020" cy="1679715"/>
            </a:xfrm>
          </p:grpSpPr>
          <p:pic>
            <p:nvPicPr>
              <p:cNvPr id="13" name="Picture 12" descr="A picture containing outdoor, sky, building, road&#10;&#10;Description automatically generated">
                <a:extLst>
                  <a:ext uri="{FF2B5EF4-FFF2-40B4-BE49-F238E27FC236}">
                    <a16:creationId xmlns:a16="http://schemas.microsoft.com/office/drawing/2014/main" id="{5376873E-F03B-CF2C-929C-5F6A63339FA1}"/>
                  </a:ext>
                </a:extLst>
              </p:cNvPr>
              <p:cNvPicPr>
                <a:picLocks noChangeAspect="1"/>
              </p:cNvPicPr>
              <p:nvPr/>
            </p:nvPicPr>
            <p:blipFill rotWithShape="1">
              <a:blip r:embed="rId4"/>
              <a:srcRect l="3538" t="6021" r="7977" b="21822"/>
              <a:stretch/>
            </p:blipFill>
            <p:spPr>
              <a:xfrm>
                <a:off x="527839" y="2463876"/>
                <a:ext cx="2520000" cy="1541216"/>
              </a:xfrm>
              <a:prstGeom prst="rect">
                <a:avLst/>
              </a:prstGeom>
              <a:ln>
                <a:noFill/>
              </a:ln>
              <a:effectLst>
                <a:outerShdw blurRad="292100" dist="139700" dir="2700000" algn="tl" rotWithShape="0">
                  <a:srgbClr val="333333">
                    <a:alpha val="65000"/>
                  </a:srgbClr>
                </a:outerShdw>
              </a:effectLst>
            </p:spPr>
          </p:pic>
          <p:sp>
            <p:nvSpPr>
              <p:cNvPr id="14" name="TextBox 13">
                <a:extLst>
                  <a:ext uri="{FF2B5EF4-FFF2-40B4-BE49-F238E27FC236}">
                    <a16:creationId xmlns:a16="http://schemas.microsoft.com/office/drawing/2014/main" id="{ACF5FF18-CC4F-EE63-2BEE-CEC0BACA348F}"/>
                  </a:ext>
                </a:extLst>
              </p:cNvPr>
              <p:cNvSpPr txBox="1"/>
              <p:nvPr/>
            </p:nvSpPr>
            <p:spPr>
              <a:xfrm>
                <a:off x="1080047" y="3866592"/>
                <a:ext cx="2114812" cy="276999"/>
              </a:xfrm>
              <a:prstGeom prst="rect">
                <a:avLst/>
              </a:prstGeom>
              <a:solidFill>
                <a:srgbClr val="5B9BD5"/>
              </a:solidFill>
              <a:ln>
                <a:solidFill>
                  <a:srgbClr val="5B9BD5"/>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kern="0" dirty="0">
                    <a:solidFill>
                      <a:prstClr val="white"/>
                    </a:solidFill>
                    <a:latin typeface="Calibri" panose="020F0502020204030204"/>
                  </a:rPr>
                  <a:t>PSB n</a:t>
                </a:r>
                <a:r>
                  <a:rPr kumimoji="0" lang="en-GB" sz="1200" b="0" i="0" u="none" strike="noStrike" kern="0" cap="none" spc="0" normalizeH="0" baseline="0" noProof="0" dirty="0" err="1">
                    <a:ln>
                      <a:noFill/>
                    </a:ln>
                    <a:solidFill>
                      <a:prstClr val="white"/>
                    </a:solidFill>
                    <a:effectLst/>
                    <a:uLnTx/>
                    <a:uFillTx/>
                    <a:latin typeface="Calibri" panose="020F0502020204030204"/>
                  </a:rPr>
                  <a:t>ew</a:t>
                </a:r>
                <a:r>
                  <a:rPr kumimoji="0" lang="en-GB" sz="1200" b="0" i="0" u="none" strike="noStrike" kern="0" cap="none" spc="0" normalizeH="0" baseline="0" noProof="0" dirty="0">
                    <a:ln>
                      <a:noFill/>
                    </a:ln>
                    <a:solidFill>
                      <a:prstClr val="white"/>
                    </a:solidFill>
                    <a:effectLst/>
                    <a:uLnTx/>
                    <a:uFillTx/>
                    <a:latin typeface="Calibri" panose="020F0502020204030204"/>
                  </a:rPr>
                  <a:t> power supply building</a:t>
                </a:r>
              </a:p>
            </p:txBody>
          </p:sp>
        </p:grpSp>
        <p:sp>
          <p:nvSpPr>
            <p:cNvPr id="12" name="TextBox 11">
              <a:extLst>
                <a:ext uri="{FF2B5EF4-FFF2-40B4-BE49-F238E27FC236}">
                  <a16:creationId xmlns:a16="http://schemas.microsoft.com/office/drawing/2014/main" id="{44978C12-3EBE-87E3-690B-545C568B8697}"/>
                </a:ext>
              </a:extLst>
            </p:cNvPr>
            <p:cNvSpPr txBox="1"/>
            <p:nvPr/>
          </p:nvSpPr>
          <p:spPr>
            <a:xfrm>
              <a:off x="278593" y="5759191"/>
              <a:ext cx="2102350" cy="276999"/>
            </a:xfrm>
            <a:prstGeom prst="rect">
              <a:avLst/>
            </a:prstGeom>
            <a:solidFill>
              <a:srgbClr val="5B9BD5"/>
            </a:solidFill>
            <a:ln>
              <a:solidFill>
                <a:srgbClr val="5B9BD5"/>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kern="0" dirty="0">
                  <a:solidFill>
                    <a:prstClr val="white"/>
                  </a:solidFill>
                  <a:latin typeface="Calibri" panose="020F0502020204030204"/>
                </a:rPr>
                <a:t>PSB </a:t>
              </a:r>
              <a:r>
                <a:rPr lang="en-GB" sz="1200" kern="0" dirty="0" err="1">
                  <a:solidFill>
                    <a:prstClr val="white"/>
                  </a:solidFill>
                  <a:latin typeface="Calibri" panose="020F0502020204030204"/>
                </a:rPr>
                <a:t>i</a:t>
              </a:r>
              <a:r>
                <a:rPr kumimoji="0" lang="en-GB" sz="1200" b="0" i="0" u="none" strike="noStrike" kern="0" cap="none" spc="0" normalizeH="0" baseline="0" noProof="0" dirty="0" err="1">
                  <a:ln>
                    <a:noFill/>
                  </a:ln>
                  <a:solidFill>
                    <a:prstClr val="white"/>
                  </a:solidFill>
                  <a:effectLst/>
                  <a:uLnTx/>
                  <a:uFillTx/>
                  <a:latin typeface="Calibri" panose="020F0502020204030204"/>
                </a:rPr>
                <a:t>njection</a:t>
              </a:r>
              <a:r>
                <a:rPr kumimoji="0" lang="en-GB" sz="1200" b="0" i="0" u="none" strike="noStrike" kern="0" cap="none" spc="0" normalizeH="0" baseline="0" noProof="0" dirty="0">
                  <a:ln>
                    <a:noFill/>
                  </a:ln>
                  <a:solidFill>
                    <a:prstClr val="white"/>
                  </a:solidFill>
                  <a:effectLst/>
                  <a:uLnTx/>
                  <a:uFillTx/>
                  <a:latin typeface="Calibri" panose="020F0502020204030204"/>
                </a:rPr>
                <a:t> Line from Linac4</a:t>
              </a:r>
            </a:p>
          </p:txBody>
        </p:sp>
      </p:grpSp>
      <p:grpSp>
        <p:nvGrpSpPr>
          <p:cNvPr id="15" name="Group 14">
            <a:extLst>
              <a:ext uri="{FF2B5EF4-FFF2-40B4-BE49-F238E27FC236}">
                <a16:creationId xmlns:a16="http://schemas.microsoft.com/office/drawing/2014/main" id="{8BC1D529-5EC9-D2CE-8988-3943FF097046}"/>
              </a:ext>
            </a:extLst>
          </p:cNvPr>
          <p:cNvGrpSpPr/>
          <p:nvPr/>
        </p:nvGrpSpPr>
        <p:grpSpPr>
          <a:xfrm>
            <a:off x="7538436" y="1843476"/>
            <a:ext cx="4492738" cy="4226542"/>
            <a:chOff x="7644664" y="2112348"/>
            <a:chExt cx="4492738" cy="4226542"/>
          </a:xfrm>
        </p:grpSpPr>
        <p:grpSp>
          <p:nvGrpSpPr>
            <p:cNvPr id="16" name="Group 15">
              <a:extLst>
                <a:ext uri="{FF2B5EF4-FFF2-40B4-BE49-F238E27FC236}">
                  <a16:creationId xmlns:a16="http://schemas.microsoft.com/office/drawing/2014/main" id="{B0CD9741-42EF-35B2-6B58-5A0CC5CFEC28}"/>
                </a:ext>
              </a:extLst>
            </p:cNvPr>
            <p:cNvGrpSpPr/>
            <p:nvPr/>
          </p:nvGrpSpPr>
          <p:grpSpPr>
            <a:xfrm>
              <a:off x="10193402" y="2112348"/>
              <a:ext cx="1944000" cy="2058418"/>
              <a:chOff x="8720841" y="3919404"/>
              <a:chExt cx="1944000" cy="2058418"/>
            </a:xfrm>
          </p:grpSpPr>
          <p:pic>
            <p:nvPicPr>
              <p:cNvPr id="22" name="Picture 21" descr="A picture containing indoor, sitting, kitchen, computer&#10;&#10;Description automatically generated">
                <a:extLst>
                  <a:ext uri="{FF2B5EF4-FFF2-40B4-BE49-F238E27FC236}">
                    <a16:creationId xmlns:a16="http://schemas.microsoft.com/office/drawing/2014/main" id="{D6F7F793-8068-ADB7-FB0D-81DF79994A0C}"/>
                  </a:ext>
                </a:extLst>
              </p:cNvPr>
              <p:cNvPicPr>
                <a:picLocks noChangeAspect="1"/>
              </p:cNvPicPr>
              <p:nvPr/>
            </p:nvPicPr>
            <p:blipFill rotWithShape="1">
              <a:blip r:embed="rId5" cstate="hqprint">
                <a:extLst>
                  <a:ext uri="{BEBA8EAE-BF5A-486C-A8C5-ECC9F3942E4B}">
                    <a14:imgProps xmlns:a14="http://schemas.microsoft.com/office/drawing/2010/main">
                      <a14:imgLayer r:embed="rId6">
                        <a14:imgEffect>
                          <a14:brightnessContrast bright="44000"/>
                        </a14:imgEffect>
                      </a14:imgLayer>
                    </a14:imgProps>
                  </a:ext>
                  <a:ext uri="{28A0092B-C50C-407E-A947-70E740481C1C}">
                    <a14:useLocalDpi xmlns:a14="http://schemas.microsoft.com/office/drawing/2010/main"/>
                  </a:ext>
                </a:extLst>
              </a:blip>
              <a:srcRect/>
              <a:stretch/>
            </p:blipFill>
            <p:spPr>
              <a:xfrm rot="5400000">
                <a:off x="8805113" y="4306594"/>
                <a:ext cx="1902457" cy="1440000"/>
              </a:xfrm>
              <a:prstGeom prst="rect">
                <a:avLst/>
              </a:prstGeom>
              <a:ln>
                <a:noFill/>
              </a:ln>
              <a:effectLst>
                <a:outerShdw blurRad="292100" dist="139700" dir="2700000" algn="tl" rotWithShape="0">
                  <a:srgbClr val="333333">
                    <a:alpha val="65000"/>
                  </a:srgbClr>
                </a:outerShdw>
              </a:effectLst>
            </p:spPr>
          </p:pic>
          <p:sp>
            <p:nvSpPr>
              <p:cNvPr id="23" name="TextBox 22">
                <a:extLst>
                  <a:ext uri="{FF2B5EF4-FFF2-40B4-BE49-F238E27FC236}">
                    <a16:creationId xmlns:a16="http://schemas.microsoft.com/office/drawing/2014/main" id="{4DF284D9-5AB2-93F2-794C-457A8213BAA5}"/>
                  </a:ext>
                </a:extLst>
              </p:cNvPr>
              <p:cNvSpPr txBox="1"/>
              <p:nvPr/>
            </p:nvSpPr>
            <p:spPr>
              <a:xfrm>
                <a:off x="8720841" y="3919404"/>
                <a:ext cx="1944000" cy="276999"/>
              </a:xfrm>
              <a:prstGeom prst="rect">
                <a:avLst/>
              </a:prstGeom>
              <a:solidFill>
                <a:srgbClr val="5B9BD5"/>
              </a:solidFill>
              <a:ln>
                <a:solidFill>
                  <a:srgbClr val="5B9BD5"/>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kern="0" dirty="0">
                    <a:solidFill>
                      <a:prstClr val="white"/>
                    </a:solidFill>
                    <a:latin typeface="Calibri" panose="020F0502020204030204"/>
                  </a:rPr>
                  <a:t>PS </a:t>
                </a:r>
                <a:r>
                  <a:rPr lang="en-GB" sz="1200" kern="0" dirty="0" err="1">
                    <a:solidFill>
                      <a:prstClr val="white"/>
                    </a:solidFill>
                    <a:latin typeface="Calibri" panose="020F0502020204030204"/>
                  </a:rPr>
                  <a:t>Finemet</a:t>
                </a:r>
                <a:r>
                  <a:rPr lang="en-GB" sz="1200" kern="0" dirty="0">
                    <a:solidFill>
                      <a:prstClr val="white"/>
                    </a:solidFill>
                    <a:latin typeface="Calibri" panose="020F0502020204030204"/>
                  </a:rPr>
                  <a:t> cavity (</a:t>
                </a:r>
                <a:r>
                  <a:rPr kumimoji="0" lang="en-GB" sz="1200" b="0" i="0" u="none" strike="noStrike" kern="0" cap="none" spc="0" normalizeH="0" baseline="0" noProof="0" dirty="0">
                    <a:ln>
                      <a:noFill/>
                    </a:ln>
                    <a:solidFill>
                      <a:prstClr val="white"/>
                    </a:solidFill>
                    <a:effectLst/>
                    <a:uLnTx/>
                    <a:uFillTx/>
                    <a:latin typeface="Calibri" panose="020F0502020204030204"/>
                  </a:rPr>
                  <a:t> damper)</a:t>
                </a:r>
              </a:p>
            </p:txBody>
          </p:sp>
        </p:grpSp>
        <p:grpSp>
          <p:nvGrpSpPr>
            <p:cNvPr id="17" name="Group 16">
              <a:extLst>
                <a:ext uri="{FF2B5EF4-FFF2-40B4-BE49-F238E27FC236}">
                  <a16:creationId xmlns:a16="http://schemas.microsoft.com/office/drawing/2014/main" id="{01B3C0FD-1CE9-BC38-B20E-90EFC07691CC}"/>
                </a:ext>
              </a:extLst>
            </p:cNvPr>
            <p:cNvGrpSpPr/>
            <p:nvPr/>
          </p:nvGrpSpPr>
          <p:grpSpPr>
            <a:xfrm>
              <a:off x="8145339" y="4476473"/>
              <a:ext cx="3248265" cy="1862417"/>
              <a:chOff x="8598406" y="4344390"/>
              <a:chExt cx="3248265" cy="1862417"/>
            </a:xfrm>
          </p:grpSpPr>
          <p:pic>
            <p:nvPicPr>
              <p:cNvPr id="20" name="Picture 3">
                <a:extLst>
                  <a:ext uri="{FF2B5EF4-FFF2-40B4-BE49-F238E27FC236}">
                    <a16:creationId xmlns:a16="http://schemas.microsoft.com/office/drawing/2014/main" id="{0C07F108-2783-932C-584A-1507DC89ABE0}"/>
                  </a:ext>
                </a:extLst>
              </p:cNvPr>
              <p:cNvPicPr>
                <a:picLocks noChangeAspect="1"/>
              </p:cNvPicPr>
              <p:nvPr/>
            </p:nvPicPr>
            <p:blipFill>
              <a:blip r:embed="rId7"/>
              <a:srcRect t="10458" b="6569"/>
              <a:stretch/>
            </p:blipFill>
            <p:spPr bwMode="auto">
              <a:xfrm>
                <a:off x="8598406" y="4344390"/>
                <a:ext cx="2880000" cy="1792200"/>
              </a:xfrm>
              <a:prstGeom prst="rect">
                <a:avLst/>
              </a:prstGeom>
              <a:ln>
                <a:no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588F9D7A-8642-7256-1568-804278CEA345}"/>
                  </a:ext>
                </a:extLst>
              </p:cNvPr>
              <p:cNvSpPr txBox="1"/>
              <p:nvPr/>
            </p:nvSpPr>
            <p:spPr>
              <a:xfrm>
                <a:off x="9723728" y="5929808"/>
                <a:ext cx="2122943" cy="276999"/>
              </a:xfrm>
              <a:prstGeom prst="rect">
                <a:avLst/>
              </a:prstGeom>
              <a:solidFill>
                <a:srgbClr val="5B9BD5"/>
              </a:solidFill>
              <a:ln>
                <a:solidFill>
                  <a:srgbClr val="5B9BD5"/>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solidFill>
                    <a:effectLst/>
                    <a:uLnTx/>
                    <a:uFillTx/>
                    <a:latin typeface="Calibri" panose="020F0502020204030204"/>
                  </a:rPr>
                  <a:t>New SPS RF amplifier towers</a:t>
                </a:r>
              </a:p>
            </p:txBody>
          </p:sp>
        </p:grpSp>
        <p:pic>
          <p:nvPicPr>
            <p:cNvPr id="18" name="Picture 3">
              <a:extLst>
                <a:ext uri="{FF2B5EF4-FFF2-40B4-BE49-F238E27FC236}">
                  <a16:creationId xmlns:a16="http://schemas.microsoft.com/office/drawing/2014/main" id="{784C14BA-5A3D-6F99-21AF-1DC76DF63F8B}"/>
                </a:ext>
              </a:extLst>
            </p:cNvPr>
            <p:cNvPicPr>
              <a:picLocks noChangeAspect="1"/>
            </p:cNvPicPr>
            <p:nvPr/>
          </p:nvPicPr>
          <p:blipFill>
            <a:blip r:embed="rId8"/>
            <a:srcRect l="43328" t="9872" r="18771" b="13596"/>
            <a:stretch/>
          </p:blipFill>
          <p:spPr bwMode="auto">
            <a:xfrm>
              <a:off x="7775142" y="2719724"/>
              <a:ext cx="2520000" cy="1418552"/>
            </a:xfrm>
            <a:prstGeom prst="rect">
              <a:avLst/>
            </a:prstGeom>
            <a:ln>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D905B38E-8F24-93AC-841D-D22650011150}"/>
                </a:ext>
              </a:extLst>
            </p:cNvPr>
            <p:cNvSpPr txBox="1"/>
            <p:nvPr/>
          </p:nvSpPr>
          <p:spPr>
            <a:xfrm>
              <a:off x="7644664" y="2612362"/>
              <a:ext cx="1562497" cy="276999"/>
            </a:xfrm>
            <a:prstGeom prst="rect">
              <a:avLst/>
            </a:prstGeom>
            <a:solidFill>
              <a:srgbClr val="5B9BD5"/>
            </a:solidFill>
            <a:ln>
              <a:solidFill>
                <a:srgbClr val="5B9BD5"/>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solidFill>
                  <a:effectLst/>
                  <a:uLnTx/>
                  <a:uFillTx/>
                  <a:latin typeface="Calibri" panose="020F0502020204030204"/>
                </a:rPr>
                <a:t>New SPS beam dump</a:t>
              </a:r>
            </a:p>
          </p:txBody>
        </p:sp>
      </p:grpSp>
      <p:pic>
        <p:nvPicPr>
          <p:cNvPr id="25" name="Picture 24">
            <a:extLst>
              <a:ext uri="{FF2B5EF4-FFF2-40B4-BE49-F238E27FC236}">
                <a16:creationId xmlns:a16="http://schemas.microsoft.com/office/drawing/2014/main" id="{54AF3A0A-D1AE-750B-C41E-E125959E8B96}"/>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3206998" y="1657364"/>
            <a:ext cx="4680000" cy="4320000"/>
          </a:xfrm>
          <a:prstGeom prst="rect">
            <a:avLst/>
          </a:prstGeom>
        </p:spPr>
      </p:pic>
      <p:pic>
        <p:nvPicPr>
          <p:cNvPr id="26" name="Picture 25">
            <a:extLst>
              <a:ext uri="{FF2B5EF4-FFF2-40B4-BE49-F238E27FC236}">
                <a16:creationId xmlns:a16="http://schemas.microsoft.com/office/drawing/2014/main" id="{27A53A9A-1849-DDCD-7F22-3F37E3E8404D}"/>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3201303" y="1657364"/>
            <a:ext cx="4680000" cy="4320000"/>
          </a:xfrm>
          <a:prstGeom prst="rect">
            <a:avLst/>
          </a:prstGeom>
        </p:spPr>
      </p:pic>
      <p:grpSp>
        <p:nvGrpSpPr>
          <p:cNvPr id="27" name="Group 26">
            <a:extLst>
              <a:ext uri="{FF2B5EF4-FFF2-40B4-BE49-F238E27FC236}">
                <a16:creationId xmlns:a16="http://schemas.microsoft.com/office/drawing/2014/main" id="{93EBA5AC-089C-35EC-128F-A78D02E384B4}"/>
              </a:ext>
            </a:extLst>
          </p:cNvPr>
          <p:cNvGrpSpPr/>
          <p:nvPr/>
        </p:nvGrpSpPr>
        <p:grpSpPr>
          <a:xfrm>
            <a:off x="5559748" y="2575830"/>
            <a:ext cx="1353640" cy="1002813"/>
            <a:chOff x="5665976" y="2844702"/>
            <a:chExt cx="1353640" cy="1002813"/>
          </a:xfrm>
        </p:grpSpPr>
        <p:sp>
          <p:nvSpPr>
            <p:cNvPr id="28" name="5-Point Star 12">
              <a:extLst>
                <a:ext uri="{FF2B5EF4-FFF2-40B4-BE49-F238E27FC236}">
                  <a16:creationId xmlns:a16="http://schemas.microsoft.com/office/drawing/2014/main" id="{CEA24615-09F0-4A06-1601-7B776A597CE7}"/>
                </a:ext>
              </a:extLst>
            </p:cNvPr>
            <p:cNvSpPr>
              <a:spLocks noChangeAspect="1"/>
            </p:cNvSpPr>
            <p:nvPr/>
          </p:nvSpPr>
          <p:spPr>
            <a:xfrm>
              <a:off x="6169058" y="3523515"/>
              <a:ext cx="324000" cy="324000"/>
            </a:xfrm>
            <a:prstGeom prst="star5">
              <a:avLst/>
            </a:prstGeom>
            <a:solidFill>
              <a:srgbClr val="7030A0"/>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4ACCDF9-7214-6814-6683-993027555C45}"/>
                </a:ext>
              </a:extLst>
            </p:cNvPr>
            <p:cNvSpPr txBox="1"/>
            <p:nvPr/>
          </p:nvSpPr>
          <p:spPr>
            <a:xfrm>
              <a:off x="5665976" y="2844702"/>
              <a:ext cx="1353640" cy="877163"/>
            </a:xfrm>
            <a:prstGeom prst="rect">
              <a:avLst/>
            </a:prstGeom>
            <a:noFill/>
          </p:spPr>
          <p:txBody>
            <a:bodyPr wrap="none" rtlCol="0">
              <a:spAutoFit/>
            </a:bodyPr>
            <a:lstStyle/>
            <a:p>
              <a:r>
                <a:rPr lang="en-US" sz="1200" dirty="0">
                  <a:solidFill>
                    <a:srgbClr val="7030A0"/>
                  </a:solidFill>
                </a:rPr>
                <a:t>HL-LHC target</a:t>
              </a:r>
            </a:p>
            <a:p>
              <a:r>
                <a:rPr lang="en-US" sz="1200" dirty="0">
                  <a:solidFill>
                    <a:srgbClr val="7030A0"/>
                  </a:solidFill>
                </a:rPr>
                <a:t>N</a:t>
              </a:r>
              <a:r>
                <a:rPr lang="en-US" sz="1200" baseline="-25000" dirty="0">
                  <a:solidFill>
                    <a:srgbClr val="7030A0"/>
                  </a:solidFill>
                </a:rPr>
                <a:t>b</a:t>
              </a:r>
              <a:r>
                <a:rPr lang="en-US" sz="1200" dirty="0">
                  <a:solidFill>
                    <a:srgbClr val="7030A0"/>
                  </a:solidFill>
                </a:rPr>
                <a:t>=2.3 x 10</a:t>
              </a:r>
              <a:r>
                <a:rPr lang="en-US" sz="1200" baseline="30000" dirty="0">
                  <a:solidFill>
                    <a:srgbClr val="7030A0"/>
                  </a:solidFill>
                </a:rPr>
                <a:t>11</a:t>
              </a:r>
              <a:r>
                <a:rPr lang="en-US" sz="1200" dirty="0">
                  <a:solidFill>
                    <a:srgbClr val="7030A0"/>
                  </a:solidFill>
                </a:rPr>
                <a:t> p/b</a:t>
              </a:r>
            </a:p>
            <a:p>
              <a:r>
                <a:rPr lang="en-US" sz="1200" dirty="0">
                  <a:solidFill>
                    <a:srgbClr val="7030A0"/>
                  </a:solidFill>
                  <a:latin typeface="Symbol" pitchFamily="2" charset="2"/>
                </a:rPr>
                <a:t>e</a:t>
              </a:r>
              <a:r>
                <a:rPr lang="en-US" sz="1200" baseline="-25000" dirty="0">
                  <a:solidFill>
                    <a:srgbClr val="7030A0"/>
                  </a:solidFill>
                </a:rPr>
                <a:t>x,y</a:t>
              </a:r>
              <a:r>
                <a:rPr lang="en-US" sz="1200" dirty="0">
                  <a:solidFill>
                    <a:srgbClr val="7030A0"/>
                  </a:solidFill>
                </a:rPr>
                <a:t>=2.1 </a:t>
              </a:r>
              <a:r>
                <a:rPr lang="en-US" sz="1200" dirty="0">
                  <a:solidFill>
                    <a:srgbClr val="7030A0"/>
                  </a:solidFill>
                  <a:latin typeface="Symbol" pitchFamily="2" charset="2"/>
                </a:rPr>
                <a:t>m</a:t>
              </a:r>
              <a:r>
                <a:rPr lang="en-US" sz="1200" dirty="0">
                  <a:solidFill>
                    <a:srgbClr val="7030A0"/>
                  </a:solidFill>
                </a:rPr>
                <a:t>m</a:t>
              </a:r>
            </a:p>
            <a:p>
              <a:endParaRPr lang="en-US" sz="1500" dirty="0">
                <a:solidFill>
                  <a:srgbClr val="7030A0"/>
                </a:solidFill>
              </a:endParaRPr>
            </a:p>
          </p:txBody>
        </p:sp>
      </p:grpSp>
      <p:cxnSp>
        <p:nvCxnSpPr>
          <p:cNvPr id="30" name="Straight Arrow Connector 29">
            <a:extLst>
              <a:ext uri="{FF2B5EF4-FFF2-40B4-BE49-F238E27FC236}">
                <a16:creationId xmlns:a16="http://schemas.microsoft.com/office/drawing/2014/main" id="{6C9AAE69-CDF9-5952-3096-F5F08CE6212C}"/>
              </a:ext>
            </a:extLst>
          </p:cNvPr>
          <p:cNvCxnSpPr/>
          <p:nvPr/>
        </p:nvCxnSpPr>
        <p:spPr>
          <a:xfrm>
            <a:off x="5199486" y="3086910"/>
            <a:ext cx="743970" cy="285846"/>
          </a:xfrm>
          <a:prstGeom prst="straightConnector1">
            <a:avLst/>
          </a:prstGeom>
          <a:ln w="22225">
            <a:gradFill>
              <a:gsLst>
                <a:gs pos="0">
                  <a:srgbClr val="008000"/>
                </a:gs>
                <a:gs pos="28000">
                  <a:srgbClr val="008000"/>
                </a:gs>
                <a:gs pos="54000">
                  <a:srgbClr val="7030A0"/>
                </a:gs>
                <a:gs pos="100000">
                  <a:srgbClr val="7030A0"/>
                </a:gs>
              </a:gsLst>
              <a:lin ang="5400000" scaled="1"/>
            </a:gra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C70A02FE-8197-01FA-6F0A-63A99652F2CD}"/>
              </a:ext>
            </a:extLst>
          </p:cNvPr>
          <p:cNvSpPr txBox="1"/>
          <p:nvPr/>
        </p:nvSpPr>
        <p:spPr>
          <a:xfrm>
            <a:off x="3748952" y="2072735"/>
            <a:ext cx="1738361" cy="646331"/>
          </a:xfrm>
          <a:prstGeom prst="rect">
            <a:avLst/>
          </a:prstGeom>
          <a:noFill/>
        </p:spPr>
        <p:txBody>
          <a:bodyPr wrap="none" rtlCol="0">
            <a:spAutoFit/>
          </a:bodyPr>
          <a:lstStyle/>
          <a:p>
            <a:r>
              <a:rPr lang="en-US" sz="1200" dirty="0">
                <a:solidFill>
                  <a:srgbClr val="008000"/>
                </a:solidFill>
              </a:rPr>
              <a:t>Pre-LIU performance:</a:t>
            </a:r>
          </a:p>
          <a:p>
            <a:r>
              <a:rPr lang="en-US" sz="1200" dirty="0">
                <a:solidFill>
                  <a:srgbClr val="008000"/>
                </a:solidFill>
              </a:rPr>
              <a:t>N</a:t>
            </a:r>
            <a:r>
              <a:rPr lang="en-US" sz="1200" baseline="-25000" dirty="0">
                <a:solidFill>
                  <a:srgbClr val="008000"/>
                </a:solidFill>
              </a:rPr>
              <a:t>b</a:t>
            </a:r>
            <a:r>
              <a:rPr lang="en-US" sz="1200" dirty="0">
                <a:solidFill>
                  <a:srgbClr val="008000"/>
                </a:solidFill>
              </a:rPr>
              <a:t>=1.1 – 1.3 x 10</a:t>
            </a:r>
            <a:r>
              <a:rPr lang="en-US" sz="1200" baseline="30000" dirty="0">
                <a:solidFill>
                  <a:srgbClr val="008000"/>
                </a:solidFill>
              </a:rPr>
              <a:t>11</a:t>
            </a:r>
            <a:r>
              <a:rPr lang="en-US" sz="1200" dirty="0">
                <a:solidFill>
                  <a:srgbClr val="008000"/>
                </a:solidFill>
              </a:rPr>
              <a:t> p/b</a:t>
            </a:r>
          </a:p>
          <a:p>
            <a:r>
              <a:rPr lang="en-US" sz="1200" dirty="0">
                <a:solidFill>
                  <a:srgbClr val="008000"/>
                </a:solidFill>
                <a:latin typeface="Symbol" pitchFamily="2" charset="2"/>
              </a:rPr>
              <a:t>e</a:t>
            </a:r>
            <a:r>
              <a:rPr lang="en-US" sz="1200" baseline="-25000" dirty="0">
                <a:solidFill>
                  <a:srgbClr val="008000"/>
                </a:solidFill>
              </a:rPr>
              <a:t>x,y</a:t>
            </a:r>
            <a:r>
              <a:rPr lang="en-US" sz="1200" dirty="0">
                <a:solidFill>
                  <a:srgbClr val="008000"/>
                </a:solidFill>
              </a:rPr>
              <a:t>=2.5 – 3.0 </a:t>
            </a:r>
            <a:r>
              <a:rPr lang="en-US" sz="1200" dirty="0">
                <a:solidFill>
                  <a:srgbClr val="008000"/>
                </a:solidFill>
                <a:latin typeface="Symbol" pitchFamily="2" charset="2"/>
              </a:rPr>
              <a:t>m</a:t>
            </a:r>
            <a:r>
              <a:rPr lang="en-US" sz="1200" dirty="0">
                <a:solidFill>
                  <a:srgbClr val="008000"/>
                </a:solidFill>
              </a:rPr>
              <a:t>m</a:t>
            </a:r>
          </a:p>
        </p:txBody>
      </p:sp>
      <p:sp>
        <p:nvSpPr>
          <p:cNvPr id="32" name="TextBox 31">
            <a:extLst>
              <a:ext uri="{FF2B5EF4-FFF2-40B4-BE49-F238E27FC236}">
                <a16:creationId xmlns:a16="http://schemas.microsoft.com/office/drawing/2014/main" id="{7DC47829-B33D-B7F5-D6F6-6680C0F3121F}"/>
              </a:ext>
            </a:extLst>
          </p:cNvPr>
          <p:cNvSpPr txBox="1"/>
          <p:nvPr/>
        </p:nvSpPr>
        <p:spPr>
          <a:xfrm>
            <a:off x="776643" y="787982"/>
            <a:ext cx="10634489" cy="523220"/>
          </a:xfrm>
          <a:prstGeom prst="rect">
            <a:avLst/>
          </a:prstGeom>
          <a:noFill/>
        </p:spPr>
        <p:txBody>
          <a:bodyPr wrap="square" rtlCol="0">
            <a:spAutoFit/>
          </a:bodyPr>
          <a:lstStyle/>
          <a:p>
            <a:pPr algn="ctr"/>
            <a:r>
              <a:rPr lang="en-US" sz="2800" dirty="0">
                <a:latin typeface="Arial" panose="020B0604020202020204" pitchFamily="34" charset="0"/>
                <a:cs typeface="Arial" panose="020B0604020202020204" pitchFamily="34" charset="0"/>
              </a:rPr>
              <a:t>Upgrades for injectors to satisfy HL-LHC requirements.</a:t>
            </a:r>
          </a:p>
        </p:txBody>
      </p:sp>
      <p:sp>
        <p:nvSpPr>
          <p:cNvPr id="3" name="Slide Number Placeholder 4">
            <a:extLst>
              <a:ext uri="{FF2B5EF4-FFF2-40B4-BE49-F238E27FC236}">
                <a16:creationId xmlns:a16="http://schemas.microsoft.com/office/drawing/2014/main" id="{81E73164-FAE3-189D-472F-807178383A17}"/>
              </a:ext>
            </a:extLst>
          </p:cNvPr>
          <p:cNvSpPr>
            <a:spLocks noGrp="1"/>
          </p:cNvSpPr>
          <p:nvPr>
            <p:ph type="sldNum" sz="quarter" idx="12"/>
          </p:nvPr>
        </p:nvSpPr>
        <p:spPr>
          <a:xfrm>
            <a:off x="10311617" y="6597748"/>
            <a:ext cx="1880381" cy="260252"/>
          </a:xfrm>
        </p:spPr>
        <p:txBody>
          <a:bodyPr/>
          <a:lstStyle/>
          <a:p>
            <a:r>
              <a:rPr lang="en-US" dirty="0"/>
              <a:t>2</a:t>
            </a:r>
            <a:endParaRPr lang="el-GR" dirty="0"/>
          </a:p>
        </p:txBody>
      </p:sp>
      <p:sp>
        <p:nvSpPr>
          <p:cNvPr id="4" name="TextBox 3">
            <a:extLst>
              <a:ext uri="{FF2B5EF4-FFF2-40B4-BE49-F238E27FC236}">
                <a16:creationId xmlns:a16="http://schemas.microsoft.com/office/drawing/2014/main" id="{26CB3E52-8514-BE8D-1EFF-E845852C666D}"/>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D454E3D-D97E-CFEC-2E60-4425FEFAB84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1187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xit" presetSubtype="0" fill="hold" nodeType="withEffect">
                                  <p:stCondLst>
                                    <p:cond delay="0"/>
                                  </p:stCondLst>
                                  <p:childTnLst>
                                    <p:animEffect transition="out" filter="fade">
                                      <p:cBhvr>
                                        <p:cTn id="27" dur="500"/>
                                        <p:tgtEl>
                                          <p:spTgt spid="25"/>
                                        </p:tgtEl>
                                      </p:cBhvr>
                                    </p:animEffect>
                                    <p:set>
                                      <p:cBhvr>
                                        <p:cTn id="28" dur="1" fill="hold">
                                          <p:stCondLst>
                                            <p:cond delay="499"/>
                                          </p:stCondLst>
                                        </p:cTn>
                                        <p:tgtEl>
                                          <p:spTgt spid="2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par>
                                <p:cTn id="34" presetID="10" presetClass="entr" presetSubtype="0"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LHC beams</a:t>
            </a:r>
          </a:p>
        </p:txBody>
      </p:sp>
      <p:sp>
        <p:nvSpPr>
          <p:cNvPr id="32" name="TextBox 31">
            <a:extLst>
              <a:ext uri="{FF2B5EF4-FFF2-40B4-BE49-F238E27FC236}">
                <a16:creationId xmlns:a16="http://schemas.microsoft.com/office/drawing/2014/main" id="{7DC47829-B33D-B7F5-D6F6-6680C0F3121F}"/>
              </a:ext>
            </a:extLst>
          </p:cNvPr>
          <p:cNvSpPr txBox="1"/>
          <p:nvPr/>
        </p:nvSpPr>
        <p:spPr>
          <a:xfrm>
            <a:off x="776643" y="670751"/>
            <a:ext cx="10634489" cy="523220"/>
          </a:xfrm>
          <a:prstGeom prst="rect">
            <a:avLst/>
          </a:prstGeom>
          <a:noFill/>
        </p:spPr>
        <p:txBody>
          <a:bodyPr wrap="square" rtlCol="0">
            <a:spAutoFit/>
          </a:bodyPr>
          <a:lstStyle/>
          <a:p>
            <a:pPr algn="ctr"/>
            <a:r>
              <a:rPr lang="en-US" sz="2800" dirty="0">
                <a:latin typeface="Arial" panose="020B0604020202020204" pitchFamily="34" charset="0"/>
                <a:cs typeface="Arial" panose="020B0604020202020204" pitchFamily="34" charset="0"/>
              </a:rPr>
              <a:t>LIU parameter ramp-up is ongoing.</a:t>
            </a:r>
          </a:p>
        </p:txBody>
      </p:sp>
      <p:grpSp>
        <p:nvGrpSpPr>
          <p:cNvPr id="9" name="Group 8">
            <a:extLst>
              <a:ext uri="{FF2B5EF4-FFF2-40B4-BE49-F238E27FC236}">
                <a16:creationId xmlns:a16="http://schemas.microsoft.com/office/drawing/2014/main" id="{71B060B0-0F86-F198-80E9-398536B13CCA}"/>
              </a:ext>
            </a:extLst>
          </p:cNvPr>
          <p:cNvGrpSpPr/>
          <p:nvPr/>
        </p:nvGrpSpPr>
        <p:grpSpPr>
          <a:xfrm>
            <a:off x="6559996" y="1325644"/>
            <a:ext cx="5261324" cy="5051409"/>
            <a:chOff x="6446983" y="1225689"/>
            <a:chExt cx="5261324" cy="5051409"/>
          </a:xfrm>
        </p:grpSpPr>
        <p:sp>
          <p:nvSpPr>
            <p:cNvPr id="10" name="Rectangle 9">
              <a:extLst>
                <a:ext uri="{FF2B5EF4-FFF2-40B4-BE49-F238E27FC236}">
                  <a16:creationId xmlns:a16="http://schemas.microsoft.com/office/drawing/2014/main" id="{180B01BC-5F2C-6411-A305-FA3D78F55420}"/>
                </a:ext>
              </a:extLst>
            </p:cNvPr>
            <p:cNvSpPr/>
            <p:nvPr/>
          </p:nvSpPr>
          <p:spPr>
            <a:xfrm>
              <a:off x="6446983" y="1225689"/>
              <a:ext cx="5261324" cy="5051409"/>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descr="A graph of a performance indicator&#10;&#10;Description automatically generated with medium confidence">
              <a:extLst>
                <a:ext uri="{FF2B5EF4-FFF2-40B4-BE49-F238E27FC236}">
                  <a16:creationId xmlns:a16="http://schemas.microsoft.com/office/drawing/2014/main" id="{F873E32E-13F0-8E93-1A08-5BC0B38F84D0}"/>
                </a:ext>
              </a:extLst>
            </p:cNvPr>
            <p:cNvPicPr>
              <a:picLocks noChangeAspect="1"/>
            </p:cNvPicPr>
            <p:nvPr/>
          </p:nvPicPr>
          <p:blipFill>
            <a:blip r:embed="rId3"/>
            <a:stretch>
              <a:fillRect/>
            </a:stretch>
          </p:blipFill>
          <p:spPr>
            <a:xfrm>
              <a:off x="6773305" y="3757098"/>
              <a:ext cx="4894148" cy="2520000"/>
            </a:xfrm>
            <a:prstGeom prst="rect">
              <a:avLst/>
            </a:prstGeom>
          </p:spPr>
        </p:pic>
        <p:pic>
          <p:nvPicPr>
            <p:cNvPr id="12" name="Picture 11" descr="A graph of a performance indicator&#10;&#10;Description automatically generated with medium confidence">
              <a:extLst>
                <a:ext uri="{FF2B5EF4-FFF2-40B4-BE49-F238E27FC236}">
                  <a16:creationId xmlns:a16="http://schemas.microsoft.com/office/drawing/2014/main" id="{FB4F807D-70CF-78F7-0174-571D71C77D3C}"/>
                </a:ext>
              </a:extLst>
            </p:cNvPr>
            <p:cNvPicPr>
              <a:picLocks noChangeAspect="1"/>
            </p:cNvPicPr>
            <p:nvPr/>
          </p:nvPicPr>
          <p:blipFill>
            <a:blip r:embed="rId4"/>
            <a:stretch>
              <a:fillRect/>
            </a:stretch>
          </p:blipFill>
          <p:spPr>
            <a:xfrm>
              <a:off x="6773305" y="1237098"/>
              <a:ext cx="4935001" cy="2520000"/>
            </a:xfrm>
            <a:prstGeom prst="rect">
              <a:avLst/>
            </a:prstGeom>
          </p:spPr>
        </p:pic>
      </p:grpSp>
      <p:cxnSp>
        <p:nvCxnSpPr>
          <p:cNvPr id="13" name="Straight Arrow Connector 12">
            <a:extLst>
              <a:ext uri="{FF2B5EF4-FFF2-40B4-BE49-F238E27FC236}">
                <a16:creationId xmlns:a16="http://schemas.microsoft.com/office/drawing/2014/main" id="{EC8510FD-E5E3-D785-0223-D846A1679DC5}"/>
              </a:ext>
            </a:extLst>
          </p:cNvPr>
          <p:cNvCxnSpPr>
            <a:cxnSpLocks/>
          </p:cNvCxnSpPr>
          <p:nvPr/>
        </p:nvCxnSpPr>
        <p:spPr>
          <a:xfrm flipV="1">
            <a:off x="8605709" y="4202703"/>
            <a:ext cx="0" cy="646545"/>
          </a:xfrm>
          <a:prstGeom prst="straightConnector1">
            <a:avLst/>
          </a:prstGeom>
          <a:ln w="57150">
            <a:solidFill>
              <a:srgbClr val="02818A"/>
            </a:solidFill>
            <a:tailEnd type="triangle"/>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E1A0214-5DA1-B1C4-6B56-724A9F1C2293}"/>
              </a:ext>
            </a:extLst>
          </p:cNvPr>
          <p:cNvCxnSpPr>
            <a:cxnSpLocks/>
          </p:cNvCxnSpPr>
          <p:nvPr/>
        </p:nvCxnSpPr>
        <p:spPr>
          <a:xfrm flipV="1">
            <a:off x="9494468" y="1719904"/>
            <a:ext cx="0" cy="375748"/>
          </a:xfrm>
          <a:prstGeom prst="straightConnector1">
            <a:avLst/>
          </a:prstGeom>
          <a:ln w="57150">
            <a:solidFill>
              <a:srgbClr val="02818A"/>
            </a:solidFill>
            <a:tailEnd type="triangle"/>
          </a:ln>
          <a:effectLst/>
          <a:scene3d>
            <a:camera prst="orthographicFront">
              <a:rot lat="0" lon="0" rev="0"/>
            </a:camera>
            <a:lightRig rig="contrasting" dir="t">
              <a:rot lat="0" lon="0" rev="7800000"/>
            </a:lightRig>
          </a:scene3d>
          <a:sp3d>
            <a:bevelT w="139700" h="139700"/>
          </a:sp3d>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66F87C1-2AA9-A204-CFC9-4C847A737181}"/>
              </a:ext>
            </a:extLst>
          </p:cNvPr>
          <p:cNvSpPr>
            <a:spLocks noChangeAspect="1"/>
          </p:cNvSpPr>
          <p:nvPr/>
        </p:nvSpPr>
        <p:spPr>
          <a:xfrm>
            <a:off x="7907643" y="4627417"/>
            <a:ext cx="144000" cy="144000"/>
          </a:xfrm>
          <a:prstGeom prst="ellipse">
            <a:avLst/>
          </a:prstGeom>
          <a:solidFill>
            <a:srgbClr val="A6BDDB"/>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D37C3C46-CF88-82AC-06B1-45D7D62B0F6A}"/>
              </a:ext>
            </a:extLst>
          </p:cNvPr>
          <p:cNvSpPr>
            <a:spLocks noChangeAspect="1"/>
          </p:cNvSpPr>
          <p:nvPr/>
        </p:nvSpPr>
        <p:spPr>
          <a:xfrm>
            <a:off x="8555343" y="4096107"/>
            <a:ext cx="144000" cy="144000"/>
          </a:xfrm>
          <a:prstGeom prst="ellipse">
            <a:avLst/>
          </a:prstGeom>
          <a:solidFill>
            <a:srgbClr val="A6BDDB"/>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5EF40638-E522-803A-C23C-D366D9A50946}"/>
              </a:ext>
            </a:extLst>
          </p:cNvPr>
          <p:cNvSpPr>
            <a:spLocks noChangeAspect="1"/>
          </p:cNvSpPr>
          <p:nvPr/>
        </p:nvSpPr>
        <p:spPr>
          <a:xfrm>
            <a:off x="9258076" y="4096107"/>
            <a:ext cx="144000" cy="144000"/>
          </a:xfrm>
          <a:prstGeom prst="ellipse">
            <a:avLst/>
          </a:prstGeom>
          <a:solidFill>
            <a:srgbClr val="A6BDDB"/>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E2BB12E7-9E1E-B1E5-D64E-6318974D473D}"/>
              </a:ext>
            </a:extLst>
          </p:cNvPr>
          <p:cNvSpPr>
            <a:spLocks noChangeAspect="1"/>
          </p:cNvSpPr>
          <p:nvPr/>
        </p:nvSpPr>
        <p:spPr>
          <a:xfrm>
            <a:off x="7852381" y="2385551"/>
            <a:ext cx="144000" cy="144000"/>
          </a:xfrm>
          <a:prstGeom prst="ellipse">
            <a:avLst/>
          </a:prstGeom>
          <a:solidFill>
            <a:srgbClr val="02818A"/>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2CE68E2-5AD9-3EAC-9B98-E27DF034C31C}"/>
              </a:ext>
            </a:extLst>
          </p:cNvPr>
          <p:cNvSpPr>
            <a:spLocks noChangeAspect="1"/>
          </p:cNvSpPr>
          <p:nvPr/>
        </p:nvSpPr>
        <p:spPr>
          <a:xfrm>
            <a:off x="8556324" y="2198986"/>
            <a:ext cx="144000" cy="144000"/>
          </a:xfrm>
          <a:prstGeom prst="ellipse">
            <a:avLst/>
          </a:prstGeom>
          <a:solidFill>
            <a:srgbClr val="02818A"/>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E94F25B5-8896-DCF2-5D8D-6C0863BDD8A2}"/>
              </a:ext>
            </a:extLst>
          </p:cNvPr>
          <p:cNvSpPr>
            <a:spLocks noChangeAspect="1"/>
          </p:cNvSpPr>
          <p:nvPr/>
        </p:nvSpPr>
        <p:spPr>
          <a:xfrm>
            <a:off x="9188716" y="1907778"/>
            <a:ext cx="144000" cy="144000"/>
          </a:xfrm>
          <a:prstGeom prst="ellipse">
            <a:avLst/>
          </a:prstGeom>
          <a:solidFill>
            <a:srgbClr val="02818A"/>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C315FFCE-6406-2AEB-BCCB-CFD99F63516D}"/>
              </a:ext>
            </a:extLst>
          </p:cNvPr>
          <p:cNvSpPr>
            <a:spLocks noChangeAspect="1"/>
          </p:cNvSpPr>
          <p:nvPr/>
        </p:nvSpPr>
        <p:spPr>
          <a:xfrm>
            <a:off x="9422468" y="1685511"/>
            <a:ext cx="144000" cy="144000"/>
          </a:xfrm>
          <a:prstGeom prst="ellipse">
            <a:avLst/>
          </a:prstGeom>
          <a:solidFill>
            <a:srgbClr val="02818A"/>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3CE1177-692D-2E4C-21D9-3F5B67EF5960}"/>
              </a:ext>
            </a:extLst>
          </p:cNvPr>
          <p:cNvSpPr txBox="1"/>
          <p:nvPr/>
        </p:nvSpPr>
        <p:spPr>
          <a:xfrm>
            <a:off x="604723" y="1549928"/>
            <a:ext cx="5847411" cy="4524315"/>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CH" sz="2400" dirty="0">
                <a:latin typeface="Arial" panose="020B0604020202020204" pitchFamily="34" charset="0"/>
                <a:cs typeface="Arial" panose="020B0604020202020204" pitchFamily="34" charset="0"/>
              </a:rPr>
              <a:t>PSB brightness exceeded already in 2021.</a:t>
            </a:r>
          </a:p>
          <a:p>
            <a:pPr marL="285750" indent="-285750">
              <a:buFont typeface="Arial" panose="020B0604020202020204" pitchFamily="34" charset="0"/>
              <a:buChar char="•"/>
            </a:pPr>
            <a:endParaRPr lang="en-CH"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400" dirty="0">
                <a:latin typeface="Arial"/>
                <a:cs typeface="Arial"/>
              </a:rPr>
              <a:t>PS LIU brightness &amp; intensity as of 2022 (ahead of schedule). </a:t>
            </a:r>
            <a:endParaRPr lang="en-CH"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H"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400" dirty="0">
                <a:latin typeface="Arial"/>
                <a:cs typeface="Arial"/>
              </a:rPr>
              <a:t>SPS intensity reached already in 2023, brightness on LIU target (at the end of flat bottom). </a:t>
            </a:r>
            <a:endParaRPr lang="en-CH"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H"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b="1" dirty="0">
                <a:solidFill>
                  <a:srgbClr val="FF0000"/>
                </a:solidFill>
                <a:latin typeface="Arial"/>
                <a:cs typeface="Arial"/>
              </a:rPr>
              <a:t>Fixed Target beams also benefiting from LIU upgrades.</a:t>
            </a:r>
          </a:p>
        </p:txBody>
      </p:sp>
      <p:sp>
        <p:nvSpPr>
          <p:cNvPr id="25" name="Slide Number Placeholder 4">
            <a:extLst>
              <a:ext uri="{FF2B5EF4-FFF2-40B4-BE49-F238E27FC236}">
                <a16:creationId xmlns:a16="http://schemas.microsoft.com/office/drawing/2014/main" id="{2AD717CF-C36C-7915-0F4A-28806590385C}"/>
              </a:ext>
            </a:extLst>
          </p:cNvPr>
          <p:cNvSpPr>
            <a:spLocks noGrp="1"/>
          </p:cNvSpPr>
          <p:nvPr>
            <p:ph type="sldNum" sz="quarter" idx="12"/>
          </p:nvPr>
        </p:nvSpPr>
        <p:spPr>
          <a:xfrm>
            <a:off x="10311617" y="6597748"/>
            <a:ext cx="1880381" cy="260252"/>
          </a:xfrm>
        </p:spPr>
        <p:txBody>
          <a:bodyPr/>
          <a:lstStyle/>
          <a:p>
            <a:r>
              <a:rPr lang="en-US" dirty="0"/>
              <a:t>3</a:t>
            </a:r>
            <a:endParaRPr lang="el-GR" dirty="0"/>
          </a:p>
        </p:txBody>
      </p:sp>
      <p:sp>
        <p:nvSpPr>
          <p:cNvPr id="3" name="TextBox 2">
            <a:extLst>
              <a:ext uri="{FF2B5EF4-FFF2-40B4-BE49-F238E27FC236}">
                <a16:creationId xmlns:a16="http://schemas.microsoft.com/office/drawing/2014/main" id="{BC6D39B3-50CC-29D8-2163-5EF93A394B9F}"/>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FF0673A7-C1EC-FBE3-6DA5-4597F107EB76}"/>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cxnSp>
        <p:nvCxnSpPr>
          <p:cNvPr id="6" name="Straight Arrow Connector 5">
            <a:extLst>
              <a:ext uri="{FF2B5EF4-FFF2-40B4-BE49-F238E27FC236}">
                <a16:creationId xmlns:a16="http://schemas.microsoft.com/office/drawing/2014/main" id="{F4377BB4-A6DB-8BF1-F8A3-D0351E392ACF}"/>
              </a:ext>
            </a:extLst>
          </p:cNvPr>
          <p:cNvCxnSpPr>
            <a:cxnSpLocks/>
          </p:cNvCxnSpPr>
          <p:nvPr/>
        </p:nvCxnSpPr>
        <p:spPr>
          <a:xfrm flipV="1">
            <a:off x="9347205" y="4483652"/>
            <a:ext cx="0" cy="375748"/>
          </a:xfrm>
          <a:prstGeom prst="straightConnector1">
            <a:avLst/>
          </a:prstGeom>
          <a:ln w="57150">
            <a:solidFill>
              <a:srgbClr val="02818A"/>
            </a:solidFill>
            <a:tailEnd type="triangle"/>
          </a:ln>
          <a:effectLst/>
          <a:scene3d>
            <a:camera prst="orthographicFront">
              <a:rot lat="0" lon="0" rev="0"/>
            </a:camera>
            <a:lightRig rig="contrasting" dir="t">
              <a:rot lat="0" lon="0" rev="7800000"/>
            </a:lightRig>
          </a:scene3d>
          <a:sp3d>
            <a:bevelT w="139700" h="139700"/>
          </a:sp3d>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8728874B-5CD8-4995-B358-9AEBFF266D4B}"/>
              </a:ext>
            </a:extLst>
          </p:cNvPr>
          <p:cNvSpPr>
            <a:spLocks noChangeAspect="1"/>
          </p:cNvSpPr>
          <p:nvPr/>
        </p:nvSpPr>
        <p:spPr>
          <a:xfrm>
            <a:off x="9275205" y="4449259"/>
            <a:ext cx="144000" cy="144000"/>
          </a:xfrm>
          <a:prstGeom prst="ellipse">
            <a:avLst/>
          </a:prstGeom>
          <a:solidFill>
            <a:srgbClr val="02818A"/>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97461AE-6F6F-20D8-073F-DC8847EA1B98}"/>
              </a:ext>
            </a:extLst>
          </p:cNvPr>
          <p:cNvSpPr txBox="1"/>
          <p:nvPr/>
        </p:nvSpPr>
        <p:spPr>
          <a:xfrm>
            <a:off x="6570702" y="6515451"/>
            <a:ext cx="5122718" cy="338554"/>
          </a:xfrm>
          <a:prstGeom prst="rect">
            <a:avLst/>
          </a:prstGeom>
          <a:noFill/>
        </p:spPr>
        <p:txBody>
          <a:bodyPr wrap="square" lIns="91440" tIns="45720" rIns="91440" bIns="45720" rtlCol="0" anchor="t">
            <a:spAutoFit/>
          </a:bodyPr>
          <a:lstStyle/>
          <a:p>
            <a:pPr algn="r"/>
            <a:r>
              <a:rPr lang="en-CH" sz="1600" dirty="0">
                <a:latin typeface="Arial"/>
                <a:cs typeface="Arial"/>
                <a:hlinkClick r:id="rId5"/>
              </a:rPr>
              <a:t>A. Huschauer et al.</a:t>
            </a:r>
            <a:r>
              <a:rPr lang="en-CH" sz="1600">
                <a:latin typeface="Arial"/>
                <a:cs typeface="Arial"/>
              </a:rPr>
              <a:t>, LIU Workshop 2020</a:t>
            </a:r>
            <a:endParaRPr lang="en-CH" sz="1600" dirty="0">
              <a:latin typeface="Arial"/>
              <a:cs typeface="Arial"/>
            </a:endParaRPr>
          </a:p>
        </p:txBody>
      </p:sp>
    </p:spTree>
    <p:extLst>
      <p:ext uri="{BB962C8B-B14F-4D97-AF65-F5344CB8AC3E}">
        <p14:creationId xmlns:p14="http://schemas.microsoft.com/office/powerpoint/2010/main" val="421842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5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xEl>
                                              <p:pRg st="2" end="2"/>
                                            </p:txEl>
                                          </p:spTgt>
                                        </p:tgtEl>
                                        <p:attrNameLst>
                                          <p:attrName>style.visibility</p:attrName>
                                        </p:attrNameLst>
                                      </p:cBhvr>
                                      <p:to>
                                        <p:strVal val="visible"/>
                                      </p:to>
                                    </p:set>
                                    <p:animEffect transition="in" filter="fade">
                                      <p:cBhvr>
                                        <p:cTn id="12" dur="500"/>
                                        <p:tgtEl>
                                          <p:spTgt spid="22">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2">
                                            <p:txEl>
                                              <p:pRg st="4" end="4"/>
                                            </p:txEl>
                                          </p:spTgt>
                                        </p:tgtEl>
                                        <p:attrNameLst>
                                          <p:attrName>style.visibility</p:attrName>
                                        </p:attrNameLst>
                                      </p:cBhvr>
                                      <p:to>
                                        <p:strVal val="visible"/>
                                      </p:to>
                                    </p:set>
                                    <p:animEffect transition="in" filter="fade">
                                      <p:cBhvr>
                                        <p:cTn id="29" dur="500"/>
                                        <p:tgtEl>
                                          <p:spTgt spid="22">
                                            <p:txEl>
                                              <p:pRg st="4" end="4"/>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par>
                                <p:cTn id="48" presetID="10" presetClass="entr" presetSubtype="0" fill="hold"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2">
                                            <p:txEl>
                                              <p:pRg st="6" end="6"/>
                                            </p:txEl>
                                          </p:spTgt>
                                        </p:tgtEl>
                                        <p:attrNameLst>
                                          <p:attrName>style.visibility</p:attrName>
                                        </p:attrNameLst>
                                      </p:cBhvr>
                                      <p:to>
                                        <p:strVal val="visible"/>
                                      </p:to>
                                    </p:set>
                                    <p:animEffect transition="in" filter="fade">
                                      <p:cBhvr>
                                        <p:cTn id="55" dur="500"/>
                                        <p:tgtEl>
                                          <p:spTgt spid="2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55E045E-5251-0F74-3963-7056A521004B}"/>
              </a:ext>
            </a:extLst>
          </p:cNvPr>
          <p:cNvPicPr>
            <a:picLocks noChangeAspect="1"/>
          </p:cNvPicPr>
          <p:nvPr/>
        </p:nvPicPr>
        <p:blipFill>
          <a:blip r:embed="rId2">
            <a:alphaModFix amt="25000"/>
          </a:blip>
          <a:stretch>
            <a:fillRect/>
          </a:stretch>
        </p:blipFill>
        <p:spPr>
          <a:xfrm>
            <a:off x="0" y="0"/>
            <a:ext cx="12195413" cy="6858001"/>
          </a:xfrm>
          <a:prstGeom prst="rect">
            <a:avLst/>
          </a:prstGeom>
        </p:spPr>
      </p:pic>
      <p:sp>
        <p:nvSpPr>
          <p:cNvPr id="22" name="Title 1">
            <a:extLst>
              <a:ext uri="{FF2B5EF4-FFF2-40B4-BE49-F238E27FC236}">
                <a16:creationId xmlns:a16="http://schemas.microsoft.com/office/drawing/2014/main" id="{5C206155-AA13-B4A4-C884-01F95E21DA2A}"/>
              </a:ext>
            </a:extLst>
          </p:cNvPr>
          <p:cNvSpPr txBox="1">
            <a:spLocks/>
          </p:cNvSpPr>
          <p:nvPr/>
        </p:nvSpPr>
        <p:spPr>
          <a:xfrm>
            <a:off x="744583" y="0"/>
            <a:ext cx="10609217" cy="89544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LM Roman Caps 10" pitchFamily="2" charset="77"/>
                <a:ea typeface="+mj-ea"/>
                <a:cs typeface="+mj-cs"/>
              </a:defRPr>
            </a:lvl1pPr>
          </a:lstStyle>
          <a:p>
            <a:r>
              <a:rPr lang="en-CH" b="1" spc="300" dirty="0">
                <a:latin typeface="Arial" panose="020B0604020202020204" pitchFamily="34" charset="0"/>
                <a:cs typeface="Arial" panose="020B0604020202020204" pitchFamily="34" charset="0"/>
              </a:rPr>
              <a:t>Outline</a:t>
            </a:r>
          </a:p>
        </p:txBody>
      </p:sp>
      <p:sp>
        <p:nvSpPr>
          <p:cNvPr id="23" name="Content Placeholder 2">
            <a:extLst>
              <a:ext uri="{FF2B5EF4-FFF2-40B4-BE49-F238E27FC236}">
                <a16:creationId xmlns:a16="http://schemas.microsoft.com/office/drawing/2014/main" id="{5B1CD322-8410-2061-A08B-FFAB1C89C40E}"/>
              </a:ext>
            </a:extLst>
          </p:cNvPr>
          <p:cNvSpPr txBox="1">
            <a:spLocks/>
          </p:cNvSpPr>
          <p:nvPr/>
        </p:nvSpPr>
        <p:spPr>
          <a:xfrm>
            <a:off x="967562" y="1686413"/>
            <a:ext cx="7899991" cy="3485173"/>
          </a:xfrm>
          <a:prstGeom prst="rect">
            <a:avLst/>
          </a:prstGeom>
        </p:spPr>
        <p:txBody>
          <a:bodyPr vert="horz" lIns="91440" tIns="45720" rIns="91440" bIns="45720" numCol="1"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LM Roman 10"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LM Roman 10"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LM Roman 10"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H" sz="3600" b="1" spc="300" dirty="0">
                <a:solidFill>
                  <a:schemeClr val="tx1">
                    <a:lumMod val="65000"/>
                    <a:lumOff val="35000"/>
                  </a:schemeClr>
                </a:solidFill>
                <a:latin typeface="Arial" panose="020B0604020202020204" pitchFamily="34" charset="0"/>
                <a:cs typeface="Arial" panose="020B0604020202020204" pitchFamily="34" charset="0"/>
              </a:rPr>
              <a:t> Overview &amp; LIU upgrades</a:t>
            </a:r>
            <a:endParaRPr lang="en-US" sz="3600" b="1" spc="300" dirty="0">
              <a:solidFill>
                <a:schemeClr val="tx1">
                  <a:lumMod val="65000"/>
                  <a:lumOff val="35000"/>
                </a:schemeClr>
              </a:solidFill>
              <a:latin typeface="Arial" panose="020B0604020202020204" pitchFamily="34" charset="0"/>
              <a:cs typeface="Arial" panose="020B0604020202020204" pitchFamily="34" charset="0"/>
            </a:endParaRPr>
          </a:p>
          <a:p>
            <a:endParaRPr lang="en-US" sz="3600" b="1" spc="300" dirty="0">
              <a:latin typeface="Arial" panose="020B0604020202020204" pitchFamily="34" charset="0"/>
              <a:cs typeface="Arial" panose="020B0604020202020204" pitchFamily="34" charset="0"/>
            </a:endParaRPr>
          </a:p>
          <a:p>
            <a:r>
              <a:rPr lang="en-US" sz="3600" b="1" spc="300" dirty="0">
                <a:latin typeface="Arial" panose="020B0604020202020204" pitchFamily="34" charset="0"/>
                <a:cs typeface="Arial" panose="020B0604020202020204" pitchFamily="34" charset="0"/>
              </a:rPr>
              <a:t> Status &amp; prospects: protons</a:t>
            </a:r>
          </a:p>
          <a:p>
            <a:endParaRPr lang="en-US" sz="3600" b="1" spc="300" dirty="0">
              <a:latin typeface="Arial" panose="020B0604020202020204" pitchFamily="34" charset="0"/>
              <a:cs typeface="Arial" panose="020B0604020202020204" pitchFamily="34" charset="0"/>
            </a:endParaRPr>
          </a:p>
          <a:p>
            <a:r>
              <a:rPr lang="en-US" sz="3600" b="1" spc="300" dirty="0">
                <a:solidFill>
                  <a:schemeClr val="tx1">
                    <a:lumMod val="65000"/>
                    <a:lumOff val="35000"/>
                  </a:schemeClr>
                </a:solidFill>
                <a:latin typeface="Arial" panose="020B0604020202020204" pitchFamily="34" charset="0"/>
                <a:cs typeface="Arial" panose="020B0604020202020204" pitchFamily="34" charset="0"/>
              </a:rPr>
              <a:t> Status &amp; prospects: ions</a:t>
            </a:r>
            <a:endParaRPr lang="en-CH" sz="3600" b="1" spc="300" dirty="0">
              <a:solidFill>
                <a:schemeClr val="tx1">
                  <a:lumMod val="65000"/>
                  <a:lumOff val="35000"/>
                </a:schemeClr>
              </a:solidFill>
              <a:latin typeface="Arial" panose="020B0604020202020204" pitchFamily="34" charset="0"/>
              <a:cs typeface="Arial" panose="020B0604020202020204" pitchFamily="34" charset="0"/>
            </a:endParaRPr>
          </a:p>
          <a:p>
            <a:endParaRPr lang="en-CH" sz="3600" b="1" spc="300" dirty="0">
              <a:solidFill>
                <a:schemeClr val="tx1">
                  <a:lumMod val="65000"/>
                  <a:lumOff val="35000"/>
                </a:schemeClr>
              </a:solidFill>
              <a:latin typeface="Arial" panose="020B0604020202020204" pitchFamily="34" charset="0"/>
              <a:cs typeface="Arial" panose="020B0604020202020204" pitchFamily="34" charset="0"/>
            </a:endParaRPr>
          </a:p>
          <a:p>
            <a:r>
              <a:rPr lang="en-CH" sz="3600" b="1" spc="300" dirty="0">
                <a:solidFill>
                  <a:schemeClr val="tx1">
                    <a:lumMod val="65000"/>
                    <a:lumOff val="35000"/>
                  </a:schemeClr>
                </a:solidFill>
                <a:latin typeface="Arial" panose="020B0604020202020204" pitchFamily="34" charset="0"/>
                <a:cs typeface="Arial" panose="020B0604020202020204" pitchFamily="34" charset="0"/>
              </a:rPr>
              <a:t> Summary &amp; Outlook</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0E57F239-4795-A4ED-B64D-713B18B175E1}"/>
                  </a:ext>
                </a:extLst>
              </p14:cNvPr>
              <p14:cNvContentPartPr/>
              <p14:nvPr/>
            </p14:nvContentPartPr>
            <p14:xfrm>
              <a:off x="2933472" y="1772292"/>
              <a:ext cx="20347" cy="8561"/>
            </p14:xfrm>
          </p:contentPart>
        </mc:Choice>
        <mc:Fallback xmlns="">
          <p:pic>
            <p:nvPicPr>
              <p:cNvPr id="24" name="Ink 23">
                <a:extLst>
                  <a:ext uri="{FF2B5EF4-FFF2-40B4-BE49-F238E27FC236}">
                    <a16:creationId xmlns:a16="http://schemas.microsoft.com/office/drawing/2014/main" id="{0E57F239-4795-A4ED-B64D-713B18B175E1}"/>
                  </a:ext>
                </a:extLst>
              </p:cNvPr>
              <p:cNvPicPr/>
              <p:nvPr/>
            </p:nvPicPr>
            <p:blipFill>
              <a:blip r:embed="rId4"/>
              <a:stretch>
                <a:fillRect/>
              </a:stretch>
            </p:blipFill>
            <p:spPr>
              <a:xfrm>
                <a:off x="2915624" y="1750889"/>
                <a:ext cx="55687" cy="50938"/>
              </a:xfrm>
              <a:prstGeom prst="rect">
                <a:avLst/>
              </a:prstGeom>
            </p:spPr>
          </p:pic>
        </mc:Fallback>
      </mc:AlternateContent>
      <p:pic>
        <p:nvPicPr>
          <p:cNvPr id="2" name="Picture 1" descr="A blue and white logo&#10;&#10;Description automatically generated">
            <a:extLst>
              <a:ext uri="{FF2B5EF4-FFF2-40B4-BE49-F238E27FC236}">
                <a16:creationId xmlns:a16="http://schemas.microsoft.com/office/drawing/2014/main" id="{693D24B7-1559-93E0-7259-55E1D6CF3E26}"/>
              </a:ext>
            </a:extLst>
          </p:cNvPr>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0855614" y="5647142"/>
            <a:ext cx="1336386" cy="1176020"/>
          </a:xfrm>
          <a:prstGeom prst="rect">
            <a:avLst/>
          </a:prstGeom>
        </p:spPr>
      </p:pic>
    </p:spTree>
    <p:extLst>
      <p:ext uri="{BB962C8B-B14F-4D97-AF65-F5344CB8AC3E}">
        <p14:creationId xmlns:p14="http://schemas.microsoft.com/office/powerpoint/2010/main" val="408335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PSB intensity reach</a:t>
            </a:r>
          </a:p>
        </p:txBody>
      </p:sp>
      <p:sp>
        <p:nvSpPr>
          <p:cNvPr id="4" name="TextBox 3">
            <a:extLst>
              <a:ext uri="{FF2B5EF4-FFF2-40B4-BE49-F238E27FC236}">
                <a16:creationId xmlns:a16="http://schemas.microsoft.com/office/drawing/2014/main" id="{0888391B-CAAB-8EDB-CA30-AF87F9533E97}"/>
              </a:ext>
            </a:extLst>
          </p:cNvPr>
          <p:cNvSpPr txBox="1"/>
          <p:nvPr/>
        </p:nvSpPr>
        <p:spPr>
          <a:xfrm>
            <a:off x="257242" y="729266"/>
            <a:ext cx="8277158"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Higher intensity &amp; energy for ISOLDE.</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A7EA09F-7A5F-132B-A753-1D2CC435A55E}"/>
                  </a:ext>
                </a:extLst>
              </p:cNvPr>
              <p:cNvSpPr txBox="1"/>
              <p:nvPr/>
            </p:nvSpPr>
            <p:spPr>
              <a:xfrm>
                <a:off x="499384" y="1519620"/>
                <a:ext cx="4726294" cy="4715971"/>
              </a:xfrm>
              <a:prstGeom prst="rect">
                <a:avLst/>
              </a:prstGeom>
              <a:noFill/>
            </p:spPr>
            <p:txBody>
              <a:bodyPr wrap="square" rtlCol="0">
                <a:spAutoFit/>
              </a:bodyPr>
              <a:lstStyle/>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Direct consequence of LIU upgades for ISOLDE: higher injection energy + new </a:t>
                </a:r>
                <a14:m>
                  <m:oMath xmlns:m="http://schemas.openxmlformats.org/officeDocument/2006/math">
                    <m:sSup>
                      <m:sSupPr>
                        <m:ctrlPr>
                          <a:rPr lang="en-US" sz="2000" i="1">
                            <a:latin typeface="Cambria Math" panose="02040503050406030204" pitchFamily="18" charset="0"/>
                          </a:rPr>
                        </m:ctrlPr>
                      </m:sSupPr>
                      <m:e>
                        <m:r>
                          <a:rPr lang="en-US" sz="2000" i="1">
                            <a:latin typeface="Cambria Math" panose="02040503050406030204" pitchFamily="18" charset="0"/>
                          </a:rPr>
                          <m:t>𝐻</m:t>
                        </m:r>
                      </m:e>
                      <m:sup>
                        <m:r>
                          <a:rPr lang="en-US" sz="2000" i="1">
                            <a:latin typeface="Cambria Math" panose="02040503050406030204" pitchFamily="18" charset="0"/>
                          </a:rPr>
                          <m:t>−</m:t>
                        </m:r>
                      </m:sup>
                    </m:sSup>
                  </m:oMath>
                </a14:m>
                <a:r>
                  <a:rPr lang="en-US" sz="2000" dirty="0">
                    <a:latin typeface="Arial" panose="020B0604020202020204" pitchFamily="34" charset="0"/>
                    <a:cs typeface="Arial" panose="020B0604020202020204" pitchFamily="34" charset="0"/>
                  </a:rPr>
                  <a:t> injection </a:t>
                </a:r>
                <a:r>
                  <a:rPr lang="en-CH" sz="2000" dirty="0">
                    <a:latin typeface="Arial" panose="020B0604020202020204" pitchFamily="34" charset="0"/>
                    <a:cs typeface="Arial" panose="020B0604020202020204" pitchFamily="34" charset="0"/>
                  </a:rPr>
                  <a:t>→ essentially </a:t>
                </a:r>
                <a:r>
                  <a:rPr lang="en-CH" sz="2000" b="1" dirty="0">
                    <a:solidFill>
                      <a:srgbClr val="0131FF"/>
                    </a:solidFill>
                    <a:latin typeface="Arial" panose="020B0604020202020204" pitchFamily="34" charset="0"/>
                    <a:cs typeface="Arial" panose="020B0604020202020204" pitchFamily="34" charset="0"/>
                  </a:rPr>
                  <a:t>lossless </a:t>
                </a:r>
                <a:r>
                  <a:rPr lang="en-CH" sz="2000" dirty="0">
                    <a:latin typeface="Arial" panose="020B0604020202020204" pitchFamily="34" charset="0"/>
                    <a:cs typeface="Arial" panose="020B0604020202020204" pitchFamily="34" charset="0"/>
                  </a:rPr>
                  <a:t>injection.</a:t>
                </a:r>
              </a:p>
              <a:p>
                <a:pPr marL="285750" indent="-285750">
                  <a:buFont typeface="Arial" panose="020B0604020202020204" pitchFamily="34" charset="0"/>
                  <a:buChar char="•"/>
                </a:pPr>
                <a:endParaRPr lang="en-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Thanks to painting, working point optimization, resonance compensation, field correction, triple harmonic capture → intensity push to </a:t>
                </a:r>
                <a14:m>
                  <m:oMath xmlns:m="http://schemas.openxmlformats.org/officeDocument/2006/math">
                    <m:r>
                      <a:rPr lang="en-US" sz="2000">
                        <a:solidFill>
                          <a:srgbClr val="0131FF"/>
                        </a:solidFill>
                        <a:latin typeface="Cambria Math" panose="02040503050406030204" pitchFamily="18" charset="0"/>
                      </a:rPr>
                      <m:t>&gt;</m:t>
                    </m:r>
                    <m:r>
                      <a:rPr lang="en-US" sz="2000" b="1" i="1">
                        <a:solidFill>
                          <a:srgbClr val="0131FF"/>
                        </a:solidFill>
                        <a:latin typeface="Cambria Math" panose="02040503050406030204" pitchFamily="18" charset="0"/>
                      </a:rPr>
                      <m:t>𝟏</m:t>
                    </m:r>
                    <m:r>
                      <a:rPr lang="en-US" sz="2000" b="1" i="1">
                        <a:solidFill>
                          <a:srgbClr val="0131FF"/>
                        </a:solidFill>
                        <a:latin typeface="Cambria Math" panose="02040503050406030204" pitchFamily="18" charset="0"/>
                      </a:rPr>
                      <m:t>.</m:t>
                    </m:r>
                    <m:r>
                      <a:rPr lang="en-US" sz="2000" b="1" i="1">
                        <a:solidFill>
                          <a:srgbClr val="0131FF"/>
                        </a:solidFill>
                        <a:latin typeface="Cambria Math" panose="02040503050406030204" pitchFamily="18" charset="0"/>
                      </a:rPr>
                      <m:t>𝟔</m:t>
                    </m:r>
                    <m:r>
                      <a:rPr lang="en-US" sz="2000" b="1" i="1">
                        <a:solidFill>
                          <a:srgbClr val="0131FF"/>
                        </a:solidFill>
                        <a:latin typeface="Cambria Math" panose="02040503050406030204" pitchFamily="18" charset="0"/>
                        <a:ea typeface="Cambria Math" panose="02040503050406030204" pitchFamily="18" charset="0"/>
                      </a:rPr>
                      <m:t>×</m:t>
                    </m:r>
                    <m:sSup>
                      <m:sSupPr>
                        <m:ctrlPr>
                          <a:rPr lang="en-US" sz="2000" b="1" i="1">
                            <a:solidFill>
                              <a:srgbClr val="0131FF"/>
                            </a:solidFill>
                            <a:latin typeface="Cambria Math" panose="02040503050406030204" pitchFamily="18" charset="0"/>
                            <a:ea typeface="Cambria Math" panose="02040503050406030204" pitchFamily="18" charset="0"/>
                          </a:rPr>
                        </m:ctrlPr>
                      </m:sSupPr>
                      <m:e>
                        <m:r>
                          <a:rPr lang="en-US" sz="2000" b="1" i="1">
                            <a:solidFill>
                              <a:srgbClr val="0131FF"/>
                            </a:solidFill>
                            <a:latin typeface="Cambria Math" panose="02040503050406030204" pitchFamily="18" charset="0"/>
                            <a:ea typeface="Cambria Math" panose="02040503050406030204" pitchFamily="18" charset="0"/>
                          </a:rPr>
                          <m:t>𝟏𝟎</m:t>
                        </m:r>
                      </m:e>
                      <m:sup>
                        <m:r>
                          <a:rPr lang="en-US" sz="2000" b="1" i="1">
                            <a:solidFill>
                              <a:srgbClr val="0131FF"/>
                            </a:solidFill>
                            <a:latin typeface="Cambria Math" panose="02040503050406030204" pitchFamily="18" charset="0"/>
                            <a:ea typeface="Cambria Math" panose="02040503050406030204" pitchFamily="18" charset="0"/>
                          </a:rPr>
                          <m:t>𝟏𝟑</m:t>
                        </m:r>
                      </m:sup>
                    </m:sSup>
                  </m:oMath>
                </a14:m>
                <a:r>
                  <a:rPr lang="en-CH" sz="2000" dirty="0">
                    <a:latin typeface="Arial" panose="020B0604020202020204" pitchFamily="34" charset="0"/>
                    <a:cs typeface="Arial" panose="020B0604020202020204" pitchFamily="34" charset="0"/>
                  </a:rPr>
                  <a:t> p</a:t>
                </a:r>
                <a:r>
                  <a:rPr lang="en-CH" sz="2000" baseline="30000" dirty="0">
                    <a:latin typeface="Arial" panose="020B0604020202020204" pitchFamily="34" charset="0"/>
                    <a:cs typeface="Arial" panose="020B0604020202020204" pitchFamily="34" charset="0"/>
                  </a:rPr>
                  <a:t>+</a:t>
                </a:r>
                <a:r>
                  <a:rPr lang="en-CH" sz="2000" dirty="0">
                    <a:latin typeface="Arial" panose="020B0604020202020204" pitchFamily="34" charset="0"/>
                    <a:cs typeface="Arial" panose="020B0604020202020204" pitchFamily="34" charset="0"/>
                  </a:rPr>
                  <a:t>/ring (</a:t>
                </a:r>
                <a:r>
                  <a:rPr lang="en-CH" sz="2000" dirty="0">
                    <a:latin typeface="Arial" panose="020B0604020202020204" pitchFamily="34" charset="0"/>
                    <a:cs typeface="Arial" panose="020B0604020202020204" pitchFamily="34" charset="0"/>
                    <a:hlinkClick r:id="rId3"/>
                  </a:rPr>
                  <a:t>MDs</a:t>
                </a:r>
                <a:r>
                  <a:rPr lang="en-CH" sz="2000" dirty="0">
                    <a:latin typeface="Arial" panose="020B0604020202020204" pitchFamily="34" charset="0"/>
                    <a:cs typeface="Arial" panose="020B0604020202020204" pitchFamily="34" charset="0"/>
                  </a:rPr>
                  <a:t>) with </a:t>
                </a:r>
                <a14:m>
                  <m:oMath xmlns:m="http://schemas.openxmlformats.org/officeDocument/2006/math">
                    <m:r>
                      <a:rPr lang="en-US" sz="2000" b="1" i="1">
                        <a:solidFill>
                          <a:srgbClr val="0131FF"/>
                        </a:solidFill>
                        <a:latin typeface="Cambria Math" panose="02040503050406030204" pitchFamily="18" charset="0"/>
                      </a:rPr>
                      <m:t>𝟗𝟖</m:t>
                    </m:r>
                    <m:r>
                      <a:rPr lang="en-US" sz="2000" b="1" i="1">
                        <a:solidFill>
                          <a:srgbClr val="0131FF"/>
                        </a:solidFill>
                        <a:latin typeface="Cambria Math" panose="02040503050406030204" pitchFamily="18" charset="0"/>
                      </a:rPr>
                      <m:t>%</m:t>
                    </m:r>
                  </m:oMath>
                </a14:m>
                <a:r>
                  <a:rPr lang="en-CH" sz="2000" dirty="0">
                    <a:latin typeface="Arial" panose="020B0604020202020204" pitchFamily="34" charset="0"/>
                    <a:cs typeface="Arial" panose="020B0604020202020204" pitchFamily="34" charset="0"/>
                  </a:rPr>
                  <a:t> transmission.</a:t>
                </a:r>
              </a:p>
              <a:p>
                <a:pPr marL="285750" indent="-285750">
                  <a:buFont typeface="Arial" panose="020B0604020202020204" pitchFamily="34" charset="0"/>
                  <a:buChar char="•"/>
                </a:pPr>
                <a:endParaRPr lang="en-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Possibility of higher Linac4 current → operational beams produced in 2023. Investigations of possible benefits. </a:t>
                </a:r>
              </a:p>
            </p:txBody>
          </p:sp>
        </mc:Choice>
        <mc:Fallback xmlns="">
          <p:sp>
            <p:nvSpPr>
              <p:cNvPr id="10" name="TextBox 9">
                <a:extLst>
                  <a:ext uri="{FF2B5EF4-FFF2-40B4-BE49-F238E27FC236}">
                    <a16:creationId xmlns:a16="http://schemas.microsoft.com/office/drawing/2014/main" id="{2A7EA09F-7A5F-132B-A753-1D2CC435A55E}"/>
                  </a:ext>
                </a:extLst>
              </p:cNvPr>
              <p:cNvSpPr txBox="1">
                <a:spLocks noRot="1" noChangeAspect="1" noMove="1" noResize="1" noEditPoints="1" noAdjustHandles="1" noChangeArrowheads="1" noChangeShapeType="1" noTextEdit="1"/>
              </p:cNvSpPr>
              <p:nvPr/>
            </p:nvSpPr>
            <p:spPr>
              <a:xfrm>
                <a:off x="499384" y="1519620"/>
                <a:ext cx="4726294" cy="4715971"/>
              </a:xfrm>
              <a:prstGeom prst="rect">
                <a:avLst/>
              </a:prstGeom>
              <a:blipFill>
                <a:blip r:embed="rId4"/>
                <a:stretch>
                  <a:fillRect l="-1072" t="-536" r="-1877" b="-1340"/>
                </a:stretch>
              </a:blipFill>
            </p:spPr>
            <p:txBody>
              <a:bodyPr/>
              <a:lstStyle/>
              <a:p>
                <a:r>
                  <a:rPr lang="en-CH">
                    <a:noFill/>
                  </a:rPr>
                  <a:t> </a:t>
                </a:r>
              </a:p>
            </p:txBody>
          </p:sp>
        </mc:Fallback>
      </mc:AlternateContent>
      <p:sp>
        <p:nvSpPr>
          <p:cNvPr id="9" name="Rectangle 8">
            <a:extLst>
              <a:ext uri="{FF2B5EF4-FFF2-40B4-BE49-F238E27FC236}">
                <a16:creationId xmlns:a16="http://schemas.microsoft.com/office/drawing/2014/main" id="{687A1C53-D5EC-33D8-FCBC-F731E1729511}"/>
              </a:ext>
            </a:extLst>
          </p:cNvPr>
          <p:cNvSpPr/>
          <p:nvPr/>
        </p:nvSpPr>
        <p:spPr>
          <a:xfrm>
            <a:off x="8534400" y="3558564"/>
            <a:ext cx="1777217" cy="26115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Slide Number Placeholder 4">
            <a:extLst>
              <a:ext uri="{FF2B5EF4-FFF2-40B4-BE49-F238E27FC236}">
                <a16:creationId xmlns:a16="http://schemas.microsoft.com/office/drawing/2014/main" id="{11CF36EF-2E02-4D44-9A38-F4DEF51B56B6}"/>
              </a:ext>
            </a:extLst>
          </p:cNvPr>
          <p:cNvSpPr>
            <a:spLocks noGrp="1"/>
          </p:cNvSpPr>
          <p:nvPr>
            <p:ph type="sldNum" sz="quarter" idx="12"/>
          </p:nvPr>
        </p:nvSpPr>
        <p:spPr>
          <a:xfrm>
            <a:off x="10311617" y="6597748"/>
            <a:ext cx="1880381" cy="260252"/>
          </a:xfrm>
        </p:spPr>
        <p:txBody>
          <a:bodyPr/>
          <a:lstStyle/>
          <a:p>
            <a:r>
              <a:rPr lang="en-US" dirty="0"/>
              <a:t>4</a:t>
            </a:r>
            <a:endParaRPr lang="el-GR" dirty="0"/>
          </a:p>
        </p:txBody>
      </p:sp>
      <p:pic>
        <p:nvPicPr>
          <p:cNvPr id="1028" name="Picture 4">
            <a:extLst>
              <a:ext uri="{FF2B5EF4-FFF2-40B4-BE49-F238E27FC236}">
                <a16:creationId xmlns:a16="http://schemas.microsoft.com/office/drawing/2014/main" id="{26EBD36C-586F-4B09-FBB9-34E9A41700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938" y="1515665"/>
            <a:ext cx="6402873" cy="480215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A3B0D80-B2B7-9B1E-1A25-9F871C9CA6A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12936" y="1532414"/>
            <a:ext cx="6402875" cy="480215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44D74D6-C338-2F5B-7110-C97A30F04CD5}"/>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EEFAD0EB-CC7B-193F-3B96-CBFC4713DD12}"/>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7703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fade">
                                      <p:cBhvr>
                                        <p:cTn id="10" dur="500"/>
                                        <p:tgtEl>
                                          <p:spTgt spid="102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Effect transition="in" filter="fade">
                                      <p:cBhvr>
                                        <p:cTn id="15" dur="500"/>
                                        <p:tgtEl>
                                          <p:spTgt spid="10">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animEffect transition="in" filter="fade">
                                      <p:cBhvr>
                                        <p:cTn id="23"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PSB instabilities at high energies</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5</a:t>
            </a:r>
            <a:endParaRPr lang="el-GR" dirty="0"/>
          </a:p>
        </p:txBody>
      </p:sp>
      <p:pic>
        <p:nvPicPr>
          <p:cNvPr id="1026" name="Picture 2">
            <a:extLst>
              <a:ext uri="{FF2B5EF4-FFF2-40B4-BE49-F238E27FC236}">
                <a16:creationId xmlns:a16="http://schemas.microsoft.com/office/drawing/2014/main" id="{21133679-95F9-CBB8-AF3B-05D3DE00BF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211" y="750559"/>
            <a:ext cx="4348466" cy="338536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CF748D4-D892-A9BC-917A-312B8F21FC3B}"/>
                  </a:ext>
                </a:extLst>
              </p:cNvPr>
              <p:cNvSpPr txBox="1"/>
              <p:nvPr/>
            </p:nvSpPr>
            <p:spPr>
              <a:xfrm>
                <a:off x="5226781" y="981149"/>
                <a:ext cx="6707919" cy="1631216"/>
              </a:xfrm>
              <a:prstGeom prst="rect">
                <a:avLst/>
              </a:prstGeom>
              <a:noFill/>
            </p:spPr>
            <p:txBody>
              <a:bodyPr wrap="square" rtlCol="0">
                <a:spAutoFit/>
              </a:bodyPr>
              <a:lstStyle/>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Horizontal instability observed also at </a:t>
                </a:r>
                <a14:m>
                  <m:oMath xmlns:m="http://schemas.openxmlformats.org/officeDocument/2006/math">
                    <m:r>
                      <a:rPr lang="en-US" sz="2000" b="0" i="1" smtClean="0">
                        <a:latin typeface="Cambria Math" panose="02040503050406030204" pitchFamily="18" charset="0"/>
                      </a:rPr>
                      <m:t>~1.6</m:t>
                    </m:r>
                  </m:oMath>
                </a14:m>
                <a:r>
                  <a:rPr lang="en-CH" sz="2000" dirty="0">
                    <a:latin typeface="Arial" panose="020B0604020202020204" pitchFamily="34" charset="0"/>
                    <a:cs typeface="Arial" panose="020B0604020202020204" pitchFamily="34" charset="0"/>
                  </a:rPr>
                  <a:t> GeV &amp; high intensities (not cured by the transverse feedback). </a:t>
                </a:r>
              </a:p>
              <a:p>
                <a:endParaRPr lang="en-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Initial cure by means of coupling resonance → larger vertical emittance. </a:t>
                </a:r>
              </a:p>
            </p:txBody>
          </p:sp>
        </mc:Choice>
        <mc:Fallback xmlns="">
          <p:sp>
            <p:nvSpPr>
              <p:cNvPr id="6" name="TextBox 5">
                <a:extLst>
                  <a:ext uri="{FF2B5EF4-FFF2-40B4-BE49-F238E27FC236}">
                    <a16:creationId xmlns:a16="http://schemas.microsoft.com/office/drawing/2014/main" id="{7CF748D4-D892-A9BC-917A-312B8F21FC3B}"/>
                  </a:ext>
                </a:extLst>
              </p:cNvPr>
              <p:cNvSpPr txBox="1">
                <a:spLocks noRot="1" noChangeAspect="1" noMove="1" noResize="1" noEditPoints="1" noAdjustHandles="1" noChangeArrowheads="1" noChangeShapeType="1" noTextEdit="1"/>
              </p:cNvSpPr>
              <p:nvPr/>
            </p:nvSpPr>
            <p:spPr>
              <a:xfrm>
                <a:off x="5226781" y="981149"/>
                <a:ext cx="6707919" cy="1631216"/>
              </a:xfrm>
              <a:prstGeom prst="rect">
                <a:avLst/>
              </a:prstGeom>
              <a:blipFill>
                <a:blip r:embed="rId4"/>
                <a:stretch>
                  <a:fillRect l="-756" t="-2326" r="-756" b="-6202"/>
                </a:stretch>
              </a:blipFill>
            </p:spPr>
            <p:txBody>
              <a:bodyPr/>
              <a:lstStyle/>
              <a:p>
                <a:r>
                  <a:rPr lang="en-CH">
                    <a:noFill/>
                  </a:rPr>
                  <a:t> </a:t>
                </a:r>
              </a:p>
            </p:txBody>
          </p:sp>
        </mc:Fallback>
      </mc:AlternateContent>
      <p:sp>
        <p:nvSpPr>
          <p:cNvPr id="11" name="TextBox 10">
            <a:extLst>
              <a:ext uri="{FF2B5EF4-FFF2-40B4-BE49-F238E27FC236}">
                <a16:creationId xmlns:a16="http://schemas.microsoft.com/office/drawing/2014/main" id="{170280D4-8BCE-92FC-8FEA-226020096AA7}"/>
              </a:ext>
            </a:extLst>
          </p:cNvPr>
          <p:cNvSpPr txBox="1"/>
          <p:nvPr/>
        </p:nvSpPr>
        <p:spPr>
          <a:xfrm>
            <a:off x="547905" y="4240990"/>
            <a:ext cx="6197280" cy="2246769"/>
          </a:xfrm>
          <a:prstGeom prst="rect">
            <a:avLst/>
          </a:prstGeom>
          <a:noFill/>
        </p:spPr>
        <p:txBody>
          <a:bodyPr wrap="square">
            <a:spAutoFit/>
          </a:bodyPr>
          <a:lstStyle/>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Extensive </a:t>
            </a:r>
            <a:r>
              <a:rPr lang="en-CH" sz="2000" dirty="0">
                <a:latin typeface="Arial" panose="020B0604020202020204" pitchFamily="34" charset="0"/>
                <a:cs typeface="Arial" panose="020B0604020202020204" pitchFamily="34" charset="0"/>
                <a:hlinkClick r:id="rId5"/>
              </a:rPr>
              <a:t>studies</a:t>
            </a:r>
            <a:r>
              <a:rPr lang="en-CH" sz="2000" dirty="0">
                <a:latin typeface="Arial" panose="020B0604020202020204" pitchFamily="34" charset="0"/>
                <a:cs typeface="Arial" panose="020B0604020202020204" pitchFamily="34" charset="0"/>
              </a:rPr>
              <a:t> identified </a:t>
            </a:r>
            <a:r>
              <a:rPr lang="en-CH" sz="2000" b="1" dirty="0">
                <a:solidFill>
                  <a:srgbClr val="0131FF"/>
                </a:solidFill>
                <a:latin typeface="Arial" panose="020B0604020202020204" pitchFamily="34" charset="0"/>
                <a:cs typeface="Arial" panose="020B0604020202020204" pitchFamily="34" charset="0"/>
              </a:rPr>
              <a:t>instability source </a:t>
            </a:r>
            <a:r>
              <a:rPr lang="en-CH" sz="2000" dirty="0">
                <a:latin typeface="Arial" panose="020B0604020202020204" pitchFamily="34" charset="0"/>
                <a:cs typeface="Arial" panose="020B0604020202020204" pitchFamily="34" charset="0"/>
              </a:rPr>
              <a:t>(unmatched termination of extraction kicker cables).</a:t>
            </a:r>
          </a:p>
          <a:p>
            <a:pPr marL="285750" indent="-285750">
              <a:buFont typeface="Arial" panose="020B0604020202020204" pitchFamily="34" charset="0"/>
              <a:buChar char="•"/>
            </a:pPr>
            <a:endParaRPr lang="en-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Recent </a:t>
            </a:r>
            <a:r>
              <a:rPr lang="en-CH" sz="2000" dirty="0">
                <a:latin typeface="Arial" panose="020B0604020202020204" pitchFamily="34" charset="0"/>
                <a:cs typeface="Arial" panose="020B0604020202020204" pitchFamily="34" charset="0"/>
                <a:hlinkClick r:id="rId6"/>
              </a:rPr>
              <a:t>improvements</a:t>
            </a:r>
            <a:r>
              <a:rPr lang="en-CH" sz="2000" dirty="0">
                <a:latin typeface="Arial" panose="020B0604020202020204" pitchFamily="34" charset="0"/>
                <a:cs typeface="Arial" panose="020B0604020202020204" pitchFamily="34" charset="0"/>
              </a:rPr>
              <a:t>: working point adjustemnts at extraction → </a:t>
            </a:r>
            <a:r>
              <a:rPr lang="en-CH" sz="2000" b="1" dirty="0">
                <a:solidFill>
                  <a:srgbClr val="0131FF"/>
                </a:solidFill>
                <a:latin typeface="Arial" panose="020B0604020202020204" pitchFamily="34" charset="0"/>
                <a:cs typeface="Arial" panose="020B0604020202020204" pitchFamily="34" charset="0"/>
              </a:rPr>
              <a:t>improved transmission </a:t>
            </a:r>
            <a:r>
              <a:rPr lang="en-CH" sz="2000" dirty="0">
                <a:latin typeface="Arial" panose="020B0604020202020204" pitchFamily="34" charset="0"/>
                <a:cs typeface="Arial" panose="020B0604020202020204" pitchFamily="34" charset="0"/>
              </a:rPr>
              <a:t>and </a:t>
            </a:r>
            <a:r>
              <a:rPr lang="en-CH" sz="2000" b="1" dirty="0">
                <a:solidFill>
                  <a:srgbClr val="0131FF"/>
                </a:solidFill>
                <a:latin typeface="Arial" panose="020B0604020202020204" pitchFamily="34" charset="0"/>
                <a:cs typeface="Arial" panose="020B0604020202020204" pitchFamily="34" charset="0"/>
              </a:rPr>
              <a:t>reduced emittances</a:t>
            </a:r>
            <a:r>
              <a:rPr lang="en-CH" sz="2000" dirty="0">
                <a:latin typeface="Arial" panose="020B0604020202020204" pitchFamily="34" charset="0"/>
                <a:cs typeface="Arial" panose="020B0604020202020204" pitchFamily="34" charset="0"/>
              </a:rPr>
              <a:t>. </a:t>
            </a:r>
          </a:p>
        </p:txBody>
      </p:sp>
      <p:sp>
        <p:nvSpPr>
          <p:cNvPr id="3" name="TextBox 2">
            <a:extLst>
              <a:ext uri="{FF2B5EF4-FFF2-40B4-BE49-F238E27FC236}">
                <a16:creationId xmlns:a16="http://schemas.microsoft.com/office/drawing/2014/main" id="{E21B5EF7-3E88-AE29-CDAE-276D7745D79D}"/>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5F7FB28-DD6D-A236-44EA-2A0230E9E293}"/>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pic>
        <p:nvPicPr>
          <p:cNvPr id="4" name="Picture 3" descr="A graph of a function&#10;&#10;Description automatically generated">
            <a:extLst>
              <a:ext uri="{FF2B5EF4-FFF2-40B4-BE49-F238E27FC236}">
                <a16:creationId xmlns:a16="http://schemas.microsoft.com/office/drawing/2014/main" id="{492AD032-F54C-738B-1BF4-795FCDC19DDF}"/>
              </a:ext>
            </a:extLst>
          </p:cNvPr>
          <p:cNvPicPr>
            <a:picLocks noChangeAspect="1"/>
          </p:cNvPicPr>
          <p:nvPr/>
        </p:nvPicPr>
        <p:blipFill>
          <a:blip r:embed="rId7"/>
          <a:stretch>
            <a:fillRect/>
          </a:stretch>
        </p:blipFill>
        <p:spPr>
          <a:xfrm>
            <a:off x="6747661" y="2723026"/>
            <a:ext cx="4741308" cy="3697948"/>
          </a:xfrm>
          <a:prstGeom prst="rect">
            <a:avLst/>
          </a:prstGeom>
        </p:spPr>
      </p:pic>
    </p:spTree>
    <p:extLst>
      <p:ext uri="{BB962C8B-B14F-4D97-AF65-F5344CB8AC3E}">
        <p14:creationId xmlns:p14="http://schemas.microsoft.com/office/powerpoint/2010/main" val="538447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fade">
                                      <p:cBhvr>
                                        <p:cTn id="10" dur="500"/>
                                        <p:tgtEl>
                                          <p:spTgt spid="1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animEffect transition="in" filter="fade">
                                      <p:cBhvr>
                                        <p:cTn id="15" dur="500"/>
                                        <p:tgtEl>
                                          <p:spTgt spid="11">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PSB instabilities at high energies</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6</a:t>
            </a:r>
          </a:p>
        </p:txBody>
      </p:sp>
      <p:sp>
        <p:nvSpPr>
          <p:cNvPr id="9" name="TextBox 8">
            <a:extLst>
              <a:ext uri="{FF2B5EF4-FFF2-40B4-BE49-F238E27FC236}">
                <a16:creationId xmlns:a16="http://schemas.microsoft.com/office/drawing/2014/main" id="{CE4FDC5C-DAE6-7D79-7FB8-250ADF20B5C0}"/>
              </a:ext>
            </a:extLst>
          </p:cNvPr>
          <p:cNvSpPr txBox="1"/>
          <p:nvPr/>
        </p:nvSpPr>
        <p:spPr>
          <a:xfrm>
            <a:off x="864917" y="762393"/>
            <a:ext cx="10457941" cy="954107"/>
          </a:xfrm>
          <a:prstGeom prst="rect">
            <a:avLst/>
          </a:prstGeom>
          <a:noFill/>
        </p:spPr>
        <p:txBody>
          <a:bodyPr wrap="square" rtlCol="0">
            <a:spAutoFit/>
          </a:bodyPr>
          <a:lstStyle/>
          <a:p>
            <a:pPr algn="ctr"/>
            <a:r>
              <a:rPr lang="en-US" sz="2800" dirty="0">
                <a:latin typeface="Arial" panose="020B0604020202020204" pitchFamily="34" charset="0"/>
                <a:cs typeface="Arial" panose="020B0604020202020204" pitchFamily="34" charset="0"/>
              </a:rPr>
              <a:t>The cure of instabilities allows production of high intensity beams without considerable emittance constraints.</a:t>
            </a:r>
            <a:endParaRPr lang="en-CH" sz="28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5FF9641-B6FF-1AB0-F1EA-B346103E9EC9}"/>
                  </a:ext>
                </a:extLst>
              </p:cNvPr>
              <p:cNvSpPr txBox="1"/>
              <p:nvPr/>
            </p:nvSpPr>
            <p:spPr>
              <a:xfrm>
                <a:off x="237592" y="2296573"/>
                <a:ext cx="4284243" cy="3445495"/>
              </a:xfrm>
              <a:prstGeom prst="rect">
                <a:avLst/>
              </a:prstGeom>
              <a:noFill/>
            </p:spPr>
            <p:txBody>
              <a:bodyPr wrap="square" rtlCol="0">
                <a:spAutoFit/>
              </a:bodyPr>
              <a:lstStyle/>
              <a:p>
                <a:pPr marL="457200" indent="-457200">
                  <a:buFont typeface="Arial" panose="020B0604020202020204" pitchFamily="34" charset="0"/>
                  <a:buChar char="•"/>
                </a:pPr>
                <a:r>
                  <a:rPr lang="en-CH" sz="2400" dirty="0">
                    <a:latin typeface="Arial" panose="020B0604020202020204" pitchFamily="34" charset="0"/>
                    <a:cs typeface="Arial" panose="020B0604020202020204" pitchFamily="34" charset="0"/>
                  </a:rPr>
                  <a:t>nTOF intensity </a:t>
                </a:r>
                <a:r>
                  <a:rPr lang="en-CH" sz="2400" b="1" dirty="0">
                    <a:solidFill>
                      <a:srgbClr val="0131FF"/>
                    </a:solidFill>
                    <a:latin typeface="Arial" panose="020B0604020202020204" pitchFamily="34" charset="0"/>
                    <a:cs typeface="Arial" panose="020B0604020202020204" pitchFamily="34" charset="0"/>
                  </a:rPr>
                  <a:t>target exceeded </a:t>
                </a:r>
                <a:r>
                  <a:rPr lang="en-CH" sz="2400" dirty="0">
                    <a:latin typeface="Arial" panose="020B0604020202020204" pitchFamily="34" charset="0"/>
                    <a:cs typeface="Arial" panose="020B0604020202020204" pitchFamily="34" charset="0"/>
                  </a:rPr>
                  <a:t>in 2023. </a:t>
                </a:r>
              </a:p>
              <a:p>
                <a:pPr marL="457200" indent="-457200">
                  <a:buFont typeface="Arial" panose="020B0604020202020204" pitchFamily="34" charset="0"/>
                  <a:buChar char="•"/>
                </a:pPr>
                <a:endParaRPr lang="en-CH" sz="2400" b="1" dirty="0">
                  <a:solidFill>
                    <a:srgbClr val="0131FF"/>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endParaRPr lang="en-CH" sz="2400" b="1" dirty="0">
                  <a:solidFill>
                    <a:srgbClr val="0131FF"/>
                  </a:solidFill>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CH" sz="2400" b="1" dirty="0">
                    <a:solidFill>
                      <a:srgbClr val="0131FF"/>
                    </a:solidFill>
                    <a:latin typeface="Arial" panose="020B0604020202020204" pitchFamily="34" charset="0"/>
                    <a:cs typeface="Arial" panose="020B0604020202020204" pitchFamily="34" charset="0"/>
                  </a:rPr>
                  <a:t>Higher quality beams </a:t>
                </a:r>
                <a:r>
                  <a:rPr lang="en-CH" sz="2400" dirty="0">
                    <a:latin typeface="Arial" panose="020B0604020202020204" pitchFamily="34" charset="0"/>
                    <a:cs typeface="Arial" panose="020B0604020202020204" pitchFamily="34" charset="0"/>
                  </a:rPr>
                  <a:t>are expected in 2024: </a:t>
                </a:r>
                <a:br>
                  <a:rPr lang="en-CH" sz="2400" dirty="0">
                    <a:latin typeface="Arial" panose="020B0604020202020204" pitchFamily="34" charset="0"/>
                    <a:cs typeface="Arial" panose="020B0604020202020204" pitchFamily="34" charset="0"/>
                  </a:rPr>
                </a:b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𝜖</m:t>
                        </m:r>
                      </m:e>
                      <m:sub>
                        <m:r>
                          <a:rPr lang="en-US" sz="2400" b="0" i="1" smtClean="0">
                            <a:latin typeface="Cambria Math" panose="02040503050406030204" pitchFamily="18" charset="0"/>
                          </a:rPr>
                          <m:t>𝑦</m:t>
                        </m:r>
                      </m:sub>
                    </m:sSub>
                    <m:r>
                      <a:rPr lang="en-US" sz="2400" b="0" i="1" smtClean="0">
                        <a:latin typeface="Cambria Math" panose="02040503050406030204" pitchFamily="18" charset="0"/>
                      </a:rPr>
                      <m:t>=</m:t>
                    </m:r>
                    <m:r>
                      <a:rPr lang="en-US" sz="2400" b="1" i="1" smtClean="0">
                        <a:solidFill>
                          <a:srgbClr val="FF0000"/>
                        </a:solidFill>
                        <a:latin typeface="Cambria Math" panose="02040503050406030204" pitchFamily="18" charset="0"/>
                      </a:rPr>
                      <m:t>𝟗</m:t>
                    </m:r>
                    <m:r>
                      <a:rPr lang="en-US" sz="2400" b="1" i="1" smtClean="0">
                        <a:solidFill>
                          <a:srgbClr val="FF0000"/>
                        </a:solidFill>
                        <a:latin typeface="Cambria Math" panose="02040503050406030204" pitchFamily="18" charset="0"/>
                      </a:rPr>
                      <m:t>.</m:t>
                    </m:r>
                    <m:r>
                      <a:rPr lang="en-US" sz="2400" b="1" i="1" smtClean="0">
                        <a:solidFill>
                          <a:srgbClr val="FF0000"/>
                        </a:solidFill>
                        <a:latin typeface="Cambria Math" panose="02040503050406030204" pitchFamily="18" charset="0"/>
                      </a:rPr>
                      <m:t>𝟎</m:t>
                    </m:r>
                    <m:r>
                      <a:rPr lang="en-US" sz="2400" b="0" i="1" smtClean="0">
                        <a:latin typeface="Cambria Math" panose="02040503050406030204" pitchFamily="18" charset="0"/>
                      </a:rPr>
                      <m:t>→</m:t>
                    </m:r>
                    <m:r>
                      <a:rPr lang="en-US" sz="2400" b="1" i="1" smtClean="0">
                        <a:solidFill>
                          <a:srgbClr val="00B050"/>
                        </a:solidFill>
                        <a:latin typeface="Cambria Math" panose="02040503050406030204" pitchFamily="18" charset="0"/>
                      </a:rPr>
                      <m:t>𝟔</m:t>
                    </m:r>
                    <m:r>
                      <a:rPr lang="en-US" sz="2400" b="1" i="1" smtClean="0">
                        <a:solidFill>
                          <a:srgbClr val="00B050"/>
                        </a:solidFill>
                        <a:latin typeface="Cambria Math" panose="02040503050406030204" pitchFamily="18" charset="0"/>
                      </a:rPr>
                      <m:t>.</m:t>
                    </m:r>
                    <m:r>
                      <a:rPr lang="en-US" sz="2400" b="1" i="1" smtClean="0">
                        <a:solidFill>
                          <a:srgbClr val="00B050"/>
                        </a:solidFill>
                        <a:latin typeface="Cambria Math" panose="02040503050406030204" pitchFamily="18" charset="0"/>
                      </a:rPr>
                      <m:t>𝟏</m:t>
                    </m:r>
                  </m:oMath>
                </a14:m>
                <a:r>
                  <a:rPr lang="en-CH" sz="2400" dirty="0">
                    <a:latin typeface="Arial" panose="020B0604020202020204" pitchFamily="34" charset="0"/>
                    <a:cs typeface="Arial" panose="020B0604020202020204" pitchFamily="34" charset="0"/>
                  </a:rPr>
                  <a:t> </a:t>
                </a:r>
                <a14:m>
                  <m:oMath xmlns:m="http://schemas.openxmlformats.org/officeDocument/2006/math">
                    <m:r>
                      <a:rPr lang="en-US" sz="2400" b="0" i="1" dirty="0" smtClean="0">
                        <a:latin typeface="Cambria Math" panose="02040503050406030204" pitchFamily="18" charset="0"/>
                      </a:rPr>
                      <m:t>𝜇</m:t>
                    </m:r>
                  </m:oMath>
                </a14:m>
                <a:r>
                  <a:rPr lang="en-CH" sz="2400" dirty="0">
                    <a:latin typeface="Arial" panose="020B0604020202020204" pitchFamily="34" charset="0"/>
                    <a:cs typeface="Arial" panose="020B0604020202020204" pitchFamily="34" charset="0"/>
                  </a:rPr>
                  <a:t>m, transmission </a:t>
                </a:r>
                <a14:m>
                  <m:oMath xmlns:m="http://schemas.openxmlformats.org/officeDocument/2006/math">
                    <m:r>
                      <a:rPr lang="en-US" sz="2400" b="1" i="0" smtClean="0">
                        <a:solidFill>
                          <a:srgbClr val="FF0000"/>
                        </a:solidFill>
                        <a:latin typeface="Cambria Math" panose="02040503050406030204" pitchFamily="18" charset="0"/>
                      </a:rPr>
                      <m:t>𝟎</m:t>
                    </m:r>
                    <m:r>
                      <a:rPr lang="en-US" sz="2400" b="1" i="1">
                        <a:solidFill>
                          <a:srgbClr val="FF0000"/>
                        </a:solidFill>
                        <a:latin typeface="Cambria Math" panose="02040503050406030204" pitchFamily="18" charset="0"/>
                      </a:rPr>
                      <m:t>.</m:t>
                    </m:r>
                    <m:r>
                      <a:rPr lang="en-US" sz="2400" b="1" i="1" smtClean="0">
                        <a:solidFill>
                          <a:srgbClr val="FF0000"/>
                        </a:solidFill>
                        <a:latin typeface="Cambria Math" panose="02040503050406030204" pitchFamily="18" charset="0"/>
                      </a:rPr>
                      <m:t>𝟗𝟖𝟑</m:t>
                    </m:r>
                    <m:r>
                      <a:rPr lang="en-US" sz="2400" i="1">
                        <a:latin typeface="Cambria Math" panose="02040503050406030204" pitchFamily="18" charset="0"/>
                      </a:rPr>
                      <m:t>→</m:t>
                    </m:r>
                    <m:r>
                      <a:rPr lang="en-US" sz="2400" b="1" i="1" smtClean="0">
                        <a:solidFill>
                          <a:srgbClr val="00B050"/>
                        </a:solidFill>
                        <a:latin typeface="Cambria Math" panose="02040503050406030204" pitchFamily="18" charset="0"/>
                      </a:rPr>
                      <m:t>𝟎</m:t>
                    </m:r>
                    <m:r>
                      <a:rPr lang="en-US" sz="2400" b="1" i="1" smtClean="0">
                        <a:solidFill>
                          <a:srgbClr val="00B050"/>
                        </a:solidFill>
                        <a:latin typeface="Cambria Math" panose="02040503050406030204" pitchFamily="18" charset="0"/>
                      </a:rPr>
                      <m:t>.</m:t>
                    </m:r>
                    <m:r>
                      <a:rPr lang="en-US" sz="2400" b="1" i="1" smtClean="0">
                        <a:solidFill>
                          <a:srgbClr val="00B050"/>
                        </a:solidFill>
                        <a:latin typeface="Cambria Math" panose="02040503050406030204" pitchFamily="18" charset="0"/>
                      </a:rPr>
                      <m:t>𝟗𝟗𝟔</m:t>
                    </m:r>
                  </m:oMath>
                </a14:m>
                <a:r>
                  <a:rPr lang="en-CH" sz="2400" dirty="0">
                    <a:latin typeface="Arial" panose="020B0604020202020204" pitchFamily="34" charset="0"/>
                    <a:cs typeface="Arial" panose="020B0604020202020204" pitchFamily="34" charset="0"/>
                  </a:rPr>
                  <a:t>.</a:t>
                </a:r>
              </a:p>
            </p:txBody>
          </p:sp>
        </mc:Choice>
        <mc:Fallback xmlns="">
          <p:sp>
            <p:nvSpPr>
              <p:cNvPr id="10" name="TextBox 9">
                <a:extLst>
                  <a:ext uri="{FF2B5EF4-FFF2-40B4-BE49-F238E27FC236}">
                    <a16:creationId xmlns:a16="http://schemas.microsoft.com/office/drawing/2014/main" id="{D5FF9641-B6FF-1AB0-F1EA-B346103E9EC9}"/>
                  </a:ext>
                </a:extLst>
              </p:cNvPr>
              <p:cNvSpPr txBox="1">
                <a:spLocks noRot="1" noChangeAspect="1" noMove="1" noResize="1" noEditPoints="1" noAdjustHandles="1" noChangeArrowheads="1" noChangeShapeType="1" noTextEdit="1"/>
              </p:cNvSpPr>
              <p:nvPr/>
            </p:nvSpPr>
            <p:spPr>
              <a:xfrm>
                <a:off x="237592" y="2296573"/>
                <a:ext cx="4284243" cy="3445495"/>
              </a:xfrm>
              <a:prstGeom prst="rect">
                <a:avLst/>
              </a:prstGeom>
              <a:blipFill>
                <a:blip r:embed="rId3"/>
                <a:stretch>
                  <a:fillRect l="-1991" t="-1239" r="-3129" b="-3186"/>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A9BA9139-E293-59C4-E115-24091707F9F2}"/>
              </a:ext>
            </a:extLst>
          </p:cNvPr>
          <p:cNvPicPr>
            <a:picLocks noChangeAspect="1"/>
          </p:cNvPicPr>
          <p:nvPr/>
        </p:nvPicPr>
        <p:blipFill>
          <a:blip r:embed="rId4"/>
          <a:stretch>
            <a:fillRect/>
          </a:stretch>
        </p:blipFill>
        <p:spPr>
          <a:xfrm>
            <a:off x="5371246" y="1835502"/>
            <a:ext cx="5992900" cy="4030923"/>
          </a:xfrm>
          <a:prstGeom prst="rect">
            <a:avLst/>
          </a:prstGeom>
        </p:spPr>
      </p:pic>
      <p:sp>
        <p:nvSpPr>
          <p:cNvPr id="4" name="TextBox 3">
            <a:extLst>
              <a:ext uri="{FF2B5EF4-FFF2-40B4-BE49-F238E27FC236}">
                <a16:creationId xmlns:a16="http://schemas.microsoft.com/office/drawing/2014/main" id="{61BE83B8-225B-ED94-0CCF-7350C665C0D2}"/>
              </a:ext>
            </a:extLst>
          </p:cNvPr>
          <p:cNvSpPr txBox="1"/>
          <p:nvPr/>
        </p:nvSpPr>
        <p:spPr>
          <a:xfrm>
            <a:off x="1742614" y="6515978"/>
            <a:ext cx="3405762" cy="338554"/>
          </a:xfrm>
          <a:prstGeom prst="rect">
            <a:avLst/>
          </a:prstGeom>
          <a:noFill/>
        </p:spPr>
        <p:txBody>
          <a:bodyPr wrap="square" rtlCol="0">
            <a:spAutoFit/>
          </a:bodyPr>
          <a:lstStyle/>
          <a:p>
            <a:pPr algn="r"/>
            <a:r>
              <a:rPr lang="en-CH" sz="1600" dirty="0">
                <a:latin typeface="Arial" panose="020B0604020202020204" pitchFamily="34" charset="0"/>
                <a:cs typeface="Arial" panose="020B0604020202020204" pitchFamily="34" charset="0"/>
                <a:hlinkClick r:id="rId5"/>
              </a:rPr>
              <a:t>F. Asvesta </a:t>
            </a:r>
            <a:r>
              <a:rPr lang="en-CH" sz="1600" i="1" dirty="0">
                <a:latin typeface="Arial" panose="020B0604020202020204" pitchFamily="34" charset="0"/>
                <a:cs typeface="Arial" panose="020B0604020202020204" pitchFamily="34" charset="0"/>
                <a:hlinkClick r:id="rId6"/>
              </a:rPr>
              <a:t>et</a:t>
            </a:r>
            <a:r>
              <a:rPr lang="en-CH" sz="1600" i="1" dirty="0">
                <a:latin typeface="Arial" panose="020B0604020202020204" pitchFamily="34" charset="0"/>
                <a:cs typeface="Arial" panose="020B0604020202020204" pitchFamily="34" charset="0"/>
                <a:hlinkClick r:id="rId5"/>
              </a:rPr>
              <a:t> al.</a:t>
            </a:r>
            <a:r>
              <a:rPr lang="en-CH" sz="1600" dirty="0">
                <a:latin typeface="Arial" panose="020B0604020202020204" pitchFamily="34" charset="0"/>
                <a:cs typeface="Arial" panose="020B0604020202020204" pitchFamily="34" charset="0"/>
              </a:rPr>
              <a:t>, IPP 15/03/2024</a:t>
            </a:r>
          </a:p>
        </p:txBody>
      </p:sp>
      <p:sp>
        <p:nvSpPr>
          <p:cNvPr id="6" name="TextBox 5">
            <a:extLst>
              <a:ext uri="{FF2B5EF4-FFF2-40B4-BE49-F238E27FC236}">
                <a16:creationId xmlns:a16="http://schemas.microsoft.com/office/drawing/2014/main" id="{8DEA0EA7-EB57-0B39-7DFD-4A269F8E6F2C}"/>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556534FF-943C-B099-6933-9D0BC1376A50}"/>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CEA4BC2-611E-7307-A93B-22FBBE78E994}"/>
              </a:ext>
            </a:extLst>
          </p:cNvPr>
          <p:cNvSpPr txBox="1"/>
          <p:nvPr/>
        </p:nvSpPr>
        <p:spPr>
          <a:xfrm>
            <a:off x="8153400" y="648652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a:cs typeface="Arial"/>
                <a:hlinkClick r:id="rId7"/>
              </a:rPr>
              <a:t>Follow-up points</a:t>
            </a:r>
            <a:r>
              <a:rPr lang="en-US">
                <a:latin typeface="Arial"/>
                <a:cs typeface="Arial"/>
              </a:rPr>
              <a:t> for TOF</a:t>
            </a:r>
          </a:p>
        </p:txBody>
      </p:sp>
    </p:spTree>
    <p:extLst>
      <p:ext uri="{BB962C8B-B14F-4D97-AF65-F5344CB8AC3E}">
        <p14:creationId xmlns:p14="http://schemas.microsoft.com/office/powerpoint/2010/main" val="212587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animEffect transition="in" filter="fade">
                                      <p:cBhvr>
                                        <p:cTn id="15" dur="500"/>
                                        <p:tgtEl>
                                          <p:spTgt spid="10">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High-intensity for AD</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7</a:t>
            </a:r>
            <a:endParaRPr lang="el-GR" dirty="0"/>
          </a:p>
        </p:txBody>
      </p:sp>
      <p:sp>
        <p:nvSpPr>
          <p:cNvPr id="4" name="TextBox 3">
            <a:extLst>
              <a:ext uri="{FF2B5EF4-FFF2-40B4-BE49-F238E27FC236}">
                <a16:creationId xmlns:a16="http://schemas.microsoft.com/office/drawing/2014/main" id="{0888391B-CAAB-8EDB-CA30-AF87F9533E97}"/>
              </a:ext>
            </a:extLst>
          </p:cNvPr>
          <p:cNvSpPr txBox="1"/>
          <p:nvPr/>
        </p:nvSpPr>
        <p:spPr>
          <a:xfrm>
            <a:off x="318817" y="799748"/>
            <a:ext cx="10634489" cy="2677656"/>
          </a:xfrm>
          <a:prstGeom prst="rect">
            <a:avLst/>
          </a:prstGeom>
          <a:noFill/>
        </p:spPr>
        <p:txBody>
          <a:bodyPr wrap="square" lIns="91440" tIns="45720" rIns="91440" bIns="45720" rtlCol="0" anchor="t">
            <a:spAutoFit/>
          </a:bodyPr>
          <a:lstStyle/>
          <a:p>
            <a:pPr marL="457200" indent="-457200">
              <a:buFont typeface="Arial" panose="020B0604020202020204" pitchFamily="34" charset="0"/>
              <a:buChar char="•"/>
            </a:pPr>
            <a:r>
              <a:rPr lang="en-US" sz="2400" dirty="0">
                <a:latin typeface="Arial" panose="020B0604020202020204" pitchFamily="34" charset="0"/>
                <a:cs typeface="Arial" panose="020B0604020202020204" pitchFamily="34" charset="0"/>
              </a:rPr>
              <a:t>Thanks to LIU upgrades, one PSB ring can deliver two bunches with sufficient brightness to AD. </a:t>
            </a:r>
          </a:p>
          <a:p>
            <a:pPr marL="457200" indent="-4572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US" sz="2400" dirty="0">
                <a:latin typeface="Arial"/>
                <a:cs typeface="Arial"/>
              </a:rPr>
              <a:t>Longitudinal stability achieved with </a:t>
            </a:r>
            <a:r>
              <a:rPr lang="en-US" sz="2400" dirty="0">
                <a:latin typeface="Arial"/>
                <a:cs typeface="Arial"/>
                <a:hlinkClick r:id="rId3"/>
              </a:rPr>
              <a:t>batch compression</a:t>
            </a:r>
            <a:r>
              <a:rPr lang="en-US" sz="2400" dirty="0">
                <a:latin typeface="Arial"/>
                <a:cs typeface="Arial"/>
              </a:rPr>
              <a:t> </a:t>
            </a:r>
            <a:br>
              <a:rPr lang="en-US" sz="2400" dirty="0">
                <a:latin typeface="Arial" panose="020B0604020202020204" pitchFamily="34" charset="0"/>
                <a:cs typeface="Arial" panose="020B0604020202020204" pitchFamily="34" charset="0"/>
              </a:rPr>
            </a:br>
            <a:r>
              <a:rPr lang="en-US" sz="2400" dirty="0">
                <a:latin typeface="Arial"/>
                <a:cs typeface="Arial"/>
              </a:rPr>
              <a:t>at high intensities in the PS (5 bunches). </a:t>
            </a:r>
            <a:br>
              <a:rPr lang="en-US" sz="2400" dirty="0">
                <a:latin typeface="Arial"/>
                <a:cs typeface="Arial"/>
              </a:rPr>
            </a:br>
            <a:r>
              <a:rPr lang="en-US" sz="2400" dirty="0">
                <a:latin typeface="Arial"/>
                <a:cs typeface="Arial"/>
              </a:rPr>
              <a:t>Increasingly higher intensities to AD in 2023.</a:t>
            </a:r>
            <a:br>
              <a:rPr lang="en-US" sz="2400"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376766D6-771B-9465-E7F2-186A168E1C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9587" y="3331524"/>
            <a:ext cx="5787740" cy="1951386"/>
          </a:xfrm>
          <a:prstGeom prst="rect">
            <a:avLst/>
          </a:prstGeom>
        </p:spPr>
      </p:pic>
      <p:pic>
        <p:nvPicPr>
          <p:cNvPr id="6" name="Picture 5" descr="A picture containing chart&#10;&#10;Description automatically generated">
            <a:extLst>
              <a:ext uri="{FF2B5EF4-FFF2-40B4-BE49-F238E27FC236}">
                <a16:creationId xmlns:a16="http://schemas.microsoft.com/office/drawing/2014/main" id="{05B8EBEA-D3AF-E869-0034-4A662771DEE4}"/>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53613" y="1769660"/>
            <a:ext cx="3316008" cy="3415488"/>
          </a:xfrm>
          <a:prstGeom prst="rect">
            <a:avLst/>
          </a:prstGeom>
        </p:spPr>
      </p:pic>
      <p:sp>
        <p:nvSpPr>
          <p:cNvPr id="9" name="TextBox 8">
            <a:extLst>
              <a:ext uri="{FF2B5EF4-FFF2-40B4-BE49-F238E27FC236}">
                <a16:creationId xmlns:a16="http://schemas.microsoft.com/office/drawing/2014/main" id="{1B7934AE-6A21-12B3-62EA-9C8295731159}"/>
              </a:ext>
            </a:extLst>
          </p:cNvPr>
          <p:cNvSpPr txBox="1"/>
          <p:nvPr/>
        </p:nvSpPr>
        <p:spPr>
          <a:xfrm>
            <a:off x="9125315" y="1673774"/>
            <a:ext cx="2747868" cy="369332"/>
          </a:xfrm>
          <a:prstGeom prst="rect">
            <a:avLst/>
          </a:prstGeom>
          <a:noFill/>
        </p:spPr>
        <p:txBody>
          <a:bodyPr wrap="none" rtlCol="0">
            <a:spAutoFit/>
          </a:bodyPr>
          <a:lstStyle/>
          <a:p>
            <a:r>
              <a:rPr lang="en-US" b="1" dirty="0">
                <a:solidFill>
                  <a:schemeClr val="accent6">
                    <a:lumMod val="50000"/>
                  </a:schemeClr>
                </a:solidFill>
                <a:latin typeface="LM Roman 10" pitchFamily="2" charset="77"/>
              </a:rPr>
              <a:t>PS batch compression</a:t>
            </a:r>
          </a:p>
        </p:txBody>
      </p:sp>
      <p:sp>
        <p:nvSpPr>
          <p:cNvPr id="10" name="TextBox 9">
            <a:extLst>
              <a:ext uri="{FF2B5EF4-FFF2-40B4-BE49-F238E27FC236}">
                <a16:creationId xmlns:a16="http://schemas.microsoft.com/office/drawing/2014/main" id="{E5BB3781-89C2-95F9-9305-20E0D5BD31EA}"/>
              </a:ext>
            </a:extLst>
          </p:cNvPr>
          <p:cNvSpPr txBox="1"/>
          <p:nvPr/>
        </p:nvSpPr>
        <p:spPr>
          <a:xfrm>
            <a:off x="318817" y="5493814"/>
            <a:ext cx="10634489" cy="830997"/>
          </a:xfrm>
          <a:prstGeom prst="rect">
            <a:avLst/>
          </a:prstGeom>
          <a:noFill/>
        </p:spPr>
        <p:txBody>
          <a:bodyPr wrap="square" lIns="91440" tIns="45720" rIns="91440" bIns="45720" rtlCol="0" anchor="t">
            <a:spAutoFit/>
          </a:bodyPr>
          <a:lstStyle/>
          <a:p>
            <a:pPr marL="457200" indent="-457200">
              <a:buFont typeface="Arial" panose="020B0604020202020204" pitchFamily="34" charset="0"/>
              <a:buChar char="•"/>
            </a:pPr>
            <a:r>
              <a:rPr lang="en-US" sz="2400" dirty="0">
                <a:latin typeface="Arial" panose="020B0604020202020204" pitchFamily="34" charset="0"/>
                <a:cs typeface="Arial" panose="020B0604020202020204" pitchFamily="34" charset="0"/>
              </a:rPr>
              <a:t>Significant beam loss in PS-AD transfer line – radiation hot spot. Ongoing studies to improve (lack of instrumentation).</a:t>
            </a:r>
          </a:p>
        </p:txBody>
      </p:sp>
      <p:sp>
        <p:nvSpPr>
          <p:cNvPr id="11" name="TextBox 10">
            <a:extLst>
              <a:ext uri="{FF2B5EF4-FFF2-40B4-BE49-F238E27FC236}">
                <a16:creationId xmlns:a16="http://schemas.microsoft.com/office/drawing/2014/main" id="{76D1F8A4-DB62-9743-B88D-95FCC873A142}"/>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4CA44566-C0F0-DF80-3296-6D06F4415AA9}"/>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0239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Beam production for EAST</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8</a:t>
            </a:r>
            <a:endParaRPr lang="el-GR" dirty="0"/>
          </a:p>
        </p:txBody>
      </p:sp>
      <p:sp>
        <p:nvSpPr>
          <p:cNvPr id="3" name="TextBox 2">
            <a:extLst>
              <a:ext uri="{FF2B5EF4-FFF2-40B4-BE49-F238E27FC236}">
                <a16:creationId xmlns:a16="http://schemas.microsoft.com/office/drawing/2014/main" id="{9A18708D-DDEB-12CB-3EF1-B1FC102368A7}"/>
              </a:ext>
            </a:extLst>
          </p:cNvPr>
          <p:cNvSpPr txBox="1"/>
          <p:nvPr/>
        </p:nvSpPr>
        <p:spPr>
          <a:xfrm>
            <a:off x="776643" y="847922"/>
            <a:ext cx="10634489" cy="523220"/>
          </a:xfrm>
          <a:prstGeom prst="rect">
            <a:avLst/>
          </a:prstGeom>
          <a:noFill/>
        </p:spPr>
        <p:txBody>
          <a:bodyPr wrap="square" rtlCol="0">
            <a:spAutoFit/>
          </a:bodyPr>
          <a:lstStyle/>
          <a:p>
            <a:pPr algn="ctr"/>
            <a:r>
              <a:rPr lang="en-US" sz="2800" dirty="0">
                <a:latin typeface="Arial" panose="020B0604020202020204" pitchFamily="34" charset="0"/>
                <a:cs typeface="Arial" panose="020B0604020202020204" pitchFamily="34" charset="0"/>
              </a:rPr>
              <a:t>Straightforward beam production in PSB-PS.</a:t>
            </a:r>
          </a:p>
        </p:txBody>
      </p:sp>
      <p:sp>
        <p:nvSpPr>
          <p:cNvPr id="6" name="TextBox 5">
            <a:extLst>
              <a:ext uri="{FF2B5EF4-FFF2-40B4-BE49-F238E27FC236}">
                <a16:creationId xmlns:a16="http://schemas.microsoft.com/office/drawing/2014/main" id="{5F9D219E-B735-6DFC-BC58-F12CDC1D2A29}"/>
              </a:ext>
            </a:extLst>
          </p:cNvPr>
          <p:cNvSpPr txBox="1"/>
          <p:nvPr/>
        </p:nvSpPr>
        <p:spPr>
          <a:xfrm>
            <a:off x="776643" y="5298190"/>
            <a:ext cx="10634489" cy="954107"/>
          </a:xfrm>
          <a:prstGeom prst="rect">
            <a:avLst/>
          </a:prstGeom>
          <a:noFill/>
        </p:spPr>
        <p:txBody>
          <a:bodyPr wrap="square" rtlCol="0">
            <a:spAutoFit/>
          </a:bodyPr>
          <a:lstStyle/>
          <a:p>
            <a:pPr algn="ctr"/>
            <a:r>
              <a:rPr lang="en-US" sz="2800" dirty="0">
                <a:latin typeface="Arial" panose="020B0604020202020204" pitchFamily="34" charset="0"/>
                <a:cs typeface="Arial" panose="020B0604020202020204" pitchFamily="34" charset="0"/>
              </a:rPr>
              <a:t>From accelerators’ perspective: possibility to increase beam intensity in case it is requested by experiments. </a:t>
            </a:r>
          </a:p>
        </p:txBody>
      </p:sp>
      <p:pic>
        <p:nvPicPr>
          <p:cNvPr id="9" name="Picture 8" descr="A graph of different colored lines&#10;&#10;Description automatically generated">
            <a:extLst>
              <a:ext uri="{FF2B5EF4-FFF2-40B4-BE49-F238E27FC236}">
                <a16:creationId xmlns:a16="http://schemas.microsoft.com/office/drawing/2014/main" id="{BB077280-E1A3-6E44-55FD-350AC58799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7991" y="1451330"/>
            <a:ext cx="6131791" cy="3766671"/>
          </a:xfrm>
          <a:prstGeom prst="rect">
            <a:avLst/>
          </a:prstGeom>
        </p:spPr>
      </p:pic>
      <p:sp>
        <p:nvSpPr>
          <p:cNvPr id="4" name="TextBox 3">
            <a:extLst>
              <a:ext uri="{FF2B5EF4-FFF2-40B4-BE49-F238E27FC236}">
                <a16:creationId xmlns:a16="http://schemas.microsoft.com/office/drawing/2014/main" id="{F58D1304-7837-16FF-7147-10D31410E3EB}"/>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95DA878-0455-82E4-42EF-68260D6733C7}"/>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5685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3E45E-6CAD-4A88-0662-596454D3B6AE}"/>
              </a:ext>
            </a:extLst>
          </p:cNvPr>
          <p:cNvSpPr>
            <a:spLocks noGrp="1"/>
          </p:cNvSpPr>
          <p:nvPr>
            <p:ph type="title"/>
          </p:nvPr>
        </p:nvSpPr>
        <p:spPr/>
        <p:txBody>
          <a:bodyPr>
            <a:normAutofit fontScale="90000"/>
          </a:bodyPr>
          <a:lstStyle/>
          <a:p>
            <a:r>
              <a:rPr lang="en-CH" sz="4400">
                <a:latin typeface="Arial"/>
                <a:cs typeface="Arial"/>
              </a:rPr>
              <a:t>Status of SFTPRO in</a:t>
            </a:r>
            <a:r>
              <a:rPr lang="en-CH">
                <a:latin typeface="Arial"/>
                <a:cs typeface="Arial"/>
              </a:rPr>
              <a:t> the</a:t>
            </a:r>
            <a:r>
              <a:rPr lang="en-CH" sz="4400">
                <a:latin typeface="Arial"/>
                <a:cs typeface="Arial"/>
              </a:rPr>
              <a:t> PSB</a:t>
            </a:r>
            <a:endParaRPr lang="en-CH">
              <a:latin typeface="Arial"/>
              <a:cs typeface="Arial"/>
            </a:endParaRPr>
          </a:p>
        </p:txBody>
      </p:sp>
      <p:sp>
        <p:nvSpPr>
          <p:cNvPr id="5" name="Slide Number Placeholder 4">
            <a:extLst>
              <a:ext uri="{FF2B5EF4-FFF2-40B4-BE49-F238E27FC236}">
                <a16:creationId xmlns:a16="http://schemas.microsoft.com/office/drawing/2014/main" id="{2DF278C2-20E6-E15D-EA3A-29412379A6E9}"/>
              </a:ext>
            </a:extLst>
          </p:cNvPr>
          <p:cNvSpPr>
            <a:spLocks noGrp="1"/>
          </p:cNvSpPr>
          <p:nvPr>
            <p:ph type="sldNum" sz="quarter" idx="12"/>
          </p:nvPr>
        </p:nvSpPr>
        <p:spPr/>
        <p:txBody>
          <a:bodyPr/>
          <a:lstStyle/>
          <a:p>
            <a:r>
              <a:rPr lang="en-US" dirty="0"/>
              <a:t>9</a:t>
            </a:r>
            <a:endParaRPr lang="el-G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49218B3-7CB0-BD29-F0D7-68492A1E58B0}"/>
                  </a:ext>
                </a:extLst>
              </p:cNvPr>
              <p:cNvSpPr txBox="1"/>
              <p:nvPr/>
            </p:nvSpPr>
            <p:spPr>
              <a:xfrm>
                <a:off x="369091" y="1145547"/>
                <a:ext cx="5158873" cy="5016758"/>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Essentially no beam intensity limitation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a:t>
                </a:r>
                <a14:m>
                  <m:oMath xmlns:m="http://schemas.openxmlformats.org/officeDocument/2006/math">
                    <m:r>
                      <a:rPr lang="en-US" sz="2000" b="0" i="1" smtClean="0">
                        <a:latin typeface="Cambria Math" panose="02040503050406030204" pitchFamily="18" charset="0"/>
                      </a:rPr>
                      <m:t>&gt;</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10</m:t>
                        </m:r>
                      </m:e>
                      <m:sup>
                        <m:r>
                          <a:rPr lang="en-US" sz="2000" b="0" i="1" smtClean="0">
                            <a:latin typeface="Cambria Math" panose="02040503050406030204" pitchFamily="18" charset="0"/>
                          </a:rPr>
                          <m:t>13</m:t>
                        </m:r>
                      </m:sup>
                    </m:sSup>
                  </m:oMath>
                </a14:m>
                <a:r>
                  <a:rPr lang="en-US" sz="2000" dirty="0">
                    <a:latin typeface="Arial" panose="020B0604020202020204" pitchFamily="34" charset="0"/>
                    <a:cs typeface="Arial" panose="020B0604020202020204" pitchFamily="34" charset="0"/>
                  </a:rPr>
                  <a:t> p</a:t>
                </a:r>
                <a:r>
                  <a:rPr lang="en-US" sz="2000" baseline="30000"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/ring).</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New </a:t>
                </a:r>
                <a14:m>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𝐻</m:t>
                        </m:r>
                      </m:e>
                      <m:sup>
                        <m:r>
                          <a:rPr lang="en-US" sz="2000" b="0" i="1" smtClean="0">
                            <a:latin typeface="Cambria Math" panose="02040503050406030204" pitchFamily="18" charset="0"/>
                          </a:rPr>
                          <m:t>−</m:t>
                        </m:r>
                      </m:sup>
                    </m:sSup>
                  </m:oMath>
                </a14:m>
                <a:r>
                  <a:rPr lang="en-US" sz="2000" dirty="0">
                    <a:latin typeface="Arial" panose="020B0604020202020204" pitchFamily="34" charset="0"/>
                    <a:cs typeface="Arial" panose="020B0604020202020204" pitchFamily="34" charset="0"/>
                  </a:rPr>
                  <a:t> injection &amp; tune control give flexibility in </a:t>
                </a:r>
                <a:r>
                  <a:rPr lang="en-US" sz="2000" b="1" dirty="0">
                    <a:solidFill>
                      <a:srgbClr val="0131FF"/>
                    </a:solidFill>
                    <a:latin typeface="Arial" panose="020B0604020202020204" pitchFamily="34" charset="0"/>
                    <a:cs typeface="Arial" panose="020B0604020202020204" pitchFamily="34" charset="0"/>
                  </a:rPr>
                  <a:t>emittance tailoring </a:t>
                </a:r>
                <a:r>
                  <a:rPr lang="en-CH" sz="2000" dirty="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important for transmission &amp; splitter losses in the North Area. </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Strict vertical emittance requirement of </a:t>
                </a:r>
                <a14:m>
                  <m:oMath xmlns:m="http://schemas.openxmlformats.org/officeDocument/2006/math">
                    <m:r>
                      <a:rPr lang="en-US" sz="2000" b="1" i="1" smtClean="0">
                        <a:solidFill>
                          <a:srgbClr val="0131FF"/>
                        </a:solidFill>
                        <a:latin typeface="Cambria Math" panose="02040503050406030204" pitchFamily="18" charset="0"/>
                      </a:rPr>
                      <m:t>𝟒</m:t>
                    </m:r>
                    <m:r>
                      <a:rPr lang="en-US" sz="2000" b="1" i="1" smtClean="0">
                        <a:solidFill>
                          <a:srgbClr val="0131FF"/>
                        </a:solidFill>
                        <a:latin typeface="Cambria Math" panose="02040503050406030204" pitchFamily="18" charset="0"/>
                      </a:rPr>
                      <m:t>−</m:t>
                    </m:r>
                    <m:r>
                      <a:rPr lang="en-US" sz="2000" b="1" i="1" smtClean="0">
                        <a:solidFill>
                          <a:srgbClr val="0131FF"/>
                        </a:solidFill>
                        <a:latin typeface="Cambria Math" panose="02040503050406030204" pitchFamily="18" charset="0"/>
                      </a:rPr>
                      <m:t>𝟒</m:t>
                    </m:r>
                    <m:r>
                      <a:rPr lang="en-US" sz="2000" b="1" i="1" smtClean="0">
                        <a:solidFill>
                          <a:srgbClr val="0131FF"/>
                        </a:solidFill>
                        <a:latin typeface="Cambria Math" panose="02040503050406030204" pitchFamily="18" charset="0"/>
                      </a:rPr>
                      <m:t>.</m:t>
                    </m:r>
                    <m:r>
                      <a:rPr lang="en-US" sz="2000" b="1" i="1" smtClean="0">
                        <a:solidFill>
                          <a:srgbClr val="0131FF"/>
                        </a:solidFill>
                        <a:latin typeface="Cambria Math" panose="02040503050406030204" pitchFamily="18" charset="0"/>
                      </a:rPr>
                      <m:t>𝟓</m:t>
                    </m:r>
                  </m:oMath>
                </a14:m>
                <a:r>
                  <a:rPr lang="en-US" sz="2000" b="1" dirty="0">
                    <a:solidFill>
                      <a:srgbClr val="0131FF"/>
                    </a:solidFill>
                    <a:latin typeface="Arial" panose="020B0604020202020204" pitchFamily="34" charset="0"/>
                    <a:cs typeface="Arial" panose="020B0604020202020204" pitchFamily="34" charset="0"/>
                  </a:rPr>
                  <a:t> </a:t>
                </a:r>
                <a14:m>
                  <m:oMath xmlns:m="http://schemas.openxmlformats.org/officeDocument/2006/math">
                    <m:r>
                      <a:rPr lang="en-US" sz="2000" b="1" i="1" dirty="0" smtClean="0">
                        <a:solidFill>
                          <a:srgbClr val="0131FF"/>
                        </a:solidFill>
                        <a:latin typeface="Cambria Math" panose="02040503050406030204" pitchFamily="18" charset="0"/>
                      </a:rPr>
                      <m:t>𝝁</m:t>
                    </m:r>
                  </m:oMath>
                </a14:m>
                <a:r>
                  <a:rPr lang="en-US" sz="2000" b="1" dirty="0">
                    <a:solidFill>
                      <a:srgbClr val="0131FF"/>
                    </a:solidFill>
                    <a:latin typeface="Arial" panose="020B0604020202020204" pitchFamily="34" charset="0"/>
                    <a:cs typeface="Arial" panose="020B0604020202020204" pitchFamily="34" charset="0"/>
                  </a:rPr>
                  <a:t>m at all intensities </a:t>
                </a:r>
                <a:r>
                  <a:rPr lang="en-US" sz="2000" dirty="0">
                    <a:latin typeface="Arial" panose="020B0604020202020204" pitchFamily="34" charset="0"/>
                    <a:cs typeface="Arial" panose="020B0604020202020204" pitchFamily="34" charset="0"/>
                  </a:rPr>
                  <a:t>requires:</a:t>
                </a:r>
              </a:p>
              <a:p>
                <a:pPr marL="742950" lvl="1"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Intentional emittance blow-up at low intensities.</a:t>
                </a:r>
              </a:p>
              <a:p>
                <a:pPr marL="742950" lvl="1"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Good emittance preservation at high intensities. </a:t>
                </a:r>
                <a:endParaRPr lang="en-CH" sz="2000" dirty="0">
                  <a:latin typeface="Arial" panose="020B060402020202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E49218B3-7CB0-BD29-F0D7-68492A1E58B0}"/>
                  </a:ext>
                </a:extLst>
              </p:cNvPr>
              <p:cNvSpPr txBox="1">
                <a:spLocks noRot="1" noChangeAspect="1" noMove="1" noResize="1" noEditPoints="1" noAdjustHandles="1" noChangeArrowheads="1" noChangeShapeType="1" noTextEdit="1"/>
              </p:cNvSpPr>
              <p:nvPr/>
            </p:nvSpPr>
            <p:spPr>
              <a:xfrm>
                <a:off x="369091" y="1145547"/>
                <a:ext cx="5158873" cy="5016758"/>
              </a:xfrm>
              <a:prstGeom prst="rect">
                <a:avLst/>
              </a:prstGeom>
              <a:blipFill>
                <a:blip r:embed="rId3"/>
                <a:stretch>
                  <a:fillRect l="-1229" t="-758" b="-1263"/>
                </a:stretch>
              </a:blipFill>
            </p:spPr>
            <p:txBody>
              <a:bodyPr/>
              <a:lstStyle/>
              <a:p>
                <a:r>
                  <a:rPr lang="en-CH">
                    <a:noFill/>
                  </a:rPr>
                  <a:t> </a:t>
                </a:r>
              </a:p>
            </p:txBody>
          </p:sp>
        </mc:Fallback>
      </mc:AlternateContent>
      <p:pic>
        <p:nvPicPr>
          <p:cNvPr id="9" name="Picture 8">
            <a:extLst>
              <a:ext uri="{FF2B5EF4-FFF2-40B4-BE49-F238E27FC236}">
                <a16:creationId xmlns:a16="http://schemas.microsoft.com/office/drawing/2014/main" id="{11C68AAE-6917-2D56-1658-A351C4166757}"/>
              </a:ext>
            </a:extLst>
          </p:cNvPr>
          <p:cNvPicPr>
            <a:picLocks noChangeAspect="1"/>
          </p:cNvPicPr>
          <p:nvPr/>
        </p:nvPicPr>
        <p:blipFill>
          <a:blip r:embed="rId4"/>
          <a:stretch>
            <a:fillRect/>
          </a:stretch>
        </p:blipFill>
        <p:spPr>
          <a:xfrm>
            <a:off x="5916046" y="1207764"/>
            <a:ext cx="5732221" cy="4442471"/>
          </a:xfrm>
          <a:prstGeom prst="rect">
            <a:avLst/>
          </a:prstGeom>
        </p:spPr>
      </p:pic>
      <p:sp>
        <p:nvSpPr>
          <p:cNvPr id="4" name="TextBox 3">
            <a:extLst>
              <a:ext uri="{FF2B5EF4-FFF2-40B4-BE49-F238E27FC236}">
                <a16:creationId xmlns:a16="http://schemas.microsoft.com/office/drawing/2014/main" id="{28AFB3E0-09F5-183F-CD7E-18487C2A65DD}"/>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7F93C8-1277-2994-EE4D-1050CEAE8FE6}"/>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7497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500"/>
                                        <p:tgtEl>
                                          <p:spTgt spid="3">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55E045E-5251-0F74-3963-7056A521004B}"/>
              </a:ext>
            </a:extLst>
          </p:cNvPr>
          <p:cNvPicPr>
            <a:picLocks noChangeAspect="1"/>
          </p:cNvPicPr>
          <p:nvPr/>
        </p:nvPicPr>
        <p:blipFill>
          <a:blip r:embed="rId2">
            <a:alphaModFix amt="25000"/>
          </a:blip>
          <a:stretch>
            <a:fillRect/>
          </a:stretch>
        </p:blipFill>
        <p:spPr>
          <a:xfrm>
            <a:off x="0" y="0"/>
            <a:ext cx="12195413" cy="6858001"/>
          </a:xfrm>
          <a:prstGeom prst="rect">
            <a:avLst/>
          </a:prstGeom>
        </p:spPr>
      </p:pic>
      <p:sp>
        <p:nvSpPr>
          <p:cNvPr id="22" name="Title 1">
            <a:extLst>
              <a:ext uri="{FF2B5EF4-FFF2-40B4-BE49-F238E27FC236}">
                <a16:creationId xmlns:a16="http://schemas.microsoft.com/office/drawing/2014/main" id="{5C206155-AA13-B4A4-C884-01F95E21DA2A}"/>
              </a:ext>
            </a:extLst>
          </p:cNvPr>
          <p:cNvSpPr txBox="1">
            <a:spLocks/>
          </p:cNvSpPr>
          <p:nvPr/>
        </p:nvSpPr>
        <p:spPr>
          <a:xfrm>
            <a:off x="744583" y="0"/>
            <a:ext cx="10609217" cy="89544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LM Roman Caps 10" pitchFamily="2" charset="77"/>
                <a:ea typeface="+mj-ea"/>
                <a:cs typeface="+mj-cs"/>
              </a:defRPr>
            </a:lvl1pPr>
          </a:lstStyle>
          <a:p>
            <a:r>
              <a:rPr lang="en-CH" b="1" spc="300" dirty="0">
                <a:latin typeface="Arial" panose="020B0604020202020204" pitchFamily="34" charset="0"/>
                <a:cs typeface="Arial" panose="020B0604020202020204" pitchFamily="34" charset="0"/>
              </a:rPr>
              <a:t>Outline</a:t>
            </a:r>
          </a:p>
        </p:txBody>
      </p:sp>
      <p:sp>
        <p:nvSpPr>
          <p:cNvPr id="23" name="Content Placeholder 2">
            <a:extLst>
              <a:ext uri="{FF2B5EF4-FFF2-40B4-BE49-F238E27FC236}">
                <a16:creationId xmlns:a16="http://schemas.microsoft.com/office/drawing/2014/main" id="{5B1CD322-8410-2061-A08B-FFAB1C89C40E}"/>
              </a:ext>
            </a:extLst>
          </p:cNvPr>
          <p:cNvSpPr txBox="1">
            <a:spLocks/>
          </p:cNvSpPr>
          <p:nvPr/>
        </p:nvSpPr>
        <p:spPr>
          <a:xfrm>
            <a:off x="967562" y="1686413"/>
            <a:ext cx="7899991" cy="3485173"/>
          </a:xfrm>
          <a:prstGeom prst="rect">
            <a:avLst/>
          </a:prstGeom>
        </p:spPr>
        <p:txBody>
          <a:bodyPr vert="horz" lIns="91440" tIns="45720" rIns="91440" bIns="45720" numCol="1"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LM Roman 10"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LM Roman 10"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LM Roman 10"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H" sz="3600" b="1" spc="300" dirty="0">
                <a:latin typeface="Arial" panose="020B0604020202020204" pitchFamily="34" charset="0"/>
                <a:cs typeface="Arial" panose="020B0604020202020204" pitchFamily="34" charset="0"/>
              </a:rPr>
              <a:t> Overview &amp; LIU upgrades</a:t>
            </a:r>
            <a:endParaRPr lang="en-US" sz="3600" b="1" spc="300" dirty="0">
              <a:latin typeface="Arial" panose="020B0604020202020204" pitchFamily="34" charset="0"/>
              <a:cs typeface="Arial" panose="020B0604020202020204" pitchFamily="34" charset="0"/>
            </a:endParaRPr>
          </a:p>
          <a:p>
            <a:endParaRPr lang="en-US" sz="3600" b="1" spc="300" dirty="0">
              <a:latin typeface="Arial" panose="020B0604020202020204" pitchFamily="34" charset="0"/>
              <a:cs typeface="Arial" panose="020B0604020202020204" pitchFamily="34" charset="0"/>
            </a:endParaRPr>
          </a:p>
          <a:p>
            <a:r>
              <a:rPr lang="en-US" sz="3600" b="1" spc="300" dirty="0">
                <a:latin typeface="Arial" panose="020B0604020202020204" pitchFamily="34" charset="0"/>
                <a:cs typeface="Arial" panose="020B0604020202020204" pitchFamily="34" charset="0"/>
              </a:rPr>
              <a:t> Status &amp; prospects: protons</a:t>
            </a:r>
          </a:p>
          <a:p>
            <a:endParaRPr lang="en-US" sz="3600" b="1" spc="300" dirty="0">
              <a:latin typeface="Arial" panose="020B0604020202020204" pitchFamily="34" charset="0"/>
              <a:cs typeface="Arial" panose="020B0604020202020204" pitchFamily="34" charset="0"/>
            </a:endParaRPr>
          </a:p>
          <a:p>
            <a:r>
              <a:rPr lang="en-US" sz="3600" b="1" spc="300" dirty="0">
                <a:latin typeface="Arial" panose="020B0604020202020204" pitchFamily="34" charset="0"/>
                <a:cs typeface="Arial" panose="020B0604020202020204" pitchFamily="34" charset="0"/>
              </a:rPr>
              <a:t> Status &amp; prospects: ions</a:t>
            </a:r>
            <a:endParaRPr lang="en-CH" sz="3600" b="1" spc="300" dirty="0">
              <a:latin typeface="Arial" panose="020B0604020202020204" pitchFamily="34" charset="0"/>
              <a:cs typeface="Arial" panose="020B0604020202020204" pitchFamily="34" charset="0"/>
            </a:endParaRPr>
          </a:p>
          <a:p>
            <a:endParaRPr lang="en-CH" sz="3600" b="1" spc="300" dirty="0">
              <a:latin typeface="Arial" panose="020B0604020202020204" pitchFamily="34" charset="0"/>
              <a:cs typeface="Arial" panose="020B0604020202020204" pitchFamily="34" charset="0"/>
            </a:endParaRPr>
          </a:p>
          <a:p>
            <a:r>
              <a:rPr lang="en-CH" sz="3600" b="1" spc="300" dirty="0">
                <a:latin typeface="Arial" panose="020B0604020202020204" pitchFamily="34" charset="0"/>
                <a:cs typeface="Arial" panose="020B0604020202020204" pitchFamily="34" charset="0"/>
              </a:rPr>
              <a:t> Summary &amp; Outlook</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0E57F239-4795-A4ED-B64D-713B18B175E1}"/>
                  </a:ext>
                </a:extLst>
              </p14:cNvPr>
              <p14:cNvContentPartPr/>
              <p14:nvPr/>
            </p14:nvContentPartPr>
            <p14:xfrm>
              <a:off x="2933472" y="1772292"/>
              <a:ext cx="20347" cy="8561"/>
            </p14:xfrm>
          </p:contentPart>
        </mc:Choice>
        <mc:Fallback xmlns="">
          <p:pic>
            <p:nvPicPr>
              <p:cNvPr id="24" name="Ink 23">
                <a:extLst>
                  <a:ext uri="{FF2B5EF4-FFF2-40B4-BE49-F238E27FC236}">
                    <a16:creationId xmlns:a16="http://schemas.microsoft.com/office/drawing/2014/main" id="{0E57F239-4795-A4ED-B64D-713B18B175E1}"/>
                  </a:ext>
                </a:extLst>
              </p:cNvPr>
              <p:cNvPicPr/>
              <p:nvPr/>
            </p:nvPicPr>
            <p:blipFill>
              <a:blip r:embed="rId4"/>
              <a:stretch>
                <a:fillRect/>
              </a:stretch>
            </p:blipFill>
            <p:spPr>
              <a:xfrm>
                <a:off x="2915624" y="1750889"/>
                <a:ext cx="55687" cy="50938"/>
              </a:xfrm>
              <a:prstGeom prst="rect">
                <a:avLst/>
              </a:prstGeom>
            </p:spPr>
          </p:pic>
        </mc:Fallback>
      </mc:AlternateContent>
      <p:pic>
        <p:nvPicPr>
          <p:cNvPr id="3" name="Picture 2" descr="A blue and white logo&#10;&#10;Description automatically generated">
            <a:extLst>
              <a:ext uri="{FF2B5EF4-FFF2-40B4-BE49-F238E27FC236}">
                <a16:creationId xmlns:a16="http://schemas.microsoft.com/office/drawing/2014/main" id="{9A4668B2-5CE9-573B-05E7-BCE7C747FB2E}"/>
              </a:ext>
            </a:extLst>
          </p:cNvPr>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0855614" y="5647142"/>
            <a:ext cx="1336386" cy="1176020"/>
          </a:xfrm>
          <a:prstGeom prst="rect">
            <a:avLst/>
          </a:prstGeom>
        </p:spPr>
      </p:pic>
    </p:spTree>
    <p:extLst>
      <p:ext uri="{BB962C8B-B14F-4D97-AF65-F5344CB8AC3E}">
        <p14:creationId xmlns:p14="http://schemas.microsoft.com/office/powerpoint/2010/main" val="4069672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sz="4400">
                <a:latin typeface="Arial"/>
                <a:cs typeface="Arial"/>
              </a:rPr>
              <a:t>Status of SFTPRO in </a:t>
            </a:r>
            <a:r>
              <a:rPr lang="en-CH">
                <a:latin typeface="Arial"/>
                <a:cs typeface="Arial"/>
              </a:rPr>
              <a:t>the </a:t>
            </a:r>
            <a:r>
              <a:rPr lang="en-CH" sz="4400">
                <a:latin typeface="Arial"/>
                <a:cs typeface="Arial"/>
              </a:rPr>
              <a:t>PS</a:t>
            </a:r>
            <a:endParaRPr lang="en-CH">
              <a:latin typeface="Arial"/>
              <a:cs typeface="Arial"/>
            </a:endParaRP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10</a:t>
            </a:r>
            <a:endParaRPr lang="el-GR" dirty="0"/>
          </a:p>
        </p:txBody>
      </p:sp>
      <p:sp>
        <p:nvSpPr>
          <p:cNvPr id="4" name="TextBox 3">
            <a:extLst>
              <a:ext uri="{FF2B5EF4-FFF2-40B4-BE49-F238E27FC236}">
                <a16:creationId xmlns:a16="http://schemas.microsoft.com/office/drawing/2014/main" id="{0888391B-CAAB-8EDB-CA30-AF87F9533E97}"/>
              </a:ext>
            </a:extLst>
          </p:cNvPr>
          <p:cNvSpPr txBox="1"/>
          <p:nvPr/>
        </p:nvSpPr>
        <p:spPr>
          <a:xfrm>
            <a:off x="253076" y="949805"/>
            <a:ext cx="6583659"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MTE/SFTPRO almost lossless up to PS extraction.</a:t>
            </a:r>
          </a:p>
        </p:txBody>
      </p:sp>
      <p:pic>
        <p:nvPicPr>
          <p:cNvPr id="6" name="Picture 5" descr="A screen shot of a graph&#10;&#10;Description automatically generated">
            <a:extLst>
              <a:ext uri="{FF2B5EF4-FFF2-40B4-BE49-F238E27FC236}">
                <a16:creationId xmlns:a16="http://schemas.microsoft.com/office/drawing/2014/main" id="{E8E221A8-7980-0C23-E491-E886D898CB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3882" y="3562719"/>
            <a:ext cx="4434277" cy="3274013"/>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BCBBABDE-1579-D570-EFC3-B236739116BF}"/>
                  </a:ext>
                </a:extLst>
              </p:cNvPr>
              <p:cNvSpPr txBox="1"/>
              <p:nvPr/>
            </p:nvSpPr>
            <p:spPr>
              <a:xfrm>
                <a:off x="414835" y="2029930"/>
                <a:ext cx="6421900" cy="4401205"/>
              </a:xfrm>
              <a:prstGeom prst="rect">
                <a:avLst/>
              </a:prstGeom>
              <a:noFill/>
            </p:spPr>
            <p:txBody>
              <a:bodyPr wrap="square" rtlCol="0">
                <a:spAutoFit/>
              </a:bodyPr>
              <a:lstStyle/>
              <a:p>
                <a:pPr marL="342900" indent="-342900">
                  <a:buFont typeface="Arial" panose="020B0604020202020204" pitchFamily="34" charset="0"/>
                  <a:buChar char="•"/>
                </a:pPr>
                <a:r>
                  <a:rPr lang="en-CH" sz="2000" dirty="0">
                    <a:latin typeface="Arial" panose="020B0604020202020204" pitchFamily="34" charset="0"/>
                    <a:cs typeface="Arial" panose="020B0604020202020204" pitchFamily="34" charset="0"/>
                  </a:rPr>
                  <a:t>Finemet cavity installed as longitudinal kicker part for LIU coupled-bunch feedback → </a:t>
                </a:r>
                <a:r>
                  <a:rPr lang="en-CH" sz="2000" b="1" dirty="0">
                    <a:solidFill>
                      <a:srgbClr val="0131FF"/>
                    </a:solidFill>
                    <a:latin typeface="Arial" panose="020B0604020202020204" pitchFamily="34" charset="0"/>
                    <a:cs typeface="Arial" panose="020B0604020202020204" pitchFamily="34" charset="0"/>
                  </a:rPr>
                  <a:t>barrier bucket </a:t>
                </a:r>
                <a:r>
                  <a:rPr lang="en-CH" sz="2000" dirty="0">
                    <a:latin typeface="Arial" panose="020B0604020202020204" pitchFamily="34" charset="0"/>
                    <a:cs typeface="Arial" panose="020B0604020202020204" pitchFamily="34" charset="0"/>
                  </a:rPr>
                  <a:t>at extraction → beam loss reduction. </a:t>
                </a:r>
              </a:p>
              <a:p>
                <a:pPr marL="285750" indent="-285750">
                  <a:buFont typeface="Arial" panose="020B0604020202020204" pitchFamily="34" charset="0"/>
                  <a:buChar char="•"/>
                </a:pPr>
                <a:endParaRPr lang="en-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Improved </a:t>
                </a:r>
                <a:r>
                  <a:rPr lang="en-CH" sz="2000" b="1" dirty="0">
                    <a:solidFill>
                      <a:srgbClr val="0131FF"/>
                    </a:solidFill>
                    <a:latin typeface="Arial" panose="020B0604020202020204" pitchFamily="34" charset="0"/>
                    <a:cs typeface="Arial" panose="020B0604020202020204" pitchFamily="34" charset="0"/>
                  </a:rPr>
                  <a:t>longitudinal stability </a:t>
                </a:r>
                <a:r>
                  <a:rPr lang="en-CH" sz="2000" dirty="0">
                    <a:latin typeface="Arial" panose="020B0604020202020204" pitchFamily="34" charset="0"/>
                    <a:cs typeface="Arial" panose="020B0604020202020204" pitchFamily="34" charset="0"/>
                  </a:rPr>
                  <a:t>(reduced cavities impedance within LIU) &amp; </a:t>
                </a:r>
                <a:r>
                  <a:rPr lang="en-CH" sz="2000" b="1" dirty="0">
                    <a:solidFill>
                      <a:srgbClr val="0131FF"/>
                    </a:solidFill>
                    <a:latin typeface="Arial" panose="020B0604020202020204" pitchFamily="34" charset="0"/>
                    <a:cs typeface="Arial" panose="020B0604020202020204" pitchFamily="34" charset="0"/>
                  </a:rPr>
                  <a:t>retraction of dummy septum</a:t>
                </a:r>
                <a:r>
                  <a:rPr lang="en-CH" sz="2000" dirty="0">
                    <a:latin typeface="Arial" panose="020B0604020202020204" pitchFamily="34" charset="0"/>
                    <a:cs typeface="Arial" panose="020B0604020202020204" pitchFamily="34" charset="0"/>
                  </a:rPr>
                  <a:t> → further loss reduction.</a:t>
                </a:r>
              </a:p>
              <a:p>
                <a:pPr marL="285750" indent="-285750">
                  <a:buFont typeface="Arial" panose="020B0604020202020204" pitchFamily="34" charset="0"/>
                  <a:buChar char="•"/>
                </a:pPr>
                <a:endParaRPr lang="en-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High-intensity </a:t>
                </a:r>
                <a:r>
                  <a:rPr lang="en-CH" sz="2000" dirty="0">
                    <a:latin typeface="Arial" panose="020B0604020202020204" pitchFamily="34" charset="0"/>
                    <a:cs typeface="Arial" panose="020B0604020202020204" pitchFamily="34" charset="0"/>
                    <a:hlinkClick r:id="rId4"/>
                  </a:rPr>
                  <a:t>tests</a:t>
                </a:r>
                <a:r>
                  <a:rPr lang="en-CH" sz="2000" dirty="0">
                    <a:latin typeface="Arial" panose="020B0604020202020204" pitchFamily="34" charset="0"/>
                    <a:cs typeface="Arial" panose="020B0604020202020204" pitchFamily="34" charset="0"/>
                  </a:rPr>
                  <a:t> in 2023 stopped at </a:t>
                </a:r>
                <a14:m>
                  <m:oMath xmlns:m="http://schemas.openxmlformats.org/officeDocument/2006/math">
                    <m:r>
                      <a:rPr lang="en-US" sz="2000" i="1">
                        <a:latin typeface="Cambria Math" panose="02040503050406030204" pitchFamily="18" charset="0"/>
                      </a:rPr>
                      <m:t>3</m:t>
                    </m:r>
                    <m:r>
                      <a:rPr lang="en-US" sz="2000" i="1">
                        <a:latin typeface="Cambria Math" panose="02040503050406030204" pitchFamily="18" charset="0"/>
                        <a:ea typeface="Cambria Math" panose="02040503050406030204" pitchFamily="18" charset="0"/>
                      </a:rPr>
                      <m:t>×</m:t>
                    </m:r>
                    <m:sSup>
                      <m:sSupPr>
                        <m:ctrlPr>
                          <a:rPr lang="en-US" sz="2000" i="1">
                            <a:latin typeface="Cambria Math" panose="02040503050406030204" pitchFamily="18" charset="0"/>
                            <a:ea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10</m:t>
                        </m:r>
                      </m:e>
                      <m:sup>
                        <m:r>
                          <a:rPr lang="en-US" sz="2000" i="1">
                            <a:latin typeface="Cambria Math" panose="02040503050406030204" pitchFamily="18" charset="0"/>
                            <a:ea typeface="Cambria Math" panose="02040503050406030204" pitchFamily="18" charset="0"/>
                          </a:rPr>
                          <m:t>13</m:t>
                        </m:r>
                      </m:sup>
                    </m:sSup>
                  </m:oMath>
                </a14:m>
                <a:r>
                  <a:rPr lang="en-CH" sz="2000" dirty="0">
                    <a:latin typeface="Arial" panose="020B0604020202020204" pitchFamily="34" charset="0"/>
                    <a:cs typeface="Arial" panose="020B0604020202020204" pitchFamily="34" charset="0"/>
                  </a:rPr>
                  <a:t> protons due to non-conformal RF-bypass.</a:t>
                </a:r>
              </a:p>
              <a:p>
                <a:pPr marL="285750" indent="-285750">
                  <a:buFont typeface="Arial" panose="020B0604020202020204" pitchFamily="34" charset="0"/>
                  <a:buChar char="•"/>
                </a:pPr>
                <a:endParaRPr lang="en-CH"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000" dirty="0">
                    <a:latin typeface="Arial" panose="020B0604020202020204" pitchFamily="34" charset="0"/>
                    <a:cs typeface="Arial" panose="020B0604020202020204" pitchFamily="34" charset="0"/>
                  </a:rPr>
                  <a:t>More studies in 2024 for intensity reach (</a:t>
                </a:r>
                <a14:m>
                  <m:oMath xmlns:m="http://schemas.openxmlformats.org/officeDocument/2006/math">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rPr>
                      <m:t>4</m:t>
                    </m:r>
                    <m:r>
                      <a:rPr lang="en-US" sz="2000" i="1">
                        <a:latin typeface="Cambria Math" panose="02040503050406030204" pitchFamily="18" charset="0"/>
                        <a:ea typeface="Cambria Math" panose="02040503050406030204" pitchFamily="18" charset="0"/>
                      </a:rPr>
                      <m:t>×</m:t>
                    </m:r>
                    <m:sSup>
                      <m:sSupPr>
                        <m:ctrlPr>
                          <a:rPr lang="en-US" sz="2000" i="1">
                            <a:latin typeface="Cambria Math" panose="02040503050406030204" pitchFamily="18" charset="0"/>
                            <a:ea typeface="Cambria Math" panose="02040503050406030204" pitchFamily="18" charset="0"/>
                          </a:rPr>
                        </m:ctrlPr>
                      </m:sSupPr>
                      <m:e>
                        <m:r>
                          <a:rPr lang="en-US" sz="2000" i="1">
                            <a:latin typeface="Cambria Math" panose="02040503050406030204" pitchFamily="18" charset="0"/>
                            <a:ea typeface="Cambria Math" panose="02040503050406030204" pitchFamily="18" charset="0"/>
                          </a:rPr>
                          <m:t>10</m:t>
                        </m:r>
                      </m:e>
                      <m:sup>
                        <m:r>
                          <a:rPr lang="en-US" sz="2000" i="1">
                            <a:latin typeface="Cambria Math" panose="02040503050406030204" pitchFamily="18" charset="0"/>
                            <a:ea typeface="Cambria Math" panose="02040503050406030204" pitchFamily="18" charset="0"/>
                          </a:rPr>
                          <m:t>13</m:t>
                        </m:r>
                      </m:sup>
                    </m:sSup>
                  </m:oMath>
                </a14:m>
                <a:r>
                  <a:rPr lang="en-CH" sz="2000" dirty="0">
                    <a:latin typeface="Arial" panose="020B0604020202020204" pitchFamily="34" charset="0"/>
                    <a:cs typeface="Arial" panose="020B0604020202020204" pitchFamily="34" charset="0"/>
                  </a:rPr>
                  <a:t>p; to see if dummy septum is needed) for possible benefits for SHiP.</a:t>
                </a:r>
              </a:p>
            </p:txBody>
          </p:sp>
        </mc:Choice>
        <mc:Fallback xmlns="">
          <p:sp>
            <p:nvSpPr>
              <p:cNvPr id="17" name="TextBox 16">
                <a:extLst>
                  <a:ext uri="{FF2B5EF4-FFF2-40B4-BE49-F238E27FC236}">
                    <a16:creationId xmlns:a16="http://schemas.microsoft.com/office/drawing/2014/main" id="{BCBBABDE-1579-D570-EFC3-B236739116BF}"/>
                  </a:ext>
                </a:extLst>
              </p:cNvPr>
              <p:cNvSpPr txBox="1">
                <a:spLocks noRot="1" noChangeAspect="1" noMove="1" noResize="1" noEditPoints="1" noAdjustHandles="1" noChangeArrowheads="1" noChangeShapeType="1" noTextEdit="1"/>
              </p:cNvSpPr>
              <p:nvPr/>
            </p:nvSpPr>
            <p:spPr>
              <a:xfrm>
                <a:off x="414835" y="2029930"/>
                <a:ext cx="6421900" cy="4401205"/>
              </a:xfrm>
              <a:prstGeom prst="rect">
                <a:avLst/>
              </a:prstGeom>
              <a:blipFill>
                <a:blip r:embed="rId5"/>
                <a:stretch>
                  <a:fillRect l="-789" t="-862" r="-789" b="-1437"/>
                </a:stretch>
              </a:blipFill>
            </p:spPr>
            <p:txBody>
              <a:bodyPr/>
              <a:lstStyle/>
              <a:p>
                <a:r>
                  <a:rPr lang="en-CH">
                    <a:noFill/>
                  </a:rPr>
                  <a:t> </a:t>
                </a:r>
              </a:p>
            </p:txBody>
          </p:sp>
        </mc:Fallback>
      </mc:AlternateContent>
      <p:pic>
        <p:nvPicPr>
          <p:cNvPr id="18" name="Picture 17" descr="A graph showing a number of different colors&#10;&#10;Description automatically generated with medium confidence">
            <a:extLst>
              <a:ext uri="{FF2B5EF4-FFF2-40B4-BE49-F238E27FC236}">
                <a16:creationId xmlns:a16="http://schemas.microsoft.com/office/drawing/2014/main" id="{39E61F44-9052-3694-109E-49A5B26AB6EF}"/>
              </a:ext>
            </a:extLst>
          </p:cNvPr>
          <p:cNvPicPr>
            <a:picLocks noChangeAspect="1"/>
          </p:cNvPicPr>
          <p:nvPr/>
        </p:nvPicPr>
        <p:blipFill>
          <a:blip r:embed="rId6"/>
          <a:stretch>
            <a:fillRect/>
          </a:stretch>
        </p:blipFill>
        <p:spPr>
          <a:xfrm>
            <a:off x="7164877" y="682357"/>
            <a:ext cx="4612288" cy="2746643"/>
          </a:xfrm>
          <a:prstGeom prst="rect">
            <a:avLst/>
          </a:prstGeom>
        </p:spPr>
      </p:pic>
      <p:sp>
        <p:nvSpPr>
          <p:cNvPr id="21" name="TextBox 20">
            <a:extLst>
              <a:ext uri="{FF2B5EF4-FFF2-40B4-BE49-F238E27FC236}">
                <a16:creationId xmlns:a16="http://schemas.microsoft.com/office/drawing/2014/main" id="{C55A9E60-D27D-2196-3B8A-81920B94F307}"/>
              </a:ext>
            </a:extLst>
          </p:cNvPr>
          <p:cNvSpPr txBox="1"/>
          <p:nvPr/>
        </p:nvSpPr>
        <p:spPr>
          <a:xfrm>
            <a:off x="10664456" y="3665957"/>
            <a:ext cx="882502" cy="400110"/>
          </a:xfrm>
          <a:prstGeom prst="rect">
            <a:avLst/>
          </a:prstGeom>
          <a:noFill/>
        </p:spPr>
        <p:txBody>
          <a:bodyPr wrap="square" rtlCol="0">
            <a:spAutoFit/>
          </a:bodyPr>
          <a:lstStyle/>
          <a:p>
            <a:pPr algn="ctr"/>
            <a:r>
              <a:rPr lang="en-CH" sz="2000" dirty="0">
                <a:solidFill>
                  <a:srgbClr val="FF0000"/>
                </a:solidFill>
                <a:latin typeface="LM Roman Caps 10" pitchFamily="2" charset="77"/>
              </a:rPr>
              <a:t>2023</a:t>
            </a:r>
          </a:p>
        </p:txBody>
      </p:sp>
      <p:sp>
        <p:nvSpPr>
          <p:cNvPr id="3" name="TextBox 2">
            <a:extLst>
              <a:ext uri="{FF2B5EF4-FFF2-40B4-BE49-F238E27FC236}">
                <a16:creationId xmlns:a16="http://schemas.microsoft.com/office/drawing/2014/main" id="{9B2532DE-7C41-940A-3518-15A827F53581}"/>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8B6417A9-351C-639B-B23A-332FD0583A2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9552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500"/>
                                        <p:tgtEl>
                                          <p:spTgt spid="1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animEffect transition="in" filter="fade">
                                      <p:cBhvr>
                                        <p:cTn id="15" dur="500"/>
                                        <p:tgtEl>
                                          <p:spTgt spid="1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xEl>
                                              <p:pRg st="4" end="4"/>
                                            </p:txEl>
                                          </p:spTgt>
                                        </p:tgtEl>
                                        <p:attrNameLst>
                                          <p:attrName>style.visibility</p:attrName>
                                        </p:attrNameLst>
                                      </p:cBhvr>
                                      <p:to>
                                        <p:strVal val="visible"/>
                                      </p:to>
                                    </p:set>
                                    <p:animEffect transition="in" filter="fade">
                                      <p:cBhvr>
                                        <p:cTn id="20" dur="500"/>
                                        <p:tgtEl>
                                          <p:spTgt spid="17">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7">
                                            <p:txEl>
                                              <p:pRg st="6" end="6"/>
                                            </p:txEl>
                                          </p:spTgt>
                                        </p:tgtEl>
                                        <p:attrNameLst>
                                          <p:attrName>style.visibility</p:attrName>
                                        </p:attrNameLst>
                                      </p:cBhvr>
                                      <p:to>
                                        <p:strVal val="visible"/>
                                      </p:to>
                                    </p:set>
                                    <p:animEffect transition="in" filter="fade">
                                      <p:cBhvr>
                                        <p:cTn id="31" dur="500"/>
                                        <p:tgtEl>
                                          <p:spTgt spid="1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a:latin typeface="Arial"/>
                <a:cs typeface="Arial"/>
              </a:rPr>
              <a:t>Status of SFTPRO in the SPS</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11</a:t>
            </a:r>
            <a:endParaRPr lang="el-GR" dirty="0"/>
          </a:p>
        </p:txBody>
      </p:sp>
      <p:sp>
        <p:nvSpPr>
          <p:cNvPr id="3" name="TextBox 2">
            <a:extLst>
              <a:ext uri="{FF2B5EF4-FFF2-40B4-BE49-F238E27FC236}">
                <a16:creationId xmlns:a16="http://schemas.microsoft.com/office/drawing/2014/main" id="{1B50856F-C5ED-1F46-C42A-A4BFFA30664F}"/>
              </a:ext>
            </a:extLst>
          </p:cNvPr>
          <p:cNvSpPr txBox="1"/>
          <p:nvPr/>
        </p:nvSpPr>
        <p:spPr>
          <a:xfrm>
            <a:off x="288823" y="889993"/>
            <a:ext cx="5832764" cy="1384995"/>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Ongoing PSB-PS-SPS MDs to understand transmission bottlenecks.</a:t>
            </a:r>
          </a:p>
        </p:txBody>
      </p:sp>
      <p:sp>
        <p:nvSpPr>
          <p:cNvPr id="11" name="TextBox 10">
            <a:extLst>
              <a:ext uri="{FF2B5EF4-FFF2-40B4-BE49-F238E27FC236}">
                <a16:creationId xmlns:a16="http://schemas.microsoft.com/office/drawing/2014/main" id="{4BA9BCD7-9238-556C-3696-2DFD18E3E8EC}"/>
              </a:ext>
            </a:extLst>
          </p:cNvPr>
          <p:cNvSpPr txBox="1"/>
          <p:nvPr/>
        </p:nvSpPr>
        <p:spPr>
          <a:xfrm>
            <a:off x="288823" y="2551687"/>
            <a:ext cx="5158873" cy="3785652"/>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Tailoring emittances in PSB to determine:</a:t>
            </a:r>
          </a:p>
          <a:p>
            <a:pPr marL="800100" lvl="1" indent="-342900">
              <a:buFont typeface="Courier New" panose="02070309020205020404" pitchFamily="49" charset="0"/>
              <a:buChar char="o"/>
            </a:pPr>
            <a:r>
              <a:rPr lang="en-US" sz="2000" dirty="0">
                <a:latin typeface="Arial" panose="020B0604020202020204" pitchFamily="34" charset="0"/>
                <a:cs typeface="Arial" panose="020B0604020202020204" pitchFamily="34" charset="0"/>
              </a:rPr>
              <a:t>Impact of beam size (</a:t>
            </a:r>
            <a:r>
              <a:rPr lang="en-US" sz="2000" b="1" dirty="0">
                <a:solidFill>
                  <a:srgbClr val="0131FF"/>
                </a:solidFill>
                <a:latin typeface="Arial" panose="020B0604020202020204" pitchFamily="34" charset="0"/>
                <a:cs typeface="Arial" panose="020B0604020202020204" pitchFamily="34" charset="0"/>
              </a:rPr>
              <a:t>emittance</a:t>
            </a:r>
            <a:r>
              <a:rPr lang="en-US" sz="2000" dirty="0">
                <a:latin typeface="Arial" panose="020B0604020202020204" pitchFamily="34" charset="0"/>
                <a:cs typeface="Arial" panose="020B0604020202020204" pitchFamily="34" charset="0"/>
              </a:rPr>
              <a:t>)</a:t>
            </a:r>
          </a:p>
          <a:p>
            <a:pPr marL="800100" lvl="1" indent="-342900">
              <a:buFont typeface="Courier New" panose="02070309020205020404" pitchFamily="49" charset="0"/>
              <a:buChar char="o"/>
            </a:pPr>
            <a:r>
              <a:rPr lang="en-US" sz="2000" dirty="0">
                <a:latin typeface="Arial" panose="020B0604020202020204" pitchFamily="34" charset="0"/>
                <a:cs typeface="Arial" panose="020B0604020202020204" pitchFamily="34" charset="0"/>
              </a:rPr>
              <a:t>Impact of beam shape (</a:t>
            </a:r>
            <a:r>
              <a:rPr lang="en-US" sz="2000" b="1" dirty="0">
                <a:solidFill>
                  <a:srgbClr val="0131FF"/>
                </a:solidFill>
                <a:latin typeface="Arial" panose="020B0604020202020204" pitchFamily="34" charset="0"/>
                <a:cs typeface="Arial" panose="020B0604020202020204" pitchFamily="34" charset="0"/>
              </a:rPr>
              <a:t>tails</a:t>
            </a:r>
            <a:r>
              <a:rPr lang="en-US" sz="2000" dirty="0">
                <a:latin typeface="Arial" panose="020B0604020202020204" pitchFamily="34" charset="0"/>
                <a:cs typeface="Arial" panose="020B0604020202020204" pitchFamily="34" charset="0"/>
              </a:rPr>
              <a:t>)</a:t>
            </a:r>
          </a:p>
          <a:p>
            <a:pPr marL="800100" lvl="1" indent="-342900">
              <a:buFont typeface="Courier New" panose="02070309020205020404" pitchFamily="49" charset="0"/>
              <a:buChar char="o"/>
            </a:pPr>
            <a:r>
              <a:rPr lang="en-US" sz="2000" dirty="0">
                <a:latin typeface="Arial" panose="020B0604020202020204" pitchFamily="34" charset="0"/>
                <a:cs typeface="Arial" panose="020B0604020202020204" pitchFamily="34" charset="0"/>
              </a:rPr>
              <a:t>Emittance preservation between accelerators</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dirty="0">
                <a:latin typeface="Arial"/>
                <a:cs typeface="Arial"/>
              </a:rPr>
              <a:t>Planned studies to optimize TFB &amp; tune in PS to improve NA spill structure.</a:t>
            </a:r>
            <a:endParaRPr lang="en-US" sz="2000" dirty="0">
              <a:latin typeface="Arial"/>
              <a:cs typeface="Arial"/>
            </a:endParaRPr>
          </a:p>
          <a:p>
            <a:endParaRPr lang="en-CH" sz="2000"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96B813FA-62C0-F663-2848-C9424067FBC0}"/>
              </a:ext>
            </a:extLst>
          </p:cNvPr>
          <p:cNvPicPr>
            <a:picLocks noChangeAspect="1"/>
          </p:cNvPicPr>
          <p:nvPr/>
        </p:nvPicPr>
        <p:blipFill>
          <a:blip r:embed="rId3"/>
          <a:stretch>
            <a:fillRect/>
          </a:stretch>
        </p:blipFill>
        <p:spPr>
          <a:xfrm>
            <a:off x="5534004" y="3775451"/>
            <a:ext cx="6182315" cy="2542260"/>
          </a:xfrm>
          <a:prstGeom prst="rect">
            <a:avLst/>
          </a:prstGeom>
        </p:spPr>
      </p:pic>
      <p:pic>
        <p:nvPicPr>
          <p:cNvPr id="13" name="Picture 12">
            <a:extLst>
              <a:ext uri="{FF2B5EF4-FFF2-40B4-BE49-F238E27FC236}">
                <a16:creationId xmlns:a16="http://schemas.microsoft.com/office/drawing/2014/main" id="{4D677600-DF74-E7D3-83D8-6FA442213D8C}"/>
              </a:ext>
            </a:extLst>
          </p:cNvPr>
          <p:cNvPicPr>
            <a:picLocks noChangeAspect="1"/>
          </p:cNvPicPr>
          <p:nvPr/>
        </p:nvPicPr>
        <p:blipFill>
          <a:blip r:embed="rId4"/>
          <a:stretch>
            <a:fillRect/>
          </a:stretch>
        </p:blipFill>
        <p:spPr>
          <a:xfrm>
            <a:off x="5534004" y="840380"/>
            <a:ext cx="6208149" cy="2716065"/>
          </a:xfrm>
          <a:prstGeom prst="rect">
            <a:avLst/>
          </a:prstGeom>
        </p:spPr>
      </p:pic>
      <p:sp>
        <p:nvSpPr>
          <p:cNvPr id="4" name="TextBox 3">
            <a:extLst>
              <a:ext uri="{FF2B5EF4-FFF2-40B4-BE49-F238E27FC236}">
                <a16:creationId xmlns:a16="http://schemas.microsoft.com/office/drawing/2014/main" id="{E2555FA6-56DF-0372-D8BA-932926E0DB05}"/>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5350231-DBE6-917F-4E7C-C9834CC5D566}"/>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5492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1">
                                            <p:txEl>
                                              <p:pRg st="1" end="1"/>
                                            </p:txEl>
                                          </p:spTgt>
                                        </p:tgtEl>
                                        <p:attrNameLst>
                                          <p:attrName>style.visibility</p:attrName>
                                        </p:attrNameLst>
                                      </p:cBhvr>
                                      <p:to>
                                        <p:strVal val="visible"/>
                                      </p:to>
                                    </p:set>
                                    <p:animEffect transition="in" filter="fade">
                                      <p:cBhvr>
                                        <p:cTn id="10" dur="500"/>
                                        <p:tgtEl>
                                          <p:spTgt spid="11">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Effect transition="in" filter="fade">
                                      <p:cBhvr>
                                        <p:cTn id="13" dur="500"/>
                                        <p:tgtEl>
                                          <p:spTgt spid="11">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xEl>
                                              <p:pRg st="3" end="3"/>
                                            </p:txEl>
                                          </p:spTgt>
                                        </p:tgtEl>
                                        <p:attrNameLst>
                                          <p:attrName>style.visibility</p:attrName>
                                        </p:attrNameLst>
                                      </p:cBhvr>
                                      <p:to>
                                        <p:strVal val="visible"/>
                                      </p:to>
                                    </p:set>
                                    <p:animEffect transition="in" filter="fade">
                                      <p:cBhvr>
                                        <p:cTn id="16" dur="500"/>
                                        <p:tgtEl>
                                          <p:spTgt spid="11">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1">
                                            <p:txEl>
                                              <p:pRg st="5" end="5"/>
                                            </p:txEl>
                                          </p:spTgt>
                                        </p:tgtEl>
                                        <p:attrNameLst>
                                          <p:attrName>style.visibility</p:attrName>
                                        </p:attrNameLst>
                                      </p:cBhvr>
                                      <p:to>
                                        <p:strVal val="visible"/>
                                      </p:to>
                                    </p:set>
                                    <p:animEffect transition="in" filter="fade">
                                      <p:cBhvr>
                                        <p:cTn id="24" dur="500"/>
                                        <p:tgtEl>
                                          <p:spTgt spid="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10C5A-137D-C18F-ED60-010A864C5F0E}"/>
              </a:ext>
            </a:extLst>
          </p:cNvPr>
          <p:cNvSpPr>
            <a:spLocks noGrp="1"/>
          </p:cNvSpPr>
          <p:nvPr>
            <p:ph type="title"/>
          </p:nvPr>
        </p:nvSpPr>
        <p:spPr/>
        <p:txBody>
          <a:bodyPr>
            <a:normAutofit fontScale="90000"/>
          </a:bodyPr>
          <a:lstStyle/>
          <a:p>
            <a:r>
              <a:rPr lang="en-CH">
                <a:latin typeface="Arial"/>
                <a:cs typeface="Arial"/>
              </a:rPr>
              <a:t>Status of SFTPRO in the SPS</a:t>
            </a:r>
            <a:endParaRPr lang="en-CH" dirty="0"/>
          </a:p>
        </p:txBody>
      </p:sp>
      <p:sp>
        <p:nvSpPr>
          <p:cNvPr id="5" name="Slide Number Placeholder 4">
            <a:extLst>
              <a:ext uri="{FF2B5EF4-FFF2-40B4-BE49-F238E27FC236}">
                <a16:creationId xmlns:a16="http://schemas.microsoft.com/office/drawing/2014/main" id="{C998CCC5-F1A3-88D5-5B29-0011B357A30D}"/>
              </a:ext>
            </a:extLst>
          </p:cNvPr>
          <p:cNvSpPr>
            <a:spLocks noGrp="1"/>
          </p:cNvSpPr>
          <p:nvPr>
            <p:ph type="sldNum" sz="quarter" idx="12"/>
          </p:nvPr>
        </p:nvSpPr>
        <p:spPr/>
        <p:txBody>
          <a:bodyPr/>
          <a:lstStyle/>
          <a:p>
            <a:r>
              <a:rPr lang="en-US" dirty="0"/>
              <a:t>12</a:t>
            </a:r>
            <a:endParaRPr lang="el-GR" dirty="0"/>
          </a:p>
        </p:txBody>
      </p:sp>
      <p:sp>
        <p:nvSpPr>
          <p:cNvPr id="3" name="TextBox 2">
            <a:extLst>
              <a:ext uri="{FF2B5EF4-FFF2-40B4-BE49-F238E27FC236}">
                <a16:creationId xmlns:a16="http://schemas.microsoft.com/office/drawing/2014/main" id="{B453A0E8-1D98-BF6A-CF4D-F1AF346003A5}"/>
              </a:ext>
            </a:extLst>
          </p:cNvPr>
          <p:cNvSpPr txBox="1"/>
          <p:nvPr/>
        </p:nvSpPr>
        <p:spPr>
          <a:xfrm>
            <a:off x="864917" y="653640"/>
            <a:ext cx="10457941" cy="523220"/>
          </a:xfrm>
          <a:prstGeom prst="rect">
            <a:avLst/>
          </a:prstGeom>
          <a:noFill/>
        </p:spPr>
        <p:txBody>
          <a:bodyPr wrap="square" rtlCol="0">
            <a:spAutoFit/>
          </a:bodyPr>
          <a:lstStyle/>
          <a:p>
            <a:pPr lvl="1" algn="ctr"/>
            <a:r>
              <a:rPr lang="en-CH" sz="2800" b="1" dirty="0">
                <a:solidFill>
                  <a:srgbClr val="0131FF"/>
                </a:solidFill>
                <a:latin typeface="Arial" panose="020B0604020202020204" pitchFamily="34" charset="0"/>
                <a:cs typeface="Arial" panose="020B0604020202020204" pitchFamily="34" charset="0"/>
              </a:rPr>
              <a:t>Empty-bucket channelling</a:t>
            </a:r>
            <a:r>
              <a:rPr lang="en-CH" sz="2800" dirty="0">
                <a:latin typeface="Arial" panose="020B0604020202020204" pitchFamily="34" charset="0"/>
                <a:cs typeface="Arial" panose="020B0604020202020204" pitchFamily="34" charset="0"/>
              </a:rPr>
              <a:t> to improve spill strucutre.</a:t>
            </a:r>
          </a:p>
        </p:txBody>
      </p:sp>
      <p:grpSp>
        <p:nvGrpSpPr>
          <p:cNvPr id="4" name="Google Shape;570;p62">
            <a:extLst>
              <a:ext uri="{FF2B5EF4-FFF2-40B4-BE49-F238E27FC236}">
                <a16:creationId xmlns:a16="http://schemas.microsoft.com/office/drawing/2014/main" id="{7BB2485D-D55F-2A15-36D0-B3E64BEA8B78}"/>
              </a:ext>
            </a:extLst>
          </p:cNvPr>
          <p:cNvGrpSpPr/>
          <p:nvPr/>
        </p:nvGrpSpPr>
        <p:grpSpPr>
          <a:xfrm>
            <a:off x="503664" y="1250786"/>
            <a:ext cx="8191290" cy="3979718"/>
            <a:chOff x="5714250" y="2577363"/>
            <a:chExt cx="3649251" cy="1852772"/>
          </a:xfrm>
        </p:grpSpPr>
        <p:grpSp>
          <p:nvGrpSpPr>
            <p:cNvPr id="6" name="Google Shape;571;p62">
              <a:extLst>
                <a:ext uri="{FF2B5EF4-FFF2-40B4-BE49-F238E27FC236}">
                  <a16:creationId xmlns:a16="http://schemas.microsoft.com/office/drawing/2014/main" id="{6CB1DBDA-CFD1-3A1B-B95A-37B35ED5217C}"/>
                </a:ext>
              </a:extLst>
            </p:cNvPr>
            <p:cNvGrpSpPr/>
            <p:nvPr/>
          </p:nvGrpSpPr>
          <p:grpSpPr>
            <a:xfrm>
              <a:off x="5880000" y="2577363"/>
              <a:ext cx="3483501" cy="1852772"/>
              <a:chOff x="5880000" y="2577363"/>
              <a:chExt cx="3483501" cy="1852772"/>
            </a:xfrm>
          </p:grpSpPr>
          <p:pic>
            <p:nvPicPr>
              <p:cNvPr id="8" name="Google Shape;572;p62">
                <a:extLst>
                  <a:ext uri="{FF2B5EF4-FFF2-40B4-BE49-F238E27FC236}">
                    <a16:creationId xmlns:a16="http://schemas.microsoft.com/office/drawing/2014/main" id="{61557F2A-24ED-08D1-D7DF-C743A765A073}"/>
                  </a:ext>
                </a:extLst>
              </p:cNvPr>
              <p:cNvPicPr preferRelativeResize="0"/>
              <p:nvPr/>
            </p:nvPicPr>
            <p:blipFill>
              <a:blip r:embed="rId3">
                <a:alphaModFix/>
              </a:blip>
              <a:stretch>
                <a:fillRect/>
              </a:stretch>
            </p:blipFill>
            <p:spPr>
              <a:xfrm>
                <a:off x="5880000" y="2765526"/>
                <a:ext cx="2407473" cy="1664609"/>
              </a:xfrm>
              <a:prstGeom prst="rect">
                <a:avLst/>
              </a:prstGeom>
              <a:noFill/>
              <a:ln>
                <a:noFill/>
              </a:ln>
            </p:spPr>
          </p:pic>
          <p:sp>
            <p:nvSpPr>
              <p:cNvPr id="9" name="Google Shape;573;p62">
                <a:extLst>
                  <a:ext uri="{FF2B5EF4-FFF2-40B4-BE49-F238E27FC236}">
                    <a16:creationId xmlns:a16="http://schemas.microsoft.com/office/drawing/2014/main" id="{3E3E2AB4-789D-7724-BFBF-B63735FD2C69}"/>
                  </a:ext>
                </a:extLst>
              </p:cNvPr>
              <p:cNvSpPr txBox="1"/>
              <p:nvPr/>
            </p:nvSpPr>
            <p:spPr>
              <a:xfrm>
                <a:off x="6330801" y="2577363"/>
                <a:ext cx="3032700" cy="2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400" u="sng" dirty="0">
                    <a:solidFill>
                      <a:schemeClr val="dk1"/>
                    </a:solidFill>
                    <a:latin typeface="LM Roman 10" pitchFamily="2" charset="77"/>
                  </a:rPr>
                  <a:t>Spill ripple (6 days of data)</a:t>
                </a:r>
                <a:endParaRPr sz="2400" u="sng" dirty="0">
                  <a:solidFill>
                    <a:schemeClr val="dk1"/>
                  </a:solidFill>
                  <a:latin typeface="LM Roman 10" pitchFamily="2" charset="77"/>
                </a:endParaRPr>
              </a:p>
            </p:txBody>
          </p:sp>
        </p:grpSp>
        <p:sp>
          <p:nvSpPr>
            <p:cNvPr id="7" name="Google Shape;574;p62">
              <a:extLst>
                <a:ext uri="{FF2B5EF4-FFF2-40B4-BE49-F238E27FC236}">
                  <a16:creationId xmlns:a16="http://schemas.microsoft.com/office/drawing/2014/main" id="{F20F1559-306C-4949-36F8-89EACC9E6B38}"/>
                </a:ext>
              </a:extLst>
            </p:cNvPr>
            <p:cNvSpPr txBox="1"/>
            <p:nvPr/>
          </p:nvSpPr>
          <p:spPr>
            <a:xfrm rot="16200000">
              <a:off x="5091300" y="3388476"/>
              <a:ext cx="1577400" cy="331500"/>
            </a:xfrm>
            <a:prstGeom prst="rect">
              <a:avLst/>
            </a:prstGeom>
            <a:solidFill>
              <a:schemeClr val="lt1"/>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GB" sz="2400" b="1" dirty="0">
                  <a:latin typeface="LM Roman 10" pitchFamily="2" charset="77"/>
                </a:rPr>
                <a:t>Ripple amplitude </a:t>
              </a:r>
              <a:endParaRPr sz="2400" b="1" dirty="0">
                <a:latin typeface="LM Roman 10" pitchFamily="2" charset="77"/>
              </a:endParaRPr>
            </a:p>
          </p:txBody>
        </p:sp>
      </p:gr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6BB8C50C-F41B-81EA-7101-4F7BDB29217D}"/>
                  </a:ext>
                </a:extLst>
              </p:cNvPr>
              <p:cNvSpPr txBox="1"/>
              <p:nvPr/>
            </p:nvSpPr>
            <p:spPr>
              <a:xfrm>
                <a:off x="6809256" y="1498933"/>
                <a:ext cx="4239491" cy="3416320"/>
              </a:xfrm>
              <a:prstGeom prst="rect">
                <a:avLst/>
              </a:prstGeom>
              <a:noFill/>
            </p:spPr>
            <p:txBody>
              <a:bodyPr wrap="square" rtlCol="0">
                <a:spAutoFit/>
              </a:bodyPr>
              <a:lstStyle/>
              <a:p>
                <a:pPr marL="285750" indent="-285750">
                  <a:buFont typeface="Arial" panose="020B0604020202020204" pitchFamily="34" charset="0"/>
                  <a:buChar char="•"/>
                </a:pPr>
                <a:r>
                  <a:rPr lang="en-CH" sz="2400" dirty="0">
                    <a:latin typeface="Arial" panose="020B0604020202020204" pitchFamily="34" charset="0"/>
                    <a:cs typeface="Arial" panose="020B0604020202020204" pitchFamily="34" charset="0"/>
                  </a:rPr>
                  <a:t>Suppresses </a:t>
                </a:r>
                <a14:m>
                  <m:oMath xmlns:m="http://schemas.openxmlformats.org/officeDocument/2006/math">
                    <m:r>
                      <a:rPr lang="en-US" sz="2400" b="0" i="1" smtClean="0">
                        <a:latin typeface="Cambria Math" panose="02040503050406030204" pitchFamily="18" charset="0"/>
                      </a:rPr>
                      <m:t>100</m:t>
                    </m:r>
                  </m:oMath>
                </a14:m>
                <a:r>
                  <a:rPr lang="en-CH" sz="2400" dirty="0">
                    <a:latin typeface="Arial" panose="020B0604020202020204" pitchFamily="34" charset="0"/>
                    <a:cs typeface="Arial" panose="020B0604020202020204" pitchFamily="34" charset="0"/>
                  </a:rPr>
                  <a:t> Hz ripple; put in operation in August 2023. </a:t>
                </a:r>
              </a:p>
              <a:p>
                <a:pPr marL="285750" indent="-285750">
                  <a:buFont typeface="Arial" panose="020B0604020202020204" pitchFamily="34" charset="0"/>
                  <a:buChar char="•"/>
                </a:pPr>
                <a:endParaRPr lang="en-CH"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400" dirty="0">
                    <a:latin typeface="Arial" panose="020B0604020202020204" pitchFamily="34" charset="0"/>
                    <a:cs typeface="Arial" panose="020B0604020202020204" pitchFamily="34" charset="0"/>
                  </a:rPr>
                  <a:t>In combination with Adaptive Bayesian Optimization, we </a:t>
                </a:r>
                <a:r>
                  <a:rPr lang="en-CH" sz="2400" b="1" dirty="0">
                    <a:solidFill>
                      <a:srgbClr val="0131FF"/>
                    </a:solidFill>
                    <a:latin typeface="Arial" panose="020B0604020202020204" pitchFamily="34" charset="0"/>
                    <a:cs typeface="Arial" panose="020B0604020202020204" pitchFamily="34" charset="0"/>
                  </a:rPr>
                  <a:t>reach the SPS spill quality Key Parameter Indicators</a:t>
                </a:r>
                <a:r>
                  <a:rPr lang="en-CH" sz="2400" dirty="0">
                    <a:latin typeface="Arial" panose="020B0604020202020204" pitchFamily="34" charset="0"/>
                    <a:cs typeface="Arial" panose="020B0604020202020204" pitchFamily="34" charset="0"/>
                  </a:rPr>
                  <a:t>. </a:t>
                </a:r>
              </a:p>
            </p:txBody>
          </p:sp>
        </mc:Choice>
        <mc:Fallback xmlns="">
          <p:sp>
            <p:nvSpPr>
              <p:cNvPr id="12" name="TextBox 11">
                <a:extLst>
                  <a:ext uri="{FF2B5EF4-FFF2-40B4-BE49-F238E27FC236}">
                    <a16:creationId xmlns:a16="http://schemas.microsoft.com/office/drawing/2014/main" id="{6BB8C50C-F41B-81EA-7101-4F7BDB29217D}"/>
                  </a:ext>
                </a:extLst>
              </p:cNvPr>
              <p:cNvSpPr txBox="1">
                <a:spLocks noRot="1" noChangeAspect="1" noMove="1" noResize="1" noEditPoints="1" noAdjustHandles="1" noChangeArrowheads="1" noChangeShapeType="1" noTextEdit="1"/>
              </p:cNvSpPr>
              <p:nvPr/>
            </p:nvSpPr>
            <p:spPr>
              <a:xfrm>
                <a:off x="6809256" y="1498933"/>
                <a:ext cx="4239491" cy="3416320"/>
              </a:xfrm>
              <a:prstGeom prst="rect">
                <a:avLst/>
              </a:prstGeom>
              <a:blipFill>
                <a:blip r:embed="rId4"/>
                <a:stretch>
                  <a:fillRect l="-1871" t="-1250" r="-2590" b="-3393"/>
                </a:stretch>
              </a:blipFill>
            </p:spPr>
            <p:txBody>
              <a:bodyPr/>
              <a:lstStyle/>
              <a:p>
                <a:r>
                  <a:rPr lang="en-GB">
                    <a:noFill/>
                  </a:rPr>
                  <a:t> </a:t>
                </a:r>
              </a:p>
            </p:txBody>
          </p:sp>
        </mc:Fallback>
      </mc:AlternateContent>
      <p:sp>
        <p:nvSpPr>
          <p:cNvPr id="13" name="TextBox 12">
            <a:extLst>
              <a:ext uri="{FF2B5EF4-FFF2-40B4-BE49-F238E27FC236}">
                <a16:creationId xmlns:a16="http://schemas.microsoft.com/office/drawing/2014/main" id="{DF6AABF4-1A80-789F-3E90-CADFBEDCE10D}"/>
              </a:ext>
            </a:extLst>
          </p:cNvPr>
          <p:cNvSpPr txBox="1"/>
          <p:nvPr/>
        </p:nvSpPr>
        <p:spPr>
          <a:xfrm>
            <a:off x="6570702" y="6515451"/>
            <a:ext cx="5122718" cy="338554"/>
          </a:xfrm>
          <a:prstGeom prst="rect">
            <a:avLst/>
          </a:prstGeom>
          <a:noFill/>
        </p:spPr>
        <p:txBody>
          <a:bodyPr wrap="square" rtlCol="0">
            <a:spAutoFit/>
          </a:bodyPr>
          <a:lstStyle/>
          <a:p>
            <a:pPr algn="r"/>
            <a:r>
              <a:rPr lang="en-CH" sz="1600" dirty="0">
                <a:latin typeface="Arial" panose="020B0604020202020204" pitchFamily="34" charset="0"/>
                <a:cs typeface="Arial" panose="020B0604020202020204" pitchFamily="34" charset="0"/>
                <a:hlinkClick r:id="rId5"/>
              </a:rPr>
              <a:t>P. Arrutia </a:t>
            </a:r>
            <a:r>
              <a:rPr lang="en-CH" sz="1600" i="1" dirty="0">
                <a:latin typeface="Arial" panose="020B0604020202020204" pitchFamily="34" charset="0"/>
                <a:cs typeface="Arial" panose="020B0604020202020204" pitchFamily="34" charset="0"/>
                <a:hlinkClick r:id="rId5"/>
              </a:rPr>
              <a:t>et al.</a:t>
            </a:r>
            <a:r>
              <a:rPr lang="en-CH" sz="1600" dirty="0">
                <a:latin typeface="Arial" panose="020B0604020202020204" pitchFamily="34" charset="0"/>
                <a:cs typeface="Arial" panose="020B0604020202020204" pitchFamily="34" charset="0"/>
              </a:rPr>
              <a:t>, JAP23 Workshop</a:t>
            </a:r>
          </a:p>
        </p:txBody>
      </p:sp>
      <p:sp>
        <p:nvSpPr>
          <p:cNvPr id="14" name="TextBox 13">
            <a:extLst>
              <a:ext uri="{FF2B5EF4-FFF2-40B4-BE49-F238E27FC236}">
                <a16:creationId xmlns:a16="http://schemas.microsoft.com/office/drawing/2014/main" id="{C5A5D021-047C-E4F2-01B9-E902E3A563F5}"/>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118B9BF0-EA87-6B5B-CA65-CBA92853843D}"/>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DB65837A-EB64-164C-B3BE-05B7FF1CB859}"/>
              </a:ext>
            </a:extLst>
          </p:cNvPr>
          <p:cNvSpPr txBox="1"/>
          <p:nvPr/>
        </p:nvSpPr>
        <p:spPr>
          <a:xfrm>
            <a:off x="875715" y="5481363"/>
            <a:ext cx="10457941" cy="830997"/>
          </a:xfrm>
          <a:prstGeom prst="rect">
            <a:avLst/>
          </a:prstGeom>
          <a:noFill/>
        </p:spPr>
        <p:txBody>
          <a:bodyPr wrap="square" lIns="91440" tIns="45720" rIns="91440" bIns="45720" rtlCol="0" anchor="t">
            <a:spAutoFit/>
          </a:bodyPr>
          <a:lstStyle/>
          <a:p>
            <a:pPr lvl="1" algn="ctr"/>
            <a:r>
              <a:rPr lang="en-CH" sz="2400" dirty="0">
                <a:latin typeface="Arial"/>
                <a:cs typeface="Arial"/>
              </a:rPr>
              <a:t>Slow extraction R&amp;D has achieved </a:t>
            </a:r>
            <a:r>
              <a:rPr lang="en-CH" sz="2400" b="1" dirty="0">
                <a:solidFill>
                  <a:srgbClr val="0131FF"/>
                </a:solidFill>
                <a:latin typeface="Arial"/>
                <a:cs typeface="Arial"/>
              </a:rPr>
              <a:t>50% loss reduction</a:t>
            </a:r>
            <a:r>
              <a:rPr lang="en-CH" sz="2400" dirty="0">
                <a:latin typeface="Arial"/>
                <a:cs typeface="Arial"/>
              </a:rPr>
              <a:t>, with another factor of at least 2 being targeted with new crystal technology. </a:t>
            </a:r>
            <a:endParaRPr lang="en-US" sz="2400" dirty="0"/>
          </a:p>
        </p:txBody>
      </p:sp>
    </p:spTree>
    <p:extLst>
      <p:ext uri="{BB962C8B-B14F-4D97-AF65-F5344CB8AC3E}">
        <p14:creationId xmlns:p14="http://schemas.microsoft.com/office/powerpoint/2010/main" val="419946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644B-0E71-3B25-655F-B10CEFF0489F}"/>
              </a:ext>
            </a:extLst>
          </p:cNvPr>
          <p:cNvSpPr>
            <a:spLocks noGrp="1"/>
          </p:cNvSpPr>
          <p:nvPr>
            <p:ph type="title"/>
          </p:nvPr>
        </p:nvSpPr>
        <p:spPr/>
        <p:txBody>
          <a:bodyPr>
            <a:normAutofit fontScale="90000"/>
          </a:bodyPr>
          <a:lstStyle/>
          <a:p>
            <a:r>
              <a:rPr lang="en-CH" dirty="0">
                <a:cs typeface="Arial" panose="020B0604020202020204" pitchFamily="34" charset="0"/>
              </a:rPr>
              <a:t>Future proton sharing for ECN3</a:t>
            </a:r>
          </a:p>
        </p:txBody>
      </p:sp>
      <p:sp>
        <p:nvSpPr>
          <p:cNvPr id="5" name="Slide Number Placeholder 4">
            <a:extLst>
              <a:ext uri="{FF2B5EF4-FFF2-40B4-BE49-F238E27FC236}">
                <a16:creationId xmlns:a16="http://schemas.microsoft.com/office/drawing/2014/main" id="{E6E2E74C-7451-5D7A-1F42-B140CC5DD6F8}"/>
              </a:ext>
            </a:extLst>
          </p:cNvPr>
          <p:cNvSpPr>
            <a:spLocks noGrp="1"/>
          </p:cNvSpPr>
          <p:nvPr>
            <p:ph type="sldNum" sz="quarter" idx="12"/>
          </p:nvPr>
        </p:nvSpPr>
        <p:spPr/>
        <p:txBody>
          <a:bodyPr/>
          <a:lstStyle/>
          <a:p>
            <a:r>
              <a:rPr lang="en-US" dirty="0"/>
              <a:t>13</a:t>
            </a:r>
            <a:endParaRPr lang="el-GR" dirty="0"/>
          </a:p>
        </p:txBody>
      </p:sp>
      <p:sp>
        <p:nvSpPr>
          <p:cNvPr id="6" name="TextBox 5">
            <a:extLst>
              <a:ext uri="{FF2B5EF4-FFF2-40B4-BE49-F238E27FC236}">
                <a16:creationId xmlns:a16="http://schemas.microsoft.com/office/drawing/2014/main" id="{1C266E16-27F0-8FA8-1848-B9C0B818E052}"/>
              </a:ext>
            </a:extLst>
          </p:cNvPr>
          <p:cNvSpPr txBox="1"/>
          <p:nvPr/>
        </p:nvSpPr>
        <p:spPr>
          <a:xfrm>
            <a:off x="402489" y="2167870"/>
            <a:ext cx="4863516" cy="3785652"/>
          </a:xfrm>
          <a:prstGeom prst="rect">
            <a:avLst/>
          </a:prstGeom>
          <a:noFill/>
        </p:spPr>
        <p:txBody>
          <a:bodyPr wrap="square" lIns="91440" tIns="45720" rIns="91440" bIns="45720" rtlCol="0" anchor="t">
            <a:spAutoFit/>
          </a:bodyPr>
          <a:lstStyle/>
          <a:p>
            <a:pPr marL="342900" indent="-342900">
              <a:buFont typeface="Arial" panose="020B0604020202020204" pitchFamily="34" charset="0"/>
              <a:buChar char="•"/>
            </a:pPr>
            <a:r>
              <a:rPr lang="en-US" sz="2400" dirty="0">
                <a:latin typeface="Arial"/>
                <a:cs typeface="Arial"/>
                <a:hlinkClick r:id="rId3"/>
              </a:rPr>
              <a:t>Studies</a:t>
            </a:r>
            <a:r>
              <a:rPr lang="en-US" sz="2400" dirty="0">
                <a:latin typeface="Arial"/>
                <a:cs typeface="Arial"/>
              </a:rPr>
              <a:t> to address proton sharing scenarios based on post-LIU SPS performance, existing limitations and other SPS users. </a:t>
            </a:r>
            <a:endParaRPr lang="en-US" dirty="0"/>
          </a:p>
          <a:p>
            <a:pPr marL="285750" indent="-28575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400" dirty="0">
                <a:latin typeface="Arial"/>
                <a:cs typeface="Arial"/>
              </a:rPr>
              <a:t>Impact of high-duty </a:t>
            </a:r>
            <a:r>
              <a:rPr lang="en-CH" sz="2400" dirty="0" err="1">
                <a:latin typeface="Arial"/>
                <a:cs typeface="Arial"/>
              </a:rPr>
              <a:t>SHiP</a:t>
            </a:r>
            <a:r>
              <a:rPr lang="en-CH" sz="2400" dirty="0">
                <a:latin typeface="Arial"/>
                <a:cs typeface="Arial"/>
              </a:rPr>
              <a:t> </a:t>
            </a:r>
            <a:r>
              <a:rPr lang="en-CH" sz="2400" dirty="0" err="1">
                <a:latin typeface="Arial"/>
                <a:cs typeface="Arial"/>
              </a:rPr>
              <a:t>supercycles</a:t>
            </a:r>
            <a:r>
              <a:rPr lang="en-CH" sz="2400" dirty="0">
                <a:latin typeface="Arial"/>
                <a:cs typeface="Arial"/>
              </a:rPr>
              <a:t> to PSB &amp; PS Fixed Target users is under investigation. </a:t>
            </a:r>
            <a:endParaRPr lang="en-CH" sz="2400" dirty="0">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B0DC1417-1F39-9994-4BB6-522685777B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5990" y="2258801"/>
            <a:ext cx="6460092" cy="358922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9E0E883-2B23-7FA0-3F7C-7CDCCD780CD0}"/>
              </a:ext>
            </a:extLst>
          </p:cNvPr>
          <p:cNvSpPr txBox="1"/>
          <p:nvPr/>
        </p:nvSpPr>
        <p:spPr>
          <a:xfrm>
            <a:off x="577356" y="790224"/>
            <a:ext cx="11042588" cy="954107"/>
          </a:xfrm>
          <a:prstGeom prst="rect">
            <a:avLst/>
          </a:prstGeom>
          <a:noFill/>
        </p:spPr>
        <p:txBody>
          <a:bodyPr wrap="square" lIns="91440" tIns="45720" rIns="91440" bIns="45720" anchor="t">
            <a:spAutoFit/>
          </a:bodyPr>
          <a:lstStyle/>
          <a:p>
            <a:pPr algn="ctr"/>
            <a:r>
              <a:rPr lang="en-US" sz="2800" dirty="0" err="1">
                <a:latin typeface="Arial"/>
                <a:cs typeface="Arial"/>
              </a:rPr>
              <a:t>SHiP</a:t>
            </a:r>
            <a:r>
              <a:rPr lang="en-US" sz="2800" dirty="0">
                <a:latin typeface="Arial"/>
                <a:cs typeface="Arial"/>
              </a:rPr>
              <a:t> will require </a:t>
            </a:r>
            <a:r>
              <a:rPr lang="en-US" sz="2800" b="1" dirty="0">
                <a:solidFill>
                  <a:srgbClr val="0131FF"/>
                </a:solidFill>
                <a:latin typeface="Arial"/>
                <a:cs typeface="Arial"/>
              </a:rPr>
              <a:t>high number of Protons on Target (</a:t>
            </a:r>
            <a:r>
              <a:rPr lang="en-US" sz="2800" b="1" dirty="0" err="1">
                <a:solidFill>
                  <a:srgbClr val="0131FF"/>
                </a:solidFill>
                <a:latin typeface="Arial"/>
                <a:cs typeface="Arial"/>
              </a:rPr>
              <a:t>PoT</a:t>
            </a:r>
            <a:r>
              <a:rPr lang="en-US" sz="2800" b="1" dirty="0">
                <a:solidFill>
                  <a:srgbClr val="0131FF"/>
                </a:solidFill>
                <a:latin typeface="Arial"/>
                <a:cs typeface="Arial"/>
              </a:rPr>
              <a:t>)</a:t>
            </a:r>
            <a:r>
              <a:rPr lang="en-US" sz="2800" dirty="0">
                <a:latin typeface="Arial"/>
                <a:cs typeface="Arial"/>
              </a:rPr>
              <a:t>, through </a:t>
            </a:r>
            <a:r>
              <a:rPr lang="en-US" sz="2800" b="1" dirty="0">
                <a:solidFill>
                  <a:srgbClr val="0131FF"/>
                </a:solidFill>
                <a:latin typeface="Arial"/>
                <a:cs typeface="Arial"/>
              </a:rPr>
              <a:t>many high-intensity cycles </a:t>
            </a:r>
            <a:r>
              <a:rPr lang="en-US" sz="2800" dirty="0">
                <a:latin typeface="Arial"/>
                <a:cs typeface="Arial"/>
              </a:rPr>
              <a:t>with short slow extraction (1.2s).</a:t>
            </a:r>
          </a:p>
        </p:txBody>
      </p:sp>
      <p:sp>
        <p:nvSpPr>
          <p:cNvPr id="3" name="TextBox 2">
            <a:extLst>
              <a:ext uri="{FF2B5EF4-FFF2-40B4-BE49-F238E27FC236}">
                <a16:creationId xmlns:a16="http://schemas.microsoft.com/office/drawing/2014/main" id="{B71DCEFC-2075-5232-30F8-B18DFBAA95FA}"/>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B3DFDD9-B720-B70A-1A61-5FC96870E43C}"/>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4093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55E045E-5251-0F74-3963-7056A521004B}"/>
              </a:ext>
            </a:extLst>
          </p:cNvPr>
          <p:cNvPicPr>
            <a:picLocks noChangeAspect="1"/>
          </p:cNvPicPr>
          <p:nvPr/>
        </p:nvPicPr>
        <p:blipFill>
          <a:blip r:embed="rId2">
            <a:alphaModFix amt="25000"/>
          </a:blip>
          <a:stretch>
            <a:fillRect/>
          </a:stretch>
        </p:blipFill>
        <p:spPr>
          <a:xfrm>
            <a:off x="-3413" y="0"/>
            <a:ext cx="12195413" cy="6858001"/>
          </a:xfrm>
          <a:prstGeom prst="rect">
            <a:avLst/>
          </a:prstGeom>
        </p:spPr>
      </p:pic>
      <p:sp>
        <p:nvSpPr>
          <p:cNvPr id="22" name="Title 1">
            <a:extLst>
              <a:ext uri="{FF2B5EF4-FFF2-40B4-BE49-F238E27FC236}">
                <a16:creationId xmlns:a16="http://schemas.microsoft.com/office/drawing/2014/main" id="{5C206155-AA13-B4A4-C884-01F95E21DA2A}"/>
              </a:ext>
            </a:extLst>
          </p:cNvPr>
          <p:cNvSpPr txBox="1">
            <a:spLocks/>
          </p:cNvSpPr>
          <p:nvPr/>
        </p:nvSpPr>
        <p:spPr>
          <a:xfrm>
            <a:off x="744583" y="0"/>
            <a:ext cx="10609217" cy="89544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LM Roman Caps 10" pitchFamily="2" charset="77"/>
                <a:ea typeface="+mj-ea"/>
                <a:cs typeface="+mj-cs"/>
              </a:defRPr>
            </a:lvl1pPr>
          </a:lstStyle>
          <a:p>
            <a:r>
              <a:rPr lang="en-CH" b="1" spc="300" dirty="0">
                <a:latin typeface="Arial" panose="020B0604020202020204" pitchFamily="34" charset="0"/>
                <a:cs typeface="Arial" panose="020B0604020202020204" pitchFamily="34" charset="0"/>
              </a:rPr>
              <a:t>Outline</a:t>
            </a:r>
          </a:p>
        </p:txBody>
      </p:sp>
      <p:sp>
        <p:nvSpPr>
          <p:cNvPr id="23" name="Content Placeholder 2">
            <a:extLst>
              <a:ext uri="{FF2B5EF4-FFF2-40B4-BE49-F238E27FC236}">
                <a16:creationId xmlns:a16="http://schemas.microsoft.com/office/drawing/2014/main" id="{5B1CD322-8410-2061-A08B-FFAB1C89C40E}"/>
              </a:ext>
            </a:extLst>
          </p:cNvPr>
          <p:cNvSpPr txBox="1">
            <a:spLocks/>
          </p:cNvSpPr>
          <p:nvPr/>
        </p:nvSpPr>
        <p:spPr>
          <a:xfrm>
            <a:off x="967562" y="1686413"/>
            <a:ext cx="7899991" cy="3485173"/>
          </a:xfrm>
          <a:prstGeom prst="rect">
            <a:avLst/>
          </a:prstGeom>
        </p:spPr>
        <p:txBody>
          <a:bodyPr vert="horz" lIns="91440" tIns="45720" rIns="91440" bIns="45720" numCol="1"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LM Roman 10"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LM Roman 10"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LM Roman 10"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H" sz="3600" b="1" spc="300" dirty="0">
                <a:solidFill>
                  <a:schemeClr val="tx1">
                    <a:lumMod val="65000"/>
                    <a:lumOff val="35000"/>
                  </a:schemeClr>
                </a:solidFill>
                <a:latin typeface="Arial" panose="020B0604020202020204" pitchFamily="34" charset="0"/>
                <a:cs typeface="Arial" panose="020B0604020202020204" pitchFamily="34" charset="0"/>
              </a:rPr>
              <a:t> Overview &amp; LIU upgrades</a:t>
            </a:r>
            <a:endParaRPr lang="en-US" sz="3600" b="1" spc="300" dirty="0">
              <a:solidFill>
                <a:schemeClr val="tx1">
                  <a:lumMod val="65000"/>
                  <a:lumOff val="35000"/>
                </a:schemeClr>
              </a:solidFill>
              <a:latin typeface="Arial" panose="020B0604020202020204" pitchFamily="34" charset="0"/>
              <a:cs typeface="Arial" panose="020B0604020202020204" pitchFamily="34" charset="0"/>
            </a:endParaRPr>
          </a:p>
          <a:p>
            <a:endParaRPr lang="en-US" sz="3600" b="1" spc="300" dirty="0">
              <a:solidFill>
                <a:schemeClr val="tx1">
                  <a:lumMod val="65000"/>
                  <a:lumOff val="35000"/>
                </a:schemeClr>
              </a:solidFill>
              <a:latin typeface="Arial" panose="020B0604020202020204" pitchFamily="34" charset="0"/>
              <a:cs typeface="Arial" panose="020B0604020202020204" pitchFamily="34" charset="0"/>
            </a:endParaRPr>
          </a:p>
          <a:p>
            <a:r>
              <a:rPr lang="en-US" sz="3600" b="1" spc="300" dirty="0">
                <a:solidFill>
                  <a:schemeClr val="tx1">
                    <a:lumMod val="65000"/>
                    <a:lumOff val="35000"/>
                  </a:schemeClr>
                </a:solidFill>
                <a:latin typeface="Arial" panose="020B0604020202020204" pitchFamily="34" charset="0"/>
                <a:cs typeface="Arial" panose="020B0604020202020204" pitchFamily="34" charset="0"/>
              </a:rPr>
              <a:t> Status &amp; prospects: protons</a:t>
            </a:r>
          </a:p>
          <a:p>
            <a:endParaRPr lang="en-US" sz="3600" b="1" spc="300" dirty="0">
              <a:latin typeface="Arial" panose="020B0604020202020204" pitchFamily="34" charset="0"/>
              <a:cs typeface="Arial" panose="020B0604020202020204" pitchFamily="34" charset="0"/>
            </a:endParaRPr>
          </a:p>
          <a:p>
            <a:r>
              <a:rPr lang="en-US" sz="3600" b="1" spc="300" dirty="0">
                <a:latin typeface="Arial" panose="020B0604020202020204" pitchFamily="34" charset="0"/>
                <a:cs typeface="Arial" panose="020B0604020202020204" pitchFamily="34" charset="0"/>
              </a:rPr>
              <a:t> Status &amp; prospects: ions</a:t>
            </a:r>
            <a:endParaRPr lang="en-CH" sz="3600" b="1" spc="300" dirty="0">
              <a:latin typeface="Arial" panose="020B0604020202020204" pitchFamily="34" charset="0"/>
              <a:cs typeface="Arial" panose="020B0604020202020204" pitchFamily="34" charset="0"/>
            </a:endParaRPr>
          </a:p>
          <a:p>
            <a:endParaRPr lang="en-CH" sz="3600" b="1" spc="300" dirty="0">
              <a:latin typeface="Arial" panose="020B0604020202020204" pitchFamily="34" charset="0"/>
              <a:cs typeface="Arial" panose="020B0604020202020204" pitchFamily="34" charset="0"/>
            </a:endParaRPr>
          </a:p>
          <a:p>
            <a:r>
              <a:rPr lang="en-CH" sz="3600" b="1" spc="300" dirty="0">
                <a:solidFill>
                  <a:schemeClr val="tx1">
                    <a:lumMod val="65000"/>
                    <a:lumOff val="35000"/>
                  </a:schemeClr>
                </a:solidFill>
                <a:latin typeface="Arial" panose="020B0604020202020204" pitchFamily="34" charset="0"/>
                <a:cs typeface="Arial" panose="020B0604020202020204" pitchFamily="34" charset="0"/>
              </a:rPr>
              <a:t> Summary &amp; Outlook</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0E57F239-4795-A4ED-B64D-713B18B175E1}"/>
                  </a:ext>
                </a:extLst>
              </p14:cNvPr>
              <p14:cNvContentPartPr/>
              <p14:nvPr/>
            </p14:nvContentPartPr>
            <p14:xfrm>
              <a:off x="2933472" y="1772292"/>
              <a:ext cx="20347" cy="8561"/>
            </p14:xfrm>
          </p:contentPart>
        </mc:Choice>
        <mc:Fallback xmlns="">
          <p:pic>
            <p:nvPicPr>
              <p:cNvPr id="24" name="Ink 23">
                <a:extLst>
                  <a:ext uri="{FF2B5EF4-FFF2-40B4-BE49-F238E27FC236}">
                    <a16:creationId xmlns:a16="http://schemas.microsoft.com/office/drawing/2014/main" id="{0E57F239-4795-A4ED-B64D-713B18B175E1}"/>
                  </a:ext>
                </a:extLst>
              </p:cNvPr>
              <p:cNvPicPr/>
              <p:nvPr/>
            </p:nvPicPr>
            <p:blipFill>
              <a:blip r:embed="rId4"/>
              <a:stretch>
                <a:fillRect/>
              </a:stretch>
            </p:blipFill>
            <p:spPr>
              <a:xfrm>
                <a:off x="2915624" y="1750889"/>
                <a:ext cx="55687" cy="50938"/>
              </a:xfrm>
              <a:prstGeom prst="rect">
                <a:avLst/>
              </a:prstGeom>
            </p:spPr>
          </p:pic>
        </mc:Fallback>
      </mc:AlternateContent>
      <p:pic>
        <p:nvPicPr>
          <p:cNvPr id="2" name="Picture 1" descr="A blue and white logo&#10;&#10;Description automatically generated">
            <a:extLst>
              <a:ext uri="{FF2B5EF4-FFF2-40B4-BE49-F238E27FC236}">
                <a16:creationId xmlns:a16="http://schemas.microsoft.com/office/drawing/2014/main" id="{D536A749-E370-713D-117B-FD14F9137594}"/>
              </a:ext>
            </a:extLst>
          </p:cNvPr>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0855614" y="5647142"/>
            <a:ext cx="1336386" cy="1176020"/>
          </a:xfrm>
          <a:prstGeom prst="rect">
            <a:avLst/>
          </a:prstGeom>
        </p:spPr>
      </p:pic>
    </p:spTree>
    <p:extLst>
      <p:ext uri="{BB962C8B-B14F-4D97-AF65-F5344CB8AC3E}">
        <p14:creationId xmlns:p14="http://schemas.microsoft.com/office/powerpoint/2010/main" val="2448294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644B-0E71-3B25-655F-B10CEFF0489F}"/>
              </a:ext>
            </a:extLst>
          </p:cNvPr>
          <p:cNvSpPr>
            <a:spLocks noGrp="1"/>
          </p:cNvSpPr>
          <p:nvPr>
            <p:ph type="title"/>
          </p:nvPr>
        </p:nvSpPr>
        <p:spPr/>
        <p:txBody>
          <a:bodyPr>
            <a:normAutofit fontScale="90000"/>
          </a:bodyPr>
          <a:lstStyle/>
          <a:p>
            <a:r>
              <a:rPr lang="en-CH">
                <a:latin typeface="Arial"/>
                <a:cs typeface="Arial"/>
              </a:rPr>
              <a:t>LIU ions for the LHC</a:t>
            </a:r>
          </a:p>
        </p:txBody>
      </p:sp>
      <p:sp>
        <p:nvSpPr>
          <p:cNvPr id="5" name="Slide Number Placeholder 4">
            <a:extLst>
              <a:ext uri="{FF2B5EF4-FFF2-40B4-BE49-F238E27FC236}">
                <a16:creationId xmlns:a16="http://schemas.microsoft.com/office/drawing/2014/main" id="{E6E2E74C-7451-5D7A-1F42-B140CC5DD6F8}"/>
              </a:ext>
            </a:extLst>
          </p:cNvPr>
          <p:cNvSpPr>
            <a:spLocks noGrp="1"/>
          </p:cNvSpPr>
          <p:nvPr>
            <p:ph type="sldNum" sz="quarter" idx="12"/>
          </p:nvPr>
        </p:nvSpPr>
        <p:spPr/>
        <p:txBody>
          <a:bodyPr/>
          <a:lstStyle/>
          <a:p>
            <a:r>
              <a:rPr lang="en-US" dirty="0"/>
              <a:t>14</a:t>
            </a:r>
            <a:endParaRPr lang="el-GR" dirty="0"/>
          </a:p>
        </p:txBody>
      </p:sp>
      <p:sp>
        <p:nvSpPr>
          <p:cNvPr id="7" name="TextBox 6">
            <a:extLst>
              <a:ext uri="{FF2B5EF4-FFF2-40B4-BE49-F238E27FC236}">
                <a16:creationId xmlns:a16="http://schemas.microsoft.com/office/drawing/2014/main" id="{00E44B52-967C-14D5-1109-B14B6993D862}"/>
              </a:ext>
            </a:extLst>
          </p:cNvPr>
          <p:cNvSpPr txBox="1"/>
          <p:nvPr/>
        </p:nvSpPr>
        <p:spPr>
          <a:xfrm>
            <a:off x="6570702" y="6515451"/>
            <a:ext cx="5122718" cy="338554"/>
          </a:xfrm>
          <a:prstGeom prst="rect">
            <a:avLst/>
          </a:prstGeom>
          <a:noFill/>
        </p:spPr>
        <p:txBody>
          <a:bodyPr wrap="square" rtlCol="0">
            <a:spAutoFit/>
          </a:bodyPr>
          <a:lstStyle/>
          <a:p>
            <a:pPr algn="r"/>
            <a:r>
              <a:rPr lang="en-CH" sz="1600" dirty="0">
                <a:latin typeface="Arial" panose="020B0604020202020204" pitchFamily="34" charset="0"/>
                <a:cs typeface="Arial" panose="020B0604020202020204" pitchFamily="34" charset="0"/>
                <a:hlinkClick r:id="rId3"/>
              </a:rPr>
              <a:t>T. Argyropoulos </a:t>
            </a:r>
            <a:r>
              <a:rPr lang="en-CH" sz="1600" i="1" dirty="0">
                <a:latin typeface="Arial" panose="020B0604020202020204" pitchFamily="34" charset="0"/>
                <a:cs typeface="Arial" panose="020B0604020202020204" pitchFamily="34" charset="0"/>
                <a:hlinkClick r:id="rId3"/>
              </a:rPr>
              <a:t>et al.</a:t>
            </a:r>
            <a:r>
              <a:rPr lang="en-CH" sz="1600" dirty="0">
                <a:latin typeface="Arial" panose="020B0604020202020204" pitchFamily="34" charset="0"/>
                <a:cs typeface="Arial" panose="020B0604020202020204" pitchFamily="34" charset="0"/>
              </a:rPr>
              <a:t>, JAP23 Workshop</a:t>
            </a:r>
          </a:p>
        </p:txBody>
      </p:sp>
      <p:sp>
        <p:nvSpPr>
          <p:cNvPr id="8" name="TextBox 7">
            <a:extLst>
              <a:ext uri="{FF2B5EF4-FFF2-40B4-BE49-F238E27FC236}">
                <a16:creationId xmlns:a16="http://schemas.microsoft.com/office/drawing/2014/main" id="{3A3E75F9-3D48-9900-3965-0B626D7A9BA9}"/>
              </a:ext>
            </a:extLst>
          </p:cNvPr>
          <p:cNvSpPr txBox="1"/>
          <p:nvPr/>
        </p:nvSpPr>
        <p:spPr>
          <a:xfrm>
            <a:off x="3172256" y="797205"/>
            <a:ext cx="5843267" cy="523220"/>
          </a:xfrm>
          <a:prstGeom prst="rect">
            <a:avLst/>
          </a:prstGeom>
          <a:noFill/>
        </p:spPr>
        <p:txBody>
          <a:bodyPr wrap="none" rtlCol="0">
            <a:spAutoFit/>
          </a:bodyPr>
          <a:lstStyle/>
          <a:p>
            <a:pPr algn="ctr"/>
            <a:r>
              <a:rPr lang="en-CH" sz="2800" dirty="0">
                <a:latin typeface="Arial" panose="020B0604020202020204" pitchFamily="34" charset="0"/>
                <a:cs typeface="Arial" panose="020B0604020202020204" pitchFamily="34" charset="0"/>
              </a:rPr>
              <a:t>LIU intensity demonstrated in 2023.</a:t>
            </a:r>
          </a:p>
        </p:txBody>
      </p:sp>
      <p:pic>
        <p:nvPicPr>
          <p:cNvPr id="9" name="Picture 8" descr="A blue graph with numbers and lines&#10;&#10;Description automatically generated">
            <a:extLst>
              <a:ext uri="{FF2B5EF4-FFF2-40B4-BE49-F238E27FC236}">
                <a16:creationId xmlns:a16="http://schemas.microsoft.com/office/drawing/2014/main" id="{A6AFD49C-2E68-5779-9D9D-0DFD5FBBD129}"/>
              </a:ext>
            </a:extLst>
          </p:cNvPr>
          <p:cNvPicPr>
            <a:picLocks noChangeAspect="1"/>
          </p:cNvPicPr>
          <p:nvPr/>
        </p:nvPicPr>
        <p:blipFill>
          <a:blip r:embed="rId4">
            <a:alphaModFix/>
          </a:blip>
          <a:stretch>
            <a:fillRect/>
          </a:stretch>
        </p:blipFill>
        <p:spPr>
          <a:xfrm>
            <a:off x="6960995" y="2438564"/>
            <a:ext cx="3708145" cy="2781109"/>
          </a:xfrm>
          <a:prstGeom prst="rect">
            <a:avLst/>
          </a:prstGeom>
        </p:spPr>
      </p:pic>
      <p:pic>
        <p:nvPicPr>
          <p:cNvPr id="10" name="Picture 9">
            <a:extLst>
              <a:ext uri="{FF2B5EF4-FFF2-40B4-BE49-F238E27FC236}">
                <a16:creationId xmlns:a16="http://schemas.microsoft.com/office/drawing/2014/main" id="{D6E658FC-9207-0414-B201-47AB5DED6C21}"/>
              </a:ext>
            </a:extLst>
          </p:cNvPr>
          <p:cNvPicPr>
            <a:picLocks noChangeAspect="1"/>
          </p:cNvPicPr>
          <p:nvPr/>
        </p:nvPicPr>
        <p:blipFill>
          <a:blip r:embed="rId5"/>
          <a:stretch>
            <a:fillRect/>
          </a:stretch>
        </p:blipFill>
        <p:spPr>
          <a:xfrm>
            <a:off x="462550" y="1962218"/>
            <a:ext cx="6400800" cy="3657600"/>
          </a:xfrm>
          <a:prstGeom prst="rect">
            <a:avLst/>
          </a:prstGeom>
        </p:spPr>
      </p:pic>
      <p:sp>
        <p:nvSpPr>
          <p:cNvPr id="11" name="TextBox 10">
            <a:extLst>
              <a:ext uri="{FF2B5EF4-FFF2-40B4-BE49-F238E27FC236}">
                <a16:creationId xmlns:a16="http://schemas.microsoft.com/office/drawing/2014/main" id="{A4738B8A-FADC-14BA-5BAD-75FF4F57F6D7}"/>
              </a:ext>
            </a:extLst>
          </p:cNvPr>
          <p:cNvSpPr txBox="1"/>
          <p:nvPr/>
        </p:nvSpPr>
        <p:spPr>
          <a:xfrm>
            <a:off x="908117" y="1190431"/>
            <a:ext cx="10371542" cy="954107"/>
          </a:xfrm>
          <a:prstGeom prst="rect">
            <a:avLst/>
          </a:prstGeom>
          <a:noFill/>
        </p:spPr>
        <p:txBody>
          <a:bodyPr wrap="square" rtlCol="0">
            <a:spAutoFit/>
          </a:bodyPr>
          <a:lstStyle/>
          <a:p>
            <a:pPr algn="ctr"/>
            <a:r>
              <a:rPr lang="en-CH" sz="2800" dirty="0">
                <a:latin typeface="Arial" panose="020B0604020202020204" pitchFamily="34" charset="0"/>
                <a:cs typeface="Arial" panose="020B0604020202020204" pitchFamily="34" charset="0"/>
              </a:rPr>
              <a:t>Successful commissioning of the SPS momentum slip-stacking (14 injections).</a:t>
            </a:r>
          </a:p>
        </p:txBody>
      </p:sp>
      <p:sp>
        <p:nvSpPr>
          <p:cNvPr id="12" name="TextBox 11">
            <a:extLst>
              <a:ext uri="{FF2B5EF4-FFF2-40B4-BE49-F238E27FC236}">
                <a16:creationId xmlns:a16="http://schemas.microsoft.com/office/drawing/2014/main" id="{D17A574C-9E09-3585-04DF-91DDFB6CFCC2}"/>
              </a:ext>
            </a:extLst>
          </p:cNvPr>
          <p:cNvSpPr txBox="1"/>
          <p:nvPr/>
        </p:nvSpPr>
        <p:spPr>
          <a:xfrm>
            <a:off x="1386505" y="5687424"/>
            <a:ext cx="9418989" cy="523220"/>
          </a:xfrm>
          <a:prstGeom prst="rect">
            <a:avLst/>
          </a:prstGeom>
          <a:noFill/>
        </p:spPr>
        <p:txBody>
          <a:bodyPr wrap="none" rtlCol="0">
            <a:spAutoFit/>
          </a:bodyPr>
          <a:lstStyle/>
          <a:p>
            <a:pPr algn="ctr"/>
            <a:r>
              <a:rPr lang="en-CH" sz="2800" dirty="0">
                <a:latin typeface="Arial" panose="020B0604020202020204" pitchFamily="34" charset="0"/>
                <a:cs typeface="Arial" panose="020B0604020202020204" pitchFamily="34" charset="0"/>
              </a:rPr>
              <a:t>Two ion species to run in 2024 for the injectors (Mg &amp; Pb).</a:t>
            </a:r>
          </a:p>
        </p:txBody>
      </p:sp>
      <p:sp>
        <p:nvSpPr>
          <p:cNvPr id="4" name="TextBox 3">
            <a:extLst>
              <a:ext uri="{FF2B5EF4-FFF2-40B4-BE49-F238E27FC236}">
                <a16:creationId xmlns:a16="http://schemas.microsoft.com/office/drawing/2014/main" id="{82578BAA-B168-A4DB-BBAA-0D71AC38A378}"/>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94CE65A9-DFA2-8EFF-5AD0-9D0FB7C27E92}"/>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314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644B-0E71-3B25-655F-B10CEFF0489F}"/>
              </a:ext>
            </a:extLst>
          </p:cNvPr>
          <p:cNvSpPr>
            <a:spLocks noGrp="1"/>
          </p:cNvSpPr>
          <p:nvPr>
            <p:ph type="title"/>
          </p:nvPr>
        </p:nvSpPr>
        <p:spPr/>
        <p:txBody>
          <a:bodyPr>
            <a:normAutofit fontScale="90000"/>
          </a:bodyPr>
          <a:lstStyle/>
          <a:p>
            <a:r>
              <a:rPr lang="en-CH">
                <a:latin typeface="Arial"/>
                <a:cs typeface="Arial"/>
              </a:rPr>
              <a:t>LIU ions for the Fixed Target experiments</a:t>
            </a:r>
          </a:p>
        </p:txBody>
      </p:sp>
      <p:sp>
        <p:nvSpPr>
          <p:cNvPr id="5" name="Slide Number Placeholder 4">
            <a:extLst>
              <a:ext uri="{FF2B5EF4-FFF2-40B4-BE49-F238E27FC236}">
                <a16:creationId xmlns:a16="http://schemas.microsoft.com/office/drawing/2014/main" id="{E6E2E74C-7451-5D7A-1F42-B140CC5DD6F8}"/>
              </a:ext>
            </a:extLst>
          </p:cNvPr>
          <p:cNvSpPr>
            <a:spLocks noGrp="1"/>
          </p:cNvSpPr>
          <p:nvPr>
            <p:ph type="sldNum" sz="quarter" idx="12"/>
          </p:nvPr>
        </p:nvSpPr>
        <p:spPr/>
        <p:txBody>
          <a:bodyPr/>
          <a:lstStyle/>
          <a:p>
            <a:r>
              <a:rPr lang="en-US" dirty="0"/>
              <a:t>15</a:t>
            </a:r>
            <a:endParaRPr lang="el-GR" dirty="0"/>
          </a:p>
        </p:txBody>
      </p:sp>
      <p:sp>
        <p:nvSpPr>
          <p:cNvPr id="7" name="TextBox 6">
            <a:extLst>
              <a:ext uri="{FF2B5EF4-FFF2-40B4-BE49-F238E27FC236}">
                <a16:creationId xmlns:a16="http://schemas.microsoft.com/office/drawing/2014/main" id="{AA877B4E-968F-C71E-309F-05B2346DC99F}"/>
              </a:ext>
            </a:extLst>
          </p:cNvPr>
          <p:cNvSpPr txBox="1"/>
          <p:nvPr/>
        </p:nvSpPr>
        <p:spPr>
          <a:xfrm>
            <a:off x="6551925" y="6270078"/>
            <a:ext cx="5122718" cy="338554"/>
          </a:xfrm>
          <a:prstGeom prst="rect">
            <a:avLst/>
          </a:prstGeom>
          <a:noFill/>
        </p:spPr>
        <p:txBody>
          <a:bodyPr wrap="square" rtlCol="0">
            <a:spAutoFit/>
          </a:bodyPr>
          <a:lstStyle/>
          <a:p>
            <a:pPr algn="r"/>
            <a:r>
              <a:rPr lang="en-CH" sz="1600" dirty="0">
                <a:latin typeface="Arial" panose="020B0604020202020204" pitchFamily="34" charset="0"/>
                <a:cs typeface="Arial" panose="020B0604020202020204" pitchFamily="34" charset="0"/>
                <a:hlinkClick r:id="rId3"/>
              </a:rPr>
              <a:t>A. Huschauer </a:t>
            </a:r>
            <a:r>
              <a:rPr lang="en-CH" sz="1600" i="1" dirty="0">
                <a:latin typeface="Arial" panose="020B0604020202020204" pitchFamily="34" charset="0"/>
                <a:cs typeface="Arial" panose="020B0604020202020204" pitchFamily="34" charset="0"/>
                <a:hlinkClick r:id="rId3"/>
              </a:rPr>
              <a:t>et al.</a:t>
            </a:r>
            <a:r>
              <a:rPr lang="en-CH" sz="1600" dirty="0">
                <a:latin typeface="Arial" panose="020B0604020202020204" pitchFamily="34" charset="0"/>
                <a:cs typeface="Arial" panose="020B0604020202020204" pitchFamily="34" charset="0"/>
              </a:rPr>
              <a:t>, Chamonix Workshop 2024</a:t>
            </a:r>
          </a:p>
        </p:txBody>
      </p:sp>
      <p:sp>
        <p:nvSpPr>
          <p:cNvPr id="8" name="TextBox 7">
            <a:extLst>
              <a:ext uri="{FF2B5EF4-FFF2-40B4-BE49-F238E27FC236}">
                <a16:creationId xmlns:a16="http://schemas.microsoft.com/office/drawing/2014/main" id="{917C3C01-E416-0931-F34B-7617FE8E7508}"/>
              </a:ext>
            </a:extLst>
          </p:cNvPr>
          <p:cNvSpPr txBox="1"/>
          <p:nvPr/>
        </p:nvSpPr>
        <p:spPr>
          <a:xfrm>
            <a:off x="222130" y="1201826"/>
            <a:ext cx="11748198" cy="3416320"/>
          </a:xfrm>
          <a:prstGeom prst="rect">
            <a:avLst/>
          </a:prstGeom>
          <a:noFill/>
        </p:spPr>
        <p:txBody>
          <a:bodyPr wrap="square" numCol="2" rtlCol="0">
            <a:spAutoFit/>
          </a:bodyPr>
          <a:lstStyle/>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Successful ion operation for NA &amp; EAST in 2023, demonstrated HEARTS beam &amp; facility readiness.</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Status &amp; plans for 2024 &amp; beyond:</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Source tests in 2024 (to address drops of Pb intensity).</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Re-evaluating missing spare situation in ion chain for long term availability. </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NA CONS to review risk of equipment failure.</a:t>
            </a: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dirty="0">
                <a:latin typeface="Arial" panose="020B0604020202020204" pitchFamily="34" charset="0"/>
                <a:cs typeface="Arial" panose="020B0604020202020204" pitchFamily="34" charset="0"/>
              </a:rPr>
              <a:t>Studies with new ions in the complex (</a:t>
            </a:r>
            <a:r>
              <a:rPr lang="en-CH" dirty="0">
                <a:latin typeface="Arial" panose="020B0604020202020204" pitchFamily="34" charset="0"/>
                <a:cs typeface="Arial" panose="020B0604020202020204" pitchFamily="34" charset="0"/>
                <a:hlinkClick r:id="rId4"/>
              </a:rPr>
              <a:t>Future Ions WG</a:t>
            </a:r>
            <a:r>
              <a:rPr lang="en-CH" dirty="0">
                <a:latin typeface="Arial" panose="020B0604020202020204" pitchFamily="34" charset="0"/>
                <a:cs typeface="Arial" panose="020B0604020202020204" pitchFamily="34" charset="0"/>
              </a:rPr>
              <a:t>):</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Krypton tests in 2023.</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Magnesium run up to PS in 2024.</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Oxygen and Pb</a:t>
            </a:r>
            <a:r>
              <a:rPr lang="en-CH" baseline="30000" dirty="0">
                <a:latin typeface="Arial" panose="020B0604020202020204" pitchFamily="34" charset="0"/>
                <a:cs typeface="Arial" panose="020B0604020202020204" pitchFamily="34" charset="0"/>
              </a:rPr>
              <a:t>79+</a:t>
            </a:r>
            <a:r>
              <a:rPr lang="en-CH" dirty="0">
                <a:latin typeface="Arial" panose="020B0604020202020204" pitchFamily="34" charset="0"/>
                <a:cs typeface="Arial" panose="020B0604020202020204" pitchFamily="34" charset="0"/>
              </a:rPr>
              <a:t> run in 2025 for NA, LHC, HEARTS, SPS Gamma Factory.</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Potential B</a:t>
            </a:r>
            <a:r>
              <a:rPr lang="en-CH" baseline="30000" dirty="0">
                <a:latin typeface="Arial" panose="020B0604020202020204" pitchFamily="34" charset="0"/>
                <a:cs typeface="Arial" panose="020B0604020202020204" pitchFamily="34" charset="0"/>
              </a:rPr>
              <a:t>3+</a:t>
            </a:r>
            <a:r>
              <a:rPr lang="en-CH" dirty="0">
                <a:latin typeface="Arial" panose="020B0604020202020204" pitchFamily="34" charset="0"/>
                <a:cs typeface="Arial" panose="020B0604020202020204" pitchFamily="34" charset="0"/>
              </a:rPr>
              <a:t> tests.</a:t>
            </a:r>
          </a:p>
        </p:txBody>
      </p:sp>
      <p:sp>
        <p:nvSpPr>
          <p:cNvPr id="9" name="TextBox 8">
            <a:extLst>
              <a:ext uri="{FF2B5EF4-FFF2-40B4-BE49-F238E27FC236}">
                <a16:creationId xmlns:a16="http://schemas.microsoft.com/office/drawing/2014/main" id="{23432A03-70D5-482D-1D35-FC109F0C6522}"/>
              </a:ext>
            </a:extLst>
          </p:cNvPr>
          <p:cNvSpPr txBox="1"/>
          <p:nvPr/>
        </p:nvSpPr>
        <p:spPr>
          <a:xfrm>
            <a:off x="222130" y="587922"/>
            <a:ext cx="8490016" cy="523220"/>
          </a:xfrm>
          <a:prstGeom prst="rect">
            <a:avLst/>
          </a:prstGeom>
          <a:noFill/>
        </p:spPr>
        <p:txBody>
          <a:bodyPr wrap="none" lIns="91440" tIns="45720" rIns="91440" bIns="45720" rtlCol="0" anchor="t">
            <a:spAutoFit/>
          </a:bodyPr>
          <a:lstStyle/>
          <a:p>
            <a:r>
              <a:rPr lang="en-CH" sz="2800">
                <a:latin typeface="Arial"/>
                <a:cs typeface="Arial"/>
              </a:rPr>
              <a:t>Not direct impact of LIU to ions for Fixed Target, but:</a:t>
            </a:r>
          </a:p>
        </p:txBody>
      </p:sp>
      <p:pic>
        <p:nvPicPr>
          <p:cNvPr id="11" name="Picture 10" descr="A screen shot of a graph&#10;&#10;Description automatically generated">
            <a:extLst>
              <a:ext uri="{FF2B5EF4-FFF2-40B4-BE49-F238E27FC236}">
                <a16:creationId xmlns:a16="http://schemas.microsoft.com/office/drawing/2014/main" id="{A5164343-D9A5-4563-71AB-9F41287A342B}"/>
              </a:ext>
            </a:extLst>
          </p:cNvPr>
          <p:cNvPicPr>
            <a:picLocks noChangeAspect="1"/>
          </p:cNvPicPr>
          <p:nvPr/>
        </p:nvPicPr>
        <p:blipFill rotWithShape="1">
          <a:blip r:embed="rId5">
            <a:extLst>
              <a:ext uri="{28A0092B-C50C-407E-A947-70E740481C1C}">
                <a14:useLocalDpi xmlns:a14="http://schemas.microsoft.com/office/drawing/2010/main" val="0"/>
              </a:ext>
            </a:extLst>
          </a:blip>
          <a:srcRect t="9644"/>
          <a:stretch/>
        </p:blipFill>
        <p:spPr>
          <a:xfrm>
            <a:off x="1493401" y="4092194"/>
            <a:ext cx="9200974" cy="2078411"/>
          </a:xfrm>
          <a:prstGeom prst="rect">
            <a:avLst/>
          </a:prstGeom>
        </p:spPr>
      </p:pic>
      <p:sp>
        <p:nvSpPr>
          <p:cNvPr id="4" name="TextBox 3">
            <a:extLst>
              <a:ext uri="{FF2B5EF4-FFF2-40B4-BE49-F238E27FC236}">
                <a16:creationId xmlns:a16="http://schemas.microsoft.com/office/drawing/2014/main" id="{AC57190D-4548-6CD7-DBEB-84AD1D9A6255}"/>
              </a:ext>
            </a:extLst>
          </p:cNvPr>
          <p:cNvSpPr txBox="1"/>
          <p:nvPr/>
        </p:nvSpPr>
        <p:spPr>
          <a:xfrm>
            <a:off x="6551925" y="6536193"/>
            <a:ext cx="5122718" cy="338554"/>
          </a:xfrm>
          <a:prstGeom prst="rect">
            <a:avLst/>
          </a:prstGeom>
          <a:noFill/>
        </p:spPr>
        <p:txBody>
          <a:bodyPr wrap="square" rtlCol="0">
            <a:spAutoFit/>
          </a:bodyPr>
          <a:lstStyle/>
          <a:p>
            <a:pPr algn="r"/>
            <a:r>
              <a:rPr lang="en-CH" sz="1600" dirty="0">
                <a:latin typeface="Arial" panose="020B0604020202020204" pitchFamily="34" charset="0"/>
                <a:cs typeface="Arial" panose="020B0604020202020204" pitchFamily="34" charset="0"/>
                <a:hlinkClick r:id="rId6"/>
              </a:rPr>
              <a:t>R. Alemany </a:t>
            </a:r>
            <a:r>
              <a:rPr lang="en-CH" sz="1600" i="1" dirty="0">
                <a:latin typeface="Arial" panose="020B0604020202020204" pitchFamily="34" charset="0"/>
                <a:cs typeface="Arial" panose="020B0604020202020204" pitchFamily="34" charset="0"/>
                <a:hlinkClick r:id="rId6"/>
              </a:rPr>
              <a:t>et al.</a:t>
            </a:r>
            <a:r>
              <a:rPr lang="en-CH" sz="1600" dirty="0">
                <a:latin typeface="Arial" panose="020B0604020202020204" pitchFamily="34" charset="0"/>
                <a:cs typeface="Arial" panose="020B0604020202020204" pitchFamily="34" charset="0"/>
              </a:rPr>
              <a:t>, PBC Workshop 2024</a:t>
            </a:r>
          </a:p>
        </p:txBody>
      </p:sp>
      <p:sp>
        <p:nvSpPr>
          <p:cNvPr id="10" name="TextBox 9">
            <a:extLst>
              <a:ext uri="{FF2B5EF4-FFF2-40B4-BE49-F238E27FC236}">
                <a16:creationId xmlns:a16="http://schemas.microsoft.com/office/drawing/2014/main" id="{5227D7A6-8558-CD6B-EA3F-8E05B0A6975B}"/>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84A55E11-DEBC-DA9B-C55E-EF937B9A6B27}"/>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458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Effect transition="in" filter="fade">
                                      <p:cBhvr>
                                        <p:cTn id="15" dur="500"/>
                                        <p:tgtEl>
                                          <p:spTgt spid="8">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xEl>
                                              <p:pRg st="4" end="4"/>
                                            </p:txEl>
                                          </p:spTgt>
                                        </p:tgtEl>
                                        <p:attrNameLst>
                                          <p:attrName>style.visibility</p:attrName>
                                        </p:attrNameLst>
                                      </p:cBhvr>
                                      <p:to>
                                        <p:strVal val="visible"/>
                                      </p:to>
                                    </p:set>
                                    <p:animEffect transition="in" filter="fade">
                                      <p:cBhvr>
                                        <p:cTn id="18" dur="500"/>
                                        <p:tgtEl>
                                          <p:spTgt spid="8">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animEffect transition="in" filter="fade">
                                      <p:cBhvr>
                                        <p:cTn id="21" dur="500"/>
                                        <p:tgtEl>
                                          <p:spTgt spid="8">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
                                            <p:txEl>
                                              <p:pRg st="9" end="9"/>
                                            </p:txEl>
                                          </p:spTgt>
                                        </p:tgtEl>
                                        <p:attrNameLst>
                                          <p:attrName>style.visibility</p:attrName>
                                        </p:attrNameLst>
                                      </p:cBhvr>
                                      <p:to>
                                        <p:strVal val="visible"/>
                                      </p:to>
                                    </p:set>
                                    <p:animEffect transition="in" filter="fade">
                                      <p:cBhvr>
                                        <p:cTn id="26" dur="500"/>
                                        <p:tgtEl>
                                          <p:spTgt spid="8">
                                            <p:txEl>
                                              <p:pRg st="9" end="9"/>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8">
                                            <p:txEl>
                                              <p:pRg st="10" end="10"/>
                                            </p:txEl>
                                          </p:spTgt>
                                        </p:tgtEl>
                                        <p:attrNameLst>
                                          <p:attrName>style.visibility</p:attrName>
                                        </p:attrNameLst>
                                      </p:cBhvr>
                                      <p:to>
                                        <p:strVal val="visible"/>
                                      </p:to>
                                    </p:set>
                                    <p:animEffect transition="in" filter="fade">
                                      <p:cBhvr>
                                        <p:cTn id="29" dur="500"/>
                                        <p:tgtEl>
                                          <p:spTgt spid="8">
                                            <p:txEl>
                                              <p:pRg st="10" end="1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8">
                                            <p:txEl>
                                              <p:pRg st="11" end="11"/>
                                            </p:txEl>
                                          </p:spTgt>
                                        </p:tgtEl>
                                        <p:attrNameLst>
                                          <p:attrName>style.visibility</p:attrName>
                                        </p:attrNameLst>
                                      </p:cBhvr>
                                      <p:to>
                                        <p:strVal val="visible"/>
                                      </p:to>
                                    </p:set>
                                    <p:animEffect transition="in" filter="fade">
                                      <p:cBhvr>
                                        <p:cTn id="32" dur="500"/>
                                        <p:tgtEl>
                                          <p:spTgt spid="8">
                                            <p:txEl>
                                              <p:pRg st="11" end="11"/>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8">
                                            <p:txEl>
                                              <p:pRg st="12" end="12"/>
                                            </p:txEl>
                                          </p:spTgt>
                                        </p:tgtEl>
                                        <p:attrNameLst>
                                          <p:attrName>style.visibility</p:attrName>
                                        </p:attrNameLst>
                                      </p:cBhvr>
                                      <p:to>
                                        <p:strVal val="visible"/>
                                      </p:to>
                                    </p:set>
                                    <p:animEffect transition="in" filter="fade">
                                      <p:cBhvr>
                                        <p:cTn id="35" dur="500"/>
                                        <p:tgtEl>
                                          <p:spTgt spid="8">
                                            <p:txEl>
                                              <p:pRg st="12" end="1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8">
                                            <p:txEl>
                                              <p:pRg st="13" end="13"/>
                                            </p:txEl>
                                          </p:spTgt>
                                        </p:tgtEl>
                                        <p:attrNameLst>
                                          <p:attrName>style.visibility</p:attrName>
                                        </p:attrNameLst>
                                      </p:cBhvr>
                                      <p:to>
                                        <p:strVal val="visible"/>
                                      </p:to>
                                    </p:set>
                                    <p:animEffect transition="in" filter="fade">
                                      <p:cBhvr>
                                        <p:cTn id="38"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A644B-0E71-3B25-655F-B10CEFF0489F}"/>
              </a:ext>
            </a:extLst>
          </p:cNvPr>
          <p:cNvSpPr>
            <a:spLocks noGrp="1"/>
          </p:cNvSpPr>
          <p:nvPr>
            <p:ph type="title"/>
          </p:nvPr>
        </p:nvSpPr>
        <p:spPr/>
        <p:txBody>
          <a:bodyPr>
            <a:normAutofit fontScale="90000"/>
          </a:bodyPr>
          <a:lstStyle/>
          <a:p>
            <a:r>
              <a:rPr lang="en-CH" dirty="0"/>
              <a:t>Future ion sharing</a:t>
            </a:r>
          </a:p>
        </p:txBody>
      </p:sp>
      <p:sp>
        <p:nvSpPr>
          <p:cNvPr id="5" name="Slide Number Placeholder 4">
            <a:extLst>
              <a:ext uri="{FF2B5EF4-FFF2-40B4-BE49-F238E27FC236}">
                <a16:creationId xmlns:a16="http://schemas.microsoft.com/office/drawing/2014/main" id="{E6E2E74C-7451-5D7A-1F42-B140CC5DD6F8}"/>
              </a:ext>
            </a:extLst>
          </p:cNvPr>
          <p:cNvSpPr>
            <a:spLocks noGrp="1"/>
          </p:cNvSpPr>
          <p:nvPr>
            <p:ph type="sldNum" sz="quarter" idx="12"/>
          </p:nvPr>
        </p:nvSpPr>
        <p:spPr/>
        <p:txBody>
          <a:bodyPr/>
          <a:lstStyle/>
          <a:p>
            <a:r>
              <a:rPr lang="en-US" dirty="0"/>
              <a:t>16</a:t>
            </a:r>
            <a:endParaRPr lang="el-GR" dirty="0"/>
          </a:p>
        </p:txBody>
      </p:sp>
      <p:pic>
        <p:nvPicPr>
          <p:cNvPr id="3" name="Picture 2">
            <a:extLst>
              <a:ext uri="{FF2B5EF4-FFF2-40B4-BE49-F238E27FC236}">
                <a16:creationId xmlns:a16="http://schemas.microsoft.com/office/drawing/2014/main" id="{DFEC119D-4BD1-026D-9404-A1899707E806}"/>
              </a:ext>
            </a:extLst>
          </p:cNvPr>
          <p:cNvPicPr>
            <a:picLocks noChangeAspect="1"/>
          </p:cNvPicPr>
          <p:nvPr/>
        </p:nvPicPr>
        <p:blipFill>
          <a:blip r:embed="rId2"/>
          <a:stretch>
            <a:fillRect/>
          </a:stretch>
        </p:blipFill>
        <p:spPr>
          <a:xfrm>
            <a:off x="3068251" y="1905284"/>
            <a:ext cx="6051269" cy="3416764"/>
          </a:xfrm>
          <a:prstGeom prst="rect">
            <a:avLst/>
          </a:prstGeom>
        </p:spPr>
      </p:pic>
      <p:sp>
        <p:nvSpPr>
          <p:cNvPr id="8" name="TextBox 7">
            <a:extLst>
              <a:ext uri="{FF2B5EF4-FFF2-40B4-BE49-F238E27FC236}">
                <a16:creationId xmlns:a16="http://schemas.microsoft.com/office/drawing/2014/main" id="{688665E1-7C70-2514-637A-8886871AA0F5}"/>
              </a:ext>
            </a:extLst>
          </p:cNvPr>
          <p:cNvSpPr txBox="1"/>
          <p:nvPr/>
        </p:nvSpPr>
        <p:spPr>
          <a:xfrm>
            <a:off x="1284084" y="775773"/>
            <a:ext cx="9619601" cy="830997"/>
          </a:xfrm>
          <a:prstGeom prst="rect">
            <a:avLst/>
          </a:prstGeom>
          <a:noFill/>
        </p:spPr>
        <p:txBody>
          <a:bodyPr wrap="square" lIns="91440" tIns="45720" rIns="91440" bIns="45720" rtlCol="0" anchor="t">
            <a:spAutoFit/>
          </a:bodyPr>
          <a:lstStyle/>
          <a:p>
            <a:pPr algn="ctr"/>
            <a:r>
              <a:rPr lang="en-US" sz="2400" dirty="0">
                <a:latin typeface="Arial"/>
                <a:cs typeface="Arial"/>
              </a:rPr>
              <a:t>Operation &amp; expected performance for future North Area experiments considering accelerator capabilities &amp; other ion users. </a:t>
            </a:r>
            <a:endParaRPr lang="en-US" sz="24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A193D600-95CF-1B1C-ECDF-F6F3349F2C97}"/>
              </a:ext>
            </a:extLst>
          </p:cNvPr>
          <p:cNvSpPr txBox="1"/>
          <p:nvPr/>
        </p:nvSpPr>
        <p:spPr>
          <a:xfrm>
            <a:off x="1043637" y="5527652"/>
            <a:ext cx="10100494" cy="830997"/>
          </a:xfrm>
          <a:prstGeom prst="rect">
            <a:avLst/>
          </a:prstGeom>
          <a:noFill/>
        </p:spPr>
        <p:txBody>
          <a:bodyPr wrap="square" rtlCol="0">
            <a:spAutoFit/>
          </a:bodyPr>
          <a:lstStyle/>
          <a:p>
            <a:pPr algn="ctr"/>
            <a:r>
              <a:rPr lang="en-US" sz="2400" dirty="0">
                <a:latin typeface="Arial" panose="020B0604020202020204" pitchFamily="34" charset="0"/>
                <a:cs typeface="Arial" panose="020B0604020202020204" pitchFamily="34" charset="0"/>
                <a:hlinkClick r:id="rId3"/>
              </a:rPr>
              <a:t>Example</a:t>
            </a:r>
            <a:r>
              <a:rPr lang="en-US" sz="2400" dirty="0">
                <a:latin typeface="Arial" panose="020B0604020202020204" pitchFamily="34" charset="0"/>
                <a:cs typeface="Arial" panose="020B0604020202020204" pitchFamily="34" charset="0"/>
              </a:rPr>
              <a:t>: Ions on Target estimations for NA60+ using Pb at different energies, assuming a </a:t>
            </a:r>
            <a:r>
              <a:rPr lang="en-US" sz="2400" b="1" dirty="0">
                <a:solidFill>
                  <a:srgbClr val="0131FF"/>
                </a:solidFill>
                <a:latin typeface="Arial" panose="020B0604020202020204" pitchFamily="34" charset="0"/>
                <a:cs typeface="Arial" panose="020B0604020202020204" pitchFamily="34" charset="0"/>
              </a:rPr>
              <a:t>4-week run</a:t>
            </a:r>
            <a:r>
              <a:rPr lang="en-US" sz="24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DC0C87C9-D4E2-2357-B9CE-6B57F3FADBBE}"/>
              </a:ext>
            </a:extLst>
          </p:cNvPr>
          <p:cNvSpPr txBox="1"/>
          <p:nvPr/>
        </p:nvSpPr>
        <p:spPr>
          <a:xfrm rot="20418727">
            <a:off x="4046502" y="3475236"/>
            <a:ext cx="4633859" cy="523220"/>
          </a:xfrm>
          <a:prstGeom prst="rect">
            <a:avLst/>
          </a:prstGeom>
          <a:noFill/>
        </p:spPr>
        <p:txBody>
          <a:bodyPr wrap="square" rtlCol="0">
            <a:spAutoFit/>
          </a:bodyPr>
          <a:lstStyle/>
          <a:p>
            <a:pPr algn="ctr"/>
            <a:r>
              <a:rPr lang="en-CH" sz="2800" b="1" spc="600" dirty="0">
                <a:solidFill>
                  <a:srgbClr val="00B050">
                    <a:alpha val="50000"/>
                  </a:srgbClr>
                </a:solidFill>
                <a:latin typeface="LM Roman 10" pitchFamily="2" charset="77"/>
              </a:rPr>
              <a:t>PRELIMINARY</a:t>
            </a:r>
          </a:p>
        </p:txBody>
      </p:sp>
      <p:sp>
        <p:nvSpPr>
          <p:cNvPr id="11" name="TextBox 10">
            <a:extLst>
              <a:ext uri="{FF2B5EF4-FFF2-40B4-BE49-F238E27FC236}">
                <a16:creationId xmlns:a16="http://schemas.microsoft.com/office/drawing/2014/main" id="{B2F0001C-660F-8C9D-F238-FB36E371CE81}"/>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4CEFC4C-A641-4684-6034-8AB7692E3EAD}"/>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4057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55E045E-5251-0F74-3963-7056A521004B}"/>
              </a:ext>
            </a:extLst>
          </p:cNvPr>
          <p:cNvPicPr>
            <a:picLocks noChangeAspect="1"/>
          </p:cNvPicPr>
          <p:nvPr/>
        </p:nvPicPr>
        <p:blipFill>
          <a:blip r:embed="rId2">
            <a:alphaModFix amt="25000"/>
          </a:blip>
          <a:stretch>
            <a:fillRect/>
          </a:stretch>
        </p:blipFill>
        <p:spPr>
          <a:xfrm>
            <a:off x="0" y="0"/>
            <a:ext cx="12195413" cy="6858001"/>
          </a:xfrm>
          <a:prstGeom prst="rect">
            <a:avLst/>
          </a:prstGeom>
        </p:spPr>
      </p:pic>
      <p:sp>
        <p:nvSpPr>
          <p:cNvPr id="22" name="Title 1">
            <a:extLst>
              <a:ext uri="{FF2B5EF4-FFF2-40B4-BE49-F238E27FC236}">
                <a16:creationId xmlns:a16="http://schemas.microsoft.com/office/drawing/2014/main" id="{5C206155-AA13-B4A4-C884-01F95E21DA2A}"/>
              </a:ext>
            </a:extLst>
          </p:cNvPr>
          <p:cNvSpPr txBox="1">
            <a:spLocks/>
          </p:cNvSpPr>
          <p:nvPr/>
        </p:nvSpPr>
        <p:spPr>
          <a:xfrm>
            <a:off x="744583" y="0"/>
            <a:ext cx="10609217" cy="89544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LM Roman Caps 10" pitchFamily="2" charset="77"/>
                <a:ea typeface="+mj-ea"/>
                <a:cs typeface="+mj-cs"/>
              </a:defRPr>
            </a:lvl1pPr>
          </a:lstStyle>
          <a:p>
            <a:r>
              <a:rPr lang="en-CH" b="1" spc="300" dirty="0">
                <a:latin typeface="Arial" panose="020B0604020202020204" pitchFamily="34" charset="0"/>
                <a:cs typeface="Arial" panose="020B0604020202020204" pitchFamily="34" charset="0"/>
              </a:rPr>
              <a:t>Outline</a:t>
            </a:r>
          </a:p>
        </p:txBody>
      </p:sp>
      <p:sp>
        <p:nvSpPr>
          <p:cNvPr id="23" name="Content Placeholder 2">
            <a:extLst>
              <a:ext uri="{FF2B5EF4-FFF2-40B4-BE49-F238E27FC236}">
                <a16:creationId xmlns:a16="http://schemas.microsoft.com/office/drawing/2014/main" id="{5B1CD322-8410-2061-A08B-FFAB1C89C40E}"/>
              </a:ext>
            </a:extLst>
          </p:cNvPr>
          <p:cNvSpPr txBox="1">
            <a:spLocks/>
          </p:cNvSpPr>
          <p:nvPr/>
        </p:nvSpPr>
        <p:spPr>
          <a:xfrm>
            <a:off x="967562" y="1686413"/>
            <a:ext cx="7899991" cy="3485173"/>
          </a:xfrm>
          <a:prstGeom prst="rect">
            <a:avLst/>
          </a:prstGeom>
        </p:spPr>
        <p:txBody>
          <a:bodyPr vert="horz" lIns="91440" tIns="45720" rIns="91440" bIns="45720" numCol="1"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LM Roman 10"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LM Roman 10"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LM Roman 10"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H" sz="3600" b="1" spc="300" dirty="0">
                <a:solidFill>
                  <a:schemeClr val="tx1">
                    <a:lumMod val="65000"/>
                    <a:lumOff val="35000"/>
                  </a:schemeClr>
                </a:solidFill>
                <a:latin typeface="Arial" panose="020B0604020202020204" pitchFamily="34" charset="0"/>
                <a:cs typeface="Arial" panose="020B0604020202020204" pitchFamily="34" charset="0"/>
              </a:rPr>
              <a:t> Overview &amp; LIU upgrades</a:t>
            </a:r>
            <a:endParaRPr lang="en-US" sz="3600" b="1" spc="300" dirty="0">
              <a:solidFill>
                <a:schemeClr val="tx1">
                  <a:lumMod val="65000"/>
                  <a:lumOff val="35000"/>
                </a:schemeClr>
              </a:solidFill>
              <a:latin typeface="Arial" panose="020B0604020202020204" pitchFamily="34" charset="0"/>
              <a:cs typeface="Arial" panose="020B0604020202020204" pitchFamily="34" charset="0"/>
            </a:endParaRPr>
          </a:p>
          <a:p>
            <a:endParaRPr lang="en-US" sz="3600" b="1" spc="300" dirty="0">
              <a:solidFill>
                <a:schemeClr val="tx1">
                  <a:lumMod val="65000"/>
                  <a:lumOff val="35000"/>
                </a:schemeClr>
              </a:solidFill>
              <a:latin typeface="Arial" panose="020B0604020202020204" pitchFamily="34" charset="0"/>
              <a:cs typeface="Arial" panose="020B0604020202020204" pitchFamily="34" charset="0"/>
            </a:endParaRPr>
          </a:p>
          <a:p>
            <a:r>
              <a:rPr lang="en-US" sz="3600" b="1" spc="300" dirty="0">
                <a:solidFill>
                  <a:schemeClr val="tx1">
                    <a:lumMod val="65000"/>
                    <a:lumOff val="35000"/>
                  </a:schemeClr>
                </a:solidFill>
                <a:latin typeface="Arial" panose="020B0604020202020204" pitchFamily="34" charset="0"/>
                <a:cs typeface="Arial" panose="020B0604020202020204" pitchFamily="34" charset="0"/>
              </a:rPr>
              <a:t> Status &amp; prospects: protons</a:t>
            </a:r>
          </a:p>
          <a:p>
            <a:endParaRPr lang="en-US" sz="3600" b="1" spc="300" dirty="0">
              <a:solidFill>
                <a:schemeClr val="tx1">
                  <a:lumMod val="65000"/>
                  <a:lumOff val="35000"/>
                </a:schemeClr>
              </a:solidFill>
              <a:latin typeface="Arial" panose="020B0604020202020204" pitchFamily="34" charset="0"/>
              <a:cs typeface="Arial" panose="020B0604020202020204" pitchFamily="34" charset="0"/>
            </a:endParaRPr>
          </a:p>
          <a:p>
            <a:r>
              <a:rPr lang="en-US" sz="3600" b="1" spc="300" dirty="0">
                <a:solidFill>
                  <a:schemeClr val="tx1">
                    <a:lumMod val="65000"/>
                    <a:lumOff val="35000"/>
                  </a:schemeClr>
                </a:solidFill>
                <a:latin typeface="Arial" panose="020B0604020202020204" pitchFamily="34" charset="0"/>
                <a:cs typeface="Arial" panose="020B0604020202020204" pitchFamily="34" charset="0"/>
              </a:rPr>
              <a:t> Status &amp; prospects: ions</a:t>
            </a:r>
            <a:endParaRPr lang="en-CH" sz="3600" b="1" spc="300" dirty="0">
              <a:solidFill>
                <a:schemeClr val="tx1">
                  <a:lumMod val="65000"/>
                  <a:lumOff val="35000"/>
                </a:schemeClr>
              </a:solidFill>
              <a:latin typeface="Arial" panose="020B0604020202020204" pitchFamily="34" charset="0"/>
              <a:cs typeface="Arial" panose="020B0604020202020204" pitchFamily="34" charset="0"/>
            </a:endParaRPr>
          </a:p>
          <a:p>
            <a:endParaRPr lang="en-CH" sz="3600" b="1" spc="300" dirty="0">
              <a:latin typeface="Arial" panose="020B0604020202020204" pitchFamily="34" charset="0"/>
              <a:cs typeface="Arial" panose="020B0604020202020204" pitchFamily="34" charset="0"/>
            </a:endParaRPr>
          </a:p>
          <a:p>
            <a:r>
              <a:rPr lang="en-CH" sz="3600" b="1" spc="300" dirty="0">
                <a:latin typeface="Arial" panose="020B0604020202020204" pitchFamily="34" charset="0"/>
                <a:cs typeface="Arial" panose="020B0604020202020204" pitchFamily="34" charset="0"/>
              </a:rPr>
              <a:t> Summary &amp; Outlook</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0E57F239-4795-A4ED-B64D-713B18B175E1}"/>
                  </a:ext>
                </a:extLst>
              </p14:cNvPr>
              <p14:cNvContentPartPr/>
              <p14:nvPr/>
            </p14:nvContentPartPr>
            <p14:xfrm>
              <a:off x="2933472" y="1772292"/>
              <a:ext cx="20347" cy="8561"/>
            </p14:xfrm>
          </p:contentPart>
        </mc:Choice>
        <mc:Fallback xmlns="">
          <p:pic>
            <p:nvPicPr>
              <p:cNvPr id="24" name="Ink 23">
                <a:extLst>
                  <a:ext uri="{FF2B5EF4-FFF2-40B4-BE49-F238E27FC236}">
                    <a16:creationId xmlns:a16="http://schemas.microsoft.com/office/drawing/2014/main" id="{0E57F239-4795-A4ED-B64D-713B18B175E1}"/>
                  </a:ext>
                </a:extLst>
              </p:cNvPr>
              <p:cNvPicPr/>
              <p:nvPr/>
            </p:nvPicPr>
            <p:blipFill>
              <a:blip r:embed="rId4"/>
              <a:stretch>
                <a:fillRect/>
              </a:stretch>
            </p:blipFill>
            <p:spPr>
              <a:xfrm>
                <a:off x="2915624" y="1750889"/>
                <a:ext cx="55687" cy="50938"/>
              </a:xfrm>
              <a:prstGeom prst="rect">
                <a:avLst/>
              </a:prstGeom>
            </p:spPr>
          </p:pic>
        </mc:Fallback>
      </mc:AlternateContent>
      <p:pic>
        <p:nvPicPr>
          <p:cNvPr id="2" name="Picture 1" descr="A blue and white logo&#10;&#10;Description automatically generated">
            <a:extLst>
              <a:ext uri="{FF2B5EF4-FFF2-40B4-BE49-F238E27FC236}">
                <a16:creationId xmlns:a16="http://schemas.microsoft.com/office/drawing/2014/main" id="{55A5E84D-5C63-14B4-BAC4-6D8BC7B9E4CB}"/>
              </a:ext>
            </a:extLst>
          </p:cNvPr>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0855614" y="5647142"/>
            <a:ext cx="1336386" cy="1176020"/>
          </a:xfrm>
          <a:prstGeom prst="rect">
            <a:avLst/>
          </a:prstGeom>
        </p:spPr>
      </p:pic>
    </p:spTree>
    <p:extLst>
      <p:ext uri="{BB962C8B-B14F-4D97-AF65-F5344CB8AC3E}">
        <p14:creationId xmlns:p14="http://schemas.microsoft.com/office/powerpoint/2010/main" val="3101845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Summary &amp; Outlook</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17</a:t>
            </a:r>
            <a:endParaRPr lang="el-GR" dirty="0"/>
          </a:p>
        </p:txBody>
      </p:sp>
      <p:sp>
        <p:nvSpPr>
          <p:cNvPr id="7" name="TextBox 6">
            <a:extLst>
              <a:ext uri="{FF2B5EF4-FFF2-40B4-BE49-F238E27FC236}">
                <a16:creationId xmlns:a16="http://schemas.microsoft.com/office/drawing/2014/main" id="{CA6D8C1E-C1D3-1D6D-A00D-D143372ED8C3}"/>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CCCD9FF-7A4B-008D-CBF7-BAA6B079B352}"/>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7C090AB-65AC-70EB-8F36-3B7C2E65FCF2}"/>
              </a:ext>
            </a:extLst>
          </p:cNvPr>
          <p:cNvSpPr txBox="1"/>
          <p:nvPr/>
        </p:nvSpPr>
        <p:spPr>
          <a:xfrm>
            <a:off x="467211" y="843677"/>
            <a:ext cx="11253354" cy="5724644"/>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CH" sz="2400" b="1" dirty="0">
                <a:solidFill>
                  <a:srgbClr val="0131FF"/>
                </a:solidFill>
                <a:latin typeface="Arial" panose="020B0604020202020204" pitchFamily="34" charset="0"/>
                <a:cs typeface="Arial" panose="020B0604020202020204" pitchFamily="34" charset="0"/>
              </a:rPr>
              <a:t>3 years of post-LIU accelerators:</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LIU brightness reached.</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LIU intensity is almost reached.</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Preparing fine tuned parameters and reproducibility for HL-LHC era. </a:t>
            </a:r>
          </a:p>
          <a:p>
            <a:pPr marL="1200150" lvl="2" indent="-285750">
              <a:buFont typeface="Courier New" panose="02070309020205020404" pitchFamily="49" charset="0"/>
              <a:buChar char="o"/>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400" b="1" dirty="0">
                <a:solidFill>
                  <a:srgbClr val="0131FF"/>
                </a:solidFill>
                <a:latin typeface="Arial" panose="020B0604020202020204" pitchFamily="34" charset="0"/>
                <a:cs typeface="Arial" panose="020B0604020202020204" pitchFamily="34" charset="0"/>
              </a:rPr>
              <a:t>Fixed Target beams benefiting from LIU upgrades:</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Higher intensity &amp; higher energy for PSB/ISOLDE.</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Record intensity for AD.</a:t>
            </a:r>
          </a:p>
          <a:p>
            <a:pPr marL="1200150" lvl="2" indent="-285750">
              <a:buFont typeface="Courier New" panose="02070309020205020404" pitchFamily="49" charset="0"/>
              <a:buChar char="o"/>
            </a:pPr>
            <a:r>
              <a:rPr lang="en-CH" dirty="0">
                <a:latin typeface="Arial"/>
                <a:cs typeface="Arial"/>
              </a:rPr>
              <a:t>Exceeding Protons on Target goals for nTOF.</a:t>
            </a:r>
            <a:endParaRPr lang="en-CH" sz="1600" dirty="0">
              <a:latin typeface="Arial"/>
              <a:cs typeface="Arial"/>
            </a:endParaRPr>
          </a:p>
          <a:p>
            <a:pPr marL="1200150" lvl="2" indent="-285750">
              <a:buFont typeface="Courier New" panose="02070309020205020404" pitchFamily="49" charset="0"/>
              <a:buChar char="o"/>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400" b="1" dirty="0">
                <a:solidFill>
                  <a:srgbClr val="0131FF"/>
                </a:solidFill>
                <a:latin typeface="Arial" panose="020B0604020202020204" pitchFamily="34" charset="0"/>
                <a:cs typeface="Arial" panose="020B0604020202020204" pitchFamily="34" charset="0"/>
              </a:rPr>
              <a:t>Ions after LIU upgrades:</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LIU intensity reached in 2023. </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Rich program in ion species and parameters for FT experiments.  </a:t>
            </a:r>
          </a:p>
          <a:p>
            <a:pPr marL="1200150" lvl="2" indent="-285750">
              <a:buFont typeface="Courier New" panose="02070309020205020404" pitchFamily="49" charset="0"/>
              <a:buChar char="o"/>
            </a:pPr>
            <a:endParaRPr lang="en-CH"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H" sz="2400" b="1" dirty="0">
                <a:solidFill>
                  <a:srgbClr val="0131FF"/>
                </a:solidFill>
                <a:latin typeface="Arial" panose="020B0604020202020204" pitchFamily="34" charset="0"/>
                <a:cs typeface="Arial" panose="020B0604020202020204" pitchFamily="34" charset="0"/>
              </a:rPr>
              <a:t>Addressing challenges in transmission, monitoring &amp; beam quality:</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Assessing intensity reach in PSB &amp; PS for the future of Fixed Target beams. </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Ongoing studies for higher intensity and loss reduction for SFTPRO.</a:t>
            </a:r>
          </a:p>
          <a:p>
            <a:pPr marL="1200150" lvl="2" indent="-285750">
              <a:buFont typeface="Courier New" panose="02070309020205020404" pitchFamily="49" charset="0"/>
              <a:buChar char="o"/>
            </a:pPr>
            <a:r>
              <a:rPr lang="en-CH" dirty="0">
                <a:latin typeface="Arial" panose="020B0604020202020204" pitchFamily="34" charset="0"/>
                <a:cs typeface="Arial" panose="020B0604020202020204" pitchFamily="34" charset="0"/>
              </a:rPr>
              <a:t>Ongoing studies for future proton &amp; ion sharing scenarios, including physics users of PSB &amp; PS.</a:t>
            </a:r>
          </a:p>
          <a:p>
            <a:pPr marL="1200150" lvl="2" indent="-285750">
              <a:buFont typeface="Courier New" panose="02070309020205020404" pitchFamily="49" charset="0"/>
              <a:buChar char="o"/>
            </a:pPr>
            <a:endParaRPr lang="en-CH"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6878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animEffect transition="in" filter="fade">
                                      <p:cBhvr>
                                        <p:cTn id="21" dur="500"/>
                                        <p:tgtEl>
                                          <p:spTgt spid="3">
                                            <p:txEl>
                                              <p:pRg st="10" end="1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11" end="11"/>
                                            </p:txEl>
                                          </p:spTgt>
                                        </p:tgtEl>
                                        <p:attrNameLst>
                                          <p:attrName>style.visibility</p:attrName>
                                        </p:attrNameLst>
                                      </p:cBhvr>
                                      <p:to>
                                        <p:strVal val="visible"/>
                                      </p:to>
                                    </p:set>
                                    <p:animEffect transition="in" filter="fade">
                                      <p:cBhvr>
                                        <p:cTn id="24" dur="500"/>
                                        <p:tgtEl>
                                          <p:spTgt spid="3">
                                            <p:txEl>
                                              <p:pRg st="11" end="1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animEffect transition="in" filter="fade">
                                      <p:cBhvr>
                                        <p:cTn id="27" dur="500"/>
                                        <p:tgtEl>
                                          <p:spTgt spid="3">
                                            <p:txEl>
                                              <p:pRg st="12" end="1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4" end="14"/>
                                            </p:txEl>
                                          </p:spTgt>
                                        </p:tgtEl>
                                        <p:attrNameLst>
                                          <p:attrName>style.visibility</p:attrName>
                                        </p:attrNameLst>
                                      </p:cBhvr>
                                      <p:to>
                                        <p:strVal val="visible"/>
                                      </p:to>
                                    </p:set>
                                    <p:animEffect transition="in" filter="fade">
                                      <p:cBhvr>
                                        <p:cTn id="32" dur="500"/>
                                        <p:tgtEl>
                                          <p:spTgt spid="3">
                                            <p:txEl>
                                              <p:pRg st="14" end="14"/>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5" end="15"/>
                                            </p:txEl>
                                          </p:spTgt>
                                        </p:tgtEl>
                                        <p:attrNameLst>
                                          <p:attrName>style.visibility</p:attrName>
                                        </p:attrNameLst>
                                      </p:cBhvr>
                                      <p:to>
                                        <p:strVal val="visible"/>
                                      </p:to>
                                    </p:set>
                                    <p:animEffect transition="in" filter="fade">
                                      <p:cBhvr>
                                        <p:cTn id="35" dur="500"/>
                                        <p:tgtEl>
                                          <p:spTgt spid="3">
                                            <p:txEl>
                                              <p:pRg st="15" end="15"/>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6" end="16"/>
                                            </p:txEl>
                                          </p:spTgt>
                                        </p:tgtEl>
                                        <p:attrNameLst>
                                          <p:attrName>style.visibility</p:attrName>
                                        </p:attrNameLst>
                                      </p:cBhvr>
                                      <p:to>
                                        <p:strVal val="visible"/>
                                      </p:to>
                                    </p:set>
                                    <p:animEffect transition="in" filter="fade">
                                      <p:cBhvr>
                                        <p:cTn id="38" dur="500"/>
                                        <p:tgtEl>
                                          <p:spTgt spid="3">
                                            <p:txEl>
                                              <p:pRg st="16" end="16"/>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animEffect transition="in" filter="fade">
                                      <p:cBhvr>
                                        <p:cTn id="41" dur="500"/>
                                        <p:tgtEl>
                                          <p:spTgt spid="3">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55E045E-5251-0F74-3963-7056A521004B}"/>
              </a:ext>
            </a:extLst>
          </p:cNvPr>
          <p:cNvPicPr>
            <a:picLocks noChangeAspect="1"/>
          </p:cNvPicPr>
          <p:nvPr/>
        </p:nvPicPr>
        <p:blipFill>
          <a:blip r:embed="rId2">
            <a:alphaModFix amt="25000"/>
          </a:blip>
          <a:stretch>
            <a:fillRect/>
          </a:stretch>
        </p:blipFill>
        <p:spPr>
          <a:xfrm>
            <a:off x="0" y="0"/>
            <a:ext cx="12195413" cy="6858001"/>
          </a:xfrm>
          <a:prstGeom prst="rect">
            <a:avLst/>
          </a:prstGeom>
        </p:spPr>
      </p:pic>
      <p:sp>
        <p:nvSpPr>
          <p:cNvPr id="22" name="Title 1">
            <a:extLst>
              <a:ext uri="{FF2B5EF4-FFF2-40B4-BE49-F238E27FC236}">
                <a16:creationId xmlns:a16="http://schemas.microsoft.com/office/drawing/2014/main" id="{5C206155-AA13-B4A4-C884-01F95E21DA2A}"/>
              </a:ext>
            </a:extLst>
          </p:cNvPr>
          <p:cNvSpPr txBox="1">
            <a:spLocks/>
          </p:cNvSpPr>
          <p:nvPr/>
        </p:nvSpPr>
        <p:spPr>
          <a:xfrm>
            <a:off x="744583" y="0"/>
            <a:ext cx="10609217" cy="89544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400" kern="1200">
                <a:solidFill>
                  <a:schemeClr val="bg1"/>
                </a:solidFill>
                <a:latin typeface="LM Roman Caps 10" pitchFamily="2" charset="77"/>
                <a:ea typeface="+mj-ea"/>
                <a:cs typeface="+mj-cs"/>
              </a:defRPr>
            </a:lvl1pPr>
          </a:lstStyle>
          <a:p>
            <a:r>
              <a:rPr lang="en-CH" b="1" spc="300" dirty="0">
                <a:latin typeface="Arial" panose="020B0604020202020204" pitchFamily="34" charset="0"/>
                <a:cs typeface="Arial" panose="020B0604020202020204" pitchFamily="34" charset="0"/>
              </a:rPr>
              <a:t>Outline</a:t>
            </a:r>
          </a:p>
        </p:txBody>
      </p:sp>
      <p:sp>
        <p:nvSpPr>
          <p:cNvPr id="23" name="Content Placeholder 2">
            <a:extLst>
              <a:ext uri="{FF2B5EF4-FFF2-40B4-BE49-F238E27FC236}">
                <a16:creationId xmlns:a16="http://schemas.microsoft.com/office/drawing/2014/main" id="{5B1CD322-8410-2061-A08B-FFAB1C89C40E}"/>
              </a:ext>
            </a:extLst>
          </p:cNvPr>
          <p:cNvSpPr txBox="1">
            <a:spLocks/>
          </p:cNvSpPr>
          <p:nvPr/>
        </p:nvSpPr>
        <p:spPr>
          <a:xfrm>
            <a:off x="967562" y="1686413"/>
            <a:ext cx="7899991" cy="3485173"/>
          </a:xfrm>
          <a:prstGeom prst="rect">
            <a:avLst/>
          </a:prstGeom>
        </p:spPr>
        <p:txBody>
          <a:bodyPr vert="horz" lIns="91440" tIns="45720" rIns="91440" bIns="45720" numCol="1" rtlCol="0" anchor="t">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bg1"/>
                </a:solidFill>
                <a:latin typeface="LM Roman 10"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bg1"/>
                </a:solidFill>
                <a:latin typeface="LM Roman 10"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bg1"/>
                </a:solidFill>
                <a:latin typeface="LM Roman 10"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bg1"/>
                </a:solidFill>
                <a:latin typeface="LM Roman 1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H" sz="3600" b="1" spc="300" dirty="0">
                <a:latin typeface="Arial" panose="020B0604020202020204" pitchFamily="34" charset="0"/>
                <a:cs typeface="Arial" panose="020B0604020202020204" pitchFamily="34" charset="0"/>
              </a:rPr>
              <a:t> Overview &amp; LIU upgrades</a:t>
            </a:r>
            <a:endParaRPr lang="en-US" sz="3600" b="1" spc="300" dirty="0">
              <a:latin typeface="Arial" panose="020B0604020202020204" pitchFamily="34" charset="0"/>
              <a:cs typeface="Arial" panose="020B0604020202020204" pitchFamily="34" charset="0"/>
            </a:endParaRPr>
          </a:p>
          <a:p>
            <a:endParaRPr lang="en-US" sz="3600" b="1" spc="300" dirty="0">
              <a:latin typeface="Arial" panose="020B0604020202020204" pitchFamily="34" charset="0"/>
              <a:cs typeface="Arial" panose="020B0604020202020204" pitchFamily="34" charset="0"/>
            </a:endParaRPr>
          </a:p>
          <a:p>
            <a:r>
              <a:rPr lang="en-US" sz="3600" b="1" spc="300" dirty="0">
                <a:solidFill>
                  <a:schemeClr val="tx1">
                    <a:lumMod val="65000"/>
                    <a:lumOff val="35000"/>
                  </a:schemeClr>
                </a:solidFill>
                <a:latin typeface="Arial" panose="020B0604020202020204" pitchFamily="34" charset="0"/>
                <a:cs typeface="Arial" panose="020B0604020202020204" pitchFamily="34" charset="0"/>
              </a:rPr>
              <a:t> Status &amp; prospects: protons</a:t>
            </a:r>
          </a:p>
          <a:p>
            <a:endParaRPr lang="en-US" sz="3600" b="1" spc="300" dirty="0">
              <a:solidFill>
                <a:schemeClr val="tx1">
                  <a:lumMod val="65000"/>
                  <a:lumOff val="35000"/>
                </a:schemeClr>
              </a:solidFill>
              <a:latin typeface="Arial" panose="020B0604020202020204" pitchFamily="34" charset="0"/>
              <a:cs typeface="Arial" panose="020B0604020202020204" pitchFamily="34" charset="0"/>
            </a:endParaRPr>
          </a:p>
          <a:p>
            <a:r>
              <a:rPr lang="en-US" sz="3600" b="1" spc="300" dirty="0">
                <a:solidFill>
                  <a:schemeClr val="tx1">
                    <a:lumMod val="65000"/>
                    <a:lumOff val="35000"/>
                  </a:schemeClr>
                </a:solidFill>
                <a:latin typeface="Arial" panose="020B0604020202020204" pitchFamily="34" charset="0"/>
                <a:cs typeface="Arial" panose="020B0604020202020204" pitchFamily="34" charset="0"/>
              </a:rPr>
              <a:t> Status &amp; prospects: ions</a:t>
            </a:r>
            <a:endParaRPr lang="en-CH" sz="3600" b="1" spc="300" dirty="0">
              <a:solidFill>
                <a:schemeClr val="tx1">
                  <a:lumMod val="65000"/>
                  <a:lumOff val="35000"/>
                </a:schemeClr>
              </a:solidFill>
              <a:latin typeface="Arial" panose="020B0604020202020204" pitchFamily="34" charset="0"/>
              <a:cs typeface="Arial" panose="020B0604020202020204" pitchFamily="34" charset="0"/>
            </a:endParaRPr>
          </a:p>
          <a:p>
            <a:endParaRPr lang="en-CH" sz="3600" b="1" spc="300" dirty="0">
              <a:solidFill>
                <a:schemeClr val="tx1">
                  <a:lumMod val="65000"/>
                  <a:lumOff val="35000"/>
                </a:schemeClr>
              </a:solidFill>
              <a:latin typeface="Arial" panose="020B0604020202020204" pitchFamily="34" charset="0"/>
              <a:cs typeface="Arial" panose="020B0604020202020204" pitchFamily="34" charset="0"/>
            </a:endParaRPr>
          </a:p>
          <a:p>
            <a:r>
              <a:rPr lang="en-CH" sz="3600" b="1" spc="300" dirty="0">
                <a:solidFill>
                  <a:schemeClr val="tx1">
                    <a:lumMod val="65000"/>
                    <a:lumOff val="35000"/>
                  </a:schemeClr>
                </a:solidFill>
                <a:latin typeface="Arial" panose="020B0604020202020204" pitchFamily="34" charset="0"/>
                <a:cs typeface="Arial" panose="020B0604020202020204" pitchFamily="34" charset="0"/>
              </a:rPr>
              <a:t> Summary &amp; Outlook</a:t>
            </a:r>
          </a:p>
        </p:txBody>
      </p:sp>
      <mc:AlternateContent xmlns:mc="http://schemas.openxmlformats.org/markup-compatibility/2006" xmlns:p14="http://schemas.microsoft.com/office/powerpoint/2010/main">
        <mc:Choice Requires="p14">
          <p:contentPart p14:bwMode="auto" r:id="rId3">
            <p14:nvContentPartPr>
              <p14:cNvPr id="24" name="Ink 23">
                <a:extLst>
                  <a:ext uri="{FF2B5EF4-FFF2-40B4-BE49-F238E27FC236}">
                    <a16:creationId xmlns:a16="http://schemas.microsoft.com/office/drawing/2014/main" id="{0E57F239-4795-A4ED-B64D-713B18B175E1}"/>
                  </a:ext>
                </a:extLst>
              </p14:cNvPr>
              <p14:cNvContentPartPr/>
              <p14:nvPr/>
            </p14:nvContentPartPr>
            <p14:xfrm>
              <a:off x="2933472" y="1772292"/>
              <a:ext cx="20347" cy="8561"/>
            </p14:xfrm>
          </p:contentPart>
        </mc:Choice>
        <mc:Fallback xmlns="">
          <p:pic>
            <p:nvPicPr>
              <p:cNvPr id="24" name="Ink 23">
                <a:extLst>
                  <a:ext uri="{FF2B5EF4-FFF2-40B4-BE49-F238E27FC236}">
                    <a16:creationId xmlns:a16="http://schemas.microsoft.com/office/drawing/2014/main" id="{0E57F239-4795-A4ED-B64D-713B18B175E1}"/>
                  </a:ext>
                </a:extLst>
              </p:cNvPr>
              <p:cNvPicPr/>
              <p:nvPr/>
            </p:nvPicPr>
            <p:blipFill>
              <a:blip r:embed="rId4"/>
              <a:stretch>
                <a:fillRect/>
              </a:stretch>
            </p:blipFill>
            <p:spPr>
              <a:xfrm>
                <a:off x="2915624" y="1750889"/>
                <a:ext cx="55687" cy="50938"/>
              </a:xfrm>
              <a:prstGeom prst="rect">
                <a:avLst/>
              </a:prstGeom>
            </p:spPr>
          </p:pic>
        </mc:Fallback>
      </mc:AlternateContent>
      <p:pic>
        <p:nvPicPr>
          <p:cNvPr id="2" name="Picture 1" descr="A blue and white logo&#10;&#10;Description automatically generated">
            <a:extLst>
              <a:ext uri="{FF2B5EF4-FFF2-40B4-BE49-F238E27FC236}">
                <a16:creationId xmlns:a16="http://schemas.microsoft.com/office/drawing/2014/main" id="{3D0F2EE0-96BB-483E-DA5B-05D5D73E8145}"/>
              </a:ext>
            </a:extLst>
          </p:cNvPr>
          <p:cNvPicPr>
            <a:picLocks noChangeAspect="1"/>
          </p:cNvPicPr>
          <p:nvPr/>
        </p:nvPicPr>
        <p:blipFill>
          <a:blip r:embed="rId5">
            <a:alphaModFix amt="50000"/>
            <a:extLst>
              <a:ext uri="{28A0092B-C50C-407E-A947-70E740481C1C}">
                <a14:useLocalDpi xmlns:a14="http://schemas.microsoft.com/office/drawing/2010/main" val="0"/>
              </a:ext>
            </a:extLst>
          </a:blip>
          <a:stretch>
            <a:fillRect/>
          </a:stretch>
        </p:blipFill>
        <p:spPr>
          <a:xfrm>
            <a:off x="10855614" y="5647142"/>
            <a:ext cx="1336386" cy="1176020"/>
          </a:xfrm>
          <a:prstGeom prst="rect">
            <a:avLst/>
          </a:prstGeom>
        </p:spPr>
      </p:pic>
    </p:spTree>
    <p:extLst>
      <p:ext uri="{BB962C8B-B14F-4D97-AF65-F5344CB8AC3E}">
        <p14:creationId xmlns:p14="http://schemas.microsoft.com/office/powerpoint/2010/main" val="1791351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65865FE-62DE-1B27-4B03-A240CB074728}"/>
              </a:ext>
            </a:extLst>
          </p:cNvPr>
          <p:cNvPicPr>
            <a:picLocks noChangeAspect="1"/>
          </p:cNvPicPr>
          <p:nvPr/>
        </p:nvPicPr>
        <p:blipFill>
          <a:blip r:embed="rId2">
            <a:alphaModFix amt="35000"/>
          </a:blip>
          <a:stretch>
            <a:fillRect/>
          </a:stretch>
        </p:blipFill>
        <p:spPr>
          <a:xfrm>
            <a:off x="0" y="0"/>
            <a:ext cx="12195413" cy="6858001"/>
          </a:xfrm>
          <a:prstGeom prst="rect">
            <a:avLst/>
          </a:prstGeom>
        </p:spPr>
      </p:pic>
      <p:sp>
        <p:nvSpPr>
          <p:cNvPr id="6" name="Title 1">
            <a:extLst>
              <a:ext uri="{FF2B5EF4-FFF2-40B4-BE49-F238E27FC236}">
                <a16:creationId xmlns:a16="http://schemas.microsoft.com/office/drawing/2014/main" id="{3CEBC19F-5FB9-C0C1-682B-BBAAE6B3E35D}"/>
              </a:ext>
            </a:extLst>
          </p:cNvPr>
          <p:cNvSpPr>
            <a:spLocks noGrp="1"/>
          </p:cNvSpPr>
          <p:nvPr>
            <p:ph type="title"/>
          </p:nvPr>
        </p:nvSpPr>
        <p:spPr>
          <a:xfrm>
            <a:off x="838200" y="1729646"/>
            <a:ext cx="10515600" cy="3398708"/>
          </a:xfrm>
        </p:spPr>
        <p:txBody>
          <a:bodyPr>
            <a:normAutofit/>
          </a:bodyPr>
          <a:lstStyle/>
          <a:p>
            <a:r>
              <a:rPr lang="en-CH" sz="5400" b="1" spc="300" dirty="0"/>
              <a:t>Thank you for your attention</a:t>
            </a:r>
          </a:p>
        </p:txBody>
      </p:sp>
    </p:spTree>
    <p:extLst>
      <p:ext uri="{BB962C8B-B14F-4D97-AF65-F5344CB8AC3E}">
        <p14:creationId xmlns:p14="http://schemas.microsoft.com/office/powerpoint/2010/main" val="3158501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sp>
        <p:nvSpPr>
          <p:cNvPr id="5" name="Slide Number Placeholder 4">
            <a:extLst>
              <a:ext uri="{FF2B5EF4-FFF2-40B4-BE49-F238E27FC236}">
                <a16:creationId xmlns:a16="http://schemas.microsoft.com/office/drawing/2014/main" id="{7E60FBF1-F4D6-DBD3-E922-BAEAFDAD99FA}"/>
              </a:ext>
            </a:extLst>
          </p:cNvPr>
          <p:cNvSpPr>
            <a:spLocks noGrp="1"/>
          </p:cNvSpPr>
          <p:nvPr>
            <p:ph type="sldNum" sz="quarter" idx="12"/>
          </p:nvPr>
        </p:nvSpPr>
        <p:spPr/>
        <p:txBody>
          <a:bodyPr/>
          <a:lstStyle/>
          <a:p>
            <a:r>
              <a:rPr lang="en-US" dirty="0"/>
              <a:t>1</a:t>
            </a:r>
            <a:endParaRPr lang="el-GR" dirty="0"/>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B79AF1F-3E4C-94B4-21CC-7451F1DB8EE6}"/>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8C81A90-B3C4-4E4C-3B1D-A72A2A24F013}"/>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977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computer screen shot of a diagram&#10;&#10;Description automatically generated">
            <a:extLst>
              <a:ext uri="{FF2B5EF4-FFF2-40B4-BE49-F238E27FC236}">
                <a16:creationId xmlns:a16="http://schemas.microsoft.com/office/drawing/2014/main" id="{69AAE68E-A863-9C75-0AEB-E6356EBCA3DF}"/>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5"/>
            <a:ext cx="11082199" cy="5797761"/>
          </a:xfrm>
          <a:prstGeom prst="rect">
            <a:avLst/>
          </a:prstGeom>
        </p:spPr>
      </p:pic>
      <p:sp>
        <p:nvSpPr>
          <p:cNvPr id="11" name="Slide Number Placeholder 4">
            <a:extLst>
              <a:ext uri="{FF2B5EF4-FFF2-40B4-BE49-F238E27FC236}">
                <a16:creationId xmlns:a16="http://schemas.microsoft.com/office/drawing/2014/main" id="{53C8D268-F53B-DBA9-564D-39165AFB9B19}"/>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3" name="TextBox 2">
            <a:extLst>
              <a:ext uri="{FF2B5EF4-FFF2-40B4-BE49-F238E27FC236}">
                <a16:creationId xmlns:a16="http://schemas.microsoft.com/office/drawing/2014/main" id="{D6F4FE30-10CD-42EF-A6C4-BA98815F6E19}"/>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A27266A-81D2-0234-71C9-330AD2BB6BD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638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computer screen shot of a diagram&#10;&#10;Description automatically generated">
            <a:extLst>
              <a:ext uri="{FF2B5EF4-FFF2-40B4-BE49-F238E27FC236}">
                <a16:creationId xmlns:a16="http://schemas.microsoft.com/office/drawing/2014/main" id="{E8D3DD7A-4AC4-AAB3-9CC0-1CD4749B28F6}"/>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1" y="637815"/>
            <a:ext cx="11082198" cy="5797760"/>
          </a:xfrm>
          <a:prstGeom prst="rect">
            <a:avLst/>
          </a:prstGeom>
        </p:spPr>
      </p:pic>
      <p:sp>
        <p:nvSpPr>
          <p:cNvPr id="6" name="Slide Number Placeholder 4">
            <a:extLst>
              <a:ext uri="{FF2B5EF4-FFF2-40B4-BE49-F238E27FC236}">
                <a16:creationId xmlns:a16="http://schemas.microsoft.com/office/drawing/2014/main" id="{A9CD9280-F206-5667-ECB7-24C6B1126E3D}"/>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3" name="TextBox 2">
            <a:extLst>
              <a:ext uri="{FF2B5EF4-FFF2-40B4-BE49-F238E27FC236}">
                <a16:creationId xmlns:a16="http://schemas.microsoft.com/office/drawing/2014/main" id="{0A96B871-A830-66DF-CFA9-F80D0EFEA479}"/>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3907702-E3E9-F40C-3205-A35CEF80F838}"/>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557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diagram of a structure&#10;&#10;Description automatically generated with medium confidence">
            <a:extLst>
              <a:ext uri="{FF2B5EF4-FFF2-40B4-BE49-F238E27FC236}">
                <a16:creationId xmlns:a16="http://schemas.microsoft.com/office/drawing/2014/main" id="{A79DF022-FB26-E6BB-5009-5EC70EECC489}"/>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5"/>
            <a:ext cx="11082199" cy="5797761"/>
          </a:xfrm>
          <a:prstGeom prst="rect">
            <a:avLst/>
          </a:prstGeom>
        </p:spPr>
      </p:pic>
      <p:sp>
        <p:nvSpPr>
          <p:cNvPr id="11" name="Slide Number Placeholder 4">
            <a:extLst>
              <a:ext uri="{FF2B5EF4-FFF2-40B4-BE49-F238E27FC236}">
                <a16:creationId xmlns:a16="http://schemas.microsoft.com/office/drawing/2014/main" id="{15263685-A828-A33D-446F-CD70F96B07C3}"/>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3" name="TextBox 2">
            <a:extLst>
              <a:ext uri="{FF2B5EF4-FFF2-40B4-BE49-F238E27FC236}">
                <a16:creationId xmlns:a16="http://schemas.microsoft.com/office/drawing/2014/main" id="{83C128FD-7D1D-997F-CF3E-FFA4B7B66DC5}"/>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604ED50E-B5A7-A185-A3BE-28DEE82F65C1}"/>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7326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latin typeface="Arial" panose="020B0604020202020204" pitchFamily="34" charset="0"/>
                <a:cs typeface="Arial" panose="020B0604020202020204" pitchFamily="34" charset="0"/>
              </a:rPr>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circles&#10;&#10;Description automatically generated with medium confidence">
            <a:extLst>
              <a:ext uri="{FF2B5EF4-FFF2-40B4-BE49-F238E27FC236}">
                <a16:creationId xmlns:a16="http://schemas.microsoft.com/office/drawing/2014/main" id="{C282F193-1166-E756-A64A-9AA317D03489}"/>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4"/>
            <a:ext cx="11082567" cy="5797953"/>
          </a:xfrm>
          <a:prstGeom prst="rect">
            <a:avLst/>
          </a:prstGeom>
        </p:spPr>
      </p:pic>
      <p:sp>
        <p:nvSpPr>
          <p:cNvPr id="11" name="Slide Number Placeholder 4">
            <a:extLst>
              <a:ext uri="{FF2B5EF4-FFF2-40B4-BE49-F238E27FC236}">
                <a16:creationId xmlns:a16="http://schemas.microsoft.com/office/drawing/2014/main" id="{E1384AB9-102A-5928-9DDB-87D085913602}"/>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3" name="TextBox 2">
            <a:extLst>
              <a:ext uri="{FF2B5EF4-FFF2-40B4-BE49-F238E27FC236}">
                <a16:creationId xmlns:a16="http://schemas.microsoft.com/office/drawing/2014/main" id="{870EE0C9-1FD0-2A97-AE79-38FD138DED04}"/>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F3848E7-6577-52B1-BBE2-50D1C99D01B0}"/>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3007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8A94-B671-E78F-7F7E-B1DFF0ADEA9F}"/>
              </a:ext>
            </a:extLst>
          </p:cNvPr>
          <p:cNvSpPr>
            <a:spLocks noGrp="1"/>
          </p:cNvSpPr>
          <p:nvPr>
            <p:ph type="title"/>
          </p:nvPr>
        </p:nvSpPr>
        <p:spPr/>
        <p:txBody>
          <a:bodyPr>
            <a:normAutofit fontScale="90000"/>
          </a:bodyPr>
          <a:lstStyle/>
          <a:p>
            <a:r>
              <a:rPr lang="en-CH" dirty="0"/>
              <a:t>Injectors complex &amp; facilities </a:t>
            </a:r>
          </a:p>
        </p:txBody>
      </p:sp>
      <p:pic>
        <p:nvPicPr>
          <p:cNvPr id="4098" name="Picture 2">
            <a:extLst>
              <a:ext uri="{FF2B5EF4-FFF2-40B4-BE49-F238E27FC236}">
                <a16:creationId xmlns:a16="http://schemas.microsoft.com/office/drawing/2014/main" id="{E04766D3-46CB-B431-CD77-C5B282033734}"/>
              </a:ext>
            </a:extLst>
          </p:cNvPr>
          <p:cNvPicPr>
            <a:picLocks noChangeAspect="1" noChangeArrowheads="1"/>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554900" y="637815"/>
            <a:ext cx="11082199" cy="579795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diagram of a diagram&#10;&#10;Description automatically generated">
            <a:extLst>
              <a:ext uri="{FF2B5EF4-FFF2-40B4-BE49-F238E27FC236}">
                <a16:creationId xmlns:a16="http://schemas.microsoft.com/office/drawing/2014/main" id="{668055C8-CDAC-D16B-71F9-2632BFCFCE51}"/>
              </a:ext>
            </a:extLst>
          </p:cNvPr>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554900" y="637815"/>
            <a:ext cx="11082565" cy="5797952"/>
          </a:xfrm>
          <a:prstGeom prst="rect">
            <a:avLst/>
          </a:prstGeom>
        </p:spPr>
      </p:pic>
      <p:sp>
        <p:nvSpPr>
          <p:cNvPr id="6" name="Slide Number Placeholder 4">
            <a:extLst>
              <a:ext uri="{FF2B5EF4-FFF2-40B4-BE49-F238E27FC236}">
                <a16:creationId xmlns:a16="http://schemas.microsoft.com/office/drawing/2014/main" id="{4E97562A-CE3D-84BF-B1CD-BF768DEA261D}"/>
              </a:ext>
            </a:extLst>
          </p:cNvPr>
          <p:cNvSpPr>
            <a:spLocks noGrp="1"/>
          </p:cNvSpPr>
          <p:nvPr>
            <p:ph type="sldNum" sz="quarter" idx="12"/>
          </p:nvPr>
        </p:nvSpPr>
        <p:spPr>
          <a:xfrm>
            <a:off x="10311617" y="6597748"/>
            <a:ext cx="1880381" cy="260252"/>
          </a:xfrm>
        </p:spPr>
        <p:txBody>
          <a:bodyPr/>
          <a:lstStyle/>
          <a:p>
            <a:r>
              <a:rPr lang="en-US" dirty="0"/>
              <a:t>1</a:t>
            </a:r>
            <a:endParaRPr lang="el-GR" dirty="0"/>
          </a:p>
        </p:txBody>
      </p:sp>
      <p:sp>
        <p:nvSpPr>
          <p:cNvPr id="3" name="TextBox 2">
            <a:extLst>
              <a:ext uri="{FF2B5EF4-FFF2-40B4-BE49-F238E27FC236}">
                <a16:creationId xmlns:a16="http://schemas.microsoft.com/office/drawing/2014/main" id="{81F0308E-2E54-6C27-364B-AE169E107DA2}"/>
              </a:ext>
            </a:extLst>
          </p:cNvPr>
          <p:cNvSpPr txBox="1"/>
          <p:nvPr/>
        </p:nvSpPr>
        <p:spPr>
          <a:xfrm>
            <a:off x="5226782" y="6581000"/>
            <a:ext cx="173421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tirsi.prebibaj@cern.ch</a:t>
            </a:r>
            <a:endParaRPr lang="el-GR"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B5E10D2-809D-A954-E345-870B9F37801A}"/>
              </a:ext>
            </a:extLst>
          </p:cNvPr>
          <p:cNvSpPr txBox="1"/>
          <p:nvPr/>
        </p:nvSpPr>
        <p:spPr>
          <a:xfrm>
            <a:off x="-2" y="6597748"/>
            <a:ext cx="32013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PBC Workshop 2024</a:t>
            </a:r>
            <a:endParaRPr lang="el-G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3594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thesis_colors">
      <a:dk1>
        <a:srgbClr val="000000"/>
      </a:dk1>
      <a:lt1>
        <a:srgbClr val="FFFFFF"/>
      </a:lt1>
      <a:dk2>
        <a:srgbClr val="000000"/>
      </a:dk2>
      <a:lt2>
        <a:srgbClr val="000000"/>
      </a:lt2>
      <a:accent1>
        <a:srgbClr val="FFFFFF"/>
      </a:accent1>
      <a:accent2>
        <a:srgbClr val="FFFF00"/>
      </a:accent2>
      <a:accent3>
        <a:srgbClr val="ED7D31"/>
      </a:accent3>
      <a:accent4>
        <a:srgbClr val="FFC000"/>
      </a:accent4>
      <a:accent5>
        <a:srgbClr val="5B9BD5"/>
      </a:accent5>
      <a:accent6>
        <a:srgbClr val="70AD47"/>
      </a:accent6>
      <a:hlink>
        <a:srgbClr val="0563C1"/>
      </a:hlink>
      <a:folHlink>
        <a:srgbClr val="954F72"/>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53958</TotalTime>
  <Words>2054</Words>
  <Application>Microsoft Office PowerPoint</Application>
  <PresentationFormat>Widescreen</PresentationFormat>
  <Paragraphs>293</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Performance of the injectors after LIU: status and prospects</vt:lpstr>
      <vt:lpstr>PowerPoint Presentation</vt:lpstr>
      <vt:lpstr>PowerPoint Presentation</vt:lpstr>
      <vt:lpstr>Injectors complex &amp; facilities </vt:lpstr>
      <vt:lpstr>Injectors complex &amp; facilities </vt:lpstr>
      <vt:lpstr>Injectors complex &amp; facilities </vt:lpstr>
      <vt:lpstr>Injectors complex &amp; facilities </vt:lpstr>
      <vt:lpstr>Injectors complex &amp; facilities </vt:lpstr>
      <vt:lpstr>Injectors complex &amp; facilities </vt:lpstr>
      <vt:lpstr>Injectors complex &amp; facilities </vt:lpstr>
      <vt:lpstr>LHC Injectors Upgrade (LIU) project</vt:lpstr>
      <vt:lpstr>LHC beams</vt:lpstr>
      <vt:lpstr>PowerPoint Presentation</vt:lpstr>
      <vt:lpstr>PSB intensity reach</vt:lpstr>
      <vt:lpstr>PSB instabilities at high energies</vt:lpstr>
      <vt:lpstr>PSB instabilities at high energies</vt:lpstr>
      <vt:lpstr>High-intensity for AD</vt:lpstr>
      <vt:lpstr>Beam production for EAST</vt:lpstr>
      <vt:lpstr>Status of SFTPRO in the PSB</vt:lpstr>
      <vt:lpstr>Status of SFTPRO in the PS</vt:lpstr>
      <vt:lpstr>Status of SFTPRO in the SPS</vt:lpstr>
      <vt:lpstr>Status of SFTPRO in the SPS</vt:lpstr>
      <vt:lpstr>Future proton sharing for ECN3</vt:lpstr>
      <vt:lpstr>PowerPoint Presentation</vt:lpstr>
      <vt:lpstr>LIU ions for the LHC</vt:lpstr>
      <vt:lpstr>LIU ions for the Fixed Target experiments</vt:lpstr>
      <vt:lpstr>Future ion sharing</vt:lpstr>
      <vt:lpstr>PowerPoint Presentation</vt:lpstr>
      <vt:lpstr>Summary &amp; Outlook</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Injection Chicane Beta-Beating Correction for Enhancing the Brightness of the CERN PSB Beams</dc:title>
  <cp:lastModifiedBy>Tirsi Prebibaj</cp:lastModifiedBy>
  <cp:revision>1393</cp:revision>
  <dcterms:created xsi:type="dcterms:W3CDTF">2019-09-01T21:36:22Z</dcterms:created>
  <dcterms:modified xsi:type="dcterms:W3CDTF">2024-03-27T14:19:51Z</dcterms:modified>
</cp:coreProperties>
</file>