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1C415-4C0A-9F09-1EAD-6A722F0D4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4CB0E7-16D6-359C-A47D-F12E45769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B8AA5-1CD6-EB8F-BD37-8EE36C4BF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8A3B7-9A10-67CF-130C-165AF5571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0968B-C7CF-2C90-9D21-7789499D8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96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82A63-5A62-F10F-92A3-319199CA0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132957-582A-96E6-F18B-2023C3452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AA2DC-07A7-A615-91DC-011117E91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1E73A-2972-630F-B233-812FD513E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6481F-A7F7-E148-5E3E-D9A1EB80D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2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475DB7-AE2A-C87C-4B98-019F6CD1A4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3C9A07-632F-9D5C-E36D-1880CF170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2B85D-A26A-E8C5-3262-98F2E8493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3BFA4-6BFB-05B0-B796-C00CCBE42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FB49D-B33A-00F0-2BF9-AF79B0CA1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561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00FDD-9052-5F71-0E41-D5E489E48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6428A-07DF-5896-7007-863408F51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E5536-7428-D152-5649-6CD302153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4BE74-2EFC-54FD-90DF-2E62D919D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1A290-FC7C-789C-9392-BBB90CCE8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276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3CF7-61B8-851F-928F-FA079755E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9C0CD-3C24-027C-63F2-2273BF1A2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89003-5B28-C545-2575-04C542F36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7ADB4-E560-3A27-6706-429FDD4FC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0BA63-D0AF-B1BC-B917-B65073328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267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FCA07-6D90-0CE3-4127-88F4DACA0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A57ED-F7FC-8818-C385-BACE08946F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C9450D-9721-B026-88AB-B293A7426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AA921B-EA6A-D9E2-2121-C59A581F8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40B8CC-0D88-505E-EFEE-687ED8576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6CE76D-1C27-565D-5AF8-FD8F04563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796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3C522-CC88-BFF9-1D3F-32132D52F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82C3C6-A3C6-3FFE-7BB2-DA9F69895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F117F8-A2B3-DAC9-07CF-364E33417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B6C22C-BA40-4329-F5EA-4CD1B92F17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2C8245-2330-522E-5E74-4AD818722D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D207B3-011F-93D7-8C5F-C0DE8EE6E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879267-5A48-3BAB-FE65-BAB661C6F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7527B5-F5E4-DAFC-425C-DCD3BE909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714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C7500-E668-5193-E13A-6FE7EF6F1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4012F5-28CC-4F64-885E-D5E8106E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61739-CFDF-A103-4174-2447ED032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EDF01-0C48-FD3D-0CC1-265C72D85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6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B0A495-857F-D893-D8C7-8D3B43820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B3CCD5-0EF0-BFDC-C6D0-E75047240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28DBCE-D663-B853-ED70-E8F60D12A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76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5131D-5D95-A2F8-03BA-16351CC42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1C726-562D-F298-93C5-359D797A4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3A0820-99DA-4BF1-070F-AFC418E643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687447-81D8-0AB5-599A-CD12EDCDF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55222-EDA4-25B5-BFB7-D16752E59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CB5B2-D7F8-0B77-007A-AB4DD485C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52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CBB17-9F52-D0C6-479D-AB4D805F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9022B0-3BE4-D5F7-E79B-6C7C36A951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7B5FE-B652-1FBA-3966-C1137351F3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D2D41-538A-6B08-89F3-26F4CC638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C24B0-D1AD-2847-B8BB-3708955DB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3BBDF6-8355-A741-1007-9FBD648D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3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E0CE27-4D2E-F3C4-DDD4-B21ACC36B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6E2540-790A-7FD2-0A54-93FC84F0E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5531E-3466-EA37-2B2C-3F0EB15642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FA86D-B7EA-42D7-B7DA-C8DBF2022E88}" type="datetimeFigureOut">
              <a:rPr lang="en-GB" smtClean="0"/>
              <a:t>30/07/2024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4E920-167B-0C6E-4E7E-B8867614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0FF9E-47C6-1B4A-62FD-BF334BFE1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EB0BA-4F15-4E72-9A82-ED59AAFE89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55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131207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85A914-A118-9D7F-2563-6734FD3C04D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" y="2048357"/>
            <a:ext cx="10106406" cy="43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FC13E975-1E1E-8944-E361-042E40DF5EB2}"/>
              </a:ext>
            </a:extLst>
          </p:cNvPr>
          <p:cNvSpPr/>
          <p:nvPr/>
        </p:nvSpPr>
        <p:spPr>
          <a:xfrm rot="10800000">
            <a:off x="1825177" y="1752567"/>
            <a:ext cx="4856672" cy="251724"/>
          </a:xfrm>
          <a:prstGeom prst="rightArrow">
            <a:avLst>
              <a:gd name="adj1" fmla="val 49559"/>
              <a:gd name="adj2" fmla="val 234936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1D48CD-573A-4A24-E51C-585933E22B4C}"/>
              </a:ext>
            </a:extLst>
          </p:cNvPr>
          <p:cNvSpPr txBox="1"/>
          <p:nvPr/>
        </p:nvSpPr>
        <p:spPr>
          <a:xfrm>
            <a:off x="2675569" y="1355022"/>
            <a:ext cx="3838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Beam accelerated from right to left</a:t>
            </a:r>
          </a:p>
        </p:txBody>
      </p:sp>
      <p:pic>
        <p:nvPicPr>
          <p:cNvPr id="6" name="Picture 3" descr="\\CERN\dfs\Workspaces\w\Wuensch\Talks\2011\LC school 2011\from others\DSC04529.JPG">
            <a:extLst>
              <a:ext uri="{FF2B5EF4-FFF2-40B4-BE49-F238E27FC236}">
                <a16:creationId xmlns:a16="http://schemas.microsoft.com/office/drawing/2014/main" id="{24CBE537-EB1A-37C8-96A4-8578B1A00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7768" y="32673"/>
            <a:ext cx="4789933" cy="1737009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C8455E-1EB8-2EF3-30A0-69E63C07DBB5}"/>
              </a:ext>
            </a:extLst>
          </p:cNvPr>
          <p:cNvSpPr txBox="1"/>
          <p:nvPr/>
        </p:nvSpPr>
        <p:spPr>
          <a:xfrm>
            <a:off x="201505" y="6512649"/>
            <a:ext cx="117889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An accelerator system for the FLASH treatment of large deep-seated </a:t>
            </a:r>
            <a:r>
              <a:rPr lang="en-GB" sz="1200" dirty="0" err="1"/>
              <a:t>tumors</a:t>
            </a:r>
            <a:r>
              <a:rPr lang="en-GB" sz="1200" dirty="0"/>
              <a:t>. Walter </a:t>
            </a:r>
            <a:r>
              <a:rPr lang="en-GB" sz="1200" dirty="0" err="1"/>
              <a:t>Wuensch</a:t>
            </a:r>
            <a:r>
              <a:rPr lang="en-GB" sz="1200" dirty="0"/>
              <a:t>, CERN </a:t>
            </a:r>
            <a:r>
              <a:rPr lang="en-GB" sz="1200" dirty="0" err="1"/>
              <a:t>Accademic</a:t>
            </a:r>
            <a:r>
              <a:rPr lang="en-GB" sz="1200" dirty="0"/>
              <a:t> Training Program </a:t>
            </a:r>
            <a:r>
              <a:rPr lang="en-GB" sz="1200" dirty="0">
                <a:solidFill>
                  <a:srgbClr val="0070C0"/>
                </a:solidFill>
                <a:hlinkClick r:id="rId4"/>
              </a:rPr>
              <a:t>https://indico.cern.ch/event/1131207/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E5CFE7-CB6B-A43B-3C36-6FE8724C26D9}"/>
              </a:ext>
            </a:extLst>
          </p:cNvPr>
          <p:cNvSpPr txBox="1"/>
          <p:nvPr/>
        </p:nvSpPr>
        <p:spPr>
          <a:xfrm>
            <a:off x="8776209" y="1794768"/>
            <a:ext cx="33014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Cut away view of CLIC travelling wave RF cavity</a:t>
            </a:r>
          </a:p>
        </p:txBody>
      </p:sp>
    </p:spTree>
    <p:extLst>
      <p:ext uri="{BB962C8B-B14F-4D97-AF65-F5344CB8AC3E}">
        <p14:creationId xmlns:p14="http://schemas.microsoft.com/office/powerpoint/2010/main" val="4240840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493370-34E3-1AF8-ABB8-607160EA7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284" y="157932"/>
            <a:ext cx="7009431" cy="654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040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53212D-64AD-8A48-7D35-19DC00C24D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681" y="439628"/>
            <a:ext cx="8932572" cy="563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72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mmissionning_2023_BSRT_b2_tilt">
            <a:hlinkClick r:id="" action="ppaction://media"/>
            <a:extLst>
              <a:ext uri="{FF2B5EF4-FFF2-40B4-BE49-F238E27FC236}">
                <a16:creationId xmlns:a16="http://schemas.microsoft.com/office/drawing/2014/main" id="{7A01BF4B-7C6D-DC01-B8A1-02F9AA9194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82696" y="152019"/>
            <a:ext cx="8738616" cy="65539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EF2794-2D51-5930-F149-48241CC0E4A0}"/>
              </a:ext>
            </a:extLst>
          </p:cNvPr>
          <p:cNvSpPr txBox="1"/>
          <p:nvPr/>
        </p:nvSpPr>
        <p:spPr>
          <a:xfrm>
            <a:off x="164592" y="338328"/>
            <a:ext cx="26060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Impact of linear coupling correction on LHC Beam2 bunch shape measured with the synchrotron radiation monitor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Linear coupling was changed between 15:17:45 and 15:18:05</a:t>
            </a:r>
          </a:p>
        </p:txBody>
      </p:sp>
    </p:spTree>
    <p:extLst>
      <p:ext uri="{BB962C8B-B14F-4D97-AF65-F5344CB8AC3E}">
        <p14:creationId xmlns:p14="http://schemas.microsoft.com/office/powerpoint/2010/main" val="381193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2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70</Words>
  <Application>Microsoft Office PowerPoint</Application>
  <PresentationFormat>Widescreen</PresentationFormat>
  <Paragraphs>6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Ewen Hamish Maclean</dc:creator>
  <cp:lastModifiedBy>Ewen Hamish Maclean</cp:lastModifiedBy>
  <cp:revision>2</cp:revision>
  <dcterms:created xsi:type="dcterms:W3CDTF">2024-07-30T10:49:41Z</dcterms:created>
  <dcterms:modified xsi:type="dcterms:W3CDTF">2024-07-30T10:59:03Z</dcterms:modified>
</cp:coreProperties>
</file>