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41DBD-A620-3668-7CE8-10815C32CC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F67AF-4531-4E3C-A143-8FFE277D11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B5561-F88A-366C-5135-C2596009B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9BEF3-5B3D-D214-5CF2-D45ACC3EB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7229D-2CEA-59CB-DF5B-BAC3CD669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3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DEA90-D37D-A0E2-8FCC-25AE308DB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9A553-09CA-8008-D032-59B9E0D91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152F7-0D89-4A65-AEAF-C90A3180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291E1-54F1-E24E-39FD-DADD3671E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BB031-ABE2-36A5-BAD1-629EB68D8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82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4F1C26-006B-E599-CE66-C1154815F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860A97-9D1F-0F22-30E6-16EBD6A38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BD29E-F0B5-EB01-3D7E-2815F665F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903D8-46ED-BC78-4903-D270BF03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00E02-BE3A-E491-C13C-9589FD1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30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14A85-042B-6D00-38B6-CAA213DFF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E9875-F74E-6D3A-2EBD-2037CC354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6246B-D01E-5273-BCD8-B5CD42AE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17D7A-6723-4A37-9DA3-B4FB7E423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EA36A-2D06-F598-5E05-8D0E2858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525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BAEC8-0163-608D-0436-14BA0E050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76F3A-43F6-4CB4-DF3D-3FC14BC50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F714F-AC63-8FF2-AFDC-8098C8B19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0F289-D50D-3827-01CB-1A4C71B8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2A6BD-0CC7-FF10-1B83-F979DA6B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6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76158-8754-9269-F110-87F77F69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E43CE-6355-73C0-7DF0-974161066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90D78-D20F-3560-9F28-E905AE6E8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82112-90C2-108C-9B57-61BCD5BF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56BBFB-52FF-DF3C-34B4-C21FCEB9E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3AD01-5DB8-F9A8-10FB-84DFF697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40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7A372-ED20-23ED-B71C-29C4005F6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8B6646-B217-CE2F-DF76-FA12CC1B7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35951-51E6-EBB0-1D45-B05461411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F5BF88-A9AC-1379-0896-CBDAE5D4C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BD6E49-6E42-AEAE-586F-1AAADBDA04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D969DD-0562-7DC3-F8E5-B96173C5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EB2136-9658-91E7-E9EC-E9397848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6E8585-87D0-B324-6117-428C78D1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59B30-F8B8-7E99-EE91-DA95CB181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47804-BD25-6660-9201-A40D2430C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039A7-856F-840C-DE58-4755547B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B2ACF9-A5B1-E4F7-04A8-587E2BE46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61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A58547-67A2-E586-6AA1-BC45E42BF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DA5F24-C63D-6060-640E-BCFC254D1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E407A-BE0B-6FCF-4FF7-0AFA902F0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864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F95C1-2129-F8A6-0954-42DE6BFD4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61BE3-B9F6-D5D7-5C86-1DE722406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156C17-B4DD-0D9F-4A9D-7B3D6EC47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5F2D3-02B8-BA93-AB67-9FD968D22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5C814A-5096-A540-A0B8-41686AAB7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E1AA6-0370-4ACC-8B9F-71DDD8977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41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75CD2-18AD-C020-F837-C4F24C2B1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42BE0-F0F5-2D4C-3E7C-57E823AAF1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24C02-B8EB-F8E0-E182-093C44BCC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20207-8ABD-D402-1712-54E8E1EE2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FCB0EF-40A7-7E01-51AD-86F2CAC1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CD4C9-332E-D5C3-E252-2580AA42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6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A69D08-B05E-EA67-2FF2-3D2DD80EB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63ACC-B06E-1E40-F4C9-7910B7AF6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FD59D-10FA-C1FA-D28A-874EC31F67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9B802-E8FA-40E9-9620-0CB86D2966E5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17515-EAE1-578E-CC9D-24D20118B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1ADB9-47EB-DFDC-4A12-14F78DF73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093C0-98B5-4654-9E5A-7DE31D831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13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F45A96-D68F-3A6B-F1AF-02CF0129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20200"/>
            <a:ext cx="10325000" cy="714922"/>
          </a:xfrm>
        </p:spPr>
        <p:txBody>
          <a:bodyPr>
            <a:normAutofit/>
          </a:bodyPr>
          <a:lstStyle/>
          <a:p>
            <a:r>
              <a:rPr lang="en-US" dirty="0"/>
              <a:t>System position proposal – C side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4301B7-4626-4CCD-0D37-459258D5F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295" y="1783105"/>
            <a:ext cx="5189861" cy="35079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E31271-D344-F2B4-6E9F-9EBBF2CCAB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000"/>
          <a:stretch/>
        </p:blipFill>
        <p:spPr>
          <a:xfrm>
            <a:off x="696960" y="1196596"/>
            <a:ext cx="6159954" cy="446480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6EC30F-FBA6-16DE-9146-A51685B8225A}"/>
              </a:ext>
            </a:extLst>
          </p:cNvPr>
          <p:cNvCxnSpPr>
            <a:cxnSpLocks/>
          </p:cNvCxnSpPr>
          <p:nvPr/>
        </p:nvCxnSpPr>
        <p:spPr>
          <a:xfrm flipH="1" flipV="1">
            <a:off x="3624185" y="3358010"/>
            <a:ext cx="4987637" cy="812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53FC583-A8B0-E234-D242-C7D214ED0D8B}"/>
              </a:ext>
            </a:extLst>
          </p:cNvPr>
          <p:cNvSpPr txBox="1"/>
          <p:nvPr/>
        </p:nvSpPr>
        <p:spPr>
          <a:xfrm>
            <a:off x="4327838" y="1044619"/>
            <a:ext cx="6776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UX85B – Phase Separator , Pumps, Distribution Box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9D19B1-FD40-3337-2B2E-877A4B5137DC}"/>
              </a:ext>
            </a:extLst>
          </p:cNvPr>
          <p:cNvSpPr txBox="1"/>
          <p:nvPr/>
        </p:nvSpPr>
        <p:spPr>
          <a:xfrm>
            <a:off x="1544128" y="555541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O.Jamet</a:t>
            </a:r>
          </a:p>
        </p:txBody>
      </p:sp>
    </p:spTree>
    <p:extLst>
      <p:ext uri="{BB962C8B-B14F-4D97-AF65-F5344CB8AC3E}">
        <p14:creationId xmlns:p14="http://schemas.microsoft.com/office/powerpoint/2010/main" val="263257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F45A96-D68F-3A6B-F1AF-02CF0129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20200"/>
            <a:ext cx="10325000" cy="714922"/>
          </a:xfrm>
        </p:spPr>
        <p:txBody>
          <a:bodyPr>
            <a:normAutofit/>
          </a:bodyPr>
          <a:lstStyle/>
          <a:p>
            <a:r>
              <a:rPr lang="en-US" dirty="0"/>
              <a:t>System position proposal – C side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0FD573-1659-7A4E-2C1F-7130C4894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12" y="2498044"/>
            <a:ext cx="4582700" cy="3189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707C6D-556A-CF3C-28F3-D30D347CF337}"/>
              </a:ext>
            </a:extLst>
          </p:cNvPr>
          <p:cNvSpPr txBox="1"/>
          <p:nvPr/>
        </p:nvSpPr>
        <p:spPr>
          <a:xfrm>
            <a:off x="870912" y="1221307"/>
            <a:ext cx="5558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UW85 – Turbo-Brayton Subcooler position</a:t>
            </a:r>
          </a:p>
        </p:txBody>
      </p:sp>
      <p:pic>
        <p:nvPicPr>
          <p:cNvPr id="11" name="Picture 10" descr="A green and white room with pipes and equipment&#10;&#10;Description automatically generated with medium confidence">
            <a:extLst>
              <a:ext uri="{FF2B5EF4-FFF2-40B4-BE49-F238E27FC236}">
                <a16:creationId xmlns:a16="http://schemas.microsoft.com/office/drawing/2014/main" id="{73C04059-B2E5-AB91-CD89-60CD472ED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924" y="804788"/>
            <a:ext cx="3707850" cy="27808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DC889F4-AA34-86C4-9A75-707B9B063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011" y="3677653"/>
            <a:ext cx="5485587" cy="278088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A28F7D7-AEDD-7FAF-D5CB-9EE4079426E2}"/>
              </a:ext>
            </a:extLst>
          </p:cNvPr>
          <p:cNvCxnSpPr/>
          <p:nvPr/>
        </p:nvCxnSpPr>
        <p:spPr>
          <a:xfrm flipH="1">
            <a:off x="2059709" y="2131334"/>
            <a:ext cx="4678681" cy="5490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5C6B50-D8BD-40C0-9A86-5EF3EE4BBC7F}"/>
              </a:ext>
            </a:extLst>
          </p:cNvPr>
          <p:cNvCxnSpPr>
            <a:cxnSpLocks/>
          </p:cNvCxnSpPr>
          <p:nvPr/>
        </p:nvCxnSpPr>
        <p:spPr>
          <a:xfrm flipH="1" flipV="1">
            <a:off x="2501660" y="3718555"/>
            <a:ext cx="3476755" cy="13495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20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F45A96-D68F-3A6B-F1AF-02CF0129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20200"/>
            <a:ext cx="10325000" cy="714922"/>
          </a:xfrm>
        </p:spPr>
        <p:txBody>
          <a:bodyPr>
            <a:normAutofit/>
          </a:bodyPr>
          <a:lstStyle/>
          <a:p>
            <a:r>
              <a:rPr lang="en-US" dirty="0"/>
              <a:t>System position proposal – C side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744C76-98DC-F7F0-DA10-D93B171956DD}"/>
              </a:ext>
            </a:extLst>
          </p:cNvPr>
          <p:cNvSpPr txBox="1"/>
          <p:nvPr/>
        </p:nvSpPr>
        <p:spPr>
          <a:xfrm>
            <a:off x="898683" y="1385209"/>
            <a:ext cx="4862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PM85 shaft –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Cryoline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 &amp;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Venting Line path ? </a:t>
            </a:r>
          </a:p>
        </p:txBody>
      </p:sp>
      <p:pic>
        <p:nvPicPr>
          <p:cNvPr id="3" name="Picture 2" descr="A green metal structure with metal bars&#10;&#10;Description automatically generated with medium confidence">
            <a:extLst>
              <a:ext uri="{FF2B5EF4-FFF2-40B4-BE49-F238E27FC236}">
                <a16:creationId xmlns:a16="http://schemas.microsoft.com/office/drawing/2014/main" id="{2A6D3293-EAAE-8546-9BEC-423FA52B2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17185" y="3593111"/>
            <a:ext cx="2415431" cy="3220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5C7B71-6BC8-8B17-EB38-FA18E0D31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60" y="2561248"/>
            <a:ext cx="4522513" cy="305688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014C9E-5251-804A-7DEC-13D7577D6FA1}"/>
              </a:ext>
            </a:extLst>
          </p:cNvPr>
          <p:cNvCxnSpPr>
            <a:cxnSpLocks/>
            <a:stCxn id="3" idx="2"/>
          </p:cNvCxnSpPr>
          <p:nvPr/>
        </p:nvCxnSpPr>
        <p:spPr>
          <a:xfrm flipH="1" flipV="1">
            <a:off x="2649051" y="3995683"/>
            <a:ext cx="3965562" cy="12077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5F8E85F-3BA4-13AB-3AED-F4717578E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831" y="966251"/>
            <a:ext cx="5920028" cy="298672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BC59F5-9238-0AB0-BE96-5705EC913C34}"/>
              </a:ext>
            </a:extLst>
          </p:cNvPr>
          <p:cNvCxnSpPr>
            <a:cxnSpLocks/>
          </p:cNvCxnSpPr>
          <p:nvPr/>
        </p:nvCxnSpPr>
        <p:spPr>
          <a:xfrm flipH="1">
            <a:off x="3001848" y="2246984"/>
            <a:ext cx="3960123" cy="16354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04BD0BA-88B9-3F70-F31A-2E0EF7A8B78C}"/>
              </a:ext>
            </a:extLst>
          </p:cNvPr>
          <p:cNvSpPr txBox="1"/>
          <p:nvPr/>
        </p:nvSpPr>
        <p:spPr>
          <a:xfrm>
            <a:off x="9990909" y="187765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O.Jamet</a:t>
            </a:r>
          </a:p>
        </p:txBody>
      </p:sp>
    </p:spTree>
    <p:extLst>
      <p:ext uri="{BB962C8B-B14F-4D97-AF65-F5344CB8AC3E}">
        <p14:creationId xmlns:p14="http://schemas.microsoft.com/office/powerpoint/2010/main" val="322602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F45A96-D68F-3A6B-F1AF-02CF0129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20200"/>
            <a:ext cx="10325000" cy="714922"/>
          </a:xfrm>
        </p:spPr>
        <p:txBody>
          <a:bodyPr>
            <a:normAutofit/>
          </a:bodyPr>
          <a:lstStyle/>
          <a:p>
            <a:r>
              <a:rPr lang="en-US" dirty="0"/>
              <a:t>System position proposal – A side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060EC5-5C7B-EA34-1BA5-5AE89C0C9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80" y="1042847"/>
            <a:ext cx="6051953" cy="38765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459D44-CD0E-D082-164B-A00338060B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790" t="13106" r="15159" b="53665"/>
          <a:stretch/>
        </p:blipFill>
        <p:spPr>
          <a:xfrm>
            <a:off x="7791562" y="2506314"/>
            <a:ext cx="1547604" cy="2133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7C75DC-E59D-16CD-F866-C256F8DB1D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858" t="52335" r="14091" b="34885"/>
          <a:stretch/>
        </p:blipFill>
        <p:spPr>
          <a:xfrm>
            <a:off x="7678404" y="4467734"/>
            <a:ext cx="2152105" cy="11412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9D62C2-2FCE-3075-0358-76AA715F87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96" t="71496" r="47656" b="12040"/>
          <a:stretch/>
        </p:blipFill>
        <p:spPr>
          <a:xfrm>
            <a:off x="9814209" y="3425257"/>
            <a:ext cx="1470555" cy="159367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71A6EA-414D-46F5-8FBC-7CEF21C151F9}"/>
              </a:ext>
            </a:extLst>
          </p:cNvPr>
          <p:cNvCxnSpPr>
            <a:cxnSpLocks/>
          </p:cNvCxnSpPr>
          <p:nvPr/>
        </p:nvCxnSpPr>
        <p:spPr>
          <a:xfrm flipH="1" flipV="1">
            <a:off x="4315041" y="3692576"/>
            <a:ext cx="3069020" cy="4069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474C7D68-FC86-958A-B1DC-4AAA4F644225}"/>
              </a:ext>
            </a:extLst>
          </p:cNvPr>
          <p:cNvSpPr/>
          <p:nvPr/>
        </p:nvSpPr>
        <p:spPr>
          <a:xfrm>
            <a:off x="2263140" y="2583180"/>
            <a:ext cx="2019300" cy="18216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F975C5-9586-D57E-283F-5D9816DB39EB}"/>
              </a:ext>
            </a:extLst>
          </p:cNvPr>
          <p:cNvSpPr/>
          <p:nvPr/>
        </p:nvSpPr>
        <p:spPr>
          <a:xfrm>
            <a:off x="7570126" y="2531687"/>
            <a:ext cx="3869294" cy="316930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73D1CEB-8F08-F5C0-D420-9662A22F71D9}"/>
              </a:ext>
            </a:extLst>
          </p:cNvPr>
          <p:cNvCxnSpPr>
            <a:cxnSpLocks/>
          </p:cNvCxnSpPr>
          <p:nvPr/>
        </p:nvCxnSpPr>
        <p:spPr>
          <a:xfrm flipH="1">
            <a:off x="5849551" y="1630680"/>
            <a:ext cx="2369717" cy="10385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518C3CE-694B-B0B6-57BA-C21C4C364C93}"/>
              </a:ext>
            </a:extLst>
          </p:cNvPr>
          <p:cNvSpPr txBox="1"/>
          <p:nvPr/>
        </p:nvSpPr>
        <p:spPr>
          <a:xfrm>
            <a:off x="1983052" y="5788874"/>
            <a:ext cx="605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UX85B – Phase Separator , Pumps, Distribution Box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65B2D6-7EAE-41A6-61AE-0632B2360D4C}"/>
              </a:ext>
            </a:extLst>
          </p:cNvPr>
          <p:cNvSpPr txBox="1"/>
          <p:nvPr/>
        </p:nvSpPr>
        <p:spPr>
          <a:xfrm>
            <a:off x="6962685" y="1048932"/>
            <a:ext cx="4701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PX84 shaft – Cryoline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 &amp;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Venting Line path  </a:t>
            </a:r>
          </a:p>
        </p:txBody>
      </p:sp>
    </p:spTree>
    <p:extLst>
      <p:ext uri="{BB962C8B-B14F-4D97-AF65-F5344CB8AC3E}">
        <p14:creationId xmlns:p14="http://schemas.microsoft.com/office/powerpoint/2010/main" val="250880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F45A96-D68F-3A6B-F1AF-02CF01295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60" y="20200"/>
            <a:ext cx="10325000" cy="714922"/>
          </a:xfrm>
        </p:spPr>
        <p:txBody>
          <a:bodyPr>
            <a:normAutofit/>
          </a:bodyPr>
          <a:lstStyle/>
          <a:p>
            <a:r>
              <a:rPr lang="en-US" dirty="0"/>
              <a:t>System position proposal – A side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5B0B56-E2AE-7EB4-031F-9F8D0F988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61" y="1371478"/>
            <a:ext cx="4707532" cy="3898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7DE177-DBB7-2EF7-604B-BBB1794F4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815" y="1504850"/>
            <a:ext cx="5513536" cy="355393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C033B0B-B79D-D657-4F90-7857E74B85A6}"/>
              </a:ext>
            </a:extLst>
          </p:cNvPr>
          <p:cNvCxnSpPr>
            <a:cxnSpLocks/>
          </p:cNvCxnSpPr>
          <p:nvPr/>
        </p:nvCxnSpPr>
        <p:spPr>
          <a:xfrm flipH="1" flipV="1">
            <a:off x="3668660" y="2028397"/>
            <a:ext cx="3612466" cy="10089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4BFC1DA-AE9D-620C-94D0-9DD66884C05B}"/>
              </a:ext>
            </a:extLst>
          </p:cNvPr>
          <p:cNvSpPr txBox="1"/>
          <p:nvPr/>
        </p:nvSpPr>
        <p:spPr>
          <a:xfrm>
            <a:off x="5284417" y="5427184"/>
            <a:ext cx="5635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UX85A – Turbo-Brayton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Subcooler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position</a:t>
            </a:r>
          </a:p>
        </p:txBody>
      </p:sp>
    </p:spTree>
    <p:extLst>
      <p:ext uri="{BB962C8B-B14F-4D97-AF65-F5344CB8AC3E}">
        <p14:creationId xmlns:p14="http://schemas.microsoft.com/office/powerpoint/2010/main" val="275891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System position proposal – C side</vt:lpstr>
      <vt:lpstr>System position proposal – C side</vt:lpstr>
      <vt:lpstr>System position proposal – C side</vt:lpstr>
      <vt:lpstr>System position proposal – A side</vt:lpstr>
      <vt:lpstr>System position proposal – A side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position proposal – C side</dc:title>
  <dc:creator>Wiktor Byczynski</dc:creator>
  <cp:lastModifiedBy>Wiktor Byczynski</cp:lastModifiedBy>
  <cp:revision>1</cp:revision>
  <dcterms:created xsi:type="dcterms:W3CDTF">2024-01-30T08:23:41Z</dcterms:created>
  <dcterms:modified xsi:type="dcterms:W3CDTF">2024-01-30T08:24:56Z</dcterms:modified>
</cp:coreProperties>
</file>