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6"/>
  </p:notesMasterIdLst>
  <p:sldIdLst>
    <p:sldId id="351" r:id="rId2"/>
    <p:sldId id="352" r:id="rId3"/>
    <p:sldId id="353" r:id="rId4"/>
    <p:sldId id="354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FF3300"/>
    <a:srgbClr val="F6F5E7"/>
    <a:srgbClr val="EDE9CB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0" autoAdjust="0"/>
    <p:restoredTop sz="79803" autoAdjust="0"/>
  </p:normalViewPr>
  <p:slideViewPr>
    <p:cSldViewPr snapToGrid="0">
      <p:cViewPr varScale="1">
        <p:scale>
          <a:sx n="42" d="100"/>
          <a:sy n="42" d="100"/>
        </p:scale>
        <p:origin x="38" y="581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7" d="100"/>
        <a:sy n="107" d="100"/>
      </p:scale>
      <p:origin x="0" y="-17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03.05.2024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110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4137F-A5F5-42D5-B2A0-39DE537F8120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03.05.2024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Standort-Treffen Netzwerk Teilchenwelt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69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72000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3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9000"/>
            <a:ext cx="10515600" cy="5112000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A725-609D-4A09-830F-7F07E5735B78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t>03.05.2024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Standort-Treffen Netzwerk Teilchenwelt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7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25165" y="6372333"/>
            <a:ext cx="870892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Standort-Treffen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76" r:id="rId6"/>
    <p:sldLayoutId id="2147483777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64696" y="2875981"/>
            <a:ext cx="5111320" cy="1646302"/>
          </a:xfrm>
        </p:spPr>
        <p:txBody>
          <a:bodyPr/>
          <a:lstStyle/>
          <a:p>
            <a:r>
              <a:rPr lang="de-DE" sz="4400" dirty="0" smtClean="0"/>
              <a:t>Netzwerk Teilchenwelt</a:t>
            </a:r>
            <a:br>
              <a:rPr lang="de-DE" sz="4400" dirty="0" smtClean="0"/>
            </a:br>
            <a:r>
              <a:rPr lang="de-DE" sz="3600" dirty="0" smtClean="0"/>
              <a:t>Standort-Treffen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764696" y="3993041"/>
            <a:ext cx="5111320" cy="1096899"/>
          </a:xfrm>
        </p:spPr>
        <p:txBody>
          <a:bodyPr>
            <a:normAutofit/>
          </a:bodyPr>
          <a:lstStyle/>
          <a:p>
            <a:r>
              <a:rPr lang="de-DE" sz="3300" b="1" dirty="0" smtClean="0"/>
              <a:t>Frankfurt, 6./7.5.2024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284790" y="0"/>
            <a:ext cx="10903360" cy="23083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7200" b="1" dirty="0" smtClean="0">
                <a:solidFill>
                  <a:srgbClr val="002060"/>
                </a:solidFill>
                <a:latin typeface="Lucida Handwriting" panose="03010101010101010101" pitchFamily="66" charset="0"/>
              </a:rPr>
              <a:t>Herzlich Willkommen zum </a:t>
            </a:r>
            <a:endParaRPr lang="de-DE" sz="7200" b="1" dirty="0">
              <a:solidFill>
                <a:srgbClr val="002060"/>
              </a:solidFill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1884363" algn="l"/>
              </a:tabLst>
            </a:pPr>
            <a:r>
              <a:rPr lang="de-DE" dirty="0" smtClean="0"/>
              <a:t>10:00 – 10:20  	Begrüßung und Organisatorisches</a:t>
            </a:r>
          </a:p>
          <a:p>
            <a:pPr marL="0" indent="0">
              <a:buNone/>
              <a:tabLst>
                <a:tab pos="1884363" algn="l"/>
              </a:tabLst>
            </a:pPr>
            <a:r>
              <a:rPr lang="de-DE" dirty="0" smtClean="0"/>
              <a:t>10:20 – 12:30  	Pläne für den Förderzeitraum 2024-2027 in Dresden und an den 	Knotenpunkte Bonn, Mainz und Münster</a:t>
            </a:r>
          </a:p>
          <a:p>
            <a:pPr marL="0" indent="0">
              <a:buNone/>
              <a:tabLst>
                <a:tab pos="1884363" algn="l"/>
              </a:tabLst>
            </a:pPr>
            <a:r>
              <a:rPr lang="de-DE" dirty="0" smtClean="0"/>
              <a:t>12:30 – 13:30  	Mittagspause Mensa Pi x Gaumen (Bar- und Kartenzahlung möglich)</a:t>
            </a:r>
          </a:p>
          <a:p>
            <a:pPr marL="0" indent="0">
              <a:buNone/>
              <a:tabLst>
                <a:tab pos="1884363" algn="l"/>
              </a:tabLst>
            </a:pPr>
            <a:r>
              <a:rPr lang="de-DE" dirty="0" smtClean="0"/>
              <a:t>13:30 – </a:t>
            </a:r>
            <a:r>
              <a:rPr lang="de-DE" dirty="0" smtClean="0"/>
              <a:t>15:30  </a:t>
            </a:r>
            <a:r>
              <a:rPr lang="de-DE" dirty="0" smtClean="0"/>
              <a:t>	</a:t>
            </a:r>
            <a:r>
              <a:rPr lang="de-DE" dirty="0"/>
              <a:t>Weiterführung Outreach an den Standorten unter neuen Bedingungen</a:t>
            </a:r>
          </a:p>
          <a:p>
            <a:pPr marL="0" indent="0">
              <a:buNone/>
              <a:tabLst>
                <a:tab pos="1884363" algn="l"/>
              </a:tabLst>
            </a:pPr>
            <a:r>
              <a:rPr lang="de-DE" dirty="0" smtClean="0"/>
              <a:t>15:30 – </a:t>
            </a:r>
            <a:r>
              <a:rPr lang="de-DE" dirty="0" smtClean="0"/>
              <a:t>16:00  </a:t>
            </a:r>
            <a:r>
              <a:rPr lang="de-DE" dirty="0" smtClean="0"/>
              <a:t>	Gruppenfoto und Kaffeepause</a:t>
            </a:r>
          </a:p>
          <a:p>
            <a:pPr marL="0" indent="0">
              <a:buNone/>
              <a:tabLst>
                <a:tab pos="1884363" algn="l"/>
              </a:tabLst>
            </a:pPr>
            <a:r>
              <a:rPr lang="de-DE" dirty="0" smtClean="0"/>
              <a:t>16:00 </a:t>
            </a:r>
            <a:r>
              <a:rPr lang="de-DE" dirty="0" smtClean="0"/>
              <a:t>– 16:45  	Besichtigung Beschleunigerhalle</a:t>
            </a:r>
          </a:p>
          <a:p>
            <a:pPr marL="0" indent="0">
              <a:buNone/>
              <a:tabLst>
                <a:tab pos="1884363" algn="l"/>
              </a:tabLst>
            </a:pPr>
            <a:r>
              <a:rPr lang="de-DE" dirty="0" smtClean="0"/>
              <a:t>16</a:t>
            </a:r>
            <a:r>
              <a:rPr lang="de-DE" dirty="0" smtClean="0"/>
              <a:t>:45 </a:t>
            </a:r>
            <a:r>
              <a:rPr lang="de-DE" dirty="0" smtClean="0"/>
              <a:t>– 18:00  	AGs im Netzwerk Teilchenwelt</a:t>
            </a:r>
          </a:p>
          <a:p>
            <a:pPr marL="0" indent="0">
              <a:buNone/>
              <a:tabLst>
                <a:tab pos="1884363" algn="l"/>
              </a:tabLst>
            </a:pPr>
            <a:endParaRPr lang="de-DE" dirty="0"/>
          </a:p>
          <a:p>
            <a:pPr marL="0" indent="0">
              <a:buNone/>
              <a:tabLst>
                <a:tab pos="1884363" algn="l"/>
              </a:tabLst>
            </a:pPr>
            <a:r>
              <a:rPr lang="de-DE" dirty="0" smtClean="0"/>
              <a:t>Ab 18:30  Abendessen im Park Avenue, Riedbergplatz 3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8959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 Dienstag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  <a:tabLst>
                <a:tab pos="1792288" algn="l"/>
              </a:tabLst>
            </a:pPr>
            <a:r>
              <a:rPr lang="de-DE" dirty="0" smtClean="0"/>
              <a:t>09:00 </a:t>
            </a:r>
            <a:r>
              <a:rPr lang="de-DE" dirty="0"/>
              <a:t>– </a:t>
            </a:r>
            <a:r>
              <a:rPr lang="de-DE" dirty="0" smtClean="0"/>
              <a:t>09:30  </a:t>
            </a:r>
            <a:r>
              <a:rPr lang="de-DE" dirty="0"/>
              <a:t>	CERN70-Woche</a:t>
            </a:r>
          </a:p>
          <a:p>
            <a:pPr marL="0" indent="0">
              <a:buNone/>
              <a:tabLst>
                <a:tab pos="1792288" algn="l"/>
              </a:tabLst>
            </a:pPr>
            <a:r>
              <a:rPr lang="de-DE" dirty="0" smtClean="0"/>
              <a:t>09:30 </a:t>
            </a:r>
            <a:r>
              <a:rPr lang="de-DE" dirty="0" smtClean="0"/>
              <a:t>– 10:30  	Vorstellung neuer Materialien und Entwicklungen an den Standorten</a:t>
            </a:r>
          </a:p>
          <a:p>
            <a:pPr marL="0" indent="0">
              <a:buNone/>
              <a:tabLst>
                <a:tab pos="1792288" algn="l"/>
              </a:tabLst>
            </a:pPr>
            <a:r>
              <a:rPr lang="de-DE" dirty="0" smtClean="0"/>
              <a:t>10:30 – 11:00  	Kaffeepause</a:t>
            </a:r>
          </a:p>
          <a:p>
            <a:pPr marL="0" indent="0">
              <a:buNone/>
              <a:tabLst>
                <a:tab pos="1792288" algn="l"/>
              </a:tabLst>
            </a:pPr>
            <a:r>
              <a:rPr lang="de-DE" dirty="0" smtClean="0"/>
              <a:t>11:00 – 12:30  	World Café: Austausch zu verschiedenen Masterclasses und 	Astroteilchen-Angeboten in Kleingruppen</a:t>
            </a:r>
          </a:p>
          <a:p>
            <a:pPr marL="0" indent="0">
              <a:buNone/>
              <a:tabLst>
                <a:tab pos="1792288" algn="l"/>
              </a:tabLst>
            </a:pPr>
            <a:r>
              <a:rPr lang="de-DE" dirty="0" smtClean="0"/>
              <a:t>12:30 – 13:00  	Ausblick und Verabschiedung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4530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400" dirty="0">
                <a:latin typeface="+mj-lt"/>
              </a:rPr>
              <a:t>Herzlichen Dank an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b="1" dirty="0">
              <a:latin typeface="Lucida Handwriting" panose="03010101010101010101" pitchFamily="66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3600" b="1" dirty="0" smtClean="0">
                <a:latin typeface="+mj-lt"/>
              </a:rPr>
              <a:t>Joshua </a:t>
            </a:r>
            <a:r>
              <a:rPr lang="de-DE" sz="3600" dirty="0" smtClean="0">
                <a:latin typeface="+mj-lt"/>
              </a:rPr>
              <a:t>für die lokale Organisation und Gastfreundschaft</a:t>
            </a:r>
          </a:p>
          <a:p>
            <a:pPr marL="0" indent="0">
              <a:spcBef>
                <a:spcPts val="0"/>
              </a:spcBef>
              <a:buNone/>
            </a:pPr>
            <a:endParaRPr lang="de-DE" sz="3600" b="1" dirty="0"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3600" dirty="0" smtClean="0">
                <a:latin typeface="+mj-lt"/>
              </a:rPr>
              <a:t>und</a:t>
            </a:r>
            <a:r>
              <a:rPr lang="de-DE" sz="3600" b="1" dirty="0" smtClean="0">
                <a:latin typeface="+mj-lt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de-DE" sz="3600" b="1" dirty="0">
              <a:latin typeface="+mj-lt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DE" sz="3600" b="1" dirty="0" smtClean="0">
                <a:latin typeface="+mj-lt"/>
              </a:rPr>
              <a:t>Andrea </a:t>
            </a:r>
            <a:r>
              <a:rPr lang="de-DE" sz="3600" dirty="0" smtClean="0">
                <a:latin typeface="+mj-lt"/>
              </a:rPr>
              <a:t>für die Vorbereitung</a:t>
            </a:r>
            <a:endParaRPr lang="de-DE" sz="3600" dirty="0">
              <a:latin typeface="+mj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Standort-Treffen Netzwerk Teilchenwelt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0271518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174</Words>
  <Application>Microsoft Office PowerPoint</Application>
  <PresentationFormat>Breitbild</PresentationFormat>
  <Paragraphs>33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Arial</vt:lpstr>
      <vt:lpstr>Arial Narrow</vt:lpstr>
      <vt:lpstr>Calibri</vt:lpstr>
      <vt:lpstr>Lucida Handwriting</vt:lpstr>
      <vt:lpstr>MetaOT-Book</vt:lpstr>
      <vt:lpstr>Symbol</vt:lpstr>
      <vt:lpstr>Wingdings</vt:lpstr>
      <vt:lpstr>NTW</vt:lpstr>
      <vt:lpstr>Netzwerk Teilchenwelt Standort-Treffen </vt:lpstr>
      <vt:lpstr>Agenda</vt:lpstr>
      <vt:lpstr>Agenda Dienstag</vt:lpstr>
      <vt:lpstr>Herzlichen Dank an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Uta Bilow</cp:lastModifiedBy>
  <cp:revision>493</cp:revision>
  <dcterms:created xsi:type="dcterms:W3CDTF">2018-11-01T09:16:39Z</dcterms:created>
  <dcterms:modified xsi:type="dcterms:W3CDTF">2024-05-03T15:38:56Z</dcterms:modified>
</cp:coreProperties>
</file>