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84" r:id="rId3"/>
    <p:sldId id="285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BCD3"/>
    <a:srgbClr val="E49D27"/>
    <a:srgbClr val="587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83" autoAdjust="0"/>
    <p:restoredTop sz="96327" autoAdjust="0"/>
  </p:normalViewPr>
  <p:slideViewPr>
    <p:cSldViewPr snapToGrid="0" snapToObjects="1">
      <p:cViewPr varScale="1">
        <p:scale>
          <a:sx n="121" d="100"/>
          <a:sy n="121" d="100"/>
        </p:scale>
        <p:origin x="192" y="8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D2218-9C14-8344-AFDC-32452430FE16}" type="datetimeFigureOut">
              <a:rPr lang="en-US" smtClean="0"/>
              <a:t>1/25/24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652DB-15B1-5949-88C7-6464908B8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570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7545E-19A0-7448-A692-09CD5F56F1E3}" type="datetimeFigureOut">
              <a:rPr lang="en-US" smtClean="0"/>
              <a:t>1/25/24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F27FD-6E59-FE47-95A7-BF7574BE9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20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183268" y="4970052"/>
            <a:ext cx="2133600" cy="2087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4460" y="205979"/>
            <a:ext cx="1793000" cy="465034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205979"/>
            <a:ext cx="6691461" cy="465034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269" y="737788"/>
            <a:ext cx="8794193" cy="40344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4949380"/>
            <a:ext cx="9144000" cy="194120"/>
          </a:xfrm>
        </p:spPr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83268" y="4949381"/>
            <a:ext cx="2133600" cy="208771"/>
          </a:xfrm>
        </p:spPr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3861" y="4949381"/>
            <a:ext cx="2133600" cy="208771"/>
          </a:xfrm>
        </p:spPr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108" y="204788"/>
            <a:ext cx="5802353" cy="4651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367" y="1001613"/>
            <a:ext cx="2849947" cy="3854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33027"/>
            <a:ext cx="9144000" cy="21047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4949380"/>
            <a:ext cx="9144000" cy="1941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M. Aleksa (CERN)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1637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269" y="737788"/>
            <a:ext cx="8794193" cy="4155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268" y="4949381"/>
            <a:ext cx="2133600" cy="2087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de-CH"/>
              <a:t>January 25,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3861" y="4949381"/>
            <a:ext cx="2133600" cy="2087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0FBCA65-25DC-8649-AF55-14151E10B8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9299/" TargetMode="External"/><Relationship Id="rId2" Type="http://schemas.openxmlformats.org/officeDocument/2006/relationships/hyperlink" Target="https://drive.google.com/file/d/1jMUBHSVcI0Ak-ZL0GO8q_qhzKa9XKTzn/view?usp=shar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indico.cern.ch/event/1368231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B31D6D-B4C4-6548-9AAC-856FD70253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Noble-Liquid Calorimeter        General News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E0F89C6-6CC4-F24A-9D5B-7025FB6E7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914649"/>
            <a:ext cx="6400800" cy="1510205"/>
          </a:xfrm>
        </p:spPr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0CF82-F26A-1841-AB04-6F0B476B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2E955-E583-7A4A-B661-FC441C0FA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41A9B-C76D-574A-8CB9-21013EBE0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86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73B95-C1C7-BD46-BC13-5036DE91C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600" dirty="0"/>
              <a:t>Status of DRD Calo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432A0-8EF1-1944-97B6-47C83116B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270" y="737788"/>
            <a:ext cx="4294137" cy="4034482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From input proposals the DRD Calo Proposal was compiled</a:t>
            </a:r>
          </a:p>
          <a:p>
            <a:pPr lvl="1"/>
            <a:r>
              <a:rPr lang="en-GB" sz="1800" dirty="0">
                <a:effectLst/>
                <a:latin typeface="ArialMT"/>
                <a:hlinkClick r:id="rId2"/>
              </a:rPr>
              <a:t>https://drive.google.com/file/d/1jMUBHSVcI0Ak-ZL0GO8q_qhzKa9XKTzn/view?usp=sharing</a:t>
            </a:r>
            <a:r>
              <a:rPr lang="en-GB" sz="1800" dirty="0">
                <a:effectLst/>
                <a:latin typeface="ArialMT"/>
              </a:rPr>
              <a:t> </a:t>
            </a:r>
            <a:endParaRPr lang="en-GB" dirty="0"/>
          </a:p>
          <a:p>
            <a:r>
              <a:rPr lang="en-GB" dirty="0"/>
              <a:t>DRD on calorimetry was approved in December 2023.</a:t>
            </a:r>
          </a:p>
          <a:p>
            <a:r>
              <a:rPr lang="en-GB" dirty="0"/>
              <a:t>The first proto Collaboration Board (CB) Meeting took place in January 2024 </a:t>
            </a:r>
          </a:p>
          <a:p>
            <a:pPr lvl="1"/>
            <a:r>
              <a:rPr lang="en-GB" sz="1900" i="0" dirty="0">
                <a:effectLst/>
                <a:latin typeface="Helvetica" pitchFamily="2" charset="0"/>
                <a:hlinkClick r:id="rId3"/>
              </a:rPr>
              <a:t>https://indico.cern.ch/event/1359299/</a:t>
            </a:r>
            <a:endParaRPr lang="en-GB" sz="1900" dirty="0"/>
          </a:p>
          <a:p>
            <a:r>
              <a:rPr lang="en-CH" dirty="0"/>
              <a:t>Next step is to propose candidates and then elect a CB chair</a:t>
            </a:r>
          </a:p>
          <a:p>
            <a:r>
              <a:rPr lang="en-CH" dirty="0"/>
              <a:t>DRD Collaboration Meeting</a:t>
            </a:r>
          </a:p>
          <a:p>
            <a:pPr lvl="1"/>
            <a:r>
              <a:rPr lang="en-GB" sz="1900" dirty="0">
                <a:hlinkClick r:id="rId4"/>
              </a:rPr>
              <a:t>https://indico.cern.ch/event/1368231/</a:t>
            </a:r>
            <a:r>
              <a:rPr lang="en-GB" sz="1900" dirty="0"/>
              <a:t> </a:t>
            </a:r>
            <a:endParaRPr lang="en-CH" sz="1900" dirty="0"/>
          </a:p>
          <a:p>
            <a:r>
              <a:rPr lang="en-CH" dirty="0"/>
              <a:t>DRD governance will be put in place and DRD Spokesperson and Deputies will be elected.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4440E-415F-EA40-9C11-2AC35382D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1097D-B808-8943-81FD-E75E64A70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05417-1101-5946-BB31-74A8F31B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D078E4-A04B-9389-03E5-D500808FBA93}"/>
              </a:ext>
            </a:extLst>
          </p:cNvPr>
          <p:cNvGrpSpPr/>
          <p:nvPr/>
        </p:nvGrpSpPr>
        <p:grpSpPr>
          <a:xfrm>
            <a:off x="4491943" y="1367647"/>
            <a:ext cx="4666593" cy="2247539"/>
            <a:chOff x="4491943" y="1367647"/>
            <a:chExt cx="4666593" cy="22475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5389B4E-0120-D102-A30A-25521361C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1943" y="1528313"/>
              <a:ext cx="4652057" cy="208687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97CF31F-1014-2E4C-ADD2-08FF9ECEDD6A}"/>
                </a:ext>
              </a:extLst>
            </p:cNvPr>
            <p:cNvSpPr/>
            <p:nvPr/>
          </p:nvSpPr>
          <p:spPr>
            <a:xfrm rot="1269513">
              <a:off x="8085976" y="1367647"/>
              <a:ext cx="1061545" cy="617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860F213-B18D-A508-CCE5-706016F87C9D}"/>
                </a:ext>
              </a:extLst>
            </p:cNvPr>
            <p:cNvSpPr/>
            <p:nvPr/>
          </p:nvSpPr>
          <p:spPr>
            <a:xfrm>
              <a:off x="8915400" y="2017986"/>
              <a:ext cx="243136" cy="425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47923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9B79-E8FA-C7C5-0524-47B9C5771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Conferences – FCC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86C28-E58F-C8F5-F99F-3F44E1D8E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H" dirty="0"/>
              <a:t>FCC WS Annecy (29.1.-2.2.)</a:t>
            </a:r>
          </a:p>
          <a:p>
            <a:r>
              <a:rPr lang="en-CH" dirty="0"/>
              <a:t>FCC US WS at MIT (end of March)</a:t>
            </a:r>
          </a:p>
          <a:p>
            <a:r>
              <a:rPr lang="en-CH" dirty="0"/>
              <a:t>CALOR 2024 (20.5.-24.5.)</a:t>
            </a:r>
          </a:p>
          <a:p>
            <a:pPr lvl="1"/>
            <a:r>
              <a:rPr lang="en-CH" dirty="0"/>
              <a:t>Should submit 2 abstracts</a:t>
            </a:r>
          </a:p>
          <a:p>
            <a:r>
              <a:rPr lang="en-CH" dirty="0"/>
              <a:t>Pisa Meeting 2024 (26.5.-1.6.)</a:t>
            </a:r>
          </a:p>
          <a:p>
            <a:pPr lvl="1"/>
            <a:r>
              <a:rPr lang="en-CH" dirty="0"/>
              <a:t>Could submit 1 (or 2) abstracts</a:t>
            </a:r>
          </a:p>
          <a:p>
            <a:r>
              <a:rPr lang="en-CH" dirty="0"/>
              <a:t>FCC Week (10.6.-14.6.)</a:t>
            </a:r>
          </a:p>
          <a:p>
            <a:r>
              <a:rPr lang="en-CH" dirty="0"/>
              <a:t>ICHEP 2024 (18.6.-24.6.)</a:t>
            </a:r>
          </a:p>
          <a:p>
            <a:pPr lvl="1"/>
            <a:r>
              <a:rPr lang="en-CH"/>
              <a:t>Likely one oral presentation in a parallel session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CB1F3-5D5C-9116-BF5B-F81CB5012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Aleksa (CERN)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30DAC1-5850-AA55-1066-6AA36D73D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January 25,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70822-DF15-EE5C-F9FD-3682DBB9E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CA65-25DC-8649-AF55-14151E10B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34483"/>
      </p:ext>
    </p:extLst>
  </p:cSld>
  <p:clrMapOvr>
    <a:masterClrMapping/>
  </p:clrMapOvr>
</p:sld>
</file>

<file path=ppt/theme/theme1.xml><?xml version="1.0" encoding="utf-8"?>
<a:theme xmlns:a="http://schemas.openxmlformats.org/drawingml/2006/main" name="atlas-runcoord-sty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atlas-runcoord-style</Template>
  <TotalTime>25647</TotalTime>
  <Words>220</Words>
  <Application>Microsoft Macintosh PowerPoint</Application>
  <PresentationFormat>On-screen Show (16:9)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ArialMT</vt:lpstr>
      <vt:lpstr>Arial</vt:lpstr>
      <vt:lpstr>Calibri</vt:lpstr>
      <vt:lpstr>Helvetica</vt:lpstr>
      <vt:lpstr>atlas-runcoord-style</vt:lpstr>
      <vt:lpstr>Noble-Liquid Calorimeter        General News</vt:lpstr>
      <vt:lpstr>Status of DRD Calo</vt:lpstr>
      <vt:lpstr>Conferences – FCC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Noise &amp; Geometry Studies            and π0 Rejection</dc:title>
  <dc:creator>Martin Aleksa</dc:creator>
  <cp:lastModifiedBy>Martin Aleksa</cp:lastModifiedBy>
  <cp:revision>214</cp:revision>
  <dcterms:created xsi:type="dcterms:W3CDTF">2021-01-26T13:44:27Z</dcterms:created>
  <dcterms:modified xsi:type="dcterms:W3CDTF">2024-01-25T15:05:18Z</dcterms:modified>
</cp:coreProperties>
</file>