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2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0608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380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4386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6301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697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1817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71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627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025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6064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1130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BF3F8-03A4-4B4E-96F8-9C4ECC5DB221}" type="datetimeFigureOut">
              <a:rPr lang="hu-HU" smtClean="0"/>
              <a:t>2025. 09. 26.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A967C-787F-41F7-B24B-88DE90DA7E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5338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>
            <a:extLst>
              <a:ext uri="{FF2B5EF4-FFF2-40B4-BE49-F238E27FC236}">
                <a16:creationId xmlns:a16="http://schemas.microsoft.com/office/drawing/2014/main" id="{0A0942D9-6435-46A6-BA7A-3E1743A338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28"/>
            <a:ext cx="4866300" cy="6883028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63125755-D2CE-4578-A9DB-DB13ADD3376B}"/>
              </a:ext>
            </a:extLst>
          </p:cNvPr>
          <p:cNvSpPr txBox="1"/>
          <p:nvPr/>
        </p:nvSpPr>
        <p:spPr>
          <a:xfrm>
            <a:off x="4838019" y="2213283"/>
            <a:ext cx="5039700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600" dirty="0">
                <a:solidFill>
                  <a:srgbClr val="222222"/>
                </a:solidFill>
                <a:latin typeface="verdana" panose="020B0604030504040204" pitchFamily="34" charset="0"/>
              </a:rPr>
              <a:t>In memoriam </a:t>
            </a:r>
            <a:r>
              <a:rPr lang="hu-HU" sz="1600" dirty="0" err="1">
                <a:solidFill>
                  <a:srgbClr val="222222"/>
                </a:solidFill>
                <a:latin typeface="verdana" panose="020B0604030504040204" pitchFamily="34" charset="0"/>
              </a:rPr>
              <a:t>Yogiro</a:t>
            </a:r>
            <a:r>
              <a:rPr lang="hu-HU" sz="1600" dirty="0">
                <a:solidFill>
                  <a:srgbClr val="222222"/>
                </a:solidFill>
                <a:latin typeface="verdana" panose="020B0604030504040204" pitchFamily="34" charset="0"/>
              </a:rPr>
              <a:t> </a:t>
            </a:r>
            <a:r>
              <a:rPr lang="hu-HU" sz="1600" dirty="0" err="1">
                <a:solidFill>
                  <a:srgbClr val="222222"/>
                </a:solidFill>
                <a:latin typeface="verdana" panose="020B0604030504040204" pitchFamily="34" charset="0"/>
              </a:rPr>
              <a:t>Hama</a:t>
            </a:r>
            <a:endParaRPr lang="hu-HU" sz="1600" dirty="0">
              <a:solidFill>
                <a:srgbClr val="222222"/>
              </a:solidFill>
              <a:latin typeface="verdana" panose="020B0604030504040204" pitchFamily="34" charset="0"/>
            </a:endParaRPr>
          </a:p>
          <a:p>
            <a:pPr algn="ctr"/>
            <a:endParaRPr lang="hu-HU" sz="1600" dirty="0">
              <a:solidFill>
                <a:srgbClr val="222222"/>
              </a:solidFill>
              <a:latin typeface="verdana" panose="020B0604030504040204" pitchFamily="34" charset="0"/>
            </a:endParaRPr>
          </a:p>
          <a:p>
            <a:pPr algn="ctr"/>
            <a:r>
              <a:rPr lang="hu-HU" sz="1500" dirty="0">
                <a:solidFill>
                  <a:srgbClr val="222222"/>
                </a:solidFill>
                <a:latin typeface="verdana" panose="020B0604030504040204" pitchFamily="34" charset="0"/>
              </a:rPr>
              <a:t>I</a:t>
            </a: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n our heart, we</a:t>
            </a:r>
            <a:r>
              <a:rPr lang="hu-HU" sz="1500" dirty="0">
                <a:solidFill>
                  <a:srgbClr val="222222"/>
                </a:solidFill>
                <a:latin typeface="verdana" panose="020B0604030504040204" pitchFamily="34" charset="0"/>
              </a:rPr>
              <a:t> </a:t>
            </a:r>
            <a:r>
              <a:rPr lang="hu-HU" sz="1500" dirty="0" err="1">
                <a:solidFill>
                  <a:srgbClr val="222222"/>
                </a:solidFill>
                <a:latin typeface="verdana" panose="020B0604030504040204" pitchFamily="34" charset="0"/>
              </a:rPr>
              <a:t>sha</a:t>
            </a:r>
            <a:r>
              <a:rPr lang="en-US" sz="1500" dirty="0" err="1">
                <a:solidFill>
                  <a:srgbClr val="222222"/>
                </a:solidFill>
                <a:latin typeface="verdana" panose="020B0604030504040204" pitchFamily="34" charset="0"/>
              </a:rPr>
              <a:t>ll</a:t>
            </a: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 not forget you.</a:t>
            </a:r>
            <a:br>
              <a:rPr lang="en-US" sz="1500" dirty="0"/>
            </a:b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In our mind, we</a:t>
            </a:r>
            <a:r>
              <a:rPr lang="hu-HU" sz="1500" dirty="0">
                <a:solidFill>
                  <a:srgbClr val="222222"/>
                </a:solidFill>
                <a:latin typeface="verdana" panose="020B0604030504040204" pitchFamily="34" charset="0"/>
              </a:rPr>
              <a:t>’</a:t>
            </a:r>
            <a:r>
              <a:rPr lang="en-US" sz="1500" dirty="0" err="1">
                <a:solidFill>
                  <a:srgbClr val="222222"/>
                </a:solidFill>
                <a:latin typeface="verdana" panose="020B0604030504040204" pitchFamily="34" charset="0"/>
              </a:rPr>
              <a:t>ll</a:t>
            </a: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 remember</a:t>
            </a:r>
            <a:r>
              <a:rPr lang="hu-HU" sz="1500" dirty="0">
                <a:solidFill>
                  <a:srgbClr val="222222"/>
                </a:solidFill>
                <a:latin typeface="verdana" panose="020B0604030504040204" pitchFamily="34" charset="0"/>
              </a:rPr>
              <a:t> </a:t>
            </a:r>
            <a:r>
              <a:rPr lang="hu-HU" sz="1500" dirty="0" err="1">
                <a:solidFill>
                  <a:srgbClr val="222222"/>
                </a:solidFill>
                <a:latin typeface="verdana" panose="020B0604030504040204" pitchFamily="34" charset="0"/>
              </a:rPr>
              <a:t>you</a:t>
            </a:r>
            <a:r>
              <a:rPr lang="hu-HU" sz="1500" dirty="0">
                <a:solidFill>
                  <a:srgbClr val="222222"/>
                </a:solidFill>
                <a:latin typeface="verdana" panose="020B0604030504040204" pitchFamily="34" charset="0"/>
              </a:rPr>
              <a:t>, </a:t>
            </a:r>
            <a:r>
              <a:rPr lang="hu-HU" sz="1500" dirty="0" err="1">
                <a:solidFill>
                  <a:srgbClr val="222222"/>
                </a:solidFill>
                <a:latin typeface="verdana" panose="020B0604030504040204" pitchFamily="34" charset="0"/>
              </a:rPr>
              <a:t>too</a:t>
            </a: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.</a:t>
            </a:r>
            <a:br>
              <a:rPr lang="en-US" sz="1500" dirty="0"/>
            </a:b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In the next world, someone </a:t>
            </a:r>
            <a:r>
              <a:rPr lang="hu-HU" sz="1500" dirty="0" err="1">
                <a:solidFill>
                  <a:srgbClr val="222222"/>
                </a:solidFill>
                <a:latin typeface="verdana" panose="020B0604030504040204" pitchFamily="34" charset="0"/>
              </a:rPr>
              <a:t>was</a:t>
            </a: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 waiting for you.</a:t>
            </a:r>
            <a:br>
              <a:rPr lang="en-US" sz="1500" dirty="0"/>
            </a:b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Good </a:t>
            </a:r>
            <a:r>
              <a:rPr lang="en-US" sz="1500" dirty="0" err="1">
                <a:solidFill>
                  <a:srgbClr val="222222"/>
                </a:solidFill>
                <a:latin typeface="verdana" panose="020B0604030504040204" pitchFamily="34" charset="0"/>
              </a:rPr>
              <a:t>Yogiro</a:t>
            </a: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,</a:t>
            </a:r>
            <a:r>
              <a:rPr lang="hu-HU" sz="1500" dirty="0">
                <a:solidFill>
                  <a:srgbClr val="222222"/>
                </a:solidFill>
                <a:latin typeface="verdana" panose="020B0604030504040204" pitchFamily="34" charset="0"/>
              </a:rPr>
              <a:t> </a:t>
            </a:r>
            <a:r>
              <a:rPr lang="hu-HU" sz="1500" dirty="0" err="1">
                <a:solidFill>
                  <a:srgbClr val="222222"/>
                </a:solidFill>
                <a:latin typeface="verdana" panose="020B0604030504040204" pitchFamily="34" charset="0"/>
              </a:rPr>
              <a:t>farewell</a:t>
            </a:r>
            <a:r>
              <a:rPr lang="hu-HU" sz="1500" dirty="0">
                <a:solidFill>
                  <a:srgbClr val="222222"/>
                </a:solidFill>
                <a:latin typeface="verdana" panose="020B0604030504040204" pitchFamily="34" charset="0"/>
              </a:rPr>
              <a:t>,</a:t>
            </a:r>
            <a:r>
              <a:rPr lang="en-US" sz="1500" dirty="0">
                <a:solidFill>
                  <a:srgbClr val="222222"/>
                </a:solidFill>
                <a:latin typeface="verdana" panose="020B0604030504040204" pitchFamily="34" charset="0"/>
              </a:rPr>
              <a:t> may God bless you!</a:t>
            </a:r>
            <a:endParaRPr lang="hu-HU" sz="1500" dirty="0">
              <a:solidFill>
                <a:srgbClr val="222222"/>
              </a:solidFill>
              <a:latin typeface="verdana" panose="020B0604030504040204" pitchFamily="34" charset="0"/>
            </a:endParaRPr>
          </a:p>
          <a:p>
            <a:pPr algn="ctr"/>
            <a:endParaRPr lang="hu-HU" sz="1500" dirty="0">
              <a:solidFill>
                <a:srgbClr val="222222"/>
              </a:solidFill>
              <a:latin typeface="verdana" panose="020B0604030504040204" pitchFamily="34" charset="0"/>
            </a:endParaRPr>
          </a:p>
          <a:p>
            <a:pPr algn="ctr"/>
            <a:endParaRPr lang="hu-HU" sz="1500" dirty="0">
              <a:solidFill>
                <a:srgbClr val="222222"/>
              </a:solidFill>
              <a:latin typeface="verdana" panose="020B0604030504040204" pitchFamily="34" charset="0"/>
            </a:endParaRPr>
          </a:p>
          <a:p>
            <a:pPr algn="r"/>
            <a:r>
              <a:rPr lang="hu-HU" sz="1400" dirty="0">
                <a:solidFill>
                  <a:srgbClr val="222222"/>
                </a:solidFill>
                <a:latin typeface="verdana" panose="020B0604030504040204" pitchFamily="34" charset="0"/>
              </a:rPr>
              <a:t>Tamás Csörgő</a:t>
            </a:r>
          </a:p>
          <a:p>
            <a:pPr algn="r"/>
            <a:r>
              <a:rPr lang="hu-HU" sz="1400" dirty="0" err="1">
                <a:solidFill>
                  <a:srgbClr val="222222"/>
                </a:solidFill>
                <a:latin typeface="verdana" panose="020B0604030504040204" pitchFamily="34" charset="0"/>
              </a:rPr>
              <a:t>September</a:t>
            </a:r>
            <a:r>
              <a:rPr lang="hu-HU" sz="1400" dirty="0">
                <a:solidFill>
                  <a:srgbClr val="222222"/>
                </a:solidFill>
                <a:latin typeface="verdana" panose="020B0604030504040204" pitchFamily="34" charset="0"/>
              </a:rPr>
              <a:t> 26, 2026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2837378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58</Words>
  <Application>Microsoft Office PowerPoint</Application>
  <PresentationFormat>A4 (210x297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Dr. Csörgő Tamás</dc:creator>
  <cp:lastModifiedBy>Dr. Csörgő Tamás</cp:lastModifiedBy>
  <cp:revision>6</cp:revision>
  <dcterms:created xsi:type="dcterms:W3CDTF">2025-09-26T09:35:35Z</dcterms:created>
  <dcterms:modified xsi:type="dcterms:W3CDTF">2025-09-26T15:00:30Z</dcterms:modified>
</cp:coreProperties>
</file>