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6" r:id="rId5"/>
    <p:sldId id="318" r:id="rId6"/>
    <p:sldId id="560" r:id="rId7"/>
    <p:sldId id="559" r:id="rId8"/>
    <p:sldId id="3307" r:id="rId9"/>
    <p:sldId id="319" r:id="rId10"/>
    <p:sldId id="311" r:id="rId11"/>
    <p:sldId id="301" r:id="rId12"/>
    <p:sldId id="303" r:id="rId13"/>
    <p:sldId id="315" r:id="rId14"/>
    <p:sldId id="3308" r:id="rId15"/>
    <p:sldId id="3309" r:id="rId16"/>
    <p:sldId id="3310" r:id="rId17"/>
    <p:sldId id="297" r:id="rId18"/>
    <p:sldId id="305" r:id="rId19"/>
    <p:sldId id="306" r:id="rId20"/>
    <p:sldId id="28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1"/>
    <p:restoredTop sz="94767"/>
  </p:normalViewPr>
  <p:slideViewPr>
    <p:cSldViewPr snapToGrid="0">
      <p:cViewPr varScale="1">
        <p:scale>
          <a:sx n="96" d="100"/>
          <a:sy n="96" d="100"/>
        </p:scale>
        <p:origin x="200" y="6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363978-3F01-8F4A-AF8B-523E9C28E1EE}" type="doc">
      <dgm:prSet loTypeId="urn:microsoft.com/office/officeart/2005/8/layout/orgChart1" loCatId="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GB"/>
        </a:p>
      </dgm:t>
    </dgm:pt>
    <dgm:pt modelId="{5E5CBF8E-AFBB-FA47-9575-031B71B32CE8}">
      <dgm:prSet phldrT="[Text]"/>
      <dgm:spPr/>
      <dgm:t>
        <a:bodyPr/>
        <a:lstStyle/>
        <a:p>
          <a:r>
            <a:rPr lang="en-GB"/>
            <a:t>CMT Lead</a:t>
          </a:r>
        </a:p>
      </dgm:t>
    </dgm:pt>
    <dgm:pt modelId="{44DD4B7B-A6D2-D949-B97D-9FDDC001E0FC}" type="parTrans" cxnId="{C1F63941-78A4-5148-9FAD-EE0D3E49F5B5}">
      <dgm:prSet/>
      <dgm:spPr/>
      <dgm:t>
        <a:bodyPr/>
        <a:lstStyle/>
        <a:p>
          <a:endParaRPr lang="en-GB"/>
        </a:p>
      </dgm:t>
    </dgm:pt>
    <dgm:pt modelId="{858AB050-0E0B-D847-AB73-A5D275A0EFEE}" type="sibTrans" cxnId="{C1F63941-78A4-5148-9FAD-EE0D3E49F5B5}">
      <dgm:prSet/>
      <dgm:spPr/>
      <dgm:t>
        <a:bodyPr/>
        <a:lstStyle/>
        <a:p>
          <a:endParaRPr lang="en-GB"/>
        </a:p>
      </dgm:t>
    </dgm:pt>
    <dgm:pt modelId="{D9563371-5D19-124B-9FAC-2AB2B4F19155}">
      <dgm:prSet phldrT="[Text]"/>
      <dgm:spPr/>
      <dgm:t>
        <a:bodyPr/>
        <a:lstStyle/>
        <a:p>
          <a:r>
            <a:rPr lang="en-GB"/>
            <a:t>Tech. Lead</a:t>
          </a:r>
        </a:p>
      </dgm:t>
    </dgm:pt>
    <dgm:pt modelId="{5665F117-BDDD-CE40-ABD2-C1E4C3102393}" type="parTrans" cxnId="{F0A696B1-7388-5F44-81FA-EB5F79A8327D}">
      <dgm:prSet/>
      <dgm:spPr/>
      <dgm:t>
        <a:bodyPr/>
        <a:lstStyle/>
        <a:p>
          <a:endParaRPr lang="en-GB"/>
        </a:p>
      </dgm:t>
    </dgm:pt>
    <dgm:pt modelId="{94FC2D04-CE74-1F49-BF99-D18BDD5FA453}" type="sibTrans" cxnId="{F0A696B1-7388-5F44-81FA-EB5F79A8327D}">
      <dgm:prSet/>
      <dgm:spPr/>
      <dgm:t>
        <a:bodyPr/>
        <a:lstStyle/>
        <a:p>
          <a:endParaRPr lang="en-GB"/>
        </a:p>
      </dgm:t>
    </dgm:pt>
    <dgm:pt modelId="{E883E537-1424-6546-BA6C-6739E70FC29D}">
      <dgm:prSet phldrT="[Text]"/>
      <dgm:spPr/>
      <dgm:t>
        <a:bodyPr/>
        <a:lstStyle/>
        <a:p>
          <a:r>
            <a:rPr lang="en-GB"/>
            <a:t>HSE</a:t>
          </a:r>
        </a:p>
      </dgm:t>
    </dgm:pt>
    <dgm:pt modelId="{E16D3142-5192-084B-9E4B-958378C19279}" type="parTrans" cxnId="{E590F3BF-2D90-B243-B25F-9F64669294EC}">
      <dgm:prSet/>
      <dgm:spPr/>
      <dgm:t>
        <a:bodyPr/>
        <a:lstStyle/>
        <a:p>
          <a:endParaRPr lang="en-GB"/>
        </a:p>
      </dgm:t>
    </dgm:pt>
    <dgm:pt modelId="{3B4C4C1C-F8DE-D745-9363-D29964C361A6}" type="sibTrans" cxnId="{E590F3BF-2D90-B243-B25F-9F64669294EC}">
      <dgm:prSet/>
      <dgm:spPr/>
      <dgm:t>
        <a:bodyPr/>
        <a:lstStyle/>
        <a:p>
          <a:endParaRPr lang="en-GB"/>
        </a:p>
      </dgm:t>
    </dgm:pt>
    <dgm:pt modelId="{4C3C5058-7201-E946-BC5D-6B56E8F177C4}">
      <dgm:prSet phldrT="[Text]"/>
      <dgm:spPr/>
      <dgm:t>
        <a:bodyPr/>
        <a:lstStyle/>
        <a:p>
          <a:r>
            <a:rPr lang="en-GB"/>
            <a:t>CFRS</a:t>
          </a:r>
        </a:p>
      </dgm:t>
    </dgm:pt>
    <dgm:pt modelId="{DB1376E7-E268-7444-9320-8A0F067830FF}" type="parTrans" cxnId="{987EDF44-9E53-8746-A5A0-172F792830A6}">
      <dgm:prSet/>
      <dgm:spPr/>
      <dgm:t>
        <a:bodyPr/>
        <a:lstStyle/>
        <a:p>
          <a:endParaRPr lang="en-GB"/>
        </a:p>
      </dgm:t>
    </dgm:pt>
    <dgm:pt modelId="{D24B0F60-61EC-5448-9624-277A4E70E878}" type="sibTrans" cxnId="{987EDF44-9E53-8746-A5A0-172F792830A6}">
      <dgm:prSet/>
      <dgm:spPr/>
      <dgm:t>
        <a:bodyPr/>
        <a:lstStyle/>
        <a:p>
          <a:endParaRPr lang="en-GB"/>
        </a:p>
      </dgm:t>
    </dgm:pt>
    <dgm:pt modelId="{0D294B20-0FC8-A44E-BF67-3EE519B04FD2}">
      <dgm:prSet phldrT="[Text]"/>
      <dgm:spPr/>
      <dgm:t>
        <a:bodyPr/>
        <a:lstStyle/>
        <a:p>
          <a:r>
            <a:rPr lang="en-GB"/>
            <a:t>Admin</a:t>
          </a:r>
        </a:p>
      </dgm:t>
    </dgm:pt>
    <dgm:pt modelId="{F6305C54-8922-EF44-B94D-7009E8ACE379}" type="parTrans" cxnId="{FAEED821-9699-0249-8B2A-32A9C0944CFE}">
      <dgm:prSet/>
      <dgm:spPr/>
      <dgm:t>
        <a:bodyPr/>
        <a:lstStyle/>
        <a:p>
          <a:endParaRPr lang="en-GB"/>
        </a:p>
      </dgm:t>
    </dgm:pt>
    <dgm:pt modelId="{FAC8D84F-0459-C944-B412-49CBF57B09FD}" type="sibTrans" cxnId="{FAEED821-9699-0249-8B2A-32A9C0944CFE}">
      <dgm:prSet/>
      <dgm:spPr/>
      <dgm:t>
        <a:bodyPr/>
        <a:lstStyle/>
        <a:p>
          <a:endParaRPr lang="en-GB"/>
        </a:p>
      </dgm:t>
    </dgm:pt>
    <dgm:pt modelId="{1EA8C810-47A8-9740-BBF5-3F7E651D2D1E}">
      <dgm:prSet phldrT="[Text]"/>
      <dgm:spPr/>
      <dgm:t>
        <a:bodyPr/>
        <a:lstStyle/>
        <a:p>
          <a:r>
            <a:rPr lang="en-GB"/>
            <a:t>Log</a:t>
          </a:r>
        </a:p>
      </dgm:t>
    </dgm:pt>
    <dgm:pt modelId="{5508C20B-50F7-224E-8FE8-E7333C2ECD87}" type="parTrans" cxnId="{DE5C7EF6-606A-1F4B-83F5-76FCC7370898}">
      <dgm:prSet/>
      <dgm:spPr/>
      <dgm:t>
        <a:bodyPr/>
        <a:lstStyle/>
        <a:p>
          <a:endParaRPr lang="en-GB"/>
        </a:p>
      </dgm:t>
    </dgm:pt>
    <dgm:pt modelId="{307CBA02-CA9A-E444-942F-5F1A7313EB7A}" type="sibTrans" cxnId="{DE5C7EF6-606A-1F4B-83F5-76FCC7370898}">
      <dgm:prSet/>
      <dgm:spPr/>
      <dgm:t>
        <a:bodyPr/>
        <a:lstStyle/>
        <a:p>
          <a:endParaRPr lang="en-GB"/>
        </a:p>
      </dgm:t>
    </dgm:pt>
    <dgm:pt modelId="{60038057-DE49-A546-8F1E-45ACE16D895E}">
      <dgm:prSet phldrT="[Text]"/>
      <dgm:spPr/>
      <dgm:t>
        <a:bodyPr/>
        <a:lstStyle/>
        <a:p>
          <a:r>
            <a:rPr lang="en-GB"/>
            <a:t>Info. Manager</a:t>
          </a:r>
        </a:p>
      </dgm:t>
    </dgm:pt>
    <dgm:pt modelId="{1152342B-987C-E544-AD9A-DD33FBF34BA0}" type="parTrans" cxnId="{0CC4ECDA-59FB-1541-9E0B-EE78340344EE}">
      <dgm:prSet/>
      <dgm:spPr/>
      <dgm:t>
        <a:bodyPr/>
        <a:lstStyle/>
        <a:p>
          <a:endParaRPr lang="en-GB"/>
        </a:p>
      </dgm:t>
    </dgm:pt>
    <dgm:pt modelId="{F0B4898F-CCC7-5345-BFAD-997BFD4A3DBC}" type="sibTrans" cxnId="{0CC4ECDA-59FB-1541-9E0B-EE78340344EE}">
      <dgm:prSet/>
      <dgm:spPr/>
      <dgm:t>
        <a:bodyPr/>
        <a:lstStyle/>
        <a:p>
          <a:endParaRPr lang="en-GB"/>
        </a:p>
      </dgm:t>
    </dgm:pt>
    <dgm:pt modelId="{706C4477-EABF-E648-8F1F-377A125B6716}">
      <dgm:prSet phldrT="[Text]"/>
      <dgm:spPr/>
      <dgm:t>
        <a:bodyPr/>
        <a:lstStyle/>
        <a:p>
          <a:r>
            <a:rPr lang="en-GB"/>
            <a:t>HR</a:t>
          </a:r>
        </a:p>
      </dgm:t>
    </dgm:pt>
    <dgm:pt modelId="{56923DDC-52AC-7A4A-9E43-92E924D9348B}" type="parTrans" cxnId="{4AE5A57D-A30D-C34F-9B2B-8AF14638797E}">
      <dgm:prSet/>
      <dgm:spPr/>
      <dgm:t>
        <a:bodyPr/>
        <a:lstStyle/>
        <a:p>
          <a:endParaRPr lang="en-GB"/>
        </a:p>
      </dgm:t>
    </dgm:pt>
    <dgm:pt modelId="{95586689-564C-954A-BDAE-55F74649B734}" type="sibTrans" cxnId="{4AE5A57D-A30D-C34F-9B2B-8AF14638797E}">
      <dgm:prSet/>
      <dgm:spPr/>
      <dgm:t>
        <a:bodyPr/>
        <a:lstStyle/>
        <a:p>
          <a:endParaRPr lang="en-GB"/>
        </a:p>
      </dgm:t>
    </dgm:pt>
    <dgm:pt modelId="{D84ACBA1-2F77-8442-A7E3-C33B9031FB8B}">
      <dgm:prSet phldrT="[Text]"/>
      <dgm:spPr/>
      <dgm:t>
        <a:bodyPr/>
        <a:lstStyle/>
        <a:p>
          <a:r>
            <a:rPr lang="en-GB"/>
            <a:t>Legal</a:t>
          </a:r>
        </a:p>
      </dgm:t>
    </dgm:pt>
    <dgm:pt modelId="{C28FA6E0-1996-E741-A747-2709898D74C8}" type="parTrans" cxnId="{03C42C4A-9864-CA48-8874-EDBDE7258489}">
      <dgm:prSet/>
      <dgm:spPr/>
      <dgm:t>
        <a:bodyPr/>
        <a:lstStyle/>
        <a:p>
          <a:endParaRPr lang="en-GB"/>
        </a:p>
      </dgm:t>
    </dgm:pt>
    <dgm:pt modelId="{4D7DC505-9ABA-6F46-B2D6-27CB8B07BEC2}" type="sibTrans" cxnId="{03C42C4A-9864-CA48-8874-EDBDE7258489}">
      <dgm:prSet/>
      <dgm:spPr/>
      <dgm:t>
        <a:bodyPr/>
        <a:lstStyle/>
        <a:p>
          <a:endParaRPr lang="en-GB"/>
        </a:p>
      </dgm:t>
    </dgm:pt>
    <dgm:pt modelId="{E3724BC9-615F-5C40-AA66-A329EB03FD9C}">
      <dgm:prSet phldrT="[Text]"/>
      <dgm:spPr/>
      <dgm:t>
        <a:bodyPr/>
        <a:lstStyle/>
        <a:p>
          <a:r>
            <a:rPr lang="en-GB"/>
            <a:t>Security</a:t>
          </a:r>
        </a:p>
      </dgm:t>
    </dgm:pt>
    <dgm:pt modelId="{A417A8BD-B764-C645-8C98-68B18DAA8817}" type="parTrans" cxnId="{A1D3C9DF-8122-4B47-9719-D54EF024BE82}">
      <dgm:prSet/>
      <dgm:spPr/>
      <dgm:t>
        <a:bodyPr/>
        <a:lstStyle/>
        <a:p>
          <a:endParaRPr lang="en-GB"/>
        </a:p>
      </dgm:t>
    </dgm:pt>
    <dgm:pt modelId="{BF6C9D66-11DD-1B4F-B530-1FC897D3B029}" type="sibTrans" cxnId="{A1D3C9DF-8122-4B47-9719-D54EF024BE82}">
      <dgm:prSet/>
      <dgm:spPr/>
      <dgm:t>
        <a:bodyPr/>
        <a:lstStyle/>
        <a:p>
          <a:endParaRPr lang="en-GB"/>
        </a:p>
      </dgm:t>
    </dgm:pt>
    <dgm:pt modelId="{2AFF02E8-03B8-464B-87F0-FE42A0614BA7}">
      <dgm:prSet phldrT="[Text]"/>
      <dgm:spPr/>
      <dgm:t>
        <a:bodyPr/>
        <a:lstStyle/>
        <a:p>
          <a:r>
            <a:rPr lang="en-GB"/>
            <a:t>ad hoc</a:t>
          </a:r>
        </a:p>
      </dgm:t>
    </dgm:pt>
    <dgm:pt modelId="{41C1FF98-AFA7-9243-A15F-BBFB377E0B29}" type="parTrans" cxnId="{1E276F0F-D6D6-B648-BBCA-5007C6EECCAE}">
      <dgm:prSet/>
      <dgm:spPr/>
      <dgm:t>
        <a:bodyPr/>
        <a:lstStyle/>
        <a:p>
          <a:endParaRPr lang="en-GB"/>
        </a:p>
      </dgm:t>
    </dgm:pt>
    <dgm:pt modelId="{4EEDB242-F03C-E04D-B7DB-FB3E0987B523}" type="sibTrans" cxnId="{1E276F0F-D6D6-B648-BBCA-5007C6EECCAE}">
      <dgm:prSet/>
      <dgm:spPr/>
      <dgm:t>
        <a:bodyPr/>
        <a:lstStyle/>
        <a:p>
          <a:endParaRPr lang="en-GB"/>
        </a:p>
      </dgm:t>
    </dgm:pt>
    <dgm:pt modelId="{FE650FFB-5741-AD42-88C7-7DDF895100B0}">
      <dgm:prSet phldrT="[Text]"/>
      <dgm:spPr/>
      <dgm:t>
        <a:bodyPr/>
        <a:lstStyle/>
        <a:p>
          <a:r>
            <a:rPr lang="en-GB"/>
            <a:t>Comms</a:t>
          </a:r>
        </a:p>
      </dgm:t>
    </dgm:pt>
    <dgm:pt modelId="{060BB9F8-9096-964D-9BFA-141C3C618DA2}" type="parTrans" cxnId="{6E6962EF-66E1-1642-A905-1D93D93D7AAE}">
      <dgm:prSet/>
      <dgm:spPr/>
      <dgm:t>
        <a:bodyPr/>
        <a:lstStyle/>
        <a:p>
          <a:endParaRPr lang="en-GB"/>
        </a:p>
      </dgm:t>
    </dgm:pt>
    <dgm:pt modelId="{40BCE49D-BBF9-3443-83D1-35B19D45A940}" type="sibTrans" cxnId="{6E6962EF-66E1-1642-A905-1D93D93D7AAE}">
      <dgm:prSet/>
      <dgm:spPr/>
      <dgm:t>
        <a:bodyPr/>
        <a:lstStyle/>
        <a:p>
          <a:endParaRPr lang="en-GB"/>
        </a:p>
      </dgm:t>
    </dgm:pt>
    <dgm:pt modelId="{A7129ABD-C8F4-314C-8CA8-CD853A05FE0E}" type="pres">
      <dgm:prSet presAssocID="{70363978-3F01-8F4A-AF8B-523E9C28E1E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8C68AF9-C3CA-A745-94AD-EDE0F3C88307}" type="pres">
      <dgm:prSet presAssocID="{5E5CBF8E-AFBB-FA47-9575-031B71B32CE8}" presName="hierRoot1" presStyleCnt="0">
        <dgm:presLayoutVars>
          <dgm:hierBranch val="init"/>
        </dgm:presLayoutVars>
      </dgm:prSet>
      <dgm:spPr/>
    </dgm:pt>
    <dgm:pt modelId="{5CBD1AEA-20A7-7147-82F1-83D340F080F1}" type="pres">
      <dgm:prSet presAssocID="{5E5CBF8E-AFBB-FA47-9575-031B71B32CE8}" presName="rootComposite1" presStyleCnt="0"/>
      <dgm:spPr/>
    </dgm:pt>
    <dgm:pt modelId="{C255E3A6-F54C-5E4B-8F6C-6257C2713BDA}" type="pres">
      <dgm:prSet presAssocID="{5E5CBF8E-AFBB-FA47-9575-031B71B32CE8}" presName="rootText1" presStyleLbl="node0" presStyleIdx="0" presStyleCnt="1">
        <dgm:presLayoutVars>
          <dgm:chPref val="3"/>
        </dgm:presLayoutVars>
      </dgm:prSet>
      <dgm:spPr/>
    </dgm:pt>
    <dgm:pt modelId="{2B64F8B0-2C80-594D-9C74-7FBB8BCCEDDD}" type="pres">
      <dgm:prSet presAssocID="{5E5CBF8E-AFBB-FA47-9575-031B71B32CE8}" presName="rootConnector1" presStyleLbl="node1" presStyleIdx="0" presStyleCnt="0"/>
      <dgm:spPr/>
    </dgm:pt>
    <dgm:pt modelId="{FEAC5DF6-0075-5B43-9608-DBBD74FD9369}" type="pres">
      <dgm:prSet presAssocID="{5E5CBF8E-AFBB-FA47-9575-031B71B32CE8}" presName="hierChild2" presStyleCnt="0"/>
      <dgm:spPr/>
    </dgm:pt>
    <dgm:pt modelId="{46900E21-DFC2-5B40-A18F-4F623400A917}" type="pres">
      <dgm:prSet presAssocID="{5665F117-BDDD-CE40-ABD2-C1E4C3102393}" presName="Name37" presStyleLbl="parChTrans1D2" presStyleIdx="0" presStyleCnt="11"/>
      <dgm:spPr/>
    </dgm:pt>
    <dgm:pt modelId="{F8C8036D-DA6A-F348-88B2-3908B7E6FDC6}" type="pres">
      <dgm:prSet presAssocID="{D9563371-5D19-124B-9FAC-2AB2B4F19155}" presName="hierRoot2" presStyleCnt="0">
        <dgm:presLayoutVars>
          <dgm:hierBranch val="init"/>
        </dgm:presLayoutVars>
      </dgm:prSet>
      <dgm:spPr/>
    </dgm:pt>
    <dgm:pt modelId="{3BC8789D-F50D-7947-AA12-DE2392F2650C}" type="pres">
      <dgm:prSet presAssocID="{D9563371-5D19-124B-9FAC-2AB2B4F19155}" presName="rootComposite" presStyleCnt="0"/>
      <dgm:spPr/>
    </dgm:pt>
    <dgm:pt modelId="{5655BCCD-9646-3B47-B3AB-1378864A1450}" type="pres">
      <dgm:prSet presAssocID="{D9563371-5D19-124B-9FAC-2AB2B4F19155}" presName="rootText" presStyleLbl="node2" presStyleIdx="0" presStyleCnt="11">
        <dgm:presLayoutVars>
          <dgm:chPref val="3"/>
        </dgm:presLayoutVars>
      </dgm:prSet>
      <dgm:spPr/>
    </dgm:pt>
    <dgm:pt modelId="{64476296-597D-E64C-BDF7-BFF5728C717C}" type="pres">
      <dgm:prSet presAssocID="{D9563371-5D19-124B-9FAC-2AB2B4F19155}" presName="rootConnector" presStyleLbl="node2" presStyleIdx="0" presStyleCnt="11"/>
      <dgm:spPr/>
    </dgm:pt>
    <dgm:pt modelId="{E0B3C492-0A6E-F940-9088-49FBA69A56B5}" type="pres">
      <dgm:prSet presAssocID="{D9563371-5D19-124B-9FAC-2AB2B4F19155}" presName="hierChild4" presStyleCnt="0"/>
      <dgm:spPr/>
    </dgm:pt>
    <dgm:pt modelId="{97138397-5695-1840-B761-44C8FE2C6244}" type="pres">
      <dgm:prSet presAssocID="{D9563371-5D19-124B-9FAC-2AB2B4F19155}" presName="hierChild5" presStyleCnt="0"/>
      <dgm:spPr/>
    </dgm:pt>
    <dgm:pt modelId="{E18B17EB-FCF4-A44E-988A-62E97612593E}" type="pres">
      <dgm:prSet presAssocID="{E16D3142-5192-084B-9E4B-958378C19279}" presName="Name37" presStyleLbl="parChTrans1D2" presStyleIdx="1" presStyleCnt="11"/>
      <dgm:spPr/>
    </dgm:pt>
    <dgm:pt modelId="{F77A9598-FE3B-C343-82D9-E6527AC278F0}" type="pres">
      <dgm:prSet presAssocID="{E883E537-1424-6546-BA6C-6739E70FC29D}" presName="hierRoot2" presStyleCnt="0">
        <dgm:presLayoutVars>
          <dgm:hierBranch val="init"/>
        </dgm:presLayoutVars>
      </dgm:prSet>
      <dgm:spPr/>
    </dgm:pt>
    <dgm:pt modelId="{6032BA6D-4AAF-124B-9710-9664D19C6A21}" type="pres">
      <dgm:prSet presAssocID="{E883E537-1424-6546-BA6C-6739E70FC29D}" presName="rootComposite" presStyleCnt="0"/>
      <dgm:spPr/>
    </dgm:pt>
    <dgm:pt modelId="{99F85E7D-FC0F-F34D-BCDE-370A17CE94D3}" type="pres">
      <dgm:prSet presAssocID="{E883E537-1424-6546-BA6C-6739E70FC29D}" presName="rootText" presStyleLbl="node2" presStyleIdx="1" presStyleCnt="11">
        <dgm:presLayoutVars>
          <dgm:chPref val="3"/>
        </dgm:presLayoutVars>
      </dgm:prSet>
      <dgm:spPr/>
    </dgm:pt>
    <dgm:pt modelId="{1B8AB584-A483-D04C-A299-68BB4DEA8FCE}" type="pres">
      <dgm:prSet presAssocID="{E883E537-1424-6546-BA6C-6739E70FC29D}" presName="rootConnector" presStyleLbl="node2" presStyleIdx="1" presStyleCnt="11"/>
      <dgm:spPr/>
    </dgm:pt>
    <dgm:pt modelId="{238531A9-FE8A-A14B-9E16-B3DDC6EAE98E}" type="pres">
      <dgm:prSet presAssocID="{E883E537-1424-6546-BA6C-6739E70FC29D}" presName="hierChild4" presStyleCnt="0"/>
      <dgm:spPr/>
    </dgm:pt>
    <dgm:pt modelId="{9001FDD0-5465-FB4D-9512-BBE266950D5B}" type="pres">
      <dgm:prSet presAssocID="{E883E537-1424-6546-BA6C-6739E70FC29D}" presName="hierChild5" presStyleCnt="0"/>
      <dgm:spPr/>
    </dgm:pt>
    <dgm:pt modelId="{16AFBC5B-9AD9-8C4A-BADF-0A5099ABA932}" type="pres">
      <dgm:prSet presAssocID="{DB1376E7-E268-7444-9320-8A0F067830FF}" presName="Name37" presStyleLbl="parChTrans1D2" presStyleIdx="2" presStyleCnt="11"/>
      <dgm:spPr/>
    </dgm:pt>
    <dgm:pt modelId="{E920E811-06B2-BC4D-8A11-0BE8DE4598FC}" type="pres">
      <dgm:prSet presAssocID="{4C3C5058-7201-E946-BC5D-6B56E8F177C4}" presName="hierRoot2" presStyleCnt="0">
        <dgm:presLayoutVars>
          <dgm:hierBranch val="init"/>
        </dgm:presLayoutVars>
      </dgm:prSet>
      <dgm:spPr/>
    </dgm:pt>
    <dgm:pt modelId="{7FF89522-82EB-4844-838B-DF1C09420CB7}" type="pres">
      <dgm:prSet presAssocID="{4C3C5058-7201-E946-BC5D-6B56E8F177C4}" presName="rootComposite" presStyleCnt="0"/>
      <dgm:spPr/>
    </dgm:pt>
    <dgm:pt modelId="{A5DC1319-4BC6-114E-AE51-B396D4820C65}" type="pres">
      <dgm:prSet presAssocID="{4C3C5058-7201-E946-BC5D-6B56E8F177C4}" presName="rootText" presStyleLbl="node2" presStyleIdx="2" presStyleCnt="11">
        <dgm:presLayoutVars>
          <dgm:chPref val="3"/>
        </dgm:presLayoutVars>
      </dgm:prSet>
      <dgm:spPr/>
    </dgm:pt>
    <dgm:pt modelId="{82D49F79-1F16-4144-92F1-546A56267288}" type="pres">
      <dgm:prSet presAssocID="{4C3C5058-7201-E946-BC5D-6B56E8F177C4}" presName="rootConnector" presStyleLbl="node2" presStyleIdx="2" presStyleCnt="11"/>
      <dgm:spPr/>
    </dgm:pt>
    <dgm:pt modelId="{BE4F69C1-844E-694C-B962-01A259634CC1}" type="pres">
      <dgm:prSet presAssocID="{4C3C5058-7201-E946-BC5D-6B56E8F177C4}" presName="hierChild4" presStyleCnt="0"/>
      <dgm:spPr/>
    </dgm:pt>
    <dgm:pt modelId="{029445C0-D1A0-FB44-8BBD-906F736BD051}" type="pres">
      <dgm:prSet presAssocID="{4C3C5058-7201-E946-BC5D-6B56E8F177C4}" presName="hierChild5" presStyleCnt="0"/>
      <dgm:spPr/>
    </dgm:pt>
    <dgm:pt modelId="{C3FA6394-2148-194C-B198-C0E35841DD18}" type="pres">
      <dgm:prSet presAssocID="{F6305C54-8922-EF44-B94D-7009E8ACE379}" presName="Name37" presStyleLbl="parChTrans1D2" presStyleIdx="3" presStyleCnt="11"/>
      <dgm:spPr/>
    </dgm:pt>
    <dgm:pt modelId="{27A8FF35-129F-F746-BCB7-7EF9D2172A09}" type="pres">
      <dgm:prSet presAssocID="{0D294B20-0FC8-A44E-BF67-3EE519B04FD2}" presName="hierRoot2" presStyleCnt="0">
        <dgm:presLayoutVars>
          <dgm:hierBranch val="init"/>
        </dgm:presLayoutVars>
      </dgm:prSet>
      <dgm:spPr/>
    </dgm:pt>
    <dgm:pt modelId="{77DBFCA1-158F-4846-8EB8-C8F4F032175B}" type="pres">
      <dgm:prSet presAssocID="{0D294B20-0FC8-A44E-BF67-3EE519B04FD2}" presName="rootComposite" presStyleCnt="0"/>
      <dgm:spPr/>
    </dgm:pt>
    <dgm:pt modelId="{139052AD-4CB1-C845-B2C0-85E5E946FDE5}" type="pres">
      <dgm:prSet presAssocID="{0D294B20-0FC8-A44E-BF67-3EE519B04FD2}" presName="rootText" presStyleLbl="node2" presStyleIdx="3" presStyleCnt="11">
        <dgm:presLayoutVars>
          <dgm:chPref val="3"/>
        </dgm:presLayoutVars>
      </dgm:prSet>
      <dgm:spPr/>
    </dgm:pt>
    <dgm:pt modelId="{2FCF54C3-CCEE-7646-994D-1C330639ADA6}" type="pres">
      <dgm:prSet presAssocID="{0D294B20-0FC8-A44E-BF67-3EE519B04FD2}" presName="rootConnector" presStyleLbl="node2" presStyleIdx="3" presStyleCnt="11"/>
      <dgm:spPr/>
    </dgm:pt>
    <dgm:pt modelId="{EF7B4C8F-EDF6-D44F-A59F-B14491B89785}" type="pres">
      <dgm:prSet presAssocID="{0D294B20-0FC8-A44E-BF67-3EE519B04FD2}" presName="hierChild4" presStyleCnt="0"/>
      <dgm:spPr/>
    </dgm:pt>
    <dgm:pt modelId="{4EEFAFB3-161A-A64F-B964-EC3DE4DC7255}" type="pres">
      <dgm:prSet presAssocID="{0D294B20-0FC8-A44E-BF67-3EE519B04FD2}" presName="hierChild5" presStyleCnt="0"/>
      <dgm:spPr/>
    </dgm:pt>
    <dgm:pt modelId="{73CD02D0-99ED-3D4F-8194-E4D1398F685E}" type="pres">
      <dgm:prSet presAssocID="{5508C20B-50F7-224E-8FE8-E7333C2ECD87}" presName="Name37" presStyleLbl="parChTrans1D2" presStyleIdx="4" presStyleCnt="11"/>
      <dgm:spPr/>
    </dgm:pt>
    <dgm:pt modelId="{81AF5FAD-2400-CB41-A802-CF701F2A1FD2}" type="pres">
      <dgm:prSet presAssocID="{1EA8C810-47A8-9740-BBF5-3F7E651D2D1E}" presName="hierRoot2" presStyleCnt="0">
        <dgm:presLayoutVars>
          <dgm:hierBranch val="init"/>
        </dgm:presLayoutVars>
      </dgm:prSet>
      <dgm:spPr/>
    </dgm:pt>
    <dgm:pt modelId="{175161D2-A785-534F-9CAE-3A10307C453C}" type="pres">
      <dgm:prSet presAssocID="{1EA8C810-47A8-9740-BBF5-3F7E651D2D1E}" presName="rootComposite" presStyleCnt="0"/>
      <dgm:spPr/>
    </dgm:pt>
    <dgm:pt modelId="{2DEBCD71-95FB-7C47-8C57-6172A1C02CAD}" type="pres">
      <dgm:prSet presAssocID="{1EA8C810-47A8-9740-BBF5-3F7E651D2D1E}" presName="rootText" presStyleLbl="node2" presStyleIdx="4" presStyleCnt="11">
        <dgm:presLayoutVars>
          <dgm:chPref val="3"/>
        </dgm:presLayoutVars>
      </dgm:prSet>
      <dgm:spPr/>
    </dgm:pt>
    <dgm:pt modelId="{11BDD9D8-97A2-D042-90FD-46BAC753FB85}" type="pres">
      <dgm:prSet presAssocID="{1EA8C810-47A8-9740-BBF5-3F7E651D2D1E}" presName="rootConnector" presStyleLbl="node2" presStyleIdx="4" presStyleCnt="11"/>
      <dgm:spPr/>
    </dgm:pt>
    <dgm:pt modelId="{0C5835ED-E415-E64A-9600-4D70AC678684}" type="pres">
      <dgm:prSet presAssocID="{1EA8C810-47A8-9740-BBF5-3F7E651D2D1E}" presName="hierChild4" presStyleCnt="0"/>
      <dgm:spPr/>
    </dgm:pt>
    <dgm:pt modelId="{DDFFC099-D89D-E049-BFA1-838238A8F7A7}" type="pres">
      <dgm:prSet presAssocID="{1EA8C810-47A8-9740-BBF5-3F7E651D2D1E}" presName="hierChild5" presStyleCnt="0"/>
      <dgm:spPr/>
    </dgm:pt>
    <dgm:pt modelId="{C9B02B6F-7A4B-324A-ABCC-C0E7779F6039}" type="pres">
      <dgm:prSet presAssocID="{060BB9F8-9096-964D-9BFA-141C3C618DA2}" presName="Name37" presStyleLbl="parChTrans1D2" presStyleIdx="5" presStyleCnt="11"/>
      <dgm:spPr/>
    </dgm:pt>
    <dgm:pt modelId="{A9E26DCC-E690-A842-BE29-5DCFF4753F69}" type="pres">
      <dgm:prSet presAssocID="{FE650FFB-5741-AD42-88C7-7DDF895100B0}" presName="hierRoot2" presStyleCnt="0">
        <dgm:presLayoutVars>
          <dgm:hierBranch val="init"/>
        </dgm:presLayoutVars>
      </dgm:prSet>
      <dgm:spPr/>
    </dgm:pt>
    <dgm:pt modelId="{D0F3C574-BB2C-1646-9A6D-65F38727417C}" type="pres">
      <dgm:prSet presAssocID="{FE650FFB-5741-AD42-88C7-7DDF895100B0}" presName="rootComposite" presStyleCnt="0"/>
      <dgm:spPr/>
    </dgm:pt>
    <dgm:pt modelId="{7DD7F1B6-44EA-EF44-BF0F-AB6B54D82956}" type="pres">
      <dgm:prSet presAssocID="{FE650FFB-5741-AD42-88C7-7DDF895100B0}" presName="rootText" presStyleLbl="node2" presStyleIdx="5" presStyleCnt="11">
        <dgm:presLayoutVars>
          <dgm:chPref val="3"/>
        </dgm:presLayoutVars>
      </dgm:prSet>
      <dgm:spPr/>
    </dgm:pt>
    <dgm:pt modelId="{545CE85F-DF00-094B-8E75-7DF368F6F486}" type="pres">
      <dgm:prSet presAssocID="{FE650FFB-5741-AD42-88C7-7DDF895100B0}" presName="rootConnector" presStyleLbl="node2" presStyleIdx="5" presStyleCnt="11"/>
      <dgm:spPr/>
    </dgm:pt>
    <dgm:pt modelId="{BB4DFD7F-4FC3-8C44-93DD-EBC76AFC39F8}" type="pres">
      <dgm:prSet presAssocID="{FE650FFB-5741-AD42-88C7-7DDF895100B0}" presName="hierChild4" presStyleCnt="0"/>
      <dgm:spPr/>
    </dgm:pt>
    <dgm:pt modelId="{498B1899-1C01-2E4D-9843-79CC9C14D6F4}" type="pres">
      <dgm:prSet presAssocID="{FE650FFB-5741-AD42-88C7-7DDF895100B0}" presName="hierChild5" presStyleCnt="0"/>
      <dgm:spPr/>
    </dgm:pt>
    <dgm:pt modelId="{D2FB080B-F822-A143-B2E8-E13C72D0BD5A}" type="pres">
      <dgm:prSet presAssocID="{1152342B-987C-E544-AD9A-DD33FBF34BA0}" presName="Name37" presStyleLbl="parChTrans1D2" presStyleIdx="6" presStyleCnt="11"/>
      <dgm:spPr/>
    </dgm:pt>
    <dgm:pt modelId="{D4DEB58F-79E1-2E40-AA7C-C22B78FFC009}" type="pres">
      <dgm:prSet presAssocID="{60038057-DE49-A546-8F1E-45ACE16D895E}" presName="hierRoot2" presStyleCnt="0">
        <dgm:presLayoutVars>
          <dgm:hierBranch val="init"/>
        </dgm:presLayoutVars>
      </dgm:prSet>
      <dgm:spPr/>
    </dgm:pt>
    <dgm:pt modelId="{72B3DC0E-BF5C-524C-9732-C2D855FE51D4}" type="pres">
      <dgm:prSet presAssocID="{60038057-DE49-A546-8F1E-45ACE16D895E}" presName="rootComposite" presStyleCnt="0"/>
      <dgm:spPr/>
    </dgm:pt>
    <dgm:pt modelId="{0EBC1A1C-9017-524E-A662-6E8EA9B321EA}" type="pres">
      <dgm:prSet presAssocID="{60038057-DE49-A546-8F1E-45ACE16D895E}" presName="rootText" presStyleLbl="node2" presStyleIdx="6" presStyleCnt="11">
        <dgm:presLayoutVars>
          <dgm:chPref val="3"/>
        </dgm:presLayoutVars>
      </dgm:prSet>
      <dgm:spPr/>
    </dgm:pt>
    <dgm:pt modelId="{C95FB834-DAF7-BB47-BC9D-5CE544402C8C}" type="pres">
      <dgm:prSet presAssocID="{60038057-DE49-A546-8F1E-45ACE16D895E}" presName="rootConnector" presStyleLbl="node2" presStyleIdx="6" presStyleCnt="11"/>
      <dgm:spPr/>
    </dgm:pt>
    <dgm:pt modelId="{D97BA556-0797-E448-92D3-922215302785}" type="pres">
      <dgm:prSet presAssocID="{60038057-DE49-A546-8F1E-45ACE16D895E}" presName="hierChild4" presStyleCnt="0"/>
      <dgm:spPr/>
    </dgm:pt>
    <dgm:pt modelId="{5C23262B-000A-2642-824C-186621FAA6E9}" type="pres">
      <dgm:prSet presAssocID="{60038057-DE49-A546-8F1E-45ACE16D895E}" presName="hierChild5" presStyleCnt="0"/>
      <dgm:spPr/>
    </dgm:pt>
    <dgm:pt modelId="{B90C7D46-37F6-1D47-82F0-3D93D99322C6}" type="pres">
      <dgm:prSet presAssocID="{56923DDC-52AC-7A4A-9E43-92E924D9348B}" presName="Name37" presStyleLbl="parChTrans1D2" presStyleIdx="7" presStyleCnt="11"/>
      <dgm:spPr/>
    </dgm:pt>
    <dgm:pt modelId="{A45BF800-8F96-CD4C-BB4C-FA7052750E67}" type="pres">
      <dgm:prSet presAssocID="{706C4477-EABF-E648-8F1F-377A125B6716}" presName="hierRoot2" presStyleCnt="0">
        <dgm:presLayoutVars>
          <dgm:hierBranch val="init"/>
        </dgm:presLayoutVars>
      </dgm:prSet>
      <dgm:spPr/>
    </dgm:pt>
    <dgm:pt modelId="{0E0351CD-3DFC-D94C-8176-0057D5567A6F}" type="pres">
      <dgm:prSet presAssocID="{706C4477-EABF-E648-8F1F-377A125B6716}" presName="rootComposite" presStyleCnt="0"/>
      <dgm:spPr/>
    </dgm:pt>
    <dgm:pt modelId="{33B657BD-9C4F-5940-A112-176F4DB61A19}" type="pres">
      <dgm:prSet presAssocID="{706C4477-EABF-E648-8F1F-377A125B6716}" presName="rootText" presStyleLbl="node2" presStyleIdx="7" presStyleCnt="11">
        <dgm:presLayoutVars>
          <dgm:chPref val="3"/>
        </dgm:presLayoutVars>
      </dgm:prSet>
      <dgm:spPr/>
    </dgm:pt>
    <dgm:pt modelId="{173CBE24-944B-8B4A-A507-C5C4FB6FB313}" type="pres">
      <dgm:prSet presAssocID="{706C4477-EABF-E648-8F1F-377A125B6716}" presName="rootConnector" presStyleLbl="node2" presStyleIdx="7" presStyleCnt="11"/>
      <dgm:spPr/>
    </dgm:pt>
    <dgm:pt modelId="{2EC32A83-75EC-4D40-A962-DB63575A41FA}" type="pres">
      <dgm:prSet presAssocID="{706C4477-EABF-E648-8F1F-377A125B6716}" presName="hierChild4" presStyleCnt="0"/>
      <dgm:spPr/>
    </dgm:pt>
    <dgm:pt modelId="{6E611867-09AF-1A46-94F1-0C41C8FFC4E9}" type="pres">
      <dgm:prSet presAssocID="{706C4477-EABF-E648-8F1F-377A125B6716}" presName="hierChild5" presStyleCnt="0"/>
      <dgm:spPr/>
    </dgm:pt>
    <dgm:pt modelId="{5C19E9DA-7F59-E34E-8E4A-A59FF55E9DFC}" type="pres">
      <dgm:prSet presAssocID="{C28FA6E0-1996-E741-A747-2709898D74C8}" presName="Name37" presStyleLbl="parChTrans1D2" presStyleIdx="8" presStyleCnt="11"/>
      <dgm:spPr/>
    </dgm:pt>
    <dgm:pt modelId="{2B20DC86-DBDB-9045-B926-04C28251FD49}" type="pres">
      <dgm:prSet presAssocID="{D84ACBA1-2F77-8442-A7E3-C33B9031FB8B}" presName="hierRoot2" presStyleCnt="0">
        <dgm:presLayoutVars>
          <dgm:hierBranch val="init"/>
        </dgm:presLayoutVars>
      </dgm:prSet>
      <dgm:spPr/>
    </dgm:pt>
    <dgm:pt modelId="{4909067F-7E76-A944-9310-981A685A5EAA}" type="pres">
      <dgm:prSet presAssocID="{D84ACBA1-2F77-8442-A7E3-C33B9031FB8B}" presName="rootComposite" presStyleCnt="0"/>
      <dgm:spPr/>
    </dgm:pt>
    <dgm:pt modelId="{5F238FD3-BB16-EB4D-A4DA-550A66EB8A0A}" type="pres">
      <dgm:prSet presAssocID="{D84ACBA1-2F77-8442-A7E3-C33B9031FB8B}" presName="rootText" presStyleLbl="node2" presStyleIdx="8" presStyleCnt="11">
        <dgm:presLayoutVars>
          <dgm:chPref val="3"/>
        </dgm:presLayoutVars>
      </dgm:prSet>
      <dgm:spPr/>
    </dgm:pt>
    <dgm:pt modelId="{BD516574-4F9C-B24C-98CC-69840C8FD886}" type="pres">
      <dgm:prSet presAssocID="{D84ACBA1-2F77-8442-A7E3-C33B9031FB8B}" presName="rootConnector" presStyleLbl="node2" presStyleIdx="8" presStyleCnt="11"/>
      <dgm:spPr/>
    </dgm:pt>
    <dgm:pt modelId="{46AF4CCE-ED1D-F14F-958F-5B75354110C0}" type="pres">
      <dgm:prSet presAssocID="{D84ACBA1-2F77-8442-A7E3-C33B9031FB8B}" presName="hierChild4" presStyleCnt="0"/>
      <dgm:spPr/>
    </dgm:pt>
    <dgm:pt modelId="{C79D6EE3-6EF2-994E-8290-2CF84925B8F8}" type="pres">
      <dgm:prSet presAssocID="{D84ACBA1-2F77-8442-A7E3-C33B9031FB8B}" presName="hierChild5" presStyleCnt="0"/>
      <dgm:spPr/>
    </dgm:pt>
    <dgm:pt modelId="{EBF97F3E-8F92-8348-917E-3C13FF20FDBD}" type="pres">
      <dgm:prSet presAssocID="{A417A8BD-B764-C645-8C98-68B18DAA8817}" presName="Name37" presStyleLbl="parChTrans1D2" presStyleIdx="9" presStyleCnt="11"/>
      <dgm:spPr/>
    </dgm:pt>
    <dgm:pt modelId="{9AFD881A-6E74-9C4D-88C1-85091C429DF1}" type="pres">
      <dgm:prSet presAssocID="{E3724BC9-615F-5C40-AA66-A329EB03FD9C}" presName="hierRoot2" presStyleCnt="0">
        <dgm:presLayoutVars>
          <dgm:hierBranch val="init"/>
        </dgm:presLayoutVars>
      </dgm:prSet>
      <dgm:spPr/>
    </dgm:pt>
    <dgm:pt modelId="{8FF16D52-4275-DD46-8542-0D892CBD4E67}" type="pres">
      <dgm:prSet presAssocID="{E3724BC9-615F-5C40-AA66-A329EB03FD9C}" presName="rootComposite" presStyleCnt="0"/>
      <dgm:spPr/>
    </dgm:pt>
    <dgm:pt modelId="{335453A0-3B35-5E47-818B-1665E0D304C4}" type="pres">
      <dgm:prSet presAssocID="{E3724BC9-615F-5C40-AA66-A329EB03FD9C}" presName="rootText" presStyleLbl="node2" presStyleIdx="9" presStyleCnt="11">
        <dgm:presLayoutVars>
          <dgm:chPref val="3"/>
        </dgm:presLayoutVars>
      </dgm:prSet>
      <dgm:spPr/>
    </dgm:pt>
    <dgm:pt modelId="{EC811197-1069-C843-8234-65AA73C053AE}" type="pres">
      <dgm:prSet presAssocID="{E3724BC9-615F-5C40-AA66-A329EB03FD9C}" presName="rootConnector" presStyleLbl="node2" presStyleIdx="9" presStyleCnt="11"/>
      <dgm:spPr/>
    </dgm:pt>
    <dgm:pt modelId="{863AF0B6-B08B-4847-B724-8E6AD2F3BA51}" type="pres">
      <dgm:prSet presAssocID="{E3724BC9-615F-5C40-AA66-A329EB03FD9C}" presName="hierChild4" presStyleCnt="0"/>
      <dgm:spPr/>
    </dgm:pt>
    <dgm:pt modelId="{46F67C3A-9DE0-D94D-9ACD-A0D7CB6F4DC4}" type="pres">
      <dgm:prSet presAssocID="{E3724BC9-615F-5C40-AA66-A329EB03FD9C}" presName="hierChild5" presStyleCnt="0"/>
      <dgm:spPr/>
    </dgm:pt>
    <dgm:pt modelId="{1725AAB4-EEEA-0347-A20B-54764131415E}" type="pres">
      <dgm:prSet presAssocID="{41C1FF98-AFA7-9243-A15F-BBFB377E0B29}" presName="Name37" presStyleLbl="parChTrans1D2" presStyleIdx="10" presStyleCnt="11"/>
      <dgm:spPr/>
    </dgm:pt>
    <dgm:pt modelId="{676085FD-1A3D-B840-9777-395D9C6A9EE6}" type="pres">
      <dgm:prSet presAssocID="{2AFF02E8-03B8-464B-87F0-FE42A0614BA7}" presName="hierRoot2" presStyleCnt="0">
        <dgm:presLayoutVars>
          <dgm:hierBranch val="init"/>
        </dgm:presLayoutVars>
      </dgm:prSet>
      <dgm:spPr/>
    </dgm:pt>
    <dgm:pt modelId="{DE240460-769B-BC4A-A001-770C90AD6A51}" type="pres">
      <dgm:prSet presAssocID="{2AFF02E8-03B8-464B-87F0-FE42A0614BA7}" presName="rootComposite" presStyleCnt="0"/>
      <dgm:spPr/>
    </dgm:pt>
    <dgm:pt modelId="{2C83AE31-1B9B-7A4B-BCF1-5BB2449E602C}" type="pres">
      <dgm:prSet presAssocID="{2AFF02E8-03B8-464B-87F0-FE42A0614BA7}" presName="rootText" presStyleLbl="node2" presStyleIdx="10" presStyleCnt="11">
        <dgm:presLayoutVars>
          <dgm:chPref val="3"/>
        </dgm:presLayoutVars>
      </dgm:prSet>
      <dgm:spPr/>
    </dgm:pt>
    <dgm:pt modelId="{BB00FDE2-0106-DB44-9ADC-77BCAD1BCC49}" type="pres">
      <dgm:prSet presAssocID="{2AFF02E8-03B8-464B-87F0-FE42A0614BA7}" presName="rootConnector" presStyleLbl="node2" presStyleIdx="10" presStyleCnt="11"/>
      <dgm:spPr/>
    </dgm:pt>
    <dgm:pt modelId="{B15E5D3E-A824-9A4A-A44E-4423EFBA0B43}" type="pres">
      <dgm:prSet presAssocID="{2AFF02E8-03B8-464B-87F0-FE42A0614BA7}" presName="hierChild4" presStyleCnt="0"/>
      <dgm:spPr/>
    </dgm:pt>
    <dgm:pt modelId="{DFC5756D-A02D-CC4D-93E9-13AAE05DF4F9}" type="pres">
      <dgm:prSet presAssocID="{2AFF02E8-03B8-464B-87F0-FE42A0614BA7}" presName="hierChild5" presStyleCnt="0"/>
      <dgm:spPr/>
    </dgm:pt>
    <dgm:pt modelId="{22D006AB-291A-3E47-999E-E12AD245DB35}" type="pres">
      <dgm:prSet presAssocID="{5E5CBF8E-AFBB-FA47-9575-031B71B32CE8}" presName="hierChild3" presStyleCnt="0"/>
      <dgm:spPr/>
    </dgm:pt>
  </dgm:ptLst>
  <dgm:cxnLst>
    <dgm:cxn modelId="{26D8940C-3299-6743-BA80-25465654B2FE}" type="presOf" srcId="{1152342B-987C-E544-AD9A-DD33FBF34BA0}" destId="{D2FB080B-F822-A143-B2E8-E13C72D0BD5A}" srcOrd="0" destOrd="0" presId="urn:microsoft.com/office/officeart/2005/8/layout/orgChart1"/>
    <dgm:cxn modelId="{1E276F0F-D6D6-B648-BBCA-5007C6EECCAE}" srcId="{5E5CBF8E-AFBB-FA47-9575-031B71B32CE8}" destId="{2AFF02E8-03B8-464B-87F0-FE42A0614BA7}" srcOrd="10" destOrd="0" parTransId="{41C1FF98-AFA7-9243-A15F-BBFB377E0B29}" sibTransId="{4EEDB242-F03C-E04D-B7DB-FB3E0987B523}"/>
    <dgm:cxn modelId="{4B9B8215-8E44-464E-9171-8D1081737117}" type="presOf" srcId="{706C4477-EABF-E648-8F1F-377A125B6716}" destId="{33B657BD-9C4F-5940-A112-176F4DB61A19}" srcOrd="0" destOrd="0" presId="urn:microsoft.com/office/officeart/2005/8/layout/orgChart1"/>
    <dgm:cxn modelId="{EA67A619-0E5C-A445-94F1-AD225638E193}" type="presOf" srcId="{C28FA6E0-1996-E741-A747-2709898D74C8}" destId="{5C19E9DA-7F59-E34E-8E4A-A59FF55E9DFC}" srcOrd="0" destOrd="0" presId="urn:microsoft.com/office/officeart/2005/8/layout/orgChart1"/>
    <dgm:cxn modelId="{8FCFB620-9BBE-0E49-BF03-A034B6294D15}" type="presOf" srcId="{F6305C54-8922-EF44-B94D-7009E8ACE379}" destId="{C3FA6394-2148-194C-B198-C0E35841DD18}" srcOrd="0" destOrd="0" presId="urn:microsoft.com/office/officeart/2005/8/layout/orgChart1"/>
    <dgm:cxn modelId="{FAEED821-9699-0249-8B2A-32A9C0944CFE}" srcId="{5E5CBF8E-AFBB-FA47-9575-031B71B32CE8}" destId="{0D294B20-0FC8-A44E-BF67-3EE519B04FD2}" srcOrd="3" destOrd="0" parTransId="{F6305C54-8922-EF44-B94D-7009E8ACE379}" sibTransId="{FAC8D84F-0459-C944-B412-49CBF57B09FD}"/>
    <dgm:cxn modelId="{1209DB2C-1C6F-6545-A508-754DDBF9DE1D}" type="presOf" srcId="{5E5CBF8E-AFBB-FA47-9575-031B71B32CE8}" destId="{C255E3A6-F54C-5E4B-8F6C-6257C2713BDA}" srcOrd="0" destOrd="0" presId="urn:microsoft.com/office/officeart/2005/8/layout/orgChart1"/>
    <dgm:cxn modelId="{3B0F2934-79BF-D84E-A765-7D662049BDA4}" type="presOf" srcId="{4C3C5058-7201-E946-BC5D-6B56E8F177C4}" destId="{A5DC1319-4BC6-114E-AE51-B396D4820C65}" srcOrd="0" destOrd="0" presId="urn:microsoft.com/office/officeart/2005/8/layout/orgChart1"/>
    <dgm:cxn modelId="{7A9FE735-D65B-4A4B-8FCD-54248EECD6BA}" type="presOf" srcId="{0D294B20-0FC8-A44E-BF67-3EE519B04FD2}" destId="{2FCF54C3-CCEE-7646-994D-1C330639ADA6}" srcOrd="1" destOrd="0" presId="urn:microsoft.com/office/officeart/2005/8/layout/orgChart1"/>
    <dgm:cxn modelId="{43E3BC3F-EADF-694F-8AF2-DD35A12AFFFC}" type="presOf" srcId="{D9563371-5D19-124B-9FAC-2AB2B4F19155}" destId="{5655BCCD-9646-3B47-B3AB-1378864A1450}" srcOrd="0" destOrd="0" presId="urn:microsoft.com/office/officeart/2005/8/layout/orgChart1"/>
    <dgm:cxn modelId="{C1F63941-78A4-5148-9FAD-EE0D3E49F5B5}" srcId="{70363978-3F01-8F4A-AF8B-523E9C28E1EE}" destId="{5E5CBF8E-AFBB-FA47-9575-031B71B32CE8}" srcOrd="0" destOrd="0" parTransId="{44DD4B7B-A6D2-D949-B97D-9FDDC001E0FC}" sibTransId="{858AB050-0E0B-D847-AB73-A5D275A0EFEE}"/>
    <dgm:cxn modelId="{6F91F941-4146-4842-9F0D-D1FC953CF233}" type="presOf" srcId="{5665F117-BDDD-CE40-ABD2-C1E4C3102393}" destId="{46900E21-DFC2-5B40-A18F-4F623400A917}" srcOrd="0" destOrd="0" presId="urn:microsoft.com/office/officeart/2005/8/layout/orgChart1"/>
    <dgm:cxn modelId="{987EDF44-9E53-8746-A5A0-172F792830A6}" srcId="{5E5CBF8E-AFBB-FA47-9575-031B71B32CE8}" destId="{4C3C5058-7201-E946-BC5D-6B56E8F177C4}" srcOrd="2" destOrd="0" parTransId="{DB1376E7-E268-7444-9320-8A0F067830FF}" sibTransId="{D24B0F60-61EC-5448-9624-277A4E70E878}"/>
    <dgm:cxn modelId="{03C42C4A-9864-CA48-8874-EDBDE7258489}" srcId="{5E5CBF8E-AFBB-FA47-9575-031B71B32CE8}" destId="{D84ACBA1-2F77-8442-A7E3-C33B9031FB8B}" srcOrd="8" destOrd="0" parTransId="{C28FA6E0-1996-E741-A747-2709898D74C8}" sibTransId="{4D7DC505-9ABA-6F46-B2D6-27CB8B07BEC2}"/>
    <dgm:cxn modelId="{E1CF7254-F515-3C42-A14D-B81313A98224}" type="presOf" srcId="{E3724BC9-615F-5C40-AA66-A329EB03FD9C}" destId="{EC811197-1069-C843-8234-65AA73C053AE}" srcOrd="1" destOrd="0" presId="urn:microsoft.com/office/officeart/2005/8/layout/orgChart1"/>
    <dgm:cxn modelId="{BAF01B60-319C-204D-BBE5-E95BFF4250B4}" type="presOf" srcId="{56923DDC-52AC-7A4A-9E43-92E924D9348B}" destId="{B90C7D46-37F6-1D47-82F0-3D93D99322C6}" srcOrd="0" destOrd="0" presId="urn:microsoft.com/office/officeart/2005/8/layout/orgChart1"/>
    <dgm:cxn modelId="{2BADB261-A1E8-0D4E-96ED-7472A5F89C3B}" type="presOf" srcId="{41C1FF98-AFA7-9243-A15F-BBFB377E0B29}" destId="{1725AAB4-EEEA-0347-A20B-54764131415E}" srcOrd="0" destOrd="0" presId="urn:microsoft.com/office/officeart/2005/8/layout/orgChart1"/>
    <dgm:cxn modelId="{EDBF7268-0B2E-4543-B8EC-7F37FA8E013C}" type="presOf" srcId="{DB1376E7-E268-7444-9320-8A0F067830FF}" destId="{16AFBC5B-9AD9-8C4A-BADF-0A5099ABA932}" srcOrd="0" destOrd="0" presId="urn:microsoft.com/office/officeart/2005/8/layout/orgChart1"/>
    <dgm:cxn modelId="{C0964E72-6723-8A49-912E-574BEDC5E6F2}" type="presOf" srcId="{2AFF02E8-03B8-464B-87F0-FE42A0614BA7}" destId="{2C83AE31-1B9B-7A4B-BCF1-5BB2449E602C}" srcOrd="0" destOrd="0" presId="urn:microsoft.com/office/officeart/2005/8/layout/orgChart1"/>
    <dgm:cxn modelId="{FD0EA47D-6368-B540-B7B8-4BFC294774C4}" type="presOf" srcId="{FE650FFB-5741-AD42-88C7-7DDF895100B0}" destId="{7DD7F1B6-44EA-EF44-BF0F-AB6B54D82956}" srcOrd="0" destOrd="0" presId="urn:microsoft.com/office/officeart/2005/8/layout/orgChart1"/>
    <dgm:cxn modelId="{4AE5A57D-A30D-C34F-9B2B-8AF14638797E}" srcId="{5E5CBF8E-AFBB-FA47-9575-031B71B32CE8}" destId="{706C4477-EABF-E648-8F1F-377A125B6716}" srcOrd="7" destOrd="0" parTransId="{56923DDC-52AC-7A4A-9E43-92E924D9348B}" sibTransId="{95586689-564C-954A-BDAE-55F74649B734}"/>
    <dgm:cxn modelId="{08608588-1EEE-CB44-8A96-8FDED3515585}" type="presOf" srcId="{0D294B20-0FC8-A44E-BF67-3EE519B04FD2}" destId="{139052AD-4CB1-C845-B2C0-85E5E946FDE5}" srcOrd="0" destOrd="0" presId="urn:microsoft.com/office/officeart/2005/8/layout/orgChart1"/>
    <dgm:cxn modelId="{8C1B2491-B3A0-D544-8E53-6AA3D08609C7}" type="presOf" srcId="{D84ACBA1-2F77-8442-A7E3-C33B9031FB8B}" destId="{5F238FD3-BB16-EB4D-A4DA-550A66EB8A0A}" srcOrd="0" destOrd="0" presId="urn:microsoft.com/office/officeart/2005/8/layout/orgChart1"/>
    <dgm:cxn modelId="{5639B391-EDC3-744B-8AD1-CDFB07DC46B9}" type="presOf" srcId="{1EA8C810-47A8-9740-BBF5-3F7E651D2D1E}" destId="{2DEBCD71-95FB-7C47-8C57-6172A1C02CAD}" srcOrd="0" destOrd="0" presId="urn:microsoft.com/office/officeart/2005/8/layout/orgChart1"/>
    <dgm:cxn modelId="{45437797-19F8-BD4F-B5C9-267247CD53AC}" type="presOf" srcId="{1EA8C810-47A8-9740-BBF5-3F7E651D2D1E}" destId="{11BDD9D8-97A2-D042-90FD-46BAC753FB85}" srcOrd="1" destOrd="0" presId="urn:microsoft.com/office/officeart/2005/8/layout/orgChart1"/>
    <dgm:cxn modelId="{7A55B797-CEBE-0349-A897-16B44180AA9A}" type="presOf" srcId="{706C4477-EABF-E648-8F1F-377A125B6716}" destId="{173CBE24-944B-8B4A-A507-C5C4FB6FB313}" srcOrd="1" destOrd="0" presId="urn:microsoft.com/office/officeart/2005/8/layout/orgChart1"/>
    <dgm:cxn modelId="{B68DA599-B41A-244A-B33D-93559182C079}" type="presOf" srcId="{FE650FFB-5741-AD42-88C7-7DDF895100B0}" destId="{545CE85F-DF00-094B-8E75-7DF368F6F486}" srcOrd="1" destOrd="0" presId="urn:microsoft.com/office/officeart/2005/8/layout/orgChart1"/>
    <dgm:cxn modelId="{8A59F89B-5DBE-764E-9489-111112EB69CE}" type="presOf" srcId="{D84ACBA1-2F77-8442-A7E3-C33B9031FB8B}" destId="{BD516574-4F9C-B24C-98CC-69840C8FD886}" srcOrd="1" destOrd="0" presId="urn:microsoft.com/office/officeart/2005/8/layout/orgChart1"/>
    <dgm:cxn modelId="{C767E8AE-2FD8-1649-88F1-BD73B210BABC}" type="presOf" srcId="{D9563371-5D19-124B-9FAC-2AB2B4F19155}" destId="{64476296-597D-E64C-BDF7-BFF5728C717C}" srcOrd="1" destOrd="0" presId="urn:microsoft.com/office/officeart/2005/8/layout/orgChart1"/>
    <dgm:cxn modelId="{F0A696B1-7388-5F44-81FA-EB5F79A8327D}" srcId="{5E5CBF8E-AFBB-FA47-9575-031B71B32CE8}" destId="{D9563371-5D19-124B-9FAC-2AB2B4F19155}" srcOrd="0" destOrd="0" parTransId="{5665F117-BDDD-CE40-ABD2-C1E4C3102393}" sibTransId="{94FC2D04-CE74-1F49-BF99-D18BDD5FA453}"/>
    <dgm:cxn modelId="{E056CAB1-8C93-1A40-B780-B1366C425424}" type="presOf" srcId="{E883E537-1424-6546-BA6C-6739E70FC29D}" destId="{1B8AB584-A483-D04C-A299-68BB4DEA8FCE}" srcOrd="1" destOrd="0" presId="urn:microsoft.com/office/officeart/2005/8/layout/orgChart1"/>
    <dgm:cxn modelId="{8AB518B6-7A87-9144-A9F0-148D30B263A7}" type="presOf" srcId="{60038057-DE49-A546-8F1E-45ACE16D895E}" destId="{0EBC1A1C-9017-524E-A662-6E8EA9B321EA}" srcOrd="0" destOrd="0" presId="urn:microsoft.com/office/officeart/2005/8/layout/orgChart1"/>
    <dgm:cxn modelId="{02B40ABB-5F75-2D48-A644-32FD000D387B}" type="presOf" srcId="{5508C20B-50F7-224E-8FE8-E7333C2ECD87}" destId="{73CD02D0-99ED-3D4F-8194-E4D1398F685E}" srcOrd="0" destOrd="0" presId="urn:microsoft.com/office/officeart/2005/8/layout/orgChart1"/>
    <dgm:cxn modelId="{50B040BF-CF2B-D845-A971-A243DAD73A50}" type="presOf" srcId="{4C3C5058-7201-E946-BC5D-6B56E8F177C4}" destId="{82D49F79-1F16-4144-92F1-546A56267288}" srcOrd="1" destOrd="0" presId="urn:microsoft.com/office/officeart/2005/8/layout/orgChart1"/>
    <dgm:cxn modelId="{E590F3BF-2D90-B243-B25F-9F64669294EC}" srcId="{5E5CBF8E-AFBB-FA47-9575-031B71B32CE8}" destId="{E883E537-1424-6546-BA6C-6739E70FC29D}" srcOrd="1" destOrd="0" parTransId="{E16D3142-5192-084B-9E4B-958378C19279}" sibTransId="{3B4C4C1C-F8DE-D745-9363-D29964C361A6}"/>
    <dgm:cxn modelId="{A56459C0-255B-0A4A-84A7-022D88EA0DE3}" type="presOf" srcId="{60038057-DE49-A546-8F1E-45ACE16D895E}" destId="{C95FB834-DAF7-BB47-BC9D-5CE544402C8C}" srcOrd="1" destOrd="0" presId="urn:microsoft.com/office/officeart/2005/8/layout/orgChart1"/>
    <dgm:cxn modelId="{1598B6C4-DED1-9644-A204-3899B9F3E58D}" type="presOf" srcId="{E883E537-1424-6546-BA6C-6739E70FC29D}" destId="{99F85E7D-FC0F-F34D-BCDE-370A17CE94D3}" srcOrd="0" destOrd="0" presId="urn:microsoft.com/office/officeart/2005/8/layout/orgChart1"/>
    <dgm:cxn modelId="{8D1F38D3-E320-C946-AECE-4913FB159E89}" type="presOf" srcId="{A417A8BD-B764-C645-8C98-68B18DAA8817}" destId="{EBF97F3E-8F92-8348-917E-3C13FF20FDBD}" srcOrd="0" destOrd="0" presId="urn:microsoft.com/office/officeart/2005/8/layout/orgChart1"/>
    <dgm:cxn modelId="{0CC4ECDA-59FB-1541-9E0B-EE78340344EE}" srcId="{5E5CBF8E-AFBB-FA47-9575-031B71B32CE8}" destId="{60038057-DE49-A546-8F1E-45ACE16D895E}" srcOrd="6" destOrd="0" parTransId="{1152342B-987C-E544-AD9A-DD33FBF34BA0}" sibTransId="{F0B4898F-CCC7-5345-BFAD-997BFD4A3DBC}"/>
    <dgm:cxn modelId="{1856F3DE-CEB5-3F4F-90B7-51591E02E249}" type="presOf" srcId="{E16D3142-5192-084B-9E4B-958378C19279}" destId="{E18B17EB-FCF4-A44E-988A-62E97612593E}" srcOrd="0" destOrd="0" presId="urn:microsoft.com/office/officeart/2005/8/layout/orgChart1"/>
    <dgm:cxn modelId="{A1D3C9DF-8122-4B47-9719-D54EF024BE82}" srcId="{5E5CBF8E-AFBB-FA47-9575-031B71B32CE8}" destId="{E3724BC9-615F-5C40-AA66-A329EB03FD9C}" srcOrd="9" destOrd="0" parTransId="{A417A8BD-B764-C645-8C98-68B18DAA8817}" sibTransId="{BF6C9D66-11DD-1B4F-B530-1FC897D3B029}"/>
    <dgm:cxn modelId="{63A37AE2-2381-CC46-9066-94C4E6A962C5}" type="presOf" srcId="{2AFF02E8-03B8-464B-87F0-FE42A0614BA7}" destId="{BB00FDE2-0106-DB44-9ADC-77BCAD1BCC49}" srcOrd="1" destOrd="0" presId="urn:microsoft.com/office/officeart/2005/8/layout/orgChart1"/>
    <dgm:cxn modelId="{81978BE8-8B23-E740-9C1D-DC54DD4E12F5}" type="presOf" srcId="{70363978-3F01-8F4A-AF8B-523E9C28E1EE}" destId="{A7129ABD-C8F4-314C-8CA8-CD853A05FE0E}" srcOrd="0" destOrd="0" presId="urn:microsoft.com/office/officeart/2005/8/layout/orgChart1"/>
    <dgm:cxn modelId="{CDC9F7E9-CACA-AA40-8355-F7A539C6C152}" type="presOf" srcId="{060BB9F8-9096-964D-9BFA-141C3C618DA2}" destId="{C9B02B6F-7A4B-324A-ABCC-C0E7779F6039}" srcOrd="0" destOrd="0" presId="urn:microsoft.com/office/officeart/2005/8/layout/orgChart1"/>
    <dgm:cxn modelId="{BBC432EB-099B-B74C-AE23-48C06CB3C917}" type="presOf" srcId="{E3724BC9-615F-5C40-AA66-A329EB03FD9C}" destId="{335453A0-3B35-5E47-818B-1665E0D304C4}" srcOrd="0" destOrd="0" presId="urn:microsoft.com/office/officeart/2005/8/layout/orgChart1"/>
    <dgm:cxn modelId="{6E6962EF-66E1-1642-A905-1D93D93D7AAE}" srcId="{5E5CBF8E-AFBB-FA47-9575-031B71B32CE8}" destId="{FE650FFB-5741-AD42-88C7-7DDF895100B0}" srcOrd="5" destOrd="0" parTransId="{060BB9F8-9096-964D-9BFA-141C3C618DA2}" sibTransId="{40BCE49D-BBF9-3443-83D1-35B19D45A940}"/>
    <dgm:cxn modelId="{DE5C7EF6-606A-1F4B-83F5-76FCC7370898}" srcId="{5E5CBF8E-AFBB-FA47-9575-031B71B32CE8}" destId="{1EA8C810-47A8-9740-BBF5-3F7E651D2D1E}" srcOrd="4" destOrd="0" parTransId="{5508C20B-50F7-224E-8FE8-E7333C2ECD87}" sibTransId="{307CBA02-CA9A-E444-942F-5F1A7313EB7A}"/>
    <dgm:cxn modelId="{FD83ABFC-D4F6-CC4F-97FB-2BDE1121FFE6}" type="presOf" srcId="{5E5CBF8E-AFBB-FA47-9575-031B71B32CE8}" destId="{2B64F8B0-2C80-594D-9C74-7FBB8BCCEDDD}" srcOrd="1" destOrd="0" presId="urn:microsoft.com/office/officeart/2005/8/layout/orgChart1"/>
    <dgm:cxn modelId="{AE638B5E-233B-8F48-BC84-2FFA3D04E5CF}" type="presParOf" srcId="{A7129ABD-C8F4-314C-8CA8-CD853A05FE0E}" destId="{18C68AF9-C3CA-A745-94AD-EDE0F3C88307}" srcOrd="0" destOrd="0" presId="urn:microsoft.com/office/officeart/2005/8/layout/orgChart1"/>
    <dgm:cxn modelId="{0A7DF470-F4E7-6B4A-A7D7-E2DA5B28CB34}" type="presParOf" srcId="{18C68AF9-C3CA-A745-94AD-EDE0F3C88307}" destId="{5CBD1AEA-20A7-7147-82F1-83D340F080F1}" srcOrd="0" destOrd="0" presId="urn:microsoft.com/office/officeart/2005/8/layout/orgChart1"/>
    <dgm:cxn modelId="{E78D9935-0AF7-7D48-88E4-00C2F48F2496}" type="presParOf" srcId="{5CBD1AEA-20A7-7147-82F1-83D340F080F1}" destId="{C255E3A6-F54C-5E4B-8F6C-6257C2713BDA}" srcOrd="0" destOrd="0" presId="urn:microsoft.com/office/officeart/2005/8/layout/orgChart1"/>
    <dgm:cxn modelId="{169AF6E7-587D-7645-923A-9CC8665FB2F7}" type="presParOf" srcId="{5CBD1AEA-20A7-7147-82F1-83D340F080F1}" destId="{2B64F8B0-2C80-594D-9C74-7FBB8BCCEDDD}" srcOrd="1" destOrd="0" presId="urn:microsoft.com/office/officeart/2005/8/layout/orgChart1"/>
    <dgm:cxn modelId="{F59FF66B-83CA-8042-9A99-6D73D3ADB3C6}" type="presParOf" srcId="{18C68AF9-C3CA-A745-94AD-EDE0F3C88307}" destId="{FEAC5DF6-0075-5B43-9608-DBBD74FD9369}" srcOrd="1" destOrd="0" presId="urn:microsoft.com/office/officeart/2005/8/layout/orgChart1"/>
    <dgm:cxn modelId="{66CA92D4-9DC2-DF40-B763-245526183671}" type="presParOf" srcId="{FEAC5DF6-0075-5B43-9608-DBBD74FD9369}" destId="{46900E21-DFC2-5B40-A18F-4F623400A917}" srcOrd="0" destOrd="0" presId="urn:microsoft.com/office/officeart/2005/8/layout/orgChart1"/>
    <dgm:cxn modelId="{F9D9604D-4DA5-4044-9CE3-AC78A769368E}" type="presParOf" srcId="{FEAC5DF6-0075-5B43-9608-DBBD74FD9369}" destId="{F8C8036D-DA6A-F348-88B2-3908B7E6FDC6}" srcOrd="1" destOrd="0" presId="urn:microsoft.com/office/officeart/2005/8/layout/orgChart1"/>
    <dgm:cxn modelId="{E5C7786F-10A9-EF47-B4A7-39B36FB6454D}" type="presParOf" srcId="{F8C8036D-DA6A-F348-88B2-3908B7E6FDC6}" destId="{3BC8789D-F50D-7947-AA12-DE2392F2650C}" srcOrd="0" destOrd="0" presId="urn:microsoft.com/office/officeart/2005/8/layout/orgChart1"/>
    <dgm:cxn modelId="{145ACD62-29BA-D048-9052-3802BE0A7759}" type="presParOf" srcId="{3BC8789D-F50D-7947-AA12-DE2392F2650C}" destId="{5655BCCD-9646-3B47-B3AB-1378864A1450}" srcOrd="0" destOrd="0" presId="urn:microsoft.com/office/officeart/2005/8/layout/orgChart1"/>
    <dgm:cxn modelId="{46CE796A-7C62-5246-873D-932970421944}" type="presParOf" srcId="{3BC8789D-F50D-7947-AA12-DE2392F2650C}" destId="{64476296-597D-E64C-BDF7-BFF5728C717C}" srcOrd="1" destOrd="0" presId="urn:microsoft.com/office/officeart/2005/8/layout/orgChart1"/>
    <dgm:cxn modelId="{3DACBD2E-D580-8246-9E51-505E3A64DB6B}" type="presParOf" srcId="{F8C8036D-DA6A-F348-88B2-3908B7E6FDC6}" destId="{E0B3C492-0A6E-F940-9088-49FBA69A56B5}" srcOrd="1" destOrd="0" presId="urn:microsoft.com/office/officeart/2005/8/layout/orgChart1"/>
    <dgm:cxn modelId="{07649193-8C76-2942-9626-E0B600549238}" type="presParOf" srcId="{F8C8036D-DA6A-F348-88B2-3908B7E6FDC6}" destId="{97138397-5695-1840-B761-44C8FE2C6244}" srcOrd="2" destOrd="0" presId="urn:microsoft.com/office/officeart/2005/8/layout/orgChart1"/>
    <dgm:cxn modelId="{BBE67FA1-8EE0-284E-B3C0-D65826B1E7C8}" type="presParOf" srcId="{FEAC5DF6-0075-5B43-9608-DBBD74FD9369}" destId="{E18B17EB-FCF4-A44E-988A-62E97612593E}" srcOrd="2" destOrd="0" presId="urn:microsoft.com/office/officeart/2005/8/layout/orgChart1"/>
    <dgm:cxn modelId="{671C5A0D-4A53-3E47-A6FE-B8CC5AEACDC9}" type="presParOf" srcId="{FEAC5DF6-0075-5B43-9608-DBBD74FD9369}" destId="{F77A9598-FE3B-C343-82D9-E6527AC278F0}" srcOrd="3" destOrd="0" presId="urn:microsoft.com/office/officeart/2005/8/layout/orgChart1"/>
    <dgm:cxn modelId="{72AC0FA0-1547-7D45-BA7E-1D4686D8EB98}" type="presParOf" srcId="{F77A9598-FE3B-C343-82D9-E6527AC278F0}" destId="{6032BA6D-4AAF-124B-9710-9664D19C6A21}" srcOrd="0" destOrd="0" presId="urn:microsoft.com/office/officeart/2005/8/layout/orgChart1"/>
    <dgm:cxn modelId="{EFB6EE61-F187-6A4A-AADD-A0F1606D83C9}" type="presParOf" srcId="{6032BA6D-4AAF-124B-9710-9664D19C6A21}" destId="{99F85E7D-FC0F-F34D-BCDE-370A17CE94D3}" srcOrd="0" destOrd="0" presId="urn:microsoft.com/office/officeart/2005/8/layout/orgChart1"/>
    <dgm:cxn modelId="{F8726DF9-13D9-D148-AFCE-01D5C6C6293F}" type="presParOf" srcId="{6032BA6D-4AAF-124B-9710-9664D19C6A21}" destId="{1B8AB584-A483-D04C-A299-68BB4DEA8FCE}" srcOrd="1" destOrd="0" presId="urn:microsoft.com/office/officeart/2005/8/layout/orgChart1"/>
    <dgm:cxn modelId="{674EC2DE-DB63-9D44-921A-99B9854529E8}" type="presParOf" srcId="{F77A9598-FE3B-C343-82D9-E6527AC278F0}" destId="{238531A9-FE8A-A14B-9E16-B3DDC6EAE98E}" srcOrd="1" destOrd="0" presId="urn:microsoft.com/office/officeart/2005/8/layout/orgChart1"/>
    <dgm:cxn modelId="{1AA00B59-E6A5-7041-834E-3F3A4EE87193}" type="presParOf" srcId="{F77A9598-FE3B-C343-82D9-E6527AC278F0}" destId="{9001FDD0-5465-FB4D-9512-BBE266950D5B}" srcOrd="2" destOrd="0" presId="urn:microsoft.com/office/officeart/2005/8/layout/orgChart1"/>
    <dgm:cxn modelId="{1AECBB7E-A69F-BE4C-B13E-E45E5993C116}" type="presParOf" srcId="{FEAC5DF6-0075-5B43-9608-DBBD74FD9369}" destId="{16AFBC5B-9AD9-8C4A-BADF-0A5099ABA932}" srcOrd="4" destOrd="0" presId="urn:microsoft.com/office/officeart/2005/8/layout/orgChart1"/>
    <dgm:cxn modelId="{F2C9910B-DC5F-994A-A313-23CEA5B2811D}" type="presParOf" srcId="{FEAC5DF6-0075-5B43-9608-DBBD74FD9369}" destId="{E920E811-06B2-BC4D-8A11-0BE8DE4598FC}" srcOrd="5" destOrd="0" presId="urn:microsoft.com/office/officeart/2005/8/layout/orgChart1"/>
    <dgm:cxn modelId="{820E3F9C-69FC-DB4F-921C-073FFC0619C4}" type="presParOf" srcId="{E920E811-06B2-BC4D-8A11-0BE8DE4598FC}" destId="{7FF89522-82EB-4844-838B-DF1C09420CB7}" srcOrd="0" destOrd="0" presId="urn:microsoft.com/office/officeart/2005/8/layout/orgChart1"/>
    <dgm:cxn modelId="{22189BF2-44A4-0A44-A27D-0466F5600A9B}" type="presParOf" srcId="{7FF89522-82EB-4844-838B-DF1C09420CB7}" destId="{A5DC1319-4BC6-114E-AE51-B396D4820C65}" srcOrd="0" destOrd="0" presId="urn:microsoft.com/office/officeart/2005/8/layout/orgChart1"/>
    <dgm:cxn modelId="{EA1B5B0A-6115-E847-B171-98C5F6A55CD6}" type="presParOf" srcId="{7FF89522-82EB-4844-838B-DF1C09420CB7}" destId="{82D49F79-1F16-4144-92F1-546A56267288}" srcOrd="1" destOrd="0" presId="urn:microsoft.com/office/officeart/2005/8/layout/orgChart1"/>
    <dgm:cxn modelId="{BFFAACAF-A32C-224C-99D9-838806F80BA7}" type="presParOf" srcId="{E920E811-06B2-BC4D-8A11-0BE8DE4598FC}" destId="{BE4F69C1-844E-694C-B962-01A259634CC1}" srcOrd="1" destOrd="0" presId="urn:microsoft.com/office/officeart/2005/8/layout/orgChart1"/>
    <dgm:cxn modelId="{9EED59A0-6568-FF43-B8ED-538C8CDA2FE1}" type="presParOf" srcId="{E920E811-06B2-BC4D-8A11-0BE8DE4598FC}" destId="{029445C0-D1A0-FB44-8BBD-906F736BD051}" srcOrd="2" destOrd="0" presId="urn:microsoft.com/office/officeart/2005/8/layout/orgChart1"/>
    <dgm:cxn modelId="{5E75390A-F1CE-9741-85A8-881E63FD0A0A}" type="presParOf" srcId="{FEAC5DF6-0075-5B43-9608-DBBD74FD9369}" destId="{C3FA6394-2148-194C-B198-C0E35841DD18}" srcOrd="6" destOrd="0" presId="urn:microsoft.com/office/officeart/2005/8/layout/orgChart1"/>
    <dgm:cxn modelId="{24A118EE-0F44-F54B-884E-6280861CF8FB}" type="presParOf" srcId="{FEAC5DF6-0075-5B43-9608-DBBD74FD9369}" destId="{27A8FF35-129F-F746-BCB7-7EF9D2172A09}" srcOrd="7" destOrd="0" presId="urn:microsoft.com/office/officeart/2005/8/layout/orgChart1"/>
    <dgm:cxn modelId="{D67EA28F-982D-6748-B67F-30B8024F1958}" type="presParOf" srcId="{27A8FF35-129F-F746-BCB7-7EF9D2172A09}" destId="{77DBFCA1-158F-4846-8EB8-C8F4F032175B}" srcOrd="0" destOrd="0" presId="urn:microsoft.com/office/officeart/2005/8/layout/orgChart1"/>
    <dgm:cxn modelId="{16504526-73C6-AB4C-A938-047A99BB44D5}" type="presParOf" srcId="{77DBFCA1-158F-4846-8EB8-C8F4F032175B}" destId="{139052AD-4CB1-C845-B2C0-85E5E946FDE5}" srcOrd="0" destOrd="0" presId="urn:microsoft.com/office/officeart/2005/8/layout/orgChart1"/>
    <dgm:cxn modelId="{EEA3E059-1374-094D-80B8-005A27304241}" type="presParOf" srcId="{77DBFCA1-158F-4846-8EB8-C8F4F032175B}" destId="{2FCF54C3-CCEE-7646-994D-1C330639ADA6}" srcOrd="1" destOrd="0" presId="urn:microsoft.com/office/officeart/2005/8/layout/orgChart1"/>
    <dgm:cxn modelId="{0DA13AE4-43C8-2E48-B301-FB18B25A2360}" type="presParOf" srcId="{27A8FF35-129F-F746-BCB7-7EF9D2172A09}" destId="{EF7B4C8F-EDF6-D44F-A59F-B14491B89785}" srcOrd="1" destOrd="0" presId="urn:microsoft.com/office/officeart/2005/8/layout/orgChart1"/>
    <dgm:cxn modelId="{BCDBE954-8379-B849-AB31-84096743CE25}" type="presParOf" srcId="{27A8FF35-129F-F746-BCB7-7EF9D2172A09}" destId="{4EEFAFB3-161A-A64F-B964-EC3DE4DC7255}" srcOrd="2" destOrd="0" presId="urn:microsoft.com/office/officeart/2005/8/layout/orgChart1"/>
    <dgm:cxn modelId="{EDB7B967-8786-D049-A82D-A69A57C2521B}" type="presParOf" srcId="{FEAC5DF6-0075-5B43-9608-DBBD74FD9369}" destId="{73CD02D0-99ED-3D4F-8194-E4D1398F685E}" srcOrd="8" destOrd="0" presId="urn:microsoft.com/office/officeart/2005/8/layout/orgChart1"/>
    <dgm:cxn modelId="{189B441C-D461-B942-A309-07C3589A53E1}" type="presParOf" srcId="{FEAC5DF6-0075-5B43-9608-DBBD74FD9369}" destId="{81AF5FAD-2400-CB41-A802-CF701F2A1FD2}" srcOrd="9" destOrd="0" presId="urn:microsoft.com/office/officeart/2005/8/layout/orgChart1"/>
    <dgm:cxn modelId="{BC5F6C30-D5A2-4849-B35E-999C46EA86C1}" type="presParOf" srcId="{81AF5FAD-2400-CB41-A802-CF701F2A1FD2}" destId="{175161D2-A785-534F-9CAE-3A10307C453C}" srcOrd="0" destOrd="0" presId="urn:microsoft.com/office/officeart/2005/8/layout/orgChart1"/>
    <dgm:cxn modelId="{4A33C16B-62EB-E94F-BAEA-87150D19DD78}" type="presParOf" srcId="{175161D2-A785-534F-9CAE-3A10307C453C}" destId="{2DEBCD71-95FB-7C47-8C57-6172A1C02CAD}" srcOrd="0" destOrd="0" presId="urn:microsoft.com/office/officeart/2005/8/layout/orgChart1"/>
    <dgm:cxn modelId="{A499C011-1176-6242-8536-D87546EC0B2D}" type="presParOf" srcId="{175161D2-A785-534F-9CAE-3A10307C453C}" destId="{11BDD9D8-97A2-D042-90FD-46BAC753FB85}" srcOrd="1" destOrd="0" presId="urn:microsoft.com/office/officeart/2005/8/layout/orgChart1"/>
    <dgm:cxn modelId="{82142F05-02A3-2045-837C-212A068A66D1}" type="presParOf" srcId="{81AF5FAD-2400-CB41-A802-CF701F2A1FD2}" destId="{0C5835ED-E415-E64A-9600-4D70AC678684}" srcOrd="1" destOrd="0" presId="urn:microsoft.com/office/officeart/2005/8/layout/orgChart1"/>
    <dgm:cxn modelId="{47AD4F85-9512-8B41-9A72-4EAF71E6D887}" type="presParOf" srcId="{81AF5FAD-2400-CB41-A802-CF701F2A1FD2}" destId="{DDFFC099-D89D-E049-BFA1-838238A8F7A7}" srcOrd="2" destOrd="0" presId="urn:microsoft.com/office/officeart/2005/8/layout/orgChart1"/>
    <dgm:cxn modelId="{B7A9C3CB-5D21-1A40-A961-0B79C3BDBEE2}" type="presParOf" srcId="{FEAC5DF6-0075-5B43-9608-DBBD74FD9369}" destId="{C9B02B6F-7A4B-324A-ABCC-C0E7779F6039}" srcOrd="10" destOrd="0" presId="urn:microsoft.com/office/officeart/2005/8/layout/orgChart1"/>
    <dgm:cxn modelId="{96B4C157-AEB7-5E49-8F4E-085FEB82186C}" type="presParOf" srcId="{FEAC5DF6-0075-5B43-9608-DBBD74FD9369}" destId="{A9E26DCC-E690-A842-BE29-5DCFF4753F69}" srcOrd="11" destOrd="0" presId="urn:microsoft.com/office/officeart/2005/8/layout/orgChart1"/>
    <dgm:cxn modelId="{C2FCDF02-341A-AF44-84C3-07F59B0F2E5C}" type="presParOf" srcId="{A9E26DCC-E690-A842-BE29-5DCFF4753F69}" destId="{D0F3C574-BB2C-1646-9A6D-65F38727417C}" srcOrd="0" destOrd="0" presId="urn:microsoft.com/office/officeart/2005/8/layout/orgChart1"/>
    <dgm:cxn modelId="{0AFB91E8-B1EE-F042-901C-27F73D400976}" type="presParOf" srcId="{D0F3C574-BB2C-1646-9A6D-65F38727417C}" destId="{7DD7F1B6-44EA-EF44-BF0F-AB6B54D82956}" srcOrd="0" destOrd="0" presId="urn:microsoft.com/office/officeart/2005/8/layout/orgChart1"/>
    <dgm:cxn modelId="{1E21481E-30D9-E340-B61B-945F27B2CC8D}" type="presParOf" srcId="{D0F3C574-BB2C-1646-9A6D-65F38727417C}" destId="{545CE85F-DF00-094B-8E75-7DF368F6F486}" srcOrd="1" destOrd="0" presId="urn:microsoft.com/office/officeart/2005/8/layout/orgChart1"/>
    <dgm:cxn modelId="{EB208158-844B-A248-A7E7-56C66B63D97C}" type="presParOf" srcId="{A9E26DCC-E690-A842-BE29-5DCFF4753F69}" destId="{BB4DFD7F-4FC3-8C44-93DD-EBC76AFC39F8}" srcOrd="1" destOrd="0" presId="urn:microsoft.com/office/officeart/2005/8/layout/orgChart1"/>
    <dgm:cxn modelId="{10779B22-E6E0-CF4D-8096-9D7483BCEA30}" type="presParOf" srcId="{A9E26DCC-E690-A842-BE29-5DCFF4753F69}" destId="{498B1899-1C01-2E4D-9843-79CC9C14D6F4}" srcOrd="2" destOrd="0" presId="urn:microsoft.com/office/officeart/2005/8/layout/orgChart1"/>
    <dgm:cxn modelId="{2816BD29-A755-B842-B483-B37A6FC00060}" type="presParOf" srcId="{FEAC5DF6-0075-5B43-9608-DBBD74FD9369}" destId="{D2FB080B-F822-A143-B2E8-E13C72D0BD5A}" srcOrd="12" destOrd="0" presId="urn:microsoft.com/office/officeart/2005/8/layout/orgChart1"/>
    <dgm:cxn modelId="{CE23FFAF-D69E-F641-92AE-93970196573A}" type="presParOf" srcId="{FEAC5DF6-0075-5B43-9608-DBBD74FD9369}" destId="{D4DEB58F-79E1-2E40-AA7C-C22B78FFC009}" srcOrd="13" destOrd="0" presId="urn:microsoft.com/office/officeart/2005/8/layout/orgChart1"/>
    <dgm:cxn modelId="{C6D09103-9020-C84B-BEFF-E53FF6DAC249}" type="presParOf" srcId="{D4DEB58F-79E1-2E40-AA7C-C22B78FFC009}" destId="{72B3DC0E-BF5C-524C-9732-C2D855FE51D4}" srcOrd="0" destOrd="0" presId="urn:microsoft.com/office/officeart/2005/8/layout/orgChart1"/>
    <dgm:cxn modelId="{1F70B58C-20B0-2140-BB42-6BE0B3251A73}" type="presParOf" srcId="{72B3DC0E-BF5C-524C-9732-C2D855FE51D4}" destId="{0EBC1A1C-9017-524E-A662-6E8EA9B321EA}" srcOrd="0" destOrd="0" presId="urn:microsoft.com/office/officeart/2005/8/layout/orgChart1"/>
    <dgm:cxn modelId="{1FDCF200-6E3D-0042-8716-A85192C8F233}" type="presParOf" srcId="{72B3DC0E-BF5C-524C-9732-C2D855FE51D4}" destId="{C95FB834-DAF7-BB47-BC9D-5CE544402C8C}" srcOrd="1" destOrd="0" presId="urn:microsoft.com/office/officeart/2005/8/layout/orgChart1"/>
    <dgm:cxn modelId="{548AFE11-2CFF-864C-8DD7-D6AFEA89DFE3}" type="presParOf" srcId="{D4DEB58F-79E1-2E40-AA7C-C22B78FFC009}" destId="{D97BA556-0797-E448-92D3-922215302785}" srcOrd="1" destOrd="0" presId="urn:microsoft.com/office/officeart/2005/8/layout/orgChart1"/>
    <dgm:cxn modelId="{94CCAB3B-63C2-184D-B13F-618D3E2A92D4}" type="presParOf" srcId="{D4DEB58F-79E1-2E40-AA7C-C22B78FFC009}" destId="{5C23262B-000A-2642-824C-186621FAA6E9}" srcOrd="2" destOrd="0" presId="urn:microsoft.com/office/officeart/2005/8/layout/orgChart1"/>
    <dgm:cxn modelId="{A20003C4-9ACE-3C47-AE0F-F398A4C85E29}" type="presParOf" srcId="{FEAC5DF6-0075-5B43-9608-DBBD74FD9369}" destId="{B90C7D46-37F6-1D47-82F0-3D93D99322C6}" srcOrd="14" destOrd="0" presId="urn:microsoft.com/office/officeart/2005/8/layout/orgChart1"/>
    <dgm:cxn modelId="{BD77D34B-541A-3B41-8F16-E7ACCA6DA655}" type="presParOf" srcId="{FEAC5DF6-0075-5B43-9608-DBBD74FD9369}" destId="{A45BF800-8F96-CD4C-BB4C-FA7052750E67}" srcOrd="15" destOrd="0" presId="urn:microsoft.com/office/officeart/2005/8/layout/orgChart1"/>
    <dgm:cxn modelId="{5801B116-EAA4-2946-9F21-85404D98F03C}" type="presParOf" srcId="{A45BF800-8F96-CD4C-BB4C-FA7052750E67}" destId="{0E0351CD-3DFC-D94C-8176-0057D5567A6F}" srcOrd="0" destOrd="0" presId="urn:microsoft.com/office/officeart/2005/8/layout/orgChart1"/>
    <dgm:cxn modelId="{14767314-A5AD-5A4D-929F-F92A831EF00C}" type="presParOf" srcId="{0E0351CD-3DFC-D94C-8176-0057D5567A6F}" destId="{33B657BD-9C4F-5940-A112-176F4DB61A19}" srcOrd="0" destOrd="0" presId="urn:microsoft.com/office/officeart/2005/8/layout/orgChart1"/>
    <dgm:cxn modelId="{F7CC3CF7-4568-F144-94C7-7A8650AA4803}" type="presParOf" srcId="{0E0351CD-3DFC-D94C-8176-0057D5567A6F}" destId="{173CBE24-944B-8B4A-A507-C5C4FB6FB313}" srcOrd="1" destOrd="0" presId="urn:microsoft.com/office/officeart/2005/8/layout/orgChart1"/>
    <dgm:cxn modelId="{04D07D39-CE04-414F-B753-F713111CB6AF}" type="presParOf" srcId="{A45BF800-8F96-CD4C-BB4C-FA7052750E67}" destId="{2EC32A83-75EC-4D40-A962-DB63575A41FA}" srcOrd="1" destOrd="0" presId="urn:microsoft.com/office/officeart/2005/8/layout/orgChart1"/>
    <dgm:cxn modelId="{DF6F62D4-693F-5F48-9FD1-7422A30CCAEF}" type="presParOf" srcId="{A45BF800-8F96-CD4C-BB4C-FA7052750E67}" destId="{6E611867-09AF-1A46-94F1-0C41C8FFC4E9}" srcOrd="2" destOrd="0" presId="urn:microsoft.com/office/officeart/2005/8/layout/orgChart1"/>
    <dgm:cxn modelId="{7E0E4058-799E-AE45-B9FC-B8B072727F0F}" type="presParOf" srcId="{FEAC5DF6-0075-5B43-9608-DBBD74FD9369}" destId="{5C19E9DA-7F59-E34E-8E4A-A59FF55E9DFC}" srcOrd="16" destOrd="0" presId="urn:microsoft.com/office/officeart/2005/8/layout/orgChart1"/>
    <dgm:cxn modelId="{35BA8459-DD8B-5B4F-B9D0-5BA57FB3D4E1}" type="presParOf" srcId="{FEAC5DF6-0075-5B43-9608-DBBD74FD9369}" destId="{2B20DC86-DBDB-9045-B926-04C28251FD49}" srcOrd="17" destOrd="0" presId="urn:microsoft.com/office/officeart/2005/8/layout/orgChart1"/>
    <dgm:cxn modelId="{D6F6A83B-8A26-AE4C-8A57-4781E85113FE}" type="presParOf" srcId="{2B20DC86-DBDB-9045-B926-04C28251FD49}" destId="{4909067F-7E76-A944-9310-981A685A5EAA}" srcOrd="0" destOrd="0" presId="urn:microsoft.com/office/officeart/2005/8/layout/orgChart1"/>
    <dgm:cxn modelId="{241A687F-FD2B-F54F-BA27-8ED7178458F1}" type="presParOf" srcId="{4909067F-7E76-A944-9310-981A685A5EAA}" destId="{5F238FD3-BB16-EB4D-A4DA-550A66EB8A0A}" srcOrd="0" destOrd="0" presId="urn:microsoft.com/office/officeart/2005/8/layout/orgChart1"/>
    <dgm:cxn modelId="{9FBE2953-0862-D14F-A675-FE3AAF295B02}" type="presParOf" srcId="{4909067F-7E76-A944-9310-981A685A5EAA}" destId="{BD516574-4F9C-B24C-98CC-69840C8FD886}" srcOrd="1" destOrd="0" presId="urn:microsoft.com/office/officeart/2005/8/layout/orgChart1"/>
    <dgm:cxn modelId="{01A476BD-FB16-644C-8E9E-611F53FB0F57}" type="presParOf" srcId="{2B20DC86-DBDB-9045-B926-04C28251FD49}" destId="{46AF4CCE-ED1D-F14F-958F-5B75354110C0}" srcOrd="1" destOrd="0" presId="urn:microsoft.com/office/officeart/2005/8/layout/orgChart1"/>
    <dgm:cxn modelId="{E4F08CD6-F585-2C44-B18F-E4CA87B62BF1}" type="presParOf" srcId="{2B20DC86-DBDB-9045-B926-04C28251FD49}" destId="{C79D6EE3-6EF2-994E-8290-2CF84925B8F8}" srcOrd="2" destOrd="0" presId="urn:microsoft.com/office/officeart/2005/8/layout/orgChart1"/>
    <dgm:cxn modelId="{25AEA54F-044B-8B4F-98B4-E26F3E6B0DAA}" type="presParOf" srcId="{FEAC5DF6-0075-5B43-9608-DBBD74FD9369}" destId="{EBF97F3E-8F92-8348-917E-3C13FF20FDBD}" srcOrd="18" destOrd="0" presId="urn:microsoft.com/office/officeart/2005/8/layout/orgChart1"/>
    <dgm:cxn modelId="{A1DDB40B-B031-6A4E-A521-AC9C8240D2C1}" type="presParOf" srcId="{FEAC5DF6-0075-5B43-9608-DBBD74FD9369}" destId="{9AFD881A-6E74-9C4D-88C1-85091C429DF1}" srcOrd="19" destOrd="0" presId="urn:microsoft.com/office/officeart/2005/8/layout/orgChart1"/>
    <dgm:cxn modelId="{E3959FC7-AED4-2F4F-80A0-77E381BAB3E4}" type="presParOf" srcId="{9AFD881A-6E74-9C4D-88C1-85091C429DF1}" destId="{8FF16D52-4275-DD46-8542-0D892CBD4E67}" srcOrd="0" destOrd="0" presId="urn:microsoft.com/office/officeart/2005/8/layout/orgChart1"/>
    <dgm:cxn modelId="{DF13AB17-056A-DA43-AA78-9BC8152974B1}" type="presParOf" srcId="{8FF16D52-4275-DD46-8542-0D892CBD4E67}" destId="{335453A0-3B35-5E47-818B-1665E0D304C4}" srcOrd="0" destOrd="0" presId="urn:microsoft.com/office/officeart/2005/8/layout/orgChart1"/>
    <dgm:cxn modelId="{3C5B091A-7C49-E24C-AB1C-39C9B9FC3B7E}" type="presParOf" srcId="{8FF16D52-4275-DD46-8542-0D892CBD4E67}" destId="{EC811197-1069-C843-8234-65AA73C053AE}" srcOrd="1" destOrd="0" presId="urn:microsoft.com/office/officeart/2005/8/layout/orgChart1"/>
    <dgm:cxn modelId="{F9285B65-A8EF-EE40-9AD1-B50C10585007}" type="presParOf" srcId="{9AFD881A-6E74-9C4D-88C1-85091C429DF1}" destId="{863AF0B6-B08B-4847-B724-8E6AD2F3BA51}" srcOrd="1" destOrd="0" presId="urn:microsoft.com/office/officeart/2005/8/layout/orgChart1"/>
    <dgm:cxn modelId="{0B72C44E-828A-0E4B-B82E-03BF9F1B589F}" type="presParOf" srcId="{9AFD881A-6E74-9C4D-88C1-85091C429DF1}" destId="{46F67C3A-9DE0-D94D-9ACD-A0D7CB6F4DC4}" srcOrd="2" destOrd="0" presId="urn:microsoft.com/office/officeart/2005/8/layout/orgChart1"/>
    <dgm:cxn modelId="{0BC1BD72-28CE-754E-8AC5-AE8E0715AA16}" type="presParOf" srcId="{FEAC5DF6-0075-5B43-9608-DBBD74FD9369}" destId="{1725AAB4-EEEA-0347-A20B-54764131415E}" srcOrd="20" destOrd="0" presId="urn:microsoft.com/office/officeart/2005/8/layout/orgChart1"/>
    <dgm:cxn modelId="{B26A94F7-A9A5-6E43-900A-BA38A74A84E1}" type="presParOf" srcId="{FEAC5DF6-0075-5B43-9608-DBBD74FD9369}" destId="{676085FD-1A3D-B840-9777-395D9C6A9EE6}" srcOrd="21" destOrd="0" presId="urn:microsoft.com/office/officeart/2005/8/layout/orgChart1"/>
    <dgm:cxn modelId="{EBD2A0C9-5D4C-204E-A089-05E48F6AECFB}" type="presParOf" srcId="{676085FD-1A3D-B840-9777-395D9C6A9EE6}" destId="{DE240460-769B-BC4A-A001-770C90AD6A51}" srcOrd="0" destOrd="0" presId="urn:microsoft.com/office/officeart/2005/8/layout/orgChart1"/>
    <dgm:cxn modelId="{EAA53E25-A7F7-784B-9FFB-20F855831BB0}" type="presParOf" srcId="{DE240460-769B-BC4A-A001-770C90AD6A51}" destId="{2C83AE31-1B9B-7A4B-BCF1-5BB2449E602C}" srcOrd="0" destOrd="0" presId="urn:microsoft.com/office/officeart/2005/8/layout/orgChart1"/>
    <dgm:cxn modelId="{D7A8B211-FB14-D845-93AB-30917E26B18D}" type="presParOf" srcId="{DE240460-769B-BC4A-A001-770C90AD6A51}" destId="{BB00FDE2-0106-DB44-9ADC-77BCAD1BCC49}" srcOrd="1" destOrd="0" presId="urn:microsoft.com/office/officeart/2005/8/layout/orgChart1"/>
    <dgm:cxn modelId="{7884611C-49B5-F34C-BA9D-F570EBD6BC3D}" type="presParOf" srcId="{676085FD-1A3D-B840-9777-395D9C6A9EE6}" destId="{B15E5D3E-A824-9A4A-A44E-4423EFBA0B43}" srcOrd="1" destOrd="0" presId="urn:microsoft.com/office/officeart/2005/8/layout/orgChart1"/>
    <dgm:cxn modelId="{843ADDEB-0881-1E43-AA48-E54DBDD99722}" type="presParOf" srcId="{676085FD-1A3D-B840-9777-395D9C6A9EE6}" destId="{DFC5756D-A02D-CC4D-93E9-13AAE05DF4F9}" srcOrd="2" destOrd="0" presId="urn:microsoft.com/office/officeart/2005/8/layout/orgChart1"/>
    <dgm:cxn modelId="{31C6CC35-9C4D-3D47-93D7-E09FD03863AA}" type="presParOf" srcId="{18C68AF9-C3CA-A745-94AD-EDE0F3C88307}" destId="{22D006AB-291A-3E47-999E-E12AD245DB3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C870A5-A4CA-834C-A035-AE8A95EFB0B6}" type="doc">
      <dgm:prSet loTypeId="urn:microsoft.com/office/officeart/2005/8/layout/chevron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1E3703F-4470-C345-B4AB-7357501A1043}">
      <dgm:prSet phldrT="[Text]"/>
      <dgm:spPr/>
      <dgm:t>
        <a:bodyPr/>
        <a:lstStyle/>
        <a:p>
          <a:r>
            <a:rPr lang="en-US" dirty="0"/>
            <a:t>Appel  CMT lead</a:t>
          </a:r>
        </a:p>
      </dgm:t>
    </dgm:pt>
    <dgm:pt modelId="{62E52857-E536-6D44-9ABB-7B3E8C2802FD}" type="parTrans" cxnId="{21126C9D-6F11-DF4C-A7D2-A446423B32BE}">
      <dgm:prSet/>
      <dgm:spPr/>
      <dgm:t>
        <a:bodyPr/>
        <a:lstStyle/>
        <a:p>
          <a:endParaRPr lang="en-US"/>
        </a:p>
      </dgm:t>
    </dgm:pt>
    <dgm:pt modelId="{CDC347B9-4C33-1741-9E12-074B22EB395E}" type="sibTrans" cxnId="{21126C9D-6F11-DF4C-A7D2-A446423B32BE}">
      <dgm:prSet/>
      <dgm:spPr/>
      <dgm:t>
        <a:bodyPr/>
        <a:lstStyle/>
        <a:p>
          <a:endParaRPr lang="en-US"/>
        </a:p>
      </dgm:t>
    </dgm:pt>
    <dgm:pt modelId="{AEADDE71-714D-8340-AEE8-5C6A833F92B3}">
      <dgm:prSet phldrT="[Text]"/>
      <dgm:spPr/>
      <dgm:t>
        <a:bodyPr/>
        <a:lstStyle/>
        <a:p>
          <a:r>
            <a:rPr lang="fr-FR" noProof="0" dirty="0"/>
            <a:t>Information de la situation</a:t>
          </a:r>
        </a:p>
      </dgm:t>
    </dgm:pt>
    <dgm:pt modelId="{03BC349D-B99C-124B-B5B1-FF2A6DFD55F4}" type="parTrans" cxnId="{D7A2A31B-187F-0B4D-AAB6-D399F1742F87}">
      <dgm:prSet/>
      <dgm:spPr/>
      <dgm:t>
        <a:bodyPr/>
        <a:lstStyle/>
        <a:p>
          <a:endParaRPr lang="en-US"/>
        </a:p>
      </dgm:t>
    </dgm:pt>
    <dgm:pt modelId="{88C19165-7732-9A49-AC22-DEDFF1EF06FD}" type="sibTrans" cxnId="{D7A2A31B-187F-0B4D-AAB6-D399F1742F87}">
      <dgm:prSet/>
      <dgm:spPr/>
      <dgm:t>
        <a:bodyPr/>
        <a:lstStyle/>
        <a:p>
          <a:endParaRPr lang="en-US"/>
        </a:p>
      </dgm:t>
    </dgm:pt>
    <dgm:pt modelId="{8B478CF2-0235-424A-9E71-3417A0E1CF0A}">
      <dgm:prSet phldrT="[Text]"/>
      <dgm:spPr/>
      <dgm:t>
        <a:bodyPr/>
        <a:lstStyle/>
        <a:p>
          <a:r>
            <a:rPr lang="en-US" dirty="0"/>
            <a:t>Activation</a:t>
          </a:r>
        </a:p>
      </dgm:t>
    </dgm:pt>
    <dgm:pt modelId="{41A14601-8D4C-EF42-A3DF-09561CEA1AAB}" type="parTrans" cxnId="{F469F349-D633-3A44-842B-6E974306A346}">
      <dgm:prSet/>
      <dgm:spPr/>
      <dgm:t>
        <a:bodyPr/>
        <a:lstStyle/>
        <a:p>
          <a:endParaRPr lang="en-US"/>
        </a:p>
      </dgm:t>
    </dgm:pt>
    <dgm:pt modelId="{9BE31429-2C6C-F646-953F-ABA33015412C}" type="sibTrans" cxnId="{F469F349-D633-3A44-842B-6E974306A346}">
      <dgm:prSet/>
      <dgm:spPr/>
      <dgm:t>
        <a:bodyPr/>
        <a:lstStyle/>
        <a:p>
          <a:endParaRPr lang="en-US"/>
        </a:p>
      </dgm:t>
    </dgm:pt>
    <dgm:pt modelId="{C347B323-7102-8940-9071-D99D5F94EE38}">
      <dgm:prSet phldrT="[Text]"/>
      <dgm:spPr/>
      <dgm:t>
        <a:bodyPr/>
        <a:lstStyle/>
        <a:p>
          <a:r>
            <a:rPr lang="fr-FR" noProof="0" dirty="0"/>
            <a:t>Appels automatiques aux équipiers</a:t>
          </a:r>
        </a:p>
      </dgm:t>
    </dgm:pt>
    <dgm:pt modelId="{2BE33A42-ABBA-5F4E-A322-BC28A61F78D6}" type="parTrans" cxnId="{5A1C6302-2FF6-B149-B3FB-9C152C8E530A}">
      <dgm:prSet/>
      <dgm:spPr/>
      <dgm:t>
        <a:bodyPr/>
        <a:lstStyle/>
        <a:p>
          <a:endParaRPr lang="en-US"/>
        </a:p>
      </dgm:t>
    </dgm:pt>
    <dgm:pt modelId="{3F68CBF3-5557-2F47-A999-1B8606B93411}" type="sibTrans" cxnId="{5A1C6302-2FF6-B149-B3FB-9C152C8E530A}">
      <dgm:prSet/>
      <dgm:spPr/>
      <dgm:t>
        <a:bodyPr/>
        <a:lstStyle/>
        <a:p>
          <a:endParaRPr lang="en-US"/>
        </a:p>
      </dgm:t>
    </dgm:pt>
    <dgm:pt modelId="{83D9B5B9-A0F7-2D41-BA2A-B74C91512CC3}">
      <dgm:prSet phldrT="[Text]"/>
      <dgm:spPr/>
      <dgm:t>
        <a:bodyPr/>
        <a:lstStyle/>
        <a:p>
          <a:r>
            <a:rPr lang="en-US" dirty="0"/>
            <a:t>CMT </a:t>
          </a:r>
          <a:r>
            <a:rPr lang="en-US" dirty="0" err="1"/>
            <a:t>actif</a:t>
          </a:r>
          <a:endParaRPr lang="en-US" dirty="0"/>
        </a:p>
      </dgm:t>
    </dgm:pt>
    <dgm:pt modelId="{C167BBDD-25EC-ED49-8E39-E53435C58422}" type="parTrans" cxnId="{1D6539E6-1E50-9C40-9C64-90C41E875C57}">
      <dgm:prSet/>
      <dgm:spPr/>
      <dgm:t>
        <a:bodyPr/>
        <a:lstStyle/>
        <a:p>
          <a:endParaRPr lang="en-US"/>
        </a:p>
      </dgm:t>
    </dgm:pt>
    <dgm:pt modelId="{8E421D6C-65CD-D647-BA32-7CE3E0A70AFC}" type="sibTrans" cxnId="{1D6539E6-1E50-9C40-9C64-90C41E875C57}">
      <dgm:prSet/>
      <dgm:spPr/>
      <dgm:t>
        <a:bodyPr/>
        <a:lstStyle/>
        <a:p>
          <a:endParaRPr lang="en-US"/>
        </a:p>
      </dgm:t>
    </dgm:pt>
    <dgm:pt modelId="{ECDCA4D4-FD97-F74F-9462-514D23C35293}">
      <dgm:prSet phldrT="[Text]"/>
      <dgm:spPr/>
      <dgm:t>
        <a:bodyPr/>
        <a:lstStyle/>
        <a:p>
          <a:r>
            <a:rPr lang="en-US" dirty="0"/>
            <a:t>Gold</a:t>
          </a:r>
        </a:p>
      </dgm:t>
    </dgm:pt>
    <dgm:pt modelId="{AF89149D-7A95-014B-A0B1-70DED17055CB}" type="parTrans" cxnId="{5D454669-D9B8-E449-8C75-CFAB0E05F48D}">
      <dgm:prSet/>
      <dgm:spPr/>
      <dgm:t>
        <a:bodyPr/>
        <a:lstStyle/>
        <a:p>
          <a:endParaRPr lang="en-US"/>
        </a:p>
      </dgm:t>
    </dgm:pt>
    <dgm:pt modelId="{5226A7C8-D301-C147-A9C5-EFDAC8A0225D}" type="sibTrans" cxnId="{5D454669-D9B8-E449-8C75-CFAB0E05F48D}">
      <dgm:prSet/>
      <dgm:spPr/>
      <dgm:t>
        <a:bodyPr/>
        <a:lstStyle/>
        <a:p>
          <a:endParaRPr lang="en-US"/>
        </a:p>
      </dgm:t>
    </dgm:pt>
    <dgm:pt modelId="{073AABA6-A0DF-1B4F-99DE-3DED37232BCF}">
      <dgm:prSet phldrT="[Text]"/>
      <dgm:spPr/>
      <dgm:t>
        <a:bodyPr/>
        <a:lstStyle/>
        <a:p>
          <a:r>
            <a:rPr lang="fr-FR" noProof="0" dirty="0"/>
            <a:t>Décision d’activation et de salle</a:t>
          </a:r>
        </a:p>
      </dgm:t>
    </dgm:pt>
    <dgm:pt modelId="{519488DF-442E-A84C-844E-41C231085DF6}" type="parTrans" cxnId="{01885BB6-7BE4-DD4C-A0D5-D8FAD3C27586}">
      <dgm:prSet/>
      <dgm:spPr/>
      <dgm:t>
        <a:bodyPr/>
        <a:lstStyle/>
        <a:p>
          <a:endParaRPr lang="en-US"/>
        </a:p>
      </dgm:t>
    </dgm:pt>
    <dgm:pt modelId="{7B38D380-800D-7C41-8DFF-154EBC5D0538}" type="sibTrans" cxnId="{01885BB6-7BE4-DD4C-A0D5-D8FAD3C27586}">
      <dgm:prSet/>
      <dgm:spPr/>
      <dgm:t>
        <a:bodyPr/>
        <a:lstStyle/>
        <a:p>
          <a:endParaRPr lang="en-US"/>
        </a:p>
      </dgm:t>
    </dgm:pt>
    <dgm:pt modelId="{2C010CD3-1B56-344F-9829-1053EF7BA7EA}">
      <dgm:prSet phldrT="[Text]"/>
      <dgm:spPr/>
      <dgm:t>
        <a:bodyPr/>
        <a:lstStyle/>
        <a:p>
          <a:r>
            <a:rPr lang="en-US" dirty="0"/>
            <a:t>Silver</a:t>
          </a:r>
        </a:p>
      </dgm:t>
    </dgm:pt>
    <dgm:pt modelId="{C253DA82-7344-0B44-A8D0-E80F4A30E5DB}" type="parTrans" cxnId="{38937054-07CE-9C47-9538-2D8B2CDAD0AA}">
      <dgm:prSet/>
      <dgm:spPr/>
      <dgm:t>
        <a:bodyPr/>
        <a:lstStyle/>
        <a:p>
          <a:endParaRPr lang="en-US"/>
        </a:p>
      </dgm:t>
    </dgm:pt>
    <dgm:pt modelId="{80273022-1215-1B4B-AE4E-9B71613177B1}" type="sibTrans" cxnId="{38937054-07CE-9C47-9538-2D8B2CDAD0AA}">
      <dgm:prSet/>
      <dgm:spPr/>
      <dgm:t>
        <a:bodyPr/>
        <a:lstStyle/>
        <a:p>
          <a:endParaRPr lang="en-US"/>
        </a:p>
      </dgm:t>
    </dgm:pt>
    <dgm:pt modelId="{486122EA-D5F4-604A-8941-6928587EC816}">
      <dgm:prSet phldrT="[Text]"/>
      <dgm:spPr/>
      <dgm:t>
        <a:bodyPr/>
        <a:lstStyle/>
        <a:p>
          <a:r>
            <a:rPr lang="en-US" dirty="0"/>
            <a:t>Bronze</a:t>
          </a:r>
        </a:p>
      </dgm:t>
    </dgm:pt>
    <dgm:pt modelId="{76BB9EC3-03E8-3440-B5F5-14A1C0EC07EB}" type="parTrans" cxnId="{A705B104-70F6-4E42-99A7-52AE845DE692}">
      <dgm:prSet/>
      <dgm:spPr/>
      <dgm:t>
        <a:bodyPr/>
        <a:lstStyle/>
        <a:p>
          <a:endParaRPr lang="en-US"/>
        </a:p>
      </dgm:t>
    </dgm:pt>
    <dgm:pt modelId="{F6D58BBB-4645-0242-9B79-4BCF87B89E29}" type="sibTrans" cxnId="{A705B104-70F6-4E42-99A7-52AE845DE692}">
      <dgm:prSet/>
      <dgm:spPr/>
      <dgm:t>
        <a:bodyPr/>
        <a:lstStyle/>
        <a:p>
          <a:endParaRPr lang="en-US"/>
        </a:p>
      </dgm:t>
    </dgm:pt>
    <dgm:pt modelId="{BD3E8CE5-9DA6-2A48-AA16-CA2B199529A5}" type="pres">
      <dgm:prSet presAssocID="{56C870A5-A4CA-834C-A035-AE8A95EFB0B6}" presName="linearFlow" presStyleCnt="0">
        <dgm:presLayoutVars>
          <dgm:dir/>
          <dgm:animLvl val="lvl"/>
          <dgm:resizeHandles val="exact"/>
        </dgm:presLayoutVars>
      </dgm:prSet>
      <dgm:spPr/>
    </dgm:pt>
    <dgm:pt modelId="{8AE295D9-C865-5244-818A-6E83F53E288C}" type="pres">
      <dgm:prSet presAssocID="{D1E3703F-4470-C345-B4AB-7357501A1043}" presName="composite" presStyleCnt="0"/>
      <dgm:spPr/>
    </dgm:pt>
    <dgm:pt modelId="{926F9068-F104-A244-B3B3-AA10D7AAC6B9}" type="pres">
      <dgm:prSet presAssocID="{D1E3703F-4470-C345-B4AB-7357501A1043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79B02C72-E7E6-BA4D-B9B6-EFE4078D7170}" type="pres">
      <dgm:prSet presAssocID="{D1E3703F-4470-C345-B4AB-7357501A1043}" presName="descendantText" presStyleLbl="alignAcc1" presStyleIdx="0" presStyleCnt="3">
        <dgm:presLayoutVars>
          <dgm:bulletEnabled val="1"/>
        </dgm:presLayoutVars>
      </dgm:prSet>
      <dgm:spPr/>
    </dgm:pt>
    <dgm:pt modelId="{EE38419B-B9B3-8D4F-AE57-FFB2DAF9254A}" type="pres">
      <dgm:prSet presAssocID="{CDC347B9-4C33-1741-9E12-074B22EB395E}" presName="sp" presStyleCnt="0"/>
      <dgm:spPr/>
    </dgm:pt>
    <dgm:pt modelId="{4896C3D7-E2DC-6C46-9A05-00E92BE90F05}" type="pres">
      <dgm:prSet presAssocID="{8B478CF2-0235-424A-9E71-3417A0E1CF0A}" presName="composite" presStyleCnt="0"/>
      <dgm:spPr/>
    </dgm:pt>
    <dgm:pt modelId="{C991C932-4613-844F-B39D-5811A70F2DED}" type="pres">
      <dgm:prSet presAssocID="{8B478CF2-0235-424A-9E71-3417A0E1CF0A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563EC9D0-5151-2A4F-A180-C42B3964E496}" type="pres">
      <dgm:prSet presAssocID="{8B478CF2-0235-424A-9E71-3417A0E1CF0A}" presName="descendantText" presStyleLbl="alignAcc1" presStyleIdx="1" presStyleCnt="3">
        <dgm:presLayoutVars>
          <dgm:bulletEnabled val="1"/>
        </dgm:presLayoutVars>
      </dgm:prSet>
      <dgm:spPr/>
    </dgm:pt>
    <dgm:pt modelId="{09833D95-05A1-E54C-AD73-8204DD465310}" type="pres">
      <dgm:prSet presAssocID="{9BE31429-2C6C-F646-953F-ABA33015412C}" presName="sp" presStyleCnt="0"/>
      <dgm:spPr/>
    </dgm:pt>
    <dgm:pt modelId="{4BCE954E-457E-E749-88FB-ADF1FDFCDBA4}" type="pres">
      <dgm:prSet presAssocID="{83D9B5B9-A0F7-2D41-BA2A-B74C91512CC3}" presName="composite" presStyleCnt="0"/>
      <dgm:spPr/>
    </dgm:pt>
    <dgm:pt modelId="{8B167F29-A071-DD47-BE5D-FD91A53644C1}" type="pres">
      <dgm:prSet presAssocID="{83D9B5B9-A0F7-2D41-BA2A-B74C91512CC3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8AB438E-34DE-A74E-BFB5-8D4DD5F272E9}" type="pres">
      <dgm:prSet presAssocID="{83D9B5B9-A0F7-2D41-BA2A-B74C91512CC3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5A1C6302-2FF6-B149-B3FB-9C152C8E530A}" srcId="{8B478CF2-0235-424A-9E71-3417A0E1CF0A}" destId="{C347B323-7102-8940-9071-D99D5F94EE38}" srcOrd="0" destOrd="0" parTransId="{2BE33A42-ABBA-5F4E-A322-BC28A61F78D6}" sibTransId="{3F68CBF3-5557-2F47-A999-1B8606B93411}"/>
    <dgm:cxn modelId="{A705B104-70F6-4E42-99A7-52AE845DE692}" srcId="{83D9B5B9-A0F7-2D41-BA2A-B74C91512CC3}" destId="{486122EA-D5F4-604A-8941-6928587EC816}" srcOrd="2" destOrd="0" parTransId="{76BB9EC3-03E8-3440-B5F5-14A1C0EC07EB}" sibTransId="{F6D58BBB-4645-0242-9B79-4BCF87B89E29}"/>
    <dgm:cxn modelId="{9FA57908-1915-8D40-A584-7FC06BCA3465}" type="presOf" srcId="{56C870A5-A4CA-834C-A035-AE8A95EFB0B6}" destId="{BD3E8CE5-9DA6-2A48-AA16-CA2B199529A5}" srcOrd="0" destOrd="0" presId="urn:microsoft.com/office/officeart/2005/8/layout/chevron2"/>
    <dgm:cxn modelId="{6366EF12-2C51-C84A-B712-E2366374BAB3}" type="presOf" srcId="{C347B323-7102-8940-9071-D99D5F94EE38}" destId="{563EC9D0-5151-2A4F-A180-C42B3964E496}" srcOrd="0" destOrd="0" presId="urn:microsoft.com/office/officeart/2005/8/layout/chevron2"/>
    <dgm:cxn modelId="{D7A2A31B-187F-0B4D-AAB6-D399F1742F87}" srcId="{D1E3703F-4470-C345-B4AB-7357501A1043}" destId="{AEADDE71-714D-8340-AEE8-5C6A833F92B3}" srcOrd="0" destOrd="0" parTransId="{03BC349D-B99C-124B-B5B1-FF2A6DFD55F4}" sibTransId="{88C19165-7732-9A49-AC22-DEDFF1EF06FD}"/>
    <dgm:cxn modelId="{81B1B941-4D00-5B43-8BBA-D9ED26FD8D51}" type="presOf" srcId="{AEADDE71-714D-8340-AEE8-5C6A833F92B3}" destId="{79B02C72-E7E6-BA4D-B9B6-EFE4078D7170}" srcOrd="0" destOrd="0" presId="urn:microsoft.com/office/officeart/2005/8/layout/chevron2"/>
    <dgm:cxn modelId="{F469F349-D633-3A44-842B-6E974306A346}" srcId="{56C870A5-A4CA-834C-A035-AE8A95EFB0B6}" destId="{8B478CF2-0235-424A-9E71-3417A0E1CF0A}" srcOrd="1" destOrd="0" parTransId="{41A14601-8D4C-EF42-A3DF-09561CEA1AAB}" sibTransId="{9BE31429-2C6C-F646-953F-ABA33015412C}"/>
    <dgm:cxn modelId="{38937054-07CE-9C47-9538-2D8B2CDAD0AA}" srcId="{83D9B5B9-A0F7-2D41-BA2A-B74C91512CC3}" destId="{2C010CD3-1B56-344F-9829-1053EF7BA7EA}" srcOrd="1" destOrd="0" parTransId="{C253DA82-7344-0B44-A8D0-E80F4A30E5DB}" sibTransId="{80273022-1215-1B4B-AE4E-9B71613177B1}"/>
    <dgm:cxn modelId="{92C47E54-99E4-DA41-B614-A2ACEBF84241}" type="presOf" srcId="{ECDCA4D4-FD97-F74F-9462-514D23C35293}" destId="{D8AB438E-34DE-A74E-BFB5-8D4DD5F272E9}" srcOrd="0" destOrd="0" presId="urn:microsoft.com/office/officeart/2005/8/layout/chevron2"/>
    <dgm:cxn modelId="{4CC32569-9144-D840-B33C-7A8210E5B476}" type="presOf" srcId="{8B478CF2-0235-424A-9E71-3417A0E1CF0A}" destId="{C991C932-4613-844F-B39D-5811A70F2DED}" srcOrd="0" destOrd="0" presId="urn:microsoft.com/office/officeart/2005/8/layout/chevron2"/>
    <dgm:cxn modelId="{5D454669-D9B8-E449-8C75-CFAB0E05F48D}" srcId="{83D9B5B9-A0F7-2D41-BA2A-B74C91512CC3}" destId="{ECDCA4D4-FD97-F74F-9462-514D23C35293}" srcOrd="0" destOrd="0" parTransId="{AF89149D-7A95-014B-A0B1-70DED17055CB}" sibTransId="{5226A7C8-D301-C147-A9C5-EFDAC8A0225D}"/>
    <dgm:cxn modelId="{D7484682-6221-344A-AD0C-AACAAFDA8B96}" type="presOf" srcId="{2C010CD3-1B56-344F-9829-1053EF7BA7EA}" destId="{D8AB438E-34DE-A74E-BFB5-8D4DD5F272E9}" srcOrd="0" destOrd="1" presId="urn:microsoft.com/office/officeart/2005/8/layout/chevron2"/>
    <dgm:cxn modelId="{83126B82-B4C5-7148-8270-1A2560A71780}" type="presOf" srcId="{D1E3703F-4470-C345-B4AB-7357501A1043}" destId="{926F9068-F104-A244-B3B3-AA10D7AAC6B9}" srcOrd="0" destOrd="0" presId="urn:microsoft.com/office/officeart/2005/8/layout/chevron2"/>
    <dgm:cxn modelId="{5FBDAD84-4340-7947-AC4E-3DCB8B6D8FF4}" type="presOf" srcId="{486122EA-D5F4-604A-8941-6928587EC816}" destId="{D8AB438E-34DE-A74E-BFB5-8D4DD5F272E9}" srcOrd="0" destOrd="2" presId="urn:microsoft.com/office/officeart/2005/8/layout/chevron2"/>
    <dgm:cxn modelId="{21126C9D-6F11-DF4C-A7D2-A446423B32BE}" srcId="{56C870A5-A4CA-834C-A035-AE8A95EFB0B6}" destId="{D1E3703F-4470-C345-B4AB-7357501A1043}" srcOrd="0" destOrd="0" parTransId="{62E52857-E536-6D44-9ABB-7B3E8C2802FD}" sibTransId="{CDC347B9-4C33-1741-9E12-074B22EB395E}"/>
    <dgm:cxn modelId="{01885BB6-7BE4-DD4C-A0D5-D8FAD3C27586}" srcId="{D1E3703F-4470-C345-B4AB-7357501A1043}" destId="{073AABA6-A0DF-1B4F-99DE-3DED37232BCF}" srcOrd="1" destOrd="0" parTransId="{519488DF-442E-A84C-844E-41C231085DF6}" sibTransId="{7B38D380-800D-7C41-8DFF-154EBC5D0538}"/>
    <dgm:cxn modelId="{3E5AFDDB-54D1-1F4D-83F2-0F8381936BD1}" type="presOf" srcId="{073AABA6-A0DF-1B4F-99DE-3DED37232BCF}" destId="{79B02C72-E7E6-BA4D-B9B6-EFE4078D7170}" srcOrd="0" destOrd="1" presId="urn:microsoft.com/office/officeart/2005/8/layout/chevron2"/>
    <dgm:cxn modelId="{705674DF-6C05-5644-9B27-308329CD9B15}" type="presOf" srcId="{83D9B5B9-A0F7-2D41-BA2A-B74C91512CC3}" destId="{8B167F29-A071-DD47-BE5D-FD91A53644C1}" srcOrd="0" destOrd="0" presId="urn:microsoft.com/office/officeart/2005/8/layout/chevron2"/>
    <dgm:cxn modelId="{1D6539E6-1E50-9C40-9C64-90C41E875C57}" srcId="{56C870A5-A4CA-834C-A035-AE8A95EFB0B6}" destId="{83D9B5B9-A0F7-2D41-BA2A-B74C91512CC3}" srcOrd="2" destOrd="0" parTransId="{C167BBDD-25EC-ED49-8E39-E53435C58422}" sibTransId="{8E421D6C-65CD-D647-BA32-7CE3E0A70AFC}"/>
    <dgm:cxn modelId="{B171AF78-490F-BA41-8033-83A06D1108CF}" type="presParOf" srcId="{BD3E8CE5-9DA6-2A48-AA16-CA2B199529A5}" destId="{8AE295D9-C865-5244-818A-6E83F53E288C}" srcOrd="0" destOrd="0" presId="urn:microsoft.com/office/officeart/2005/8/layout/chevron2"/>
    <dgm:cxn modelId="{F753F919-681D-D448-AB73-96D00DAC4E1B}" type="presParOf" srcId="{8AE295D9-C865-5244-818A-6E83F53E288C}" destId="{926F9068-F104-A244-B3B3-AA10D7AAC6B9}" srcOrd="0" destOrd="0" presId="urn:microsoft.com/office/officeart/2005/8/layout/chevron2"/>
    <dgm:cxn modelId="{770F6911-F471-CC43-AD93-67E4B576272C}" type="presParOf" srcId="{8AE295D9-C865-5244-818A-6E83F53E288C}" destId="{79B02C72-E7E6-BA4D-B9B6-EFE4078D7170}" srcOrd="1" destOrd="0" presId="urn:microsoft.com/office/officeart/2005/8/layout/chevron2"/>
    <dgm:cxn modelId="{F37E2D8B-CEAD-CA44-B71C-708B5DB5F4A7}" type="presParOf" srcId="{BD3E8CE5-9DA6-2A48-AA16-CA2B199529A5}" destId="{EE38419B-B9B3-8D4F-AE57-FFB2DAF9254A}" srcOrd="1" destOrd="0" presId="urn:microsoft.com/office/officeart/2005/8/layout/chevron2"/>
    <dgm:cxn modelId="{7ACD7D4B-6CDA-004B-B12E-92595DDF0FBC}" type="presParOf" srcId="{BD3E8CE5-9DA6-2A48-AA16-CA2B199529A5}" destId="{4896C3D7-E2DC-6C46-9A05-00E92BE90F05}" srcOrd="2" destOrd="0" presId="urn:microsoft.com/office/officeart/2005/8/layout/chevron2"/>
    <dgm:cxn modelId="{54FBD717-2406-7344-8888-E47C1916FD8F}" type="presParOf" srcId="{4896C3D7-E2DC-6C46-9A05-00E92BE90F05}" destId="{C991C932-4613-844F-B39D-5811A70F2DED}" srcOrd="0" destOrd="0" presId="urn:microsoft.com/office/officeart/2005/8/layout/chevron2"/>
    <dgm:cxn modelId="{2C2F5A80-250F-5D4C-A457-8BB228FF339B}" type="presParOf" srcId="{4896C3D7-E2DC-6C46-9A05-00E92BE90F05}" destId="{563EC9D0-5151-2A4F-A180-C42B3964E496}" srcOrd="1" destOrd="0" presId="urn:microsoft.com/office/officeart/2005/8/layout/chevron2"/>
    <dgm:cxn modelId="{A2F510FF-CA61-FA45-8995-B6BEF1B688B2}" type="presParOf" srcId="{BD3E8CE5-9DA6-2A48-AA16-CA2B199529A5}" destId="{09833D95-05A1-E54C-AD73-8204DD465310}" srcOrd="3" destOrd="0" presId="urn:microsoft.com/office/officeart/2005/8/layout/chevron2"/>
    <dgm:cxn modelId="{2D508194-9E71-BA46-9609-EC1FBBF61F56}" type="presParOf" srcId="{BD3E8CE5-9DA6-2A48-AA16-CA2B199529A5}" destId="{4BCE954E-457E-E749-88FB-ADF1FDFCDBA4}" srcOrd="4" destOrd="0" presId="urn:microsoft.com/office/officeart/2005/8/layout/chevron2"/>
    <dgm:cxn modelId="{AD146A0F-693B-BB4D-ABAD-8B4C596E3F2F}" type="presParOf" srcId="{4BCE954E-457E-E749-88FB-ADF1FDFCDBA4}" destId="{8B167F29-A071-DD47-BE5D-FD91A53644C1}" srcOrd="0" destOrd="0" presId="urn:microsoft.com/office/officeart/2005/8/layout/chevron2"/>
    <dgm:cxn modelId="{8C33BA71-A577-A746-A431-A337A631AD6A}" type="presParOf" srcId="{4BCE954E-457E-E749-88FB-ADF1FDFCDBA4}" destId="{D8AB438E-34DE-A74E-BFB5-8D4DD5F272E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25B145D-4917-8845-B08F-C96315904B10}" type="doc">
      <dgm:prSet loTypeId="urn:microsoft.com/office/officeart/2005/8/layout/cycle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9E075C-607D-1144-B972-5176263D062F}">
      <dgm:prSet phldrT="[Text]" custT="1"/>
      <dgm:spPr/>
      <dgm:t>
        <a:bodyPr/>
        <a:lstStyle/>
        <a:p>
          <a:r>
            <a:rPr lang="en-US" sz="2000" dirty="0"/>
            <a:t>Observer</a:t>
          </a:r>
          <a:endParaRPr lang="en-US" sz="3200" dirty="0"/>
        </a:p>
      </dgm:t>
    </dgm:pt>
    <dgm:pt modelId="{3FF02DD7-5F12-F941-BD2B-B24C62D6695A}" type="parTrans" cxnId="{27E4E143-1C2E-3F48-B05C-B4AE5D14CFE5}">
      <dgm:prSet/>
      <dgm:spPr/>
      <dgm:t>
        <a:bodyPr/>
        <a:lstStyle/>
        <a:p>
          <a:endParaRPr lang="en-US"/>
        </a:p>
      </dgm:t>
    </dgm:pt>
    <dgm:pt modelId="{05AF173D-1B5A-CE40-836A-89B068389323}" type="sibTrans" cxnId="{27E4E143-1C2E-3F48-B05C-B4AE5D14CFE5}">
      <dgm:prSet/>
      <dgm:spPr/>
      <dgm:t>
        <a:bodyPr/>
        <a:lstStyle/>
        <a:p>
          <a:endParaRPr lang="en-US"/>
        </a:p>
      </dgm:t>
    </dgm:pt>
    <dgm:pt modelId="{2F43BD28-6854-874D-9F6F-F74AF9846146}">
      <dgm:prSet phldrT="[Text]"/>
      <dgm:spPr/>
      <dgm:t>
        <a:bodyPr/>
        <a:lstStyle/>
        <a:p>
          <a:r>
            <a:rPr lang="fr-FR" noProof="0" dirty="0"/>
            <a:t>Orienter</a:t>
          </a:r>
        </a:p>
      </dgm:t>
    </dgm:pt>
    <dgm:pt modelId="{6B255336-B50F-2B4C-8ED1-11DF33E3BF4A}" type="parTrans" cxnId="{D66286B7-FE07-D446-9CA3-B3664F9574B1}">
      <dgm:prSet/>
      <dgm:spPr/>
      <dgm:t>
        <a:bodyPr/>
        <a:lstStyle/>
        <a:p>
          <a:endParaRPr lang="en-US"/>
        </a:p>
      </dgm:t>
    </dgm:pt>
    <dgm:pt modelId="{23BEB889-B330-5D41-A63F-0ECF228C88CB}" type="sibTrans" cxnId="{D66286B7-FE07-D446-9CA3-B3664F9574B1}">
      <dgm:prSet/>
      <dgm:spPr/>
      <dgm:t>
        <a:bodyPr/>
        <a:lstStyle/>
        <a:p>
          <a:endParaRPr lang="en-US"/>
        </a:p>
      </dgm:t>
    </dgm:pt>
    <dgm:pt modelId="{A68A9ABA-CD29-CE40-8BEA-BF062C33E161}">
      <dgm:prSet phldrT="[Text]"/>
      <dgm:spPr/>
      <dgm:t>
        <a:bodyPr/>
        <a:lstStyle/>
        <a:p>
          <a:r>
            <a:rPr lang="en-US" dirty="0"/>
            <a:t>Decider</a:t>
          </a:r>
        </a:p>
      </dgm:t>
    </dgm:pt>
    <dgm:pt modelId="{7B2AB9A6-B01C-DA43-BB1B-881F70D8D3FB}" type="parTrans" cxnId="{591C726C-C896-914A-91C7-C649F97084F6}">
      <dgm:prSet/>
      <dgm:spPr/>
      <dgm:t>
        <a:bodyPr/>
        <a:lstStyle/>
        <a:p>
          <a:endParaRPr lang="en-US"/>
        </a:p>
      </dgm:t>
    </dgm:pt>
    <dgm:pt modelId="{CF7F73CC-5141-A345-8BBC-B29A7E5E87BF}" type="sibTrans" cxnId="{591C726C-C896-914A-91C7-C649F97084F6}">
      <dgm:prSet/>
      <dgm:spPr/>
      <dgm:t>
        <a:bodyPr/>
        <a:lstStyle/>
        <a:p>
          <a:endParaRPr lang="en-US"/>
        </a:p>
      </dgm:t>
    </dgm:pt>
    <dgm:pt modelId="{BFDEABBF-932A-9946-B031-6C789A5C168C}">
      <dgm:prSet phldrT="[Text]"/>
      <dgm:spPr/>
      <dgm:t>
        <a:bodyPr/>
        <a:lstStyle/>
        <a:p>
          <a:r>
            <a:rPr lang="en-US" dirty="0" err="1"/>
            <a:t>Agir</a:t>
          </a:r>
          <a:endParaRPr lang="en-US" dirty="0"/>
        </a:p>
      </dgm:t>
    </dgm:pt>
    <dgm:pt modelId="{B64B1558-7564-B94B-BC04-1A695B5C9155}" type="parTrans" cxnId="{5E4312F1-E0DC-F548-ADE5-F093FFCDAC66}">
      <dgm:prSet/>
      <dgm:spPr/>
      <dgm:t>
        <a:bodyPr/>
        <a:lstStyle/>
        <a:p>
          <a:endParaRPr lang="en-US"/>
        </a:p>
      </dgm:t>
    </dgm:pt>
    <dgm:pt modelId="{DE77F8AB-5CFE-A645-BE38-F9AA13677E12}" type="sibTrans" cxnId="{5E4312F1-E0DC-F548-ADE5-F093FFCDAC66}">
      <dgm:prSet/>
      <dgm:spPr/>
      <dgm:t>
        <a:bodyPr/>
        <a:lstStyle/>
        <a:p>
          <a:endParaRPr lang="en-US"/>
        </a:p>
      </dgm:t>
    </dgm:pt>
    <dgm:pt modelId="{CB1E0BDA-DB6B-0747-86EA-0FDCF1DCF03A}" type="pres">
      <dgm:prSet presAssocID="{B25B145D-4917-8845-B08F-C96315904B10}" presName="cycle" presStyleCnt="0">
        <dgm:presLayoutVars>
          <dgm:dir/>
          <dgm:resizeHandles val="exact"/>
        </dgm:presLayoutVars>
      </dgm:prSet>
      <dgm:spPr/>
    </dgm:pt>
    <dgm:pt modelId="{C5AC2E06-D4BF-7F4F-B22D-5AE93C5284CC}" type="pres">
      <dgm:prSet presAssocID="{C09E075C-607D-1144-B972-5176263D062F}" presName="node" presStyleLbl="node1" presStyleIdx="0" presStyleCnt="4">
        <dgm:presLayoutVars>
          <dgm:bulletEnabled val="1"/>
        </dgm:presLayoutVars>
      </dgm:prSet>
      <dgm:spPr/>
    </dgm:pt>
    <dgm:pt modelId="{310E4A05-D572-4944-809F-42257DAEB253}" type="pres">
      <dgm:prSet presAssocID="{05AF173D-1B5A-CE40-836A-89B068389323}" presName="sibTrans" presStyleLbl="sibTrans2D1" presStyleIdx="0" presStyleCnt="4"/>
      <dgm:spPr/>
    </dgm:pt>
    <dgm:pt modelId="{96C452C8-D24A-8743-B352-2C33DEDA8367}" type="pres">
      <dgm:prSet presAssocID="{05AF173D-1B5A-CE40-836A-89B068389323}" presName="connectorText" presStyleLbl="sibTrans2D1" presStyleIdx="0" presStyleCnt="4"/>
      <dgm:spPr/>
    </dgm:pt>
    <dgm:pt modelId="{8B2D0869-CF0E-EC44-9FA8-7E81DAB77D2C}" type="pres">
      <dgm:prSet presAssocID="{2F43BD28-6854-874D-9F6F-F74AF9846146}" presName="node" presStyleLbl="node1" presStyleIdx="1" presStyleCnt="4">
        <dgm:presLayoutVars>
          <dgm:bulletEnabled val="1"/>
        </dgm:presLayoutVars>
      </dgm:prSet>
      <dgm:spPr/>
    </dgm:pt>
    <dgm:pt modelId="{1A9B0A7E-121F-C24B-8BA9-DF285E1E08E8}" type="pres">
      <dgm:prSet presAssocID="{23BEB889-B330-5D41-A63F-0ECF228C88CB}" presName="sibTrans" presStyleLbl="sibTrans2D1" presStyleIdx="1" presStyleCnt="4"/>
      <dgm:spPr/>
    </dgm:pt>
    <dgm:pt modelId="{D34954B4-EB92-9B45-BD07-3D745BE14E9B}" type="pres">
      <dgm:prSet presAssocID="{23BEB889-B330-5D41-A63F-0ECF228C88CB}" presName="connectorText" presStyleLbl="sibTrans2D1" presStyleIdx="1" presStyleCnt="4"/>
      <dgm:spPr/>
    </dgm:pt>
    <dgm:pt modelId="{D906159D-9A73-4442-BE65-E46DA10370C7}" type="pres">
      <dgm:prSet presAssocID="{A68A9ABA-CD29-CE40-8BEA-BF062C33E161}" presName="node" presStyleLbl="node1" presStyleIdx="2" presStyleCnt="4">
        <dgm:presLayoutVars>
          <dgm:bulletEnabled val="1"/>
        </dgm:presLayoutVars>
      </dgm:prSet>
      <dgm:spPr/>
    </dgm:pt>
    <dgm:pt modelId="{0AE9550F-2477-8343-A4FB-5975F70569B6}" type="pres">
      <dgm:prSet presAssocID="{CF7F73CC-5141-A345-8BBC-B29A7E5E87BF}" presName="sibTrans" presStyleLbl="sibTrans2D1" presStyleIdx="2" presStyleCnt="4"/>
      <dgm:spPr/>
    </dgm:pt>
    <dgm:pt modelId="{50539E8B-B1A1-184F-9D4B-0B96EA006EBB}" type="pres">
      <dgm:prSet presAssocID="{CF7F73CC-5141-A345-8BBC-B29A7E5E87BF}" presName="connectorText" presStyleLbl="sibTrans2D1" presStyleIdx="2" presStyleCnt="4"/>
      <dgm:spPr/>
    </dgm:pt>
    <dgm:pt modelId="{C1581BF6-A06C-CB4B-91C3-2BEACEE93C36}" type="pres">
      <dgm:prSet presAssocID="{BFDEABBF-932A-9946-B031-6C789A5C168C}" presName="node" presStyleLbl="node1" presStyleIdx="3" presStyleCnt="4">
        <dgm:presLayoutVars>
          <dgm:bulletEnabled val="1"/>
        </dgm:presLayoutVars>
      </dgm:prSet>
      <dgm:spPr/>
    </dgm:pt>
    <dgm:pt modelId="{FEC1FD94-1541-1C4F-8196-BF6F5ED6512F}" type="pres">
      <dgm:prSet presAssocID="{DE77F8AB-5CFE-A645-BE38-F9AA13677E12}" presName="sibTrans" presStyleLbl="sibTrans2D1" presStyleIdx="3" presStyleCnt="4"/>
      <dgm:spPr/>
    </dgm:pt>
    <dgm:pt modelId="{4FDEC5D4-1A16-6B41-8886-9235B47A791A}" type="pres">
      <dgm:prSet presAssocID="{DE77F8AB-5CFE-A645-BE38-F9AA13677E12}" presName="connectorText" presStyleLbl="sibTrans2D1" presStyleIdx="3" presStyleCnt="4"/>
      <dgm:spPr/>
    </dgm:pt>
  </dgm:ptLst>
  <dgm:cxnLst>
    <dgm:cxn modelId="{959B0500-B627-404F-A937-AAE2D7D79C28}" type="presOf" srcId="{05AF173D-1B5A-CE40-836A-89B068389323}" destId="{96C452C8-D24A-8743-B352-2C33DEDA8367}" srcOrd="1" destOrd="0" presId="urn:microsoft.com/office/officeart/2005/8/layout/cycle2"/>
    <dgm:cxn modelId="{737C192E-74B6-534C-B2DE-06FE4B90BC9F}" type="presOf" srcId="{CF7F73CC-5141-A345-8BBC-B29A7E5E87BF}" destId="{50539E8B-B1A1-184F-9D4B-0B96EA006EBB}" srcOrd="1" destOrd="0" presId="urn:microsoft.com/office/officeart/2005/8/layout/cycle2"/>
    <dgm:cxn modelId="{27E4E143-1C2E-3F48-B05C-B4AE5D14CFE5}" srcId="{B25B145D-4917-8845-B08F-C96315904B10}" destId="{C09E075C-607D-1144-B972-5176263D062F}" srcOrd="0" destOrd="0" parTransId="{3FF02DD7-5F12-F941-BD2B-B24C62D6695A}" sibTransId="{05AF173D-1B5A-CE40-836A-89B068389323}"/>
    <dgm:cxn modelId="{C0A5FB45-4C2E-6546-9D90-B29BDD32CD23}" type="presOf" srcId="{DE77F8AB-5CFE-A645-BE38-F9AA13677E12}" destId="{FEC1FD94-1541-1C4F-8196-BF6F5ED6512F}" srcOrd="0" destOrd="0" presId="urn:microsoft.com/office/officeart/2005/8/layout/cycle2"/>
    <dgm:cxn modelId="{2FDAE251-5C5D-8B44-93ED-0EFDCF1FC15B}" type="presOf" srcId="{2F43BD28-6854-874D-9F6F-F74AF9846146}" destId="{8B2D0869-CF0E-EC44-9FA8-7E81DAB77D2C}" srcOrd="0" destOrd="0" presId="urn:microsoft.com/office/officeart/2005/8/layout/cycle2"/>
    <dgm:cxn modelId="{591C726C-C896-914A-91C7-C649F97084F6}" srcId="{B25B145D-4917-8845-B08F-C96315904B10}" destId="{A68A9ABA-CD29-CE40-8BEA-BF062C33E161}" srcOrd="2" destOrd="0" parTransId="{7B2AB9A6-B01C-DA43-BB1B-881F70D8D3FB}" sibTransId="{CF7F73CC-5141-A345-8BBC-B29A7E5E87BF}"/>
    <dgm:cxn modelId="{5EED448E-31D9-1D40-8EE4-EDF2467F71F9}" type="presOf" srcId="{BFDEABBF-932A-9946-B031-6C789A5C168C}" destId="{C1581BF6-A06C-CB4B-91C3-2BEACEE93C36}" srcOrd="0" destOrd="0" presId="urn:microsoft.com/office/officeart/2005/8/layout/cycle2"/>
    <dgm:cxn modelId="{9BE2C0AF-8129-C440-A464-01D6402ED051}" type="presOf" srcId="{CF7F73CC-5141-A345-8BBC-B29A7E5E87BF}" destId="{0AE9550F-2477-8343-A4FB-5975F70569B6}" srcOrd="0" destOrd="0" presId="urn:microsoft.com/office/officeart/2005/8/layout/cycle2"/>
    <dgm:cxn modelId="{FB8E7AB2-7E89-9149-BF2E-46177941C726}" type="presOf" srcId="{23BEB889-B330-5D41-A63F-0ECF228C88CB}" destId="{D34954B4-EB92-9B45-BD07-3D745BE14E9B}" srcOrd="1" destOrd="0" presId="urn:microsoft.com/office/officeart/2005/8/layout/cycle2"/>
    <dgm:cxn modelId="{A87EE0B4-EAE9-E348-BCB8-ECDF4B56F2FF}" type="presOf" srcId="{DE77F8AB-5CFE-A645-BE38-F9AA13677E12}" destId="{4FDEC5D4-1A16-6B41-8886-9235B47A791A}" srcOrd="1" destOrd="0" presId="urn:microsoft.com/office/officeart/2005/8/layout/cycle2"/>
    <dgm:cxn modelId="{D66286B7-FE07-D446-9CA3-B3664F9574B1}" srcId="{B25B145D-4917-8845-B08F-C96315904B10}" destId="{2F43BD28-6854-874D-9F6F-F74AF9846146}" srcOrd="1" destOrd="0" parTransId="{6B255336-B50F-2B4C-8ED1-11DF33E3BF4A}" sibTransId="{23BEB889-B330-5D41-A63F-0ECF228C88CB}"/>
    <dgm:cxn modelId="{398461B8-C9BF-FC4B-9104-E2CDF09A6FDB}" type="presOf" srcId="{C09E075C-607D-1144-B972-5176263D062F}" destId="{C5AC2E06-D4BF-7F4F-B22D-5AE93C5284CC}" srcOrd="0" destOrd="0" presId="urn:microsoft.com/office/officeart/2005/8/layout/cycle2"/>
    <dgm:cxn modelId="{7E5D47D5-9957-A94A-8EB2-C0DA1992F214}" type="presOf" srcId="{23BEB889-B330-5D41-A63F-0ECF228C88CB}" destId="{1A9B0A7E-121F-C24B-8BA9-DF285E1E08E8}" srcOrd="0" destOrd="0" presId="urn:microsoft.com/office/officeart/2005/8/layout/cycle2"/>
    <dgm:cxn modelId="{E64155D7-BC5A-C248-A9CE-558EBA3B9C89}" type="presOf" srcId="{05AF173D-1B5A-CE40-836A-89B068389323}" destId="{310E4A05-D572-4944-809F-42257DAEB253}" srcOrd="0" destOrd="0" presId="urn:microsoft.com/office/officeart/2005/8/layout/cycle2"/>
    <dgm:cxn modelId="{DF546BEF-593E-B14B-B34C-27E3621C486E}" type="presOf" srcId="{A68A9ABA-CD29-CE40-8BEA-BF062C33E161}" destId="{D906159D-9A73-4442-BE65-E46DA10370C7}" srcOrd="0" destOrd="0" presId="urn:microsoft.com/office/officeart/2005/8/layout/cycle2"/>
    <dgm:cxn modelId="{5E4312F1-E0DC-F548-ADE5-F093FFCDAC66}" srcId="{B25B145D-4917-8845-B08F-C96315904B10}" destId="{BFDEABBF-932A-9946-B031-6C789A5C168C}" srcOrd="3" destOrd="0" parTransId="{B64B1558-7564-B94B-BC04-1A695B5C9155}" sibTransId="{DE77F8AB-5CFE-A645-BE38-F9AA13677E12}"/>
    <dgm:cxn modelId="{F2D556FA-62EC-8641-A962-503F3F6ADC81}" type="presOf" srcId="{B25B145D-4917-8845-B08F-C96315904B10}" destId="{CB1E0BDA-DB6B-0747-86EA-0FDCF1DCF03A}" srcOrd="0" destOrd="0" presId="urn:microsoft.com/office/officeart/2005/8/layout/cycle2"/>
    <dgm:cxn modelId="{C2D58275-B9AE-614B-9105-3C9DE1E77985}" type="presParOf" srcId="{CB1E0BDA-DB6B-0747-86EA-0FDCF1DCF03A}" destId="{C5AC2E06-D4BF-7F4F-B22D-5AE93C5284CC}" srcOrd="0" destOrd="0" presId="urn:microsoft.com/office/officeart/2005/8/layout/cycle2"/>
    <dgm:cxn modelId="{2D5A5931-147D-9940-925F-9DEBB6AC920C}" type="presParOf" srcId="{CB1E0BDA-DB6B-0747-86EA-0FDCF1DCF03A}" destId="{310E4A05-D572-4944-809F-42257DAEB253}" srcOrd="1" destOrd="0" presId="urn:microsoft.com/office/officeart/2005/8/layout/cycle2"/>
    <dgm:cxn modelId="{6DA767C7-5E8C-6C4B-9D93-65C5EE118EF4}" type="presParOf" srcId="{310E4A05-D572-4944-809F-42257DAEB253}" destId="{96C452C8-D24A-8743-B352-2C33DEDA8367}" srcOrd="0" destOrd="0" presId="urn:microsoft.com/office/officeart/2005/8/layout/cycle2"/>
    <dgm:cxn modelId="{11E450A5-DB7A-0143-A0C2-3F3A219C9F39}" type="presParOf" srcId="{CB1E0BDA-DB6B-0747-86EA-0FDCF1DCF03A}" destId="{8B2D0869-CF0E-EC44-9FA8-7E81DAB77D2C}" srcOrd="2" destOrd="0" presId="urn:microsoft.com/office/officeart/2005/8/layout/cycle2"/>
    <dgm:cxn modelId="{6424F2B1-DE3D-684E-ACD6-C7F686906F36}" type="presParOf" srcId="{CB1E0BDA-DB6B-0747-86EA-0FDCF1DCF03A}" destId="{1A9B0A7E-121F-C24B-8BA9-DF285E1E08E8}" srcOrd="3" destOrd="0" presId="urn:microsoft.com/office/officeart/2005/8/layout/cycle2"/>
    <dgm:cxn modelId="{90F37B0C-1408-504A-845A-FC8482560746}" type="presParOf" srcId="{1A9B0A7E-121F-C24B-8BA9-DF285E1E08E8}" destId="{D34954B4-EB92-9B45-BD07-3D745BE14E9B}" srcOrd="0" destOrd="0" presId="urn:microsoft.com/office/officeart/2005/8/layout/cycle2"/>
    <dgm:cxn modelId="{C8E98FC8-66E4-7542-9301-E1D5F1BBAFA4}" type="presParOf" srcId="{CB1E0BDA-DB6B-0747-86EA-0FDCF1DCF03A}" destId="{D906159D-9A73-4442-BE65-E46DA10370C7}" srcOrd="4" destOrd="0" presId="urn:microsoft.com/office/officeart/2005/8/layout/cycle2"/>
    <dgm:cxn modelId="{35B41D1D-4EDD-3741-B0E0-D70E84801226}" type="presParOf" srcId="{CB1E0BDA-DB6B-0747-86EA-0FDCF1DCF03A}" destId="{0AE9550F-2477-8343-A4FB-5975F70569B6}" srcOrd="5" destOrd="0" presId="urn:microsoft.com/office/officeart/2005/8/layout/cycle2"/>
    <dgm:cxn modelId="{A674A655-EB5B-6A40-BC0C-8606AA43A159}" type="presParOf" srcId="{0AE9550F-2477-8343-A4FB-5975F70569B6}" destId="{50539E8B-B1A1-184F-9D4B-0B96EA006EBB}" srcOrd="0" destOrd="0" presId="urn:microsoft.com/office/officeart/2005/8/layout/cycle2"/>
    <dgm:cxn modelId="{E95B1018-AF2D-1843-96D3-7F19E913B0B6}" type="presParOf" srcId="{CB1E0BDA-DB6B-0747-86EA-0FDCF1DCF03A}" destId="{C1581BF6-A06C-CB4B-91C3-2BEACEE93C36}" srcOrd="6" destOrd="0" presId="urn:microsoft.com/office/officeart/2005/8/layout/cycle2"/>
    <dgm:cxn modelId="{158DBF91-4EA6-E145-8C9B-2A242C2BBB6F}" type="presParOf" srcId="{CB1E0BDA-DB6B-0747-86EA-0FDCF1DCF03A}" destId="{FEC1FD94-1541-1C4F-8196-BF6F5ED6512F}" srcOrd="7" destOrd="0" presId="urn:microsoft.com/office/officeart/2005/8/layout/cycle2"/>
    <dgm:cxn modelId="{99ED08FB-4A4D-674F-8C7B-624FF01DCF54}" type="presParOf" srcId="{FEC1FD94-1541-1C4F-8196-BF6F5ED6512F}" destId="{4FDEC5D4-1A16-6B41-8886-9235B47A791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25AAB4-EEEA-0347-A20B-54764131415E}">
      <dsp:nvSpPr>
        <dsp:cNvPr id="0" name=""/>
        <dsp:cNvSpPr/>
      </dsp:nvSpPr>
      <dsp:spPr>
        <a:xfrm>
          <a:off x="5663406" y="1142069"/>
          <a:ext cx="5228211" cy="1814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737"/>
              </a:lnTo>
              <a:lnTo>
                <a:pt x="5228211" y="90737"/>
              </a:lnTo>
              <a:lnTo>
                <a:pt x="5228211" y="181475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F97F3E-8F92-8348-917E-3C13FF20FDBD}">
      <dsp:nvSpPr>
        <dsp:cNvPr id="0" name=""/>
        <dsp:cNvSpPr/>
      </dsp:nvSpPr>
      <dsp:spPr>
        <a:xfrm>
          <a:off x="5663406" y="1142069"/>
          <a:ext cx="4182569" cy="1814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737"/>
              </a:lnTo>
              <a:lnTo>
                <a:pt x="4182569" y="90737"/>
              </a:lnTo>
              <a:lnTo>
                <a:pt x="4182569" y="181475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19E9DA-7F59-E34E-8E4A-A59FF55E9DFC}">
      <dsp:nvSpPr>
        <dsp:cNvPr id="0" name=""/>
        <dsp:cNvSpPr/>
      </dsp:nvSpPr>
      <dsp:spPr>
        <a:xfrm>
          <a:off x="5663406" y="1142069"/>
          <a:ext cx="3136927" cy="1814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737"/>
              </a:lnTo>
              <a:lnTo>
                <a:pt x="3136927" y="90737"/>
              </a:lnTo>
              <a:lnTo>
                <a:pt x="3136927" y="181475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0C7D46-37F6-1D47-82F0-3D93D99322C6}">
      <dsp:nvSpPr>
        <dsp:cNvPr id="0" name=""/>
        <dsp:cNvSpPr/>
      </dsp:nvSpPr>
      <dsp:spPr>
        <a:xfrm>
          <a:off x="5663406" y="1142069"/>
          <a:ext cx="2091284" cy="1814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737"/>
              </a:lnTo>
              <a:lnTo>
                <a:pt x="2091284" y="90737"/>
              </a:lnTo>
              <a:lnTo>
                <a:pt x="2091284" y="181475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FB080B-F822-A143-B2E8-E13C72D0BD5A}">
      <dsp:nvSpPr>
        <dsp:cNvPr id="0" name=""/>
        <dsp:cNvSpPr/>
      </dsp:nvSpPr>
      <dsp:spPr>
        <a:xfrm>
          <a:off x="5663406" y="1142069"/>
          <a:ext cx="1045642" cy="1814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737"/>
              </a:lnTo>
              <a:lnTo>
                <a:pt x="1045642" y="90737"/>
              </a:lnTo>
              <a:lnTo>
                <a:pt x="1045642" y="181475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B02B6F-7A4B-324A-ABCC-C0E7779F6039}">
      <dsp:nvSpPr>
        <dsp:cNvPr id="0" name=""/>
        <dsp:cNvSpPr/>
      </dsp:nvSpPr>
      <dsp:spPr>
        <a:xfrm>
          <a:off x="5617686" y="1142069"/>
          <a:ext cx="91440" cy="1814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1475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CD02D0-99ED-3D4F-8194-E4D1398F685E}">
      <dsp:nvSpPr>
        <dsp:cNvPr id="0" name=""/>
        <dsp:cNvSpPr/>
      </dsp:nvSpPr>
      <dsp:spPr>
        <a:xfrm>
          <a:off x="4617764" y="1142069"/>
          <a:ext cx="1045642" cy="181475"/>
        </a:xfrm>
        <a:custGeom>
          <a:avLst/>
          <a:gdLst/>
          <a:ahLst/>
          <a:cxnLst/>
          <a:rect l="0" t="0" r="0" b="0"/>
          <a:pathLst>
            <a:path>
              <a:moveTo>
                <a:pt x="1045642" y="0"/>
              </a:moveTo>
              <a:lnTo>
                <a:pt x="1045642" y="90737"/>
              </a:lnTo>
              <a:lnTo>
                <a:pt x="0" y="90737"/>
              </a:lnTo>
              <a:lnTo>
                <a:pt x="0" y="181475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FA6394-2148-194C-B198-C0E35841DD18}">
      <dsp:nvSpPr>
        <dsp:cNvPr id="0" name=""/>
        <dsp:cNvSpPr/>
      </dsp:nvSpPr>
      <dsp:spPr>
        <a:xfrm>
          <a:off x="3572121" y="1142069"/>
          <a:ext cx="2091284" cy="181475"/>
        </a:xfrm>
        <a:custGeom>
          <a:avLst/>
          <a:gdLst/>
          <a:ahLst/>
          <a:cxnLst/>
          <a:rect l="0" t="0" r="0" b="0"/>
          <a:pathLst>
            <a:path>
              <a:moveTo>
                <a:pt x="2091284" y="0"/>
              </a:moveTo>
              <a:lnTo>
                <a:pt x="2091284" y="90737"/>
              </a:lnTo>
              <a:lnTo>
                <a:pt x="0" y="90737"/>
              </a:lnTo>
              <a:lnTo>
                <a:pt x="0" y="181475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AFBC5B-9AD9-8C4A-BADF-0A5099ABA932}">
      <dsp:nvSpPr>
        <dsp:cNvPr id="0" name=""/>
        <dsp:cNvSpPr/>
      </dsp:nvSpPr>
      <dsp:spPr>
        <a:xfrm>
          <a:off x="2526479" y="1142069"/>
          <a:ext cx="3136927" cy="181475"/>
        </a:xfrm>
        <a:custGeom>
          <a:avLst/>
          <a:gdLst/>
          <a:ahLst/>
          <a:cxnLst/>
          <a:rect l="0" t="0" r="0" b="0"/>
          <a:pathLst>
            <a:path>
              <a:moveTo>
                <a:pt x="3136927" y="0"/>
              </a:moveTo>
              <a:lnTo>
                <a:pt x="3136927" y="90737"/>
              </a:lnTo>
              <a:lnTo>
                <a:pt x="0" y="90737"/>
              </a:lnTo>
              <a:lnTo>
                <a:pt x="0" y="181475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8B17EB-FCF4-A44E-988A-62E97612593E}">
      <dsp:nvSpPr>
        <dsp:cNvPr id="0" name=""/>
        <dsp:cNvSpPr/>
      </dsp:nvSpPr>
      <dsp:spPr>
        <a:xfrm>
          <a:off x="1480837" y="1142069"/>
          <a:ext cx="4182569" cy="181475"/>
        </a:xfrm>
        <a:custGeom>
          <a:avLst/>
          <a:gdLst/>
          <a:ahLst/>
          <a:cxnLst/>
          <a:rect l="0" t="0" r="0" b="0"/>
          <a:pathLst>
            <a:path>
              <a:moveTo>
                <a:pt x="4182569" y="0"/>
              </a:moveTo>
              <a:lnTo>
                <a:pt x="4182569" y="90737"/>
              </a:lnTo>
              <a:lnTo>
                <a:pt x="0" y="90737"/>
              </a:lnTo>
              <a:lnTo>
                <a:pt x="0" y="181475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900E21-DFC2-5B40-A18F-4F623400A917}">
      <dsp:nvSpPr>
        <dsp:cNvPr id="0" name=""/>
        <dsp:cNvSpPr/>
      </dsp:nvSpPr>
      <dsp:spPr>
        <a:xfrm>
          <a:off x="435194" y="1142069"/>
          <a:ext cx="5228211" cy="181475"/>
        </a:xfrm>
        <a:custGeom>
          <a:avLst/>
          <a:gdLst/>
          <a:ahLst/>
          <a:cxnLst/>
          <a:rect l="0" t="0" r="0" b="0"/>
          <a:pathLst>
            <a:path>
              <a:moveTo>
                <a:pt x="5228211" y="0"/>
              </a:moveTo>
              <a:lnTo>
                <a:pt x="5228211" y="90737"/>
              </a:lnTo>
              <a:lnTo>
                <a:pt x="0" y="90737"/>
              </a:lnTo>
              <a:lnTo>
                <a:pt x="0" y="181475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55E3A6-F54C-5E4B-8F6C-6257C2713BDA}">
      <dsp:nvSpPr>
        <dsp:cNvPr id="0" name=""/>
        <dsp:cNvSpPr/>
      </dsp:nvSpPr>
      <dsp:spPr>
        <a:xfrm>
          <a:off x="5231322" y="709985"/>
          <a:ext cx="864167" cy="432083"/>
        </a:xfrm>
        <a:prstGeom prst="rect">
          <a:avLst/>
        </a:prstGeom>
        <a:solidFill>
          <a:schemeClr val="accent1">
            <a:alpha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CMT Lead</a:t>
          </a:r>
        </a:p>
      </dsp:txBody>
      <dsp:txXfrm>
        <a:off x="5231322" y="709985"/>
        <a:ext cx="864167" cy="432083"/>
      </dsp:txXfrm>
    </dsp:sp>
    <dsp:sp modelId="{5655BCCD-9646-3B47-B3AB-1378864A1450}">
      <dsp:nvSpPr>
        <dsp:cNvPr id="0" name=""/>
        <dsp:cNvSpPr/>
      </dsp:nvSpPr>
      <dsp:spPr>
        <a:xfrm>
          <a:off x="3111" y="1323544"/>
          <a:ext cx="864167" cy="432083"/>
        </a:xfrm>
        <a:prstGeom prst="rect">
          <a:avLst/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Tech. Lead</a:t>
          </a:r>
        </a:p>
      </dsp:txBody>
      <dsp:txXfrm>
        <a:off x="3111" y="1323544"/>
        <a:ext cx="864167" cy="432083"/>
      </dsp:txXfrm>
    </dsp:sp>
    <dsp:sp modelId="{99F85E7D-FC0F-F34D-BCDE-370A17CE94D3}">
      <dsp:nvSpPr>
        <dsp:cNvPr id="0" name=""/>
        <dsp:cNvSpPr/>
      </dsp:nvSpPr>
      <dsp:spPr>
        <a:xfrm>
          <a:off x="1048753" y="1323544"/>
          <a:ext cx="864167" cy="432083"/>
        </a:xfrm>
        <a:prstGeom prst="rect">
          <a:avLst/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HSE</a:t>
          </a:r>
        </a:p>
      </dsp:txBody>
      <dsp:txXfrm>
        <a:off x="1048753" y="1323544"/>
        <a:ext cx="864167" cy="432083"/>
      </dsp:txXfrm>
    </dsp:sp>
    <dsp:sp modelId="{A5DC1319-4BC6-114E-AE51-B396D4820C65}">
      <dsp:nvSpPr>
        <dsp:cNvPr id="0" name=""/>
        <dsp:cNvSpPr/>
      </dsp:nvSpPr>
      <dsp:spPr>
        <a:xfrm>
          <a:off x="2094395" y="1323544"/>
          <a:ext cx="864167" cy="432083"/>
        </a:xfrm>
        <a:prstGeom prst="rect">
          <a:avLst/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CFRS</a:t>
          </a:r>
        </a:p>
      </dsp:txBody>
      <dsp:txXfrm>
        <a:off x="2094395" y="1323544"/>
        <a:ext cx="864167" cy="432083"/>
      </dsp:txXfrm>
    </dsp:sp>
    <dsp:sp modelId="{139052AD-4CB1-C845-B2C0-85E5E946FDE5}">
      <dsp:nvSpPr>
        <dsp:cNvPr id="0" name=""/>
        <dsp:cNvSpPr/>
      </dsp:nvSpPr>
      <dsp:spPr>
        <a:xfrm>
          <a:off x="3140038" y="1323544"/>
          <a:ext cx="864167" cy="432083"/>
        </a:xfrm>
        <a:prstGeom prst="rect">
          <a:avLst/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Admin</a:t>
          </a:r>
        </a:p>
      </dsp:txBody>
      <dsp:txXfrm>
        <a:off x="3140038" y="1323544"/>
        <a:ext cx="864167" cy="432083"/>
      </dsp:txXfrm>
    </dsp:sp>
    <dsp:sp modelId="{2DEBCD71-95FB-7C47-8C57-6172A1C02CAD}">
      <dsp:nvSpPr>
        <dsp:cNvPr id="0" name=""/>
        <dsp:cNvSpPr/>
      </dsp:nvSpPr>
      <dsp:spPr>
        <a:xfrm>
          <a:off x="4185680" y="1323544"/>
          <a:ext cx="864167" cy="432083"/>
        </a:xfrm>
        <a:prstGeom prst="rect">
          <a:avLst/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Log</a:t>
          </a:r>
        </a:p>
      </dsp:txBody>
      <dsp:txXfrm>
        <a:off x="4185680" y="1323544"/>
        <a:ext cx="864167" cy="432083"/>
      </dsp:txXfrm>
    </dsp:sp>
    <dsp:sp modelId="{7DD7F1B6-44EA-EF44-BF0F-AB6B54D82956}">
      <dsp:nvSpPr>
        <dsp:cNvPr id="0" name=""/>
        <dsp:cNvSpPr/>
      </dsp:nvSpPr>
      <dsp:spPr>
        <a:xfrm>
          <a:off x="5231322" y="1323544"/>
          <a:ext cx="864167" cy="432083"/>
        </a:xfrm>
        <a:prstGeom prst="rect">
          <a:avLst/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Comms</a:t>
          </a:r>
        </a:p>
      </dsp:txBody>
      <dsp:txXfrm>
        <a:off x="5231322" y="1323544"/>
        <a:ext cx="864167" cy="432083"/>
      </dsp:txXfrm>
    </dsp:sp>
    <dsp:sp modelId="{0EBC1A1C-9017-524E-A662-6E8EA9B321EA}">
      <dsp:nvSpPr>
        <dsp:cNvPr id="0" name=""/>
        <dsp:cNvSpPr/>
      </dsp:nvSpPr>
      <dsp:spPr>
        <a:xfrm>
          <a:off x="6276965" y="1323544"/>
          <a:ext cx="864167" cy="432083"/>
        </a:xfrm>
        <a:prstGeom prst="rect">
          <a:avLst/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Info. Manager</a:t>
          </a:r>
        </a:p>
      </dsp:txBody>
      <dsp:txXfrm>
        <a:off x="6276965" y="1323544"/>
        <a:ext cx="864167" cy="432083"/>
      </dsp:txXfrm>
    </dsp:sp>
    <dsp:sp modelId="{33B657BD-9C4F-5940-A112-176F4DB61A19}">
      <dsp:nvSpPr>
        <dsp:cNvPr id="0" name=""/>
        <dsp:cNvSpPr/>
      </dsp:nvSpPr>
      <dsp:spPr>
        <a:xfrm>
          <a:off x="7322607" y="1323544"/>
          <a:ext cx="864167" cy="432083"/>
        </a:xfrm>
        <a:prstGeom prst="rect">
          <a:avLst/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HR</a:t>
          </a:r>
        </a:p>
      </dsp:txBody>
      <dsp:txXfrm>
        <a:off x="7322607" y="1323544"/>
        <a:ext cx="864167" cy="432083"/>
      </dsp:txXfrm>
    </dsp:sp>
    <dsp:sp modelId="{5F238FD3-BB16-EB4D-A4DA-550A66EB8A0A}">
      <dsp:nvSpPr>
        <dsp:cNvPr id="0" name=""/>
        <dsp:cNvSpPr/>
      </dsp:nvSpPr>
      <dsp:spPr>
        <a:xfrm>
          <a:off x="8368249" y="1323544"/>
          <a:ext cx="864167" cy="432083"/>
        </a:xfrm>
        <a:prstGeom prst="rect">
          <a:avLst/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Legal</a:t>
          </a:r>
        </a:p>
      </dsp:txBody>
      <dsp:txXfrm>
        <a:off x="8368249" y="1323544"/>
        <a:ext cx="864167" cy="432083"/>
      </dsp:txXfrm>
    </dsp:sp>
    <dsp:sp modelId="{335453A0-3B35-5E47-818B-1665E0D304C4}">
      <dsp:nvSpPr>
        <dsp:cNvPr id="0" name=""/>
        <dsp:cNvSpPr/>
      </dsp:nvSpPr>
      <dsp:spPr>
        <a:xfrm>
          <a:off x="9413892" y="1323544"/>
          <a:ext cx="864167" cy="432083"/>
        </a:xfrm>
        <a:prstGeom prst="rect">
          <a:avLst/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Security</a:t>
          </a:r>
        </a:p>
      </dsp:txBody>
      <dsp:txXfrm>
        <a:off x="9413892" y="1323544"/>
        <a:ext cx="864167" cy="432083"/>
      </dsp:txXfrm>
    </dsp:sp>
    <dsp:sp modelId="{2C83AE31-1B9B-7A4B-BCF1-5BB2449E602C}">
      <dsp:nvSpPr>
        <dsp:cNvPr id="0" name=""/>
        <dsp:cNvSpPr/>
      </dsp:nvSpPr>
      <dsp:spPr>
        <a:xfrm>
          <a:off x="10459534" y="1323544"/>
          <a:ext cx="864167" cy="432083"/>
        </a:xfrm>
        <a:prstGeom prst="rect">
          <a:avLst/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ad hoc</a:t>
          </a:r>
        </a:p>
      </dsp:txBody>
      <dsp:txXfrm>
        <a:off x="10459534" y="1323544"/>
        <a:ext cx="864167" cy="4320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6F9068-F104-A244-B3B3-AA10D7AAC6B9}">
      <dsp:nvSpPr>
        <dsp:cNvPr id="0" name=""/>
        <dsp:cNvSpPr/>
      </dsp:nvSpPr>
      <dsp:spPr>
        <a:xfrm rot="5400000">
          <a:off x="-249777" y="249812"/>
          <a:ext cx="1665185" cy="116562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Appel  CMT lead</a:t>
          </a:r>
        </a:p>
      </dsp:txBody>
      <dsp:txXfrm rot="-5400000">
        <a:off x="2" y="582849"/>
        <a:ext cx="1165629" cy="499556"/>
      </dsp:txXfrm>
    </dsp:sp>
    <dsp:sp modelId="{79B02C72-E7E6-BA4D-B9B6-EFE4078D7170}">
      <dsp:nvSpPr>
        <dsp:cNvPr id="0" name=""/>
        <dsp:cNvSpPr/>
      </dsp:nvSpPr>
      <dsp:spPr>
        <a:xfrm rot="5400000">
          <a:off x="2849917" y="-1684252"/>
          <a:ext cx="1082370" cy="445094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100" kern="1200" noProof="0" dirty="0"/>
            <a:t>Information de la situation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100" kern="1200" noProof="0" dirty="0"/>
            <a:t>Décision d’activation et de salle</a:t>
          </a:r>
        </a:p>
      </dsp:txBody>
      <dsp:txXfrm rot="-5400000">
        <a:off x="1165630" y="52872"/>
        <a:ext cx="4398108" cy="976696"/>
      </dsp:txXfrm>
    </dsp:sp>
    <dsp:sp modelId="{C991C932-4613-844F-B39D-5811A70F2DED}">
      <dsp:nvSpPr>
        <dsp:cNvPr id="0" name=""/>
        <dsp:cNvSpPr/>
      </dsp:nvSpPr>
      <dsp:spPr>
        <a:xfrm rot="5400000">
          <a:off x="-249777" y="1721441"/>
          <a:ext cx="1665185" cy="116562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Activation</a:t>
          </a:r>
        </a:p>
      </dsp:txBody>
      <dsp:txXfrm rot="-5400000">
        <a:off x="2" y="2054478"/>
        <a:ext cx="1165629" cy="499556"/>
      </dsp:txXfrm>
    </dsp:sp>
    <dsp:sp modelId="{563EC9D0-5151-2A4F-A180-C42B3964E496}">
      <dsp:nvSpPr>
        <dsp:cNvPr id="0" name=""/>
        <dsp:cNvSpPr/>
      </dsp:nvSpPr>
      <dsp:spPr>
        <a:xfrm rot="5400000">
          <a:off x="2849917" y="-212624"/>
          <a:ext cx="1082370" cy="445094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100" kern="1200" noProof="0" dirty="0"/>
            <a:t>Appels automatiques aux équipiers</a:t>
          </a:r>
        </a:p>
      </dsp:txBody>
      <dsp:txXfrm rot="-5400000">
        <a:off x="1165630" y="1524500"/>
        <a:ext cx="4398108" cy="976696"/>
      </dsp:txXfrm>
    </dsp:sp>
    <dsp:sp modelId="{8B167F29-A071-DD47-BE5D-FD91A53644C1}">
      <dsp:nvSpPr>
        <dsp:cNvPr id="0" name=""/>
        <dsp:cNvSpPr/>
      </dsp:nvSpPr>
      <dsp:spPr>
        <a:xfrm rot="5400000">
          <a:off x="-249777" y="3193070"/>
          <a:ext cx="1665185" cy="116562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CMT </a:t>
          </a:r>
          <a:r>
            <a:rPr lang="en-US" sz="1800" kern="1200" dirty="0" err="1"/>
            <a:t>actif</a:t>
          </a:r>
          <a:endParaRPr lang="en-US" sz="1800" kern="1200" dirty="0"/>
        </a:p>
      </dsp:txBody>
      <dsp:txXfrm rot="-5400000">
        <a:off x="2" y="3526107"/>
        <a:ext cx="1165629" cy="499556"/>
      </dsp:txXfrm>
    </dsp:sp>
    <dsp:sp modelId="{D8AB438E-34DE-A74E-BFB5-8D4DD5F272E9}">
      <dsp:nvSpPr>
        <dsp:cNvPr id="0" name=""/>
        <dsp:cNvSpPr/>
      </dsp:nvSpPr>
      <dsp:spPr>
        <a:xfrm rot="5400000">
          <a:off x="2849917" y="1259004"/>
          <a:ext cx="1082370" cy="445094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/>
            <a:t>Gold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/>
            <a:t>Silver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/>
            <a:t>Bronze</a:t>
          </a:r>
        </a:p>
      </dsp:txBody>
      <dsp:txXfrm rot="-5400000">
        <a:off x="1165630" y="2996129"/>
        <a:ext cx="4398108" cy="9766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AC2E06-D4BF-7F4F-B22D-5AE93C5284CC}">
      <dsp:nvSpPr>
        <dsp:cNvPr id="0" name=""/>
        <dsp:cNvSpPr/>
      </dsp:nvSpPr>
      <dsp:spPr>
        <a:xfrm>
          <a:off x="2217420" y="994"/>
          <a:ext cx="1677241" cy="16772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Observer</a:t>
          </a:r>
          <a:endParaRPr lang="en-US" sz="3200" kern="1200" dirty="0"/>
        </a:p>
      </dsp:txBody>
      <dsp:txXfrm>
        <a:off x="2463046" y="246620"/>
        <a:ext cx="1185989" cy="1185989"/>
      </dsp:txXfrm>
    </dsp:sp>
    <dsp:sp modelId="{310E4A05-D572-4944-809F-42257DAEB253}">
      <dsp:nvSpPr>
        <dsp:cNvPr id="0" name=""/>
        <dsp:cNvSpPr/>
      </dsp:nvSpPr>
      <dsp:spPr>
        <a:xfrm rot="2700000">
          <a:off x="3714922" y="1439462"/>
          <a:ext cx="447999" cy="5660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3734604" y="1505158"/>
        <a:ext cx="313599" cy="339640"/>
      </dsp:txXfrm>
    </dsp:sp>
    <dsp:sp modelId="{8B2D0869-CF0E-EC44-9FA8-7E81DAB77D2C}">
      <dsp:nvSpPr>
        <dsp:cNvPr id="0" name=""/>
        <dsp:cNvSpPr/>
      </dsp:nvSpPr>
      <dsp:spPr>
        <a:xfrm>
          <a:off x="4001113" y="1784688"/>
          <a:ext cx="1677241" cy="16772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noProof="0" dirty="0"/>
            <a:t>Orienter</a:t>
          </a:r>
        </a:p>
      </dsp:txBody>
      <dsp:txXfrm>
        <a:off x="4246739" y="2030314"/>
        <a:ext cx="1185989" cy="1185989"/>
      </dsp:txXfrm>
    </dsp:sp>
    <dsp:sp modelId="{1A9B0A7E-121F-C24B-8BA9-DF285E1E08E8}">
      <dsp:nvSpPr>
        <dsp:cNvPr id="0" name=""/>
        <dsp:cNvSpPr/>
      </dsp:nvSpPr>
      <dsp:spPr>
        <a:xfrm rot="8100000">
          <a:off x="3732853" y="3223155"/>
          <a:ext cx="447999" cy="5660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 rot="10800000">
        <a:off x="3847571" y="3288851"/>
        <a:ext cx="313599" cy="339640"/>
      </dsp:txXfrm>
    </dsp:sp>
    <dsp:sp modelId="{D906159D-9A73-4442-BE65-E46DA10370C7}">
      <dsp:nvSpPr>
        <dsp:cNvPr id="0" name=""/>
        <dsp:cNvSpPr/>
      </dsp:nvSpPr>
      <dsp:spPr>
        <a:xfrm>
          <a:off x="2217420" y="3568381"/>
          <a:ext cx="1677241" cy="16772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Decider</a:t>
          </a:r>
        </a:p>
      </dsp:txBody>
      <dsp:txXfrm>
        <a:off x="2463046" y="3814007"/>
        <a:ext cx="1185989" cy="1185989"/>
      </dsp:txXfrm>
    </dsp:sp>
    <dsp:sp modelId="{0AE9550F-2477-8343-A4FB-5975F70569B6}">
      <dsp:nvSpPr>
        <dsp:cNvPr id="0" name=""/>
        <dsp:cNvSpPr/>
      </dsp:nvSpPr>
      <dsp:spPr>
        <a:xfrm rot="13500000">
          <a:off x="1949160" y="3241086"/>
          <a:ext cx="447999" cy="5660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 rot="10800000">
        <a:off x="2063878" y="3401818"/>
        <a:ext cx="313599" cy="339640"/>
      </dsp:txXfrm>
    </dsp:sp>
    <dsp:sp modelId="{C1581BF6-A06C-CB4B-91C3-2BEACEE93C36}">
      <dsp:nvSpPr>
        <dsp:cNvPr id="0" name=""/>
        <dsp:cNvSpPr/>
      </dsp:nvSpPr>
      <dsp:spPr>
        <a:xfrm>
          <a:off x="433726" y="1784688"/>
          <a:ext cx="1677241" cy="16772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/>
            <a:t>Agir</a:t>
          </a:r>
          <a:endParaRPr lang="en-US" sz="2400" kern="1200" dirty="0"/>
        </a:p>
      </dsp:txBody>
      <dsp:txXfrm>
        <a:off x="679352" y="2030314"/>
        <a:ext cx="1185989" cy="1185989"/>
      </dsp:txXfrm>
    </dsp:sp>
    <dsp:sp modelId="{FEC1FD94-1541-1C4F-8196-BF6F5ED6512F}">
      <dsp:nvSpPr>
        <dsp:cNvPr id="0" name=""/>
        <dsp:cNvSpPr/>
      </dsp:nvSpPr>
      <dsp:spPr>
        <a:xfrm rot="18900000">
          <a:off x="1931228" y="1457393"/>
          <a:ext cx="447999" cy="5660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1950910" y="1618125"/>
        <a:ext cx="313599" cy="3396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1/25/24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1/25/24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62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26-jan-24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Visite CDSE-LAB,   EDMS 3021002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CA2D69-3A8C-B25F-C0EC-0960A4AB03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477" y="2956649"/>
            <a:ext cx="11376025" cy="2153265"/>
          </a:xfrm>
        </p:spPr>
        <p:txBody>
          <a:bodyPr anchor="t">
            <a:normAutofit/>
          </a:bodyPr>
          <a:lstStyle/>
          <a:p>
            <a:r>
              <a:rPr lang="fr-CH" dirty="0"/>
              <a:t>La gestion de crise au CERN</a:t>
            </a:r>
            <a:endParaRPr lang="en-US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E11818F-6E17-85A1-2AA4-7CED41F443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5235545"/>
            <a:ext cx="11376026" cy="803787"/>
          </a:xfrm>
        </p:spPr>
        <p:txBody>
          <a:bodyPr>
            <a:normAutofit/>
          </a:bodyPr>
          <a:lstStyle/>
          <a:p>
            <a:r>
              <a:rPr lang="fr-CH" sz="1900" dirty="0"/>
              <a:t>Présentation CDSE - LAB</a:t>
            </a:r>
          </a:p>
          <a:p>
            <a:r>
              <a:rPr lang="fr-CH" sz="1900" dirty="0"/>
              <a:t>26 Janvier 2024</a:t>
            </a:r>
            <a:endParaRPr lang="en-US" sz="19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9BC117-4D1E-8C36-BB02-3275CC39A1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721" y="3602687"/>
            <a:ext cx="4186781" cy="31400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47952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0793E3-A09F-A049-9F04-0007D6FE73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Crisis Communications Group – Gestion de communication interne / externe, suivi média et réseaux sociaux</a:t>
            </a:r>
            <a:endParaRPr lang="en-US" dirty="0"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HSE -- Santé, Sécurité et Environnement</a:t>
            </a:r>
            <a:endParaRPr lang="en-CH" dirty="0"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ATS – Secteur accélérateur, responsable des systèmes techniques de sécurité, d’accès contrôlé aux accélérateurs, électricité, refroidissement etc ainsi que de la salle de contrôle principale du CERN</a:t>
            </a:r>
            <a:endParaRPr lang="en-CH" dirty="0"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HR – Ressources humaines, accès aux données du personnel du CERN, contact proche, contrat, superviseur, employeur le cas échéant, etc.</a:t>
            </a:r>
            <a:endParaRPr lang="en-CH" dirty="0"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SCE – Sûreté, sites, infrastructure</a:t>
            </a:r>
            <a:endParaRPr lang="en-CH" dirty="0">
              <a:cs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020E633-D782-5744-B38B-1790F8667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Silver Teams – Equipes tactiques de support à l’équipe stratégique “Gold”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071CA-99ED-D84A-AFD8-E5D755B13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6EF176-8133-6444-9481-E65EE0671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EC5A17-9C70-3E44-B2F7-00D6ABA2F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1722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78D09A-AD54-7CDE-B0B0-4D1A5B59B2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824C851-4611-6591-4053-1C312B0CC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Activation de la cellule de Crise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AFDAF7D-1C7A-A8D4-E981-F9D52192FD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080386"/>
            <a:ext cx="6719926" cy="5111094"/>
          </a:xfrm>
        </p:spPr>
        <p:txBody>
          <a:bodyPr vert="horz" lIns="0" tIns="0" rIns="0" bIns="0" rtlCol="0" anchor="t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Les salles de contrôle du CERN veillent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fr-FR" dirty="0"/>
              <a:t>Service technique, salle de contrôle CCC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fr-FR" dirty="0"/>
              <a:t>Service secours et feu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fr-FR" dirty="0"/>
              <a:t>Service de sûreté, salle CSA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Critères d’activation prédéfinies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fr-FR" dirty="0">
                <a:cs typeface="Arial"/>
              </a:rPr>
              <a:t>Ampleur de l’incident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fr-FR" dirty="0">
                <a:cs typeface="Arial"/>
              </a:rPr>
              <a:t>Ressources déployées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fr-FR" dirty="0">
                <a:cs typeface="Arial"/>
              </a:rPr>
              <a:t>Gravité de l’incident, plusieurs blessées ou morts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fr-FR" dirty="0">
                <a:cs typeface="Arial"/>
              </a:rPr>
              <a:t>Impact sur l’environnement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fr-FR" dirty="0">
                <a:cs typeface="Arial"/>
              </a:rPr>
              <a:t>Impact sur la production de l’organisation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fr-FR" dirty="0">
                <a:cs typeface="Arial"/>
              </a:rPr>
              <a:t>Impact sur l’infrastructure de l’organisation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fr-FR" dirty="0">
                <a:cs typeface="Arial"/>
              </a:rPr>
              <a:t>Réputation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fr-FR" dirty="0">
                <a:cs typeface="Arial"/>
              </a:rPr>
              <a:t>Sûreté</a:t>
            </a:r>
          </a:p>
          <a:p>
            <a:endParaRPr lang="fr-FR" dirty="0">
              <a:cs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BBE718-C412-3F80-21A4-D5E7AFB5BA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26-jan-24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F58A1-C1A1-AFBD-49DA-436BDE1F6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Visite CDSE-LAB,   EDMS 3021002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32CD80-65A8-2BA6-A913-7EA17797C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FC24D1E-C379-615E-8996-23296D6C4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9271" y="136525"/>
            <a:ext cx="33562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474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6328A-3935-7995-203D-84948F5CD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Activation si au moins un critère est rempli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479298BE-DF5F-95E6-B2CE-1DA249069A9F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72231203"/>
              </p:ext>
            </p:extLst>
          </p:nvPr>
        </p:nvGraphicFramePr>
        <p:xfrm>
          <a:off x="407988" y="1592263"/>
          <a:ext cx="5616575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5554E9-8C0D-B648-480D-AF49A74AD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E5A978-581D-FBAC-CE0C-018E1EA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911D67-C9BB-C068-9508-75EE50553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499999F-3976-69FB-5941-C3694E61FE8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534" y="1651496"/>
            <a:ext cx="4112949" cy="30847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950652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D3B86-2871-F735-DFE5-6768B6C31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L’équipe de crise travaille en </a:t>
            </a:r>
            <a:r>
              <a:rPr lang="en-CH" i="1" dirty="0"/>
              <a:t>boucle OODA</a:t>
            </a:r>
            <a:r>
              <a:rPr lang="en-CH" dirty="0"/>
              <a:t> 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14CF4A73-B65B-4281-59E3-C69C3E6389A9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327365957"/>
              </p:ext>
            </p:extLst>
          </p:nvPr>
        </p:nvGraphicFramePr>
        <p:xfrm>
          <a:off x="407988" y="954157"/>
          <a:ext cx="6112082" cy="5246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052468D-E65C-3B11-51AF-2CCDD11FFE5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7"/>
          <a:stretch>
            <a:fillRect/>
          </a:stretch>
        </p:blipFill>
        <p:spPr>
          <a:xfrm>
            <a:off x="6966294" y="1219200"/>
            <a:ext cx="4349340" cy="49815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FEEC8F-CFCB-DE5F-293F-8E531AB61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AD0187-A59D-FAB6-E0E5-C9242AFF5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D62546-F0A7-B98B-FECF-83AD2834A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8049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1BF733-8357-EF47-8950-C046A8237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Exercices et mise en situation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4E83D5-AD03-EE46-AEE3-73BEABEFF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9CFCBB-47A5-8140-BEA2-249CC5059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5CD8C-3328-1C4E-8C79-190A7ED2D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C9F311A-C1D3-7D55-268F-ECB9C20528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2172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0B430B86-65BB-2A40-A33F-6F56640E75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0945131"/>
              </p:ext>
            </p:extLst>
          </p:nvPr>
        </p:nvGraphicFramePr>
        <p:xfrm>
          <a:off x="407988" y="1293880"/>
          <a:ext cx="11376024" cy="47193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126898">
                  <a:extLst>
                    <a:ext uri="{9D8B030D-6E8A-4147-A177-3AD203B41FA5}">
                      <a16:colId xmlns:a16="http://schemas.microsoft.com/office/drawing/2014/main" val="3392280879"/>
                    </a:ext>
                  </a:extLst>
                </a:gridCol>
                <a:gridCol w="10249126">
                  <a:extLst>
                    <a:ext uri="{9D8B030D-6E8A-4147-A177-3AD203B41FA5}">
                      <a16:colId xmlns:a16="http://schemas.microsoft.com/office/drawing/2014/main" val="32354356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err="1"/>
                        <a:t>Année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Scenario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855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/>
                        <a:t>Feu dans la caverne CMS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1107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/>
                        <a:t>Feu et explosion d’une cible radioactive dans ISOLDE, participation d’ASN et d’OFSP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2796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i="1" noProof="0"/>
                        <a:t>Pas d’exercice – décision d’attendre la prise de fonction de la nouvelle direction en 2016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4936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fr-FR" sz="1800" b="0" i="0" u="none" strike="noStrike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Cyberattaque, vol de données personnelles et dommage réputationnel à l’organisation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4880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i="0" u="none" strike="noStrike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Explosion d’un transformateur électrique principal sur le site de </a:t>
                      </a:r>
                      <a:r>
                        <a:rPr lang="fr-FR" sz="1800" b="0" i="0" u="none" strike="noStrike" kern="1200" noProof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Prévessin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6102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i="0" u="none" strike="noStrike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Empoisonnement criminel dans le restaurant principal sur le site de Meyrin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01360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i="0" u="none" strike="noStrike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</a:t>
                      </a:r>
                      <a:r>
                        <a:rPr lang="fr-FR" sz="1800" b="0" i="0" u="none" strike="noStrike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préparation des Journées Portes Ouvertes, incident météorologique pendant l’événement. Participation de services de secours des pays hôtes (SDIS, Gendarmerie, SIS, DSES)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2286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i="0" u="none" strike="noStrike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Novembre</a:t>
                      </a:r>
                      <a:r>
                        <a:rPr lang="fr-FR" sz="1800" b="0" i="0" u="none" strike="noStrike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participation à l’exercice Suisse NRBC (nucléaire, radiologique, biologique, chimique)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8936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i="1" u="none" strike="noStrike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Pas d’exercice pour cause de COVID-19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7729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i="0" u="none" strike="noStrike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Feu d’un camion benne à déchets sur le site de Meyrin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343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i="0" u="none" strike="noStrike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Manifestation avec cyberattaque et sabotage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0316110"/>
                  </a:ext>
                </a:extLst>
              </a:tr>
            </a:tbl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684714F3-D573-224A-8F18-8008B6943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Exercices de gestion de crise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50CEEE-CA1C-5841-B61B-43CA19E84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19E2C9-8A6F-7E47-B3E0-B26D8483E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39B84-77B2-9947-BE7F-BDBF42084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0301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53AC14F0-E054-8247-949A-1877750425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3065079"/>
              </p:ext>
            </p:extLst>
          </p:nvPr>
        </p:nvGraphicFramePr>
        <p:xfrm>
          <a:off x="407988" y="1592263"/>
          <a:ext cx="11376024" cy="33375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649412">
                  <a:extLst>
                    <a:ext uri="{9D8B030D-6E8A-4147-A177-3AD203B41FA5}">
                      <a16:colId xmlns:a16="http://schemas.microsoft.com/office/drawing/2014/main" val="3833925869"/>
                    </a:ext>
                  </a:extLst>
                </a:gridCol>
                <a:gridCol w="9726612">
                  <a:extLst>
                    <a:ext uri="{9D8B030D-6E8A-4147-A177-3AD203B41FA5}">
                      <a16:colId xmlns:a16="http://schemas.microsoft.com/office/drawing/2014/main" val="29757232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noProof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/>
                        <a:t>Situation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3053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noProof="0"/>
                        <a:t>2018.12.03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/>
                        <a:t>Coupure électrique générale avec perte d'Hélium dans le tunnel LHC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46673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noProof="0"/>
                        <a:t>2019.03.21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/>
                        <a:t>Feu sur un chantier près de la Route de Meyrin avec panache de fumée visible à l’extérieur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2340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noProof="0"/>
                        <a:t>2020.03.07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/>
                        <a:t>Première infection COVID d’un employé du CERN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4415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noProof="0"/>
                        <a:t>2020.03.15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/>
                        <a:t>Plusieurs cas suspects et évolution des mesures COVID dans les pays hôtes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098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noProof="0"/>
                        <a:t>2020.03.19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/>
                        <a:t>(Fausse) alerte pollution sur le site BA7, proche de la route de Meyrin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2279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noProof="0"/>
                        <a:t>2022.02.28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/>
                        <a:t>Invasion de l’Ukraine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015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noProof="0"/>
                        <a:t>2022.10.13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/>
                        <a:t>Fuite d’eau sur la Route de Meyrin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30461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noProof="0"/>
                        <a:t>2023.11.08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Panne importante du réseau informatique sur le site de Meyrin et le </a:t>
                      </a:r>
                      <a:r>
                        <a:rPr lang="fr-FR" i="1" noProof="0" dirty="0"/>
                        <a:t>Portail de la Science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7459163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5E4891C2-A53A-B545-B80E-5222D094F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Activations de l’équipe de gestion de Crise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B09597-AA47-2140-99D3-6638B4A40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91EF3-45B5-654E-BA3C-E08858192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2665BF-B61C-7A46-BBA6-519BD6F93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2023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B9E9F4-65C0-90EC-5566-434A1BC685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/>
              <a:t>Les risques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E49AC2-0B52-4307-C4A3-C232BA99B9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industriels, 100 000 visiteurs par an, radiologiques?  </a:t>
            </a:r>
          </a:p>
        </p:txBody>
      </p:sp>
    </p:spTree>
    <p:extLst>
      <p:ext uri="{BB962C8B-B14F-4D97-AF65-F5344CB8AC3E}">
        <p14:creationId xmlns:p14="http://schemas.microsoft.com/office/powerpoint/2010/main" val="706089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BD08DF-0E77-7552-C36D-03D698BE1C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818285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Risques Chimiques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Utilisation de produits chimiques pour traitment de surfaces, production de circuits imprimés 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Risques électriques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Equipements à haute tension, haute intensité, 400kV – 48V,  200MW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Risques Mécaniques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Utilisation de machine lourdes, transports et équipement spéciales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Risques d’Incendie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Equipements électriques à haute intensité, risque surchauffe,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Risque Cryogéniques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Température basses (-269°C), manque oxygène en cas de fuite Hélium dans LHC, …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D524DC-B687-1786-FF89-B7B4B0275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Risques “industriels”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9EF29C-0D97-724D-348C-D4ED2B39D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33257-379C-B397-9FE7-2E24B567D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3B496-F876-5E3F-56FF-8F420AFF2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2050" name="Picture 2" descr="ATLAS Magnet Toroid End-cap A transport between building 180 to ATLAS point  1">
            <a:extLst>
              <a:ext uri="{FF2B5EF4-FFF2-40B4-BE49-F238E27FC236}">
                <a16:creationId xmlns:a16="http://schemas.microsoft.com/office/drawing/2014/main" id="{34C09F95-37FA-2572-5D75-56291338B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6783" y="2508206"/>
            <a:ext cx="3221290" cy="215617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S2 - 400 kV &amp; 66 kV electrical network consolidation and maintenance -  CERN Document Server">
            <a:extLst>
              <a:ext uri="{FF2B5EF4-FFF2-40B4-BE49-F238E27FC236}">
                <a16:creationId xmlns:a16="http://schemas.microsoft.com/office/drawing/2014/main" id="{B0AC0E8D-E9F2-86FA-6725-208BA68736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840" y="164659"/>
            <a:ext cx="2709333" cy="2032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Nouvelle formation sécurité ! - CERN Bulletin">
            <a:extLst>
              <a:ext uri="{FF2B5EF4-FFF2-40B4-BE49-F238E27FC236}">
                <a16:creationId xmlns:a16="http://schemas.microsoft.com/office/drawing/2014/main" id="{899EFFDD-654A-4428-07A8-F26A27DD22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34"/>
          <a:stretch/>
        </p:blipFill>
        <p:spPr bwMode="auto">
          <a:xfrm>
            <a:off x="9335329" y="4703675"/>
            <a:ext cx="1834061" cy="17807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230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CE9F17D-A019-EFE5-BDBF-920A9EBAA9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0324"/>
            <a:ext cx="8329611" cy="5150451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Focus du CERN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/>
              <a:t> Études des interactions de </a:t>
            </a:r>
            <a:r>
              <a:rPr lang="en-US" err="1"/>
              <a:t>particules</a:t>
            </a:r>
            <a:r>
              <a:rPr lang="en-US"/>
              <a:t>, pas </a:t>
            </a:r>
            <a:r>
              <a:rPr lang="en-US" err="1"/>
              <a:t>d'énergie</a:t>
            </a:r>
            <a:r>
              <a:rPr lang="en-US"/>
              <a:t> </a:t>
            </a:r>
            <a:r>
              <a:rPr lang="en-US" err="1"/>
              <a:t>nucléaire</a:t>
            </a:r>
            <a:r>
              <a:rPr lang="en-US"/>
              <a:t> </a:t>
            </a:r>
            <a:r>
              <a:rPr lang="en-US" err="1"/>
              <a:t>ou</a:t>
            </a:r>
            <a:r>
              <a:rPr lang="en-US"/>
              <a:t> </a:t>
            </a:r>
            <a:r>
              <a:rPr lang="en-US" err="1"/>
              <a:t>d'armes</a:t>
            </a:r>
            <a:r>
              <a:rPr lang="en-US"/>
              <a:t>. Pas de </a:t>
            </a:r>
            <a:r>
              <a:rPr lang="en-US" err="1"/>
              <a:t>réacteurs</a:t>
            </a:r>
            <a:r>
              <a:rPr lang="en-US"/>
              <a:t> </a:t>
            </a:r>
            <a:r>
              <a:rPr lang="en-US" err="1"/>
              <a:t>nucléaires</a:t>
            </a:r>
            <a:r>
              <a:rPr lang="en-US"/>
              <a:t>, </a:t>
            </a:r>
            <a:r>
              <a:rPr lang="en-US" err="1"/>
              <a:t>peu</a:t>
            </a:r>
            <a:r>
              <a:rPr lang="en-US"/>
              <a:t> de </a:t>
            </a:r>
            <a:r>
              <a:rPr lang="en-US" err="1"/>
              <a:t>matériaux</a:t>
            </a:r>
            <a:r>
              <a:rPr lang="en-US"/>
              <a:t> </a:t>
            </a:r>
            <a:r>
              <a:rPr lang="en-US" err="1"/>
              <a:t>fissiles</a:t>
            </a:r>
            <a:r>
              <a:rPr lang="en-US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err="1"/>
              <a:t>Rayonnement</a:t>
            </a:r>
            <a:r>
              <a:rPr lang="en-US"/>
              <a:t> </a:t>
            </a:r>
            <a:r>
              <a:rPr lang="en-US" err="1"/>
              <a:t>Ionisant</a:t>
            </a:r>
            <a:r>
              <a:rPr lang="en-US"/>
              <a:t>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err="1"/>
              <a:t>Particules</a:t>
            </a:r>
            <a:r>
              <a:rPr lang="en-US"/>
              <a:t> </a:t>
            </a:r>
            <a:r>
              <a:rPr lang="en-US" err="1"/>
              <a:t>ou</a:t>
            </a:r>
            <a:r>
              <a:rPr lang="en-US"/>
              <a:t> </a:t>
            </a:r>
            <a:r>
              <a:rPr lang="en-US" err="1"/>
              <a:t>ondes</a:t>
            </a:r>
            <a:r>
              <a:rPr lang="en-US"/>
              <a:t> (ex : rayons X, neutrons), naturelle (soleil, </a:t>
            </a:r>
            <a:r>
              <a:rPr lang="en-US" err="1"/>
              <a:t>espace</a:t>
            </a:r>
            <a:r>
              <a:rPr lang="en-US"/>
              <a:t>) et </a:t>
            </a:r>
            <a:r>
              <a:rPr lang="en-US" err="1"/>
              <a:t>artificielle</a:t>
            </a:r>
            <a:r>
              <a:rPr lang="en-US"/>
              <a:t> (</a:t>
            </a:r>
            <a:r>
              <a:rPr lang="en-US" err="1"/>
              <a:t>dispositifs</a:t>
            </a:r>
            <a:r>
              <a:rPr lang="en-US"/>
              <a:t> </a:t>
            </a:r>
            <a:r>
              <a:rPr lang="en-US" err="1"/>
              <a:t>médicaux</a:t>
            </a:r>
            <a:r>
              <a:rPr lang="en-US"/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Production de </a:t>
            </a:r>
            <a:r>
              <a:rPr lang="en-US" err="1"/>
              <a:t>Rayonnement</a:t>
            </a:r>
            <a:r>
              <a:rPr lang="en-US"/>
              <a:t> au CERN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err="1"/>
              <a:t>Effet</a:t>
            </a:r>
            <a:r>
              <a:rPr lang="en-US"/>
              <a:t> de bord des collisions de </a:t>
            </a:r>
            <a:r>
              <a:rPr lang="en-US" err="1"/>
              <a:t>particules</a:t>
            </a:r>
            <a:r>
              <a:rPr lang="en-US"/>
              <a:t>, </a:t>
            </a:r>
            <a:r>
              <a:rPr lang="en-US" err="1"/>
              <a:t>confiné</a:t>
            </a:r>
            <a:r>
              <a:rPr lang="en-US"/>
              <a:t> et </a:t>
            </a:r>
            <a:r>
              <a:rPr lang="en-US" err="1"/>
              <a:t>contrôlé</a:t>
            </a:r>
            <a:r>
              <a:rPr lang="en-US"/>
              <a:t>, </a:t>
            </a:r>
            <a:r>
              <a:rPr lang="en-US" err="1"/>
              <a:t>radioactivité</a:t>
            </a:r>
            <a:r>
              <a:rPr lang="en-US"/>
              <a:t> </a:t>
            </a:r>
            <a:r>
              <a:rPr lang="en-US" err="1"/>
              <a:t>minimale</a:t>
            </a:r>
            <a:r>
              <a:rPr lang="en-US"/>
              <a:t> et </a:t>
            </a:r>
            <a:r>
              <a:rPr lang="en-US" err="1"/>
              <a:t>éphémère</a:t>
            </a:r>
            <a:r>
              <a:rPr lang="en-US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Types de </a:t>
            </a:r>
            <a:r>
              <a:rPr lang="en-US" err="1"/>
              <a:t>Rayonnement</a:t>
            </a:r>
            <a:endParaRPr lang="en-US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/>
              <a:t>La </a:t>
            </a:r>
            <a:r>
              <a:rPr lang="en-US" err="1"/>
              <a:t>plupart</a:t>
            </a:r>
            <a:r>
              <a:rPr lang="en-US"/>
              <a:t> </a:t>
            </a:r>
            <a:r>
              <a:rPr lang="en-US" err="1"/>
              <a:t>absorbée</a:t>
            </a:r>
            <a:r>
              <a:rPr lang="en-US"/>
              <a:t> par les </a:t>
            </a:r>
            <a:r>
              <a:rPr lang="en-US" err="1"/>
              <a:t>éléments</a:t>
            </a:r>
            <a:r>
              <a:rPr lang="en-US"/>
              <a:t> de </a:t>
            </a:r>
            <a:r>
              <a:rPr lang="en-US" err="1"/>
              <a:t>l'accélérateur</a:t>
            </a:r>
            <a:r>
              <a:rPr lang="en-US"/>
              <a:t>, gestion </a:t>
            </a:r>
            <a:r>
              <a:rPr lang="en-US" err="1"/>
              <a:t>rigoureuse</a:t>
            </a:r>
            <a:r>
              <a:rPr lang="en-US"/>
              <a:t> des </a:t>
            </a:r>
            <a:r>
              <a:rPr lang="en-US" err="1"/>
              <a:t>éléments</a:t>
            </a:r>
            <a:r>
              <a:rPr lang="en-US"/>
              <a:t> </a:t>
            </a:r>
            <a:r>
              <a:rPr lang="en-US" err="1"/>
              <a:t>radioactifs</a:t>
            </a:r>
            <a:r>
              <a:rPr lang="en-US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err="1"/>
              <a:t>Niveaux</a:t>
            </a:r>
            <a:r>
              <a:rPr lang="en-US"/>
              <a:t> de </a:t>
            </a:r>
            <a:r>
              <a:rPr lang="en-US" err="1"/>
              <a:t>Rayonnement</a:t>
            </a:r>
            <a:endParaRPr lang="en-US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/>
              <a:t>Impact sur les </a:t>
            </a:r>
            <a:r>
              <a:rPr lang="en-US" err="1"/>
              <a:t>résidents</a:t>
            </a:r>
            <a:r>
              <a:rPr lang="en-US"/>
              <a:t> </a:t>
            </a:r>
            <a:r>
              <a:rPr lang="en-US" err="1"/>
              <a:t>proches</a:t>
            </a:r>
            <a:r>
              <a:rPr lang="en-US"/>
              <a:t> </a:t>
            </a:r>
            <a:r>
              <a:rPr lang="en-US" err="1"/>
              <a:t>négligeable</a:t>
            </a:r>
            <a:r>
              <a:rPr lang="en-US"/>
              <a:t>, bien </a:t>
            </a:r>
            <a:r>
              <a:rPr lang="en-US" err="1"/>
              <a:t>inférieur</a:t>
            </a:r>
            <a:r>
              <a:rPr lang="en-US"/>
              <a:t> au </a:t>
            </a:r>
            <a:r>
              <a:rPr lang="en-US" err="1"/>
              <a:t>rayonnement</a:t>
            </a:r>
            <a:r>
              <a:rPr lang="en-US"/>
              <a:t> naturel </a:t>
            </a:r>
            <a:r>
              <a:rPr lang="en-US" err="1"/>
              <a:t>ou</a:t>
            </a:r>
            <a:r>
              <a:rPr lang="en-US"/>
              <a:t> </a:t>
            </a:r>
            <a:r>
              <a:rPr lang="en-US" err="1"/>
              <a:t>autres</a:t>
            </a:r>
            <a:r>
              <a:rPr lang="en-US"/>
              <a:t> sources </a:t>
            </a:r>
            <a:r>
              <a:rPr lang="en-US" err="1"/>
              <a:t>courantes</a:t>
            </a:r>
            <a:r>
              <a:rPr lang="en-US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err="1"/>
              <a:t>Contrôle</a:t>
            </a:r>
            <a:r>
              <a:rPr lang="en-US"/>
              <a:t> et Gestion du </a:t>
            </a:r>
            <a:r>
              <a:rPr lang="en-US" err="1"/>
              <a:t>Rayonnement</a:t>
            </a:r>
            <a:endParaRPr lang="en-US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err="1"/>
              <a:t>Conformité</a:t>
            </a:r>
            <a:r>
              <a:rPr lang="en-US"/>
              <a:t> aux </a:t>
            </a:r>
            <a:r>
              <a:rPr lang="en-US" err="1"/>
              <a:t>normes</a:t>
            </a:r>
            <a:r>
              <a:rPr lang="en-US"/>
              <a:t> </a:t>
            </a:r>
            <a:r>
              <a:rPr lang="en-US" err="1"/>
              <a:t>internationales</a:t>
            </a:r>
            <a:r>
              <a:rPr lang="en-US"/>
              <a:t>, surveillance et </a:t>
            </a:r>
            <a:r>
              <a:rPr lang="en-US" err="1"/>
              <a:t>contrôle</a:t>
            </a:r>
            <a:r>
              <a:rPr lang="en-US"/>
              <a:t> du </a:t>
            </a:r>
            <a:r>
              <a:rPr lang="en-US" err="1"/>
              <a:t>rayonnement</a:t>
            </a:r>
            <a:r>
              <a:rPr lang="en-US"/>
              <a:t>, </a:t>
            </a:r>
            <a:r>
              <a:rPr lang="en-US" err="1"/>
              <a:t>principe</a:t>
            </a:r>
            <a:r>
              <a:rPr lang="en-US"/>
              <a:t> ALARA, planification pour le travail dans les zones </a:t>
            </a:r>
            <a:r>
              <a:rPr lang="en-US" err="1"/>
              <a:t>contrôlées</a:t>
            </a:r>
            <a:r>
              <a:rPr lang="en-US"/>
              <a:t> par </a:t>
            </a:r>
            <a:r>
              <a:rPr lang="en-US" err="1"/>
              <a:t>rayonnement</a:t>
            </a:r>
            <a:r>
              <a:rPr lang="en-US"/>
              <a:t>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CDB470-081E-E445-6988-0946F3EB4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Rayonnements au CERN</a:t>
            </a:r>
          </a:p>
        </p:txBody>
      </p:sp>
      <p:pic>
        <p:nvPicPr>
          <p:cNvPr id="1026" name="Picture 2" descr="The typical annual dose from natural sources measured at several places near to and far from CERN sites, compared to the dose induced by CERN activities.">
            <a:extLst>
              <a:ext uri="{FF2B5EF4-FFF2-40B4-BE49-F238E27FC236}">
                <a16:creationId xmlns:a16="http://schemas.microsoft.com/office/drawing/2014/main" id="{5A45508A-43BF-BBB2-6C70-24279BDE19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344"/>
          <a:stretch/>
        </p:blipFill>
        <p:spPr bwMode="auto">
          <a:xfrm>
            <a:off x="8658578" y="505178"/>
            <a:ext cx="2901244" cy="228274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adiation Protection guidelines for TS &amp; (E)YETS">
            <a:extLst>
              <a:ext uri="{FF2B5EF4-FFF2-40B4-BE49-F238E27FC236}">
                <a16:creationId xmlns:a16="http://schemas.microsoft.com/office/drawing/2014/main" id="{99663467-4149-2461-48A9-121058BD07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1467" y="4346223"/>
            <a:ext cx="2051395" cy="143368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171A1E-9738-400C-2E88-28DAE6F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11DDD1-7FD2-29DE-3E4A-744E5803A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E2354-4A1F-FD7C-789B-824921BAF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252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139D9B-B13F-CD7F-ECE4-DE364D6A82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/>
              <a:t>Risques de Sécurité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/>
              <a:t>Accidents dus à la méconnaissance des lieux et équipements, nécessitant des formations de sécurité spécifiques (cryogénie, espaces confinés, équipement de vide, etc.), accidents de la route entre les différents sites du 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/>
              <a:t>Risques Sanitaires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/>
              <a:t>Propagation de maladies, COVID, légionnellose par tours de refroidissements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/>
              <a:t>Risques Environnementaux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/>
              <a:t>Fuites de produits toxiques hors du site (fioul, huiles, …), fumées toxiques en cas de feu sur un site du CERN, perte de matériel radioactif,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/>
              <a:t>Risques Logistiques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/>
              <a:t>Gestion des flux de visiteurs, problèmes de circulation ou sécurité publique</a:t>
            </a:r>
          </a:p>
          <a:p>
            <a:endParaRPr lang="en-CH"/>
          </a:p>
          <a:p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9E7318-330D-EB7F-9424-FA4A1269C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Autre risques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9310C-F5BA-EF08-CC92-1CC199F85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89317B-78C7-61F8-29F4-9477C9619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6E78F-6EB1-7790-41A8-84CAEECAC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317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1C48F-3765-1965-C25A-8F25012403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/>
              <a:t>La Gestion de Crise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95FE4E-F0E3-743A-BF26-9EE1751D12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CH"/>
              <a:t>Quelles </a:t>
            </a:r>
            <a:r>
              <a:rPr lang="en-CH" err="1"/>
              <a:t>sont</a:t>
            </a:r>
            <a:r>
              <a:rPr lang="en-CH"/>
              <a:t> les crises? Qui fait quoi?</a:t>
            </a:r>
          </a:p>
        </p:txBody>
      </p:sp>
    </p:spTree>
    <p:extLst>
      <p:ext uri="{BB962C8B-B14F-4D97-AF65-F5344CB8AC3E}">
        <p14:creationId xmlns:p14="http://schemas.microsoft.com/office/powerpoint/2010/main" val="2659596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311C1C8-B36C-1A4A-8FFD-D22B4058B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Activité de Gestion de Crise au CERN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4029B2E-9DCB-4395-85F8-35922765AC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080386"/>
            <a:ext cx="5616575" cy="4608512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fr-FR" dirty="0"/>
              <a:t>Mandaté par DG en 2011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cs typeface="Arial"/>
              </a:rPr>
              <a:t>Assurer que le CERN est </a:t>
            </a:r>
            <a:r>
              <a:rPr lang="fr-FR" dirty="0" err="1">
                <a:cs typeface="Arial"/>
              </a:rPr>
              <a:t>prepare</a:t>
            </a:r>
            <a:r>
              <a:rPr lang="fr-FR" dirty="0">
                <a:cs typeface="Arial"/>
              </a:rPr>
              <a:t> pour des incidents, urgences et crise et peut les gérer efficacement et rapidement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cs typeface="Arial"/>
              </a:rPr>
              <a:t>Les priorités sont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fr-FR" dirty="0">
                <a:cs typeface="Arial"/>
              </a:rPr>
              <a:t>La santé, sécurité et bien-être du personnel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fr-FR" dirty="0">
                <a:cs typeface="Arial"/>
              </a:rPr>
              <a:t>La protection de l’environnement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fr-FR" dirty="0">
                <a:cs typeface="Arial"/>
              </a:rPr>
              <a:t>La prévention ou minimisation de l’impact sur les activités de l’organisation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fr-FR" dirty="0">
                <a:cs typeface="Arial"/>
              </a:rPr>
              <a:t>La protection de la réputation de l’organisation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0AE4A2-992F-794A-B95E-C0D4625D90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26-jan-24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D45ED8-9174-5F44-8534-BA2070545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Visite CDSE-LAB,   EDMS 3021002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8F01A5-5485-2548-A142-DE93AFB6B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C4D421-5886-3EC8-6A61-FA926F081F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7649" y="1746832"/>
            <a:ext cx="5834245" cy="327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084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E92D2E0-1B8F-9047-BBD9-2A780E9E7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L’organisation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équipes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: Gold-Silver-Bronze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F57E9F-68D5-7A48-AF0D-1D691A009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99D28-1E18-E24E-B66A-85CF1C632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E5B982-1028-584D-B1B1-C40E14CB8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9" name="Isosceles Triangle 4">
            <a:extLst>
              <a:ext uri="{FF2B5EF4-FFF2-40B4-BE49-F238E27FC236}">
                <a16:creationId xmlns:a16="http://schemas.microsoft.com/office/drawing/2014/main" id="{2281564F-E18C-A545-8DF7-BC1404BDCB08}"/>
              </a:ext>
            </a:extLst>
          </p:cNvPr>
          <p:cNvSpPr/>
          <p:nvPr/>
        </p:nvSpPr>
        <p:spPr>
          <a:xfrm>
            <a:off x="1823840" y="1936373"/>
            <a:ext cx="4932324" cy="4179661"/>
          </a:xfrm>
          <a:prstGeom prst="triangle">
            <a:avLst>
              <a:gd name="adj" fmla="val 49707"/>
            </a:avLst>
          </a:prstGeom>
          <a:solidFill>
            <a:schemeClr val="tx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9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00025A8-29DA-904B-ADB6-C994BE45C47B}"/>
              </a:ext>
            </a:extLst>
          </p:cNvPr>
          <p:cNvCxnSpPr/>
          <p:nvPr/>
        </p:nvCxnSpPr>
        <p:spPr>
          <a:xfrm flipV="1">
            <a:off x="2958149" y="3856663"/>
            <a:ext cx="2754124" cy="9445"/>
          </a:xfrm>
          <a:prstGeom prst="line">
            <a:avLst/>
          </a:prstGeom>
          <a:ln w="762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D768CD7-0A2D-514D-9CE9-11BD92ECD490}"/>
              </a:ext>
            </a:extLst>
          </p:cNvPr>
          <p:cNvCxnSpPr/>
          <p:nvPr/>
        </p:nvCxnSpPr>
        <p:spPr>
          <a:xfrm>
            <a:off x="2370383" y="5053538"/>
            <a:ext cx="3791069" cy="0"/>
          </a:xfrm>
          <a:prstGeom prst="line">
            <a:avLst/>
          </a:prstGeom>
          <a:ln w="762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C86896E-64B1-7746-A63F-7E1F7B04C475}"/>
              </a:ext>
            </a:extLst>
          </p:cNvPr>
          <p:cNvSpPr/>
          <p:nvPr/>
        </p:nvSpPr>
        <p:spPr>
          <a:xfrm>
            <a:off x="3693462" y="3016720"/>
            <a:ext cx="1291319" cy="452638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0498" rIns="40498" rtlCol="0" anchor="ctr"/>
          <a:lstStyle/>
          <a:p>
            <a:pPr algn="ctr"/>
            <a:r>
              <a:rPr lang="en-US" sz="2000" b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56375DE-573B-714F-A102-52FC0DE5F157}"/>
              </a:ext>
            </a:extLst>
          </p:cNvPr>
          <p:cNvSpPr/>
          <p:nvPr/>
        </p:nvSpPr>
        <p:spPr>
          <a:xfrm>
            <a:off x="3176716" y="5289270"/>
            <a:ext cx="2214507" cy="462677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en-US" sz="2000" b="1">
                <a:solidFill>
                  <a:srgbClr val="ED8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8A73552B-57CF-EC4C-B2C4-67647975784B}"/>
              </a:ext>
            </a:extLst>
          </p:cNvPr>
          <p:cNvSpPr/>
          <p:nvPr/>
        </p:nvSpPr>
        <p:spPr>
          <a:xfrm>
            <a:off x="3501882" y="4121817"/>
            <a:ext cx="1600321" cy="452638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en-US" sz="2000" b="1">
                <a:solidFill>
                  <a:srgbClr val="B6B6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Tactical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44868C6-7588-0D42-A252-7955367E2658}"/>
              </a:ext>
            </a:extLst>
          </p:cNvPr>
          <p:cNvSpPr/>
          <p:nvPr/>
        </p:nvSpPr>
        <p:spPr>
          <a:xfrm>
            <a:off x="6688961" y="2378399"/>
            <a:ext cx="1696514" cy="659848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0498" rIns="40498" rtlCol="0" anchor="ctr"/>
          <a:lstStyle/>
          <a:p>
            <a:pPr algn="ctr"/>
            <a:r>
              <a:rPr lang="en-US"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Crisis Management Team (CMT)</a:t>
            </a:r>
          </a:p>
        </p:txBody>
      </p:sp>
      <p:sp>
        <p:nvSpPr>
          <p:cNvPr id="16" name="Isosceles Triangle 11">
            <a:extLst>
              <a:ext uri="{FF2B5EF4-FFF2-40B4-BE49-F238E27FC236}">
                <a16:creationId xmlns:a16="http://schemas.microsoft.com/office/drawing/2014/main" id="{97F07F0B-D72C-B74C-805D-12DFFC72CF40}"/>
              </a:ext>
            </a:extLst>
          </p:cNvPr>
          <p:cNvSpPr/>
          <p:nvPr/>
        </p:nvSpPr>
        <p:spPr>
          <a:xfrm>
            <a:off x="5639484" y="3551535"/>
            <a:ext cx="105469" cy="78840"/>
          </a:xfrm>
          <a:prstGeom prst="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9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Isosceles Triangle 12">
            <a:extLst>
              <a:ext uri="{FF2B5EF4-FFF2-40B4-BE49-F238E27FC236}">
                <a16:creationId xmlns:a16="http://schemas.microsoft.com/office/drawing/2014/main" id="{D4BF2462-9AE0-E447-8CD0-5AE14FB0ECB9}"/>
              </a:ext>
            </a:extLst>
          </p:cNvPr>
          <p:cNvSpPr/>
          <p:nvPr/>
        </p:nvSpPr>
        <p:spPr>
          <a:xfrm>
            <a:off x="5996555" y="4213680"/>
            <a:ext cx="105469" cy="78840"/>
          </a:xfrm>
          <a:prstGeom prst="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9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47F0074-14FB-5246-AA10-7CC9F35E3286}"/>
              </a:ext>
            </a:extLst>
          </p:cNvPr>
          <p:cNvSpPr txBox="1"/>
          <p:nvPr/>
        </p:nvSpPr>
        <p:spPr>
          <a:xfrm>
            <a:off x="3764136" y="1478663"/>
            <a:ext cx="999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5C51445-80DD-404C-AE19-02FAC1BF9FEA}"/>
              </a:ext>
            </a:extLst>
          </p:cNvPr>
          <p:cNvSpPr txBox="1"/>
          <p:nvPr/>
        </p:nvSpPr>
        <p:spPr>
          <a:xfrm>
            <a:off x="6593096" y="1478663"/>
            <a:ext cx="1696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>
                <a:latin typeface="Arial" panose="020B0604020202020204" pitchFamily="34" charset="0"/>
                <a:cs typeface="Arial" panose="020B0604020202020204" pitchFamily="34" charset="0"/>
              </a:rPr>
              <a:t>Team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D9CCB0A5-B2B2-C141-B621-E4FAA01EFF83}"/>
              </a:ext>
            </a:extLst>
          </p:cNvPr>
          <p:cNvSpPr/>
          <p:nvPr/>
        </p:nvSpPr>
        <p:spPr>
          <a:xfrm>
            <a:off x="6673533" y="3972535"/>
            <a:ext cx="1696514" cy="620092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0249" rIns="20249" rtlCol="0" anchor="ctr"/>
          <a:lstStyle/>
          <a:p>
            <a:pPr algn="ctr">
              <a:lnSpc>
                <a:spcPct val="110000"/>
              </a:lnSpc>
            </a:pPr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Functional support teams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3D20E4AB-21A2-A040-9E71-E1B962C0BBAB}"/>
              </a:ext>
            </a:extLst>
          </p:cNvPr>
          <p:cNvSpPr/>
          <p:nvPr/>
        </p:nvSpPr>
        <p:spPr>
          <a:xfrm>
            <a:off x="6688537" y="5520608"/>
            <a:ext cx="1696514" cy="452638"/>
          </a:xfrm>
          <a:prstGeom prst="roundRect">
            <a:avLst/>
          </a:prstGeom>
          <a:solidFill>
            <a:srgbClr val="ED8B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Emergency Teams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34C86DD5-E3DF-3D4A-A3FE-575BF57234EB}"/>
              </a:ext>
            </a:extLst>
          </p:cNvPr>
          <p:cNvSpPr/>
          <p:nvPr/>
        </p:nvSpPr>
        <p:spPr>
          <a:xfrm>
            <a:off x="8468656" y="2376097"/>
            <a:ext cx="1877397" cy="659848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0498" rIns="40498" rtlCol="0" anchor="ctr"/>
          <a:lstStyle/>
          <a:p>
            <a:pPr algn="ctr"/>
            <a:r>
              <a:rPr lang="en-US"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Strategy, reputation, decisions &amp; direction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EA2C3577-BDB4-5847-8503-0FFDF7BBAC47}"/>
              </a:ext>
            </a:extLst>
          </p:cNvPr>
          <p:cNvSpPr/>
          <p:nvPr/>
        </p:nvSpPr>
        <p:spPr>
          <a:xfrm>
            <a:off x="8465506" y="3978796"/>
            <a:ext cx="1890459" cy="626969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Planning, coordination &amp; resources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AEC7747D-1623-A943-88B0-D529161C737C}"/>
              </a:ext>
            </a:extLst>
          </p:cNvPr>
          <p:cNvSpPr/>
          <p:nvPr/>
        </p:nvSpPr>
        <p:spPr>
          <a:xfrm>
            <a:off x="8468656" y="5514396"/>
            <a:ext cx="1880547" cy="452638"/>
          </a:xfrm>
          <a:prstGeom prst="roundRect">
            <a:avLst/>
          </a:prstGeom>
          <a:solidFill>
            <a:srgbClr val="ED8B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20249" rIns="0" bIns="20249" rtlCol="0" anchor="ctr"/>
          <a:lstStyle/>
          <a:p>
            <a:pPr algn="ctr">
              <a:lnSpc>
                <a:spcPct val="110000"/>
              </a:lnSpc>
            </a:pPr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Operational response &amp; fixing the problem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E5A0CBA-4E07-BC45-8F84-6D744B51DD78}"/>
              </a:ext>
            </a:extLst>
          </p:cNvPr>
          <p:cNvSpPr txBox="1"/>
          <p:nvPr/>
        </p:nvSpPr>
        <p:spPr>
          <a:xfrm>
            <a:off x="8399106" y="1478663"/>
            <a:ext cx="20196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>
                <a:latin typeface="Arial" panose="020B0604020202020204" pitchFamily="34" charset="0"/>
                <a:cs typeface="Arial" panose="020B0604020202020204" pitchFamily="34" charset="0"/>
              </a:rPr>
              <a:t>Role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47DC7E5-80B9-8841-8FE5-96850870268F}"/>
              </a:ext>
            </a:extLst>
          </p:cNvPr>
          <p:cNvGrpSpPr/>
          <p:nvPr/>
        </p:nvGrpSpPr>
        <p:grpSpPr>
          <a:xfrm>
            <a:off x="6737041" y="3049499"/>
            <a:ext cx="1620305" cy="1033457"/>
            <a:chOff x="9168041" y="2640832"/>
            <a:chExt cx="1078230" cy="801396"/>
          </a:xfrm>
        </p:grpSpPr>
        <p:sp>
          <p:nvSpPr>
            <p:cNvPr id="27" name="Up Arrow 26">
              <a:extLst>
                <a:ext uri="{FF2B5EF4-FFF2-40B4-BE49-F238E27FC236}">
                  <a16:creationId xmlns:a16="http://schemas.microsoft.com/office/drawing/2014/main" id="{FF9B6718-D1C0-6E4C-8C99-634D51B674D3}"/>
                </a:ext>
              </a:extLst>
            </p:cNvPr>
            <p:cNvSpPr/>
            <p:nvPr/>
          </p:nvSpPr>
          <p:spPr>
            <a:xfrm>
              <a:off x="9168041" y="2667980"/>
              <a:ext cx="483100" cy="657410"/>
            </a:xfrm>
            <a:prstGeom prst="upArrow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en-US" sz="1000">
                <a:latin typeface="Arial" panose="020B0604020202020204" pitchFamily="34" charset="0"/>
                <a:ea typeface="Arial" charset="0"/>
                <a:cs typeface="Arial" panose="020B0604020202020204" pitchFamily="34" charset="0"/>
              </a:endParaRPr>
            </a:p>
          </p:txBody>
        </p:sp>
        <p:sp>
          <p:nvSpPr>
            <p:cNvPr id="28" name="Up Arrow 27">
              <a:extLst>
                <a:ext uri="{FF2B5EF4-FFF2-40B4-BE49-F238E27FC236}">
                  <a16:creationId xmlns:a16="http://schemas.microsoft.com/office/drawing/2014/main" id="{7C59FBCE-5076-6E44-84E4-C4A9AFCDEA76}"/>
                </a:ext>
              </a:extLst>
            </p:cNvPr>
            <p:cNvSpPr/>
            <p:nvPr/>
          </p:nvSpPr>
          <p:spPr>
            <a:xfrm rot="10800000">
              <a:off x="9763171" y="2667980"/>
              <a:ext cx="483100" cy="657411"/>
            </a:xfrm>
            <a:prstGeom prst="upArrow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en-US" sz="1000">
                <a:latin typeface="Arial" panose="020B0604020202020204" pitchFamily="34" charset="0"/>
                <a:ea typeface="Arial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8C62961-7F44-C545-8A4F-324824A33044}"/>
                </a:ext>
              </a:extLst>
            </p:cNvPr>
            <p:cNvSpPr txBox="1"/>
            <p:nvPr/>
          </p:nvSpPr>
          <p:spPr>
            <a:xfrm rot="16200000">
              <a:off x="9222388" y="3005120"/>
              <a:ext cx="374407" cy="204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Info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57AC455-B7AA-5347-9CF9-FEA993181892}"/>
                </a:ext>
              </a:extLst>
            </p:cNvPr>
            <p:cNvSpPr txBox="1"/>
            <p:nvPr/>
          </p:nvSpPr>
          <p:spPr>
            <a:xfrm rot="5400000">
              <a:off x="9617396" y="2949365"/>
              <a:ext cx="801396" cy="184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Decisions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C6332C68-8459-D24B-93CA-8ED522156D0F}"/>
              </a:ext>
            </a:extLst>
          </p:cNvPr>
          <p:cNvSpPr txBox="1"/>
          <p:nvPr/>
        </p:nvSpPr>
        <p:spPr>
          <a:xfrm>
            <a:off x="3869438" y="3443502"/>
            <a:ext cx="7929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Gold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2BBB540-6936-B449-AC68-8709FA215E9B}"/>
              </a:ext>
            </a:extLst>
          </p:cNvPr>
          <p:cNvSpPr txBox="1"/>
          <p:nvPr/>
        </p:nvSpPr>
        <p:spPr>
          <a:xfrm>
            <a:off x="3845084" y="4572639"/>
            <a:ext cx="8861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Silver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00E0674-7B0A-B34D-AFBE-903D106C2A29}"/>
              </a:ext>
            </a:extLst>
          </p:cNvPr>
          <p:cNvSpPr txBox="1"/>
          <p:nvPr/>
        </p:nvSpPr>
        <p:spPr>
          <a:xfrm>
            <a:off x="3778081" y="5712614"/>
            <a:ext cx="1020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Bronze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C60C5DC-0831-064E-B86A-2FC5CB157900}"/>
              </a:ext>
            </a:extLst>
          </p:cNvPr>
          <p:cNvSpPr txBox="1"/>
          <p:nvPr/>
        </p:nvSpPr>
        <p:spPr>
          <a:xfrm>
            <a:off x="1371294" y="3047632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“Thinkers”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D21E7A4-D0F3-854A-9E3D-133F0D243248}"/>
              </a:ext>
            </a:extLst>
          </p:cNvPr>
          <p:cNvSpPr txBox="1"/>
          <p:nvPr/>
        </p:nvSpPr>
        <p:spPr>
          <a:xfrm>
            <a:off x="1303096" y="5086414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err="1">
                <a:latin typeface="Arial" panose="020B0604020202020204" pitchFamily="34" charset="0"/>
                <a:cs typeface="Arial" panose="020B0604020202020204" pitchFamily="34" charset="0"/>
              </a:rPr>
              <a:t>Do’ers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1E2E4C6-6A75-5E4B-B32E-563D4D200B74}"/>
              </a:ext>
            </a:extLst>
          </p:cNvPr>
          <p:cNvSpPr txBox="1"/>
          <p:nvPr/>
        </p:nvSpPr>
        <p:spPr>
          <a:xfrm>
            <a:off x="1358470" y="413916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“Planners”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D09871A-E74B-014F-94FE-34F065219208}"/>
              </a:ext>
            </a:extLst>
          </p:cNvPr>
          <p:cNvSpPr txBox="1"/>
          <p:nvPr/>
        </p:nvSpPr>
        <p:spPr>
          <a:xfrm rot="5400000">
            <a:off x="7522144" y="4825028"/>
            <a:ext cx="910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Decisions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AA1493F-E713-124C-990C-FCECE7DA7046}"/>
              </a:ext>
            </a:extLst>
          </p:cNvPr>
          <p:cNvGrpSpPr/>
          <p:nvPr/>
        </p:nvGrpSpPr>
        <p:grpSpPr>
          <a:xfrm>
            <a:off x="6732961" y="4620020"/>
            <a:ext cx="1620305" cy="1033457"/>
            <a:chOff x="9168041" y="2653843"/>
            <a:chExt cx="1078230" cy="801396"/>
          </a:xfrm>
        </p:grpSpPr>
        <p:sp>
          <p:nvSpPr>
            <p:cNvPr id="39" name="Up Arrow 38">
              <a:extLst>
                <a:ext uri="{FF2B5EF4-FFF2-40B4-BE49-F238E27FC236}">
                  <a16:creationId xmlns:a16="http://schemas.microsoft.com/office/drawing/2014/main" id="{7D64E926-DDEF-AA49-A867-505096B39831}"/>
                </a:ext>
              </a:extLst>
            </p:cNvPr>
            <p:cNvSpPr/>
            <p:nvPr/>
          </p:nvSpPr>
          <p:spPr>
            <a:xfrm>
              <a:off x="9168041" y="2667980"/>
              <a:ext cx="483100" cy="657410"/>
            </a:xfrm>
            <a:prstGeom prst="upArrow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en-US" sz="1000">
                <a:latin typeface="Arial" panose="020B0604020202020204" pitchFamily="34" charset="0"/>
                <a:ea typeface="Arial" charset="0"/>
                <a:cs typeface="Arial" panose="020B0604020202020204" pitchFamily="34" charset="0"/>
              </a:endParaRPr>
            </a:p>
          </p:txBody>
        </p:sp>
        <p:sp>
          <p:nvSpPr>
            <p:cNvPr id="40" name="Up Arrow 39">
              <a:extLst>
                <a:ext uri="{FF2B5EF4-FFF2-40B4-BE49-F238E27FC236}">
                  <a16:creationId xmlns:a16="http://schemas.microsoft.com/office/drawing/2014/main" id="{7E9CE9B4-915E-3E49-9335-18DCEB533E6A}"/>
                </a:ext>
              </a:extLst>
            </p:cNvPr>
            <p:cNvSpPr/>
            <p:nvPr/>
          </p:nvSpPr>
          <p:spPr>
            <a:xfrm rot="10800000">
              <a:off x="9763171" y="2667980"/>
              <a:ext cx="483100" cy="657411"/>
            </a:xfrm>
            <a:prstGeom prst="upArrow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en-US" sz="1000">
                <a:latin typeface="Arial" panose="020B0604020202020204" pitchFamily="34" charset="0"/>
                <a:ea typeface="Arial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EDE957E-FD44-7E48-9F30-0C21F87A585B}"/>
                </a:ext>
              </a:extLst>
            </p:cNvPr>
            <p:cNvSpPr txBox="1"/>
            <p:nvPr/>
          </p:nvSpPr>
          <p:spPr>
            <a:xfrm rot="16200000">
              <a:off x="9222388" y="3005120"/>
              <a:ext cx="374407" cy="204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Info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C0A670C-7FAD-B845-9501-676091CEAF49}"/>
                </a:ext>
              </a:extLst>
            </p:cNvPr>
            <p:cNvSpPr txBox="1"/>
            <p:nvPr/>
          </p:nvSpPr>
          <p:spPr>
            <a:xfrm rot="5400000">
              <a:off x="9611989" y="2962376"/>
              <a:ext cx="801396" cy="184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Decisions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1930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AC1D50D-DE21-374D-AB4C-5C34BA4B89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853543"/>
            <a:ext cx="11376024" cy="2347232"/>
          </a:xfrm>
        </p:spPr>
        <p:txBody>
          <a:bodyPr vert="horz" lIns="0" tIns="0" rIns="0" bIns="0" rtlCol="0" anchor="t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400"/>
              <a:t>10 membres permanents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400"/>
              <a:t>Membres additionels selon la situation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400"/>
              <a:t>La </a:t>
            </a:r>
            <a:r>
              <a:rPr lang="en-CH" sz="2400" err="1"/>
              <a:t>Directrice</a:t>
            </a:r>
            <a:r>
              <a:rPr lang="en-CH" sz="2400"/>
              <a:t> Générale, ex officio, </a:t>
            </a:r>
            <a:r>
              <a:rPr lang="en-CH" sz="2400" err="1"/>
              <a:t>aussi</a:t>
            </a:r>
            <a:r>
              <a:rPr lang="en-CH" sz="2400"/>
              <a:t> porte-parole de </a:t>
            </a:r>
            <a:r>
              <a:rPr lang="en-CH" sz="2400" err="1"/>
              <a:t>l’organisation</a:t>
            </a:r>
            <a:endParaRPr lang="en-CH" sz="2400" err="1">
              <a:cs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BC0630-7E64-E447-98D0-D67BAAE31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La composition de l’équipe GOLD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79AD2F-64AB-0949-9CFB-835BABEEF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26-jan-24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638C20-F447-4142-9C43-7209CAEDA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Visite CDSE-LAB,   EDMS 3021002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D81BB7-79B1-1841-91DC-383612508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10" name="Content Placeholder 3">
            <a:extLst>
              <a:ext uri="{FF2B5EF4-FFF2-40B4-BE49-F238E27FC236}">
                <a16:creationId xmlns:a16="http://schemas.microsoft.com/office/drawing/2014/main" id="{52CC111C-BA44-C247-97B3-993B42D031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3012831"/>
              </p:ext>
            </p:extLst>
          </p:nvPr>
        </p:nvGraphicFramePr>
        <p:xfrm>
          <a:off x="457199" y="1600200"/>
          <a:ext cx="11326813" cy="24656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1642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a50e3eea-c45d-4acf-9293-7d0c9871bf78">
      <UserInfo>
        <DisplayName>Benoit Salvant</DisplayName>
        <AccountId>50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DF0F020C9F284F9E724B3802D91E4D" ma:contentTypeVersion="6" ma:contentTypeDescription="Create a new document." ma:contentTypeScope="" ma:versionID="289b6b24f60aa7e0be65d0b24e625f0a">
  <xsd:schema xmlns:xsd="http://www.w3.org/2001/XMLSchema" xmlns:xs="http://www.w3.org/2001/XMLSchema" xmlns:p="http://schemas.microsoft.com/office/2006/metadata/properties" xmlns:ns2="45636dc0-dc55-404f-9441-675425eb586c" xmlns:ns3="a50e3eea-c45d-4acf-9293-7d0c9871bf78" targetNamespace="http://schemas.microsoft.com/office/2006/metadata/properties" ma:root="true" ma:fieldsID="96ed7cdc84f8403964dac1407d898bff" ns2:_="" ns3:_="">
    <xsd:import namespace="45636dc0-dc55-404f-9441-675425eb586c"/>
    <xsd:import namespace="a50e3eea-c45d-4acf-9293-7d0c9871bf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636dc0-dc55-404f-9441-675425eb58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0e3eea-c45d-4acf-9293-7d0c9871bf7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C60FF2-E65F-4CD5-BC20-5A327F7987F7}">
  <ds:schemaRefs>
    <ds:schemaRef ds:uri="45636dc0-dc55-404f-9441-675425eb586c"/>
    <ds:schemaRef ds:uri="a50e3eea-c45d-4acf-9293-7d0c9871bf78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4B92F16-D9B6-4BE9-943C-D06C77AFBA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0ED8D0E-0057-4D6B-935C-727879276B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5636dc0-dc55-404f-9441-675425eb586c"/>
    <ds:schemaRef ds:uri="a50e3eea-c45d-4acf-9293-7d0c9871bf7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338</TotalTime>
  <Words>1082</Words>
  <Application>Microsoft Macintosh PowerPoint</Application>
  <PresentationFormat>Widescreen</PresentationFormat>
  <Paragraphs>207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La gestion de crise au CERN</vt:lpstr>
      <vt:lpstr>Les risques</vt:lpstr>
      <vt:lpstr>Risques “industriels”</vt:lpstr>
      <vt:lpstr>Rayonnements au CERN</vt:lpstr>
      <vt:lpstr>Autre risques</vt:lpstr>
      <vt:lpstr>La Gestion de Crise</vt:lpstr>
      <vt:lpstr>Activité de Gestion de Crise au CERN</vt:lpstr>
      <vt:lpstr>L’organisation des équipes : Gold-Silver-Bronze</vt:lpstr>
      <vt:lpstr>La composition de l’équipe GOLD</vt:lpstr>
      <vt:lpstr>Silver Teams – Equipes tactiques de support à l’équipe stratégique “Gold”</vt:lpstr>
      <vt:lpstr>Activation de la cellule de Crise</vt:lpstr>
      <vt:lpstr>Activation si au moins un critère est rempli</vt:lpstr>
      <vt:lpstr>L’équipe de crise travaille en boucle OODA </vt:lpstr>
      <vt:lpstr>Exercices et mise en situation</vt:lpstr>
      <vt:lpstr>Exercices de gestion de crise</vt:lpstr>
      <vt:lpstr>Activations de l’équipe de gestion de Crise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Préparation aux situations d’urgence Organisation de la gestion de crise</dc:title>
  <dc:creator>Peter Sollander</dc:creator>
  <cp:lastModifiedBy>Peter Sollander</cp:lastModifiedBy>
  <cp:revision>5</cp:revision>
  <dcterms:created xsi:type="dcterms:W3CDTF">2021-04-20T09:52:09Z</dcterms:created>
  <dcterms:modified xsi:type="dcterms:W3CDTF">2024-01-25T21:14:01Z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0x010100CFDF0F020C9F284F9E724B3802D91E4D</vt:lpwstr>
  </property>
</Properties>
</file>