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0" r:id="rId6"/>
    <p:sldId id="269" r:id="rId7"/>
    <p:sldId id="290" r:id="rId8"/>
    <p:sldId id="262" r:id="rId9"/>
    <p:sldId id="265" r:id="rId10"/>
    <p:sldId id="263" r:id="rId11"/>
    <p:sldId id="270" r:id="rId12"/>
    <p:sldId id="264" r:id="rId13"/>
    <p:sldId id="271" r:id="rId14"/>
    <p:sldId id="287" r:id="rId15"/>
    <p:sldId id="266" r:id="rId16"/>
    <p:sldId id="267" r:id="rId17"/>
    <p:sldId id="268" r:id="rId18"/>
    <p:sldId id="279" r:id="rId19"/>
    <p:sldId id="289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1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4B4AF0-E25F-4752-9894-2FFF7C4BD7DD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999C2EB-44A5-469C-B4B5-74AFF7C64933}">
      <dgm:prSet/>
      <dgm:spPr/>
      <dgm:t>
        <a:bodyPr/>
        <a:lstStyle/>
        <a:p>
          <a:r>
            <a:rPr lang="fr-CH"/>
            <a:t>Le CERN – Présentation</a:t>
          </a:r>
          <a:endParaRPr lang="en-US"/>
        </a:p>
      </dgm:t>
    </dgm:pt>
    <dgm:pt modelId="{3A480565-8C9D-40E1-A5FF-EFFDED59B742}" type="parTrans" cxnId="{EC440D04-7A5D-4FF7-87EC-C8A39F1F5108}">
      <dgm:prSet/>
      <dgm:spPr/>
      <dgm:t>
        <a:bodyPr/>
        <a:lstStyle/>
        <a:p>
          <a:endParaRPr lang="en-US"/>
        </a:p>
      </dgm:t>
    </dgm:pt>
    <dgm:pt modelId="{250B14F0-7523-4BB6-9991-E6B69D0812B3}" type="sibTrans" cxnId="{EC440D04-7A5D-4FF7-87EC-C8A39F1F5108}">
      <dgm:prSet/>
      <dgm:spPr/>
      <dgm:t>
        <a:bodyPr/>
        <a:lstStyle/>
        <a:p>
          <a:endParaRPr lang="en-US"/>
        </a:p>
      </dgm:t>
    </dgm:pt>
    <dgm:pt modelId="{F9C27670-676E-4953-8A91-487C53B5B298}">
      <dgm:prSet/>
      <dgm:spPr/>
      <dgm:t>
        <a:bodyPr/>
        <a:lstStyle/>
        <a:p>
          <a:r>
            <a:rPr lang="fr-CH"/>
            <a:t>Le statut du CERN – Particularités </a:t>
          </a:r>
          <a:endParaRPr lang="en-US"/>
        </a:p>
      </dgm:t>
    </dgm:pt>
    <dgm:pt modelId="{C0C7F7CD-2D7D-4757-8567-A04B57414859}" type="parTrans" cxnId="{654A62FE-93BE-427E-877D-59E82A2A8AC7}">
      <dgm:prSet/>
      <dgm:spPr/>
      <dgm:t>
        <a:bodyPr/>
        <a:lstStyle/>
        <a:p>
          <a:endParaRPr lang="en-US"/>
        </a:p>
      </dgm:t>
    </dgm:pt>
    <dgm:pt modelId="{8FFCA81E-334C-4E67-8878-974F09D6D541}" type="sibTrans" cxnId="{654A62FE-93BE-427E-877D-59E82A2A8AC7}">
      <dgm:prSet/>
      <dgm:spPr/>
      <dgm:t>
        <a:bodyPr/>
        <a:lstStyle/>
        <a:p>
          <a:endParaRPr lang="en-US"/>
        </a:p>
      </dgm:t>
    </dgm:pt>
    <dgm:pt modelId="{25B90642-0040-4620-A150-D03EAB650874}">
      <dgm:prSet/>
      <dgm:spPr/>
      <dgm:t>
        <a:bodyPr/>
        <a:lstStyle/>
        <a:p>
          <a:r>
            <a:rPr lang="fr-CH"/>
            <a:t>Le service de sûreté</a:t>
          </a:r>
          <a:endParaRPr lang="en-US"/>
        </a:p>
      </dgm:t>
    </dgm:pt>
    <dgm:pt modelId="{3CA27E60-B0E8-4061-9593-EEF881E53236}" type="parTrans" cxnId="{59AF1539-A041-4520-8010-48628CE38969}">
      <dgm:prSet/>
      <dgm:spPr/>
      <dgm:t>
        <a:bodyPr/>
        <a:lstStyle/>
        <a:p>
          <a:endParaRPr lang="en-US"/>
        </a:p>
      </dgm:t>
    </dgm:pt>
    <dgm:pt modelId="{38D6B62B-625D-4F28-A40B-F29FB4125F73}" type="sibTrans" cxnId="{59AF1539-A041-4520-8010-48628CE38969}">
      <dgm:prSet/>
      <dgm:spPr/>
      <dgm:t>
        <a:bodyPr/>
        <a:lstStyle/>
        <a:p>
          <a:endParaRPr lang="en-US"/>
        </a:p>
      </dgm:t>
    </dgm:pt>
    <dgm:pt modelId="{0B9EFA09-E639-4498-96AF-436E294D4533}">
      <dgm:prSet/>
      <dgm:spPr/>
      <dgm:t>
        <a:bodyPr/>
        <a:lstStyle/>
        <a:p>
          <a:r>
            <a:rPr lang="fr-CH"/>
            <a:t>Les missions</a:t>
          </a:r>
          <a:endParaRPr lang="en-US"/>
        </a:p>
      </dgm:t>
    </dgm:pt>
    <dgm:pt modelId="{811CB599-04A9-43B4-9288-0C6F3E06C2F6}" type="parTrans" cxnId="{0366B307-B0BB-468B-9FB4-CC5F0B76EF63}">
      <dgm:prSet/>
      <dgm:spPr/>
      <dgm:t>
        <a:bodyPr/>
        <a:lstStyle/>
        <a:p>
          <a:endParaRPr lang="en-US"/>
        </a:p>
      </dgm:t>
    </dgm:pt>
    <dgm:pt modelId="{3F98232B-1BCA-41F1-96DA-EA871EE3CFFE}" type="sibTrans" cxnId="{0366B307-B0BB-468B-9FB4-CC5F0B76EF63}">
      <dgm:prSet/>
      <dgm:spPr/>
      <dgm:t>
        <a:bodyPr/>
        <a:lstStyle/>
        <a:p>
          <a:endParaRPr lang="en-US"/>
        </a:p>
      </dgm:t>
    </dgm:pt>
    <dgm:pt modelId="{8C43CFFA-9959-4BED-98D7-53857E4C6ED9}">
      <dgm:prSet/>
      <dgm:spPr/>
      <dgm:t>
        <a:bodyPr/>
        <a:lstStyle/>
        <a:p>
          <a:r>
            <a:rPr lang="fr-CH"/>
            <a:t>Les outils</a:t>
          </a:r>
          <a:endParaRPr lang="en-US"/>
        </a:p>
      </dgm:t>
    </dgm:pt>
    <dgm:pt modelId="{DD7B69D9-B25B-4869-869B-83FE63131774}" type="parTrans" cxnId="{608231CF-EE81-41CE-845F-61F48610F833}">
      <dgm:prSet/>
      <dgm:spPr/>
      <dgm:t>
        <a:bodyPr/>
        <a:lstStyle/>
        <a:p>
          <a:endParaRPr lang="en-US"/>
        </a:p>
      </dgm:t>
    </dgm:pt>
    <dgm:pt modelId="{34EE48E4-5B69-4B34-898F-5C199D7C808E}" type="sibTrans" cxnId="{608231CF-EE81-41CE-845F-61F48610F833}">
      <dgm:prSet/>
      <dgm:spPr/>
      <dgm:t>
        <a:bodyPr/>
        <a:lstStyle/>
        <a:p>
          <a:endParaRPr lang="en-US"/>
        </a:p>
      </dgm:t>
    </dgm:pt>
    <dgm:pt modelId="{67038A01-E78E-46F1-9E54-749FE6BB775B}" type="pres">
      <dgm:prSet presAssocID="{0A4B4AF0-E25F-4752-9894-2FFF7C4BD7DD}" presName="vert0" presStyleCnt="0">
        <dgm:presLayoutVars>
          <dgm:dir/>
          <dgm:animOne val="branch"/>
          <dgm:animLvl val="lvl"/>
        </dgm:presLayoutVars>
      </dgm:prSet>
      <dgm:spPr/>
    </dgm:pt>
    <dgm:pt modelId="{D32A2061-53D7-45AE-870E-14553DC794CB}" type="pres">
      <dgm:prSet presAssocID="{3999C2EB-44A5-469C-B4B5-74AFF7C64933}" presName="thickLine" presStyleLbl="alignNode1" presStyleIdx="0" presStyleCnt="5"/>
      <dgm:spPr/>
    </dgm:pt>
    <dgm:pt modelId="{511D9437-B61E-421B-8FC4-F2391EE7B22D}" type="pres">
      <dgm:prSet presAssocID="{3999C2EB-44A5-469C-B4B5-74AFF7C64933}" presName="horz1" presStyleCnt="0"/>
      <dgm:spPr/>
    </dgm:pt>
    <dgm:pt modelId="{DBFF203A-7B70-49E8-A8E3-84B5998DFDCB}" type="pres">
      <dgm:prSet presAssocID="{3999C2EB-44A5-469C-B4B5-74AFF7C64933}" presName="tx1" presStyleLbl="revTx" presStyleIdx="0" presStyleCnt="5"/>
      <dgm:spPr/>
    </dgm:pt>
    <dgm:pt modelId="{8440CE0B-34DA-45C9-A03D-76B666DFE7BF}" type="pres">
      <dgm:prSet presAssocID="{3999C2EB-44A5-469C-B4B5-74AFF7C64933}" presName="vert1" presStyleCnt="0"/>
      <dgm:spPr/>
    </dgm:pt>
    <dgm:pt modelId="{6292AC43-C6BB-4689-90F7-037D45F0D4D9}" type="pres">
      <dgm:prSet presAssocID="{F9C27670-676E-4953-8A91-487C53B5B298}" presName="thickLine" presStyleLbl="alignNode1" presStyleIdx="1" presStyleCnt="5"/>
      <dgm:spPr/>
    </dgm:pt>
    <dgm:pt modelId="{73D60693-782B-4F36-A5A5-7280B1F0C6EB}" type="pres">
      <dgm:prSet presAssocID="{F9C27670-676E-4953-8A91-487C53B5B298}" presName="horz1" presStyleCnt="0"/>
      <dgm:spPr/>
    </dgm:pt>
    <dgm:pt modelId="{DAFF4248-89E5-4979-BF67-007E1F1081DC}" type="pres">
      <dgm:prSet presAssocID="{F9C27670-676E-4953-8A91-487C53B5B298}" presName="tx1" presStyleLbl="revTx" presStyleIdx="1" presStyleCnt="5"/>
      <dgm:spPr/>
    </dgm:pt>
    <dgm:pt modelId="{65CDBE28-E912-44DA-9319-2A892BFA6325}" type="pres">
      <dgm:prSet presAssocID="{F9C27670-676E-4953-8A91-487C53B5B298}" presName="vert1" presStyleCnt="0"/>
      <dgm:spPr/>
    </dgm:pt>
    <dgm:pt modelId="{647E75F3-ACE8-4006-B04E-3C3C762AF18E}" type="pres">
      <dgm:prSet presAssocID="{25B90642-0040-4620-A150-D03EAB650874}" presName="thickLine" presStyleLbl="alignNode1" presStyleIdx="2" presStyleCnt="5"/>
      <dgm:spPr/>
    </dgm:pt>
    <dgm:pt modelId="{50956491-C250-4D15-9A01-95E200A2C031}" type="pres">
      <dgm:prSet presAssocID="{25B90642-0040-4620-A150-D03EAB650874}" presName="horz1" presStyleCnt="0"/>
      <dgm:spPr/>
    </dgm:pt>
    <dgm:pt modelId="{1352F83C-B9E1-438D-B2B0-ABE72793C3DE}" type="pres">
      <dgm:prSet presAssocID="{25B90642-0040-4620-A150-D03EAB650874}" presName="tx1" presStyleLbl="revTx" presStyleIdx="2" presStyleCnt="5"/>
      <dgm:spPr/>
    </dgm:pt>
    <dgm:pt modelId="{EE569C9B-2B2A-4671-927D-51B71B61B05D}" type="pres">
      <dgm:prSet presAssocID="{25B90642-0040-4620-A150-D03EAB650874}" presName="vert1" presStyleCnt="0"/>
      <dgm:spPr/>
    </dgm:pt>
    <dgm:pt modelId="{3F98ABAB-FEC0-4D2C-BF35-D505099F246F}" type="pres">
      <dgm:prSet presAssocID="{0B9EFA09-E639-4498-96AF-436E294D4533}" presName="thickLine" presStyleLbl="alignNode1" presStyleIdx="3" presStyleCnt="5"/>
      <dgm:spPr/>
    </dgm:pt>
    <dgm:pt modelId="{86D48078-05F0-4B29-8A4C-190C4F920E43}" type="pres">
      <dgm:prSet presAssocID="{0B9EFA09-E639-4498-96AF-436E294D4533}" presName="horz1" presStyleCnt="0"/>
      <dgm:spPr/>
    </dgm:pt>
    <dgm:pt modelId="{CEA273E5-CECF-4117-81D3-CE7F3B6C8563}" type="pres">
      <dgm:prSet presAssocID="{0B9EFA09-E639-4498-96AF-436E294D4533}" presName="tx1" presStyleLbl="revTx" presStyleIdx="3" presStyleCnt="5"/>
      <dgm:spPr/>
    </dgm:pt>
    <dgm:pt modelId="{FDDEE387-236B-445A-A3A0-5EB012C2D800}" type="pres">
      <dgm:prSet presAssocID="{0B9EFA09-E639-4498-96AF-436E294D4533}" presName="vert1" presStyleCnt="0"/>
      <dgm:spPr/>
    </dgm:pt>
    <dgm:pt modelId="{93BA8FE7-FD81-466D-86CB-2136AC83AF84}" type="pres">
      <dgm:prSet presAssocID="{8C43CFFA-9959-4BED-98D7-53857E4C6ED9}" presName="thickLine" presStyleLbl="alignNode1" presStyleIdx="4" presStyleCnt="5"/>
      <dgm:spPr/>
    </dgm:pt>
    <dgm:pt modelId="{176B6C39-F5B5-4013-B33C-6CE81B0CC287}" type="pres">
      <dgm:prSet presAssocID="{8C43CFFA-9959-4BED-98D7-53857E4C6ED9}" presName="horz1" presStyleCnt="0"/>
      <dgm:spPr/>
    </dgm:pt>
    <dgm:pt modelId="{4F9E3062-BBB7-497F-AAA3-4D7650EF4193}" type="pres">
      <dgm:prSet presAssocID="{8C43CFFA-9959-4BED-98D7-53857E4C6ED9}" presName="tx1" presStyleLbl="revTx" presStyleIdx="4" presStyleCnt="5"/>
      <dgm:spPr/>
    </dgm:pt>
    <dgm:pt modelId="{475B8932-75B4-4E7F-BE65-F04D9C7DB11A}" type="pres">
      <dgm:prSet presAssocID="{8C43CFFA-9959-4BED-98D7-53857E4C6ED9}" presName="vert1" presStyleCnt="0"/>
      <dgm:spPr/>
    </dgm:pt>
  </dgm:ptLst>
  <dgm:cxnLst>
    <dgm:cxn modelId="{EC440D04-7A5D-4FF7-87EC-C8A39F1F5108}" srcId="{0A4B4AF0-E25F-4752-9894-2FFF7C4BD7DD}" destId="{3999C2EB-44A5-469C-B4B5-74AFF7C64933}" srcOrd="0" destOrd="0" parTransId="{3A480565-8C9D-40E1-A5FF-EFFDED59B742}" sibTransId="{250B14F0-7523-4BB6-9991-E6B69D0812B3}"/>
    <dgm:cxn modelId="{0366B307-B0BB-468B-9FB4-CC5F0B76EF63}" srcId="{0A4B4AF0-E25F-4752-9894-2FFF7C4BD7DD}" destId="{0B9EFA09-E639-4498-96AF-436E294D4533}" srcOrd="3" destOrd="0" parTransId="{811CB599-04A9-43B4-9288-0C6F3E06C2F6}" sibTransId="{3F98232B-1BCA-41F1-96DA-EA871EE3CFFE}"/>
    <dgm:cxn modelId="{59AF1539-A041-4520-8010-48628CE38969}" srcId="{0A4B4AF0-E25F-4752-9894-2FFF7C4BD7DD}" destId="{25B90642-0040-4620-A150-D03EAB650874}" srcOrd="2" destOrd="0" parTransId="{3CA27E60-B0E8-4061-9593-EEF881E53236}" sibTransId="{38D6B62B-625D-4F28-A40B-F29FB4125F73}"/>
    <dgm:cxn modelId="{7ADFC34F-EC6A-4DBB-BE14-3509EF04BD72}" type="presOf" srcId="{3999C2EB-44A5-469C-B4B5-74AFF7C64933}" destId="{DBFF203A-7B70-49E8-A8E3-84B5998DFDCB}" srcOrd="0" destOrd="0" presId="urn:microsoft.com/office/officeart/2008/layout/LinedList"/>
    <dgm:cxn modelId="{E525F572-B262-45F3-B529-DBC69A50E112}" type="presOf" srcId="{25B90642-0040-4620-A150-D03EAB650874}" destId="{1352F83C-B9E1-438D-B2B0-ABE72793C3DE}" srcOrd="0" destOrd="0" presId="urn:microsoft.com/office/officeart/2008/layout/LinedList"/>
    <dgm:cxn modelId="{CF9F1777-DE3C-4619-AF28-3BC52542DB29}" type="presOf" srcId="{0A4B4AF0-E25F-4752-9894-2FFF7C4BD7DD}" destId="{67038A01-E78E-46F1-9E54-749FE6BB775B}" srcOrd="0" destOrd="0" presId="urn:microsoft.com/office/officeart/2008/layout/LinedList"/>
    <dgm:cxn modelId="{567ED07B-C436-44CE-AEA8-E76E740F5B59}" type="presOf" srcId="{8C43CFFA-9959-4BED-98D7-53857E4C6ED9}" destId="{4F9E3062-BBB7-497F-AAA3-4D7650EF4193}" srcOrd="0" destOrd="0" presId="urn:microsoft.com/office/officeart/2008/layout/LinedList"/>
    <dgm:cxn modelId="{3004F094-5610-4788-9346-3459385C00CB}" type="presOf" srcId="{F9C27670-676E-4953-8A91-487C53B5B298}" destId="{DAFF4248-89E5-4979-BF67-007E1F1081DC}" srcOrd="0" destOrd="0" presId="urn:microsoft.com/office/officeart/2008/layout/LinedList"/>
    <dgm:cxn modelId="{86BE17C9-1E16-4BD3-B270-B1460315D995}" type="presOf" srcId="{0B9EFA09-E639-4498-96AF-436E294D4533}" destId="{CEA273E5-CECF-4117-81D3-CE7F3B6C8563}" srcOrd="0" destOrd="0" presId="urn:microsoft.com/office/officeart/2008/layout/LinedList"/>
    <dgm:cxn modelId="{608231CF-EE81-41CE-845F-61F48610F833}" srcId="{0A4B4AF0-E25F-4752-9894-2FFF7C4BD7DD}" destId="{8C43CFFA-9959-4BED-98D7-53857E4C6ED9}" srcOrd="4" destOrd="0" parTransId="{DD7B69D9-B25B-4869-869B-83FE63131774}" sibTransId="{34EE48E4-5B69-4B34-898F-5C199D7C808E}"/>
    <dgm:cxn modelId="{654A62FE-93BE-427E-877D-59E82A2A8AC7}" srcId="{0A4B4AF0-E25F-4752-9894-2FFF7C4BD7DD}" destId="{F9C27670-676E-4953-8A91-487C53B5B298}" srcOrd="1" destOrd="0" parTransId="{C0C7F7CD-2D7D-4757-8567-A04B57414859}" sibTransId="{8FFCA81E-334C-4E67-8878-974F09D6D541}"/>
    <dgm:cxn modelId="{376790C9-7839-4BB9-A5D1-48F5E81DA56A}" type="presParOf" srcId="{67038A01-E78E-46F1-9E54-749FE6BB775B}" destId="{D32A2061-53D7-45AE-870E-14553DC794CB}" srcOrd="0" destOrd="0" presId="urn:microsoft.com/office/officeart/2008/layout/LinedList"/>
    <dgm:cxn modelId="{30E676E8-2007-4274-AF06-59706E176396}" type="presParOf" srcId="{67038A01-E78E-46F1-9E54-749FE6BB775B}" destId="{511D9437-B61E-421B-8FC4-F2391EE7B22D}" srcOrd="1" destOrd="0" presId="urn:microsoft.com/office/officeart/2008/layout/LinedList"/>
    <dgm:cxn modelId="{DDD366B8-1D32-435F-BAE3-6A464B4E8A72}" type="presParOf" srcId="{511D9437-B61E-421B-8FC4-F2391EE7B22D}" destId="{DBFF203A-7B70-49E8-A8E3-84B5998DFDCB}" srcOrd="0" destOrd="0" presId="urn:microsoft.com/office/officeart/2008/layout/LinedList"/>
    <dgm:cxn modelId="{C7F7D918-EAD7-470D-B62E-9869E33D6BEA}" type="presParOf" srcId="{511D9437-B61E-421B-8FC4-F2391EE7B22D}" destId="{8440CE0B-34DA-45C9-A03D-76B666DFE7BF}" srcOrd="1" destOrd="0" presId="urn:microsoft.com/office/officeart/2008/layout/LinedList"/>
    <dgm:cxn modelId="{D1F7A83F-FA4E-4698-964D-9A2F5F43DE60}" type="presParOf" srcId="{67038A01-E78E-46F1-9E54-749FE6BB775B}" destId="{6292AC43-C6BB-4689-90F7-037D45F0D4D9}" srcOrd="2" destOrd="0" presId="urn:microsoft.com/office/officeart/2008/layout/LinedList"/>
    <dgm:cxn modelId="{2B8E8F28-28A3-46F8-B815-29D7B4A20BAF}" type="presParOf" srcId="{67038A01-E78E-46F1-9E54-749FE6BB775B}" destId="{73D60693-782B-4F36-A5A5-7280B1F0C6EB}" srcOrd="3" destOrd="0" presId="urn:microsoft.com/office/officeart/2008/layout/LinedList"/>
    <dgm:cxn modelId="{9686D585-5A61-49A6-AD20-9F6F673558D9}" type="presParOf" srcId="{73D60693-782B-4F36-A5A5-7280B1F0C6EB}" destId="{DAFF4248-89E5-4979-BF67-007E1F1081DC}" srcOrd="0" destOrd="0" presId="urn:microsoft.com/office/officeart/2008/layout/LinedList"/>
    <dgm:cxn modelId="{D46D9FD4-1C24-4A0E-BEAF-421A5FE72FB0}" type="presParOf" srcId="{73D60693-782B-4F36-A5A5-7280B1F0C6EB}" destId="{65CDBE28-E912-44DA-9319-2A892BFA6325}" srcOrd="1" destOrd="0" presId="urn:microsoft.com/office/officeart/2008/layout/LinedList"/>
    <dgm:cxn modelId="{3655FBCF-BB12-481E-8EE8-B516B7785685}" type="presParOf" srcId="{67038A01-E78E-46F1-9E54-749FE6BB775B}" destId="{647E75F3-ACE8-4006-B04E-3C3C762AF18E}" srcOrd="4" destOrd="0" presId="urn:microsoft.com/office/officeart/2008/layout/LinedList"/>
    <dgm:cxn modelId="{3BA9019D-5A0D-4705-A955-94668F1CF3A9}" type="presParOf" srcId="{67038A01-E78E-46F1-9E54-749FE6BB775B}" destId="{50956491-C250-4D15-9A01-95E200A2C031}" srcOrd="5" destOrd="0" presId="urn:microsoft.com/office/officeart/2008/layout/LinedList"/>
    <dgm:cxn modelId="{B9FCBD47-5115-41FB-92E6-FD3CDCD4C675}" type="presParOf" srcId="{50956491-C250-4D15-9A01-95E200A2C031}" destId="{1352F83C-B9E1-438D-B2B0-ABE72793C3DE}" srcOrd="0" destOrd="0" presId="urn:microsoft.com/office/officeart/2008/layout/LinedList"/>
    <dgm:cxn modelId="{A4593B8E-4F85-4646-9D04-62EE4A83B8B9}" type="presParOf" srcId="{50956491-C250-4D15-9A01-95E200A2C031}" destId="{EE569C9B-2B2A-4671-927D-51B71B61B05D}" srcOrd="1" destOrd="0" presId="urn:microsoft.com/office/officeart/2008/layout/LinedList"/>
    <dgm:cxn modelId="{7ADEADE9-581C-45B3-81E6-F8F6963992ED}" type="presParOf" srcId="{67038A01-E78E-46F1-9E54-749FE6BB775B}" destId="{3F98ABAB-FEC0-4D2C-BF35-D505099F246F}" srcOrd="6" destOrd="0" presId="urn:microsoft.com/office/officeart/2008/layout/LinedList"/>
    <dgm:cxn modelId="{8D26E9FA-8561-4210-B473-AA7328502973}" type="presParOf" srcId="{67038A01-E78E-46F1-9E54-749FE6BB775B}" destId="{86D48078-05F0-4B29-8A4C-190C4F920E43}" srcOrd="7" destOrd="0" presId="urn:microsoft.com/office/officeart/2008/layout/LinedList"/>
    <dgm:cxn modelId="{9C679D36-2CC1-4139-BEDD-84D018945143}" type="presParOf" srcId="{86D48078-05F0-4B29-8A4C-190C4F920E43}" destId="{CEA273E5-CECF-4117-81D3-CE7F3B6C8563}" srcOrd="0" destOrd="0" presId="urn:microsoft.com/office/officeart/2008/layout/LinedList"/>
    <dgm:cxn modelId="{CDC18452-BA23-49C7-AA13-759D5DD6432A}" type="presParOf" srcId="{86D48078-05F0-4B29-8A4C-190C4F920E43}" destId="{FDDEE387-236B-445A-A3A0-5EB012C2D800}" srcOrd="1" destOrd="0" presId="urn:microsoft.com/office/officeart/2008/layout/LinedList"/>
    <dgm:cxn modelId="{3CB94B51-4703-4946-81B8-D0EAE3B96E18}" type="presParOf" srcId="{67038A01-E78E-46F1-9E54-749FE6BB775B}" destId="{93BA8FE7-FD81-466D-86CB-2136AC83AF84}" srcOrd="8" destOrd="0" presId="urn:microsoft.com/office/officeart/2008/layout/LinedList"/>
    <dgm:cxn modelId="{80B3AF01-0B08-4120-8D9A-EFEE0F75E6E2}" type="presParOf" srcId="{67038A01-E78E-46F1-9E54-749FE6BB775B}" destId="{176B6C39-F5B5-4013-B33C-6CE81B0CC287}" srcOrd="9" destOrd="0" presId="urn:microsoft.com/office/officeart/2008/layout/LinedList"/>
    <dgm:cxn modelId="{C124B574-BD4A-4AA1-B9F7-AE914D9A410E}" type="presParOf" srcId="{176B6C39-F5B5-4013-B33C-6CE81B0CC287}" destId="{4F9E3062-BBB7-497F-AAA3-4D7650EF4193}" srcOrd="0" destOrd="0" presId="urn:microsoft.com/office/officeart/2008/layout/LinedList"/>
    <dgm:cxn modelId="{C8A0B9D3-2DB0-4265-9A0D-1F791A5DC505}" type="presParOf" srcId="{176B6C39-F5B5-4013-B33C-6CE81B0CC287}" destId="{475B8932-75B4-4E7F-BE65-F04D9C7DB11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2FC326-F044-4C77-9DF6-AD3846BE8743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C47A1AF-1C28-45CF-A688-8A0878F84C24}">
      <dgm:prSet/>
      <dgm:spPr/>
      <dgm:t>
        <a:bodyPr/>
        <a:lstStyle/>
        <a:p>
          <a:r>
            <a:rPr lang="fr-CH"/>
            <a:t>200 ha de domaine clôturé</a:t>
          </a:r>
          <a:endParaRPr lang="en-US"/>
        </a:p>
      </dgm:t>
    </dgm:pt>
    <dgm:pt modelId="{28A18821-C2F4-4112-B778-DDE1BBCFB409}" type="parTrans" cxnId="{33F907EF-0686-46D2-99D0-F873DB44EB05}">
      <dgm:prSet/>
      <dgm:spPr/>
      <dgm:t>
        <a:bodyPr/>
        <a:lstStyle/>
        <a:p>
          <a:endParaRPr lang="en-US"/>
        </a:p>
      </dgm:t>
    </dgm:pt>
    <dgm:pt modelId="{6F355252-1E38-497F-B83A-B076CD0154E1}" type="sibTrans" cxnId="{33F907EF-0686-46D2-99D0-F873DB44EB05}">
      <dgm:prSet/>
      <dgm:spPr/>
      <dgm:t>
        <a:bodyPr/>
        <a:lstStyle/>
        <a:p>
          <a:endParaRPr lang="en-US"/>
        </a:p>
      </dgm:t>
    </dgm:pt>
    <dgm:pt modelId="{0384F9AC-7623-4D9B-8570-321068CECA05}">
      <dgm:prSet/>
      <dgm:spPr/>
      <dgm:t>
        <a:bodyPr/>
        <a:lstStyle/>
        <a:p>
          <a:r>
            <a:rPr lang="fr-CH"/>
            <a:t>400 ha de domaine non clôturé</a:t>
          </a:r>
          <a:endParaRPr lang="en-US"/>
        </a:p>
      </dgm:t>
    </dgm:pt>
    <dgm:pt modelId="{B4156826-C25C-4B44-ACBC-0F5D30462BDC}" type="parTrans" cxnId="{F1173D3E-811F-4C3C-9943-A3EE603851D1}">
      <dgm:prSet/>
      <dgm:spPr/>
      <dgm:t>
        <a:bodyPr/>
        <a:lstStyle/>
        <a:p>
          <a:endParaRPr lang="en-US"/>
        </a:p>
      </dgm:t>
    </dgm:pt>
    <dgm:pt modelId="{8F62B047-3376-4A81-9A04-DA3A62FA27DC}" type="sibTrans" cxnId="{F1173D3E-811F-4C3C-9943-A3EE603851D1}">
      <dgm:prSet/>
      <dgm:spPr/>
      <dgm:t>
        <a:bodyPr/>
        <a:lstStyle/>
        <a:p>
          <a:endParaRPr lang="en-US"/>
        </a:p>
      </dgm:t>
    </dgm:pt>
    <dgm:pt modelId="{A9BA3A3A-4D2B-44B4-A9EF-1CB865D88997}">
      <dgm:prSet/>
      <dgm:spPr/>
      <dgm:t>
        <a:bodyPr/>
        <a:lstStyle/>
        <a:p>
          <a:r>
            <a:rPr lang="fr-CH"/>
            <a:t>16 sites répartis sur une cercle de 27km</a:t>
          </a:r>
          <a:endParaRPr lang="en-US"/>
        </a:p>
      </dgm:t>
    </dgm:pt>
    <dgm:pt modelId="{5B638D5C-34E0-4F72-8279-CA3E03D350B1}" type="parTrans" cxnId="{68573305-62B6-40AD-9E81-F2AD901416F7}">
      <dgm:prSet/>
      <dgm:spPr/>
      <dgm:t>
        <a:bodyPr/>
        <a:lstStyle/>
        <a:p>
          <a:endParaRPr lang="en-US"/>
        </a:p>
      </dgm:t>
    </dgm:pt>
    <dgm:pt modelId="{F7E73F0D-A205-45D2-AEBA-66DEB8483239}" type="sibTrans" cxnId="{68573305-62B6-40AD-9E81-F2AD901416F7}">
      <dgm:prSet/>
      <dgm:spPr/>
      <dgm:t>
        <a:bodyPr/>
        <a:lstStyle/>
        <a:p>
          <a:endParaRPr lang="en-US"/>
        </a:p>
      </dgm:t>
    </dgm:pt>
    <dgm:pt modelId="{4A6E10D1-6D96-41C8-AF42-697791D27EE4}">
      <dgm:prSet/>
      <dgm:spPr/>
      <dgm:t>
        <a:bodyPr/>
        <a:lstStyle/>
        <a:p>
          <a:r>
            <a:rPr lang="fr-CH" dirty="0"/>
            <a:t>26 462 personnes enregistrées</a:t>
          </a:r>
          <a:endParaRPr lang="en-US" dirty="0"/>
        </a:p>
      </dgm:t>
    </dgm:pt>
    <dgm:pt modelId="{7DCA529F-141A-4FA8-817E-FCCCCFA5FB0A}" type="parTrans" cxnId="{8B9D53FB-F9B3-4E02-8610-5CB7E869B2DF}">
      <dgm:prSet/>
      <dgm:spPr/>
      <dgm:t>
        <a:bodyPr/>
        <a:lstStyle/>
        <a:p>
          <a:endParaRPr lang="en-US"/>
        </a:p>
      </dgm:t>
    </dgm:pt>
    <dgm:pt modelId="{10D54BDF-664C-4466-9DB5-33B92622F369}" type="sibTrans" cxnId="{8B9D53FB-F9B3-4E02-8610-5CB7E869B2DF}">
      <dgm:prSet/>
      <dgm:spPr/>
      <dgm:t>
        <a:bodyPr/>
        <a:lstStyle/>
        <a:p>
          <a:endParaRPr lang="en-US"/>
        </a:p>
      </dgm:t>
    </dgm:pt>
    <dgm:pt modelId="{15CDDB56-E1D6-49E5-BF03-C45752D9A74B}">
      <dgm:prSet/>
      <dgm:spPr/>
      <dgm:t>
        <a:bodyPr/>
        <a:lstStyle/>
        <a:p>
          <a:r>
            <a:rPr lang="fr-CH" dirty="0"/>
            <a:t>22 323 véhicules enregistrés</a:t>
          </a:r>
          <a:endParaRPr lang="en-US" dirty="0"/>
        </a:p>
      </dgm:t>
    </dgm:pt>
    <dgm:pt modelId="{82BB3DDB-6641-4DFB-9C6B-5CCC7C030C6F}" type="parTrans" cxnId="{3736A6DD-B6E9-4267-83B2-3F35EA95B886}">
      <dgm:prSet/>
      <dgm:spPr/>
      <dgm:t>
        <a:bodyPr/>
        <a:lstStyle/>
        <a:p>
          <a:endParaRPr lang="en-US"/>
        </a:p>
      </dgm:t>
    </dgm:pt>
    <dgm:pt modelId="{96C4DAA1-D1CF-4F91-A55B-258F58EA2CA6}" type="sibTrans" cxnId="{3736A6DD-B6E9-4267-83B2-3F35EA95B886}">
      <dgm:prSet/>
      <dgm:spPr/>
      <dgm:t>
        <a:bodyPr/>
        <a:lstStyle/>
        <a:p>
          <a:endParaRPr lang="en-US"/>
        </a:p>
      </dgm:t>
    </dgm:pt>
    <dgm:pt modelId="{BB645467-AEF2-49D9-857F-8C0A4E70EEC2}">
      <dgm:prSet/>
      <dgm:spPr/>
      <dgm:t>
        <a:bodyPr/>
        <a:lstStyle/>
        <a:p>
          <a:r>
            <a:rPr lang="fr-CH" dirty="0"/>
            <a:t>180 000 visiteurs/an</a:t>
          </a:r>
          <a:endParaRPr lang="en-US" dirty="0"/>
        </a:p>
      </dgm:t>
    </dgm:pt>
    <dgm:pt modelId="{3667E65A-06A7-40BE-89E6-5708340410DA}" type="parTrans" cxnId="{CA1FAEED-40DD-437F-AF3B-D9A92CE7C6A9}">
      <dgm:prSet/>
      <dgm:spPr/>
      <dgm:t>
        <a:bodyPr/>
        <a:lstStyle/>
        <a:p>
          <a:endParaRPr lang="en-US"/>
        </a:p>
      </dgm:t>
    </dgm:pt>
    <dgm:pt modelId="{30662575-144F-4623-A2B5-B016F015DBB4}" type="sibTrans" cxnId="{CA1FAEED-40DD-437F-AF3B-D9A92CE7C6A9}">
      <dgm:prSet/>
      <dgm:spPr/>
      <dgm:t>
        <a:bodyPr/>
        <a:lstStyle/>
        <a:p>
          <a:endParaRPr lang="en-US"/>
        </a:p>
      </dgm:t>
    </dgm:pt>
    <dgm:pt modelId="{E604756A-F297-4191-938B-F41799E35883}" type="pres">
      <dgm:prSet presAssocID="{0F2FC326-F044-4C77-9DF6-AD3846BE8743}" presName="vert0" presStyleCnt="0">
        <dgm:presLayoutVars>
          <dgm:dir/>
          <dgm:animOne val="branch"/>
          <dgm:animLvl val="lvl"/>
        </dgm:presLayoutVars>
      </dgm:prSet>
      <dgm:spPr/>
    </dgm:pt>
    <dgm:pt modelId="{A9D523B3-C64E-4290-AAD7-C719C992CE75}" type="pres">
      <dgm:prSet presAssocID="{1C47A1AF-1C28-45CF-A688-8A0878F84C24}" presName="thickLine" presStyleLbl="alignNode1" presStyleIdx="0" presStyleCnt="6"/>
      <dgm:spPr/>
    </dgm:pt>
    <dgm:pt modelId="{4D604980-85CC-4AEF-9F0F-6763998336F0}" type="pres">
      <dgm:prSet presAssocID="{1C47A1AF-1C28-45CF-A688-8A0878F84C24}" presName="horz1" presStyleCnt="0"/>
      <dgm:spPr/>
    </dgm:pt>
    <dgm:pt modelId="{09276AE2-D442-42F1-A1F3-8FADA6F173AF}" type="pres">
      <dgm:prSet presAssocID="{1C47A1AF-1C28-45CF-A688-8A0878F84C24}" presName="tx1" presStyleLbl="revTx" presStyleIdx="0" presStyleCnt="6"/>
      <dgm:spPr/>
    </dgm:pt>
    <dgm:pt modelId="{F56A68A5-1BF4-4086-AC2F-DE881AE3D108}" type="pres">
      <dgm:prSet presAssocID="{1C47A1AF-1C28-45CF-A688-8A0878F84C24}" presName="vert1" presStyleCnt="0"/>
      <dgm:spPr/>
    </dgm:pt>
    <dgm:pt modelId="{081F0598-92B4-40E3-A108-AA6FE7FAEE5D}" type="pres">
      <dgm:prSet presAssocID="{0384F9AC-7623-4D9B-8570-321068CECA05}" presName="thickLine" presStyleLbl="alignNode1" presStyleIdx="1" presStyleCnt="6"/>
      <dgm:spPr/>
    </dgm:pt>
    <dgm:pt modelId="{1B5D1E7C-946A-43EC-BBAB-605320CCD904}" type="pres">
      <dgm:prSet presAssocID="{0384F9AC-7623-4D9B-8570-321068CECA05}" presName="horz1" presStyleCnt="0"/>
      <dgm:spPr/>
    </dgm:pt>
    <dgm:pt modelId="{3AA22FC2-D35A-42BD-A431-F274D5E15422}" type="pres">
      <dgm:prSet presAssocID="{0384F9AC-7623-4D9B-8570-321068CECA05}" presName="tx1" presStyleLbl="revTx" presStyleIdx="1" presStyleCnt="6"/>
      <dgm:spPr/>
    </dgm:pt>
    <dgm:pt modelId="{87AEC623-0B13-4CA3-9A30-AE9B4372D8D4}" type="pres">
      <dgm:prSet presAssocID="{0384F9AC-7623-4D9B-8570-321068CECA05}" presName="vert1" presStyleCnt="0"/>
      <dgm:spPr/>
    </dgm:pt>
    <dgm:pt modelId="{ADE576FE-168B-4E7A-8387-BC98E0F1A808}" type="pres">
      <dgm:prSet presAssocID="{A9BA3A3A-4D2B-44B4-A9EF-1CB865D88997}" presName="thickLine" presStyleLbl="alignNode1" presStyleIdx="2" presStyleCnt="6"/>
      <dgm:spPr/>
    </dgm:pt>
    <dgm:pt modelId="{8FA6A3D8-5BBE-408B-BA43-CBD6237C8D28}" type="pres">
      <dgm:prSet presAssocID="{A9BA3A3A-4D2B-44B4-A9EF-1CB865D88997}" presName="horz1" presStyleCnt="0"/>
      <dgm:spPr/>
    </dgm:pt>
    <dgm:pt modelId="{96D54AE8-020F-4BBA-AC7F-BA59BF6D0111}" type="pres">
      <dgm:prSet presAssocID="{A9BA3A3A-4D2B-44B4-A9EF-1CB865D88997}" presName="tx1" presStyleLbl="revTx" presStyleIdx="2" presStyleCnt="6"/>
      <dgm:spPr/>
    </dgm:pt>
    <dgm:pt modelId="{E356CB1A-CAEA-4B49-9F65-DDB0ED1DE31E}" type="pres">
      <dgm:prSet presAssocID="{A9BA3A3A-4D2B-44B4-A9EF-1CB865D88997}" presName="vert1" presStyleCnt="0"/>
      <dgm:spPr/>
    </dgm:pt>
    <dgm:pt modelId="{6BC6027A-5C39-4B0E-A1FF-2FBF87901E7F}" type="pres">
      <dgm:prSet presAssocID="{4A6E10D1-6D96-41C8-AF42-697791D27EE4}" presName="thickLine" presStyleLbl="alignNode1" presStyleIdx="3" presStyleCnt="6"/>
      <dgm:spPr/>
    </dgm:pt>
    <dgm:pt modelId="{CB7E1BF6-3C04-416E-9594-8B88E9922A31}" type="pres">
      <dgm:prSet presAssocID="{4A6E10D1-6D96-41C8-AF42-697791D27EE4}" presName="horz1" presStyleCnt="0"/>
      <dgm:spPr/>
    </dgm:pt>
    <dgm:pt modelId="{F1D84138-DDC6-4CA8-8F1E-B3FAC5E2702A}" type="pres">
      <dgm:prSet presAssocID="{4A6E10D1-6D96-41C8-AF42-697791D27EE4}" presName="tx1" presStyleLbl="revTx" presStyleIdx="3" presStyleCnt="6"/>
      <dgm:spPr/>
    </dgm:pt>
    <dgm:pt modelId="{0BF92B57-0ECA-4EE0-A2E9-8C99B529AAA4}" type="pres">
      <dgm:prSet presAssocID="{4A6E10D1-6D96-41C8-AF42-697791D27EE4}" presName="vert1" presStyleCnt="0"/>
      <dgm:spPr/>
    </dgm:pt>
    <dgm:pt modelId="{28710269-7A8C-4698-B756-2A8CF3AEDF00}" type="pres">
      <dgm:prSet presAssocID="{15CDDB56-E1D6-49E5-BF03-C45752D9A74B}" presName="thickLine" presStyleLbl="alignNode1" presStyleIdx="4" presStyleCnt="6"/>
      <dgm:spPr/>
    </dgm:pt>
    <dgm:pt modelId="{8F396D11-71BE-4D84-8219-E29A736DCDB2}" type="pres">
      <dgm:prSet presAssocID="{15CDDB56-E1D6-49E5-BF03-C45752D9A74B}" presName="horz1" presStyleCnt="0"/>
      <dgm:spPr/>
    </dgm:pt>
    <dgm:pt modelId="{7E723904-CCA1-421F-AB5E-0B20036FE81E}" type="pres">
      <dgm:prSet presAssocID="{15CDDB56-E1D6-49E5-BF03-C45752D9A74B}" presName="tx1" presStyleLbl="revTx" presStyleIdx="4" presStyleCnt="6"/>
      <dgm:spPr/>
    </dgm:pt>
    <dgm:pt modelId="{A8C9C7C4-0288-4BA5-A1E6-5FEB8624AEB3}" type="pres">
      <dgm:prSet presAssocID="{15CDDB56-E1D6-49E5-BF03-C45752D9A74B}" presName="vert1" presStyleCnt="0"/>
      <dgm:spPr/>
    </dgm:pt>
    <dgm:pt modelId="{831A5F1F-9B17-4B7B-9611-5C7ADE833545}" type="pres">
      <dgm:prSet presAssocID="{BB645467-AEF2-49D9-857F-8C0A4E70EEC2}" presName="thickLine" presStyleLbl="alignNode1" presStyleIdx="5" presStyleCnt="6"/>
      <dgm:spPr/>
    </dgm:pt>
    <dgm:pt modelId="{DD171F9D-6DDA-4F48-90EE-C84FAE4BBC95}" type="pres">
      <dgm:prSet presAssocID="{BB645467-AEF2-49D9-857F-8C0A4E70EEC2}" presName="horz1" presStyleCnt="0"/>
      <dgm:spPr/>
    </dgm:pt>
    <dgm:pt modelId="{B9BA08F0-F7BA-4BF1-B0CF-67F683C11A5D}" type="pres">
      <dgm:prSet presAssocID="{BB645467-AEF2-49D9-857F-8C0A4E70EEC2}" presName="tx1" presStyleLbl="revTx" presStyleIdx="5" presStyleCnt="6"/>
      <dgm:spPr/>
    </dgm:pt>
    <dgm:pt modelId="{BAA4E80E-EA62-41A1-9286-B1C88A8FCB8E}" type="pres">
      <dgm:prSet presAssocID="{BB645467-AEF2-49D9-857F-8C0A4E70EEC2}" presName="vert1" presStyleCnt="0"/>
      <dgm:spPr/>
    </dgm:pt>
  </dgm:ptLst>
  <dgm:cxnLst>
    <dgm:cxn modelId="{B7D11A01-2C0E-49CC-B997-336E3E84FAD9}" type="presOf" srcId="{1C47A1AF-1C28-45CF-A688-8A0878F84C24}" destId="{09276AE2-D442-42F1-A1F3-8FADA6F173AF}" srcOrd="0" destOrd="0" presId="urn:microsoft.com/office/officeart/2008/layout/LinedList"/>
    <dgm:cxn modelId="{68573305-62B6-40AD-9E81-F2AD901416F7}" srcId="{0F2FC326-F044-4C77-9DF6-AD3846BE8743}" destId="{A9BA3A3A-4D2B-44B4-A9EF-1CB865D88997}" srcOrd="2" destOrd="0" parTransId="{5B638D5C-34E0-4F72-8279-CA3E03D350B1}" sibTransId="{F7E73F0D-A205-45D2-AEBA-66DEB8483239}"/>
    <dgm:cxn modelId="{9AE8140C-5D71-4EAB-881D-7E939FE84D4A}" type="presOf" srcId="{4A6E10D1-6D96-41C8-AF42-697791D27EE4}" destId="{F1D84138-DDC6-4CA8-8F1E-B3FAC5E2702A}" srcOrd="0" destOrd="0" presId="urn:microsoft.com/office/officeart/2008/layout/LinedList"/>
    <dgm:cxn modelId="{2C125D10-6576-4AB6-933E-96552ECBD774}" type="presOf" srcId="{15CDDB56-E1D6-49E5-BF03-C45752D9A74B}" destId="{7E723904-CCA1-421F-AB5E-0B20036FE81E}" srcOrd="0" destOrd="0" presId="urn:microsoft.com/office/officeart/2008/layout/LinedList"/>
    <dgm:cxn modelId="{B3C8243D-81C0-495D-8443-759BE2D3020F}" type="presOf" srcId="{A9BA3A3A-4D2B-44B4-A9EF-1CB865D88997}" destId="{96D54AE8-020F-4BBA-AC7F-BA59BF6D0111}" srcOrd="0" destOrd="0" presId="urn:microsoft.com/office/officeart/2008/layout/LinedList"/>
    <dgm:cxn modelId="{F1173D3E-811F-4C3C-9943-A3EE603851D1}" srcId="{0F2FC326-F044-4C77-9DF6-AD3846BE8743}" destId="{0384F9AC-7623-4D9B-8570-321068CECA05}" srcOrd="1" destOrd="0" parTransId="{B4156826-C25C-4B44-ACBC-0F5D30462BDC}" sibTransId="{8F62B047-3376-4A81-9A04-DA3A62FA27DC}"/>
    <dgm:cxn modelId="{FD25DA47-0189-4180-A2B7-915768AC7F89}" type="presOf" srcId="{0F2FC326-F044-4C77-9DF6-AD3846BE8743}" destId="{E604756A-F297-4191-938B-F41799E35883}" srcOrd="0" destOrd="0" presId="urn:microsoft.com/office/officeart/2008/layout/LinedList"/>
    <dgm:cxn modelId="{9010A550-686C-4117-98D0-608A701B1BE0}" type="presOf" srcId="{0384F9AC-7623-4D9B-8570-321068CECA05}" destId="{3AA22FC2-D35A-42BD-A431-F274D5E15422}" srcOrd="0" destOrd="0" presId="urn:microsoft.com/office/officeart/2008/layout/LinedList"/>
    <dgm:cxn modelId="{2591A5D0-CA44-44A8-A398-1FD77B2D292B}" type="presOf" srcId="{BB645467-AEF2-49D9-857F-8C0A4E70EEC2}" destId="{B9BA08F0-F7BA-4BF1-B0CF-67F683C11A5D}" srcOrd="0" destOrd="0" presId="urn:microsoft.com/office/officeart/2008/layout/LinedList"/>
    <dgm:cxn modelId="{3736A6DD-B6E9-4267-83B2-3F35EA95B886}" srcId="{0F2FC326-F044-4C77-9DF6-AD3846BE8743}" destId="{15CDDB56-E1D6-49E5-BF03-C45752D9A74B}" srcOrd="4" destOrd="0" parTransId="{82BB3DDB-6641-4DFB-9C6B-5CCC7C030C6F}" sibTransId="{96C4DAA1-D1CF-4F91-A55B-258F58EA2CA6}"/>
    <dgm:cxn modelId="{CA1FAEED-40DD-437F-AF3B-D9A92CE7C6A9}" srcId="{0F2FC326-F044-4C77-9DF6-AD3846BE8743}" destId="{BB645467-AEF2-49D9-857F-8C0A4E70EEC2}" srcOrd="5" destOrd="0" parTransId="{3667E65A-06A7-40BE-89E6-5708340410DA}" sibTransId="{30662575-144F-4623-A2B5-B016F015DBB4}"/>
    <dgm:cxn modelId="{33F907EF-0686-46D2-99D0-F873DB44EB05}" srcId="{0F2FC326-F044-4C77-9DF6-AD3846BE8743}" destId="{1C47A1AF-1C28-45CF-A688-8A0878F84C24}" srcOrd="0" destOrd="0" parTransId="{28A18821-C2F4-4112-B778-DDE1BBCFB409}" sibTransId="{6F355252-1E38-497F-B83A-B076CD0154E1}"/>
    <dgm:cxn modelId="{8B9D53FB-F9B3-4E02-8610-5CB7E869B2DF}" srcId="{0F2FC326-F044-4C77-9DF6-AD3846BE8743}" destId="{4A6E10D1-6D96-41C8-AF42-697791D27EE4}" srcOrd="3" destOrd="0" parTransId="{7DCA529F-141A-4FA8-817E-FCCCCFA5FB0A}" sibTransId="{10D54BDF-664C-4466-9DB5-33B92622F369}"/>
    <dgm:cxn modelId="{6A06CAD1-678F-4592-839B-EF867283D490}" type="presParOf" srcId="{E604756A-F297-4191-938B-F41799E35883}" destId="{A9D523B3-C64E-4290-AAD7-C719C992CE75}" srcOrd="0" destOrd="0" presId="urn:microsoft.com/office/officeart/2008/layout/LinedList"/>
    <dgm:cxn modelId="{CBD74799-7E26-45F4-9907-3F750552AAD8}" type="presParOf" srcId="{E604756A-F297-4191-938B-F41799E35883}" destId="{4D604980-85CC-4AEF-9F0F-6763998336F0}" srcOrd="1" destOrd="0" presId="urn:microsoft.com/office/officeart/2008/layout/LinedList"/>
    <dgm:cxn modelId="{D7BB5C31-E06F-4DDD-A1C6-D0CD372B8903}" type="presParOf" srcId="{4D604980-85CC-4AEF-9F0F-6763998336F0}" destId="{09276AE2-D442-42F1-A1F3-8FADA6F173AF}" srcOrd="0" destOrd="0" presId="urn:microsoft.com/office/officeart/2008/layout/LinedList"/>
    <dgm:cxn modelId="{8504F3A8-9E37-4680-9A49-256C601E2206}" type="presParOf" srcId="{4D604980-85CC-4AEF-9F0F-6763998336F0}" destId="{F56A68A5-1BF4-4086-AC2F-DE881AE3D108}" srcOrd="1" destOrd="0" presId="urn:microsoft.com/office/officeart/2008/layout/LinedList"/>
    <dgm:cxn modelId="{C26AB0FB-FC24-4319-8AD9-629A3BDF0CA5}" type="presParOf" srcId="{E604756A-F297-4191-938B-F41799E35883}" destId="{081F0598-92B4-40E3-A108-AA6FE7FAEE5D}" srcOrd="2" destOrd="0" presId="urn:microsoft.com/office/officeart/2008/layout/LinedList"/>
    <dgm:cxn modelId="{6E188DC9-32F1-4AD5-85F4-C36C89D53410}" type="presParOf" srcId="{E604756A-F297-4191-938B-F41799E35883}" destId="{1B5D1E7C-946A-43EC-BBAB-605320CCD904}" srcOrd="3" destOrd="0" presId="urn:microsoft.com/office/officeart/2008/layout/LinedList"/>
    <dgm:cxn modelId="{B20F25FD-77C9-4C1B-A1B9-AB7201F08655}" type="presParOf" srcId="{1B5D1E7C-946A-43EC-BBAB-605320CCD904}" destId="{3AA22FC2-D35A-42BD-A431-F274D5E15422}" srcOrd="0" destOrd="0" presId="urn:microsoft.com/office/officeart/2008/layout/LinedList"/>
    <dgm:cxn modelId="{728218A0-D221-4503-A68D-28FC16C4260F}" type="presParOf" srcId="{1B5D1E7C-946A-43EC-BBAB-605320CCD904}" destId="{87AEC623-0B13-4CA3-9A30-AE9B4372D8D4}" srcOrd="1" destOrd="0" presId="urn:microsoft.com/office/officeart/2008/layout/LinedList"/>
    <dgm:cxn modelId="{4E78BC7B-B640-446F-8278-1836DCD70F87}" type="presParOf" srcId="{E604756A-F297-4191-938B-F41799E35883}" destId="{ADE576FE-168B-4E7A-8387-BC98E0F1A808}" srcOrd="4" destOrd="0" presId="urn:microsoft.com/office/officeart/2008/layout/LinedList"/>
    <dgm:cxn modelId="{76E35D3B-7244-4F88-B506-67282A6F7B7D}" type="presParOf" srcId="{E604756A-F297-4191-938B-F41799E35883}" destId="{8FA6A3D8-5BBE-408B-BA43-CBD6237C8D28}" srcOrd="5" destOrd="0" presId="urn:microsoft.com/office/officeart/2008/layout/LinedList"/>
    <dgm:cxn modelId="{A6317E42-4FB8-4868-B0E1-69C0FBE97C2D}" type="presParOf" srcId="{8FA6A3D8-5BBE-408B-BA43-CBD6237C8D28}" destId="{96D54AE8-020F-4BBA-AC7F-BA59BF6D0111}" srcOrd="0" destOrd="0" presId="urn:microsoft.com/office/officeart/2008/layout/LinedList"/>
    <dgm:cxn modelId="{662C2465-711E-45D2-AD12-A1ED007F15E2}" type="presParOf" srcId="{8FA6A3D8-5BBE-408B-BA43-CBD6237C8D28}" destId="{E356CB1A-CAEA-4B49-9F65-DDB0ED1DE31E}" srcOrd="1" destOrd="0" presId="urn:microsoft.com/office/officeart/2008/layout/LinedList"/>
    <dgm:cxn modelId="{C21CA60D-0722-47BA-BC80-6C5C52DB716A}" type="presParOf" srcId="{E604756A-F297-4191-938B-F41799E35883}" destId="{6BC6027A-5C39-4B0E-A1FF-2FBF87901E7F}" srcOrd="6" destOrd="0" presId="urn:microsoft.com/office/officeart/2008/layout/LinedList"/>
    <dgm:cxn modelId="{87B3C48C-3F54-425D-985A-52231DF20DC7}" type="presParOf" srcId="{E604756A-F297-4191-938B-F41799E35883}" destId="{CB7E1BF6-3C04-416E-9594-8B88E9922A31}" srcOrd="7" destOrd="0" presId="urn:microsoft.com/office/officeart/2008/layout/LinedList"/>
    <dgm:cxn modelId="{9A8A9345-EA01-42E5-84A6-FFDD61DF03C1}" type="presParOf" srcId="{CB7E1BF6-3C04-416E-9594-8B88E9922A31}" destId="{F1D84138-DDC6-4CA8-8F1E-B3FAC5E2702A}" srcOrd="0" destOrd="0" presId="urn:microsoft.com/office/officeart/2008/layout/LinedList"/>
    <dgm:cxn modelId="{93AA521D-B221-4291-B368-01EB2FCF278D}" type="presParOf" srcId="{CB7E1BF6-3C04-416E-9594-8B88E9922A31}" destId="{0BF92B57-0ECA-4EE0-A2E9-8C99B529AAA4}" srcOrd="1" destOrd="0" presId="urn:microsoft.com/office/officeart/2008/layout/LinedList"/>
    <dgm:cxn modelId="{92BBCC01-AD5E-48B9-A5E8-189999ED8826}" type="presParOf" srcId="{E604756A-F297-4191-938B-F41799E35883}" destId="{28710269-7A8C-4698-B756-2A8CF3AEDF00}" srcOrd="8" destOrd="0" presId="urn:microsoft.com/office/officeart/2008/layout/LinedList"/>
    <dgm:cxn modelId="{CDF7BE1F-1B32-4EA8-B2EE-9AAF5CB9650D}" type="presParOf" srcId="{E604756A-F297-4191-938B-F41799E35883}" destId="{8F396D11-71BE-4D84-8219-E29A736DCDB2}" srcOrd="9" destOrd="0" presId="urn:microsoft.com/office/officeart/2008/layout/LinedList"/>
    <dgm:cxn modelId="{FAF6C66D-A75A-4DF4-A3D4-BCE80120F7E3}" type="presParOf" srcId="{8F396D11-71BE-4D84-8219-E29A736DCDB2}" destId="{7E723904-CCA1-421F-AB5E-0B20036FE81E}" srcOrd="0" destOrd="0" presId="urn:microsoft.com/office/officeart/2008/layout/LinedList"/>
    <dgm:cxn modelId="{F461E454-7703-4BC5-BC22-603FC7A2C188}" type="presParOf" srcId="{8F396D11-71BE-4D84-8219-E29A736DCDB2}" destId="{A8C9C7C4-0288-4BA5-A1E6-5FEB8624AEB3}" srcOrd="1" destOrd="0" presId="urn:microsoft.com/office/officeart/2008/layout/LinedList"/>
    <dgm:cxn modelId="{3ED8922A-AC7A-4100-B734-6BB35CBA2127}" type="presParOf" srcId="{E604756A-F297-4191-938B-F41799E35883}" destId="{831A5F1F-9B17-4B7B-9611-5C7ADE833545}" srcOrd="10" destOrd="0" presId="urn:microsoft.com/office/officeart/2008/layout/LinedList"/>
    <dgm:cxn modelId="{59405F93-0397-4F8E-A476-F5D2F3FD83AB}" type="presParOf" srcId="{E604756A-F297-4191-938B-F41799E35883}" destId="{DD171F9D-6DDA-4F48-90EE-C84FAE4BBC95}" srcOrd="11" destOrd="0" presId="urn:microsoft.com/office/officeart/2008/layout/LinedList"/>
    <dgm:cxn modelId="{91DAA896-7AE3-45FA-BE38-31BD47E9BEB8}" type="presParOf" srcId="{DD171F9D-6DDA-4F48-90EE-C84FAE4BBC95}" destId="{B9BA08F0-F7BA-4BF1-B0CF-67F683C11A5D}" srcOrd="0" destOrd="0" presId="urn:microsoft.com/office/officeart/2008/layout/LinedList"/>
    <dgm:cxn modelId="{93D9D373-6E90-4AED-A938-2961175AA5AD}" type="presParOf" srcId="{DD171F9D-6DDA-4F48-90EE-C84FAE4BBC95}" destId="{BAA4E80E-EA62-41A1-9286-B1C88A8FCB8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A6E5C8-94ED-4E58-83ED-3E906DA1D9BB}" type="doc">
      <dgm:prSet loTypeId="urn:microsoft.com/office/officeart/2005/8/layout/h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EF4DAD-69DB-4C2C-84F1-5481B095D983}">
      <dgm:prSet custT="1"/>
      <dgm:spPr/>
      <dgm:t>
        <a:bodyPr/>
        <a:lstStyle/>
        <a:p>
          <a:r>
            <a:rPr lang="fr-CH" sz="3600" b="1" dirty="0"/>
            <a:t>3 personnels CERN </a:t>
          </a:r>
          <a:r>
            <a:rPr lang="fr-CH" sz="3900" b="1" dirty="0"/>
            <a:t>: </a:t>
          </a:r>
          <a:endParaRPr lang="en-US" sz="3900" dirty="0"/>
        </a:p>
      </dgm:t>
    </dgm:pt>
    <dgm:pt modelId="{50FA16FF-B8DF-4EAE-823F-075DC8F05A0E}" type="parTrans" cxnId="{CD1E6698-E01C-485D-94B6-E55BBAF2264B}">
      <dgm:prSet/>
      <dgm:spPr/>
      <dgm:t>
        <a:bodyPr/>
        <a:lstStyle/>
        <a:p>
          <a:endParaRPr lang="en-US"/>
        </a:p>
      </dgm:t>
    </dgm:pt>
    <dgm:pt modelId="{9FFD163C-4D21-4F88-888B-A87A593A221A}" type="sibTrans" cxnId="{CD1E6698-E01C-485D-94B6-E55BBAF2264B}">
      <dgm:prSet/>
      <dgm:spPr/>
      <dgm:t>
        <a:bodyPr/>
        <a:lstStyle/>
        <a:p>
          <a:endParaRPr lang="en-US"/>
        </a:p>
      </dgm:t>
    </dgm:pt>
    <dgm:pt modelId="{1D9DF1E9-5B54-4C54-8456-06104076CA2E}">
      <dgm:prSet custT="1"/>
      <dgm:spPr/>
      <dgm:t>
        <a:bodyPr/>
        <a:lstStyle/>
        <a:p>
          <a:r>
            <a:rPr lang="fr-CH" sz="3600" dirty="0"/>
            <a:t>Chef de service</a:t>
          </a:r>
          <a:endParaRPr lang="en-US" sz="3600" dirty="0"/>
        </a:p>
      </dgm:t>
    </dgm:pt>
    <dgm:pt modelId="{796536A6-7DCA-4076-93EC-D6CDFC37D1D7}" type="parTrans" cxnId="{EE44AE9C-F803-419E-B33C-C32CC475FCBA}">
      <dgm:prSet/>
      <dgm:spPr/>
      <dgm:t>
        <a:bodyPr/>
        <a:lstStyle/>
        <a:p>
          <a:endParaRPr lang="en-US"/>
        </a:p>
      </dgm:t>
    </dgm:pt>
    <dgm:pt modelId="{2FC88957-7684-4DED-8B27-D476A0E4D324}" type="sibTrans" cxnId="{EE44AE9C-F803-419E-B33C-C32CC475FCBA}">
      <dgm:prSet/>
      <dgm:spPr/>
      <dgm:t>
        <a:bodyPr/>
        <a:lstStyle/>
        <a:p>
          <a:endParaRPr lang="en-US"/>
        </a:p>
      </dgm:t>
    </dgm:pt>
    <dgm:pt modelId="{D76B4765-230F-497D-B553-BD35F14C44D4}">
      <dgm:prSet custT="1"/>
      <dgm:spPr/>
      <dgm:t>
        <a:bodyPr/>
        <a:lstStyle/>
        <a:p>
          <a:r>
            <a:rPr lang="fr-CH" sz="3600" dirty="0"/>
            <a:t>Adjoint</a:t>
          </a:r>
          <a:endParaRPr lang="en-US" sz="3600" dirty="0"/>
        </a:p>
      </dgm:t>
    </dgm:pt>
    <dgm:pt modelId="{4D45BC3E-9430-464A-85DA-EFB9A89DB1F8}" type="parTrans" cxnId="{07102E18-B785-4C4B-8EEB-02124C782FAC}">
      <dgm:prSet/>
      <dgm:spPr/>
      <dgm:t>
        <a:bodyPr/>
        <a:lstStyle/>
        <a:p>
          <a:endParaRPr lang="en-US"/>
        </a:p>
      </dgm:t>
    </dgm:pt>
    <dgm:pt modelId="{A3F59381-2FA1-4F71-90FD-82C4F665374B}" type="sibTrans" cxnId="{07102E18-B785-4C4B-8EEB-02124C782FAC}">
      <dgm:prSet/>
      <dgm:spPr/>
      <dgm:t>
        <a:bodyPr/>
        <a:lstStyle/>
        <a:p>
          <a:endParaRPr lang="en-US"/>
        </a:p>
      </dgm:t>
    </dgm:pt>
    <dgm:pt modelId="{882064A6-A74C-4C08-BE81-ECD0B4D01FB2}">
      <dgm:prSet custT="1"/>
      <dgm:spPr/>
      <dgm:t>
        <a:bodyPr/>
        <a:lstStyle/>
        <a:p>
          <a:r>
            <a:rPr lang="fr-CH" sz="3600" dirty="0"/>
            <a:t>Analyste vidéo</a:t>
          </a:r>
          <a:endParaRPr lang="en-US" sz="3600" dirty="0"/>
        </a:p>
      </dgm:t>
    </dgm:pt>
    <dgm:pt modelId="{31B620A1-B9B1-4CA6-B468-297BB4C61E4E}" type="parTrans" cxnId="{20FB49FD-C508-4CE3-8FAD-721ED7D17E01}">
      <dgm:prSet/>
      <dgm:spPr/>
      <dgm:t>
        <a:bodyPr/>
        <a:lstStyle/>
        <a:p>
          <a:endParaRPr lang="en-US"/>
        </a:p>
      </dgm:t>
    </dgm:pt>
    <dgm:pt modelId="{9401A7C4-3BD3-43BB-81EC-4EF20C7A6FA3}" type="sibTrans" cxnId="{20FB49FD-C508-4CE3-8FAD-721ED7D17E01}">
      <dgm:prSet/>
      <dgm:spPr/>
      <dgm:t>
        <a:bodyPr/>
        <a:lstStyle/>
        <a:p>
          <a:endParaRPr lang="en-US"/>
        </a:p>
      </dgm:t>
    </dgm:pt>
    <dgm:pt modelId="{458004B5-C601-43FE-BA04-4E319F987DEE}">
      <dgm:prSet custT="1"/>
      <dgm:spPr/>
      <dgm:t>
        <a:bodyPr/>
        <a:lstStyle/>
        <a:p>
          <a:r>
            <a:rPr lang="fr-CH" sz="3600" b="1" dirty="0"/>
            <a:t>3 contrats :</a:t>
          </a:r>
          <a:endParaRPr lang="en-US" sz="3600" dirty="0"/>
        </a:p>
      </dgm:t>
    </dgm:pt>
    <dgm:pt modelId="{707435D9-EEC2-448D-9B38-2D9F66B8BE2B}" type="parTrans" cxnId="{586B1E58-634C-47FD-9FA3-CDD078D741D8}">
      <dgm:prSet/>
      <dgm:spPr/>
      <dgm:t>
        <a:bodyPr/>
        <a:lstStyle/>
        <a:p>
          <a:endParaRPr lang="en-US"/>
        </a:p>
      </dgm:t>
    </dgm:pt>
    <dgm:pt modelId="{5891F07C-FA08-482A-A6DA-33AE0FEAFFE2}" type="sibTrans" cxnId="{586B1E58-634C-47FD-9FA3-CDD078D741D8}">
      <dgm:prSet/>
      <dgm:spPr/>
      <dgm:t>
        <a:bodyPr/>
        <a:lstStyle/>
        <a:p>
          <a:endParaRPr lang="en-US"/>
        </a:p>
      </dgm:t>
    </dgm:pt>
    <dgm:pt modelId="{2FA1A712-DB36-496D-B7E0-2B54FB66E06F}">
      <dgm:prSet custT="1"/>
      <dgm:spPr/>
      <dgm:t>
        <a:bodyPr/>
        <a:lstStyle/>
        <a:p>
          <a:r>
            <a:rPr lang="fr-CH" sz="3600" dirty="0"/>
            <a:t>Gardiennage</a:t>
          </a:r>
          <a:endParaRPr lang="en-US" sz="3600" dirty="0"/>
        </a:p>
      </dgm:t>
    </dgm:pt>
    <dgm:pt modelId="{6E4BC96B-C9EF-43AC-BE0D-55EBAEE325A9}" type="parTrans" cxnId="{1318C944-AC78-4BBC-A07B-E835B8517DB7}">
      <dgm:prSet/>
      <dgm:spPr/>
      <dgm:t>
        <a:bodyPr/>
        <a:lstStyle/>
        <a:p>
          <a:endParaRPr lang="en-US"/>
        </a:p>
      </dgm:t>
    </dgm:pt>
    <dgm:pt modelId="{51778413-0ED5-471C-8CCD-00A006F6E362}" type="sibTrans" cxnId="{1318C944-AC78-4BBC-A07B-E835B8517DB7}">
      <dgm:prSet/>
      <dgm:spPr/>
      <dgm:t>
        <a:bodyPr/>
        <a:lstStyle/>
        <a:p>
          <a:endParaRPr lang="en-US"/>
        </a:p>
      </dgm:t>
    </dgm:pt>
    <dgm:pt modelId="{3F3DA902-B885-43CC-AE53-EA4B7DE8205E}">
      <dgm:prSet custT="1"/>
      <dgm:spPr/>
      <dgm:t>
        <a:bodyPr/>
        <a:lstStyle/>
        <a:p>
          <a:r>
            <a:rPr lang="fr-CH" sz="3600" dirty="0"/>
            <a:t>Enregistrement</a:t>
          </a:r>
          <a:endParaRPr lang="en-US" sz="3600" dirty="0"/>
        </a:p>
      </dgm:t>
    </dgm:pt>
    <dgm:pt modelId="{E5883541-31DE-4743-8006-28CB50F95ED5}" type="parTrans" cxnId="{C5EAB1F2-7A0D-4536-8B3B-D7057698DB16}">
      <dgm:prSet/>
      <dgm:spPr/>
      <dgm:t>
        <a:bodyPr/>
        <a:lstStyle/>
        <a:p>
          <a:endParaRPr lang="en-US"/>
        </a:p>
      </dgm:t>
    </dgm:pt>
    <dgm:pt modelId="{B029354D-C464-4EB4-B35F-8A78965B71DF}" type="sibTrans" cxnId="{C5EAB1F2-7A0D-4536-8B3B-D7057698DB16}">
      <dgm:prSet/>
      <dgm:spPr/>
      <dgm:t>
        <a:bodyPr/>
        <a:lstStyle/>
        <a:p>
          <a:endParaRPr lang="en-US"/>
        </a:p>
      </dgm:t>
    </dgm:pt>
    <dgm:pt modelId="{5F7ECA2B-E1C4-4E57-BE20-4BC3A79D9C26}">
      <dgm:prSet custT="1"/>
      <dgm:spPr/>
      <dgm:t>
        <a:bodyPr/>
        <a:lstStyle/>
        <a:p>
          <a:r>
            <a:rPr lang="fr-CH" sz="3600" dirty="0"/>
            <a:t>Serrurerie</a:t>
          </a:r>
          <a:endParaRPr lang="en-US" sz="4000" dirty="0"/>
        </a:p>
      </dgm:t>
    </dgm:pt>
    <dgm:pt modelId="{BBBC252B-3568-4EA3-B85D-8CFB00C7EAFC}" type="parTrans" cxnId="{DACD6FCC-E75A-4D06-A819-A600CFBEB29B}">
      <dgm:prSet/>
      <dgm:spPr/>
      <dgm:t>
        <a:bodyPr/>
        <a:lstStyle/>
        <a:p>
          <a:endParaRPr lang="en-US"/>
        </a:p>
      </dgm:t>
    </dgm:pt>
    <dgm:pt modelId="{5AF2309B-1719-42B4-9B99-339DC662C713}" type="sibTrans" cxnId="{DACD6FCC-E75A-4D06-A819-A600CFBEB29B}">
      <dgm:prSet/>
      <dgm:spPr/>
      <dgm:t>
        <a:bodyPr/>
        <a:lstStyle/>
        <a:p>
          <a:endParaRPr lang="en-US"/>
        </a:p>
      </dgm:t>
    </dgm:pt>
    <dgm:pt modelId="{DCEF601C-D97B-4647-B6B0-910D8CE887D5}" type="pres">
      <dgm:prSet presAssocID="{EEA6E5C8-94ED-4E58-83ED-3E906DA1D9BB}" presName="Name0" presStyleCnt="0">
        <dgm:presLayoutVars>
          <dgm:dir/>
          <dgm:animLvl val="lvl"/>
          <dgm:resizeHandles val="exact"/>
        </dgm:presLayoutVars>
      </dgm:prSet>
      <dgm:spPr/>
    </dgm:pt>
    <dgm:pt modelId="{BBFFFB40-8D70-44D4-8B3B-C481C91174D3}" type="pres">
      <dgm:prSet presAssocID="{FCEF4DAD-69DB-4C2C-84F1-5481B095D983}" presName="composite" presStyleCnt="0"/>
      <dgm:spPr/>
    </dgm:pt>
    <dgm:pt modelId="{79537CE0-2125-405F-BC9E-AACD87E00C6E}" type="pres">
      <dgm:prSet presAssocID="{FCEF4DAD-69DB-4C2C-84F1-5481B095D98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84C5D21D-A817-4759-AE65-02EE3072EFB3}" type="pres">
      <dgm:prSet presAssocID="{FCEF4DAD-69DB-4C2C-84F1-5481B095D983}" presName="desTx" presStyleLbl="alignAccFollowNode1" presStyleIdx="0" presStyleCnt="2">
        <dgm:presLayoutVars>
          <dgm:bulletEnabled val="1"/>
        </dgm:presLayoutVars>
      </dgm:prSet>
      <dgm:spPr/>
    </dgm:pt>
    <dgm:pt modelId="{1EC55AE5-55E9-4D9B-985D-83F6155AFB73}" type="pres">
      <dgm:prSet presAssocID="{9FFD163C-4D21-4F88-888B-A87A593A221A}" presName="space" presStyleCnt="0"/>
      <dgm:spPr/>
    </dgm:pt>
    <dgm:pt modelId="{C6235FF5-4B31-4651-9FDF-80BE101780D0}" type="pres">
      <dgm:prSet presAssocID="{458004B5-C601-43FE-BA04-4E319F987DEE}" presName="composite" presStyleCnt="0"/>
      <dgm:spPr/>
    </dgm:pt>
    <dgm:pt modelId="{4033FFF1-3F51-4CDB-8562-2CC124EB7041}" type="pres">
      <dgm:prSet presAssocID="{458004B5-C601-43FE-BA04-4E319F987DE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DE860093-0C42-4B36-97AA-BAB3FB80FE8C}" type="pres">
      <dgm:prSet presAssocID="{458004B5-C601-43FE-BA04-4E319F987DEE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10292500-52FD-4003-A93F-1F2EB70E62CB}" type="presOf" srcId="{458004B5-C601-43FE-BA04-4E319F987DEE}" destId="{4033FFF1-3F51-4CDB-8562-2CC124EB7041}" srcOrd="0" destOrd="0" presId="urn:microsoft.com/office/officeart/2005/8/layout/hList1"/>
    <dgm:cxn modelId="{80B3D001-9F65-4654-A30A-6A51AB02CC43}" type="presOf" srcId="{3F3DA902-B885-43CC-AE53-EA4B7DE8205E}" destId="{DE860093-0C42-4B36-97AA-BAB3FB80FE8C}" srcOrd="0" destOrd="1" presId="urn:microsoft.com/office/officeart/2005/8/layout/hList1"/>
    <dgm:cxn modelId="{07102E18-B785-4C4B-8EEB-02124C782FAC}" srcId="{FCEF4DAD-69DB-4C2C-84F1-5481B095D983}" destId="{D76B4765-230F-497D-B553-BD35F14C44D4}" srcOrd="1" destOrd="0" parTransId="{4D45BC3E-9430-464A-85DA-EFB9A89DB1F8}" sibTransId="{A3F59381-2FA1-4F71-90FD-82C4F665374B}"/>
    <dgm:cxn modelId="{6EF5F462-DE78-4D90-9CB7-8AAA6DBDB2F5}" type="presOf" srcId="{882064A6-A74C-4C08-BE81-ECD0B4D01FB2}" destId="{84C5D21D-A817-4759-AE65-02EE3072EFB3}" srcOrd="0" destOrd="2" presId="urn:microsoft.com/office/officeart/2005/8/layout/hList1"/>
    <dgm:cxn modelId="{1318C944-AC78-4BBC-A07B-E835B8517DB7}" srcId="{458004B5-C601-43FE-BA04-4E319F987DEE}" destId="{2FA1A712-DB36-496D-B7E0-2B54FB66E06F}" srcOrd="0" destOrd="0" parTransId="{6E4BC96B-C9EF-43AC-BE0D-55EBAEE325A9}" sibTransId="{51778413-0ED5-471C-8CCD-00A006F6E362}"/>
    <dgm:cxn modelId="{D1DFEF6E-EE9C-4915-9875-2E7F944D5B54}" type="presOf" srcId="{5F7ECA2B-E1C4-4E57-BE20-4BC3A79D9C26}" destId="{DE860093-0C42-4B36-97AA-BAB3FB80FE8C}" srcOrd="0" destOrd="2" presId="urn:microsoft.com/office/officeart/2005/8/layout/hList1"/>
    <dgm:cxn modelId="{FE9CAE73-DE16-41E0-921B-8FDCB5D8538A}" type="presOf" srcId="{FCEF4DAD-69DB-4C2C-84F1-5481B095D983}" destId="{79537CE0-2125-405F-BC9E-AACD87E00C6E}" srcOrd="0" destOrd="0" presId="urn:microsoft.com/office/officeart/2005/8/layout/hList1"/>
    <dgm:cxn modelId="{586B1E58-634C-47FD-9FA3-CDD078D741D8}" srcId="{EEA6E5C8-94ED-4E58-83ED-3E906DA1D9BB}" destId="{458004B5-C601-43FE-BA04-4E319F987DEE}" srcOrd="1" destOrd="0" parTransId="{707435D9-EEC2-448D-9B38-2D9F66B8BE2B}" sibTransId="{5891F07C-FA08-482A-A6DA-33AE0FEAFFE2}"/>
    <dgm:cxn modelId="{7C19C58C-C37F-4854-A807-72F5B5DD2C7F}" type="presOf" srcId="{D76B4765-230F-497D-B553-BD35F14C44D4}" destId="{84C5D21D-A817-4759-AE65-02EE3072EFB3}" srcOrd="0" destOrd="1" presId="urn:microsoft.com/office/officeart/2005/8/layout/hList1"/>
    <dgm:cxn modelId="{CD1E6698-E01C-485D-94B6-E55BBAF2264B}" srcId="{EEA6E5C8-94ED-4E58-83ED-3E906DA1D9BB}" destId="{FCEF4DAD-69DB-4C2C-84F1-5481B095D983}" srcOrd="0" destOrd="0" parTransId="{50FA16FF-B8DF-4EAE-823F-075DC8F05A0E}" sibTransId="{9FFD163C-4D21-4F88-888B-A87A593A221A}"/>
    <dgm:cxn modelId="{EE44AE9C-F803-419E-B33C-C32CC475FCBA}" srcId="{FCEF4DAD-69DB-4C2C-84F1-5481B095D983}" destId="{1D9DF1E9-5B54-4C54-8456-06104076CA2E}" srcOrd="0" destOrd="0" parTransId="{796536A6-7DCA-4076-93EC-D6CDFC37D1D7}" sibTransId="{2FC88957-7684-4DED-8B27-D476A0E4D324}"/>
    <dgm:cxn modelId="{E6E7CDC1-81A3-44F1-89AE-F274FCFD09A5}" type="presOf" srcId="{EEA6E5C8-94ED-4E58-83ED-3E906DA1D9BB}" destId="{DCEF601C-D97B-4647-B6B0-910D8CE887D5}" srcOrd="0" destOrd="0" presId="urn:microsoft.com/office/officeart/2005/8/layout/hList1"/>
    <dgm:cxn modelId="{DF235FC6-CB39-4069-B1E5-BDB7DE2F4DEB}" type="presOf" srcId="{1D9DF1E9-5B54-4C54-8456-06104076CA2E}" destId="{84C5D21D-A817-4759-AE65-02EE3072EFB3}" srcOrd="0" destOrd="0" presId="urn:microsoft.com/office/officeart/2005/8/layout/hList1"/>
    <dgm:cxn modelId="{DACD6FCC-E75A-4D06-A819-A600CFBEB29B}" srcId="{458004B5-C601-43FE-BA04-4E319F987DEE}" destId="{5F7ECA2B-E1C4-4E57-BE20-4BC3A79D9C26}" srcOrd="2" destOrd="0" parTransId="{BBBC252B-3568-4EA3-B85D-8CFB00C7EAFC}" sibTransId="{5AF2309B-1719-42B4-9B99-339DC662C713}"/>
    <dgm:cxn modelId="{C5EAB1F2-7A0D-4536-8B3B-D7057698DB16}" srcId="{458004B5-C601-43FE-BA04-4E319F987DEE}" destId="{3F3DA902-B885-43CC-AE53-EA4B7DE8205E}" srcOrd="1" destOrd="0" parTransId="{E5883541-31DE-4743-8006-28CB50F95ED5}" sibTransId="{B029354D-C464-4EB4-B35F-8A78965B71DF}"/>
    <dgm:cxn modelId="{68899CF5-48BF-4F9C-A22B-F0998A5AAC38}" type="presOf" srcId="{2FA1A712-DB36-496D-B7E0-2B54FB66E06F}" destId="{DE860093-0C42-4B36-97AA-BAB3FB80FE8C}" srcOrd="0" destOrd="0" presId="urn:microsoft.com/office/officeart/2005/8/layout/hList1"/>
    <dgm:cxn modelId="{20FB49FD-C508-4CE3-8FAD-721ED7D17E01}" srcId="{FCEF4DAD-69DB-4C2C-84F1-5481B095D983}" destId="{882064A6-A74C-4C08-BE81-ECD0B4D01FB2}" srcOrd="2" destOrd="0" parTransId="{31B620A1-B9B1-4CA6-B468-297BB4C61E4E}" sibTransId="{9401A7C4-3BD3-43BB-81EC-4EF20C7A6FA3}"/>
    <dgm:cxn modelId="{EB4C64B0-FEC8-4F34-AF2E-DFFB95D8CCB6}" type="presParOf" srcId="{DCEF601C-D97B-4647-B6B0-910D8CE887D5}" destId="{BBFFFB40-8D70-44D4-8B3B-C481C91174D3}" srcOrd="0" destOrd="0" presId="urn:microsoft.com/office/officeart/2005/8/layout/hList1"/>
    <dgm:cxn modelId="{BDE1DB19-98D4-4E33-A007-6AAD5C35155C}" type="presParOf" srcId="{BBFFFB40-8D70-44D4-8B3B-C481C91174D3}" destId="{79537CE0-2125-405F-BC9E-AACD87E00C6E}" srcOrd="0" destOrd="0" presId="urn:microsoft.com/office/officeart/2005/8/layout/hList1"/>
    <dgm:cxn modelId="{F654FD32-C628-4768-8C90-6205DDA2C394}" type="presParOf" srcId="{BBFFFB40-8D70-44D4-8B3B-C481C91174D3}" destId="{84C5D21D-A817-4759-AE65-02EE3072EFB3}" srcOrd="1" destOrd="0" presId="urn:microsoft.com/office/officeart/2005/8/layout/hList1"/>
    <dgm:cxn modelId="{EFDD573E-3C0E-4DDF-A5C2-783D3C9947D1}" type="presParOf" srcId="{DCEF601C-D97B-4647-B6B0-910D8CE887D5}" destId="{1EC55AE5-55E9-4D9B-985D-83F6155AFB73}" srcOrd="1" destOrd="0" presId="urn:microsoft.com/office/officeart/2005/8/layout/hList1"/>
    <dgm:cxn modelId="{7213962E-3B70-4AAB-B217-F5E669B4BF41}" type="presParOf" srcId="{DCEF601C-D97B-4647-B6B0-910D8CE887D5}" destId="{C6235FF5-4B31-4651-9FDF-80BE101780D0}" srcOrd="2" destOrd="0" presId="urn:microsoft.com/office/officeart/2005/8/layout/hList1"/>
    <dgm:cxn modelId="{85A9EBB5-D48B-4CE6-AFC8-7024C8BC79B1}" type="presParOf" srcId="{C6235FF5-4B31-4651-9FDF-80BE101780D0}" destId="{4033FFF1-3F51-4CDB-8562-2CC124EB7041}" srcOrd="0" destOrd="0" presId="urn:microsoft.com/office/officeart/2005/8/layout/hList1"/>
    <dgm:cxn modelId="{37BA4E23-CD92-491F-BB69-D3FBCDA7821B}" type="presParOf" srcId="{C6235FF5-4B31-4651-9FDF-80BE101780D0}" destId="{DE860093-0C42-4B36-97AA-BAB3FB80FE8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C35CDD-25E5-42B5-B927-ED66C7CEA945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E3912B7-F062-4AFE-8B1F-D0CEF4A1DF62}">
      <dgm:prSet/>
      <dgm:spPr/>
      <dgm:t>
        <a:bodyPr/>
        <a:lstStyle/>
        <a:p>
          <a:r>
            <a:rPr lang="fr-CH"/>
            <a:t>Le CERN combine </a:t>
          </a:r>
          <a:endParaRPr lang="en-US"/>
        </a:p>
      </dgm:t>
    </dgm:pt>
    <dgm:pt modelId="{CE1FEEF5-C642-4882-8FFF-9550AD71B7CF}" type="parTrans" cxnId="{E0052C6D-5DEE-46BE-A199-F237AD099509}">
      <dgm:prSet/>
      <dgm:spPr/>
      <dgm:t>
        <a:bodyPr/>
        <a:lstStyle/>
        <a:p>
          <a:endParaRPr lang="en-US"/>
        </a:p>
      </dgm:t>
    </dgm:pt>
    <dgm:pt modelId="{FC93D39D-AA74-4934-817B-3969A80D947B}" type="sibTrans" cxnId="{E0052C6D-5DEE-46BE-A199-F237AD099509}">
      <dgm:prSet/>
      <dgm:spPr/>
      <dgm:t>
        <a:bodyPr/>
        <a:lstStyle/>
        <a:p>
          <a:endParaRPr lang="en-US"/>
        </a:p>
      </dgm:t>
    </dgm:pt>
    <dgm:pt modelId="{E2D84E28-80E8-4BBA-A76E-B601BE929E1F}">
      <dgm:prSet/>
      <dgm:spPr/>
      <dgm:t>
        <a:bodyPr/>
        <a:lstStyle/>
        <a:p>
          <a:r>
            <a:rPr lang="fr-CH" dirty="0"/>
            <a:t>les risques liés à un campus :</a:t>
          </a:r>
          <a:endParaRPr lang="en-US" dirty="0"/>
        </a:p>
      </dgm:t>
    </dgm:pt>
    <dgm:pt modelId="{10B40167-7E40-429A-AEA9-81396967522F}" type="parTrans" cxnId="{7DF4A089-8044-452B-954F-4FDAFF962993}">
      <dgm:prSet/>
      <dgm:spPr/>
      <dgm:t>
        <a:bodyPr/>
        <a:lstStyle/>
        <a:p>
          <a:endParaRPr lang="en-US"/>
        </a:p>
      </dgm:t>
    </dgm:pt>
    <dgm:pt modelId="{E2E94243-6CD3-4D08-8F2F-6ED9D7E0E01F}" type="sibTrans" cxnId="{7DF4A089-8044-452B-954F-4FDAFF962993}">
      <dgm:prSet/>
      <dgm:spPr/>
      <dgm:t>
        <a:bodyPr/>
        <a:lstStyle/>
        <a:p>
          <a:endParaRPr lang="en-US"/>
        </a:p>
      </dgm:t>
    </dgm:pt>
    <dgm:pt modelId="{2F1575CE-D2D3-4832-9173-A1B5343BDCFB}">
      <dgm:prSet/>
      <dgm:spPr/>
      <dgm:t>
        <a:bodyPr/>
        <a:lstStyle/>
        <a:p>
          <a:r>
            <a:rPr lang="fr-CH" dirty="0"/>
            <a:t>Taille d’une petite ville (banque, restaurants, hôtels, cafétérias…)</a:t>
          </a:r>
          <a:endParaRPr lang="en-US" dirty="0"/>
        </a:p>
      </dgm:t>
    </dgm:pt>
    <dgm:pt modelId="{C39B167E-FE2D-4852-998F-816D264394EC}" type="parTrans" cxnId="{E3D97465-F827-4A1D-A73B-4E6D6B52A014}">
      <dgm:prSet/>
      <dgm:spPr/>
      <dgm:t>
        <a:bodyPr/>
        <a:lstStyle/>
        <a:p>
          <a:endParaRPr lang="en-US"/>
        </a:p>
      </dgm:t>
    </dgm:pt>
    <dgm:pt modelId="{351A1E77-FF4F-4EEE-B946-F2D07CA2DA67}" type="sibTrans" cxnId="{E3D97465-F827-4A1D-A73B-4E6D6B52A014}">
      <dgm:prSet/>
      <dgm:spPr/>
      <dgm:t>
        <a:bodyPr/>
        <a:lstStyle/>
        <a:p>
          <a:endParaRPr lang="en-US"/>
        </a:p>
      </dgm:t>
    </dgm:pt>
    <dgm:pt modelId="{9A884C78-547C-4932-86D1-D872B5E485B0}">
      <dgm:prSet/>
      <dgm:spPr/>
      <dgm:t>
        <a:bodyPr/>
        <a:lstStyle/>
        <a:p>
          <a:r>
            <a:rPr lang="fr-CH"/>
            <a:t>Circulation (VL, PL, piétons, vélos trottinettes…)</a:t>
          </a:r>
          <a:endParaRPr lang="en-US"/>
        </a:p>
      </dgm:t>
    </dgm:pt>
    <dgm:pt modelId="{5E6314FC-8D7C-40BB-820A-D13D5D0F9430}" type="parTrans" cxnId="{39526ADB-FCA9-4944-82B4-25C01D58B28A}">
      <dgm:prSet/>
      <dgm:spPr/>
      <dgm:t>
        <a:bodyPr/>
        <a:lstStyle/>
        <a:p>
          <a:endParaRPr lang="en-US"/>
        </a:p>
      </dgm:t>
    </dgm:pt>
    <dgm:pt modelId="{FC4D681C-6D89-455B-BA39-14A008F9245E}" type="sibTrans" cxnId="{39526ADB-FCA9-4944-82B4-25C01D58B28A}">
      <dgm:prSet/>
      <dgm:spPr/>
      <dgm:t>
        <a:bodyPr/>
        <a:lstStyle/>
        <a:p>
          <a:endParaRPr lang="en-US"/>
        </a:p>
      </dgm:t>
    </dgm:pt>
    <dgm:pt modelId="{570CE611-4A08-4DEC-97C9-C108E7F0B70A}">
      <dgm:prSet/>
      <dgm:spPr/>
      <dgm:t>
        <a:bodyPr/>
        <a:lstStyle/>
        <a:p>
          <a:r>
            <a:rPr lang="fr-CH"/>
            <a:t>Incivilités (accidents, vol, manifestations, sabotage…)</a:t>
          </a:r>
          <a:endParaRPr lang="en-US"/>
        </a:p>
      </dgm:t>
    </dgm:pt>
    <dgm:pt modelId="{1EACAE45-8DF4-457E-8839-686DC2A8692C}" type="parTrans" cxnId="{E3250B3E-EB4A-44F2-9770-C7B4058F0F06}">
      <dgm:prSet/>
      <dgm:spPr/>
      <dgm:t>
        <a:bodyPr/>
        <a:lstStyle/>
        <a:p>
          <a:endParaRPr lang="en-US"/>
        </a:p>
      </dgm:t>
    </dgm:pt>
    <dgm:pt modelId="{80BAA71D-C9F8-4EEC-AD1F-63CA6C74E461}" type="sibTrans" cxnId="{E3250B3E-EB4A-44F2-9770-C7B4058F0F06}">
      <dgm:prSet/>
      <dgm:spPr/>
      <dgm:t>
        <a:bodyPr/>
        <a:lstStyle/>
        <a:p>
          <a:endParaRPr lang="en-US"/>
        </a:p>
      </dgm:t>
    </dgm:pt>
    <dgm:pt modelId="{58BE83DA-07F9-4C56-8F77-7C325556E80B}">
      <dgm:prSet/>
      <dgm:spPr/>
      <dgm:t>
        <a:bodyPr/>
        <a:lstStyle/>
        <a:p>
          <a:r>
            <a:rPr lang="fr-CH" dirty="0"/>
            <a:t>et ceux d’un site industriel :</a:t>
          </a:r>
          <a:endParaRPr lang="en-US" dirty="0"/>
        </a:p>
      </dgm:t>
    </dgm:pt>
    <dgm:pt modelId="{D36E9F13-815F-42F9-A082-6CDB41994ADE}" type="parTrans" cxnId="{EDA0E989-0B7E-489A-A880-790A849B57BA}">
      <dgm:prSet/>
      <dgm:spPr/>
      <dgm:t>
        <a:bodyPr/>
        <a:lstStyle/>
        <a:p>
          <a:endParaRPr lang="en-US"/>
        </a:p>
      </dgm:t>
    </dgm:pt>
    <dgm:pt modelId="{4C58EFEA-3D0A-4F75-94DC-705079E22F0B}" type="sibTrans" cxnId="{EDA0E989-0B7E-489A-A880-790A849B57BA}">
      <dgm:prSet/>
      <dgm:spPr/>
      <dgm:t>
        <a:bodyPr/>
        <a:lstStyle/>
        <a:p>
          <a:endParaRPr lang="en-US"/>
        </a:p>
      </dgm:t>
    </dgm:pt>
    <dgm:pt modelId="{0F06F1C5-B37D-4598-9833-823817E513A0}">
      <dgm:prSet/>
      <dgm:spPr/>
      <dgm:t>
        <a:bodyPr/>
        <a:lstStyle/>
        <a:p>
          <a:r>
            <a:rPr lang="fr-CH" dirty="0"/>
            <a:t>Electrique, gaz, laser, radioactivité, chimique… </a:t>
          </a:r>
          <a:endParaRPr lang="en-US" dirty="0"/>
        </a:p>
      </dgm:t>
    </dgm:pt>
    <dgm:pt modelId="{C03E461E-F45A-43C5-8FAF-665CCF8A5BC1}" type="parTrans" cxnId="{6D294D68-F00E-453A-8BC9-D17B6FB47E9C}">
      <dgm:prSet/>
      <dgm:spPr/>
      <dgm:t>
        <a:bodyPr/>
        <a:lstStyle/>
        <a:p>
          <a:endParaRPr lang="en-US"/>
        </a:p>
      </dgm:t>
    </dgm:pt>
    <dgm:pt modelId="{49D63449-9778-490D-8106-B2E194036FE5}" type="sibTrans" cxnId="{6D294D68-F00E-453A-8BC9-D17B6FB47E9C}">
      <dgm:prSet/>
      <dgm:spPr/>
      <dgm:t>
        <a:bodyPr/>
        <a:lstStyle/>
        <a:p>
          <a:endParaRPr lang="en-US"/>
        </a:p>
      </dgm:t>
    </dgm:pt>
    <dgm:pt modelId="{E24689BE-7E83-4A89-B74C-1734D7FECFC1}">
      <dgm:prSet/>
      <dgm:spPr/>
      <dgm:t>
        <a:bodyPr/>
        <a:lstStyle/>
        <a:p>
          <a:r>
            <a:rPr lang="fr-CH"/>
            <a:t>mais sans être classé CEVESO ou OIV.</a:t>
          </a:r>
          <a:endParaRPr lang="en-US"/>
        </a:p>
      </dgm:t>
    </dgm:pt>
    <dgm:pt modelId="{6878C1C1-8B04-4346-ACA6-E53BD5081E75}" type="parTrans" cxnId="{14B93238-DB02-49A7-9DBF-A40BC22385FC}">
      <dgm:prSet/>
      <dgm:spPr/>
      <dgm:t>
        <a:bodyPr/>
        <a:lstStyle/>
        <a:p>
          <a:endParaRPr lang="en-US"/>
        </a:p>
      </dgm:t>
    </dgm:pt>
    <dgm:pt modelId="{FFA008A3-A6AD-4100-8CCE-FD43D05BB396}" type="sibTrans" cxnId="{14B93238-DB02-49A7-9DBF-A40BC22385FC}">
      <dgm:prSet/>
      <dgm:spPr/>
      <dgm:t>
        <a:bodyPr/>
        <a:lstStyle/>
        <a:p>
          <a:endParaRPr lang="en-US"/>
        </a:p>
      </dgm:t>
    </dgm:pt>
    <dgm:pt modelId="{DC74479D-2BF6-4EB8-A67C-E1ED65817AC8}" type="pres">
      <dgm:prSet presAssocID="{DEC35CDD-25E5-42B5-B927-ED66C7CEA945}" presName="linear" presStyleCnt="0">
        <dgm:presLayoutVars>
          <dgm:dir/>
          <dgm:animLvl val="lvl"/>
          <dgm:resizeHandles val="exact"/>
        </dgm:presLayoutVars>
      </dgm:prSet>
      <dgm:spPr/>
    </dgm:pt>
    <dgm:pt modelId="{38EEA18B-9639-460F-AF1F-5EBE430118AA}" type="pres">
      <dgm:prSet presAssocID="{DE3912B7-F062-4AFE-8B1F-D0CEF4A1DF62}" presName="parentLin" presStyleCnt="0"/>
      <dgm:spPr/>
    </dgm:pt>
    <dgm:pt modelId="{53FB9333-200E-4531-A175-723EAA202B1D}" type="pres">
      <dgm:prSet presAssocID="{DE3912B7-F062-4AFE-8B1F-D0CEF4A1DF62}" presName="parentLeftMargin" presStyleLbl="node1" presStyleIdx="0" presStyleCnt="1"/>
      <dgm:spPr/>
    </dgm:pt>
    <dgm:pt modelId="{9AB2CF4C-502B-4381-9210-2182CF07F7A5}" type="pres">
      <dgm:prSet presAssocID="{DE3912B7-F062-4AFE-8B1F-D0CEF4A1DF62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7DC193AD-A7E6-47AE-BFF6-FD9F203E0516}" type="pres">
      <dgm:prSet presAssocID="{DE3912B7-F062-4AFE-8B1F-D0CEF4A1DF62}" presName="negativeSpace" presStyleCnt="0"/>
      <dgm:spPr/>
    </dgm:pt>
    <dgm:pt modelId="{93DEDBEC-F0E4-4916-9A0B-B38A95A0A45E}" type="pres">
      <dgm:prSet presAssocID="{DE3912B7-F062-4AFE-8B1F-D0CEF4A1DF62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14B93238-DB02-49A7-9DBF-A40BC22385FC}" srcId="{58BE83DA-07F9-4C56-8F77-7C325556E80B}" destId="{E24689BE-7E83-4A89-B74C-1734D7FECFC1}" srcOrd="1" destOrd="0" parTransId="{6878C1C1-8B04-4346-ACA6-E53BD5081E75}" sibTransId="{FFA008A3-A6AD-4100-8CCE-FD43D05BB396}"/>
    <dgm:cxn modelId="{E3250B3E-EB4A-44F2-9770-C7B4058F0F06}" srcId="{E2D84E28-80E8-4BBA-A76E-B601BE929E1F}" destId="{570CE611-4A08-4DEC-97C9-C108E7F0B70A}" srcOrd="2" destOrd="0" parTransId="{1EACAE45-8DF4-457E-8839-686DC2A8692C}" sibTransId="{80BAA71D-C9F8-4EEC-AD1F-63CA6C74E461}"/>
    <dgm:cxn modelId="{E3D97465-F827-4A1D-A73B-4E6D6B52A014}" srcId="{E2D84E28-80E8-4BBA-A76E-B601BE929E1F}" destId="{2F1575CE-D2D3-4832-9173-A1B5343BDCFB}" srcOrd="0" destOrd="0" parTransId="{C39B167E-FE2D-4852-998F-816D264394EC}" sibTransId="{351A1E77-FF4F-4EEE-B946-F2D07CA2DA67}"/>
    <dgm:cxn modelId="{6D294D68-F00E-453A-8BC9-D17B6FB47E9C}" srcId="{58BE83DA-07F9-4C56-8F77-7C325556E80B}" destId="{0F06F1C5-B37D-4598-9833-823817E513A0}" srcOrd="0" destOrd="0" parTransId="{C03E461E-F45A-43C5-8FAF-665CCF8A5BC1}" sibTransId="{49D63449-9778-490D-8106-B2E194036FE5}"/>
    <dgm:cxn modelId="{E0052C6D-5DEE-46BE-A199-F237AD099509}" srcId="{DEC35CDD-25E5-42B5-B927-ED66C7CEA945}" destId="{DE3912B7-F062-4AFE-8B1F-D0CEF4A1DF62}" srcOrd="0" destOrd="0" parTransId="{CE1FEEF5-C642-4882-8FFF-9550AD71B7CF}" sibTransId="{FC93D39D-AA74-4934-817B-3969A80D947B}"/>
    <dgm:cxn modelId="{4CA8FB77-0BDB-4F22-BFC3-95D0930C27A8}" type="presOf" srcId="{DE3912B7-F062-4AFE-8B1F-D0CEF4A1DF62}" destId="{53FB9333-200E-4531-A175-723EAA202B1D}" srcOrd="0" destOrd="0" presId="urn:microsoft.com/office/officeart/2005/8/layout/list1"/>
    <dgm:cxn modelId="{CB1BEE58-3A65-4269-8365-BD40223B778F}" type="presOf" srcId="{58BE83DA-07F9-4C56-8F77-7C325556E80B}" destId="{93DEDBEC-F0E4-4916-9A0B-B38A95A0A45E}" srcOrd="0" destOrd="4" presId="urn:microsoft.com/office/officeart/2005/8/layout/list1"/>
    <dgm:cxn modelId="{5254DD7B-B395-41E5-9166-B0D26B798EE9}" type="presOf" srcId="{E24689BE-7E83-4A89-B74C-1734D7FECFC1}" destId="{93DEDBEC-F0E4-4916-9A0B-B38A95A0A45E}" srcOrd="0" destOrd="6" presId="urn:microsoft.com/office/officeart/2005/8/layout/list1"/>
    <dgm:cxn modelId="{7DF4A089-8044-452B-954F-4FDAFF962993}" srcId="{DE3912B7-F062-4AFE-8B1F-D0CEF4A1DF62}" destId="{E2D84E28-80E8-4BBA-A76E-B601BE929E1F}" srcOrd="0" destOrd="0" parTransId="{10B40167-7E40-429A-AEA9-81396967522F}" sibTransId="{E2E94243-6CD3-4D08-8F2F-6ED9D7E0E01F}"/>
    <dgm:cxn modelId="{EDA0E989-0B7E-489A-A880-790A849B57BA}" srcId="{DE3912B7-F062-4AFE-8B1F-D0CEF4A1DF62}" destId="{58BE83DA-07F9-4C56-8F77-7C325556E80B}" srcOrd="1" destOrd="0" parTransId="{D36E9F13-815F-42F9-A082-6CDB41994ADE}" sibTransId="{4C58EFEA-3D0A-4F75-94DC-705079E22F0B}"/>
    <dgm:cxn modelId="{D02F4F96-C347-4E78-93DD-3D0C4CADDDF2}" type="presOf" srcId="{DEC35CDD-25E5-42B5-B927-ED66C7CEA945}" destId="{DC74479D-2BF6-4EB8-A67C-E1ED65817AC8}" srcOrd="0" destOrd="0" presId="urn:microsoft.com/office/officeart/2005/8/layout/list1"/>
    <dgm:cxn modelId="{8694F998-EC92-493D-9C7C-236224F44BD6}" type="presOf" srcId="{DE3912B7-F062-4AFE-8B1F-D0CEF4A1DF62}" destId="{9AB2CF4C-502B-4381-9210-2182CF07F7A5}" srcOrd="1" destOrd="0" presId="urn:microsoft.com/office/officeart/2005/8/layout/list1"/>
    <dgm:cxn modelId="{8A67E2AB-E521-4DB0-B59A-B5A6DAC8966E}" type="presOf" srcId="{570CE611-4A08-4DEC-97C9-C108E7F0B70A}" destId="{93DEDBEC-F0E4-4916-9A0B-B38A95A0A45E}" srcOrd="0" destOrd="3" presId="urn:microsoft.com/office/officeart/2005/8/layout/list1"/>
    <dgm:cxn modelId="{660019B2-F4F1-47B8-82BB-0A29553E2E3C}" type="presOf" srcId="{0F06F1C5-B37D-4598-9833-823817E513A0}" destId="{93DEDBEC-F0E4-4916-9A0B-B38A95A0A45E}" srcOrd="0" destOrd="5" presId="urn:microsoft.com/office/officeart/2005/8/layout/list1"/>
    <dgm:cxn modelId="{39526ADB-FCA9-4944-82B4-25C01D58B28A}" srcId="{E2D84E28-80E8-4BBA-A76E-B601BE929E1F}" destId="{9A884C78-547C-4932-86D1-D872B5E485B0}" srcOrd="1" destOrd="0" parTransId="{5E6314FC-8D7C-40BB-820A-D13D5D0F9430}" sibTransId="{FC4D681C-6D89-455B-BA39-14A008F9245E}"/>
    <dgm:cxn modelId="{A0A64FDE-E787-4350-8ACA-7FDEF9C7D496}" type="presOf" srcId="{9A884C78-547C-4932-86D1-D872B5E485B0}" destId="{93DEDBEC-F0E4-4916-9A0B-B38A95A0A45E}" srcOrd="0" destOrd="2" presId="urn:microsoft.com/office/officeart/2005/8/layout/list1"/>
    <dgm:cxn modelId="{B6A68CEB-6142-4952-B208-251C1DEDB834}" type="presOf" srcId="{E2D84E28-80E8-4BBA-A76E-B601BE929E1F}" destId="{93DEDBEC-F0E4-4916-9A0B-B38A95A0A45E}" srcOrd="0" destOrd="0" presId="urn:microsoft.com/office/officeart/2005/8/layout/list1"/>
    <dgm:cxn modelId="{7DA4F0FD-68FE-46D6-B653-C6A0DBD42D42}" type="presOf" srcId="{2F1575CE-D2D3-4832-9173-A1B5343BDCFB}" destId="{93DEDBEC-F0E4-4916-9A0B-B38A95A0A45E}" srcOrd="0" destOrd="1" presId="urn:microsoft.com/office/officeart/2005/8/layout/list1"/>
    <dgm:cxn modelId="{CF5B61BC-0A23-4780-8E61-8250C4C5C693}" type="presParOf" srcId="{DC74479D-2BF6-4EB8-A67C-E1ED65817AC8}" destId="{38EEA18B-9639-460F-AF1F-5EBE430118AA}" srcOrd="0" destOrd="0" presId="urn:microsoft.com/office/officeart/2005/8/layout/list1"/>
    <dgm:cxn modelId="{C186D0FF-868F-4C71-86C5-AD730EE7CC0D}" type="presParOf" srcId="{38EEA18B-9639-460F-AF1F-5EBE430118AA}" destId="{53FB9333-200E-4531-A175-723EAA202B1D}" srcOrd="0" destOrd="0" presId="urn:microsoft.com/office/officeart/2005/8/layout/list1"/>
    <dgm:cxn modelId="{69796BFD-DE9D-478B-A962-E65DC9FDFB98}" type="presParOf" srcId="{38EEA18B-9639-460F-AF1F-5EBE430118AA}" destId="{9AB2CF4C-502B-4381-9210-2182CF07F7A5}" srcOrd="1" destOrd="0" presId="urn:microsoft.com/office/officeart/2005/8/layout/list1"/>
    <dgm:cxn modelId="{A543E897-7975-4809-A618-92C1AE0835C7}" type="presParOf" srcId="{DC74479D-2BF6-4EB8-A67C-E1ED65817AC8}" destId="{7DC193AD-A7E6-47AE-BFF6-FD9F203E0516}" srcOrd="1" destOrd="0" presId="urn:microsoft.com/office/officeart/2005/8/layout/list1"/>
    <dgm:cxn modelId="{76DAC0C1-9718-4538-9D68-F601DAFDD9F1}" type="presParOf" srcId="{DC74479D-2BF6-4EB8-A67C-E1ED65817AC8}" destId="{93DEDBEC-F0E4-4916-9A0B-B38A95A0A45E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CBE23C8-B7BF-4231-8ED1-2EF846AFC252}" type="doc">
      <dgm:prSet loTypeId="urn:microsoft.com/office/officeart/2008/layout/Lined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EC7AC0F-7F99-40D0-8054-6CA636400839}">
      <dgm:prSet/>
      <dgm:spPr/>
      <dgm:t>
        <a:bodyPr/>
        <a:lstStyle/>
        <a:p>
          <a:r>
            <a:rPr lang="fr-CH"/>
            <a:t>Une entrée de site automatisée (speed gate)</a:t>
          </a:r>
          <a:endParaRPr lang="en-US"/>
        </a:p>
      </dgm:t>
    </dgm:pt>
    <dgm:pt modelId="{8C56E7B9-9FCB-44A0-8C09-8C576DD97C0C}" type="parTrans" cxnId="{6E05D0AD-B249-4FA1-BBB8-1186A837A2CA}">
      <dgm:prSet/>
      <dgm:spPr/>
      <dgm:t>
        <a:bodyPr/>
        <a:lstStyle/>
        <a:p>
          <a:endParaRPr lang="en-US"/>
        </a:p>
      </dgm:t>
    </dgm:pt>
    <dgm:pt modelId="{A79E4E80-5915-4BF7-85C0-21026F7F8B16}" type="sibTrans" cxnId="{6E05D0AD-B249-4FA1-BBB8-1186A837A2CA}">
      <dgm:prSet/>
      <dgm:spPr/>
      <dgm:t>
        <a:bodyPr/>
        <a:lstStyle/>
        <a:p>
          <a:endParaRPr lang="en-US"/>
        </a:p>
      </dgm:t>
    </dgm:pt>
    <dgm:pt modelId="{C8654267-5806-4826-8FCF-A5F30B1B9FD9}">
      <dgm:prSet/>
      <dgm:spPr/>
      <dgm:t>
        <a:bodyPr/>
        <a:lstStyle/>
        <a:p>
          <a:r>
            <a:rPr lang="fr-CH" dirty="0"/>
            <a:t>Un système de lecture des plaques, de badges et un intercom</a:t>
          </a:r>
          <a:endParaRPr lang="en-US" dirty="0"/>
        </a:p>
      </dgm:t>
    </dgm:pt>
    <dgm:pt modelId="{6DEC3234-1483-4A0C-9536-27C8CF09BABA}" type="parTrans" cxnId="{6D9B47AC-90F2-4AB1-9FD2-20918E47C3F0}">
      <dgm:prSet/>
      <dgm:spPr/>
      <dgm:t>
        <a:bodyPr/>
        <a:lstStyle/>
        <a:p>
          <a:endParaRPr lang="en-US"/>
        </a:p>
      </dgm:t>
    </dgm:pt>
    <dgm:pt modelId="{EA556FB5-E6C0-49F5-8813-01DF72FD9BE3}" type="sibTrans" cxnId="{6D9B47AC-90F2-4AB1-9FD2-20918E47C3F0}">
      <dgm:prSet/>
      <dgm:spPr/>
      <dgm:t>
        <a:bodyPr/>
        <a:lstStyle/>
        <a:p>
          <a:endParaRPr lang="en-US"/>
        </a:p>
      </dgm:t>
    </dgm:pt>
    <dgm:pt modelId="{4A61D2BA-FFEA-48A4-A2C5-0A615D5E65B9}">
      <dgm:prSet/>
      <dgm:spPr/>
      <dgm:t>
        <a:bodyPr/>
        <a:lstStyle/>
        <a:p>
          <a:r>
            <a:rPr lang="fr-CH"/>
            <a:t>Un tourniquet vélos/piétons</a:t>
          </a:r>
          <a:endParaRPr lang="en-US"/>
        </a:p>
      </dgm:t>
    </dgm:pt>
    <dgm:pt modelId="{A93BCDD3-312A-4FB4-8BFC-B8704024A61C}" type="parTrans" cxnId="{5819CABB-0631-4E28-8D15-1E1BD0602BAA}">
      <dgm:prSet/>
      <dgm:spPr/>
      <dgm:t>
        <a:bodyPr/>
        <a:lstStyle/>
        <a:p>
          <a:endParaRPr lang="en-US"/>
        </a:p>
      </dgm:t>
    </dgm:pt>
    <dgm:pt modelId="{724DE556-38F2-4D4E-AFAC-7782771E0C34}" type="sibTrans" cxnId="{5819CABB-0631-4E28-8D15-1E1BD0602BAA}">
      <dgm:prSet/>
      <dgm:spPr/>
      <dgm:t>
        <a:bodyPr/>
        <a:lstStyle/>
        <a:p>
          <a:endParaRPr lang="en-US"/>
        </a:p>
      </dgm:t>
    </dgm:pt>
    <dgm:pt modelId="{28C5910B-ACE0-4E3F-AD21-F18C5F83BF4C}">
      <dgm:prSet/>
      <dgm:spPr/>
      <dgm:t>
        <a:bodyPr/>
        <a:lstStyle/>
        <a:p>
          <a:r>
            <a:rPr lang="fr-CH"/>
            <a:t>Une clôture en bon état (2.50m)</a:t>
          </a:r>
          <a:endParaRPr lang="en-US"/>
        </a:p>
      </dgm:t>
    </dgm:pt>
    <dgm:pt modelId="{12D24A4B-D00F-40EB-86CA-DF54CDC797EF}" type="parTrans" cxnId="{26098AC6-E2C2-4C66-A985-F59DB835D804}">
      <dgm:prSet/>
      <dgm:spPr/>
      <dgm:t>
        <a:bodyPr/>
        <a:lstStyle/>
        <a:p>
          <a:endParaRPr lang="en-US"/>
        </a:p>
      </dgm:t>
    </dgm:pt>
    <dgm:pt modelId="{FAC65B07-5CDD-47CF-A5E4-30D1509A998F}" type="sibTrans" cxnId="{26098AC6-E2C2-4C66-A985-F59DB835D804}">
      <dgm:prSet/>
      <dgm:spPr/>
      <dgm:t>
        <a:bodyPr/>
        <a:lstStyle/>
        <a:p>
          <a:endParaRPr lang="en-US"/>
        </a:p>
      </dgm:t>
    </dgm:pt>
    <dgm:pt modelId="{45B9E2B7-CF58-458F-91D9-B308838353CD}">
      <dgm:prSet/>
      <dgm:spPr/>
      <dgm:t>
        <a:bodyPr/>
        <a:lstStyle/>
        <a:p>
          <a:r>
            <a:rPr lang="fr-CH"/>
            <a:t>Une vidéo périmétrique thermique</a:t>
          </a:r>
          <a:endParaRPr lang="en-US"/>
        </a:p>
      </dgm:t>
    </dgm:pt>
    <dgm:pt modelId="{8E0AEF54-F0C6-4019-A95B-9C8FABAF2FC0}" type="parTrans" cxnId="{F77186AA-FD92-48C4-8987-5BC3A4B9833F}">
      <dgm:prSet/>
      <dgm:spPr/>
      <dgm:t>
        <a:bodyPr/>
        <a:lstStyle/>
        <a:p>
          <a:endParaRPr lang="en-US"/>
        </a:p>
      </dgm:t>
    </dgm:pt>
    <dgm:pt modelId="{45AE22C2-476D-4820-BE98-77AC3D45D3C3}" type="sibTrans" cxnId="{F77186AA-FD92-48C4-8987-5BC3A4B9833F}">
      <dgm:prSet/>
      <dgm:spPr/>
      <dgm:t>
        <a:bodyPr/>
        <a:lstStyle/>
        <a:p>
          <a:endParaRPr lang="en-US"/>
        </a:p>
      </dgm:t>
    </dgm:pt>
    <dgm:pt modelId="{BE715B98-86B0-4E01-B3A7-DB02BEDB4869}">
      <dgm:prSet/>
      <dgm:spPr/>
      <dgm:t>
        <a:bodyPr/>
        <a:lstStyle/>
        <a:p>
          <a:r>
            <a:rPr lang="fr-CH"/>
            <a:t>Une surveillance vidéo générale</a:t>
          </a:r>
          <a:endParaRPr lang="en-US"/>
        </a:p>
      </dgm:t>
    </dgm:pt>
    <dgm:pt modelId="{9B16D2DE-99F8-4BE9-B905-978E903C554B}" type="parTrans" cxnId="{2A51132E-DD91-49D3-88B8-F963B66917CB}">
      <dgm:prSet/>
      <dgm:spPr/>
      <dgm:t>
        <a:bodyPr/>
        <a:lstStyle/>
        <a:p>
          <a:endParaRPr lang="en-US"/>
        </a:p>
      </dgm:t>
    </dgm:pt>
    <dgm:pt modelId="{5A097F2F-C8A2-47B1-B672-C2E4FA320E08}" type="sibTrans" cxnId="{2A51132E-DD91-49D3-88B8-F963B66917CB}">
      <dgm:prSet/>
      <dgm:spPr/>
      <dgm:t>
        <a:bodyPr/>
        <a:lstStyle/>
        <a:p>
          <a:endParaRPr lang="en-US"/>
        </a:p>
      </dgm:t>
    </dgm:pt>
    <dgm:pt modelId="{598F5270-F154-44F0-AC18-08F98E6618C9}">
      <dgm:prSet/>
      <dgm:spPr/>
      <dgm:t>
        <a:bodyPr/>
        <a:lstStyle/>
        <a:p>
          <a:r>
            <a:rPr lang="fr-CH" dirty="0"/>
            <a:t>Un dispositif de sonorisation</a:t>
          </a:r>
          <a:endParaRPr lang="en-US" dirty="0"/>
        </a:p>
      </dgm:t>
    </dgm:pt>
    <dgm:pt modelId="{C397B4B3-E621-402C-ABE5-5E5ABB6ADD2C}" type="parTrans" cxnId="{E5EF7645-5350-40A7-A78A-8B2C99E73C2A}">
      <dgm:prSet/>
      <dgm:spPr/>
      <dgm:t>
        <a:bodyPr/>
        <a:lstStyle/>
        <a:p>
          <a:endParaRPr lang="en-US"/>
        </a:p>
      </dgm:t>
    </dgm:pt>
    <dgm:pt modelId="{978E8FFE-EB36-416E-8C26-46272493A94C}" type="sibTrans" cxnId="{E5EF7645-5350-40A7-A78A-8B2C99E73C2A}">
      <dgm:prSet/>
      <dgm:spPr/>
      <dgm:t>
        <a:bodyPr/>
        <a:lstStyle/>
        <a:p>
          <a:endParaRPr lang="en-US"/>
        </a:p>
      </dgm:t>
    </dgm:pt>
    <dgm:pt modelId="{9553CC6B-A0A4-4C82-BD78-B30B14748709}">
      <dgm:prSet/>
      <dgm:spPr/>
      <dgm:t>
        <a:bodyPr/>
        <a:lstStyle/>
        <a:p>
          <a:r>
            <a:rPr lang="fr-CH"/>
            <a:t>Des zones sensibles identifiées et protégées</a:t>
          </a:r>
          <a:endParaRPr lang="en-US"/>
        </a:p>
      </dgm:t>
    </dgm:pt>
    <dgm:pt modelId="{14351AA5-976E-44B8-B6A4-610EF2FD8D33}" type="parTrans" cxnId="{28A8F9BA-278B-4E47-8518-CAB2C327FF30}">
      <dgm:prSet/>
      <dgm:spPr/>
      <dgm:t>
        <a:bodyPr/>
        <a:lstStyle/>
        <a:p>
          <a:endParaRPr lang="en-US"/>
        </a:p>
      </dgm:t>
    </dgm:pt>
    <dgm:pt modelId="{D38F2127-9C50-4FC9-A88E-C3B4EE5CF9B5}" type="sibTrans" cxnId="{28A8F9BA-278B-4E47-8518-CAB2C327FF30}">
      <dgm:prSet/>
      <dgm:spPr/>
      <dgm:t>
        <a:bodyPr/>
        <a:lstStyle/>
        <a:p>
          <a:endParaRPr lang="en-US"/>
        </a:p>
      </dgm:t>
    </dgm:pt>
    <dgm:pt modelId="{11940D6E-E7BF-42B1-B26D-DB129A76E5FE}">
      <dgm:prSet/>
      <dgm:spPr/>
      <dgm:t>
        <a:bodyPr/>
        <a:lstStyle/>
        <a:p>
          <a:r>
            <a:rPr lang="fr-CH"/>
            <a:t>Des patrouilles aléatoires</a:t>
          </a:r>
          <a:endParaRPr lang="en-US"/>
        </a:p>
      </dgm:t>
    </dgm:pt>
    <dgm:pt modelId="{ACECB0B6-079C-4D08-9218-0A0DA70A9048}" type="parTrans" cxnId="{4B84EA12-6DF8-4BD7-BFAC-16B95DCE2CAD}">
      <dgm:prSet/>
      <dgm:spPr/>
      <dgm:t>
        <a:bodyPr/>
        <a:lstStyle/>
        <a:p>
          <a:endParaRPr lang="en-US"/>
        </a:p>
      </dgm:t>
    </dgm:pt>
    <dgm:pt modelId="{9409C2CB-DBF7-4156-B836-12CFA93C0166}" type="sibTrans" cxnId="{4B84EA12-6DF8-4BD7-BFAC-16B95DCE2CAD}">
      <dgm:prSet/>
      <dgm:spPr/>
      <dgm:t>
        <a:bodyPr/>
        <a:lstStyle/>
        <a:p>
          <a:endParaRPr lang="en-US"/>
        </a:p>
      </dgm:t>
    </dgm:pt>
    <dgm:pt modelId="{55D01B3D-475A-482B-AA4C-6271BEA0E9CC}" type="pres">
      <dgm:prSet presAssocID="{ECBE23C8-B7BF-4231-8ED1-2EF846AFC252}" presName="vert0" presStyleCnt="0">
        <dgm:presLayoutVars>
          <dgm:dir/>
          <dgm:animOne val="branch"/>
          <dgm:animLvl val="lvl"/>
        </dgm:presLayoutVars>
      </dgm:prSet>
      <dgm:spPr/>
    </dgm:pt>
    <dgm:pt modelId="{51CE461A-2160-4AA0-B4EC-9549AF0C2661}" type="pres">
      <dgm:prSet presAssocID="{EEC7AC0F-7F99-40D0-8054-6CA636400839}" presName="thickLine" presStyleLbl="alignNode1" presStyleIdx="0" presStyleCnt="9"/>
      <dgm:spPr/>
    </dgm:pt>
    <dgm:pt modelId="{9D555CAB-7746-4243-8ECE-A58F5F0B9FC5}" type="pres">
      <dgm:prSet presAssocID="{EEC7AC0F-7F99-40D0-8054-6CA636400839}" presName="horz1" presStyleCnt="0"/>
      <dgm:spPr/>
    </dgm:pt>
    <dgm:pt modelId="{D064E98F-80B8-4A00-8457-8FCD0039EA55}" type="pres">
      <dgm:prSet presAssocID="{EEC7AC0F-7F99-40D0-8054-6CA636400839}" presName="tx1" presStyleLbl="revTx" presStyleIdx="0" presStyleCnt="9"/>
      <dgm:spPr/>
    </dgm:pt>
    <dgm:pt modelId="{1193BF84-F97D-4637-83B7-C87CD7E22A9F}" type="pres">
      <dgm:prSet presAssocID="{EEC7AC0F-7F99-40D0-8054-6CA636400839}" presName="vert1" presStyleCnt="0"/>
      <dgm:spPr/>
    </dgm:pt>
    <dgm:pt modelId="{5046FF3D-2950-4DB5-BE24-E144E16DA5A7}" type="pres">
      <dgm:prSet presAssocID="{C8654267-5806-4826-8FCF-A5F30B1B9FD9}" presName="thickLine" presStyleLbl="alignNode1" presStyleIdx="1" presStyleCnt="9"/>
      <dgm:spPr/>
    </dgm:pt>
    <dgm:pt modelId="{8E4B2E03-83C4-4E9C-AC10-9F0A7960B89A}" type="pres">
      <dgm:prSet presAssocID="{C8654267-5806-4826-8FCF-A5F30B1B9FD9}" presName="horz1" presStyleCnt="0"/>
      <dgm:spPr/>
    </dgm:pt>
    <dgm:pt modelId="{106DD375-C5D3-41DC-BFDA-FDDE403A4A91}" type="pres">
      <dgm:prSet presAssocID="{C8654267-5806-4826-8FCF-A5F30B1B9FD9}" presName="tx1" presStyleLbl="revTx" presStyleIdx="1" presStyleCnt="9"/>
      <dgm:spPr/>
    </dgm:pt>
    <dgm:pt modelId="{6077E94D-2F84-4D23-B4D4-00AC972AB04C}" type="pres">
      <dgm:prSet presAssocID="{C8654267-5806-4826-8FCF-A5F30B1B9FD9}" presName="vert1" presStyleCnt="0"/>
      <dgm:spPr/>
    </dgm:pt>
    <dgm:pt modelId="{F103501D-64F6-4D1F-952A-55F5CFD31B62}" type="pres">
      <dgm:prSet presAssocID="{4A61D2BA-FFEA-48A4-A2C5-0A615D5E65B9}" presName="thickLine" presStyleLbl="alignNode1" presStyleIdx="2" presStyleCnt="9"/>
      <dgm:spPr/>
    </dgm:pt>
    <dgm:pt modelId="{82929641-037B-4257-99B1-FC89CBDF36D6}" type="pres">
      <dgm:prSet presAssocID="{4A61D2BA-FFEA-48A4-A2C5-0A615D5E65B9}" presName="horz1" presStyleCnt="0"/>
      <dgm:spPr/>
    </dgm:pt>
    <dgm:pt modelId="{162EEDEB-5B85-4BD5-B93F-E9598E318286}" type="pres">
      <dgm:prSet presAssocID="{4A61D2BA-FFEA-48A4-A2C5-0A615D5E65B9}" presName="tx1" presStyleLbl="revTx" presStyleIdx="2" presStyleCnt="9"/>
      <dgm:spPr/>
    </dgm:pt>
    <dgm:pt modelId="{12977551-7387-47F3-B209-ED220D6DA742}" type="pres">
      <dgm:prSet presAssocID="{4A61D2BA-FFEA-48A4-A2C5-0A615D5E65B9}" presName="vert1" presStyleCnt="0"/>
      <dgm:spPr/>
    </dgm:pt>
    <dgm:pt modelId="{F81551D9-5042-4F88-8027-811791D40FD6}" type="pres">
      <dgm:prSet presAssocID="{28C5910B-ACE0-4E3F-AD21-F18C5F83BF4C}" presName="thickLine" presStyleLbl="alignNode1" presStyleIdx="3" presStyleCnt="9"/>
      <dgm:spPr/>
    </dgm:pt>
    <dgm:pt modelId="{81D0B625-4DBA-4AC3-B896-0EF49A6ADF77}" type="pres">
      <dgm:prSet presAssocID="{28C5910B-ACE0-4E3F-AD21-F18C5F83BF4C}" presName="horz1" presStyleCnt="0"/>
      <dgm:spPr/>
    </dgm:pt>
    <dgm:pt modelId="{5D479D25-BDFF-43F4-A314-B96D881013F8}" type="pres">
      <dgm:prSet presAssocID="{28C5910B-ACE0-4E3F-AD21-F18C5F83BF4C}" presName="tx1" presStyleLbl="revTx" presStyleIdx="3" presStyleCnt="9"/>
      <dgm:spPr/>
    </dgm:pt>
    <dgm:pt modelId="{9BA8D376-090D-4504-B0A8-B5A2CF1DCE35}" type="pres">
      <dgm:prSet presAssocID="{28C5910B-ACE0-4E3F-AD21-F18C5F83BF4C}" presName="vert1" presStyleCnt="0"/>
      <dgm:spPr/>
    </dgm:pt>
    <dgm:pt modelId="{64C5E673-9EA7-4D30-A1BB-29F4B39E4EE4}" type="pres">
      <dgm:prSet presAssocID="{45B9E2B7-CF58-458F-91D9-B308838353CD}" presName="thickLine" presStyleLbl="alignNode1" presStyleIdx="4" presStyleCnt="9"/>
      <dgm:spPr/>
    </dgm:pt>
    <dgm:pt modelId="{19E3D230-1F04-4185-8805-17588D2C19B3}" type="pres">
      <dgm:prSet presAssocID="{45B9E2B7-CF58-458F-91D9-B308838353CD}" presName="horz1" presStyleCnt="0"/>
      <dgm:spPr/>
    </dgm:pt>
    <dgm:pt modelId="{E8F51BCA-BFCA-4672-85C8-A5E2E2CB82F7}" type="pres">
      <dgm:prSet presAssocID="{45B9E2B7-CF58-458F-91D9-B308838353CD}" presName="tx1" presStyleLbl="revTx" presStyleIdx="4" presStyleCnt="9"/>
      <dgm:spPr/>
    </dgm:pt>
    <dgm:pt modelId="{2728688B-312D-42A3-9A29-E53A0EB7775C}" type="pres">
      <dgm:prSet presAssocID="{45B9E2B7-CF58-458F-91D9-B308838353CD}" presName="vert1" presStyleCnt="0"/>
      <dgm:spPr/>
    </dgm:pt>
    <dgm:pt modelId="{AD7ADBB0-B28A-4FEA-A628-ADE817687262}" type="pres">
      <dgm:prSet presAssocID="{BE715B98-86B0-4E01-B3A7-DB02BEDB4869}" presName="thickLine" presStyleLbl="alignNode1" presStyleIdx="5" presStyleCnt="9"/>
      <dgm:spPr/>
    </dgm:pt>
    <dgm:pt modelId="{02BC1337-E58C-4F15-914C-3ABB7AA7CAF1}" type="pres">
      <dgm:prSet presAssocID="{BE715B98-86B0-4E01-B3A7-DB02BEDB4869}" presName="horz1" presStyleCnt="0"/>
      <dgm:spPr/>
    </dgm:pt>
    <dgm:pt modelId="{EB888759-C898-4CB7-A85D-DE67BE0A0075}" type="pres">
      <dgm:prSet presAssocID="{BE715B98-86B0-4E01-B3A7-DB02BEDB4869}" presName="tx1" presStyleLbl="revTx" presStyleIdx="5" presStyleCnt="9"/>
      <dgm:spPr/>
    </dgm:pt>
    <dgm:pt modelId="{494A61D5-25D2-4CF0-AA19-256B8024F93C}" type="pres">
      <dgm:prSet presAssocID="{BE715B98-86B0-4E01-B3A7-DB02BEDB4869}" presName="vert1" presStyleCnt="0"/>
      <dgm:spPr/>
    </dgm:pt>
    <dgm:pt modelId="{B7008265-E361-4A9E-8686-ECBB8ED54965}" type="pres">
      <dgm:prSet presAssocID="{598F5270-F154-44F0-AC18-08F98E6618C9}" presName="thickLine" presStyleLbl="alignNode1" presStyleIdx="6" presStyleCnt="9"/>
      <dgm:spPr/>
    </dgm:pt>
    <dgm:pt modelId="{5FB74531-4C37-41E8-B7BA-5BC6F6B79197}" type="pres">
      <dgm:prSet presAssocID="{598F5270-F154-44F0-AC18-08F98E6618C9}" presName="horz1" presStyleCnt="0"/>
      <dgm:spPr/>
    </dgm:pt>
    <dgm:pt modelId="{E643F7B0-C60A-431E-AE07-CE750B2CEDA7}" type="pres">
      <dgm:prSet presAssocID="{598F5270-F154-44F0-AC18-08F98E6618C9}" presName="tx1" presStyleLbl="revTx" presStyleIdx="6" presStyleCnt="9"/>
      <dgm:spPr/>
    </dgm:pt>
    <dgm:pt modelId="{48E868F4-48DC-426B-8924-66C3CAF61A4B}" type="pres">
      <dgm:prSet presAssocID="{598F5270-F154-44F0-AC18-08F98E6618C9}" presName="vert1" presStyleCnt="0"/>
      <dgm:spPr/>
    </dgm:pt>
    <dgm:pt modelId="{AFA447C9-8BB5-4DA6-B36F-3AD51251979D}" type="pres">
      <dgm:prSet presAssocID="{9553CC6B-A0A4-4C82-BD78-B30B14748709}" presName="thickLine" presStyleLbl="alignNode1" presStyleIdx="7" presStyleCnt="9"/>
      <dgm:spPr/>
    </dgm:pt>
    <dgm:pt modelId="{40080534-9D72-4897-8C06-CA55FA7E0172}" type="pres">
      <dgm:prSet presAssocID="{9553CC6B-A0A4-4C82-BD78-B30B14748709}" presName="horz1" presStyleCnt="0"/>
      <dgm:spPr/>
    </dgm:pt>
    <dgm:pt modelId="{2662B9EB-3B2B-4A9D-8DF8-8E7933A68469}" type="pres">
      <dgm:prSet presAssocID="{9553CC6B-A0A4-4C82-BD78-B30B14748709}" presName="tx1" presStyleLbl="revTx" presStyleIdx="7" presStyleCnt="9"/>
      <dgm:spPr/>
    </dgm:pt>
    <dgm:pt modelId="{63FDBB47-AFCF-4659-B303-D42BB75C16C8}" type="pres">
      <dgm:prSet presAssocID="{9553CC6B-A0A4-4C82-BD78-B30B14748709}" presName="vert1" presStyleCnt="0"/>
      <dgm:spPr/>
    </dgm:pt>
    <dgm:pt modelId="{BDC7913A-2FBC-4138-9716-3A2E8B61F3BD}" type="pres">
      <dgm:prSet presAssocID="{11940D6E-E7BF-42B1-B26D-DB129A76E5FE}" presName="thickLine" presStyleLbl="alignNode1" presStyleIdx="8" presStyleCnt="9"/>
      <dgm:spPr/>
    </dgm:pt>
    <dgm:pt modelId="{7723211D-9181-4D85-B2D6-5827E836BD3E}" type="pres">
      <dgm:prSet presAssocID="{11940D6E-E7BF-42B1-B26D-DB129A76E5FE}" presName="horz1" presStyleCnt="0"/>
      <dgm:spPr/>
    </dgm:pt>
    <dgm:pt modelId="{4E28E833-A870-4C0D-8A2F-8609AE8E1C9F}" type="pres">
      <dgm:prSet presAssocID="{11940D6E-E7BF-42B1-B26D-DB129A76E5FE}" presName="tx1" presStyleLbl="revTx" presStyleIdx="8" presStyleCnt="9"/>
      <dgm:spPr/>
    </dgm:pt>
    <dgm:pt modelId="{4CDF04ED-BC82-43C9-B06E-9C1B59E2C671}" type="pres">
      <dgm:prSet presAssocID="{11940D6E-E7BF-42B1-B26D-DB129A76E5FE}" presName="vert1" presStyleCnt="0"/>
      <dgm:spPr/>
    </dgm:pt>
  </dgm:ptLst>
  <dgm:cxnLst>
    <dgm:cxn modelId="{4B84EA12-6DF8-4BD7-BFAC-16B95DCE2CAD}" srcId="{ECBE23C8-B7BF-4231-8ED1-2EF846AFC252}" destId="{11940D6E-E7BF-42B1-B26D-DB129A76E5FE}" srcOrd="8" destOrd="0" parTransId="{ACECB0B6-079C-4D08-9218-0A0DA70A9048}" sibTransId="{9409C2CB-DBF7-4156-B836-12CFA93C0166}"/>
    <dgm:cxn modelId="{D8CBC614-F024-4C2E-AC17-C9E6F67EAA81}" type="presOf" srcId="{C8654267-5806-4826-8FCF-A5F30B1B9FD9}" destId="{106DD375-C5D3-41DC-BFDA-FDDE403A4A91}" srcOrd="0" destOrd="0" presId="urn:microsoft.com/office/officeart/2008/layout/LinedList"/>
    <dgm:cxn modelId="{2A51132E-DD91-49D3-88B8-F963B66917CB}" srcId="{ECBE23C8-B7BF-4231-8ED1-2EF846AFC252}" destId="{BE715B98-86B0-4E01-B3A7-DB02BEDB4869}" srcOrd="5" destOrd="0" parTransId="{9B16D2DE-99F8-4BE9-B905-978E903C554B}" sibTransId="{5A097F2F-C8A2-47B1-B672-C2E4FA320E08}"/>
    <dgm:cxn modelId="{9F3DD138-E6CB-42F0-95B9-C148D68A6A42}" type="presOf" srcId="{598F5270-F154-44F0-AC18-08F98E6618C9}" destId="{E643F7B0-C60A-431E-AE07-CE750B2CEDA7}" srcOrd="0" destOrd="0" presId="urn:microsoft.com/office/officeart/2008/layout/LinedList"/>
    <dgm:cxn modelId="{9A368361-718B-4ACA-A7B8-390201D279BA}" type="presOf" srcId="{9553CC6B-A0A4-4C82-BD78-B30B14748709}" destId="{2662B9EB-3B2B-4A9D-8DF8-8E7933A68469}" srcOrd="0" destOrd="0" presId="urn:microsoft.com/office/officeart/2008/layout/LinedList"/>
    <dgm:cxn modelId="{E5EF7645-5350-40A7-A78A-8B2C99E73C2A}" srcId="{ECBE23C8-B7BF-4231-8ED1-2EF846AFC252}" destId="{598F5270-F154-44F0-AC18-08F98E6618C9}" srcOrd="6" destOrd="0" parTransId="{C397B4B3-E621-402C-ABE5-5E5ABB6ADD2C}" sibTransId="{978E8FFE-EB36-416E-8C26-46272493A94C}"/>
    <dgm:cxn modelId="{3343E176-1826-4247-9034-2851CD6F799D}" type="presOf" srcId="{11940D6E-E7BF-42B1-B26D-DB129A76E5FE}" destId="{4E28E833-A870-4C0D-8A2F-8609AE8E1C9F}" srcOrd="0" destOrd="0" presId="urn:microsoft.com/office/officeart/2008/layout/LinedList"/>
    <dgm:cxn modelId="{C31A559A-0334-47EE-9E09-CBF1EDB16CDB}" type="presOf" srcId="{45B9E2B7-CF58-458F-91D9-B308838353CD}" destId="{E8F51BCA-BFCA-4672-85C8-A5E2E2CB82F7}" srcOrd="0" destOrd="0" presId="urn:microsoft.com/office/officeart/2008/layout/LinedList"/>
    <dgm:cxn modelId="{B96955A3-27F2-4310-824B-B35E016376AD}" type="presOf" srcId="{BE715B98-86B0-4E01-B3A7-DB02BEDB4869}" destId="{EB888759-C898-4CB7-A85D-DE67BE0A0075}" srcOrd="0" destOrd="0" presId="urn:microsoft.com/office/officeart/2008/layout/LinedList"/>
    <dgm:cxn modelId="{F77186AA-FD92-48C4-8987-5BC3A4B9833F}" srcId="{ECBE23C8-B7BF-4231-8ED1-2EF846AFC252}" destId="{45B9E2B7-CF58-458F-91D9-B308838353CD}" srcOrd="4" destOrd="0" parTransId="{8E0AEF54-F0C6-4019-A95B-9C8FABAF2FC0}" sibTransId="{45AE22C2-476D-4820-BE98-77AC3D45D3C3}"/>
    <dgm:cxn modelId="{6D9B47AC-90F2-4AB1-9FD2-20918E47C3F0}" srcId="{ECBE23C8-B7BF-4231-8ED1-2EF846AFC252}" destId="{C8654267-5806-4826-8FCF-A5F30B1B9FD9}" srcOrd="1" destOrd="0" parTransId="{6DEC3234-1483-4A0C-9536-27C8CF09BABA}" sibTransId="{EA556FB5-E6C0-49F5-8813-01DF72FD9BE3}"/>
    <dgm:cxn modelId="{6E05D0AD-B249-4FA1-BBB8-1186A837A2CA}" srcId="{ECBE23C8-B7BF-4231-8ED1-2EF846AFC252}" destId="{EEC7AC0F-7F99-40D0-8054-6CA636400839}" srcOrd="0" destOrd="0" parTransId="{8C56E7B9-9FCB-44A0-8C09-8C576DD97C0C}" sibTransId="{A79E4E80-5915-4BF7-85C0-21026F7F8B16}"/>
    <dgm:cxn modelId="{28A8F9BA-278B-4E47-8518-CAB2C327FF30}" srcId="{ECBE23C8-B7BF-4231-8ED1-2EF846AFC252}" destId="{9553CC6B-A0A4-4C82-BD78-B30B14748709}" srcOrd="7" destOrd="0" parTransId="{14351AA5-976E-44B8-B6A4-610EF2FD8D33}" sibTransId="{D38F2127-9C50-4FC9-A88E-C3B4EE5CF9B5}"/>
    <dgm:cxn modelId="{5819CABB-0631-4E28-8D15-1E1BD0602BAA}" srcId="{ECBE23C8-B7BF-4231-8ED1-2EF846AFC252}" destId="{4A61D2BA-FFEA-48A4-A2C5-0A615D5E65B9}" srcOrd="2" destOrd="0" parTransId="{A93BCDD3-312A-4FB4-8BFC-B8704024A61C}" sibTransId="{724DE556-38F2-4D4E-AFAC-7782771E0C34}"/>
    <dgm:cxn modelId="{D77721C4-33AC-499D-AC0E-27DFEAF13C21}" type="presOf" srcId="{ECBE23C8-B7BF-4231-8ED1-2EF846AFC252}" destId="{55D01B3D-475A-482B-AA4C-6271BEA0E9CC}" srcOrd="0" destOrd="0" presId="urn:microsoft.com/office/officeart/2008/layout/LinedList"/>
    <dgm:cxn modelId="{43216BC4-1425-4FA7-A1BC-D209D8011BC1}" type="presOf" srcId="{28C5910B-ACE0-4E3F-AD21-F18C5F83BF4C}" destId="{5D479D25-BDFF-43F4-A314-B96D881013F8}" srcOrd="0" destOrd="0" presId="urn:microsoft.com/office/officeart/2008/layout/LinedList"/>
    <dgm:cxn modelId="{26098AC6-E2C2-4C66-A985-F59DB835D804}" srcId="{ECBE23C8-B7BF-4231-8ED1-2EF846AFC252}" destId="{28C5910B-ACE0-4E3F-AD21-F18C5F83BF4C}" srcOrd="3" destOrd="0" parTransId="{12D24A4B-D00F-40EB-86CA-DF54CDC797EF}" sibTransId="{FAC65B07-5CDD-47CF-A5E4-30D1509A998F}"/>
    <dgm:cxn modelId="{26AAF9DC-8D81-4D43-AFE9-23D2C6D817CF}" type="presOf" srcId="{4A61D2BA-FFEA-48A4-A2C5-0A615D5E65B9}" destId="{162EEDEB-5B85-4BD5-B93F-E9598E318286}" srcOrd="0" destOrd="0" presId="urn:microsoft.com/office/officeart/2008/layout/LinedList"/>
    <dgm:cxn modelId="{C4AF23FD-8D38-4F52-BFA5-7008A5BDCFF5}" type="presOf" srcId="{EEC7AC0F-7F99-40D0-8054-6CA636400839}" destId="{D064E98F-80B8-4A00-8457-8FCD0039EA55}" srcOrd="0" destOrd="0" presId="urn:microsoft.com/office/officeart/2008/layout/LinedList"/>
    <dgm:cxn modelId="{AEAF3A48-A497-4F2A-9C23-BADB1750E4E9}" type="presParOf" srcId="{55D01B3D-475A-482B-AA4C-6271BEA0E9CC}" destId="{51CE461A-2160-4AA0-B4EC-9549AF0C2661}" srcOrd="0" destOrd="0" presId="urn:microsoft.com/office/officeart/2008/layout/LinedList"/>
    <dgm:cxn modelId="{7C4A9F1B-4289-4E40-94B4-79A56622BF6D}" type="presParOf" srcId="{55D01B3D-475A-482B-AA4C-6271BEA0E9CC}" destId="{9D555CAB-7746-4243-8ECE-A58F5F0B9FC5}" srcOrd="1" destOrd="0" presId="urn:microsoft.com/office/officeart/2008/layout/LinedList"/>
    <dgm:cxn modelId="{50F25470-5581-4B64-8AE8-A429828743EC}" type="presParOf" srcId="{9D555CAB-7746-4243-8ECE-A58F5F0B9FC5}" destId="{D064E98F-80B8-4A00-8457-8FCD0039EA55}" srcOrd="0" destOrd="0" presId="urn:microsoft.com/office/officeart/2008/layout/LinedList"/>
    <dgm:cxn modelId="{73B4CFD1-FFC7-4211-BC99-EA71C4D33C22}" type="presParOf" srcId="{9D555CAB-7746-4243-8ECE-A58F5F0B9FC5}" destId="{1193BF84-F97D-4637-83B7-C87CD7E22A9F}" srcOrd="1" destOrd="0" presId="urn:microsoft.com/office/officeart/2008/layout/LinedList"/>
    <dgm:cxn modelId="{6D556D01-1B7C-43AA-9A2C-1E0A43B63D59}" type="presParOf" srcId="{55D01B3D-475A-482B-AA4C-6271BEA0E9CC}" destId="{5046FF3D-2950-4DB5-BE24-E144E16DA5A7}" srcOrd="2" destOrd="0" presId="urn:microsoft.com/office/officeart/2008/layout/LinedList"/>
    <dgm:cxn modelId="{0CBD3F82-7CAB-457C-8E86-5D73A98E47F1}" type="presParOf" srcId="{55D01B3D-475A-482B-AA4C-6271BEA0E9CC}" destId="{8E4B2E03-83C4-4E9C-AC10-9F0A7960B89A}" srcOrd="3" destOrd="0" presId="urn:microsoft.com/office/officeart/2008/layout/LinedList"/>
    <dgm:cxn modelId="{C67CFA11-6CB0-4348-8806-3338B02BDC01}" type="presParOf" srcId="{8E4B2E03-83C4-4E9C-AC10-9F0A7960B89A}" destId="{106DD375-C5D3-41DC-BFDA-FDDE403A4A91}" srcOrd="0" destOrd="0" presId="urn:microsoft.com/office/officeart/2008/layout/LinedList"/>
    <dgm:cxn modelId="{AF4C536E-932D-40DA-9056-1EFDCA827EAF}" type="presParOf" srcId="{8E4B2E03-83C4-4E9C-AC10-9F0A7960B89A}" destId="{6077E94D-2F84-4D23-B4D4-00AC972AB04C}" srcOrd="1" destOrd="0" presId="urn:microsoft.com/office/officeart/2008/layout/LinedList"/>
    <dgm:cxn modelId="{2E31F984-A56A-46FE-A62F-56B1A5179074}" type="presParOf" srcId="{55D01B3D-475A-482B-AA4C-6271BEA0E9CC}" destId="{F103501D-64F6-4D1F-952A-55F5CFD31B62}" srcOrd="4" destOrd="0" presId="urn:microsoft.com/office/officeart/2008/layout/LinedList"/>
    <dgm:cxn modelId="{11F901B5-E174-49DF-AB9A-04AEC1DF0302}" type="presParOf" srcId="{55D01B3D-475A-482B-AA4C-6271BEA0E9CC}" destId="{82929641-037B-4257-99B1-FC89CBDF36D6}" srcOrd="5" destOrd="0" presId="urn:microsoft.com/office/officeart/2008/layout/LinedList"/>
    <dgm:cxn modelId="{F0FA10D5-04CB-4F81-BE1B-7934CC3638D8}" type="presParOf" srcId="{82929641-037B-4257-99B1-FC89CBDF36D6}" destId="{162EEDEB-5B85-4BD5-B93F-E9598E318286}" srcOrd="0" destOrd="0" presId="urn:microsoft.com/office/officeart/2008/layout/LinedList"/>
    <dgm:cxn modelId="{3D51C6CD-7277-4940-AF34-11AD9B96FC64}" type="presParOf" srcId="{82929641-037B-4257-99B1-FC89CBDF36D6}" destId="{12977551-7387-47F3-B209-ED220D6DA742}" srcOrd="1" destOrd="0" presId="urn:microsoft.com/office/officeart/2008/layout/LinedList"/>
    <dgm:cxn modelId="{007D0297-C6A6-4259-BDC3-87F091CEA06A}" type="presParOf" srcId="{55D01B3D-475A-482B-AA4C-6271BEA0E9CC}" destId="{F81551D9-5042-4F88-8027-811791D40FD6}" srcOrd="6" destOrd="0" presId="urn:microsoft.com/office/officeart/2008/layout/LinedList"/>
    <dgm:cxn modelId="{696D9A10-2716-40E0-B0AA-9CCA36F0B3AD}" type="presParOf" srcId="{55D01B3D-475A-482B-AA4C-6271BEA0E9CC}" destId="{81D0B625-4DBA-4AC3-B896-0EF49A6ADF77}" srcOrd="7" destOrd="0" presId="urn:microsoft.com/office/officeart/2008/layout/LinedList"/>
    <dgm:cxn modelId="{6A81E7FD-DD58-4D14-8511-8E25CD09E669}" type="presParOf" srcId="{81D0B625-4DBA-4AC3-B896-0EF49A6ADF77}" destId="{5D479D25-BDFF-43F4-A314-B96D881013F8}" srcOrd="0" destOrd="0" presId="urn:microsoft.com/office/officeart/2008/layout/LinedList"/>
    <dgm:cxn modelId="{2F04EAC9-C3F2-4C5E-B11A-673D5A602FD9}" type="presParOf" srcId="{81D0B625-4DBA-4AC3-B896-0EF49A6ADF77}" destId="{9BA8D376-090D-4504-B0A8-B5A2CF1DCE35}" srcOrd="1" destOrd="0" presId="urn:microsoft.com/office/officeart/2008/layout/LinedList"/>
    <dgm:cxn modelId="{01C271E3-366E-441E-9406-0D614444846E}" type="presParOf" srcId="{55D01B3D-475A-482B-AA4C-6271BEA0E9CC}" destId="{64C5E673-9EA7-4D30-A1BB-29F4B39E4EE4}" srcOrd="8" destOrd="0" presId="urn:microsoft.com/office/officeart/2008/layout/LinedList"/>
    <dgm:cxn modelId="{F1FD19EB-BC30-4423-8FA4-B99EB6CF6F78}" type="presParOf" srcId="{55D01B3D-475A-482B-AA4C-6271BEA0E9CC}" destId="{19E3D230-1F04-4185-8805-17588D2C19B3}" srcOrd="9" destOrd="0" presId="urn:microsoft.com/office/officeart/2008/layout/LinedList"/>
    <dgm:cxn modelId="{7FC4B3D8-3053-4D10-A154-FB9F91CE5C8B}" type="presParOf" srcId="{19E3D230-1F04-4185-8805-17588D2C19B3}" destId="{E8F51BCA-BFCA-4672-85C8-A5E2E2CB82F7}" srcOrd="0" destOrd="0" presId="urn:microsoft.com/office/officeart/2008/layout/LinedList"/>
    <dgm:cxn modelId="{2D85C05C-6C54-4D14-B3AA-B127BF4EC892}" type="presParOf" srcId="{19E3D230-1F04-4185-8805-17588D2C19B3}" destId="{2728688B-312D-42A3-9A29-E53A0EB7775C}" srcOrd="1" destOrd="0" presId="urn:microsoft.com/office/officeart/2008/layout/LinedList"/>
    <dgm:cxn modelId="{FD4E6BDF-0A2C-44C8-945E-7D92E73D1486}" type="presParOf" srcId="{55D01B3D-475A-482B-AA4C-6271BEA0E9CC}" destId="{AD7ADBB0-B28A-4FEA-A628-ADE817687262}" srcOrd="10" destOrd="0" presId="urn:microsoft.com/office/officeart/2008/layout/LinedList"/>
    <dgm:cxn modelId="{2FCA7586-47C5-4843-B353-579A81843CE6}" type="presParOf" srcId="{55D01B3D-475A-482B-AA4C-6271BEA0E9CC}" destId="{02BC1337-E58C-4F15-914C-3ABB7AA7CAF1}" srcOrd="11" destOrd="0" presId="urn:microsoft.com/office/officeart/2008/layout/LinedList"/>
    <dgm:cxn modelId="{5B2E4CE2-1B92-48E0-BE6F-AC5BA22FF7B7}" type="presParOf" srcId="{02BC1337-E58C-4F15-914C-3ABB7AA7CAF1}" destId="{EB888759-C898-4CB7-A85D-DE67BE0A0075}" srcOrd="0" destOrd="0" presId="urn:microsoft.com/office/officeart/2008/layout/LinedList"/>
    <dgm:cxn modelId="{1397D702-967A-4F6C-9A0D-6F7CE6628E69}" type="presParOf" srcId="{02BC1337-E58C-4F15-914C-3ABB7AA7CAF1}" destId="{494A61D5-25D2-4CF0-AA19-256B8024F93C}" srcOrd="1" destOrd="0" presId="urn:microsoft.com/office/officeart/2008/layout/LinedList"/>
    <dgm:cxn modelId="{E4E88D7B-1A54-4B5B-B0EF-EF51DD62BA8B}" type="presParOf" srcId="{55D01B3D-475A-482B-AA4C-6271BEA0E9CC}" destId="{B7008265-E361-4A9E-8686-ECBB8ED54965}" srcOrd="12" destOrd="0" presId="urn:microsoft.com/office/officeart/2008/layout/LinedList"/>
    <dgm:cxn modelId="{BED1C3F3-F65F-4C8C-B72D-4D491F102AA4}" type="presParOf" srcId="{55D01B3D-475A-482B-AA4C-6271BEA0E9CC}" destId="{5FB74531-4C37-41E8-B7BA-5BC6F6B79197}" srcOrd="13" destOrd="0" presId="urn:microsoft.com/office/officeart/2008/layout/LinedList"/>
    <dgm:cxn modelId="{16D36639-5C52-4BEC-8915-33BD8E045625}" type="presParOf" srcId="{5FB74531-4C37-41E8-B7BA-5BC6F6B79197}" destId="{E643F7B0-C60A-431E-AE07-CE750B2CEDA7}" srcOrd="0" destOrd="0" presId="urn:microsoft.com/office/officeart/2008/layout/LinedList"/>
    <dgm:cxn modelId="{A2A0872A-D392-45C6-BB15-BE7D885C1B60}" type="presParOf" srcId="{5FB74531-4C37-41E8-B7BA-5BC6F6B79197}" destId="{48E868F4-48DC-426B-8924-66C3CAF61A4B}" srcOrd="1" destOrd="0" presId="urn:microsoft.com/office/officeart/2008/layout/LinedList"/>
    <dgm:cxn modelId="{695300C5-C109-47D6-B74F-450A6E9714C3}" type="presParOf" srcId="{55D01B3D-475A-482B-AA4C-6271BEA0E9CC}" destId="{AFA447C9-8BB5-4DA6-B36F-3AD51251979D}" srcOrd="14" destOrd="0" presId="urn:microsoft.com/office/officeart/2008/layout/LinedList"/>
    <dgm:cxn modelId="{61041F28-29C2-4FE0-838E-892A85415496}" type="presParOf" srcId="{55D01B3D-475A-482B-AA4C-6271BEA0E9CC}" destId="{40080534-9D72-4897-8C06-CA55FA7E0172}" srcOrd="15" destOrd="0" presId="urn:microsoft.com/office/officeart/2008/layout/LinedList"/>
    <dgm:cxn modelId="{4F2D267B-E03F-4D87-B12A-12D435F0B685}" type="presParOf" srcId="{40080534-9D72-4897-8C06-CA55FA7E0172}" destId="{2662B9EB-3B2B-4A9D-8DF8-8E7933A68469}" srcOrd="0" destOrd="0" presId="urn:microsoft.com/office/officeart/2008/layout/LinedList"/>
    <dgm:cxn modelId="{B016E977-9A34-4C81-A79A-6DC3F29BD53B}" type="presParOf" srcId="{40080534-9D72-4897-8C06-CA55FA7E0172}" destId="{63FDBB47-AFCF-4659-B303-D42BB75C16C8}" srcOrd="1" destOrd="0" presId="urn:microsoft.com/office/officeart/2008/layout/LinedList"/>
    <dgm:cxn modelId="{F1BCA62A-5B74-44A5-93DB-EEA9C603D0EE}" type="presParOf" srcId="{55D01B3D-475A-482B-AA4C-6271BEA0E9CC}" destId="{BDC7913A-2FBC-4138-9716-3A2E8B61F3BD}" srcOrd="16" destOrd="0" presId="urn:microsoft.com/office/officeart/2008/layout/LinedList"/>
    <dgm:cxn modelId="{22EF82ED-DA0E-4589-A9F9-DAD02BBEA84D}" type="presParOf" srcId="{55D01B3D-475A-482B-AA4C-6271BEA0E9CC}" destId="{7723211D-9181-4D85-B2D6-5827E836BD3E}" srcOrd="17" destOrd="0" presId="urn:microsoft.com/office/officeart/2008/layout/LinedList"/>
    <dgm:cxn modelId="{9C8B980C-B21E-44C7-AB89-B08C0A509CDF}" type="presParOf" srcId="{7723211D-9181-4D85-B2D6-5827E836BD3E}" destId="{4E28E833-A870-4C0D-8A2F-8609AE8E1C9F}" srcOrd="0" destOrd="0" presId="urn:microsoft.com/office/officeart/2008/layout/LinedList"/>
    <dgm:cxn modelId="{5272E737-AA8C-4724-961E-D37AB9372AA1}" type="presParOf" srcId="{7723211D-9181-4D85-B2D6-5827E836BD3E}" destId="{4CDF04ED-BC82-43C9-B06E-9C1B59E2C67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8249C2-BDA6-449E-B533-CD75FB22F1EC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81AACEC-53BC-476B-855B-9AE29B5E1F3D}">
      <dgm:prSet/>
      <dgm:spPr/>
      <dgm:t>
        <a:bodyPr/>
        <a:lstStyle/>
        <a:p>
          <a:r>
            <a:rPr lang="fr-CH" b="0"/>
            <a:t>Service Now : Logbook, KB, stationnement, WT, véhicules…,</a:t>
          </a:r>
          <a:endParaRPr lang="en-US"/>
        </a:p>
      </dgm:t>
    </dgm:pt>
    <dgm:pt modelId="{B1EB0C43-A565-490D-B365-A854FD97387F}" type="parTrans" cxnId="{26A8A56A-0C9D-4827-97C9-C75DB89792A3}">
      <dgm:prSet/>
      <dgm:spPr/>
      <dgm:t>
        <a:bodyPr/>
        <a:lstStyle/>
        <a:p>
          <a:endParaRPr lang="en-US"/>
        </a:p>
      </dgm:t>
    </dgm:pt>
    <dgm:pt modelId="{361743A3-894C-4BB8-BEFE-BC4EA79037AA}" type="sibTrans" cxnId="{26A8A56A-0C9D-4827-97C9-C75DB89792A3}">
      <dgm:prSet/>
      <dgm:spPr/>
      <dgm:t>
        <a:bodyPr/>
        <a:lstStyle/>
        <a:p>
          <a:endParaRPr lang="en-US"/>
        </a:p>
      </dgm:t>
    </dgm:pt>
    <dgm:pt modelId="{55C54EA1-D481-4010-84F3-4AC6FACADE87}">
      <dgm:prSet/>
      <dgm:spPr/>
      <dgm:t>
        <a:bodyPr/>
        <a:lstStyle/>
        <a:p>
          <a:r>
            <a:rPr lang="fr-CH" b="0"/>
            <a:t>GIS Portal : outil de ronde, suivi caméras…,</a:t>
          </a:r>
          <a:endParaRPr lang="en-US"/>
        </a:p>
      </dgm:t>
    </dgm:pt>
    <dgm:pt modelId="{C51BBFB2-59C5-415E-83A2-1B453DC7409D}" type="parTrans" cxnId="{34E268B9-C486-491A-B1BE-89F044E53E78}">
      <dgm:prSet/>
      <dgm:spPr/>
      <dgm:t>
        <a:bodyPr/>
        <a:lstStyle/>
        <a:p>
          <a:endParaRPr lang="en-US"/>
        </a:p>
      </dgm:t>
    </dgm:pt>
    <dgm:pt modelId="{C5FD5B69-D0D5-4D4C-8173-BADF3C69ACD1}" type="sibTrans" cxnId="{34E268B9-C486-491A-B1BE-89F044E53E78}">
      <dgm:prSet/>
      <dgm:spPr/>
      <dgm:t>
        <a:bodyPr/>
        <a:lstStyle/>
        <a:p>
          <a:endParaRPr lang="en-US"/>
        </a:p>
      </dgm:t>
    </dgm:pt>
    <dgm:pt modelId="{07CA4041-B840-484F-ACD4-72F0BDEBD1CA}">
      <dgm:prSet/>
      <dgm:spPr/>
      <dgm:t>
        <a:bodyPr/>
        <a:lstStyle/>
        <a:p>
          <a:r>
            <a:rPr lang="fr-CH" b="0"/>
            <a:t>Millestone : Vidéo</a:t>
          </a:r>
          <a:endParaRPr lang="en-US"/>
        </a:p>
      </dgm:t>
    </dgm:pt>
    <dgm:pt modelId="{747B675D-2903-4635-9CB4-17AEBF1B4496}" type="parTrans" cxnId="{ABCFCFCE-F626-4D31-BEBD-A83CEE049296}">
      <dgm:prSet/>
      <dgm:spPr/>
      <dgm:t>
        <a:bodyPr/>
        <a:lstStyle/>
        <a:p>
          <a:endParaRPr lang="en-US"/>
        </a:p>
      </dgm:t>
    </dgm:pt>
    <dgm:pt modelId="{1A19AAA7-6C8A-449F-B492-AE3A50EBA237}" type="sibTrans" cxnId="{ABCFCFCE-F626-4D31-BEBD-A83CEE049296}">
      <dgm:prSet/>
      <dgm:spPr/>
      <dgm:t>
        <a:bodyPr/>
        <a:lstStyle/>
        <a:p>
          <a:endParaRPr lang="en-US"/>
        </a:p>
      </dgm:t>
    </dgm:pt>
    <dgm:pt modelId="{4FC3A61F-8AC6-49AE-86B2-5E5071007FE6}">
      <dgm:prSet/>
      <dgm:spPr/>
      <dgm:t>
        <a:bodyPr/>
        <a:lstStyle/>
        <a:p>
          <a:r>
            <a:rPr lang="fr-CH" b="0"/>
            <a:t>Briefcam : recherche vidéo</a:t>
          </a:r>
          <a:endParaRPr lang="en-US"/>
        </a:p>
      </dgm:t>
    </dgm:pt>
    <dgm:pt modelId="{7DEBB393-AFC3-4C67-81E0-571F2971D983}" type="parTrans" cxnId="{D08C6300-9C0C-48C7-81C4-9F2DB4A4372F}">
      <dgm:prSet/>
      <dgm:spPr/>
      <dgm:t>
        <a:bodyPr/>
        <a:lstStyle/>
        <a:p>
          <a:endParaRPr lang="en-US"/>
        </a:p>
      </dgm:t>
    </dgm:pt>
    <dgm:pt modelId="{C1DF681A-8CD5-40C0-B1A5-0D67A7F40744}" type="sibTrans" cxnId="{D08C6300-9C0C-48C7-81C4-9F2DB4A4372F}">
      <dgm:prSet/>
      <dgm:spPr/>
      <dgm:t>
        <a:bodyPr/>
        <a:lstStyle/>
        <a:p>
          <a:endParaRPr lang="en-US"/>
        </a:p>
      </dgm:t>
    </dgm:pt>
    <dgm:pt modelId="{1080AA94-B88D-42C0-9E63-94C278C35D94}">
      <dgm:prSet/>
      <dgm:spPr/>
      <dgm:t>
        <a:bodyPr/>
        <a:lstStyle/>
        <a:p>
          <a:r>
            <a:rPr lang="fr-CH" b="0"/>
            <a:t>Autres : TIM, ADaMS, HRT…</a:t>
          </a:r>
          <a:endParaRPr lang="en-US"/>
        </a:p>
      </dgm:t>
    </dgm:pt>
    <dgm:pt modelId="{B5BED4A8-9940-4A79-8CAB-E6F5B248F4F2}" type="parTrans" cxnId="{4BC04CD6-53CE-4E6D-AC85-181464C7C7D0}">
      <dgm:prSet/>
      <dgm:spPr/>
      <dgm:t>
        <a:bodyPr/>
        <a:lstStyle/>
        <a:p>
          <a:endParaRPr lang="en-US"/>
        </a:p>
      </dgm:t>
    </dgm:pt>
    <dgm:pt modelId="{23E63BCF-3A48-403F-A4C5-33646F5E58CD}" type="sibTrans" cxnId="{4BC04CD6-53CE-4E6D-AC85-181464C7C7D0}">
      <dgm:prSet/>
      <dgm:spPr/>
      <dgm:t>
        <a:bodyPr/>
        <a:lstStyle/>
        <a:p>
          <a:endParaRPr lang="en-US"/>
        </a:p>
      </dgm:t>
    </dgm:pt>
    <dgm:pt modelId="{7513D11F-8B60-4275-8F96-E6033719416C}" type="pres">
      <dgm:prSet presAssocID="{018249C2-BDA6-449E-B533-CD75FB22F1EC}" presName="vert0" presStyleCnt="0">
        <dgm:presLayoutVars>
          <dgm:dir/>
          <dgm:animOne val="branch"/>
          <dgm:animLvl val="lvl"/>
        </dgm:presLayoutVars>
      </dgm:prSet>
      <dgm:spPr/>
    </dgm:pt>
    <dgm:pt modelId="{83C35CB0-B045-452F-A9AA-4BEDF6C3A24F}" type="pres">
      <dgm:prSet presAssocID="{C81AACEC-53BC-476B-855B-9AE29B5E1F3D}" presName="thickLine" presStyleLbl="alignNode1" presStyleIdx="0" presStyleCnt="5"/>
      <dgm:spPr/>
    </dgm:pt>
    <dgm:pt modelId="{0B2AF49C-8094-4543-8EC9-2766BA4A2938}" type="pres">
      <dgm:prSet presAssocID="{C81AACEC-53BC-476B-855B-9AE29B5E1F3D}" presName="horz1" presStyleCnt="0"/>
      <dgm:spPr/>
    </dgm:pt>
    <dgm:pt modelId="{2BBC7014-722D-4ED0-A376-C52F09E95A0A}" type="pres">
      <dgm:prSet presAssocID="{C81AACEC-53BC-476B-855B-9AE29B5E1F3D}" presName="tx1" presStyleLbl="revTx" presStyleIdx="0" presStyleCnt="5"/>
      <dgm:spPr/>
    </dgm:pt>
    <dgm:pt modelId="{F23CC9F3-1A3F-4DF7-B4C2-B0CFF44E5A74}" type="pres">
      <dgm:prSet presAssocID="{C81AACEC-53BC-476B-855B-9AE29B5E1F3D}" presName="vert1" presStyleCnt="0"/>
      <dgm:spPr/>
    </dgm:pt>
    <dgm:pt modelId="{F7570B06-A619-4B24-B40B-FF9DF58207BE}" type="pres">
      <dgm:prSet presAssocID="{55C54EA1-D481-4010-84F3-4AC6FACADE87}" presName="thickLine" presStyleLbl="alignNode1" presStyleIdx="1" presStyleCnt="5"/>
      <dgm:spPr/>
    </dgm:pt>
    <dgm:pt modelId="{3D3ABA8D-F9EA-43AB-9BBE-7DE324025A9F}" type="pres">
      <dgm:prSet presAssocID="{55C54EA1-D481-4010-84F3-4AC6FACADE87}" presName="horz1" presStyleCnt="0"/>
      <dgm:spPr/>
    </dgm:pt>
    <dgm:pt modelId="{1A8BF0AE-2D4C-4B73-8A02-6DD94AE2EF7C}" type="pres">
      <dgm:prSet presAssocID="{55C54EA1-D481-4010-84F3-4AC6FACADE87}" presName="tx1" presStyleLbl="revTx" presStyleIdx="1" presStyleCnt="5"/>
      <dgm:spPr/>
    </dgm:pt>
    <dgm:pt modelId="{A870834D-0286-4709-894A-898B074EA453}" type="pres">
      <dgm:prSet presAssocID="{55C54EA1-D481-4010-84F3-4AC6FACADE87}" presName="vert1" presStyleCnt="0"/>
      <dgm:spPr/>
    </dgm:pt>
    <dgm:pt modelId="{6C22EA55-7F48-4555-B119-5C759C7BB496}" type="pres">
      <dgm:prSet presAssocID="{07CA4041-B840-484F-ACD4-72F0BDEBD1CA}" presName="thickLine" presStyleLbl="alignNode1" presStyleIdx="2" presStyleCnt="5"/>
      <dgm:spPr/>
    </dgm:pt>
    <dgm:pt modelId="{D1095031-A0B7-4816-A40E-91A03527E733}" type="pres">
      <dgm:prSet presAssocID="{07CA4041-B840-484F-ACD4-72F0BDEBD1CA}" presName="horz1" presStyleCnt="0"/>
      <dgm:spPr/>
    </dgm:pt>
    <dgm:pt modelId="{AAAD9268-7209-4D8B-8BD0-C60EAFFBCDF9}" type="pres">
      <dgm:prSet presAssocID="{07CA4041-B840-484F-ACD4-72F0BDEBD1CA}" presName="tx1" presStyleLbl="revTx" presStyleIdx="2" presStyleCnt="5"/>
      <dgm:spPr/>
    </dgm:pt>
    <dgm:pt modelId="{7E7A8114-BED7-4456-AA8C-4CB6D5A07BF7}" type="pres">
      <dgm:prSet presAssocID="{07CA4041-B840-484F-ACD4-72F0BDEBD1CA}" presName="vert1" presStyleCnt="0"/>
      <dgm:spPr/>
    </dgm:pt>
    <dgm:pt modelId="{D81EAB1D-52C8-49B8-A325-12D46F2F36A4}" type="pres">
      <dgm:prSet presAssocID="{4FC3A61F-8AC6-49AE-86B2-5E5071007FE6}" presName="thickLine" presStyleLbl="alignNode1" presStyleIdx="3" presStyleCnt="5"/>
      <dgm:spPr/>
    </dgm:pt>
    <dgm:pt modelId="{61820EF7-5A46-4D90-8DBE-9F04817679C8}" type="pres">
      <dgm:prSet presAssocID="{4FC3A61F-8AC6-49AE-86B2-5E5071007FE6}" presName="horz1" presStyleCnt="0"/>
      <dgm:spPr/>
    </dgm:pt>
    <dgm:pt modelId="{7E44AB18-2516-4BBF-9471-DEE7356247AA}" type="pres">
      <dgm:prSet presAssocID="{4FC3A61F-8AC6-49AE-86B2-5E5071007FE6}" presName="tx1" presStyleLbl="revTx" presStyleIdx="3" presStyleCnt="5"/>
      <dgm:spPr/>
    </dgm:pt>
    <dgm:pt modelId="{C097AD23-9864-4EE3-8CF6-F651FB50F5FC}" type="pres">
      <dgm:prSet presAssocID="{4FC3A61F-8AC6-49AE-86B2-5E5071007FE6}" presName="vert1" presStyleCnt="0"/>
      <dgm:spPr/>
    </dgm:pt>
    <dgm:pt modelId="{EA7606AE-2AFD-4E2F-9BDC-74B66D1142E5}" type="pres">
      <dgm:prSet presAssocID="{1080AA94-B88D-42C0-9E63-94C278C35D94}" presName="thickLine" presStyleLbl="alignNode1" presStyleIdx="4" presStyleCnt="5"/>
      <dgm:spPr/>
    </dgm:pt>
    <dgm:pt modelId="{F91E9A5B-569C-4368-A98F-F87782AC8E42}" type="pres">
      <dgm:prSet presAssocID="{1080AA94-B88D-42C0-9E63-94C278C35D94}" presName="horz1" presStyleCnt="0"/>
      <dgm:spPr/>
    </dgm:pt>
    <dgm:pt modelId="{9571154B-6D2C-4C3A-96F2-1D9C49213044}" type="pres">
      <dgm:prSet presAssocID="{1080AA94-B88D-42C0-9E63-94C278C35D94}" presName="tx1" presStyleLbl="revTx" presStyleIdx="4" presStyleCnt="5"/>
      <dgm:spPr/>
    </dgm:pt>
    <dgm:pt modelId="{A064540B-3761-471E-99F3-A5F843446371}" type="pres">
      <dgm:prSet presAssocID="{1080AA94-B88D-42C0-9E63-94C278C35D94}" presName="vert1" presStyleCnt="0"/>
      <dgm:spPr/>
    </dgm:pt>
  </dgm:ptLst>
  <dgm:cxnLst>
    <dgm:cxn modelId="{D08C6300-9C0C-48C7-81C4-9F2DB4A4372F}" srcId="{018249C2-BDA6-449E-B533-CD75FB22F1EC}" destId="{4FC3A61F-8AC6-49AE-86B2-5E5071007FE6}" srcOrd="3" destOrd="0" parTransId="{7DEBB393-AFC3-4C67-81E0-571F2971D983}" sibTransId="{C1DF681A-8CD5-40C0-B1A5-0D67A7F40744}"/>
    <dgm:cxn modelId="{FBE96A21-2FC8-4A92-ABAD-2F3DDB0D3ACF}" type="presOf" srcId="{55C54EA1-D481-4010-84F3-4AC6FACADE87}" destId="{1A8BF0AE-2D4C-4B73-8A02-6DD94AE2EF7C}" srcOrd="0" destOrd="0" presId="urn:microsoft.com/office/officeart/2008/layout/LinedList"/>
    <dgm:cxn modelId="{65E2D561-1790-49EF-B497-E41D0618C4E7}" type="presOf" srcId="{4FC3A61F-8AC6-49AE-86B2-5E5071007FE6}" destId="{7E44AB18-2516-4BBF-9471-DEE7356247AA}" srcOrd="0" destOrd="0" presId="urn:microsoft.com/office/officeart/2008/layout/LinedList"/>
    <dgm:cxn modelId="{69998866-D025-4D28-B3B9-640DC7512D7A}" type="presOf" srcId="{C81AACEC-53BC-476B-855B-9AE29B5E1F3D}" destId="{2BBC7014-722D-4ED0-A376-C52F09E95A0A}" srcOrd="0" destOrd="0" presId="urn:microsoft.com/office/officeart/2008/layout/LinedList"/>
    <dgm:cxn modelId="{26A8A56A-0C9D-4827-97C9-C75DB89792A3}" srcId="{018249C2-BDA6-449E-B533-CD75FB22F1EC}" destId="{C81AACEC-53BC-476B-855B-9AE29B5E1F3D}" srcOrd="0" destOrd="0" parTransId="{B1EB0C43-A565-490D-B365-A854FD97387F}" sibTransId="{361743A3-894C-4BB8-BEFE-BC4EA79037AA}"/>
    <dgm:cxn modelId="{B9F76373-D43D-4AE2-9C30-83A9A1F7A46A}" type="presOf" srcId="{1080AA94-B88D-42C0-9E63-94C278C35D94}" destId="{9571154B-6D2C-4C3A-96F2-1D9C49213044}" srcOrd="0" destOrd="0" presId="urn:microsoft.com/office/officeart/2008/layout/LinedList"/>
    <dgm:cxn modelId="{28A93FAB-5DD3-4CA6-93A4-EB7B7073A9ED}" type="presOf" srcId="{07CA4041-B840-484F-ACD4-72F0BDEBD1CA}" destId="{AAAD9268-7209-4D8B-8BD0-C60EAFFBCDF9}" srcOrd="0" destOrd="0" presId="urn:microsoft.com/office/officeart/2008/layout/LinedList"/>
    <dgm:cxn modelId="{028146B4-254E-4E97-A599-1ED2ABC5AFF2}" type="presOf" srcId="{018249C2-BDA6-449E-B533-CD75FB22F1EC}" destId="{7513D11F-8B60-4275-8F96-E6033719416C}" srcOrd="0" destOrd="0" presId="urn:microsoft.com/office/officeart/2008/layout/LinedList"/>
    <dgm:cxn modelId="{34E268B9-C486-491A-B1BE-89F044E53E78}" srcId="{018249C2-BDA6-449E-B533-CD75FB22F1EC}" destId="{55C54EA1-D481-4010-84F3-4AC6FACADE87}" srcOrd="1" destOrd="0" parTransId="{C51BBFB2-59C5-415E-83A2-1B453DC7409D}" sibTransId="{C5FD5B69-D0D5-4D4C-8173-BADF3C69ACD1}"/>
    <dgm:cxn modelId="{ABCFCFCE-F626-4D31-BEBD-A83CEE049296}" srcId="{018249C2-BDA6-449E-B533-CD75FB22F1EC}" destId="{07CA4041-B840-484F-ACD4-72F0BDEBD1CA}" srcOrd="2" destOrd="0" parTransId="{747B675D-2903-4635-9CB4-17AEBF1B4496}" sibTransId="{1A19AAA7-6C8A-449F-B492-AE3A50EBA237}"/>
    <dgm:cxn modelId="{4BC04CD6-53CE-4E6D-AC85-181464C7C7D0}" srcId="{018249C2-BDA6-449E-B533-CD75FB22F1EC}" destId="{1080AA94-B88D-42C0-9E63-94C278C35D94}" srcOrd="4" destOrd="0" parTransId="{B5BED4A8-9940-4A79-8CAB-E6F5B248F4F2}" sibTransId="{23E63BCF-3A48-403F-A4C5-33646F5E58CD}"/>
    <dgm:cxn modelId="{D161ADE5-36DF-49F0-9B65-6CBF3D6633CA}" type="presParOf" srcId="{7513D11F-8B60-4275-8F96-E6033719416C}" destId="{83C35CB0-B045-452F-A9AA-4BEDF6C3A24F}" srcOrd="0" destOrd="0" presId="urn:microsoft.com/office/officeart/2008/layout/LinedList"/>
    <dgm:cxn modelId="{05E1A569-BD80-4196-B954-F89B29F02DAE}" type="presParOf" srcId="{7513D11F-8B60-4275-8F96-E6033719416C}" destId="{0B2AF49C-8094-4543-8EC9-2766BA4A2938}" srcOrd="1" destOrd="0" presId="urn:microsoft.com/office/officeart/2008/layout/LinedList"/>
    <dgm:cxn modelId="{488DA537-A525-4FBB-8F53-71620B7250CA}" type="presParOf" srcId="{0B2AF49C-8094-4543-8EC9-2766BA4A2938}" destId="{2BBC7014-722D-4ED0-A376-C52F09E95A0A}" srcOrd="0" destOrd="0" presId="urn:microsoft.com/office/officeart/2008/layout/LinedList"/>
    <dgm:cxn modelId="{03798743-9C29-4140-B382-87F0F028B758}" type="presParOf" srcId="{0B2AF49C-8094-4543-8EC9-2766BA4A2938}" destId="{F23CC9F3-1A3F-4DF7-B4C2-B0CFF44E5A74}" srcOrd="1" destOrd="0" presId="urn:microsoft.com/office/officeart/2008/layout/LinedList"/>
    <dgm:cxn modelId="{68D2416B-7EF7-43F1-8185-918447300895}" type="presParOf" srcId="{7513D11F-8B60-4275-8F96-E6033719416C}" destId="{F7570B06-A619-4B24-B40B-FF9DF58207BE}" srcOrd="2" destOrd="0" presId="urn:microsoft.com/office/officeart/2008/layout/LinedList"/>
    <dgm:cxn modelId="{C56DC3A8-AFC9-48E7-A1AE-3715B7B20082}" type="presParOf" srcId="{7513D11F-8B60-4275-8F96-E6033719416C}" destId="{3D3ABA8D-F9EA-43AB-9BBE-7DE324025A9F}" srcOrd="3" destOrd="0" presId="urn:microsoft.com/office/officeart/2008/layout/LinedList"/>
    <dgm:cxn modelId="{6188E308-D7EB-4ADF-8F7A-33505EBF1830}" type="presParOf" srcId="{3D3ABA8D-F9EA-43AB-9BBE-7DE324025A9F}" destId="{1A8BF0AE-2D4C-4B73-8A02-6DD94AE2EF7C}" srcOrd="0" destOrd="0" presId="urn:microsoft.com/office/officeart/2008/layout/LinedList"/>
    <dgm:cxn modelId="{C4F2287B-50EA-4F89-8777-48E13ECA7DC6}" type="presParOf" srcId="{3D3ABA8D-F9EA-43AB-9BBE-7DE324025A9F}" destId="{A870834D-0286-4709-894A-898B074EA453}" srcOrd="1" destOrd="0" presId="urn:microsoft.com/office/officeart/2008/layout/LinedList"/>
    <dgm:cxn modelId="{D2D62E47-0D9D-4315-8BB4-574D534AFA4A}" type="presParOf" srcId="{7513D11F-8B60-4275-8F96-E6033719416C}" destId="{6C22EA55-7F48-4555-B119-5C759C7BB496}" srcOrd="4" destOrd="0" presId="urn:microsoft.com/office/officeart/2008/layout/LinedList"/>
    <dgm:cxn modelId="{6799AE69-CBF1-4587-9F12-4E699790A6DE}" type="presParOf" srcId="{7513D11F-8B60-4275-8F96-E6033719416C}" destId="{D1095031-A0B7-4816-A40E-91A03527E733}" srcOrd="5" destOrd="0" presId="urn:microsoft.com/office/officeart/2008/layout/LinedList"/>
    <dgm:cxn modelId="{587A2170-9D86-4F66-9D03-3C4A00993126}" type="presParOf" srcId="{D1095031-A0B7-4816-A40E-91A03527E733}" destId="{AAAD9268-7209-4D8B-8BD0-C60EAFFBCDF9}" srcOrd="0" destOrd="0" presId="urn:microsoft.com/office/officeart/2008/layout/LinedList"/>
    <dgm:cxn modelId="{FA512464-3287-40E1-AB0F-F14D52E83FA1}" type="presParOf" srcId="{D1095031-A0B7-4816-A40E-91A03527E733}" destId="{7E7A8114-BED7-4456-AA8C-4CB6D5A07BF7}" srcOrd="1" destOrd="0" presId="urn:microsoft.com/office/officeart/2008/layout/LinedList"/>
    <dgm:cxn modelId="{3A450058-DAA3-44E0-ACE4-2666CE9583C3}" type="presParOf" srcId="{7513D11F-8B60-4275-8F96-E6033719416C}" destId="{D81EAB1D-52C8-49B8-A325-12D46F2F36A4}" srcOrd="6" destOrd="0" presId="urn:microsoft.com/office/officeart/2008/layout/LinedList"/>
    <dgm:cxn modelId="{87702E2F-5020-4069-8378-546817707E73}" type="presParOf" srcId="{7513D11F-8B60-4275-8F96-E6033719416C}" destId="{61820EF7-5A46-4D90-8DBE-9F04817679C8}" srcOrd="7" destOrd="0" presId="urn:microsoft.com/office/officeart/2008/layout/LinedList"/>
    <dgm:cxn modelId="{4705F625-264A-4A7E-AEFD-3D5C90A22B29}" type="presParOf" srcId="{61820EF7-5A46-4D90-8DBE-9F04817679C8}" destId="{7E44AB18-2516-4BBF-9471-DEE7356247AA}" srcOrd="0" destOrd="0" presId="urn:microsoft.com/office/officeart/2008/layout/LinedList"/>
    <dgm:cxn modelId="{7C5F9EBA-1B29-4240-8267-31CF1CE4209F}" type="presParOf" srcId="{61820EF7-5A46-4D90-8DBE-9F04817679C8}" destId="{C097AD23-9864-4EE3-8CF6-F651FB50F5FC}" srcOrd="1" destOrd="0" presId="urn:microsoft.com/office/officeart/2008/layout/LinedList"/>
    <dgm:cxn modelId="{253D3950-5FB8-4053-8887-AF8279CE4F3A}" type="presParOf" srcId="{7513D11F-8B60-4275-8F96-E6033719416C}" destId="{EA7606AE-2AFD-4E2F-9BDC-74B66D1142E5}" srcOrd="8" destOrd="0" presId="urn:microsoft.com/office/officeart/2008/layout/LinedList"/>
    <dgm:cxn modelId="{82D97E1F-A620-42BA-80D3-0022DC29313C}" type="presParOf" srcId="{7513D11F-8B60-4275-8F96-E6033719416C}" destId="{F91E9A5B-569C-4368-A98F-F87782AC8E42}" srcOrd="9" destOrd="0" presId="urn:microsoft.com/office/officeart/2008/layout/LinedList"/>
    <dgm:cxn modelId="{26DDFB3C-94BC-4A48-8F61-726097BE4FC7}" type="presParOf" srcId="{F91E9A5B-569C-4368-A98F-F87782AC8E42}" destId="{9571154B-6D2C-4C3A-96F2-1D9C49213044}" srcOrd="0" destOrd="0" presId="urn:microsoft.com/office/officeart/2008/layout/LinedList"/>
    <dgm:cxn modelId="{08780766-40FF-4BAB-8E13-195E238BF417}" type="presParOf" srcId="{F91E9A5B-569C-4368-A98F-F87782AC8E42}" destId="{A064540B-3761-471E-99F3-A5F84344637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A2061-53D7-45AE-870E-14553DC794CB}">
      <dsp:nvSpPr>
        <dsp:cNvPr id="0" name=""/>
        <dsp:cNvSpPr/>
      </dsp:nvSpPr>
      <dsp:spPr>
        <a:xfrm>
          <a:off x="0" y="562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FF203A-7B70-49E8-A8E3-84B5998DFDCB}">
      <dsp:nvSpPr>
        <dsp:cNvPr id="0" name=""/>
        <dsp:cNvSpPr/>
      </dsp:nvSpPr>
      <dsp:spPr>
        <a:xfrm>
          <a:off x="0" y="562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400" kern="1200"/>
            <a:t>Le CERN – Présentation</a:t>
          </a:r>
          <a:endParaRPr lang="en-US" sz="4400" kern="1200"/>
        </a:p>
      </dsp:txBody>
      <dsp:txXfrm>
        <a:off x="0" y="562"/>
        <a:ext cx="11376024" cy="921477"/>
      </dsp:txXfrm>
    </dsp:sp>
    <dsp:sp modelId="{6292AC43-C6BB-4689-90F7-037D45F0D4D9}">
      <dsp:nvSpPr>
        <dsp:cNvPr id="0" name=""/>
        <dsp:cNvSpPr/>
      </dsp:nvSpPr>
      <dsp:spPr>
        <a:xfrm>
          <a:off x="0" y="922039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FF4248-89E5-4979-BF67-007E1F1081DC}">
      <dsp:nvSpPr>
        <dsp:cNvPr id="0" name=""/>
        <dsp:cNvSpPr/>
      </dsp:nvSpPr>
      <dsp:spPr>
        <a:xfrm>
          <a:off x="0" y="922039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400" kern="1200"/>
            <a:t>Le statut du CERN – Particularités </a:t>
          </a:r>
          <a:endParaRPr lang="en-US" sz="4400" kern="1200"/>
        </a:p>
      </dsp:txBody>
      <dsp:txXfrm>
        <a:off x="0" y="922039"/>
        <a:ext cx="11376024" cy="921477"/>
      </dsp:txXfrm>
    </dsp:sp>
    <dsp:sp modelId="{647E75F3-ACE8-4006-B04E-3C3C762AF18E}">
      <dsp:nvSpPr>
        <dsp:cNvPr id="0" name=""/>
        <dsp:cNvSpPr/>
      </dsp:nvSpPr>
      <dsp:spPr>
        <a:xfrm>
          <a:off x="0" y="1843517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52F83C-B9E1-438D-B2B0-ABE72793C3DE}">
      <dsp:nvSpPr>
        <dsp:cNvPr id="0" name=""/>
        <dsp:cNvSpPr/>
      </dsp:nvSpPr>
      <dsp:spPr>
        <a:xfrm>
          <a:off x="0" y="1843517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400" kern="1200"/>
            <a:t>Le service de sûreté</a:t>
          </a:r>
          <a:endParaRPr lang="en-US" sz="4400" kern="1200"/>
        </a:p>
      </dsp:txBody>
      <dsp:txXfrm>
        <a:off x="0" y="1843517"/>
        <a:ext cx="11376024" cy="921477"/>
      </dsp:txXfrm>
    </dsp:sp>
    <dsp:sp modelId="{3F98ABAB-FEC0-4D2C-BF35-D505099F246F}">
      <dsp:nvSpPr>
        <dsp:cNvPr id="0" name=""/>
        <dsp:cNvSpPr/>
      </dsp:nvSpPr>
      <dsp:spPr>
        <a:xfrm>
          <a:off x="0" y="2764994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A273E5-CECF-4117-81D3-CE7F3B6C8563}">
      <dsp:nvSpPr>
        <dsp:cNvPr id="0" name=""/>
        <dsp:cNvSpPr/>
      </dsp:nvSpPr>
      <dsp:spPr>
        <a:xfrm>
          <a:off x="0" y="2764994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400" kern="1200"/>
            <a:t>Les missions</a:t>
          </a:r>
          <a:endParaRPr lang="en-US" sz="4400" kern="1200"/>
        </a:p>
      </dsp:txBody>
      <dsp:txXfrm>
        <a:off x="0" y="2764994"/>
        <a:ext cx="11376024" cy="921477"/>
      </dsp:txXfrm>
    </dsp:sp>
    <dsp:sp modelId="{93BA8FE7-FD81-466D-86CB-2136AC83AF84}">
      <dsp:nvSpPr>
        <dsp:cNvPr id="0" name=""/>
        <dsp:cNvSpPr/>
      </dsp:nvSpPr>
      <dsp:spPr>
        <a:xfrm>
          <a:off x="0" y="3686472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9E3062-BBB7-497F-AAA3-4D7650EF4193}">
      <dsp:nvSpPr>
        <dsp:cNvPr id="0" name=""/>
        <dsp:cNvSpPr/>
      </dsp:nvSpPr>
      <dsp:spPr>
        <a:xfrm>
          <a:off x="0" y="3686472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400" kern="1200"/>
            <a:t>Les outils</a:t>
          </a:r>
          <a:endParaRPr lang="en-US" sz="4400" kern="1200"/>
        </a:p>
      </dsp:txBody>
      <dsp:txXfrm>
        <a:off x="0" y="3686472"/>
        <a:ext cx="11376024" cy="9214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D523B3-C64E-4290-AAD7-C719C992CE75}">
      <dsp:nvSpPr>
        <dsp:cNvPr id="0" name=""/>
        <dsp:cNvSpPr/>
      </dsp:nvSpPr>
      <dsp:spPr>
        <a:xfrm>
          <a:off x="0" y="2250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276AE2-D442-42F1-A1F3-8FADA6F173AF}">
      <dsp:nvSpPr>
        <dsp:cNvPr id="0" name=""/>
        <dsp:cNvSpPr/>
      </dsp:nvSpPr>
      <dsp:spPr>
        <a:xfrm>
          <a:off x="0" y="2250"/>
          <a:ext cx="11376024" cy="767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600" kern="1200"/>
            <a:t>200 ha de domaine clôturé</a:t>
          </a:r>
          <a:endParaRPr lang="en-US" sz="3600" kern="1200"/>
        </a:p>
      </dsp:txBody>
      <dsp:txXfrm>
        <a:off x="0" y="2250"/>
        <a:ext cx="11376024" cy="767335"/>
      </dsp:txXfrm>
    </dsp:sp>
    <dsp:sp modelId="{081F0598-92B4-40E3-A108-AA6FE7FAEE5D}">
      <dsp:nvSpPr>
        <dsp:cNvPr id="0" name=""/>
        <dsp:cNvSpPr/>
      </dsp:nvSpPr>
      <dsp:spPr>
        <a:xfrm>
          <a:off x="0" y="769585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A22FC2-D35A-42BD-A431-F274D5E15422}">
      <dsp:nvSpPr>
        <dsp:cNvPr id="0" name=""/>
        <dsp:cNvSpPr/>
      </dsp:nvSpPr>
      <dsp:spPr>
        <a:xfrm>
          <a:off x="0" y="769585"/>
          <a:ext cx="11376024" cy="767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600" kern="1200"/>
            <a:t>400 ha de domaine non clôturé</a:t>
          </a:r>
          <a:endParaRPr lang="en-US" sz="3600" kern="1200"/>
        </a:p>
      </dsp:txBody>
      <dsp:txXfrm>
        <a:off x="0" y="769585"/>
        <a:ext cx="11376024" cy="767335"/>
      </dsp:txXfrm>
    </dsp:sp>
    <dsp:sp modelId="{ADE576FE-168B-4E7A-8387-BC98E0F1A808}">
      <dsp:nvSpPr>
        <dsp:cNvPr id="0" name=""/>
        <dsp:cNvSpPr/>
      </dsp:nvSpPr>
      <dsp:spPr>
        <a:xfrm>
          <a:off x="0" y="1536920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D54AE8-020F-4BBA-AC7F-BA59BF6D0111}">
      <dsp:nvSpPr>
        <dsp:cNvPr id="0" name=""/>
        <dsp:cNvSpPr/>
      </dsp:nvSpPr>
      <dsp:spPr>
        <a:xfrm>
          <a:off x="0" y="1536920"/>
          <a:ext cx="11376024" cy="767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600" kern="1200"/>
            <a:t>16 sites répartis sur une cercle de 27km</a:t>
          </a:r>
          <a:endParaRPr lang="en-US" sz="3600" kern="1200"/>
        </a:p>
      </dsp:txBody>
      <dsp:txXfrm>
        <a:off x="0" y="1536920"/>
        <a:ext cx="11376024" cy="767335"/>
      </dsp:txXfrm>
    </dsp:sp>
    <dsp:sp modelId="{6BC6027A-5C39-4B0E-A1FF-2FBF87901E7F}">
      <dsp:nvSpPr>
        <dsp:cNvPr id="0" name=""/>
        <dsp:cNvSpPr/>
      </dsp:nvSpPr>
      <dsp:spPr>
        <a:xfrm>
          <a:off x="0" y="2304256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84138-DDC6-4CA8-8F1E-B3FAC5E2702A}">
      <dsp:nvSpPr>
        <dsp:cNvPr id="0" name=""/>
        <dsp:cNvSpPr/>
      </dsp:nvSpPr>
      <dsp:spPr>
        <a:xfrm>
          <a:off x="0" y="2304255"/>
          <a:ext cx="11376024" cy="767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600" kern="1200" dirty="0"/>
            <a:t>26 462 personnes enregistrées</a:t>
          </a:r>
          <a:endParaRPr lang="en-US" sz="3600" kern="1200" dirty="0"/>
        </a:p>
      </dsp:txBody>
      <dsp:txXfrm>
        <a:off x="0" y="2304255"/>
        <a:ext cx="11376024" cy="767335"/>
      </dsp:txXfrm>
    </dsp:sp>
    <dsp:sp modelId="{28710269-7A8C-4698-B756-2A8CF3AEDF00}">
      <dsp:nvSpPr>
        <dsp:cNvPr id="0" name=""/>
        <dsp:cNvSpPr/>
      </dsp:nvSpPr>
      <dsp:spPr>
        <a:xfrm>
          <a:off x="0" y="3071591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23904-CCA1-421F-AB5E-0B20036FE81E}">
      <dsp:nvSpPr>
        <dsp:cNvPr id="0" name=""/>
        <dsp:cNvSpPr/>
      </dsp:nvSpPr>
      <dsp:spPr>
        <a:xfrm>
          <a:off x="0" y="3071591"/>
          <a:ext cx="11376024" cy="767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600" kern="1200" dirty="0"/>
            <a:t>22 323 véhicules enregistrés</a:t>
          </a:r>
          <a:endParaRPr lang="en-US" sz="3600" kern="1200" dirty="0"/>
        </a:p>
      </dsp:txBody>
      <dsp:txXfrm>
        <a:off x="0" y="3071591"/>
        <a:ext cx="11376024" cy="767335"/>
      </dsp:txXfrm>
    </dsp:sp>
    <dsp:sp modelId="{831A5F1F-9B17-4B7B-9611-5C7ADE833545}">
      <dsp:nvSpPr>
        <dsp:cNvPr id="0" name=""/>
        <dsp:cNvSpPr/>
      </dsp:nvSpPr>
      <dsp:spPr>
        <a:xfrm>
          <a:off x="0" y="3838926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BA08F0-F7BA-4BF1-B0CF-67F683C11A5D}">
      <dsp:nvSpPr>
        <dsp:cNvPr id="0" name=""/>
        <dsp:cNvSpPr/>
      </dsp:nvSpPr>
      <dsp:spPr>
        <a:xfrm>
          <a:off x="0" y="3838926"/>
          <a:ext cx="11376024" cy="767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600" kern="1200" dirty="0"/>
            <a:t>180 000 visiteurs/an</a:t>
          </a:r>
          <a:endParaRPr lang="en-US" sz="3600" kern="1200" dirty="0"/>
        </a:p>
      </dsp:txBody>
      <dsp:txXfrm>
        <a:off x="0" y="3838926"/>
        <a:ext cx="11376024" cy="7673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537CE0-2125-405F-BC9E-AACD87E00C6E}">
      <dsp:nvSpPr>
        <dsp:cNvPr id="0" name=""/>
        <dsp:cNvSpPr/>
      </dsp:nvSpPr>
      <dsp:spPr>
        <a:xfrm>
          <a:off x="55" y="13576"/>
          <a:ext cx="5315847" cy="181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600" b="1" kern="1200" dirty="0"/>
            <a:t>3 personnels CERN </a:t>
          </a:r>
          <a:r>
            <a:rPr lang="fr-CH" sz="3900" b="1" kern="1200" dirty="0"/>
            <a:t>: </a:t>
          </a:r>
          <a:endParaRPr lang="en-US" sz="3900" kern="1200" dirty="0"/>
        </a:p>
      </dsp:txBody>
      <dsp:txXfrm>
        <a:off x="55" y="13576"/>
        <a:ext cx="5315847" cy="1814400"/>
      </dsp:txXfrm>
    </dsp:sp>
    <dsp:sp modelId="{84C5D21D-A817-4759-AE65-02EE3072EFB3}">
      <dsp:nvSpPr>
        <dsp:cNvPr id="0" name=""/>
        <dsp:cNvSpPr/>
      </dsp:nvSpPr>
      <dsp:spPr>
        <a:xfrm>
          <a:off x="55" y="1827976"/>
          <a:ext cx="5315847" cy="2766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3600" kern="1200" dirty="0"/>
            <a:t>Chef de service</a:t>
          </a: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3600" kern="1200" dirty="0"/>
            <a:t>Adjoint</a:t>
          </a: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3600" kern="1200" dirty="0"/>
            <a:t>Analyste vidéo</a:t>
          </a:r>
          <a:endParaRPr lang="en-US" sz="3600" kern="1200" dirty="0"/>
        </a:p>
      </dsp:txBody>
      <dsp:txXfrm>
        <a:off x="55" y="1827976"/>
        <a:ext cx="5315847" cy="2766960"/>
      </dsp:txXfrm>
    </dsp:sp>
    <dsp:sp modelId="{4033FFF1-3F51-4CDB-8562-2CC124EB7041}">
      <dsp:nvSpPr>
        <dsp:cNvPr id="0" name=""/>
        <dsp:cNvSpPr/>
      </dsp:nvSpPr>
      <dsp:spPr>
        <a:xfrm>
          <a:off x="6060121" y="13576"/>
          <a:ext cx="5315847" cy="181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56032" tIns="146304" rIns="256032" bIns="146304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600" b="1" kern="1200" dirty="0"/>
            <a:t>3 contrats :</a:t>
          </a:r>
          <a:endParaRPr lang="en-US" sz="3600" kern="1200" dirty="0"/>
        </a:p>
      </dsp:txBody>
      <dsp:txXfrm>
        <a:off x="6060121" y="13576"/>
        <a:ext cx="5315847" cy="1814400"/>
      </dsp:txXfrm>
    </dsp:sp>
    <dsp:sp modelId="{DE860093-0C42-4B36-97AA-BAB3FB80FE8C}">
      <dsp:nvSpPr>
        <dsp:cNvPr id="0" name=""/>
        <dsp:cNvSpPr/>
      </dsp:nvSpPr>
      <dsp:spPr>
        <a:xfrm>
          <a:off x="6060121" y="1827976"/>
          <a:ext cx="5315847" cy="276696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3600" kern="1200" dirty="0"/>
            <a:t>Gardiennage</a:t>
          </a: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3600" kern="1200" dirty="0"/>
            <a:t>Enregistrement</a:t>
          </a:r>
          <a:endParaRPr 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3600" kern="1200" dirty="0"/>
            <a:t>Serrurerie</a:t>
          </a:r>
          <a:endParaRPr lang="en-US" sz="4000" kern="1200" dirty="0"/>
        </a:p>
      </dsp:txBody>
      <dsp:txXfrm>
        <a:off x="6060121" y="1827976"/>
        <a:ext cx="5315847" cy="27669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DEDBEC-F0E4-4916-9A0B-B38A95A0A45E}">
      <dsp:nvSpPr>
        <dsp:cNvPr id="0" name=""/>
        <dsp:cNvSpPr/>
      </dsp:nvSpPr>
      <dsp:spPr>
        <a:xfrm>
          <a:off x="0" y="438196"/>
          <a:ext cx="11376024" cy="4145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2906" tIns="583184" rIns="882906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kern="1200" dirty="0"/>
            <a:t>les risques liés à un campus :</a:t>
          </a:r>
          <a:endParaRPr lang="en-US" sz="2800" kern="1200" dirty="0"/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kern="1200" dirty="0"/>
            <a:t>Taille d’une petite ville (banque, restaurants, hôtels, cafétérias…)</a:t>
          </a:r>
          <a:endParaRPr lang="en-US" sz="2800" kern="1200" dirty="0"/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kern="1200"/>
            <a:t>Circulation (VL, PL, piétons, vélos trottinettes…)</a:t>
          </a:r>
          <a:endParaRPr lang="en-US" sz="2800" kern="1200"/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kern="1200"/>
            <a:t>Incivilités (accidents, vol, manifestations, sabotage…)</a:t>
          </a:r>
          <a:endParaRPr lang="en-US" sz="2800" kern="120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kern="1200" dirty="0"/>
            <a:t>et ceux d’un site industriel :</a:t>
          </a:r>
          <a:endParaRPr lang="en-US" sz="2800" kern="1200" dirty="0"/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kern="1200" dirty="0"/>
            <a:t>Electrique, gaz, laser, radioactivité, chimique… </a:t>
          </a:r>
          <a:endParaRPr lang="en-US" sz="2800" kern="1200" dirty="0"/>
        </a:p>
        <a:p>
          <a:pPr marL="571500" lvl="2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kern="1200"/>
            <a:t>mais sans être classé CEVESO ou OIV.</a:t>
          </a:r>
          <a:endParaRPr lang="en-US" sz="2800" kern="1200"/>
        </a:p>
      </dsp:txBody>
      <dsp:txXfrm>
        <a:off x="0" y="438196"/>
        <a:ext cx="11376024" cy="4145400"/>
      </dsp:txXfrm>
    </dsp:sp>
    <dsp:sp modelId="{9AB2CF4C-502B-4381-9210-2182CF07F7A5}">
      <dsp:nvSpPr>
        <dsp:cNvPr id="0" name=""/>
        <dsp:cNvSpPr/>
      </dsp:nvSpPr>
      <dsp:spPr>
        <a:xfrm>
          <a:off x="568801" y="24915"/>
          <a:ext cx="7963216" cy="8265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kern="1200"/>
            <a:t>Le CERN combine </a:t>
          </a:r>
          <a:endParaRPr lang="en-US" sz="2800" kern="1200"/>
        </a:p>
      </dsp:txBody>
      <dsp:txXfrm>
        <a:off x="609150" y="65264"/>
        <a:ext cx="7882518" cy="7458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CE461A-2160-4AA0-B4EC-9549AF0C2661}">
      <dsp:nvSpPr>
        <dsp:cNvPr id="0" name=""/>
        <dsp:cNvSpPr/>
      </dsp:nvSpPr>
      <dsp:spPr>
        <a:xfrm>
          <a:off x="0" y="562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64E98F-80B8-4A00-8457-8FCD0039EA55}">
      <dsp:nvSpPr>
        <dsp:cNvPr id="0" name=""/>
        <dsp:cNvSpPr/>
      </dsp:nvSpPr>
      <dsp:spPr>
        <a:xfrm>
          <a:off x="0" y="562"/>
          <a:ext cx="11376024" cy="51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/>
            <a:t>Une entrée de site automatisée (speed gate)</a:t>
          </a:r>
          <a:endParaRPr lang="en-US" sz="2400" kern="1200"/>
        </a:p>
      </dsp:txBody>
      <dsp:txXfrm>
        <a:off x="0" y="562"/>
        <a:ext cx="11376024" cy="511931"/>
      </dsp:txXfrm>
    </dsp:sp>
    <dsp:sp modelId="{5046FF3D-2950-4DB5-BE24-E144E16DA5A7}">
      <dsp:nvSpPr>
        <dsp:cNvPr id="0" name=""/>
        <dsp:cNvSpPr/>
      </dsp:nvSpPr>
      <dsp:spPr>
        <a:xfrm>
          <a:off x="0" y="512494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DD375-C5D3-41DC-BFDA-FDDE403A4A91}">
      <dsp:nvSpPr>
        <dsp:cNvPr id="0" name=""/>
        <dsp:cNvSpPr/>
      </dsp:nvSpPr>
      <dsp:spPr>
        <a:xfrm>
          <a:off x="0" y="512494"/>
          <a:ext cx="11376024" cy="51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dirty="0"/>
            <a:t>Un système de lecture des plaques, de badges et un intercom</a:t>
          </a:r>
          <a:endParaRPr lang="en-US" sz="2400" kern="1200" dirty="0"/>
        </a:p>
      </dsp:txBody>
      <dsp:txXfrm>
        <a:off x="0" y="512494"/>
        <a:ext cx="11376024" cy="511931"/>
      </dsp:txXfrm>
    </dsp:sp>
    <dsp:sp modelId="{F103501D-64F6-4D1F-952A-55F5CFD31B62}">
      <dsp:nvSpPr>
        <dsp:cNvPr id="0" name=""/>
        <dsp:cNvSpPr/>
      </dsp:nvSpPr>
      <dsp:spPr>
        <a:xfrm>
          <a:off x="0" y="1024426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2EEDEB-5B85-4BD5-B93F-E9598E318286}">
      <dsp:nvSpPr>
        <dsp:cNvPr id="0" name=""/>
        <dsp:cNvSpPr/>
      </dsp:nvSpPr>
      <dsp:spPr>
        <a:xfrm>
          <a:off x="0" y="1024426"/>
          <a:ext cx="11376024" cy="51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/>
            <a:t>Un tourniquet vélos/piétons</a:t>
          </a:r>
          <a:endParaRPr lang="en-US" sz="2400" kern="1200"/>
        </a:p>
      </dsp:txBody>
      <dsp:txXfrm>
        <a:off x="0" y="1024426"/>
        <a:ext cx="11376024" cy="511931"/>
      </dsp:txXfrm>
    </dsp:sp>
    <dsp:sp modelId="{F81551D9-5042-4F88-8027-811791D40FD6}">
      <dsp:nvSpPr>
        <dsp:cNvPr id="0" name=""/>
        <dsp:cNvSpPr/>
      </dsp:nvSpPr>
      <dsp:spPr>
        <a:xfrm>
          <a:off x="0" y="1536358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79D25-BDFF-43F4-A314-B96D881013F8}">
      <dsp:nvSpPr>
        <dsp:cNvPr id="0" name=""/>
        <dsp:cNvSpPr/>
      </dsp:nvSpPr>
      <dsp:spPr>
        <a:xfrm>
          <a:off x="0" y="1536358"/>
          <a:ext cx="11376024" cy="51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/>
            <a:t>Une clôture en bon état (2.50m)</a:t>
          </a:r>
          <a:endParaRPr lang="en-US" sz="2400" kern="1200"/>
        </a:p>
      </dsp:txBody>
      <dsp:txXfrm>
        <a:off x="0" y="1536358"/>
        <a:ext cx="11376024" cy="511931"/>
      </dsp:txXfrm>
    </dsp:sp>
    <dsp:sp modelId="{64C5E673-9EA7-4D30-A1BB-29F4B39E4EE4}">
      <dsp:nvSpPr>
        <dsp:cNvPr id="0" name=""/>
        <dsp:cNvSpPr/>
      </dsp:nvSpPr>
      <dsp:spPr>
        <a:xfrm>
          <a:off x="0" y="2048290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F51BCA-BFCA-4672-85C8-A5E2E2CB82F7}">
      <dsp:nvSpPr>
        <dsp:cNvPr id="0" name=""/>
        <dsp:cNvSpPr/>
      </dsp:nvSpPr>
      <dsp:spPr>
        <a:xfrm>
          <a:off x="0" y="2048290"/>
          <a:ext cx="11376024" cy="51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/>
            <a:t>Une vidéo périmétrique thermique</a:t>
          </a:r>
          <a:endParaRPr lang="en-US" sz="2400" kern="1200"/>
        </a:p>
      </dsp:txBody>
      <dsp:txXfrm>
        <a:off x="0" y="2048290"/>
        <a:ext cx="11376024" cy="511931"/>
      </dsp:txXfrm>
    </dsp:sp>
    <dsp:sp modelId="{AD7ADBB0-B28A-4FEA-A628-ADE817687262}">
      <dsp:nvSpPr>
        <dsp:cNvPr id="0" name=""/>
        <dsp:cNvSpPr/>
      </dsp:nvSpPr>
      <dsp:spPr>
        <a:xfrm>
          <a:off x="0" y="2560221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888759-C898-4CB7-A85D-DE67BE0A0075}">
      <dsp:nvSpPr>
        <dsp:cNvPr id="0" name=""/>
        <dsp:cNvSpPr/>
      </dsp:nvSpPr>
      <dsp:spPr>
        <a:xfrm>
          <a:off x="0" y="2560221"/>
          <a:ext cx="11376024" cy="51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/>
            <a:t>Une surveillance vidéo générale</a:t>
          </a:r>
          <a:endParaRPr lang="en-US" sz="2400" kern="1200"/>
        </a:p>
      </dsp:txBody>
      <dsp:txXfrm>
        <a:off x="0" y="2560221"/>
        <a:ext cx="11376024" cy="511931"/>
      </dsp:txXfrm>
    </dsp:sp>
    <dsp:sp modelId="{B7008265-E361-4A9E-8686-ECBB8ED54965}">
      <dsp:nvSpPr>
        <dsp:cNvPr id="0" name=""/>
        <dsp:cNvSpPr/>
      </dsp:nvSpPr>
      <dsp:spPr>
        <a:xfrm>
          <a:off x="0" y="3072153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3F7B0-C60A-431E-AE07-CE750B2CEDA7}">
      <dsp:nvSpPr>
        <dsp:cNvPr id="0" name=""/>
        <dsp:cNvSpPr/>
      </dsp:nvSpPr>
      <dsp:spPr>
        <a:xfrm>
          <a:off x="0" y="3072153"/>
          <a:ext cx="11376024" cy="51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dirty="0"/>
            <a:t>Un dispositif de sonorisation</a:t>
          </a:r>
          <a:endParaRPr lang="en-US" sz="2400" kern="1200" dirty="0"/>
        </a:p>
      </dsp:txBody>
      <dsp:txXfrm>
        <a:off x="0" y="3072153"/>
        <a:ext cx="11376024" cy="511931"/>
      </dsp:txXfrm>
    </dsp:sp>
    <dsp:sp modelId="{AFA447C9-8BB5-4DA6-B36F-3AD51251979D}">
      <dsp:nvSpPr>
        <dsp:cNvPr id="0" name=""/>
        <dsp:cNvSpPr/>
      </dsp:nvSpPr>
      <dsp:spPr>
        <a:xfrm>
          <a:off x="0" y="3584085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62B9EB-3B2B-4A9D-8DF8-8E7933A68469}">
      <dsp:nvSpPr>
        <dsp:cNvPr id="0" name=""/>
        <dsp:cNvSpPr/>
      </dsp:nvSpPr>
      <dsp:spPr>
        <a:xfrm>
          <a:off x="0" y="3584085"/>
          <a:ext cx="11376024" cy="51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/>
            <a:t>Des zones sensibles identifiées et protégées</a:t>
          </a:r>
          <a:endParaRPr lang="en-US" sz="2400" kern="1200"/>
        </a:p>
      </dsp:txBody>
      <dsp:txXfrm>
        <a:off x="0" y="3584085"/>
        <a:ext cx="11376024" cy="511931"/>
      </dsp:txXfrm>
    </dsp:sp>
    <dsp:sp modelId="{BDC7913A-2FBC-4138-9716-3A2E8B61F3BD}">
      <dsp:nvSpPr>
        <dsp:cNvPr id="0" name=""/>
        <dsp:cNvSpPr/>
      </dsp:nvSpPr>
      <dsp:spPr>
        <a:xfrm>
          <a:off x="0" y="4096017"/>
          <a:ext cx="1137602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28E833-A870-4C0D-8A2F-8609AE8E1C9F}">
      <dsp:nvSpPr>
        <dsp:cNvPr id="0" name=""/>
        <dsp:cNvSpPr/>
      </dsp:nvSpPr>
      <dsp:spPr>
        <a:xfrm>
          <a:off x="0" y="4096017"/>
          <a:ext cx="11376024" cy="511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/>
            <a:t>Des patrouilles aléatoires</a:t>
          </a:r>
          <a:endParaRPr lang="en-US" sz="2400" kern="1200"/>
        </a:p>
      </dsp:txBody>
      <dsp:txXfrm>
        <a:off x="0" y="4096017"/>
        <a:ext cx="11376024" cy="51193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C35CB0-B045-452F-A9AA-4BEDF6C3A24F}">
      <dsp:nvSpPr>
        <dsp:cNvPr id="0" name=""/>
        <dsp:cNvSpPr/>
      </dsp:nvSpPr>
      <dsp:spPr>
        <a:xfrm>
          <a:off x="0" y="562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BC7014-722D-4ED0-A376-C52F09E95A0A}">
      <dsp:nvSpPr>
        <dsp:cNvPr id="0" name=""/>
        <dsp:cNvSpPr/>
      </dsp:nvSpPr>
      <dsp:spPr>
        <a:xfrm>
          <a:off x="0" y="562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200" b="0" kern="1200"/>
            <a:t>Service Now : Logbook, KB, stationnement, WT, véhicules…,</a:t>
          </a:r>
          <a:endParaRPr lang="en-US" sz="3200" kern="1200"/>
        </a:p>
      </dsp:txBody>
      <dsp:txXfrm>
        <a:off x="0" y="562"/>
        <a:ext cx="11376024" cy="921477"/>
      </dsp:txXfrm>
    </dsp:sp>
    <dsp:sp modelId="{F7570B06-A619-4B24-B40B-FF9DF58207BE}">
      <dsp:nvSpPr>
        <dsp:cNvPr id="0" name=""/>
        <dsp:cNvSpPr/>
      </dsp:nvSpPr>
      <dsp:spPr>
        <a:xfrm>
          <a:off x="0" y="922039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8BF0AE-2D4C-4B73-8A02-6DD94AE2EF7C}">
      <dsp:nvSpPr>
        <dsp:cNvPr id="0" name=""/>
        <dsp:cNvSpPr/>
      </dsp:nvSpPr>
      <dsp:spPr>
        <a:xfrm>
          <a:off x="0" y="922039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200" b="0" kern="1200"/>
            <a:t>GIS Portal : outil de ronde, suivi caméras…,</a:t>
          </a:r>
          <a:endParaRPr lang="en-US" sz="3200" kern="1200"/>
        </a:p>
      </dsp:txBody>
      <dsp:txXfrm>
        <a:off x="0" y="922039"/>
        <a:ext cx="11376024" cy="921477"/>
      </dsp:txXfrm>
    </dsp:sp>
    <dsp:sp modelId="{6C22EA55-7F48-4555-B119-5C759C7BB496}">
      <dsp:nvSpPr>
        <dsp:cNvPr id="0" name=""/>
        <dsp:cNvSpPr/>
      </dsp:nvSpPr>
      <dsp:spPr>
        <a:xfrm>
          <a:off x="0" y="1843517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AD9268-7209-4D8B-8BD0-C60EAFFBCDF9}">
      <dsp:nvSpPr>
        <dsp:cNvPr id="0" name=""/>
        <dsp:cNvSpPr/>
      </dsp:nvSpPr>
      <dsp:spPr>
        <a:xfrm>
          <a:off x="0" y="1843517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200" b="0" kern="1200"/>
            <a:t>Millestone : Vidéo</a:t>
          </a:r>
          <a:endParaRPr lang="en-US" sz="3200" kern="1200"/>
        </a:p>
      </dsp:txBody>
      <dsp:txXfrm>
        <a:off x="0" y="1843517"/>
        <a:ext cx="11376024" cy="921477"/>
      </dsp:txXfrm>
    </dsp:sp>
    <dsp:sp modelId="{D81EAB1D-52C8-49B8-A325-12D46F2F36A4}">
      <dsp:nvSpPr>
        <dsp:cNvPr id="0" name=""/>
        <dsp:cNvSpPr/>
      </dsp:nvSpPr>
      <dsp:spPr>
        <a:xfrm>
          <a:off x="0" y="2764994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4AB18-2516-4BBF-9471-DEE7356247AA}">
      <dsp:nvSpPr>
        <dsp:cNvPr id="0" name=""/>
        <dsp:cNvSpPr/>
      </dsp:nvSpPr>
      <dsp:spPr>
        <a:xfrm>
          <a:off x="0" y="2764994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200" b="0" kern="1200"/>
            <a:t>Briefcam : recherche vidéo</a:t>
          </a:r>
          <a:endParaRPr lang="en-US" sz="3200" kern="1200"/>
        </a:p>
      </dsp:txBody>
      <dsp:txXfrm>
        <a:off x="0" y="2764994"/>
        <a:ext cx="11376024" cy="921477"/>
      </dsp:txXfrm>
    </dsp:sp>
    <dsp:sp modelId="{EA7606AE-2AFD-4E2F-9BDC-74B66D1142E5}">
      <dsp:nvSpPr>
        <dsp:cNvPr id="0" name=""/>
        <dsp:cNvSpPr/>
      </dsp:nvSpPr>
      <dsp:spPr>
        <a:xfrm>
          <a:off x="0" y="3686472"/>
          <a:ext cx="1137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71154B-6D2C-4C3A-96F2-1D9C49213044}">
      <dsp:nvSpPr>
        <dsp:cNvPr id="0" name=""/>
        <dsp:cNvSpPr/>
      </dsp:nvSpPr>
      <dsp:spPr>
        <a:xfrm>
          <a:off x="0" y="3686472"/>
          <a:ext cx="11376024" cy="921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200" b="0" kern="1200"/>
            <a:t>Autres : TIM, ADaMS, HRT…</a:t>
          </a:r>
          <a:endParaRPr lang="en-US" sz="3200" kern="1200"/>
        </a:p>
      </dsp:txBody>
      <dsp:txXfrm>
        <a:off x="0" y="3686472"/>
        <a:ext cx="11376024" cy="921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1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77682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69263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50833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33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91256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038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32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5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7437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84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70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95808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1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485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533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24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92359BE-66D1-4D9D-B13C-C06AB98709FB}" type="datetimeFigureOut">
              <a:rPr lang="en-US" smtClean="0"/>
              <a:t>1/24/2024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CE0346C-9053-4B11-B50C-8DE18E50571E}" type="slidenum">
              <a:rPr lang="en-US" smtClean="0"/>
              <a:t>‹N°›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29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CA2D69-3A8C-B25F-C0EC-0960A4AB03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477" y="2956649"/>
            <a:ext cx="11376025" cy="2153265"/>
          </a:xfrm>
        </p:spPr>
        <p:txBody>
          <a:bodyPr anchor="t">
            <a:normAutofit/>
          </a:bodyPr>
          <a:lstStyle/>
          <a:p>
            <a:r>
              <a:rPr lang="fr-CH" dirty="0"/>
              <a:t>La sûreté au CERN</a:t>
            </a:r>
            <a:endParaRPr lang="en-US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E11818F-6E17-85A1-2AA4-7CED41F44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235545"/>
            <a:ext cx="11376026" cy="803787"/>
          </a:xfrm>
        </p:spPr>
        <p:txBody>
          <a:bodyPr>
            <a:normAutofit/>
          </a:bodyPr>
          <a:lstStyle/>
          <a:p>
            <a:r>
              <a:rPr lang="fr-CH" sz="1900" dirty="0"/>
              <a:t>Présentation CDSE - LAB</a:t>
            </a:r>
          </a:p>
          <a:p>
            <a:r>
              <a:rPr lang="fr-CH" sz="1900" dirty="0"/>
              <a:t>26 Janvier 2024</a:t>
            </a:r>
            <a:endParaRPr lang="en-US" sz="19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10E093E-D7F1-A47C-8BDA-BB46A43AD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637" y="3429000"/>
            <a:ext cx="6102251" cy="27445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7952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859D61E-6CD5-F7BA-151C-4635EC42F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Quels risques pour le CERN ?</a:t>
            </a:r>
            <a:endParaRPr lang="en-US" dirty="0"/>
          </a:p>
        </p:txBody>
      </p:sp>
      <p:graphicFrame>
        <p:nvGraphicFramePr>
          <p:cNvPr id="7" name="Espace réservé du contenu 1">
            <a:extLst>
              <a:ext uri="{FF2B5EF4-FFF2-40B4-BE49-F238E27FC236}">
                <a16:creationId xmlns:a16="http://schemas.microsoft.com/office/drawing/2014/main" id="{EC18B85C-1E65-AD16-E454-B6F5C14C27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0063167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7265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6263739-6641-5D5D-D289-67F94A748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fr-FR" dirty="0"/>
              <a:t>Une philosophie de campus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Contrôles  non-intrusifs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dirty="0"/>
              <a:t>… L’accroissement des usagers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Impératif de fluidité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dirty="0"/>
              <a:t>… La diversité des contrôles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Véhicules/ 2 roues/piétons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FR" dirty="0"/>
              <a:t>… un site industriel et de services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nombreux bâtiments sur de vastes zones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60 ans d’activité de construction</a:t>
            </a:r>
          </a:p>
          <a:p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E2207F2-C0B6-1AA6-8DBD-70812DD2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/>
              <a:t>Assurer la sûreté du site c’est aussi prendre en compte</a:t>
            </a:r>
            <a:endParaRPr lang="en-US" dirty="0"/>
          </a:p>
        </p:txBody>
      </p:sp>
      <p:pic>
        <p:nvPicPr>
          <p:cNvPr id="4" name="Picture 8">
            <a:extLst>
              <a:ext uri="{FF2B5EF4-FFF2-40B4-BE49-F238E27FC236}">
                <a16:creationId xmlns:a16="http://schemas.microsoft.com/office/drawing/2014/main" id="{A097D69A-C3EB-1EE4-2532-6F080931B1A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01515" y="906464"/>
            <a:ext cx="2228424" cy="2340355"/>
          </a:xfrm>
          <a:prstGeom prst="rect">
            <a:avLst/>
          </a:prstGeom>
        </p:spPr>
      </p:pic>
      <p:pic>
        <p:nvPicPr>
          <p:cNvPr id="5" name="Picture 15">
            <a:extLst>
              <a:ext uri="{FF2B5EF4-FFF2-40B4-BE49-F238E27FC236}">
                <a16:creationId xmlns:a16="http://schemas.microsoft.com/office/drawing/2014/main" id="{D5EAED56-93DE-46AF-0E1D-D69011F559F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10637" y="1271463"/>
            <a:ext cx="2877474" cy="2155327"/>
          </a:xfrm>
          <a:prstGeom prst="rect">
            <a:avLst/>
          </a:prstGeom>
        </p:spPr>
      </p:pic>
      <p:pic>
        <p:nvPicPr>
          <p:cNvPr id="6" name="Picture 13">
            <a:extLst>
              <a:ext uri="{FF2B5EF4-FFF2-40B4-BE49-F238E27FC236}">
                <a16:creationId xmlns:a16="http://schemas.microsoft.com/office/drawing/2014/main" id="{D5E24167-0CE3-76B7-4C1B-190B0169B2E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246" y="3250514"/>
            <a:ext cx="2012962" cy="161197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4B2DA288-6E7F-2654-39D9-8753A4AB1BB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898" y="3579718"/>
            <a:ext cx="2228424" cy="2179340"/>
          </a:xfrm>
          <a:prstGeom prst="rect">
            <a:avLst/>
          </a:prstGeom>
        </p:spPr>
      </p:pic>
      <p:pic>
        <p:nvPicPr>
          <p:cNvPr id="8" name="Picture 12">
            <a:extLst>
              <a:ext uri="{FF2B5EF4-FFF2-40B4-BE49-F238E27FC236}">
                <a16:creationId xmlns:a16="http://schemas.microsoft.com/office/drawing/2014/main" id="{E77DDA89-FD10-F148-CEA6-61300969FBA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956" y="4837144"/>
            <a:ext cx="1833251" cy="102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527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5EF06E7-2C21-A3AC-9ADF-358D232A6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2749"/>
            <a:ext cx="11376024" cy="4028026"/>
          </a:xfrm>
        </p:spPr>
        <p:txBody>
          <a:bodyPr/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Collaboration étroite avec les services de sécurité des Etats hôtes (CH et FR).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Mesures de protection physique adaptées à l'environnement géographique de l’Organisation.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Résilience (Augmenter les efforts et les risques pour les  délinquants et réduire les gains).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FR" sz="2400" dirty="0"/>
              <a:t>Préparation et formation aux événements de sûreté, y compris la gestion des crises.</a:t>
            </a:r>
            <a:endParaRPr lang="en-US" sz="24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1698E76-EF20-585A-7023-0EAE6896A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Quels principes stratégiques pour la sûreté du CERN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415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1EF6CB8-C43D-DA6F-3B42-3682F7EC6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Un site en sûreté c’est quoi pour le CERN ?</a:t>
            </a:r>
            <a:endParaRPr lang="en-US" dirty="0"/>
          </a:p>
        </p:txBody>
      </p:sp>
      <p:graphicFrame>
        <p:nvGraphicFramePr>
          <p:cNvPr id="5" name="Espace réservé du contenu 1">
            <a:extLst>
              <a:ext uri="{FF2B5EF4-FFF2-40B4-BE49-F238E27FC236}">
                <a16:creationId xmlns:a16="http://schemas.microsoft.com/office/drawing/2014/main" id="{4DE4CE57-133E-AB41-1EBD-3904C01E23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82998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4733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D0CFE491-9C5E-0F15-ED55-8C23C32475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16206" y="980360"/>
            <a:ext cx="865209" cy="23344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A78E46F-05BF-B078-C351-E336A42BA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919" y="3936419"/>
            <a:ext cx="7617204" cy="2190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A75D45A-D715-5CC5-8423-8D7F9C38C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59332" y="4010718"/>
            <a:ext cx="1001257" cy="20414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FBE90F6-513A-3CB2-6DC9-BAF73097D1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4738" y="927788"/>
            <a:ext cx="3470523" cy="21900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5108B58-A265-2B6F-CECB-9746AF4B34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3468" b="38342"/>
          <a:stretch/>
        </p:blipFill>
        <p:spPr>
          <a:xfrm>
            <a:off x="72013" y="314173"/>
            <a:ext cx="1077279" cy="12705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27AA1AA-C040-7451-BF88-530E4991733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6228"/>
          <a:stretch/>
        </p:blipFill>
        <p:spPr>
          <a:xfrm>
            <a:off x="100293" y="3314793"/>
            <a:ext cx="1849367" cy="24699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120A543-FEBD-DA4D-DA8F-0B1E4202CD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7588" y="2147576"/>
            <a:ext cx="1992385" cy="15602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23C6562-E653-4FD7-44E7-877E51FCFC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8593" y="2022813"/>
            <a:ext cx="2820405" cy="1523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14E7D25-C792-6DF8-6EF9-B1E6E291B5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88593" y="89804"/>
            <a:ext cx="2820404" cy="17147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18CBFF3-1D6D-BCF8-BEE4-F33A473A69E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37589" y="162358"/>
            <a:ext cx="1992385" cy="13498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1208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8358F20-FDD1-0F9E-A12A-54781F92F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18937"/>
            <a:ext cx="11376024" cy="5081838"/>
          </a:xfrm>
        </p:spPr>
        <p:txBody>
          <a:bodyPr/>
          <a:lstStyle/>
          <a:p>
            <a:pPr lvl="1" indent="0">
              <a:buNone/>
            </a:pP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service de sûreté est chargé :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d’assurer la sécurité des personnes et des biens,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fr-CH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</a:t>
            </a: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superviser toutes les questions relatives à la sureté, aux autorisations d'accès, aux interactions avec les autres services,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superviser l’activité des contractants chargés de la sûreté, de l'enregistrement, de la gestion des clés et des cartes d’accès,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gérer toutes les demandes de recherche émanant des personnes autorisées,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d’assurer le suivi de toutes les déclarations de vols ou d'incidents pour tenter d'en identifier les auteurs,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fr-CH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donner un avis lors de la </a:t>
            </a: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conception de tout nouveau bâtiment ou de toute rénovation importante,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répondre aux demandes des utilisateurs pour toutes les requêtes liées à la sûreté,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proposer des améliorations du système de sûreté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fr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d’optimiser les relations opérationnelles avec les polices suisse et française.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2ED6FB5-9FA8-22F0-3058-4E50D00EB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fr-CH" dirty="0"/>
              <a:t>4. Les missions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907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69DCD8F-7B73-B84C-3958-8F16D5780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Les outils</a:t>
            </a:r>
            <a:endParaRPr lang="en-US" dirty="0"/>
          </a:p>
        </p:txBody>
      </p:sp>
      <p:graphicFrame>
        <p:nvGraphicFramePr>
          <p:cNvPr id="5" name="Espace réservé du contenu 1">
            <a:extLst>
              <a:ext uri="{FF2B5EF4-FFF2-40B4-BE49-F238E27FC236}">
                <a16:creationId xmlns:a16="http://schemas.microsoft.com/office/drawing/2014/main" id="{EFE6FBD7-1193-F848-AC0D-493467E08F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69687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5623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61255E1-955F-3A1D-FC0A-772B362D2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r>
              <a:rPr lang="fr-CH" dirty="0"/>
              <a:t>Un </a:t>
            </a:r>
            <a:r>
              <a:rPr lang="fr-CH" dirty="0" err="1"/>
              <a:t>logbook</a:t>
            </a:r>
            <a:r>
              <a:rPr lang="fr-CH" dirty="0"/>
              <a:t> basé sur Service </a:t>
            </a:r>
            <a:r>
              <a:rPr lang="fr-CH" dirty="0" err="1"/>
              <a:t>Now</a:t>
            </a:r>
            <a:r>
              <a:rPr lang="fr-CH" dirty="0"/>
              <a:t> pour:</a:t>
            </a:r>
          </a:p>
          <a:p>
            <a:pPr lvl="1"/>
            <a:r>
              <a:rPr lang="fr-CH" sz="2100" dirty="0"/>
              <a:t>Conserver l’historique de notre activité  (au-delà du contractant)</a:t>
            </a:r>
          </a:p>
          <a:p>
            <a:pPr lvl="1"/>
            <a:r>
              <a:rPr lang="fr-CH" sz="2100" dirty="0"/>
              <a:t>Automatiser les taches récurrentes</a:t>
            </a:r>
          </a:p>
          <a:p>
            <a:pPr lvl="1"/>
            <a:r>
              <a:rPr lang="fr-CH" sz="2100" dirty="0"/>
              <a:t>Disposer d’un outil commun avec nos «clients»</a:t>
            </a:r>
          </a:p>
          <a:p>
            <a:pPr lvl="1"/>
            <a:r>
              <a:rPr lang="fr-CH" sz="2100" dirty="0"/>
              <a:t>Réduire les temps de compte rendu</a:t>
            </a:r>
          </a:p>
          <a:p>
            <a:pPr lvl="1"/>
            <a:r>
              <a:rPr lang="fr-CH" sz="2100" dirty="0"/>
              <a:t>Anticiper la charge de travail</a:t>
            </a:r>
          </a:p>
          <a:p>
            <a:pPr lvl="1"/>
            <a:r>
              <a:rPr lang="fr-CH" sz="2100" dirty="0"/>
              <a:t>Suivre l’activité …</a:t>
            </a:r>
          </a:p>
          <a:p>
            <a:pPr lvl="1"/>
            <a:endParaRPr lang="fr-CH" sz="2100" dirty="0"/>
          </a:p>
          <a:p>
            <a:pPr lvl="1"/>
            <a:endParaRPr lang="fr-CH" sz="2100" dirty="0"/>
          </a:p>
          <a:p>
            <a:pPr marL="366712" lvl="1" indent="0">
              <a:buNone/>
            </a:pPr>
            <a:endParaRPr lang="fr-CH" sz="2100" dirty="0"/>
          </a:p>
          <a:p>
            <a:pPr marL="366712" lvl="1" indent="0">
              <a:buNone/>
            </a:pPr>
            <a:r>
              <a:rPr lang="fr-CH" sz="2100" dirty="0"/>
              <a:t>* Cf Présentation Service </a:t>
            </a:r>
            <a:r>
              <a:rPr lang="fr-CH" sz="2100" dirty="0" err="1"/>
              <a:t>Now</a:t>
            </a:r>
            <a:r>
              <a:rPr lang="fr-CH" sz="2100" dirty="0"/>
              <a:t> </a:t>
            </a:r>
            <a:endParaRPr lang="en-US" sz="21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E0F7983-FEA9-8324-DEE6-BD811DCE6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Service Now – Logbook </a:t>
            </a:r>
          </a:p>
        </p:txBody>
      </p:sp>
    </p:spTree>
    <p:extLst>
      <p:ext uri="{BB962C8B-B14F-4D97-AF65-F5344CB8AC3E}">
        <p14:creationId xmlns:p14="http://schemas.microsoft.com/office/powerpoint/2010/main" val="1990524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7714277-19DA-B0B6-0D0A-CE93EC01C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74459"/>
            <a:ext cx="11376024" cy="5026316"/>
          </a:xfrm>
        </p:spPr>
        <p:txBody>
          <a:bodyPr/>
          <a:lstStyle/>
          <a:p>
            <a:r>
              <a:rPr lang="fr-CH" sz="2400" dirty="0"/>
              <a:t>Les objectifs sont de :</a:t>
            </a:r>
          </a:p>
          <a:p>
            <a:pPr lvl="2"/>
            <a:r>
              <a:rPr lang="fr-FR" sz="2100" dirty="0">
                <a:solidFill>
                  <a:srgbClr val="000000"/>
                </a:solidFill>
              </a:rPr>
              <a:t>programmer des circuits de ronde d’inspections selon différents critères (fréquence, aléatoire, historiques…),</a:t>
            </a:r>
          </a:p>
          <a:p>
            <a:pPr lvl="2"/>
            <a:r>
              <a:rPr lang="fr-FR" sz="2100" dirty="0">
                <a:solidFill>
                  <a:srgbClr val="000000"/>
                </a:solidFill>
              </a:rPr>
              <a:t>permettre à chaque gardien :</a:t>
            </a:r>
          </a:p>
          <a:p>
            <a:pPr lvl="3"/>
            <a:r>
              <a:rPr lang="fr-FR" sz="2100" dirty="0">
                <a:solidFill>
                  <a:srgbClr val="000000"/>
                </a:solidFill>
              </a:rPr>
              <a:t>de visualiser le trajet à réaliser et </a:t>
            </a:r>
          </a:p>
          <a:p>
            <a:pPr lvl="3"/>
            <a:r>
              <a:rPr lang="fr-FR" sz="2100" dirty="0">
                <a:solidFill>
                  <a:srgbClr val="000000"/>
                </a:solidFill>
              </a:rPr>
              <a:t>de valider en temps réel les infrastructures inspectées.</a:t>
            </a:r>
            <a:endParaRPr lang="fr-CH" sz="2100" dirty="0"/>
          </a:p>
          <a:p>
            <a:pPr lvl="2"/>
            <a:r>
              <a:rPr lang="fr-CH" sz="2100" dirty="0"/>
              <a:t>adapter les fréquences de visite à la réalité</a:t>
            </a:r>
          </a:p>
          <a:p>
            <a:pPr lvl="2"/>
            <a:r>
              <a:rPr lang="fr-CH" sz="2100" dirty="0"/>
              <a:t>varier les circuits</a:t>
            </a:r>
          </a:p>
          <a:p>
            <a:pPr lvl="2"/>
            <a:r>
              <a:rPr lang="fr-CH" sz="2100" dirty="0"/>
              <a:t>contrôler la bonne exécution</a:t>
            </a:r>
          </a:p>
          <a:p>
            <a:pPr lvl="2"/>
            <a:r>
              <a:rPr lang="fr-CH" sz="2100" dirty="0"/>
              <a:t>disposer d’une traçabilité</a:t>
            </a:r>
          </a:p>
          <a:p>
            <a:pPr marL="324000" lvl="2" indent="0">
              <a:buNone/>
            </a:pPr>
            <a:endParaRPr lang="fr-CH" sz="2100" dirty="0"/>
          </a:p>
          <a:p>
            <a:pPr marL="324000" lvl="2" indent="0">
              <a:buNone/>
            </a:pPr>
            <a:r>
              <a:rPr lang="fr-CH" sz="2000" dirty="0"/>
              <a:t>* Cf Présentation GIS</a:t>
            </a:r>
            <a:endParaRPr lang="en-US" sz="2000" dirty="0"/>
          </a:p>
          <a:p>
            <a:pPr marL="324000" lvl="2" indent="0">
              <a:buNone/>
            </a:pPr>
            <a:endParaRPr lang="fr-CH" sz="2400" dirty="0"/>
          </a:p>
          <a:p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5D1191A-1F78-68A2-079B-EC212FA40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0965"/>
          </a:xfrm>
        </p:spPr>
        <p:txBody>
          <a:bodyPr/>
          <a:lstStyle/>
          <a:p>
            <a:r>
              <a:rPr lang="fr-CH" dirty="0"/>
              <a:t>GIS – Un outil pour les rondes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300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C3D2F04-A523-2F08-818D-A7B7CCBF1BDC}"/>
              </a:ext>
            </a:extLst>
          </p:cNvPr>
          <p:cNvSpPr txBox="1"/>
          <p:nvPr/>
        </p:nvSpPr>
        <p:spPr bwMode="auto">
          <a:xfrm>
            <a:off x="4795706" y="1074509"/>
            <a:ext cx="260058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0000" dirty="0"/>
              <a:t>?</a:t>
            </a:r>
            <a:endParaRPr lang="en-US" sz="30000" dirty="0"/>
          </a:p>
        </p:txBody>
      </p:sp>
    </p:spTree>
    <p:extLst>
      <p:ext uri="{BB962C8B-B14F-4D97-AF65-F5344CB8AC3E}">
        <p14:creationId xmlns:p14="http://schemas.microsoft.com/office/powerpoint/2010/main" val="882774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7184909-8B99-55CE-B013-BB5CA39F7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Plan</a:t>
            </a:r>
            <a:endParaRPr lang="en-US" dirty="0"/>
          </a:p>
        </p:txBody>
      </p:sp>
      <p:graphicFrame>
        <p:nvGraphicFramePr>
          <p:cNvPr id="5" name="Espace réservé du contenu 1">
            <a:extLst>
              <a:ext uri="{FF2B5EF4-FFF2-40B4-BE49-F238E27FC236}">
                <a16:creationId xmlns:a16="http://schemas.microsoft.com/office/drawing/2014/main" id="{AFFB999C-0A4A-B12B-507F-737748AF5C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329324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3506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8065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9C38F612-6ECE-1C3B-9451-6F60AB42A6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Vidéo</a:t>
            </a:r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BBFBD6A-1EBA-0811-5AA8-2EC3C5560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086"/>
          </a:xfrm>
        </p:spPr>
        <p:txBody>
          <a:bodyPr/>
          <a:lstStyle/>
          <a:p>
            <a:r>
              <a:rPr lang="fr-CH" dirty="0"/>
              <a:t>1. A la découverte du CERN</a:t>
            </a:r>
            <a:endParaRPr lang="en-US" dirty="0"/>
          </a:p>
        </p:txBody>
      </p:sp>
      <p:pic>
        <p:nvPicPr>
          <p:cNvPr id="1026" name="Image 15">
            <a:extLst>
              <a:ext uri="{FF2B5EF4-FFF2-40B4-BE49-F238E27FC236}">
                <a16:creationId xmlns:a16="http://schemas.microsoft.com/office/drawing/2014/main" id="{BC42D145-DB29-8DA3-A987-D863948FA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896" y="900901"/>
            <a:ext cx="7060207" cy="52998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2760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E7695A9E-5354-7BB0-78CA-4D32A44A786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0077" y="838105"/>
            <a:ext cx="5626869" cy="54026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E614BE94-FB43-6F37-9788-35A99BDFD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75699"/>
          </a:xfrm>
        </p:spPr>
        <p:txBody>
          <a:bodyPr/>
          <a:lstStyle/>
          <a:p>
            <a:r>
              <a:rPr lang="fr-CH" dirty="0"/>
              <a:t>16 sites différents</a:t>
            </a:r>
            <a:endParaRPr lang="en-US" dirty="0"/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C65C1D7F-87AE-DEB9-2AF1-03162DB67DAE}"/>
              </a:ext>
            </a:extLst>
          </p:cNvPr>
          <p:cNvGrpSpPr/>
          <p:nvPr/>
        </p:nvGrpSpPr>
        <p:grpSpPr>
          <a:xfrm>
            <a:off x="2967738" y="3627060"/>
            <a:ext cx="1562393" cy="2665713"/>
            <a:chOff x="4106540" y="3554011"/>
            <a:chExt cx="1562393" cy="2665713"/>
          </a:xfrm>
        </p:grpSpPr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9CF1A2C0-205E-26F0-26A6-8442279C6B03}"/>
                </a:ext>
              </a:extLst>
            </p:cNvPr>
            <p:cNvSpPr/>
            <p:nvPr/>
          </p:nvSpPr>
          <p:spPr>
            <a:xfrm rot="2301595">
              <a:off x="5011228" y="3554011"/>
              <a:ext cx="657705" cy="13855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71C2B39-CD49-209D-80F9-4C9AFBF2E365}"/>
                </a:ext>
              </a:extLst>
            </p:cNvPr>
            <p:cNvSpPr/>
            <p:nvPr/>
          </p:nvSpPr>
          <p:spPr>
            <a:xfrm rot="5613427">
              <a:off x="4555536" y="5283202"/>
              <a:ext cx="487526" cy="13855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0CDB5025-87E2-6AF0-160F-05F828C9E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5973" y="5306512"/>
              <a:ext cx="377985" cy="383173"/>
            </a:xfrm>
            <a:prstGeom prst="rect">
              <a:avLst/>
            </a:prstGeom>
          </p:spPr>
        </p:pic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A6141EB3-701E-EACD-9786-56E1C70A7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3299" y="4779956"/>
              <a:ext cx="377985" cy="387662"/>
            </a:xfrm>
            <a:prstGeom prst="rect">
              <a:avLst/>
            </a:prstGeom>
          </p:spPr>
        </p:pic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4AC40277-1B2F-C910-1C6E-1B6F46FA914E}"/>
              </a:ext>
            </a:extLst>
          </p:cNvPr>
          <p:cNvSpPr txBox="1"/>
          <p:nvPr/>
        </p:nvSpPr>
        <p:spPr bwMode="auto">
          <a:xfrm flipH="1">
            <a:off x="7774296" y="838105"/>
            <a:ext cx="33998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Meyrin + </a:t>
            </a:r>
            <a:r>
              <a:rPr lang="fr-CH" dirty="0">
                <a:solidFill>
                  <a:srgbClr val="00B050"/>
                </a:solidFill>
              </a:rPr>
              <a:t>LHC1 </a:t>
            </a:r>
            <a:r>
              <a:rPr lang="fr-CH" dirty="0"/>
              <a:t>+ SM18 +SM19</a:t>
            </a:r>
          </a:p>
          <a:p>
            <a:r>
              <a:rPr lang="fr-CH" dirty="0" err="1"/>
              <a:t>Prevessin</a:t>
            </a:r>
            <a:endParaRPr lang="fr-CH" dirty="0"/>
          </a:p>
          <a:p>
            <a:r>
              <a:rPr lang="fr-CH" dirty="0">
                <a:solidFill>
                  <a:srgbClr val="00B050"/>
                </a:solidFill>
              </a:rPr>
              <a:t>LHC2</a:t>
            </a:r>
          </a:p>
          <a:p>
            <a:r>
              <a:rPr lang="fr-CH" dirty="0"/>
              <a:t>LHC3</a:t>
            </a:r>
          </a:p>
          <a:p>
            <a:r>
              <a:rPr lang="fr-CH" dirty="0"/>
              <a:t>LHC4</a:t>
            </a:r>
          </a:p>
          <a:p>
            <a:r>
              <a:rPr lang="fr-CH" dirty="0">
                <a:solidFill>
                  <a:srgbClr val="00B050"/>
                </a:solidFill>
              </a:rPr>
              <a:t>LHC5</a:t>
            </a:r>
          </a:p>
          <a:p>
            <a:r>
              <a:rPr lang="fr-CH" dirty="0"/>
              <a:t>LHC6</a:t>
            </a:r>
          </a:p>
          <a:p>
            <a:r>
              <a:rPr lang="fr-CH" dirty="0"/>
              <a:t>LHC7</a:t>
            </a:r>
          </a:p>
          <a:p>
            <a:r>
              <a:rPr lang="fr-CH" dirty="0">
                <a:solidFill>
                  <a:srgbClr val="00B050"/>
                </a:solidFill>
              </a:rPr>
              <a:t>LHC8</a:t>
            </a:r>
          </a:p>
          <a:p>
            <a:r>
              <a:rPr lang="en-US" dirty="0"/>
              <a:t>SPS BA1</a:t>
            </a:r>
          </a:p>
          <a:p>
            <a:r>
              <a:rPr lang="en-US" dirty="0"/>
              <a:t>SPS BA2</a:t>
            </a:r>
          </a:p>
          <a:p>
            <a:r>
              <a:rPr lang="en-US" dirty="0"/>
              <a:t>SPS BA4</a:t>
            </a:r>
          </a:p>
          <a:p>
            <a:r>
              <a:rPr lang="en-US" dirty="0"/>
              <a:t>SPS BA5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44F229D-7220-A3AC-A11E-84B168767DD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6130" y="4395232"/>
            <a:ext cx="408146" cy="27238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FBEE9CA-370C-6F94-0241-0A5EFCA3C3F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386" y="5807385"/>
            <a:ext cx="472563" cy="315042"/>
          </a:xfrm>
          <a:prstGeom prst="rect">
            <a:avLst/>
          </a:prstGeom>
        </p:spPr>
      </p:pic>
      <p:sp>
        <p:nvSpPr>
          <p:cNvPr id="2" name="Organigramme : Connecteur 1">
            <a:extLst>
              <a:ext uri="{FF2B5EF4-FFF2-40B4-BE49-F238E27FC236}">
                <a16:creationId xmlns:a16="http://schemas.microsoft.com/office/drawing/2014/main" id="{69EA98ED-F9FE-3E1B-83B2-200A731F38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25730" y="4747156"/>
            <a:ext cx="403152" cy="387661"/>
          </a:xfrm>
          <a:prstGeom prst="flowChartConnector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15A9D993-0C8F-0129-8FFA-15E2D7D2C1C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899495" y="877598"/>
            <a:ext cx="403152" cy="387661"/>
          </a:xfrm>
          <a:prstGeom prst="flowChartConnector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rganigramme : Connecteur 22">
            <a:extLst>
              <a:ext uri="{FF2B5EF4-FFF2-40B4-BE49-F238E27FC236}">
                <a16:creationId xmlns:a16="http://schemas.microsoft.com/office/drawing/2014/main" id="{673191A1-BDA2-4815-ADA4-AD6D62AAF09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754848" y="5436302"/>
            <a:ext cx="403152" cy="387661"/>
          </a:xfrm>
          <a:prstGeom prst="flowChartConnector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rganigramme : Connecteur 23">
            <a:extLst>
              <a:ext uri="{FF2B5EF4-FFF2-40B4-BE49-F238E27FC236}">
                <a16:creationId xmlns:a16="http://schemas.microsoft.com/office/drawing/2014/main" id="{D3DB161B-C28A-F020-139F-0F009EB90B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57616" y="5807385"/>
            <a:ext cx="275031" cy="235261"/>
          </a:xfrm>
          <a:prstGeom prst="flowChartConnector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345AD7FC-2A44-CBCB-DAD4-106CBC6E91C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730" y="3660680"/>
            <a:ext cx="377985" cy="383173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F6915088-6107-851E-2FC6-FB6CDB632B7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6899" y="1196696"/>
            <a:ext cx="377985" cy="383173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A34F5EF9-9D49-76D4-CEF8-A102C1DBB2F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8652" y="1977733"/>
            <a:ext cx="377985" cy="383173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BF2A9314-9175-69A3-0965-C469EDDE03B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42" y="3746469"/>
            <a:ext cx="377985" cy="383173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27E260B-D065-A49D-6EA5-333760F2B2F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765" y="4962305"/>
            <a:ext cx="377985" cy="383173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D238F6FA-B8D1-6F60-9CFE-2311A3514E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6728" y="5589183"/>
            <a:ext cx="377985" cy="38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35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397AF51-F2C9-C0BD-0D08-689FA69F9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Le CERN c’est :</a:t>
            </a:r>
            <a:endParaRPr lang="en-US" dirty="0"/>
          </a:p>
        </p:txBody>
      </p:sp>
      <p:graphicFrame>
        <p:nvGraphicFramePr>
          <p:cNvPr id="13" name="Espace réservé du contenu 1">
            <a:extLst>
              <a:ext uri="{FF2B5EF4-FFF2-40B4-BE49-F238E27FC236}">
                <a16:creationId xmlns:a16="http://schemas.microsoft.com/office/drawing/2014/main" id="{B8BAFCDE-8D42-7B9E-21AF-7BBA0DB341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559439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5481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5DE2662-1327-ED3C-A966-83736491C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Le CERN est territorialement sur 2 pays : La Suisse et la France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Le CERN est une organisation internationale : Extraterritorialité – Statut UNESCO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Les règles internes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100" dirty="0"/>
              <a:t>Conforme à la législation des Pays Hôtes : la plus protectrice – 4P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100" dirty="0"/>
              <a:t>Déclinée par des Circulaires Opérationnelles ou administratives</a:t>
            </a:r>
          </a:p>
          <a:p>
            <a:pPr marL="342900" lvl="1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CH" sz="2100" b="1" dirty="0"/>
              <a:t>Assistance des Pays Hôtes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100" dirty="0"/>
              <a:t>Respect de la Convention de Genève,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100" dirty="0"/>
              <a:t>Protection du CERN, recherche d’information,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100" dirty="0"/>
              <a:t>Recherche d’antécédents, évictions, arrestations…</a:t>
            </a:r>
          </a:p>
          <a:p>
            <a:pPr lvl="1" indent="0">
              <a:buNone/>
            </a:pPr>
            <a:endParaRPr lang="fr-CH" sz="21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6C84522-0481-D5B7-8089-E8E5F45CC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2. Le statut du CERN – Particularités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781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929BF57-7901-5B5B-73D5-2AFCA052D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98759"/>
            <a:ext cx="11376025" cy="784089"/>
          </a:xfrm>
        </p:spPr>
        <p:txBody>
          <a:bodyPr anchor="t">
            <a:normAutofit/>
          </a:bodyPr>
          <a:lstStyle/>
          <a:p>
            <a:r>
              <a:rPr lang="fr-CH" dirty="0"/>
              <a:t>Le service de sûreté</a:t>
            </a:r>
            <a:endParaRPr lang="en-US" dirty="0"/>
          </a:p>
        </p:txBody>
      </p:sp>
      <p:graphicFrame>
        <p:nvGraphicFramePr>
          <p:cNvPr id="5" name="Espace réservé du contenu 1">
            <a:extLst>
              <a:ext uri="{FF2B5EF4-FFF2-40B4-BE49-F238E27FC236}">
                <a16:creationId xmlns:a16="http://schemas.microsoft.com/office/drawing/2014/main" id="{63FA435D-ADF0-593D-B5F8-7F9B908F95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060267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472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E5721F6-E4CA-5BC0-26B3-778DD29AF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18937"/>
            <a:ext cx="11376024" cy="5081838"/>
          </a:xfrm>
        </p:spPr>
        <p:txBody>
          <a:bodyPr/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002060"/>
                </a:solidFill>
              </a:rPr>
              <a:t>1 487 caméras dont 1 031 en live, 229 thermiques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002060"/>
                </a:solidFill>
              </a:rPr>
              <a:t>7 sites sonorisés (HP)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95 intercoms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002060"/>
                </a:solidFill>
              </a:rPr>
              <a:t>740 bâtiments environ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002060"/>
                </a:solidFill>
              </a:rPr>
              <a:t>22 km de clôture dont 8 en cours de rénovation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002060"/>
                </a:solidFill>
              </a:rPr>
              <a:t>627 recherches vidéo (Taux de résolution 94%)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002060"/>
                </a:solidFill>
              </a:rPr>
              <a:t>66 déclarations de vol (dont 31 sur site)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002060"/>
                </a:solidFill>
              </a:rPr>
              <a:t>4 visites VVIP : Présidents de la Suisse, de la France, du Chili et inauguration SGW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rgbClr val="002060"/>
                </a:solidFill>
              </a:rPr>
              <a:t>169 visites VIP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D6B5AC2-C341-7AAB-F2BC-619670DCA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9864"/>
          </a:xfrm>
        </p:spPr>
        <p:txBody>
          <a:bodyPr/>
          <a:lstStyle/>
          <a:p>
            <a:r>
              <a:rPr lang="fr-CH" dirty="0"/>
              <a:t>3 . La sûreté – Quelques chiffres (2023)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765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84B2B82-568B-57F6-076E-77E50BA46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14 agents/jour – 7 agents/nuit/week-end/jours fériés</a:t>
            </a:r>
          </a:p>
          <a:p>
            <a:pPr marL="666900" marR="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103 000 taches diverses/an : patrouilleurs (46%), CSA (31%), statiques (7.5%), parking (3%)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4 032 alarmes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4 380 rondes : 162 153 bâtiments, 298 993 points de vérification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1 074 déplacements de véhicules, 156 infractions stationnements, 9 déplacements de vélos, 31 balisages,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6 000 personnes en simultané/jour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4 000 refus d’accès (porte E – Tunnel)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1 085 oublis de carte d’accès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21 000 cartes visiteur validées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21 283 livraisons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sz="1900" dirty="0"/>
              <a:t>17 420 tickets (4 260 INC et 13 160 REQ)</a:t>
            </a:r>
          </a:p>
          <a:p>
            <a:endParaRPr lang="en-US" sz="19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F0758EE-6909-3749-D2A2-1AA3C9BA5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/>
              <a:t>Le service de gardiennage – Quelques chiffres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8979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1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hème1" id="{EE3EBB5D-7359-42CB-8723-F4904FA9A98E}" vid="{DBDE150C-820B-4988-B510-D438070754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Thème1</Template>
  <TotalTime>2422</TotalTime>
  <Words>974</Words>
  <Application>Microsoft Office PowerPoint</Application>
  <PresentationFormat>Grand écran</PresentationFormat>
  <Paragraphs>149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Courier New</vt:lpstr>
      <vt:lpstr>Wingdings</vt:lpstr>
      <vt:lpstr>Thème1</vt:lpstr>
      <vt:lpstr>La sûreté au CERN</vt:lpstr>
      <vt:lpstr>Plan</vt:lpstr>
      <vt:lpstr>1. A la découverte du CERN</vt:lpstr>
      <vt:lpstr>16 sites différents</vt:lpstr>
      <vt:lpstr>Le CERN c’est :</vt:lpstr>
      <vt:lpstr>2. Le statut du CERN – Particularités </vt:lpstr>
      <vt:lpstr>Le service de sûreté</vt:lpstr>
      <vt:lpstr>3 . La sûreté – Quelques chiffres (2023)</vt:lpstr>
      <vt:lpstr>Le service de gardiennage – Quelques chiffres</vt:lpstr>
      <vt:lpstr>Quels risques pour le CERN ?</vt:lpstr>
      <vt:lpstr>Assurer la sûreté du site c’est aussi prendre en compte</vt:lpstr>
      <vt:lpstr>Quels principes stratégiques pour la sûreté du CERN ?</vt:lpstr>
      <vt:lpstr>Un site en sûreté c’est quoi pour le CERN ?</vt:lpstr>
      <vt:lpstr>Présentation PowerPoint</vt:lpstr>
      <vt:lpstr>4. Les missions</vt:lpstr>
      <vt:lpstr>Les outils</vt:lpstr>
      <vt:lpstr>Service Now – Logbook </vt:lpstr>
      <vt:lpstr>GIS – Un outil pour les rondes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sûreté au CERN</dc:title>
  <dc:creator>Didier Constant</dc:creator>
  <cp:lastModifiedBy>Didier Constant</cp:lastModifiedBy>
  <cp:revision>26</cp:revision>
  <dcterms:created xsi:type="dcterms:W3CDTF">2023-01-11T14:51:22Z</dcterms:created>
  <dcterms:modified xsi:type="dcterms:W3CDTF">2024-01-24T14:32:51Z</dcterms:modified>
</cp:coreProperties>
</file>