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79" r:id="rId3"/>
    <p:sldId id="299" r:id="rId4"/>
    <p:sldId id="300" r:id="rId5"/>
    <p:sldId id="301" r:id="rId6"/>
    <p:sldId id="298" r:id="rId7"/>
    <p:sldId id="281" r:id="rId8"/>
    <p:sldId id="305" r:id="rId9"/>
    <p:sldId id="306" r:id="rId10"/>
    <p:sldId id="310" r:id="rId11"/>
    <p:sldId id="307" r:id="rId12"/>
    <p:sldId id="296" r:id="rId13"/>
    <p:sldId id="308" r:id="rId14"/>
    <p:sldId id="286" r:id="rId15"/>
    <p:sldId id="289" r:id="rId16"/>
    <p:sldId id="309" r:id="rId17"/>
    <p:sldId id="287" r:id="rId18"/>
    <p:sldId id="291" r:id="rId19"/>
    <p:sldId id="278" r:id="rId20"/>
    <p:sldId id="292" r:id="rId21"/>
    <p:sldId id="311" r:id="rId22"/>
    <p:sldId id="290" r:id="rId2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FFFFFF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040" autoAdjust="0"/>
  </p:normalViewPr>
  <p:slideViewPr>
    <p:cSldViewPr>
      <p:cViewPr varScale="1">
        <p:scale>
          <a:sx n="79" d="100"/>
          <a:sy n="79" d="100"/>
        </p:scale>
        <p:origin x="730" y="43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B5671C-EF34-4410-B824-DE3B3456D092}" type="doc">
      <dgm:prSet loTypeId="urn:microsoft.com/office/officeart/2005/8/layout/hProcess3" loCatId="process" qsTypeId="urn:microsoft.com/office/officeart/2005/8/quickstyle/simple2" qsCatId="simple" csTypeId="urn:microsoft.com/office/officeart/2005/8/colors/accent1_3" csCatId="accent1" phldr="1"/>
      <dgm:spPr/>
    </dgm:pt>
    <dgm:pt modelId="{7B64DB90-9A43-4B89-B3DD-192E4FAE2667}">
      <dgm:prSet phldrT="[Text]"/>
      <dgm:spPr>
        <a:xfrm>
          <a:off x="548748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0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1F48A852-04F0-4DE4-81D9-2E269B4E9213}" type="parTrans" cxnId="{8A4E199E-9EC9-4E34-9D4D-76C1BE5C8542}">
      <dgm:prSet/>
      <dgm:spPr/>
      <dgm:t>
        <a:bodyPr/>
        <a:lstStyle/>
        <a:p>
          <a:endParaRPr lang="en-GB"/>
        </a:p>
      </dgm:t>
    </dgm:pt>
    <dgm:pt modelId="{5FBB180A-27C2-4E42-A8EA-8487A0502165}" type="sibTrans" cxnId="{8A4E199E-9EC9-4E34-9D4D-76C1BE5C8542}">
      <dgm:prSet/>
      <dgm:spPr/>
      <dgm:t>
        <a:bodyPr/>
        <a:lstStyle/>
        <a:p>
          <a:endParaRPr lang="en-GB"/>
        </a:p>
      </dgm:t>
    </dgm:pt>
    <dgm:pt modelId="{FF4FBF86-BC4C-4E2B-A830-8FC948CCE0A5}">
      <dgm:prSet phldrT="[Text]"/>
      <dgm:spPr>
        <a:xfrm>
          <a:off x="1215975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1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A54093C-6AA6-459D-B1C0-860D0E363C20}" type="parTrans" cxnId="{9250862A-CBD3-411D-B21B-95A02586B215}">
      <dgm:prSet/>
      <dgm:spPr/>
      <dgm:t>
        <a:bodyPr/>
        <a:lstStyle/>
        <a:p>
          <a:endParaRPr lang="en-GB"/>
        </a:p>
      </dgm:t>
    </dgm:pt>
    <dgm:pt modelId="{5264387E-2A7B-4331-AC6C-D1F17EFA35B7}" type="sibTrans" cxnId="{9250862A-CBD3-411D-B21B-95A02586B215}">
      <dgm:prSet/>
      <dgm:spPr/>
      <dgm:t>
        <a:bodyPr/>
        <a:lstStyle/>
        <a:p>
          <a:endParaRPr lang="en-GB"/>
        </a:p>
      </dgm:t>
    </dgm:pt>
    <dgm:pt modelId="{BEED84B5-1B05-41BD-92D5-7333C2A9B122}">
      <dgm:prSet phldrT="[Text]"/>
      <dgm:spPr>
        <a:xfrm>
          <a:off x="1883202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2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1CE6D42-1FD7-44CE-B914-F2C22B1D69A9}" type="parTrans" cxnId="{CD109263-587E-403F-B149-843E1D276BD7}">
      <dgm:prSet/>
      <dgm:spPr/>
      <dgm:t>
        <a:bodyPr/>
        <a:lstStyle/>
        <a:p>
          <a:endParaRPr lang="en-GB"/>
        </a:p>
      </dgm:t>
    </dgm:pt>
    <dgm:pt modelId="{B5B7BAF0-D92A-4DE8-B78C-0020CE1182AE}" type="sibTrans" cxnId="{CD109263-587E-403F-B149-843E1D276BD7}">
      <dgm:prSet/>
      <dgm:spPr/>
      <dgm:t>
        <a:bodyPr/>
        <a:lstStyle/>
        <a:p>
          <a:endParaRPr lang="en-GB"/>
        </a:p>
      </dgm:t>
    </dgm:pt>
    <dgm:pt modelId="{17801877-939D-4DAB-BFE9-E78E8F98182A}">
      <dgm:prSet phldrT="[Text]"/>
      <dgm:spPr>
        <a:xfrm>
          <a:off x="3884884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5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5CAE6DF-5463-4BB3-81BB-FEEF4AE6C1CA}" type="parTrans" cxnId="{CD37F150-9111-4079-A113-D9C999F22ADF}">
      <dgm:prSet/>
      <dgm:spPr/>
      <dgm:t>
        <a:bodyPr/>
        <a:lstStyle/>
        <a:p>
          <a:endParaRPr lang="en-GB"/>
        </a:p>
      </dgm:t>
    </dgm:pt>
    <dgm:pt modelId="{384165F6-E109-411C-A0F0-FA846004626A}" type="sibTrans" cxnId="{CD37F150-9111-4079-A113-D9C999F22ADF}">
      <dgm:prSet/>
      <dgm:spPr/>
      <dgm:t>
        <a:bodyPr/>
        <a:lstStyle/>
        <a:p>
          <a:endParaRPr lang="en-GB"/>
        </a:p>
      </dgm:t>
    </dgm:pt>
    <dgm:pt modelId="{BE73AE5D-59CE-415B-ABEA-69AB11EEC0BE}">
      <dgm:prSet phldrT="[Text]"/>
      <dgm:spPr>
        <a:xfrm>
          <a:off x="3217657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4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AD73C9A-B447-4F1C-BDFD-0DC470B520CF}" type="parTrans" cxnId="{94D67B49-EB06-4458-9020-43080D48CFEE}">
      <dgm:prSet/>
      <dgm:spPr/>
      <dgm:t>
        <a:bodyPr/>
        <a:lstStyle/>
        <a:p>
          <a:endParaRPr lang="en-GB"/>
        </a:p>
      </dgm:t>
    </dgm:pt>
    <dgm:pt modelId="{9A115E20-48C8-45D5-90CC-5F15FB2477E7}" type="sibTrans" cxnId="{94D67B49-EB06-4458-9020-43080D48CFEE}">
      <dgm:prSet/>
      <dgm:spPr/>
      <dgm:t>
        <a:bodyPr/>
        <a:lstStyle/>
        <a:p>
          <a:endParaRPr lang="en-GB"/>
        </a:p>
      </dgm:t>
    </dgm:pt>
    <dgm:pt modelId="{40E86A05-60C1-4F21-A67B-53CC09D9C564}">
      <dgm:prSet phldrT="[Text]"/>
      <dgm:spPr>
        <a:xfrm>
          <a:off x="5219339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7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4BF8485-81A2-43EA-AA29-7212D78686E7}" type="parTrans" cxnId="{93DE9BEA-3B81-4585-ACC5-7A435E2F238B}">
      <dgm:prSet/>
      <dgm:spPr/>
      <dgm:t>
        <a:bodyPr/>
        <a:lstStyle/>
        <a:p>
          <a:endParaRPr lang="en-GB"/>
        </a:p>
      </dgm:t>
    </dgm:pt>
    <dgm:pt modelId="{9EF03BE0-6233-4FEE-9DFF-DCA278CF844B}" type="sibTrans" cxnId="{93DE9BEA-3B81-4585-ACC5-7A435E2F238B}">
      <dgm:prSet/>
      <dgm:spPr/>
      <dgm:t>
        <a:bodyPr/>
        <a:lstStyle/>
        <a:p>
          <a:endParaRPr lang="en-GB"/>
        </a:p>
      </dgm:t>
    </dgm:pt>
    <dgm:pt modelId="{F40B9C55-91CC-4324-976C-FE34467C16B9}">
      <dgm:prSet phldrT="[Text]"/>
      <dgm:spPr>
        <a:xfrm>
          <a:off x="882362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2E3FEF5-5086-459A-8A64-BE13B7768A2F}" type="parTrans" cxnId="{74C03643-1FA8-4767-9DD4-CE30F1C5429E}">
      <dgm:prSet/>
      <dgm:spPr/>
      <dgm:t>
        <a:bodyPr/>
        <a:lstStyle/>
        <a:p>
          <a:endParaRPr lang="en-GB"/>
        </a:p>
      </dgm:t>
    </dgm:pt>
    <dgm:pt modelId="{1F9A6F7D-5387-4FC6-86EC-0C95515A75E4}" type="sibTrans" cxnId="{74C03643-1FA8-4767-9DD4-CE30F1C5429E}">
      <dgm:prSet/>
      <dgm:spPr/>
      <dgm:t>
        <a:bodyPr/>
        <a:lstStyle/>
        <a:p>
          <a:endParaRPr lang="en-GB"/>
        </a:p>
      </dgm:t>
    </dgm:pt>
    <dgm:pt modelId="{429E7E62-594C-41F0-97DF-57AAFE4D4C4A}">
      <dgm:prSet phldrT="[Text]"/>
      <dgm:spPr>
        <a:xfrm>
          <a:off x="1549589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0D3300D-7E53-49AA-AAA0-A0AAF39BCCD9}" type="parTrans" cxnId="{6BEAFD30-9677-4AF3-A74C-CFF1EDF44FEA}">
      <dgm:prSet/>
      <dgm:spPr/>
      <dgm:t>
        <a:bodyPr/>
        <a:lstStyle/>
        <a:p>
          <a:endParaRPr lang="en-GB"/>
        </a:p>
      </dgm:t>
    </dgm:pt>
    <dgm:pt modelId="{DE09D89C-7AAA-42AF-A4F9-4DCA44267749}" type="sibTrans" cxnId="{6BEAFD30-9677-4AF3-A74C-CFF1EDF44FEA}">
      <dgm:prSet/>
      <dgm:spPr/>
      <dgm:t>
        <a:bodyPr/>
        <a:lstStyle/>
        <a:p>
          <a:endParaRPr lang="en-GB"/>
        </a:p>
      </dgm:t>
    </dgm:pt>
    <dgm:pt modelId="{506B6487-691F-49FC-9379-77A436F69E18}">
      <dgm:prSet phldrT="[Text]"/>
      <dgm:spPr>
        <a:xfrm>
          <a:off x="2216816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8E59EA6-9510-4F22-B2F4-C88E0E77DE14}" type="parTrans" cxnId="{233ED350-CD00-4BA2-98C4-8EF766B85FA6}">
      <dgm:prSet/>
      <dgm:spPr/>
      <dgm:t>
        <a:bodyPr/>
        <a:lstStyle/>
        <a:p>
          <a:endParaRPr lang="en-GB"/>
        </a:p>
      </dgm:t>
    </dgm:pt>
    <dgm:pt modelId="{CC8E2B87-BD56-49E5-B3CE-619621919F3D}" type="sibTrans" cxnId="{233ED350-CD00-4BA2-98C4-8EF766B85FA6}">
      <dgm:prSet/>
      <dgm:spPr/>
      <dgm:t>
        <a:bodyPr/>
        <a:lstStyle/>
        <a:p>
          <a:endParaRPr lang="en-GB"/>
        </a:p>
      </dgm:t>
    </dgm:pt>
    <dgm:pt modelId="{B970A25F-029E-47A5-9C42-478392A5194E}">
      <dgm:prSet phldrT="[Text]"/>
      <dgm:spPr>
        <a:xfrm>
          <a:off x="2550430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3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6D36C1B-B271-46DA-A387-9AB4770C7D73}" type="parTrans" cxnId="{08B7BDFC-15E5-4237-85DC-95642FDED1EB}">
      <dgm:prSet/>
      <dgm:spPr/>
      <dgm:t>
        <a:bodyPr/>
        <a:lstStyle/>
        <a:p>
          <a:endParaRPr lang="en-GB"/>
        </a:p>
      </dgm:t>
    </dgm:pt>
    <dgm:pt modelId="{5EBC97F6-C009-40D6-AE3D-D48171DD8DFC}" type="sibTrans" cxnId="{08B7BDFC-15E5-4237-85DC-95642FDED1EB}">
      <dgm:prSet/>
      <dgm:spPr/>
      <dgm:t>
        <a:bodyPr/>
        <a:lstStyle/>
        <a:p>
          <a:endParaRPr lang="en-GB"/>
        </a:p>
      </dgm:t>
    </dgm:pt>
    <dgm:pt modelId="{28E905A9-D0D1-468E-ADD0-A0DBB21FBE20}">
      <dgm:prSet phldrT="[Text]"/>
      <dgm:spPr>
        <a:xfrm>
          <a:off x="2884043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798C9A97-F96F-45F1-835F-4DF8C76C1245}" type="parTrans" cxnId="{59E42381-681F-425F-AEB8-D7F13C902D4D}">
      <dgm:prSet/>
      <dgm:spPr/>
      <dgm:t>
        <a:bodyPr/>
        <a:lstStyle/>
        <a:p>
          <a:endParaRPr lang="en-GB"/>
        </a:p>
      </dgm:t>
    </dgm:pt>
    <dgm:pt modelId="{CCB76DA9-5799-42CC-B14B-44942D6BFFC5}" type="sibTrans" cxnId="{59E42381-681F-425F-AEB8-D7F13C902D4D}">
      <dgm:prSet/>
      <dgm:spPr/>
      <dgm:t>
        <a:bodyPr/>
        <a:lstStyle/>
        <a:p>
          <a:endParaRPr lang="en-GB"/>
        </a:p>
      </dgm:t>
    </dgm:pt>
    <dgm:pt modelId="{A81EE9CA-ACE7-4248-858F-9AD111CD5CBD}">
      <dgm:prSet phldrT="[Text]"/>
      <dgm:spPr>
        <a:xfrm>
          <a:off x="3551271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265C35B7-D203-44B5-A0ED-330280FC6336}" type="parTrans" cxnId="{2C55D3DA-26AE-40D3-A829-74B23BE3E8CB}">
      <dgm:prSet/>
      <dgm:spPr/>
      <dgm:t>
        <a:bodyPr/>
        <a:lstStyle/>
        <a:p>
          <a:endParaRPr lang="en-GB"/>
        </a:p>
      </dgm:t>
    </dgm:pt>
    <dgm:pt modelId="{46E24FE3-9456-48EE-BFC9-01BB2BBF3963}" type="sibTrans" cxnId="{2C55D3DA-26AE-40D3-A829-74B23BE3E8CB}">
      <dgm:prSet/>
      <dgm:spPr/>
      <dgm:t>
        <a:bodyPr/>
        <a:lstStyle/>
        <a:p>
          <a:endParaRPr lang="en-GB"/>
        </a:p>
      </dgm:t>
    </dgm:pt>
    <dgm:pt modelId="{E17E2BEB-72E9-45B4-9A25-C32FFC69C891}">
      <dgm:prSet phldrT="[Text]"/>
      <dgm:spPr>
        <a:xfrm>
          <a:off x="4218498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D5F0DB33-C230-4B19-B646-C9F59A886C6B}" type="parTrans" cxnId="{5B257672-67C7-45EC-BA59-A9095A2B170E}">
      <dgm:prSet/>
      <dgm:spPr/>
      <dgm:t>
        <a:bodyPr/>
        <a:lstStyle/>
        <a:p>
          <a:endParaRPr lang="en-GB"/>
        </a:p>
      </dgm:t>
    </dgm:pt>
    <dgm:pt modelId="{8D98EB47-01A0-464F-AAF9-9614C0355057}" type="sibTrans" cxnId="{5B257672-67C7-45EC-BA59-A9095A2B170E}">
      <dgm:prSet/>
      <dgm:spPr/>
      <dgm:t>
        <a:bodyPr/>
        <a:lstStyle/>
        <a:p>
          <a:endParaRPr lang="en-GB"/>
        </a:p>
      </dgm:t>
    </dgm:pt>
    <dgm:pt modelId="{37D3F6AA-0E60-4336-BC83-D27FAD816180}">
      <dgm:prSet phldrT="[Text]"/>
      <dgm:spPr>
        <a:xfrm>
          <a:off x="4552112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6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04833E8-D781-4D5F-B348-1AD21DA17C13}" type="parTrans" cxnId="{A80D49AB-1115-436C-A9DD-D456A074CA4A}">
      <dgm:prSet/>
      <dgm:spPr/>
      <dgm:t>
        <a:bodyPr/>
        <a:lstStyle/>
        <a:p>
          <a:endParaRPr lang="en-GB"/>
        </a:p>
      </dgm:t>
    </dgm:pt>
    <dgm:pt modelId="{6CC6C727-9B50-4E0C-BC2A-CD61C06E9C02}" type="sibTrans" cxnId="{A80D49AB-1115-436C-A9DD-D456A074CA4A}">
      <dgm:prSet/>
      <dgm:spPr/>
      <dgm:t>
        <a:bodyPr/>
        <a:lstStyle/>
        <a:p>
          <a:endParaRPr lang="en-GB"/>
        </a:p>
      </dgm:t>
    </dgm:pt>
    <dgm:pt modelId="{56D93D3B-9690-48E7-9C52-B2884A73C1B4}">
      <dgm:prSet phldrT="[Text]"/>
      <dgm:spPr>
        <a:xfrm>
          <a:off x="4885725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A347C9D-9F18-45EC-8BAB-8CA48BAC2C30}" type="parTrans" cxnId="{A9F3F1F0-4AE2-49F4-BE70-2697EB4EFCE2}">
      <dgm:prSet/>
      <dgm:spPr/>
      <dgm:t>
        <a:bodyPr/>
        <a:lstStyle/>
        <a:p>
          <a:endParaRPr lang="en-GB"/>
        </a:p>
      </dgm:t>
    </dgm:pt>
    <dgm:pt modelId="{020CF311-F140-4246-8C9B-EBDAA2683D07}" type="sibTrans" cxnId="{A9F3F1F0-4AE2-49F4-BE70-2697EB4EFCE2}">
      <dgm:prSet/>
      <dgm:spPr/>
      <dgm:t>
        <a:bodyPr/>
        <a:lstStyle/>
        <a:p>
          <a:endParaRPr lang="en-GB"/>
        </a:p>
      </dgm:t>
    </dgm:pt>
    <dgm:pt modelId="{692F380D-E2C4-48C8-8F57-A18D13987EF7}">
      <dgm:prSet phldrT="[Text]"/>
      <dgm:spPr>
        <a:xfrm>
          <a:off x="5552952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AD6E557-A4E0-47D4-82CE-16BB09A1688A}" type="parTrans" cxnId="{B0E6ACF4-E85B-4EEB-B88D-FFCD12AA41E1}">
      <dgm:prSet/>
      <dgm:spPr/>
      <dgm:t>
        <a:bodyPr/>
        <a:lstStyle/>
        <a:p>
          <a:endParaRPr lang="en-GB"/>
        </a:p>
      </dgm:t>
    </dgm:pt>
    <dgm:pt modelId="{34BD4A42-5ECD-4071-B80D-CCCF1D3162E1}" type="sibTrans" cxnId="{B0E6ACF4-E85B-4EEB-B88D-FFCD12AA41E1}">
      <dgm:prSet/>
      <dgm:spPr/>
      <dgm:t>
        <a:bodyPr/>
        <a:lstStyle/>
        <a:p>
          <a:endParaRPr lang="en-GB"/>
        </a:p>
      </dgm:t>
    </dgm:pt>
    <dgm:pt modelId="{EA41D582-BF5B-48F6-B207-4C9EC4F3149B}">
      <dgm:prSet phldrT="[Text]"/>
      <dgm:spPr>
        <a:xfrm>
          <a:off x="5886566" y="2037136"/>
          <a:ext cx="278011" cy="60785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fr-CH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…</a:t>
          </a:r>
          <a:endParaRPr lang="en-GB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C1C912D-92C9-4D59-BDEC-9F39D281D817}" type="parTrans" cxnId="{130ACF77-5F80-4B42-9462-AD1EAC17BE24}">
      <dgm:prSet/>
      <dgm:spPr/>
      <dgm:t>
        <a:bodyPr/>
        <a:lstStyle/>
        <a:p>
          <a:endParaRPr lang="en-GB"/>
        </a:p>
      </dgm:t>
    </dgm:pt>
    <dgm:pt modelId="{595549DA-9356-45B8-9237-0E52255F718F}" type="sibTrans" cxnId="{130ACF77-5F80-4B42-9462-AD1EAC17BE24}">
      <dgm:prSet/>
      <dgm:spPr/>
      <dgm:t>
        <a:bodyPr/>
        <a:lstStyle/>
        <a:p>
          <a:endParaRPr lang="en-GB"/>
        </a:p>
      </dgm:t>
    </dgm:pt>
    <dgm:pt modelId="{F09474EA-FAC8-4E97-9A4B-2329D0F31CA8}" type="pres">
      <dgm:prSet presAssocID="{99B5671C-EF34-4410-B824-DE3B3456D092}" presName="Name0" presStyleCnt="0">
        <dgm:presLayoutVars>
          <dgm:dir/>
          <dgm:animLvl val="lvl"/>
          <dgm:resizeHandles val="exact"/>
        </dgm:presLayoutVars>
      </dgm:prSet>
      <dgm:spPr/>
    </dgm:pt>
    <dgm:pt modelId="{3E397DA1-8E40-4E69-94FE-26A54A3F6462}" type="pres">
      <dgm:prSet presAssocID="{99B5671C-EF34-4410-B824-DE3B3456D092}" presName="dummy" presStyleCnt="0"/>
      <dgm:spPr/>
    </dgm:pt>
    <dgm:pt modelId="{84476F54-CA5C-4145-B737-78F83453C47F}" type="pres">
      <dgm:prSet presAssocID="{99B5671C-EF34-4410-B824-DE3B3456D092}" presName="linH" presStyleCnt="0"/>
      <dgm:spPr/>
    </dgm:pt>
    <dgm:pt modelId="{AFC2B832-B105-4CFC-96B2-6AE375538BAA}" type="pres">
      <dgm:prSet presAssocID="{99B5671C-EF34-4410-B824-DE3B3456D092}" presName="padding1" presStyleCnt="0"/>
      <dgm:spPr/>
    </dgm:pt>
    <dgm:pt modelId="{5254EBEE-A4D4-46CB-B535-FC968E205F6A}" type="pres">
      <dgm:prSet presAssocID="{7B64DB90-9A43-4B89-B3DD-192E4FAE2667}" presName="linV" presStyleCnt="0"/>
      <dgm:spPr/>
    </dgm:pt>
    <dgm:pt modelId="{CA05CE7E-C989-445E-8C05-715BB6FD47B7}" type="pres">
      <dgm:prSet presAssocID="{7B64DB90-9A43-4B89-B3DD-192E4FAE2667}" presName="spVertical1" presStyleCnt="0"/>
      <dgm:spPr/>
    </dgm:pt>
    <dgm:pt modelId="{174701A4-C323-42BE-8B55-AA3478F33F3F}" type="pres">
      <dgm:prSet presAssocID="{7B64DB90-9A43-4B89-B3DD-192E4FAE2667}" presName="parTx" presStyleLbl="revTx" presStyleIdx="0" presStyleCnt="17">
        <dgm:presLayoutVars>
          <dgm:chMax val="0"/>
          <dgm:chPref val="0"/>
          <dgm:bulletEnabled val="1"/>
        </dgm:presLayoutVars>
      </dgm:prSet>
      <dgm:spPr/>
    </dgm:pt>
    <dgm:pt modelId="{46185B25-9E07-4357-800C-13EF819AE2D4}" type="pres">
      <dgm:prSet presAssocID="{7B64DB90-9A43-4B89-B3DD-192E4FAE2667}" presName="spVertical2" presStyleCnt="0"/>
      <dgm:spPr/>
    </dgm:pt>
    <dgm:pt modelId="{BCEF6C72-2C21-43A1-8F01-70AC6688D80F}" type="pres">
      <dgm:prSet presAssocID="{7B64DB90-9A43-4B89-B3DD-192E4FAE2667}" presName="spVertical3" presStyleCnt="0"/>
      <dgm:spPr/>
    </dgm:pt>
    <dgm:pt modelId="{C40010EA-CBEC-4EAC-B7E0-206075AE5B8C}" type="pres">
      <dgm:prSet presAssocID="{5FBB180A-27C2-4E42-A8EA-8487A0502165}" presName="space" presStyleCnt="0"/>
      <dgm:spPr/>
    </dgm:pt>
    <dgm:pt modelId="{AEFBBE01-ABD5-4741-872E-FC865BF981B4}" type="pres">
      <dgm:prSet presAssocID="{F40B9C55-91CC-4324-976C-FE34467C16B9}" presName="linV" presStyleCnt="0"/>
      <dgm:spPr/>
    </dgm:pt>
    <dgm:pt modelId="{8C9DB02F-502C-41C5-AA03-7150B38371AA}" type="pres">
      <dgm:prSet presAssocID="{F40B9C55-91CC-4324-976C-FE34467C16B9}" presName="spVertical1" presStyleCnt="0"/>
      <dgm:spPr/>
    </dgm:pt>
    <dgm:pt modelId="{9A8A7B8D-FB35-4ED9-B964-DD294E20C266}" type="pres">
      <dgm:prSet presAssocID="{F40B9C55-91CC-4324-976C-FE34467C16B9}" presName="parTx" presStyleLbl="revTx" presStyleIdx="1" presStyleCnt="17">
        <dgm:presLayoutVars>
          <dgm:chMax val="0"/>
          <dgm:chPref val="0"/>
          <dgm:bulletEnabled val="1"/>
        </dgm:presLayoutVars>
      </dgm:prSet>
      <dgm:spPr/>
    </dgm:pt>
    <dgm:pt modelId="{58DC90A6-A5E5-46F0-A673-8A60DDDA2B84}" type="pres">
      <dgm:prSet presAssocID="{F40B9C55-91CC-4324-976C-FE34467C16B9}" presName="spVertical2" presStyleCnt="0"/>
      <dgm:spPr/>
    </dgm:pt>
    <dgm:pt modelId="{D2A176D9-7ACA-4DFF-A1AA-ACE36004040F}" type="pres">
      <dgm:prSet presAssocID="{F40B9C55-91CC-4324-976C-FE34467C16B9}" presName="spVertical3" presStyleCnt="0"/>
      <dgm:spPr/>
    </dgm:pt>
    <dgm:pt modelId="{50F4721C-2986-4795-9974-16991BDC4FF5}" type="pres">
      <dgm:prSet presAssocID="{1F9A6F7D-5387-4FC6-86EC-0C95515A75E4}" presName="space" presStyleCnt="0"/>
      <dgm:spPr/>
    </dgm:pt>
    <dgm:pt modelId="{F9D173CA-905B-4B4D-A734-871E24E7F984}" type="pres">
      <dgm:prSet presAssocID="{FF4FBF86-BC4C-4E2B-A830-8FC948CCE0A5}" presName="linV" presStyleCnt="0"/>
      <dgm:spPr/>
    </dgm:pt>
    <dgm:pt modelId="{4C789D9F-A032-49E7-9B87-654469E4203B}" type="pres">
      <dgm:prSet presAssocID="{FF4FBF86-BC4C-4E2B-A830-8FC948CCE0A5}" presName="spVertical1" presStyleCnt="0"/>
      <dgm:spPr/>
    </dgm:pt>
    <dgm:pt modelId="{8D6529AC-EC2B-4C22-8B6C-BC72F22EF547}" type="pres">
      <dgm:prSet presAssocID="{FF4FBF86-BC4C-4E2B-A830-8FC948CCE0A5}" presName="parTx" presStyleLbl="revTx" presStyleIdx="2" presStyleCnt="17">
        <dgm:presLayoutVars>
          <dgm:chMax val="0"/>
          <dgm:chPref val="0"/>
          <dgm:bulletEnabled val="1"/>
        </dgm:presLayoutVars>
      </dgm:prSet>
      <dgm:spPr/>
    </dgm:pt>
    <dgm:pt modelId="{235F9934-2C10-4F9E-81EF-34799E4871F0}" type="pres">
      <dgm:prSet presAssocID="{FF4FBF86-BC4C-4E2B-A830-8FC948CCE0A5}" presName="spVertical2" presStyleCnt="0"/>
      <dgm:spPr/>
    </dgm:pt>
    <dgm:pt modelId="{D88EFF72-5DC7-4CB5-A63D-359BE5CE5629}" type="pres">
      <dgm:prSet presAssocID="{FF4FBF86-BC4C-4E2B-A830-8FC948CCE0A5}" presName="spVertical3" presStyleCnt="0"/>
      <dgm:spPr/>
    </dgm:pt>
    <dgm:pt modelId="{E94DAC6D-2540-4B34-A3E3-95BBCDE4EF84}" type="pres">
      <dgm:prSet presAssocID="{5264387E-2A7B-4331-AC6C-D1F17EFA35B7}" presName="space" presStyleCnt="0"/>
      <dgm:spPr/>
    </dgm:pt>
    <dgm:pt modelId="{80BF1669-2B5E-4467-8871-BC9E124C71CB}" type="pres">
      <dgm:prSet presAssocID="{429E7E62-594C-41F0-97DF-57AAFE4D4C4A}" presName="linV" presStyleCnt="0"/>
      <dgm:spPr/>
    </dgm:pt>
    <dgm:pt modelId="{5128A85C-78EC-4114-A511-DD04C7758A63}" type="pres">
      <dgm:prSet presAssocID="{429E7E62-594C-41F0-97DF-57AAFE4D4C4A}" presName="spVertical1" presStyleCnt="0"/>
      <dgm:spPr/>
    </dgm:pt>
    <dgm:pt modelId="{24AC467F-A5AB-40FA-BA31-61E539E53DDF}" type="pres">
      <dgm:prSet presAssocID="{429E7E62-594C-41F0-97DF-57AAFE4D4C4A}" presName="parTx" presStyleLbl="revTx" presStyleIdx="3" presStyleCnt="17">
        <dgm:presLayoutVars>
          <dgm:chMax val="0"/>
          <dgm:chPref val="0"/>
          <dgm:bulletEnabled val="1"/>
        </dgm:presLayoutVars>
      </dgm:prSet>
      <dgm:spPr/>
    </dgm:pt>
    <dgm:pt modelId="{F11211A9-726A-4880-8E15-D67D2A06DC78}" type="pres">
      <dgm:prSet presAssocID="{429E7E62-594C-41F0-97DF-57AAFE4D4C4A}" presName="spVertical2" presStyleCnt="0"/>
      <dgm:spPr/>
    </dgm:pt>
    <dgm:pt modelId="{142C03A6-6B60-46D4-AD2E-B7E8846EA651}" type="pres">
      <dgm:prSet presAssocID="{429E7E62-594C-41F0-97DF-57AAFE4D4C4A}" presName="spVertical3" presStyleCnt="0"/>
      <dgm:spPr/>
    </dgm:pt>
    <dgm:pt modelId="{50BC749B-27CE-40A0-B678-C33ADC36BCA5}" type="pres">
      <dgm:prSet presAssocID="{DE09D89C-7AAA-42AF-A4F9-4DCA44267749}" presName="space" presStyleCnt="0"/>
      <dgm:spPr/>
    </dgm:pt>
    <dgm:pt modelId="{E7CFB67E-F040-4DC9-AEAC-5D5B883BE16D}" type="pres">
      <dgm:prSet presAssocID="{BEED84B5-1B05-41BD-92D5-7333C2A9B122}" presName="linV" presStyleCnt="0"/>
      <dgm:spPr/>
    </dgm:pt>
    <dgm:pt modelId="{182DD50C-8351-4FBB-810D-12094B1D6EC7}" type="pres">
      <dgm:prSet presAssocID="{BEED84B5-1B05-41BD-92D5-7333C2A9B122}" presName="spVertical1" presStyleCnt="0"/>
      <dgm:spPr/>
    </dgm:pt>
    <dgm:pt modelId="{9F170EA4-93BF-4CBF-BB1E-E75CE4D7724C}" type="pres">
      <dgm:prSet presAssocID="{BEED84B5-1B05-41BD-92D5-7333C2A9B122}" presName="parTx" presStyleLbl="revTx" presStyleIdx="4" presStyleCnt="17">
        <dgm:presLayoutVars>
          <dgm:chMax val="0"/>
          <dgm:chPref val="0"/>
          <dgm:bulletEnabled val="1"/>
        </dgm:presLayoutVars>
      </dgm:prSet>
      <dgm:spPr/>
    </dgm:pt>
    <dgm:pt modelId="{02A5E597-A5B3-4375-80D8-7A6F15CEB0BF}" type="pres">
      <dgm:prSet presAssocID="{BEED84B5-1B05-41BD-92D5-7333C2A9B122}" presName="spVertical2" presStyleCnt="0"/>
      <dgm:spPr/>
    </dgm:pt>
    <dgm:pt modelId="{52A7D390-8706-49C5-91EA-FD6517634A6B}" type="pres">
      <dgm:prSet presAssocID="{BEED84B5-1B05-41BD-92D5-7333C2A9B122}" presName="spVertical3" presStyleCnt="0"/>
      <dgm:spPr/>
    </dgm:pt>
    <dgm:pt modelId="{EF202658-E419-46DC-AC93-3342898B8FB2}" type="pres">
      <dgm:prSet presAssocID="{B5B7BAF0-D92A-4DE8-B78C-0020CE1182AE}" presName="space" presStyleCnt="0"/>
      <dgm:spPr/>
    </dgm:pt>
    <dgm:pt modelId="{5D8DD92F-5C8E-49C5-BF61-40EA29A96554}" type="pres">
      <dgm:prSet presAssocID="{506B6487-691F-49FC-9379-77A436F69E18}" presName="linV" presStyleCnt="0"/>
      <dgm:spPr/>
    </dgm:pt>
    <dgm:pt modelId="{BBAE5750-3ADF-4D3D-A927-EFBEF19461B1}" type="pres">
      <dgm:prSet presAssocID="{506B6487-691F-49FC-9379-77A436F69E18}" presName="spVertical1" presStyleCnt="0"/>
      <dgm:spPr/>
    </dgm:pt>
    <dgm:pt modelId="{61846608-7901-4B20-A15B-FAB418D91E57}" type="pres">
      <dgm:prSet presAssocID="{506B6487-691F-49FC-9379-77A436F69E18}" presName="parTx" presStyleLbl="revTx" presStyleIdx="5" presStyleCnt="17">
        <dgm:presLayoutVars>
          <dgm:chMax val="0"/>
          <dgm:chPref val="0"/>
          <dgm:bulletEnabled val="1"/>
        </dgm:presLayoutVars>
      </dgm:prSet>
      <dgm:spPr/>
    </dgm:pt>
    <dgm:pt modelId="{A775B3FD-DCCA-4673-A37C-1BEEB73C7E33}" type="pres">
      <dgm:prSet presAssocID="{506B6487-691F-49FC-9379-77A436F69E18}" presName="spVertical2" presStyleCnt="0"/>
      <dgm:spPr/>
    </dgm:pt>
    <dgm:pt modelId="{2568A012-A618-4BC7-B6FC-5271F2CCB4D3}" type="pres">
      <dgm:prSet presAssocID="{506B6487-691F-49FC-9379-77A436F69E18}" presName="spVertical3" presStyleCnt="0"/>
      <dgm:spPr/>
    </dgm:pt>
    <dgm:pt modelId="{D2F10206-4D94-4C88-A5C6-4F4D1C78DE48}" type="pres">
      <dgm:prSet presAssocID="{CC8E2B87-BD56-49E5-B3CE-619621919F3D}" presName="space" presStyleCnt="0"/>
      <dgm:spPr/>
    </dgm:pt>
    <dgm:pt modelId="{91A3ABFC-556A-406F-9CE1-BF989EE989B7}" type="pres">
      <dgm:prSet presAssocID="{B970A25F-029E-47A5-9C42-478392A5194E}" presName="linV" presStyleCnt="0"/>
      <dgm:spPr/>
    </dgm:pt>
    <dgm:pt modelId="{402E7F6B-6067-4AF0-84BD-9AEF8A2E670A}" type="pres">
      <dgm:prSet presAssocID="{B970A25F-029E-47A5-9C42-478392A5194E}" presName="spVertical1" presStyleCnt="0"/>
      <dgm:spPr/>
    </dgm:pt>
    <dgm:pt modelId="{9FC64EC4-BB02-4A79-87F1-FFEFB095E47D}" type="pres">
      <dgm:prSet presAssocID="{B970A25F-029E-47A5-9C42-478392A5194E}" presName="parTx" presStyleLbl="revTx" presStyleIdx="6" presStyleCnt="17">
        <dgm:presLayoutVars>
          <dgm:chMax val="0"/>
          <dgm:chPref val="0"/>
          <dgm:bulletEnabled val="1"/>
        </dgm:presLayoutVars>
      </dgm:prSet>
      <dgm:spPr/>
    </dgm:pt>
    <dgm:pt modelId="{6BE58343-1746-4435-8B08-BBFFC420413F}" type="pres">
      <dgm:prSet presAssocID="{B970A25F-029E-47A5-9C42-478392A5194E}" presName="spVertical2" presStyleCnt="0"/>
      <dgm:spPr/>
    </dgm:pt>
    <dgm:pt modelId="{C954F1A3-31FD-4A60-B789-0482DF5D81ED}" type="pres">
      <dgm:prSet presAssocID="{B970A25F-029E-47A5-9C42-478392A5194E}" presName="spVertical3" presStyleCnt="0"/>
      <dgm:spPr/>
    </dgm:pt>
    <dgm:pt modelId="{F3C3C8C5-57A5-4A80-A883-5D364AFFDC9D}" type="pres">
      <dgm:prSet presAssocID="{5EBC97F6-C009-40D6-AE3D-D48171DD8DFC}" presName="space" presStyleCnt="0"/>
      <dgm:spPr/>
    </dgm:pt>
    <dgm:pt modelId="{2C3F060F-A5FB-49A2-8F82-090C85316F1E}" type="pres">
      <dgm:prSet presAssocID="{28E905A9-D0D1-468E-ADD0-A0DBB21FBE20}" presName="linV" presStyleCnt="0"/>
      <dgm:spPr/>
    </dgm:pt>
    <dgm:pt modelId="{A37D6636-032C-4A13-BA0B-018C902D8C12}" type="pres">
      <dgm:prSet presAssocID="{28E905A9-D0D1-468E-ADD0-A0DBB21FBE20}" presName="spVertical1" presStyleCnt="0"/>
      <dgm:spPr/>
    </dgm:pt>
    <dgm:pt modelId="{083A6296-7C36-4C6E-86DD-221AE4531B46}" type="pres">
      <dgm:prSet presAssocID="{28E905A9-D0D1-468E-ADD0-A0DBB21FBE20}" presName="parTx" presStyleLbl="revTx" presStyleIdx="7" presStyleCnt="17">
        <dgm:presLayoutVars>
          <dgm:chMax val="0"/>
          <dgm:chPref val="0"/>
          <dgm:bulletEnabled val="1"/>
        </dgm:presLayoutVars>
      </dgm:prSet>
      <dgm:spPr/>
    </dgm:pt>
    <dgm:pt modelId="{3D6BF675-4FBF-47D4-AE28-7F5D62AB4431}" type="pres">
      <dgm:prSet presAssocID="{28E905A9-D0D1-468E-ADD0-A0DBB21FBE20}" presName="spVertical2" presStyleCnt="0"/>
      <dgm:spPr/>
    </dgm:pt>
    <dgm:pt modelId="{EDE7ACD5-E332-4EB5-85A5-FA1DC8863690}" type="pres">
      <dgm:prSet presAssocID="{28E905A9-D0D1-468E-ADD0-A0DBB21FBE20}" presName="spVertical3" presStyleCnt="0"/>
      <dgm:spPr/>
    </dgm:pt>
    <dgm:pt modelId="{F4FEA35C-D52B-406F-8DB8-B9463D9B9FC5}" type="pres">
      <dgm:prSet presAssocID="{CCB76DA9-5799-42CC-B14B-44942D6BFFC5}" presName="space" presStyleCnt="0"/>
      <dgm:spPr/>
    </dgm:pt>
    <dgm:pt modelId="{CF7BEE53-5B26-44E3-95F0-BA1F54252539}" type="pres">
      <dgm:prSet presAssocID="{BE73AE5D-59CE-415B-ABEA-69AB11EEC0BE}" presName="linV" presStyleCnt="0"/>
      <dgm:spPr/>
    </dgm:pt>
    <dgm:pt modelId="{D525F519-E7A2-4B85-BCD0-68BD4C007D44}" type="pres">
      <dgm:prSet presAssocID="{BE73AE5D-59CE-415B-ABEA-69AB11EEC0BE}" presName="spVertical1" presStyleCnt="0"/>
      <dgm:spPr/>
    </dgm:pt>
    <dgm:pt modelId="{B9173A63-E583-416C-88FD-E14DBFA9AD4D}" type="pres">
      <dgm:prSet presAssocID="{BE73AE5D-59CE-415B-ABEA-69AB11EEC0BE}" presName="parTx" presStyleLbl="revTx" presStyleIdx="8" presStyleCnt="17">
        <dgm:presLayoutVars>
          <dgm:chMax val="0"/>
          <dgm:chPref val="0"/>
          <dgm:bulletEnabled val="1"/>
        </dgm:presLayoutVars>
      </dgm:prSet>
      <dgm:spPr/>
    </dgm:pt>
    <dgm:pt modelId="{F6F455E2-565F-48DF-ABCB-8CAB95768B25}" type="pres">
      <dgm:prSet presAssocID="{BE73AE5D-59CE-415B-ABEA-69AB11EEC0BE}" presName="spVertical2" presStyleCnt="0"/>
      <dgm:spPr/>
    </dgm:pt>
    <dgm:pt modelId="{21C8A0C9-8F75-45F9-BC94-DE2BD34E5091}" type="pres">
      <dgm:prSet presAssocID="{BE73AE5D-59CE-415B-ABEA-69AB11EEC0BE}" presName="spVertical3" presStyleCnt="0"/>
      <dgm:spPr/>
    </dgm:pt>
    <dgm:pt modelId="{7BB841EE-51AA-4448-A7C0-09D0E0E8E89B}" type="pres">
      <dgm:prSet presAssocID="{9A115E20-48C8-45D5-90CC-5F15FB2477E7}" presName="space" presStyleCnt="0"/>
      <dgm:spPr/>
    </dgm:pt>
    <dgm:pt modelId="{077520DD-790A-4D8E-8281-33BAD3310A5F}" type="pres">
      <dgm:prSet presAssocID="{A81EE9CA-ACE7-4248-858F-9AD111CD5CBD}" presName="linV" presStyleCnt="0"/>
      <dgm:spPr/>
    </dgm:pt>
    <dgm:pt modelId="{0D1A24BE-FEF5-4DBC-BA03-6B8DD87F1923}" type="pres">
      <dgm:prSet presAssocID="{A81EE9CA-ACE7-4248-858F-9AD111CD5CBD}" presName="spVertical1" presStyleCnt="0"/>
      <dgm:spPr/>
    </dgm:pt>
    <dgm:pt modelId="{3F9B0D7D-181C-46E5-8D25-6DACB985CB96}" type="pres">
      <dgm:prSet presAssocID="{A81EE9CA-ACE7-4248-858F-9AD111CD5CBD}" presName="parTx" presStyleLbl="revTx" presStyleIdx="9" presStyleCnt="17">
        <dgm:presLayoutVars>
          <dgm:chMax val="0"/>
          <dgm:chPref val="0"/>
          <dgm:bulletEnabled val="1"/>
        </dgm:presLayoutVars>
      </dgm:prSet>
      <dgm:spPr/>
    </dgm:pt>
    <dgm:pt modelId="{38C6700E-BD32-4455-B3FE-A8A5D4880053}" type="pres">
      <dgm:prSet presAssocID="{A81EE9CA-ACE7-4248-858F-9AD111CD5CBD}" presName="spVertical2" presStyleCnt="0"/>
      <dgm:spPr/>
    </dgm:pt>
    <dgm:pt modelId="{0A888F18-30A7-4828-8D33-EACAB9B33D53}" type="pres">
      <dgm:prSet presAssocID="{A81EE9CA-ACE7-4248-858F-9AD111CD5CBD}" presName="spVertical3" presStyleCnt="0"/>
      <dgm:spPr/>
    </dgm:pt>
    <dgm:pt modelId="{FF1EA0A7-BB7E-428F-8DD4-29EE4367B87F}" type="pres">
      <dgm:prSet presAssocID="{46E24FE3-9456-48EE-BFC9-01BB2BBF3963}" presName="space" presStyleCnt="0"/>
      <dgm:spPr/>
    </dgm:pt>
    <dgm:pt modelId="{ED0EDD65-7887-4003-A50C-5AF07D679039}" type="pres">
      <dgm:prSet presAssocID="{17801877-939D-4DAB-BFE9-E78E8F98182A}" presName="linV" presStyleCnt="0"/>
      <dgm:spPr/>
    </dgm:pt>
    <dgm:pt modelId="{870F5999-147F-4DF5-85DA-4F3E10CF5873}" type="pres">
      <dgm:prSet presAssocID="{17801877-939D-4DAB-BFE9-E78E8F98182A}" presName="spVertical1" presStyleCnt="0"/>
      <dgm:spPr/>
    </dgm:pt>
    <dgm:pt modelId="{85893635-AB7A-402E-88ED-0474C24155F4}" type="pres">
      <dgm:prSet presAssocID="{17801877-939D-4DAB-BFE9-E78E8F98182A}" presName="parTx" presStyleLbl="revTx" presStyleIdx="10" presStyleCnt="17">
        <dgm:presLayoutVars>
          <dgm:chMax val="0"/>
          <dgm:chPref val="0"/>
          <dgm:bulletEnabled val="1"/>
        </dgm:presLayoutVars>
      </dgm:prSet>
      <dgm:spPr/>
    </dgm:pt>
    <dgm:pt modelId="{7EA55C7E-D86F-4933-BFC1-7ED80C93DF55}" type="pres">
      <dgm:prSet presAssocID="{17801877-939D-4DAB-BFE9-E78E8F98182A}" presName="spVertical2" presStyleCnt="0"/>
      <dgm:spPr/>
    </dgm:pt>
    <dgm:pt modelId="{1412918F-B2E7-456C-BC15-20D7B15F09AC}" type="pres">
      <dgm:prSet presAssocID="{17801877-939D-4DAB-BFE9-E78E8F98182A}" presName="spVertical3" presStyleCnt="0"/>
      <dgm:spPr/>
    </dgm:pt>
    <dgm:pt modelId="{5D42FE21-A0E1-4C92-B2B8-0B971DCAD3AD}" type="pres">
      <dgm:prSet presAssocID="{384165F6-E109-411C-A0F0-FA846004626A}" presName="space" presStyleCnt="0"/>
      <dgm:spPr/>
    </dgm:pt>
    <dgm:pt modelId="{13242893-5F8C-4B66-AE48-9D1CD8871012}" type="pres">
      <dgm:prSet presAssocID="{E17E2BEB-72E9-45B4-9A25-C32FFC69C891}" presName="linV" presStyleCnt="0"/>
      <dgm:spPr/>
    </dgm:pt>
    <dgm:pt modelId="{4909D188-EE93-414D-8CFB-B9353D651E58}" type="pres">
      <dgm:prSet presAssocID="{E17E2BEB-72E9-45B4-9A25-C32FFC69C891}" presName="spVertical1" presStyleCnt="0"/>
      <dgm:spPr/>
    </dgm:pt>
    <dgm:pt modelId="{9C39046B-926E-4078-8751-6117300FE470}" type="pres">
      <dgm:prSet presAssocID="{E17E2BEB-72E9-45B4-9A25-C32FFC69C891}" presName="parTx" presStyleLbl="revTx" presStyleIdx="11" presStyleCnt="17">
        <dgm:presLayoutVars>
          <dgm:chMax val="0"/>
          <dgm:chPref val="0"/>
          <dgm:bulletEnabled val="1"/>
        </dgm:presLayoutVars>
      </dgm:prSet>
      <dgm:spPr/>
    </dgm:pt>
    <dgm:pt modelId="{7A57FBA4-354D-434D-8C45-AF4BF8C5AE98}" type="pres">
      <dgm:prSet presAssocID="{E17E2BEB-72E9-45B4-9A25-C32FFC69C891}" presName="spVertical2" presStyleCnt="0"/>
      <dgm:spPr/>
    </dgm:pt>
    <dgm:pt modelId="{72D943D1-2E01-4728-A89B-57B1DDB042C8}" type="pres">
      <dgm:prSet presAssocID="{E17E2BEB-72E9-45B4-9A25-C32FFC69C891}" presName="spVertical3" presStyleCnt="0"/>
      <dgm:spPr/>
    </dgm:pt>
    <dgm:pt modelId="{F0AE168F-CE3F-4885-B418-0146D5F07C4F}" type="pres">
      <dgm:prSet presAssocID="{8D98EB47-01A0-464F-AAF9-9614C0355057}" presName="space" presStyleCnt="0"/>
      <dgm:spPr/>
    </dgm:pt>
    <dgm:pt modelId="{D8545FD0-702A-4081-A3BB-F32DF2D91A06}" type="pres">
      <dgm:prSet presAssocID="{37D3F6AA-0E60-4336-BC83-D27FAD816180}" presName="linV" presStyleCnt="0"/>
      <dgm:spPr/>
    </dgm:pt>
    <dgm:pt modelId="{A562DB64-0A85-49E5-A728-8426170A8A86}" type="pres">
      <dgm:prSet presAssocID="{37D3F6AA-0E60-4336-BC83-D27FAD816180}" presName="spVertical1" presStyleCnt="0"/>
      <dgm:spPr/>
    </dgm:pt>
    <dgm:pt modelId="{184F43E9-CFBD-4100-8B61-2BD8DFC8D922}" type="pres">
      <dgm:prSet presAssocID="{37D3F6AA-0E60-4336-BC83-D27FAD816180}" presName="parTx" presStyleLbl="revTx" presStyleIdx="12" presStyleCnt="17">
        <dgm:presLayoutVars>
          <dgm:chMax val="0"/>
          <dgm:chPref val="0"/>
          <dgm:bulletEnabled val="1"/>
        </dgm:presLayoutVars>
      </dgm:prSet>
      <dgm:spPr/>
    </dgm:pt>
    <dgm:pt modelId="{D7868A02-A22B-48E2-9886-564AC746E4CA}" type="pres">
      <dgm:prSet presAssocID="{37D3F6AA-0E60-4336-BC83-D27FAD816180}" presName="spVertical2" presStyleCnt="0"/>
      <dgm:spPr/>
    </dgm:pt>
    <dgm:pt modelId="{3B844E98-6065-4338-8B5E-BA30B7E0504A}" type="pres">
      <dgm:prSet presAssocID="{37D3F6AA-0E60-4336-BC83-D27FAD816180}" presName="spVertical3" presStyleCnt="0"/>
      <dgm:spPr/>
    </dgm:pt>
    <dgm:pt modelId="{99181BFC-41AE-482F-BC59-96ED5B5379A5}" type="pres">
      <dgm:prSet presAssocID="{6CC6C727-9B50-4E0C-BC2A-CD61C06E9C02}" presName="space" presStyleCnt="0"/>
      <dgm:spPr/>
    </dgm:pt>
    <dgm:pt modelId="{3F2BDECD-F5E0-48C3-ABD2-EC2D187781E1}" type="pres">
      <dgm:prSet presAssocID="{56D93D3B-9690-48E7-9C52-B2884A73C1B4}" presName="linV" presStyleCnt="0"/>
      <dgm:spPr/>
    </dgm:pt>
    <dgm:pt modelId="{37F397CD-237A-4083-923F-AB49F7F668FF}" type="pres">
      <dgm:prSet presAssocID="{56D93D3B-9690-48E7-9C52-B2884A73C1B4}" presName="spVertical1" presStyleCnt="0"/>
      <dgm:spPr/>
    </dgm:pt>
    <dgm:pt modelId="{78536100-B5CE-4B0B-AC87-0E8D7C2D168A}" type="pres">
      <dgm:prSet presAssocID="{56D93D3B-9690-48E7-9C52-B2884A73C1B4}" presName="parTx" presStyleLbl="revTx" presStyleIdx="13" presStyleCnt="17">
        <dgm:presLayoutVars>
          <dgm:chMax val="0"/>
          <dgm:chPref val="0"/>
          <dgm:bulletEnabled val="1"/>
        </dgm:presLayoutVars>
      </dgm:prSet>
      <dgm:spPr/>
    </dgm:pt>
    <dgm:pt modelId="{17C30214-55D3-4D60-8722-0310D8D1D0B8}" type="pres">
      <dgm:prSet presAssocID="{56D93D3B-9690-48E7-9C52-B2884A73C1B4}" presName="spVertical2" presStyleCnt="0"/>
      <dgm:spPr/>
    </dgm:pt>
    <dgm:pt modelId="{535848E7-2A98-4FB0-B2B5-8B7D15D272AA}" type="pres">
      <dgm:prSet presAssocID="{56D93D3B-9690-48E7-9C52-B2884A73C1B4}" presName="spVertical3" presStyleCnt="0"/>
      <dgm:spPr/>
    </dgm:pt>
    <dgm:pt modelId="{A8B5C38E-0B80-400B-9749-14E37E76946E}" type="pres">
      <dgm:prSet presAssocID="{020CF311-F140-4246-8C9B-EBDAA2683D07}" presName="space" presStyleCnt="0"/>
      <dgm:spPr/>
    </dgm:pt>
    <dgm:pt modelId="{21D4CDCA-681A-475B-A230-9435E0CB5D35}" type="pres">
      <dgm:prSet presAssocID="{40E86A05-60C1-4F21-A67B-53CC09D9C564}" presName="linV" presStyleCnt="0"/>
      <dgm:spPr/>
    </dgm:pt>
    <dgm:pt modelId="{35741654-EAEA-4D8D-9AD3-211D80B45BC7}" type="pres">
      <dgm:prSet presAssocID="{40E86A05-60C1-4F21-A67B-53CC09D9C564}" presName="spVertical1" presStyleCnt="0"/>
      <dgm:spPr/>
    </dgm:pt>
    <dgm:pt modelId="{F4BC1398-D043-4D35-BA3B-88164D3BB503}" type="pres">
      <dgm:prSet presAssocID="{40E86A05-60C1-4F21-A67B-53CC09D9C564}" presName="parTx" presStyleLbl="revTx" presStyleIdx="14" presStyleCnt="17">
        <dgm:presLayoutVars>
          <dgm:chMax val="0"/>
          <dgm:chPref val="0"/>
          <dgm:bulletEnabled val="1"/>
        </dgm:presLayoutVars>
      </dgm:prSet>
      <dgm:spPr/>
    </dgm:pt>
    <dgm:pt modelId="{012D2FCE-8E91-4F31-A5F7-7E98CEA57FB2}" type="pres">
      <dgm:prSet presAssocID="{40E86A05-60C1-4F21-A67B-53CC09D9C564}" presName="spVertical2" presStyleCnt="0"/>
      <dgm:spPr/>
    </dgm:pt>
    <dgm:pt modelId="{16C480D0-0699-4E2C-9A1F-BA9F44473F76}" type="pres">
      <dgm:prSet presAssocID="{40E86A05-60C1-4F21-A67B-53CC09D9C564}" presName="spVertical3" presStyleCnt="0"/>
      <dgm:spPr/>
    </dgm:pt>
    <dgm:pt modelId="{1F5A51DC-E548-4429-BE6F-605FE5AC0EDC}" type="pres">
      <dgm:prSet presAssocID="{9EF03BE0-6233-4FEE-9DFF-DCA278CF844B}" presName="space" presStyleCnt="0"/>
      <dgm:spPr/>
    </dgm:pt>
    <dgm:pt modelId="{562D56DE-9B35-4410-B5D4-44E6846421F8}" type="pres">
      <dgm:prSet presAssocID="{692F380D-E2C4-48C8-8F57-A18D13987EF7}" presName="linV" presStyleCnt="0"/>
      <dgm:spPr/>
    </dgm:pt>
    <dgm:pt modelId="{648B113C-9D51-47B0-8F69-D79ADF32D387}" type="pres">
      <dgm:prSet presAssocID="{692F380D-E2C4-48C8-8F57-A18D13987EF7}" presName="spVertical1" presStyleCnt="0"/>
      <dgm:spPr/>
    </dgm:pt>
    <dgm:pt modelId="{1356F1A5-0DDB-491E-BFD3-5EBFD71B260F}" type="pres">
      <dgm:prSet presAssocID="{692F380D-E2C4-48C8-8F57-A18D13987EF7}" presName="parTx" presStyleLbl="revTx" presStyleIdx="15" presStyleCnt="17">
        <dgm:presLayoutVars>
          <dgm:chMax val="0"/>
          <dgm:chPref val="0"/>
          <dgm:bulletEnabled val="1"/>
        </dgm:presLayoutVars>
      </dgm:prSet>
      <dgm:spPr/>
    </dgm:pt>
    <dgm:pt modelId="{E5DE7824-23C7-41BA-A043-A7E1000BBD40}" type="pres">
      <dgm:prSet presAssocID="{692F380D-E2C4-48C8-8F57-A18D13987EF7}" presName="spVertical2" presStyleCnt="0"/>
      <dgm:spPr/>
    </dgm:pt>
    <dgm:pt modelId="{A8F0D023-21BF-4D8A-B78E-1ECC4A72C39E}" type="pres">
      <dgm:prSet presAssocID="{692F380D-E2C4-48C8-8F57-A18D13987EF7}" presName="spVertical3" presStyleCnt="0"/>
      <dgm:spPr/>
    </dgm:pt>
    <dgm:pt modelId="{01B9F747-4E36-42E0-AFA5-B0454D6F3E5B}" type="pres">
      <dgm:prSet presAssocID="{34BD4A42-5ECD-4071-B80D-CCCF1D3162E1}" presName="space" presStyleCnt="0"/>
      <dgm:spPr/>
    </dgm:pt>
    <dgm:pt modelId="{78354657-364B-48E4-8126-1A43767FA1A6}" type="pres">
      <dgm:prSet presAssocID="{EA41D582-BF5B-48F6-B207-4C9EC4F3149B}" presName="linV" presStyleCnt="0"/>
      <dgm:spPr/>
    </dgm:pt>
    <dgm:pt modelId="{FC2E09F0-5781-4303-AF06-8DCE19A4FCA7}" type="pres">
      <dgm:prSet presAssocID="{EA41D582-BF5B-48F6-B207-4C9EC4F3149B}" presName="spVertical1" presStyleCnt="0"/>
      <dgm:spPr/>
    </dgm:pt>
    <dgm:pt modelId="{2DC6EF85-02AC-4269-AB2F-CDD09CE97C1D}" type="pres">
      <dgm:prSet presAssocID="{EA41D582-BF5B-48F6-B207-4C9EC4F3149B}" presName="parTx" presStyleLbl="revTx" presStyleIdx="16" presStyleCnt="17">
        <dgm:presLayoutVars>
          <dgm:chMax val="0"/>
          <dgm:chPref val="0"/>
          <dgm:bulletEnabled val="1"/>
        </dgm:presLayoutVars>
      </dgm:prSet>
      <dgm:spPr/>
    </dgm:pt>
    <dgm:pt modelId="{8A7B7355-4E26-4204-9C38-451041D3AEAC}" type="pres">
      <dgm:prSet presAssocID="{EA41D582-BF5B-48F6-B207-4C9EC4F3149B}" presName="spVertical2" presStyleCnt="0"/>
      <dgm:spPr/>
    </dgm:pt>
    <dgm:pt modelId="{94757970-C235-4D53-8493-0A4122BCDCDD}" type="pres">
      <dgm:prSet presAssocID="{EA41D582-BF5B-48F6-B207-4C9EC4F3149B}" presName="spVertical3" presStyleCnt="0"/>
      <dgm:spPr/>
    </dgm:pt>
    <dgm:pt modelId="{A224714E-BCA5-4FC2-A752-DA5C57FB18CC}" type="pres">
      <dgm:prSet presAssocID="{99B5671C-EF34-4410-B824-DE3B3456D092}" presName="padding2" presStyleCnt="0"/>
      <dgm:spPr/>
    </dgm:pt>
    <dgm:pt modelId="{82EFDAD5-7FAC-4ECC-81F1-2598368D3370}" type="pres">
      <dgm:prSet presAssocID="{99B5671C-EF34-4410-B824-DE3B3456D092}" presName="negArrow" presStyleCnt="0"/>
      <dgm:spPr/>
    </dgm:pt>
    <dgm:pt modelId="{DE3F04FE-8EAD-48DB-B09B-34F413E33E37}" type="pres">
      <dgm:prSet presAssocID="{99B5671C-EF34-4410-B824-DE3B3456D092}" presName="backgroundArrow" presStyleLbl="node1" presStyleIdx="0" presStyleCnt="1"/>
      <dgm:spPr>
        <a:xfrm>
          <a:off x="0" y="1733208"/>
          <a:ext cx="6849531" cy="1215714"/>
        </a:xfrm>
        <a:prstGeom prst="rightArrow">
          <a:avLst/>
        </a:prstGeom>
        <a:solidFill>
          <a:srgbClr val="DDDDDD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glow rad="63500">
            <a:srgbClr val="DDDDDD">
              <a:shade val="8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gm:spPr>
    </dgm:pt>
  </dgm:ptLst>
  <dgm:cxnLst>
    <dgm:cxn modelId="{645D890B-7EB3-45A0-B651-613437524BE3}" type="presOf" srcId="{99B5671C-EF34-4410-B824-DE3B3456D092}" destId="{F09474EA-FAC8-4E97-9A4B-2329D0F31CA8}" srcOrd="0" destOrd="0" presId="urn:microsoft.com/office/officeart/2005/8/layout/hProcess3"/>
    <dgm:cxn modelId="{9250862A-CBD3-411D-B21B-95A02586B215}" srcId="{99B5671C-EF34-4410-B824-DE3B3456D092}" destId="{FF4FBF86-BC4C-4E2B-A830-8FC948CCE0A5}" srcOrd="2" destOrd="0" parTransId="{3A54093C-6AA6-459D-B1C0-860D0E363C20}" sibTransId="{5264387E-2A7B-4331-AC6C-D1F17EFA35B7}"/>
    <dgm:cxn modelId="{6BEAFD30-9677-4AF3-A74C-CFF1EDF44FEA}" srcId="{99B5671C-EF34-4410-B824-DE3B3456D092}" destId="{429E7E62-594C-41F0-97DF-57AAFE4D4C4A}" srcOrd="3" destOrd="0" parTransId="{C0D3300D-7E53-49AA-AAA0-A0AAF39BCCD9}" sibTransId="{DE09D89C-7AAA-42AF-A4F9-4DCA44267749}"/>
    <dgm:cxn modelId="{2186A631-75F1-4F1A-AD05-F2E25B8AC9B6}" type="presOf" srcId="{506B6487-691F-49FC-9379-77A436F69E18}" destId="{61846608-7901-4B20-A15B-FAB418D91E57}" srcOrd="0" destOrd="0" presId="urn:microsoft.com/office/officeart/2005/8/layout/hProcess3"/>
    <dgm:cxn modelId="{E7092B5C-D544-4768-B833-CD557BE4A183}" type="presOf" srcId="{BEED84B5-1B05-41BD-92D5-7333C2A9B122}" destId="{9F170EA4-93BF-4CBF-BB1E-E75CE4D7724C}" srcOrd="0" destOrd="0" presId="urn:microsoft.com/office/officeart/2005/8/layout/hProcess3"/>
    <dgm:cxn modelId="{74C03643-1FA8-4767-9DD4-CE30F1C5429E}" srcId="{99B5671C-EF34-4410-B824-DE3B3456D092}" destId="{F40B9C55-91CC-4324-976C-FE34467C16B9}" srcOrd="1" destOrd="0" parTransId="{F2E3FEF5-5086-459A-8A64-BE13B7768A2F}" sibTransId="{1F9A6F7D-5387-4FC6-86EC-0C95515A75E4}"/>
    <dgm:cxn modelId="{CD109263-587E-403F-B149-843E1D276BD7}" srcId="{99B5671C-EF34-4410-B824-DE3B3456D092}" destId="{BEED84B5-1B05-41BD-92D5-7333C2A9B122}" srcOrd="4" destOrd="0" parTransId="{91CE6D42-1FD7-44CE-B914-F2C22B1D69A9}" sibTransId="{B5B7BAF0-D92A-4DE8-B78C-0020CE1182AE}"/>
    <dgm:cxn modelId="{19D53267-0142-41AD-8635-F9644136B645}" type="presOf" srcId="{40E86A05-60C1-4F21-A67B-53CC09D9C564}" destId="{F4BC1398-D043-4D35-BA3B-88164D3BB503}" srcOrd="0" destOrd="0" presId="urn:microsoft.com/office/officeart/2005/8/layout/hProcess3"/>
    <dgm:cxn modelId="{94D67B49-EB06-4458-9020-43080D48CFEE}" srcId="{99B5671C-EF34-4410-B824-DE3B3456D092}" destId="{BE73AE5D-59CE-415B-ABEA-69AB11EEC0BE}" srcOrd="8" destOrd="0" parTransId="{EAD73C9A-B447-4F1C-BDFD-0DC470B520CF}" sibTransId="{9A115E20-48C8-45D5-90CC-5F15FB2477E7}"/>
    <dgm:cxn modelId="{AC2DCC70-87AE-403F-B5E8-48EE79495793}" type="presOf" srcId="{EA41D582-BF5B-48F6-B207-4C9EC4F3149B}" destId="{2DC6EF85-02AC-4269-AB2F-CDD09CE97C1D}" srcOrd="0" destOrd="0" presId="urn:microsoft.com/office/officeart/2005/8/layout/hProcess3"/>
    <dgm:cxn modelId="{233ED350-CD00-4BA2-98C4-8EF766B85FA6}" srcId="{99B5671C-EF34-4410-B824-DE3B3456D092}" destId="{506B6487-691F-49FC-9379-77A436F69E18}" srcOrd="5" destOrd="0" parTransId="{58E59EA6-9510-4F22-B2F4-C88E0E77DE14}" sibTransId="{CC8E2B87-BD56-49E5-B3CE-619621919F3D}"/>
    <dgm:cxn modelId="{CD37F150-9111-4079-A113-D9C999F22ADF}" srcId="{99B5671C-EF34-4410-B824-DE3B3456D092}" destId="{17801877-939D-4DAB-BFE9-E78E8F98182A}" srcOrd="10" destOrd="0" parTransId="{05CAE6DF-5463-4BB3-81BB-FEEF4AE6C1CA}" sibTransId="{384165F6-E109-411C-A0F0-FA846004626A}"/>
    <dgm:cxn modelId="{26677272-E0F4-4716-BAA6-EDDDCFC90295}" type="presOf" srcId="{E17E2BEB-72E9-45B4-9A25-C32FFC69C891}" destId="{9C39046B-926E-4078-8751-6117300FE470}" srcOrd="0" destOrd="0" presId="urn:microsoft.com/office/officeart/2005/8/layout/hProcess3"/>
    <dgm:cxn modelId="{5B257672-67C7-45EC-BA59-A9095A2B170E}" srcId="{99B5671C-EF34-4410-B824-DE3B3456D092}" destId="{E17E2BEB-72E9-45B4-9A25-C32FFC69C891}" srcOrd="11" destOrd="0" parTransId="{D5F0DB33-C230-4B19-B646-C9F59A886C6B}" sibTransId="{8D98EB47-01A0-464F-AAF9-9614C0355057}"/>
    <dgm:cxn modelId="{130ACF77-5F80-4B42-9462-AD1EAC17BE24}" srcId="{99B5671C-EF34-4410-B824-DE3B3456D092}" destId="{EA41D582-BF5B-48F6-B207-4C9EC4F3149B}" srcOrd="16" destOrd="0" parTransId="{5C1C912D-92C9-4D59-BDEC-9F39D281D817}" sibTransId="{595549DA-9356-45B8-9237-0E52255F718F}"/>
    <dgm:cxn modelId="{59E42381-681F-425F-AEB8-D7F13C902D4D}" srcId="{99B5671C-EF34-4410-B824-DE3B3456D092}" destId="{28E905A9-D0D1-468E-ADD0-A0DBB21FBE20}" srcOrd="7" destOrd="0" parTransId="{798C9A97-F96F-45F1-835F-4DF8C76C1245}" sibTransId="{CCB76DA9-5799-42CC-B14B-44942D6BFFC5}"/>
    <dgm:cxn modelId="{FF2D0D86-60D7-4F14-8214-017306EC259F}" type="presOf" srcId="{BE73AE5D-59CE-415B-ABEA-69AB11EEC0BE}" destId="{B9173A63-E583-416C-88FD-E14DBFA9AD4D}" srcOrd="0" destOrd="0" presId="urn:microsoft.com/office/officeart/2005/8/layout/hProcess3"/>
    <dgm:cxn modelId="{26E1118D-3EEC-4F9D-B72D-68D990AAC10A}" type="presOf" srcId="{A81EE9CA-ACE7-4248-858F-9AD111CD5CBD}" destId="{3F9B0D7D-181C-46E5-8D25-6DACB985CB96}" srcOrd="0" destOrd="0" presId="urn:microsoft.com/office/officeart/2005/8/layout/hProcess3"/>
    <dgm:cxn modelId="{B6FC798D-3FBE-4818-BBF3-D03D3B143425}" type="presOf" srcId="{B970A25F-029E-47A5-9C42-478392A5194E}" destId="{9FC64EC4-BB02-4A79-87F1-FFEFB095E47D}" srcOrd="0" destOrd="0" presId="urn:microsoft.com/office/officeart/2005/8/layout/hProcess3"/>
    <dgm:cxn modelId="{0E89FC9D-BC13-42F4-835D-449B30263C3F}" type="presOf" srcId="{7B64DB90-9A43-4B89-B3DD-192E4FAE2667}" destId="{174701A4-C323-42BE-8B55-AA3478F33F3F}" srcOrd="0" destOrd="0" presId="urn:microsoft.com/office/officeart/2005/8/layout/hProcess3"/>
    <dgm:cxn modelId="{8A4E199E-9EC9-4E34-9D4D-76C1BE5C8542}" srcId="{99B5671C-EF34-4410-B824-DE3B3456D092}" destId="{7B64DB90-9A43-4B89-B3DD-192E4FAE2667}" srcOrd="0" destOrd="0" parTransId="{1F48A852-04F0-4DE4-81D9-2E269B4E9213}" sibTransId="{5FBB180A-27C2-4E42-A8EA-8487A0502165}"/>
    <dgm:cxn modelId="{36FB39A5-4EE2-4559-A68B-8988EF8DD663}" type="presOf" srcId="{28E905A9-D0D1-468E-ADD0-A0DBB21FBE20}" destId="{083A6296-7C36-4C6E-86DD-221AE4531B46}" srcOrd="0" destOrd="0" presId="urn:microsoft.com/office/officeart/2005/8/layout/hProcess3"/>
    <dgm:cxn modelId="{A80D49AB-1115-436C-A9DD-D456A074CA4A}" srcId="{99B5671C-EF34-4410-B824-DE3B3456D092}" destId="{37D3F6AA-0E60-4336-BC83-D27FAD816180}" srcOrd="12" destOrd="0" parTransId="{504833E8-D781-4D5F-B348-1AD21DA17C13}" sibTransId="{6CC6C727-9B50-4E0C-BC2A-CD61C06E9C02}"/>
    <dgm:cxn modelId="{DD7A7BC2-6118-4DC1-A3BA-BB88547520E1}" type="presOf" srcId="{17801877-939D-4DAB-BFE9-E78E8F98182A}" destId="{85893635-AB7A-402E-88ED-0474C24155F4}" srcOrd="0" destOrd="0" presId="urn:microsoft.com/office/officeart/2005/8/layout/hProcess3"/>
    <dgm:cxn modelId="{E1ED65C8-0469-4738-A76B-851870BF26C8}" type="presOf" srcId="{56D93D3B-9690-48E7-9C52-B2884A73C1B4}" destId="{78536100-B5CE-4B0B-AC87-0E8D7C2D168A}" srcOrd="0" destOrd="0" presId="urn:microsoft.com/office/officeart/2005/8/layout/hProcess3"/>
    <dgm:cxn modelId="{8B8FF6C8-92AA-4056-A561-84F9545C9FBC}" type="presOf" srcId="{FF4FBF86-BC4C-4E2B-A830-8FC948CCE0A5}" destId="{8D6529AC-EC2B-4C22-8B6C-BC72F22EF547}" srcOrd="0" destOrd="0" presId="urn:microsoft.com/office/officeart/2005/8/layout/hProcess3"/>
    <dgm:cxn modelId="{E7F73CCE-AA6B-486F-9A71-7CFC712F3D9D}" type="presOf" srcId="{692F380D-E2C4-48C8-8F57-A18D13987EF7}" destId="{1356F1A5-0DDB-491E-BFD3-5EBFD71B260F}" srcOrd="0" destOrd="0" presId="urn:microsoft.com/office/officeart/2005/8/layout/hProcess3"/>
    <dgm:cxn modelId="{D5DCFDD0-CD89-457E-8BCD-65544AA973B5}" type="presOf" srcId="{37D3F6AA-0E60-4336-BC83-D27FAD816180}" destId="{184F43E9-CFBD-4100-8B61-2BD8DFC8D922}" srcOrd="0" destOrd="0" presId="urn:microsoft.com/office/officeart/2005/8/layout/hProcess3"/>
    <dgm:cxn modelId="{2C55D3DA-26AE-40D3-A829-74B23BE3E8CB}" srcId="{99B5671C-EF34-4410-B824-DE3B3456D092}" destId="{A81EE9CA-ACE7-4248-858F-9AD111CD5CBD}" srcOrd="9" destOrd="0" parTransId="{265C35B7-D203-44B5-A0ED-330280FC6336}" sibTransId="{46E24FE3-9456-48EE-BFC9-01BB2BBF3963}"/>
    <dgm:cxn modelId="{110292E0-DF38-45D8-ADB8-AC69806EA112}" type="presOf" srcId="{F40B9C55-91CC-4324-976C-FE34467C16B9}" destId="{9A8A7B8D-FB35-4ED9-B964-DD294E20C266}" srcOrd="0" destOrd="0" presId="urn:microsoft.com/office/officeart/2005/8/layout/hProcess3"/>
    <dgm:cxn modelId="{78323EE4-3FE6-4A7A-BEE4-C51228AB7A76}" type="presOf" srcId="{429E7E62-594C-41F0-97DF-57AAFE4D4C4A}" destId="{24AC467F-A5AB-40FA-BA31-61E539E53DDF}" srcOrd="0" destOrd="0" presId="urn:microsoft.com/office/officeart/2005/8/layout/hProcess3"/>
    <dgm:cxn modelId="{93DE9BEA-3B81-4585-ACC5-7A435E2F238B}" srcId="{99B5671C-EF34-4410-B824-DE3B3456D092}" destId="{40E86A05-60C1-4F21-A67B-53CC09D9C564}" srcOrd="14" destOrd="0" parTransId="{C4BF8485-81A2-43EA-AA29-7212D78686E7}" sibTransId="{9EF03BE0-6233-4FEE-9DFF-DCA278CF844B}"/>
    <dgm:cxn modelId="{A9F3F1F0-4AE2-49F4-BE70-2697EB4EFCE2}" srcId="{99B5671C-EF34-4410-B824-DE3B3456D092}" destId="{56D93D3B-9690-48E7-9C52-B2884A73C1B4}" srcOrd="13" destOrd="0" parTransId="{8A347C9D-9F18-45EC-8BAB-8CA48BAC2C30}" sibTransId="{020CF311-F140-4246-8C9B-EBDAA2683D07}"/>
    <dgm:cxn modelId="{B0E6ACF4-E85B-4EEB-B88D-FFCD12AA41E1}" srcId="{99B5671C-EF34-4410-B824-DE3B3456D092}" destId="{692F380D-E2C4-48C8-8F57-A18D13987EF7}" srcOrd="15" destOrd="0" parTransId="{8AD6E557-A4E0-47D4-82CE-16BB09A1688A}" sibTransId="{34BD4A42-5ECD-4071-B80D-CCCF1D3162E1}"/>
    <dgm:cxn modelId="{08B7BDFC-15E5-4237-85DC-95642FDED1EB}" srcId="{99B5671C-EF34-4410-B824-DE3B3456D092}" destId="{B970A25F-029E-47A5-9C42-478392A5194E}" srcOrd="6" destOrd="0" parTransId="{06D36C1B-B271-46DA-A387-9AB4770C7D73}" sibTransId="{5EBC97F6-C009-40D6-AE3D-D48171DD8DFC}"/>
    <dgm:cxn modelId="{C85C3AAA-92E5-4BA7-A6D5-0A9FCFEA0709}" type="presParOf" srcId="{F09474EA-FAC8-4E97-9A4B-2329D0F31CA8}" destId="{3E397DA1-8E40-4E69-94FE-26A54A3F6462}" srcOrd="0" destOrd="0" presId="urn:microsoft.com/office/officeart/2005/8/layout/hProcess3"/>
    <dgm:cxn modelId="{366B38EF-172F-4BBB-8FE6-C7A800FA953A}" type="presParOf" srcId="{F09474EA-FAC8-4E97-9A4B-2329D0F31CA8}" destId="{84476F54-CA5C-4145-B737-78F83453C47F}" srcOrd="1" destOrd="0" presId="urn:microsoft.com/office/officeart/2005/8/layout/hProcess3"/>
    <dgm:cxn modelId="{DA377F9B-61AB-4A29-A987-031F54C48957}" type="presParOf" srcId="{84476F54-CA5C-4145-B737-78F83453C47F}" destId="{AFC2B832-B105-4CFC-96B2-6AE375538BAA}" srcOrd="0" destOrd="0" presId="urn:microsoft.com/office/officeart/2005/8/layout/hProcess3"/>
    <dgm:cxn modelId="{F4013CA7-8F35-4B1F-9161-290B6123F050}" type="presParOf" srcId="{84476F54-CA5C-4145-B737-78F83453C47F}" destId="{5254EBEE-A4D4-46CB-B535-FC968E205F6A}" srcOrd="1" destOrd="0" presId="urn:microsoft.com/office/officeart/2005/8/layout/hProcess3"/>
    <dgm:cxn modelId="{2AE523E9-CEA3-42EB-9191-BBEF35A3B774}" type="presParOf" srcId="{5254EBEE-A4D4-46CB-B535-FC968E205F6A}" destId="{CA05CE7E-C989-445E-8C05-715BB6FD47B7}" srcOrd="0" destOrd="0" presId="urn:microsoft.com/office/officeart/2005/8/layout/hProcess3"/>
    <dgm:cxn modelId="{3E1B06D9-3341-42E1-BE9B-FEA798BDD981}" type="presParOf" srcId="{5254EBEE-A4D4-46CB-B535-FC968E205F6A}" destId="{174701A4-C323-42BE-8B55-AA3478F33F3F}" srcOrd="1" destOrd="0" presId="urn:microsoft.com/office/officeart/2005/8/layout/hProcess3"/>
    <dgm:cxn modelId="{B2675AB2-164A-4FFD-855D-D5561D1BDC48}" type="presParOf" srcId="{5254EBEE-A4D4-46CB-B535-FC968E205F6A}" destId="{46185B25-9E07-4357-800C-13EF819AE2D4}" srcOrd="2" destOrd="0" presId="urn:microsoft.com/office/officeart/2005/8/layout/hProcess3"/>
    <dgm:cxn modelId="{D5E45F7E-145F-4177-BACE-4B3B5D0383C9}" type="presParOf" srcId="{5254EBEE-A4D4-46CB-B535-FC968E205F6A}" destId="{BCEF6C72-2C21-43A1-8F01-70AC6688D80F}" srcOrd="3" destOrd="0" presId="urn:microsoft.com/office/officeart/2005/8/layout/hProcess3"/>
    <dgm:cxn modelId="{498C88C1-B178-462D-9BD9-885ACA3CB0FA}" type="presParOf" srcId="{84476F54-CA5C-4145-B737-78F83453C47F}" destId="{C40010EA-CBEC-4EAC-B7E0-206075AE5B8C}" srcOrd="2" destOrd="0" presId="urn:microsoft.com/office/officeart/2005/8/layout/hProcess3"/>
    <dgm:cxn modelId="{E741E36D-8AD4-4A53-A38C-E9C5A4E34AA1}" type="presParOf" srcId="{84476F54-CA5C-4145-B737-78F83453C47F}" destId="{AEFBBE01-ABD5-4741-872E-FC865BF981B4}" srcOrd="3" destOrd="0" presId="urn:microsoft.com/office/officeart/2005/8/layout/hProcess3"/>
    <dgm:cxn modelId="{6889A3CA-D436-4B08-AEF4-E37D3582F7CA}" type="presParOf" srcId="{AEFBBE01-ABD5-4741-872E-FC865BF981B4}" destId="{8C9DB02F-502C-41C5-AA03-7150B38371AA}" srcOrd="0" destOrd="0" presId="urn:microsoft.com/office/officeart/2005/8/layout/hProcess3"/>
    <dgm:cxn modelId="{B472D8F4-658B-4BC4-8F90-9F8AF4C5B2AE}" type="presParOf" srcId="{AEFBBE01-ABD5-4741-872E-FC865BF981B4}" destId="{9A8A7B8D-FB35-4ED9-B964-DD294E20C266}" srcOrd="1" destOrd="0" presId="urn:microsoft.com/office/officeart/2005/8/layout/hProcess3"/>
    <dgm:cxn modelId="{403E125D-AA3B-4EF6-BBF0-BB8616654E68}" type="presParOf" srcId="{AEFBBE01-ABD5-4741-872E-FC865BF981B4}" destId="{58DC90A6-A5E5-46F0-A673-8A60DDDA2B84}" srcOrd="2" destOrd="0" presId="urn:microsoft.com/office/officeart/2005/8/layout/hProcess3"/>
    <dgm:cxn modelId="{25E79DF2-DA85-4AB2-8917-8203FD76827D}" type="presParOf" srcId="{AEFBBE01-ABD5-4741-872E-FC865BF981B4}" destId="{D2A176D9-7ACA-4DFF-A1AA-ACE36004040F}" srcOrd="3" destOrd="0" presId="urn:microsoft.com/office/officeart/2005/8/layout/hProcess3"/>
    <dgm:cxn modelId="{04987D02-7488-4212-A610-4111511CB357}" type="presParOf" srcId="{84476F54-CA5C-4145-B737-78F83453C47F}" destId="{50F4721C-2986-4795-9974-16991BDC4FF5}" srcOrd="4" destOrd="0" presId="urn:microsoft.com/office/officeart/2005/8/layout/hProcess3"/>
    <dgm:cxn modelId="{80902DA4-0395-4EC1-BEB0-7393BE3BFB9B}" type="presParOf" srcId="{84476F54-CA5C-4145-B737-78F83453C47F}" destId="{F9D173CA-905B-4B4D-A734-871E24E7F984}" srcOrd="5" destOrd="0" presId="urn:microsoft.com/office/officeart/2005/8/layout/hProcess3"/>
    <dgm:cxn modelId="{EDB686A3-F937-4714-ADB5-C5A93A46185A}" type="presParOf" srcId="{F9D173CA-905B-4B4D-A734-871E24E7F984}" destId="{4C789D9F-A032-49E7-9B87-654469E4203B}" srcOrd="0" destOrd="0" presId="urn:microsoft.com/office/officeart/2005/8/layout/hProcess3"/>
    <dgm:cxn modelId="{4889C98D-10EA-4D64-A0A8-DC5A4D23F3CB}" type="presParOf" srcId="{F9D173CA-905B-4B4D-A734-871E24E7F984}" destId="{8D6529AC-EC2B-4C22-8B6C-BC72F22EF547}" srcOrd="1" destOrd="0" presId="urn:microsoft.com/office/officeart/2005/8/layout/hProcess3"/>
    <dgm:cxn modelId="{A4E466E4-F6B1-4404-9E21-1DD2876B3E8B}" type="presParOf" srcId="{F9D173CA-905B-4B4D-A734-871E24E7F984}" destId="{235F9934-2C10-4F9E-81EF-34799E4871F0}" srcOrd="2" destOrd="0" presId="urn:microsoft.com/office/officeart/2005/8/layout/hProcess3"/>
    <dgm:cxn modelId="{3B7D4D4D-6F24-4079-9A1D-C42DE22EDD8A}" type="presParOf" srcId="{F9D173CA-905B-4B4D-A734-871E24E7F984}" destId="{D88EFF72-5DC7-4CB5-A63D-359BE5CE5629}" srcOrd="3" destOrd="0" presId="urn:microsoft.com/office/officeart/2005/8/layout/hProcess3"/>
    <dgm:cxn modelId="{9002FDE3-77EB-41C7-A7BC-20923AAFF4C2}" type="presParOf" srcId="{84476F54-CA5C-4145-B737-78F83453C47F}" destId="{E94DAC6D-2540-4B34-A3E3-95BBCDE4EF84}" srcOrd="6" destOrd="0" presId="urn:microsoft.com/office/officeart/2005/8/layout/hProcess3"/>
    <dgm:cxn modelId="{52F083F9-42E9-45A7-8B95-07E9D59CAF54}" type="presParOf" srcId="{84476F54-CA5C-4145-B737-78F83453C47F}" destId="{80BF1669-2B5E-4467-8871-BC9E124C71CB}" srcOrd="7" destOrd="0" presId="urn:microsoft.com/office/officeart/2005/8/layout/hProcess3"/>
    <dgm:cxn modelId="{6EECAC06-37A5-42E4-84EF-86723BFCA7E8}" type="presParOf" srcId="{80BF1669-2B5E-4467-8871-BC9E124C71CB}" destId="{5128A85C-78EC-4114-A511-DD04C7758A63}" srcOrd="0" destOrd="0" presId="urn:microsoft.com/office/officeart/2005/8/layout/hProcess3"/>
    <dgm:cxn modelId="{3A7AA669-2759-4C83-8972-0DD460691C6D}" type="presParOf" srcId="{80BF1669-2B5E-4467-8871-BC9E124C71CB}" destId="{24AC467F-A5AB-40FA-BA31-61E539E53DDF}" srcOrd="1" destOrd="0" presId="urn:microsoft.com/office/officeart/2005/8/layout/hProcess3"/>
    <dgm:cxn modelId="{63276906-B663-4D44-9C75-5A17E21D910D}" type="presParOf" srcId="{80BF1669-2B5E-4467-8871-BC9E124C71CB}" destId="{F11211A9-726A-4880-8E15-D67D2A06DC78}" srcOrd="2" destOrd="0" presId="urn:microsoft.com/office/officeart/2005/8/layout/hProcess3"/>
    <dgm:cxn modelId="{CB1E64E7-0065-493B-83C1-26F85357F97F}" type="presParOf" srcId="{80BF1669-2B5E-4467-8871-BC9E124C71CB}" destId="{142C03A6-6B60-46D4-AD2E-B7E8846EA651}" srcOrd="3" destOrd="0" presId="urn:microsoft.com/office/officeart/2005/8/layout/hProcess3"/>
    <dgm:cxn modelId="{08B276C8-25DD-4FFF-A8F5-F89E8FFD2C36}" type="presParOf" srcId="{84476F54-CA5C-4145-B737-78F83453C47F}" destId="{50BC749B-27CE-40A0-B678-C33ADC36BCA5}" srcOrd="8" destOrd="0" presId="urn:microsoft.com/office/officeart/2005/8/layout/hProcess3"/>
    <dgm:cxn modelId="{40D2BB3A-912C-4914-ADEF-D20FC82FF52B}" type="presParOf" srcId="{84476F54-CA5C-4145-B737-78F83453C47F}" destId="{E7CFB67E-F040-4DC9-AEAC-5D5B883BE16D}" srcOrd="9" destOrd="0" presId="urn:microsoft.com/office/officeart/2005/8/layout/hProcess3"/>
    <dgm:cxn modelId="{9105D58A-357F-4E9B-BE26-8B37319BF67B}" type="presParOf" srcId="{E7CFB67E-F040-4DC9-AEAC-5D5B883BE16D}" destId="{182DD50C-8351-4FBB-810D-12094B1D6EC7}" srcOrd="0" destOrd="0" presId="urn:microsoft.com/office/officeart/2005/8/layout/hProcess3"/>
    <dgm:cxn modelId="{7747A0E7-7553-4DAC-A4CC-8C6D9107C058}" type="presParOf" srcId="{E7CFB67E-F040-4DC9-AEAC-5D5B883BE16D}" destId="{9F170EA4-93BF-4CBF-BB1E-E75CE4D7724C}" srcOrd="1" destOrd="0" presId="urn:microsoft.com/office/officeart/2005/8/layout/hProcess3"/>
    <dgm:cxn modelId="{133BCA6F-2CFD-43F2-B479-DE6F5F6A2F0C}" type="presParOf" srcId="{E7CFB67E-F040-4DC9-AEAC-5D5B883BE16D}" destId="{02A5E597-A5B3-4375-80D8-7A6F15CEB0BF}" srcOrd="2" destOrd="0" presId="urn:microsoft.com/office/officeart/2005/8/layout/hProcess3"/>
    <dgm:cxn modelId="{8C023259-2A78-4B3B-B976-AA7EFB2DF29E}" type="presParOf" srcId="{E7CFB67E-F040-4DC9-AEAC-5D5B883BE16D}" destId="{52A7D390-8706-49C5-91EA-FD6517634A6B}" srcOrd="3" destOrd="0" presId="urn:microsoft.com/office/officeart/2005/8/layout/hProcess3"/>
    <dgm:cxn modelId="{9F41EFF2-3FB1-47A3-B6D3-0CF392627331}" type="presParOf" srcId="{84476F54-CA5C-4145-B737-78F83453C47F}" destId="{EF202658-E419-46DC-AC93-3342898B8FB2}" srcOrd="10" destOrd="0" presId="urn:microsoft.com/office/officeart/2005/8/layout/hProcess3"/>
    <dgm:cxn modelId="{2DABC257-CAE4-4558-9A98-6C6504CACEC7}" type="presParOf" srcId="{84476F54-CA5C-4145-B737-78F83453C47F}" destId="{5D8DD92F-5C8E-49C5-BF61-40EA29A96554}" srcOrd="11" destOrd="0" presId="urn:microsoft.com/office/officeart/2005/8/layout/hProcess3"/>
    <dgm:cxn modelId="{CB8B35DB-542C-4441-9F38-BD7BE01E56FF}" type="presParOf" srcId="{5D8DD92F-5C8E-49C5-BF61-40EA29A96554}" destId="{BBAE5750-3ADF-4D3D-A927-EFBEF19461B1}" srcOrd="0" destOrd="0" presId="urn:microsoft.com/office/officeart/2005/8/layout/hProcess3"/>
    <dgm:cxn modelId="{9FABFB12-94D1-45F5-AFB2-AF5F7B177A3A}" type="presParOf" srcId="{5D8DD92F-5C8E-49C5-BF61-40EA29A96554}" destId="{61846608-7901-4B20-A15B-FAB418D91E57}" srcOrd="1" destOrd="0" presId="urn:microsoft.com/office/officeart/2005/8/layout/hProcess3"/>
    <dgm:cxn modelId="{2BEC0E36-4EC3-41CF-9AC5-A1760C5D2F83}" type="presParOf" srcId="{5D8DD92F-5C8E-49C5-BF61-40EA29A96554}" destId="{A775B3FD-DCCA-4673-A37C-1BEEB73C7E33}" srcOrd="2" destOrd="0" presId="urn:microsoft.com/office/officeart/2005/8/layout/hProcess3"/>
    <dgm:cxn modelId="{327CC5A4-0822-41B6-BDC0-4445FB4F36E9}" type="presParOf" srcId="{5D8DD92F-5C8E-49C5-BF61-40EA29A96554}" destId="{2568A012-A618-4BC7-B6FC-5271F2CCB4D3}" srcOrd="3" destOrd="0" presId="urn:microsoft.com/office/officeart/2005/8/layout/hProcess3"/>
    <dgm:cxn modelId="{E27B926C-DB55-41D0-B7DE-2DBA4CAE21BF}" type="presParOf" srcId="{84476F54-CA5C-4145-B737-78F83453C47F}" destId="{D2F10206-4D94-4C88-A5C6-4F4D1C78DE48}" srcOrd="12" destOrd="0" presId="urn:microsoft.com/office/officeart/2005/8/layout/hProcess3"/>
    <dgm:cxn modelId="{4080C212-38DD-471D-A190-0D1BB5448995}" type="presParOf" srcId="{84476F54-CA5C-4145-B737-78F83453C47F}" destId="{91A3ABFC-556A-406F-9CE1-BF989EE989B7}" srcOrd="13" destOrd="0" presId="urn:microsoft.com/office/officeart/2005/8/layout/hProcess3"/>
    <dgm:cxn modelId="{C56F90DB-798C-490D-A70E-9B7ACC9017E1}" type="presParOf" srcId="{91A3ABFC-556A-406F-9CE1-BF989EE989B7}" destId="{402E7F6B-6067-4AF0-84BD-9AEF8A2E670A}" srcOrd="0" destOrd="0" presId="urn:microsoft.com/office/officeart/2005/8/layout/hProcess3"/>
    <dgm:cxn modelId="{B442DDCB-6651-4D3A-9A69-11C7D5BFC546}" type="presParOf" srcId="{91A3ABFC-556A-406F-9CE1-BF989EE989B7}" destId="{9FC64EC4-BB02-4A79-87F1-FFEFB095E47D}" srcOrd="1" destOrd="0" presId="urn:microsoft.com/office/officeart/2005/8/layout/hProcess3"/>
    <dgm:cxn modelId="{4D3514D3-75A6-4951-8715-22FF112B08FD}" type="presParOf" srcId="{91A3ABFC-556A-406F-9CE1-BF989EE989B7}" destId="{6BE58343-1746-4435-8B08-BBFFC420413F}" srcOrd="2" destOrd="0" presId="urn:microsoft.com/office/officeart/2005/8/layout/hProcess3"/>
    <dgm:cxn modelId="{85BBD7E9-3536-4E0B-A126-CEAE407895D5}" type="presParOf" srcId="{91A3ABFC-556A-406F-9CE1-BF989EE989B7}" destId="{C954F1A3-31FD-4A60-B789-0482DF5D81ED}" srcOrd="3" destOrd="0" presId="urn:microsoft.com/office/officeart/2005/8/layout/hProcess3"/>
    <dgm:cxn modelId="{8575AF0B-861E-412A-A451-FA1B41FA6F7B}" type="presParOf" srcId="{84476F54-CA5C-4145-B737-78F83453C47F}" destId="{F3C3C8C5-57A5-4A80-A883-5D364AFFDC9D}" srcOrd="14" destOrd="0" presId="urn:microsoft.com/office/officeart/2005/8/layout/hProcess3"/>
    <dgm:cxn modelId="{169A89B4-A683-44EE-AFAD-3B1BC5141777}" type="presParOf" srcId="{84476F54-CA5C-4145-B737-78F83453C47F}" destId="{2C3F060F-A5FB-49A2-8F82-090C85316F1E}" srcOrd="15" destOrd="0" presId="urn:microsoft.com/office/officeart/2005/8/layout/hProcess3"/>
    <dgm:cxn modelId="{FF5F173C-E3C5-4DAD-A550-700A216661BD}" type="presParOf" srcId="{2C3F060F-A5FB-49A2-8F82-090C85316F1E}" destId="{A37D6636-032C-4A13-BA0B-018C902D8C12}" srcOrd="0" destOrd="0" presId="urn:microsoft.com/office/officeart/2005/8/layout/hProcess3"/>
    <dgm:cxn modelId="{136F4448-6BBE-4264-AF9F-8A63AA78536F}" type="presParOf" srcId="{2C3F060F-A5FB-49A2-8F82-090C85316F1E}" destId="{083A6296-7C36-4C6E-86DD-221AE4531B46}" srcOrd="1" destOrd="0" presId="urn:microsoft.com/office/officeart/2005/8/layout/hProcess3"/>
    <dgm:cxn modelId="{B0A94561-D0AC-4B8B-93A7-C911D4879BBE}" type="presParOf" srcId="{2C3F060F-A5FB-49A2-8F82-090C85316F1E}" destId="{3D6BF675-4FBF-47D4-AE28-7F5D62AB4431}" srcOrd="2" destOrd="0" presId="urn:microsoft.com/office/officeart/2005/8/layout/hProcess3"/>
    <dgm:cxn modelId="{67DD5114-4427-4EA9-A9E4-2D9AAE2205F8}" type="presParOf" srcId="{2C3F060F-A5FB-49A2-8F82-090C85316F1E}" destId="{EDE7ACD5-E332-4EB5-85A5-FA1DC8863690}" srcOrd="3" destOrd="0" presId="urn:microsoft.com/office/officeart/2005/8/layout/hProcess3"/>
    <dgm:cxn modelId="{00806BCE-1EB3-4D8F-B8D7-F27796BBAD64}" type="presParOf" srcId="{84476F54-CA5C-4145-B737-78F83453C47F}" destId="{F4FEA35C-D52B-406F-8DB8-B9463D9B9FC5}" srcOrd="16" destOrd="0" presId="urn:microsoft.com/office/officeart/2005/8/layout/hProcess3"/>
    <dgm:cxn modelId="{19F2D5A7-C48A-45B2-9615-9750387469F2}" type="presParOf" srcId="{84476F54-CA5C-4145-B737-78F83453C47F}" destId="{CF7BEE53-5B26-44E3-95F0-BA1F54252539}" srcOrd="17" destOrd="0" presId="urn:microsoft.com/office/officeart/2005/8/layout/hProcess3"/>
    <dgm:cxn modelId="{AEB3351D-EF91-463B-9C21-C981C4A6461E}" type="presParOf" srcId="{CF7BEE53-5B26-44E3-95F0-BA1F54252539}" destId="{D525F519-E7A2-4B85-BCD0-68BD4C007D44}" srcOrd="0" destOrd="0" presId="urn:microsoft.com/office/officeart/2005/8/layout/hProcess3"/>
    <dgm:cxn modelId="{CEEF5C56-9844-4D54-B8B0-ECF1D6D817D7}" type="presParOf" srcId="{CF7BEE53-5B26-44E3-95F0-BA1F54252539}" destId="{B9173A63-E583-416C-88FD-E14DBFA9AD4D}" srcOrd="1" destOrd="0" presId="urn:microsoft.com/office/officeart/2005/8/layout/hProcess3"/>
    <dgm:cxn modelId="{C03117A5-6478-407B-B49C-CA85BF9AFC63}" type="presParOf" srcId="{CF7BEE53-5B26-44E3-95F0-BA1F54252539}" destId="{F6F455E2-565F-48DF-ABCB-8CAB95768B25}" srcOrd="2" destOrd="0" presId="urn:microsoft.com/office/officeart/2005/8/layout/hProcess3"/>
    <dgm:cxn modelId="{233CD8EA-D561-40AD-80E9-6A196CBEB542}" type="presParOf" srcId="{CF7BEE53-5B26-44E3-95F0-BA1F54252539}" destId="{21C8A0C9-8F75-45F9-BC94-DE2BD34E5091}" srcOrd="3" destOrd="0" presId="urn:microsoft.com/office/officeart/2005/8/layout/hProcess3"/>
    <dgm:cxn modelId="{90C7B254-0879-41D6-9878-A61D944FC70B}" type="presParOf" srcId="{84476F54-CA5C-4145-B737-78F83453C47F}" destId="{7BB841EE-51AA-4448-A7C0-09D0E0E8E89B}" srcOrd="18" destOrd="0" presId="urn:microsoft.com/office/officeart/2005/8/layout/hProcess3"/>
    <dgm:cxn modelId="{B887D048-4660-4C4F-A399-529DCA12659F}" type="presParOf" srcId="{84476F54-CA5C-4145-B737-78F83453C47F}" destId="{077520DD-790A-4D8E-8281-33BAD3310A5F}" srcOrd="19" destOrd="0" presId="urn:microsoft.com/office/officeart/2005/8/layout/hProcess3"/>
    <dgm:cxn modelId="{A59B4045-39FE-4C2D-BE22-7BB2E588A776}" type="presParOf" srcId="{077520DD-790A-4D8E-8281-33BAD3310A5F}" destId="{0D1A24BE-FEF5-4DBC-BA03-6B8DD87F1923}" srcOrd="0" destOrd="0" presId="urn:microsoft.com/office/officeart/2005/8/layout/hProcess3"/>
    <dgm:cxn modelId="{A02CF137-16B4-4772-A7ED-66ACC765988D}" type="presParOf" srcId="{077520DD-790A-4D8E-8281-33BAD3310A5F}" destId="{3F9B0D7D-181C-46E5-8D25-6DACB985CB96}" srcOrd="1" destOrd="0" presId="urn:microsoft.com/office/officeart/2005/8/layout/hProcess3"/>
    <dgm:cxn modelId="{B3230B06-BB71-49A1-949F-662C25ECA405}" type="presParOf" srcId="{077520DD-790A-4D8E-8281-33BAD3310A5F}" destId="{38C6700E-BD32-4455-B3FE-A8A5D4880053}" srcOrd="2" destOrd="0" presId="urn:microsoft.com/office/officeart/2005/8/layout/hProcess3"/>
    <dgm:cxn modelId="{0B0A9C3B-DAAF-4542-B284-1D5B0BCCC283}" type="presParOf" srcId="{077520DD-790A-4D8E-8281-33BAD3310A5F}" destId="{0A888F18-30A7-4828-8D33-EACAB9B33D53}" srcOrd="3" destOrd="0" presId="urn:microsoft.com/office/officeart/2005/8/layout/hProcess3"/>
    <dgm:cxn modelId="{4387C176-CA6A-4FD5-BFD9-ED2A8BB2DC0A}" type="presParOf" srcId="{84476F54-CA5C-4145-B737-78F83453C47F}" destId="{FF1EA0A7-BB7E-428F-8DD4-29EE4367B87F}" srcOrd="20" destOrd="0" presId="urn:microsoft.com/office/officeart/2005/8/layout/hProcess3"/>
    <dgm:cxn modelId="{7F659C77-A53F-46E2-AF56-19308F6272EA}" type="presParOf" srcId="{84476F54-CA5C-4145-B737-78F83453C47F}" destId="{ED0EDD65-7887-4003-A50C-5AF07D679039}" srcOrd="21" destOrd="0" presId="urn:microsoft.com/office/officeart/2005/8/layout/hProcess3"/>
    <dgm:cxn modelId="{1518B04D-8C49-4A20-A375-57B0BC33D179}" type="presParOf" srcId="{ED0EDD65-7887-4003-A50C-5AF07D679039}" destId="{870F5999-147F-4DF5-85DA-4F3E10CF5873}" srcOrd="0" destOrd="0" presId="urn:microsoft.com/office/officeart/2005/8/layout/hProcess3"/>
    <dgm:cxn modelId="{6EF76684-C6F3-42DE-8675-904D7F866373}" type="presParOf" srcId="{ED0EDD65-7887-4003-A50C-5AF07D679039}" destId="{85893635-AB7A-402E-88ED-0474C24155F4}" srcOrd="1" destOrd="0" presId="urn:microsoft.com/office/officeart/2005/8/layout/hProcess3"/>
    <dgm:cxn modelId="{2F93C1BC-2B27-4E2B-8394-433D6B32E794}" type="presParOf" srcId="{ED0EDD65-7887-4003-A50C-5AF07D679039}" destId="{7EA55C7E-D86F-4933-BFC1-7ED80C93DF55}" srcOrd="2" destOrd="0" presId="urn:microsoft.com/office/officeart/2005/8/layout/hProcess3"/>
    <dgm:cxn modelId="{03885024-BB9F-4652-A35E-7941839951FA}" type="presParOf" srcId="{ED0EDD65-7887-4003-A50C-5AF07D679039}" destId="{1412918F-B2E7-456C-BC15-20D7B15F09AC}" srcOrd="3" destOrd="0" presId="urn:microsoft.com/office/officeart/2005/8/layout/hProcess3"/>
    <dgm:cxn modelId="{A5A73DA5-4E7A-4F15-A996-D3C8CE2CAB5D}" type="presParOf" srcId="{84476F54-CA5C-4145-B737-78F83453C47F}" destId="{5D42FE21-A0E1-4C92-B2B8-0B971DCAD3AD}" srcOrd="22" destOrd="0" presId="urn:microsoft.com/office/officeart/2005/8/layout/hProcess3"/>
    <dgm:cxn modelId="{F53F68E6-1DE1-4D0D-984B-DA2C9016BFE9}" type="presParOf" srcId="{84476F54-CA5C-4145-B737-78F83453C47F}" destId="{13242893-5F8C-4B66-AE48-9D1CD8871012}" srcOrd="23" destOrd="0" presId="urn:microsoft.com/office/officeart/2005/8/layout/hProcess3"/>
    <dgm:cxn modelId="{99250EEA-77FF-4E1D-AAE5-EDD20F4D3991}" type="presParOf" srcId="{13242893-5F8C-4B66-AE48-9D1CD8871012}" destId="{4909D188-EE93-414D-8CFB-B9353D651E58}" srcOrd="0" destOrd="0" presId="urn:microsoft.com/office/officeart/2005/8/layout/hProcess3"/>
    <dgm:cxn modelId="{97576270-3DD3-45D1-8675-9331BA569141}" type="presParOf" srcId="{13242893-5F8C-4B66-AE48-9D1CD8871012}" destId="{9C39046B-926E-4078-8751-6117300FE470}" srcOrd="1" destOrd="0" presId="urn:microsoft.com/office/officeart/2005/8/layout/hProcess3"/>
    <dgm:cxn modelId="{C575D690-4E5A-4287-8E4B-FCBBA30F11D2}" type="presParOf" srcId="{13242893-5F8C-4B66-AE48-9D1CD8871012}" destId="{7A57FBA4-354D-434D-8C45-AF4BF8C5AE98}" srcOrd="2" destOrd="0" presId="urn:microsoft.com/office/officeart/2005/8/layout/hProcess3"/>
    <dgm:cxn modelId="{07571079-0411-44D9-9950-2656B45FD4F5}" type="presParOf" srcId="{13242893-5F8C-4B66-AE48-9D1CD8871012}" destId="{72D943D1-2E01-4728-A89B-57B1DDB042C8}" srcOrd="3" destOrd="0" presId="urn:microsoft.com/office/officeart/2005/8/layout/hProcess3"/>
    <dgm:cxn modelId="{F74D202A-140E-4B4E-B3C0-5DF51162A7DF}" type="presParOf" srcId="{84476F54-CA5C-4145-B737-78F83453C47F}" destId="{F0AE168F-CE3F-4885-B418-0146D5F07C4F}" srcOrd="24" destOrd="0" presId="urn:microsoft.com/office/officeart/2005/8/layout/hProcess3"/>
    <dgm:cxn modelId="{D3D76A0D-0E97-4B72-B4D5-A44409E85D4F}" type="presParOf" srcId="{84476F54-CA5C-4145-B737-78F83453C47F}" destId="{D8545FD0-702A-4081-A3BB-F32DF2D91A06}" srcOrd="25" destOrd="0" presId="urn:microsoft.com/office/officeart/2005/8/layout/hProcess3"/>
    <dgm:cxn modelId="{72DAB555-5587-4EF9-9ECA-1A31A2270074}" type="presParOf" srcId="{D8545FD0-702A-4081-A3BB-F32DF2D91A06}" destId="{A562DB64-0A85-49E5-A728-8426170A8A86}" srcOrd="0" destOrd="0" presId="urn:microsoft.com/office/officeart/2005/8/layout/hProcess3"/>
    <dgm:cxn modelId="{AFF0D72E-642D-40A8-B4C5-5AD442547952}" type="presParOf" srcId="{D8545FD0-702A-4081-A3BB-F32DF2D91A06}" destId="{184F43E9-CFBD-4100-8B61-2BD8DFC8D922}" srcOrd="1" destOrd="0" presId="urn:microsoft.com/office/officeart/2005/8/layout/hProcess3"/>
    <dgm:cxn modelId="{92A62F52-824A-4424-B7EE-9CAF0A8909AC}" type="presParOf" srcId="{D8545FD0-702A-4081-A3BB-F32DF2D91A06}" destId="{D7868A02-A22B-48E2-9886-564AC746E4CA}" srcOrd="2" destOrd="0" presId="urn:microsoft.com/office/officeart/2005/8/layout/hProcess3"/>
    <dgm:cxn modelId="{20A786D6-8615-4A17-81CC-4ADD0F96FE3F}" type="presParOf" srcId="{D8545FD0-702A-4081-A3BB-F32DF2D91A06}" destId="{3B844E98-6065-4338-8B5E-BA30B7E0504A}" srcOrd="3" destOrd="0" presId="urn:microsoft.com/office/officeart/2005/8/layout/hProcess3"/>
    <dgm:cxn modelId="{4E52DA43-402D-4063-95B9-7670AB38FEF2}" type="presParOf" srcId="{84476F54-CA5C-4145-B737-78F83453C47F}" destId="{99181BFC-41AE-482F-BC59-96ED5B5379A5}" srcOrd="26" destOrd="0" presId="urn:microsoft.com/office/officeart/2005/8/layout/hProcess3"/>
    <dgm:cxn modelId="{1C1A0658-2203-4360-92AA-D02B7F9DEC47}" type="presParOf" srcId="{84476F54-CA5C-4145-B737-78F83453C47F}" destId="{3F2BDECD-F5E0-48C3-ABD2-EC2D187781E1}" srcOrd="27" destOrd="0" presId="urn:microsoft.com/office/officeart/2005/8/layout/hProcess3"/>
    <dgm:cxn modelId="{2F48F483-A61B-4C22-9C33-A3907CE313E2}" type="presParOf" srcId="{3F2BDECD-F5E0-48C3-ABD2-EC2D187781E1}" destId="{37F397CD-237A-4083-923F-AB49F7F668FF}" srcOrd="0" destOrd="0" presId="urn:microsoft.com/office/officeart/2005/8/layout/hProcess3"/>
    <dgm:cxn modelId="{02CE379A-7F15-4F90-8F6F-81B0318A1E71}" type="presParOf" srcId="{3F2BDECD-F5E0-48C3-ABD2-EC2D187781E1}" destId="{78536100-B5CE-4B0B-AC87-0E8D7C2D168A}" srcOrd="1" destOrd="0" presId="urn:microsoft.com/office/officeart/2005/8/layout/hProcess3"/>
    <dgm:cxn modelId="{4922D3F4-5AF6-46D9-82BD-9A5DE6AA5CC5}" type="presParOf" srcId="{3F2BDECD-F5E0-48C3-ABD2-EC2D187781E1}" destId="{17C30214-55D3-4D60-8722-0310D8D1D0B8}" srcOrd="2" destOrd="0" presId="urn:microsoft.com/office/officeart/2005/8/layout/hProcess3"/>
    <dgm:cxn modelId="{DA7E1637-28A4-4291-90D6-D3C943F2DBEA}" type="presParOf" srcId="{3F2BDECD-F5E0-48C3-ABD2-EC2D187781E1}" destId="{535848E7-2A98-4FB0-B2B5-8B7D15D272AA}" srcOrd="3" destOrd="0" presId="urn:microsoft.com/office/officeart/2005/8/layout/hProcess3"/>
    <dgm:cxn modelId="{C66A7099-4526-4467-9076-7A77D838106C}" type="presParOf" srcId="{84476F54-CA5C-4145-B737-78F83453C47F}" destId="{A8B5C38E-0B80-400B-9749-14E37E76946E}" srcOrd="28" destOrd="0" presId="urn:microsoft.com/office/officeart/2005/8/layout/hProcess3"/>
    <dgm:cxn modelId="{3749C70B-D7D8-4F0A-B5F6-6A872DF0CBBC}" type="presParOf" srcId="{84476F54-CA5C-4145-B737-78F83453C47F}" destId="{21D4CDCA-681A-475B-A230-9435E0CB5D35}" srcOrd="29" destOrd="0" presId="urn:microsoft.com/office/officeart/2005/8/layout/hProcess3"/>
    <dgm:cxn modelId="{ED5D0AE0-338B-433A-B8C6-F65CD39FD89E}" type="presParOf" srcId="{21D4CDCA-681A-475B-A230-9435E0CB5D35}" destId="{35741654-EAEA-4D8D-9AD3-211D80B45BC7}" srcOrd="0" destOrd="0" presId="urn:microsoft.com/office/officeart/2005/8/layout/hProcess3"/>
    <dgm:cxn modelId="{3EECA141-B2E1-4102-9238-1FBFEBB9AD1D}" type="presParOf" srcId="{21D4CDCA-681A-475B-A230-9435E0CB5D35}" destId="{F4BC1398-D043-4D35-BA3B-88164D3BB503}" srcOrd="1" destOrd="0" presId="urn:microsoft.com/office/officeart/2005/8/layout/hProcess3"/>
    <dgm:cxn modelId="{E2CA0997-907A-4F32-8128-B82E2FAC42A5}" type="presParOf" srcId="{21D4CDCA-681A-475B-A230-9435E0CB5D35}" destId="{012D2FCE-8E91-4F31-A5F7-7E98CEA57FB2}" srcOrd="2" destOrd="0" presId="urn:microsoft.com/office/officeart/2005/8/layout/hProcess3"/>
    <dgm:cxn modelId="{94680BE6-850B-42C4-946B-17CDBE723EBB}" type="presParOf" srcId="{21D4CDCA-681A-475B-A230-9435E0CB5D35}" destId="{16C480D0-0699-4E2C-9A1F-BA9F44473F76}" srcOrd="3" destOrd="0" presId="urn:microsoft.com/office/officeart/2005/8/layout/hProcess3"/>
    <dgm:cxn modelId="{1511EE99-BFCF-452A-827F-38E36F908070}" type="presParOf" srcId="{84476F54-CA5C-4145-B737-78F83453C47F}" destId="{1F5A51DC-E548-4429-BE6F-605FE5AC0EDC}" srcOrd="30" destOrd="0" presId="urn:microsoft.com/office/officeart/2005/8/layout/hProcess3"/>
    <dgm:cxn modelId="{CF532330-1AF4-48A8-B7D2-11F7BE5B3612}" type="presParOf" srcId="{84476F54-CA5C-4145-B737-78F83453C47F}" destId="{562D56DE-9B35-4410-B5D4-44E6846421F8}" srcOrd="31" destOrd="0" presId="urn:microsoft.com/office/officeart/2005/8/layout/hProcess3"/>
    <dgm:cxn modelId="{D914A027-C366-46BD-BCF0-F97F6C00B1BD}" type="presParOf" srcId="{562D56DE-9B35-4410-B5D4-44E6846421F8}" destId="{648B113C-9D51-47B0-8F69-D79ADF32D387}" srcOrd="0" destOrd="0" presId="urn:microsoft.com/office/officeart/2005/8/layout/hProcess3"/>
    <dgm:cxn modelId="{5EE41367-4B79-4692-AC75-35C0F9089487}" type="presParOf" srcId="{562D56DE-9B35-4410-B5D4-44E6846421F8}" destId="{1356F1A5-0DDB-491E-BFD3-5EBFD71B260F}" srcOrd="1" destOrd="0" presId="urn:microsoft.com/office/officeart/2005/8/layout/hProcess3"/>
    <dgm:cxn modelId="{8420560F-7C6D-4F85-B159-EA3111476BE6}" type="presParOf" srcId="{562D56DE-9B35-4410-B5D4-44E6846421F8}" destId="{E5DE7824-23C7-41BA-A043-A7E1000BBD40}" srcOrd="2" destOrd="0" presId="urn:microsoft.com/office/officeart/2005/8/layout/hProcess3"/>
    <dgm:cxn modelId="{ED179DEA-C09F-4024-AA83-F308DC37A8D8}" type="presParOf" srcId="{562D56DE-9B35-4410-B5D4-44E6846421F8}" destId="{A8F0D023-21BF-4D8A-B78E-1ECC4A72C39E}" srcOrd="3" destOrd="0" presId="urn:microsoft.com/office/officeart/2005/8/layout/hProcess3"/>
    <dgm:cxn modelId="{1ABBC820-C8B3-4FD9-B28D-C18EDE116C14}" type="presParOf" srcId="{84476F54-CA5C-4145-B737-78F83453C47F}" destId="{01B9F747-4E36-42E0-AFA5-B0454D6F3E5B}" srcOrd="32" destOrd="0" presId="urn:microsoft.com/office/officeart/2005/8/layout/hProcess3"/>
    <dgm:cxn modelId="{22C39A6B-5BB1-4557-B688-BC8A4E7BB1AF}" type="presParOf" srcId="{84476F54-CA5C-4145-B737-78F83453C47F}" destId="{78354657-364B-48E4-8126-1A43767FA1A6}" srcOrd="33" destOrd="0" presId="urn:microsoft.com/office/officeart/2005/8/layout/hProcess3"/>
    <dgm:cxn modelId="{967992F4-3769-4C32-B56B-43C19D2EAC79}" type="presParOf" srcId="{78354657-364B-48E4-8126-1A43767FA1A6}" destId="{FC2E09F0-5781-4303-AF06-8DCE19A4FCA7}" srcOrd="0" destOrd="0" presId="urn:microsoft.com/office/officeart/2005/8/layout/hProcess3"/>
    <dgm:cxn modelId="{B79AA762-3550-4B13-8D91-864D13460515}" type="presParOf" srcId="{78354657-364B-48E4-8126-1A43767FA1A6}" destId="{2DC6EF85-02AC-4269-AB2F-CDD09CE97C1D}" srcOrd="1" destOrd="0" presId="urn:microsoft.com/office/officeart/2005/8/layout/hProcess3"/>
    <dgm:cxn modelId="{20FA5CFD-EB8C-4959-9774-3180AC2C4331}" type="presParOf" srcId="{78354657-364B-48E4-8126-1A43767FA1A6}" destId="{8A7B7355-4E26-4204-9C38-451041D3AEAC}" srcOrd="2" destOrd="0" presId="urn:microsoft.com/office/officeart/2005/8/layout/hProcess3"/>
    <dgm:cxn modelId="{5516DF86-B599-4235-A463-6209D10429A7}" type="presParOf" srcId="{78354657-364B-48E4-8126-1A43767FA1A6}" destId="{94757970-C235-4D53-8493-0A4122BCDCDD}" srcOrd="3" destOrd="0" presId="urn:microsoft.com/office/officeart/2005/8/layout/hProcess3"/>
    <dgm:cxn modelId="{233E5566-9C7E-4DDC-A6D9-3E447B90634D}" type="presParOf" srcId="{84476F54-CA5C-4145-B737-78F83453C47F}" destId="{A224714E-BCA5-4FC2-A752-DA5C57FB18CC}" srcOrd="34" destOrd="0" presId="urn:microsoft.com/office/officeart/2005/8/layout/hProcess3"/>
    <dgm:cxn modelId="{6150975B-0DF6-4536-83A2-C3F6AE4601A3}" type="presParOf" srcId="{84476F54-CA5C-4145-B737-78F83453C47F}" destId="{82EFDAD5-7FAC-4ECC-81F1-2598368D3370}" srcOrd="35" destOrd="0" presId="urn:microsoft.com/office/officeart/2005/8/layout/hProcess3"/>
    <dgm:cxn modelId="{0FDC4D61-5B9E-42D4-AFFE-951513DC8880}" type="presParOf" srcId="{84476F54-CA5C-4145-B737-78F83453C47F}" destId="{DE3F04FE-8EAD-48DB-B09B-34F413E33E37}" srcOrd="3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3F04FE-8EAD-48DB-B09B-34F413E33E37}">
      <dsp:nvSpPr>
        <dsp:cNvPr id="0" name=""/>
        <dsp:cNvSpPr/>
      </dsp:nvSpPr>
      <dsp:spPr>
        <a:xfrm>
          <a:off x="0" y="1823327"/>
          <a:ext cx="6849531" cy="1035476"/>
        </a:xfrm>
        <a:prstGeom prst="rightArrow">
          <a:avLst/>
        </a:prstGeom>
        <a:solidFill>
          <a:srgbClr val="DDDDDD">
            <a:shade val="8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glow rad="63500">
            <a:srgbClr val="DDDDDD">
              <a:shade val="8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rgb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DC6EF85-02AC-4269-AB2F-CDD09CE97C1D}">
      <dsp:nvSpPr>
        <dsp:cNvPr id="0" name=""/>
        <dsp:cNvSpPr/>
      </dsp:nvSpPr>
      <dsp:spPr>
        <a:xfrm>
          <a:off x="5886566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…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5886566" y="2082196"/>
        <a:ext cx="278011" cy="517738"/>
      </dsp:txXfrm>
    </dsp:sp>
    <dsp:sp modelId="{1356F1A5-0DDB-491E-BFD3-5EBFD71B260F}">
      <dsp:nvSpPr>
        <dsp:cNvPr id="0" name=""/>
        <dsp:cNvSpPr/>
      </dsp:nvSpPr>
      <dsp:spPr>
        <a:xfrm>
          <a:off x="5552952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5552952" y="2082196"/>
        <a:ext cx="278011" cy="517738"/>
      </dsp:txXfrm>
    </dsp:sp>
    <dsp:sp modelId="{F4BC1398-D043-4D35-BA3B-88164D3BB503}">
      <dsp:nvSpPr>
        <dsp:cNvPr id="0" name=""/>
        <dsp:cNvSpPr/>
      </dsp:nvSpPr>
      <dsp:spPr>
        <a:xfrm>
          <a:off x="5219339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7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5219339" y="2082196"/>
        <a:ext cx="278011" cy="517738"/>
      </dsp:txXfrm>
    </dsp:sp>
    <dsp:sp modelId="{78536100-B5CE-4B0B-AC87-0E8D7C2D168A}">
      <dsp:nvSpPr>
        <dsp:cNvPr id="0" name=""/>
        <dsp:cNvSpPr/>
      </dsp:nvSpPr>
      <dsp:spPr>
        <a:xfrm>
          <a:off x="4885725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4885725" y="2082196"/>
        <a:ext cx="278011" cy="517738"/>
      </dsp:txXfrm>
    </dsp:sp>
    <dsp:sp modelId="{184F43E9-CFBD-4100-8B61-2BD8DFC8D922}">
      <dsp:nvSpPr>
        <dsp:cNvPr id="0" name=""/>
        <dsp:cNvSpPr/>
      </dsp:nvSpPr>
      <dsp:spPr>
        <a:xfrm>
          <a:off x="4552112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6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4552112" y="2082196"/>
        <a:ext cx="278011" cy="517738"/>
      </dsp:txXfrm>
    </dsp:sp>
    <dsp:sp modelId="{9C39046B-926E-4078-8751-6117300FE470}">
      <dsp:nvSpPr>
        <dsp:cNvPr id="0" name=""/>
        <dsp:cNvSpPr/>
      </dsp:nvSpPr>
      <dsp:spPr>
        <a:xfrm>
          <a:off x="4218498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4218498" y="2082196"/>
        <a:ext cx="278011" cy="517738"/>
      </dsp:txXfrm>
    </dsp:sp>
    <dsp:sp modelId="{85893635-AB7A-402E-88ED-0474C24155F4}">
      <dsp:nvSpPr>
        <dsp:cNvPr id="0" name=""/>
        <dsp:cNvSpPr/>
      </dsp:nvSpPr>
      <dsp:spPr>
        <a:xfrm>
          <a:off x="3884884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5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884884" y="2082196"/>
        <a:ext cx="278011" cy="517738"/>
      </dsp:txXfrm>
    </dsp:sp>
    <dsp:sp modelId="{3F9B0D7D-181C-46E5-8D25-6DACB985CB96}">
      <dsp:nvSpPr>
        <dsp:cNvPr id="0" name=""/>
        <dsp:cNvSpPr/>
      </dsp:nvSpPr>
      <dsp:spPr>
        <a:xfrm>
          <a:off x="3551271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551271" y="2082196"/>
        <a:ext cx="278011" cy="517738"/>
      </dsp:txXfrm>
    </dsp:sp>
    <dsp:sp modelId="{B9173A63-E583-416C-88FD-E14DBFA9AD4D}">
      <dsp:nvSpPr>
        <dsp:cNvPr id="0" name=""/>
        <dsp:cNvSpPr/>
      </dsp:nvSpPr>
      <dsp:spPr>
        <a:xfrm>
          <a:off x="3217657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4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217657" y="2082196"/>
        <a:ext cx="278011" cy="517738"/>
      </dsp:txXfrm>
    </dsp:sp>
    <dsp:sp modelId="{083A6296-7C36-4C6E-86DD-221AE4531B46}">
      <dsp:nvSpPr>
        <dsp:cNvPr id="0" name=""/>
        <dsp:cNvSpPr/>
      </dsp:nvSpPr>
      <dsp:spPr>
        <a:xfrm>
          <a:off x="2884043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2884043" y="2082196"/>
        <a:ext cx="278011" cy="517738"/>
      </dsp:txXfrm>
    </dsp:sp>
    <dsp:sp modelId="{9FC64EC4-BB02-4A79-87F1-FFEFB095E47D}">
      <dsp:nvSpPr>
        <dsp:cNvPr id="0" name=""/>
        <dsp:cNvSpPr/>
      </dsp:nvSpPr>
      <dsp:spPr>
        <a:xfrm>
          <a:off x="2550430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3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2550430" y="2082196"/>
        <a:ext cx="278011" cy="517738"/>
      </dsp:txXfrm>
    </dsp:sp>
    <dsp:sp modelId="{61846608-7901-4B20-A15B-FAB418D91E57}">
      <dsp:nvSpPr>
        <dsp:cNvPr id="0" name=""/>
        <dsp:cNvSpPr/>
      </dsp:nvSpPr>
      <dsp:spPr>
        <a:xfrm>
          <a:off x="2216816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2216816" y="2082196"/>
        <a:ext cx="278011" cy="517738"/>
      </dsp:txXfrm>
    </dsp:sp>
    <dsp:sp modelId="{9F170EA4-93BF-4CBF-BB1E-E75CE4D7724C}">
      <dsp:nvSpPr>
        <dsp:cNvPr id="0" name=""/>
        <dsp:cNvSpPr/>
      </dsp:nvSpPr>
      <dsp:spPr>
        <a:xfrm>
          <a:off x="1883202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2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1883202" y="2082196"/>
        <a:ext cx="278011" cy="517738"/>
      </dsp:txXfrm>
    </dsp:sp>
    <dsp:sp modelId="{24AC467F-A5AB-40FA-BA31-61E539E53DDF}">
      <dsp:nvSpPr>
        <dsp:cNvPr id="0" name=""/>
        <dsp:cNvSpPr/>
      </dsp:nvSpPr>
      <dsp:spPr>
        <a:xfrm>
          <a:off x="1549589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1549589" y="2082196"/>
        <a:ext cx="278011" cy="517738"/>
      </dsp:txXfrm>
    </dsp:sp>
    <dsp:sp modelId="{8D6529AC-EC2B-4C22-8B6C-BC72F22EF547}">
      <dsp:nvSpPr>
        <dsp:cNvPr id="0" name=""/>
        <dsp:cNvSpPr/>
      </dsp:nvSpPr>
      <dsp:spPr>
        <a:xfrm>
          <a:off x="1215975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1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1215975" y="2082196"/>
        <a:ext cx="278011" cy="517738"/>
      </dsp:txXfrm>
    </dsp:sp>
    <dsp:sp modelId="{9A8A7B8D-FB35-4ED9-B964-DD294E20C266}">
      <dsp:nvSpPr>
        <dsp:cNvPr id="0" name=""/>
        <dsp:cNvSpPr/>
      </dsp:nvSpPr>
      <dsp:spPr>
        <a:xfrm>
          <a:off x="882362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|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882362" y="2082196"/>
        <a:ext cx="278011" cy="517738"/>
      </dsp:txXfrm>
    </dsp:sp>
    <dsp:sp modelId="{174701A4-C323-42BE-8B55-AA3478F33F3F}">
      <dsp:nvSpPr>
        <dsp:cNvPr id="0" name=""/>
        <dsp:cNvSpPr/>
      </dsp:nvSpPr>
      <dsp:spPr>
        <a:xfrm>
          <a:off x="548748" y="2082196"/>
          <a:ext cx="278011" cy="51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1760" rIns="0" bIns="1117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Jour 0</a:t>
          </a:r>
          <a:endParaRPr lang="en-GB" sz="1100" kern="1200" dirty="0">
            <a:solidFill>
              <a:srgbClr val="0055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548748" y="2082196"/>
        <a:ext cx="278011" cy="5177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1/25/2024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1/25/2024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1/25/2024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1/25/2024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1/25/2024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1/25/2024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1/25/2024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1/25/2024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1/25/2024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1/25/2024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 b="1" i="0" dirty="0">
                <a:effectLst/>
                <a:latin typeface="Roboto" panose="02000000000000000000" pitchFamily="2" charset="0"/>
              </a:rPr>
              <a:t>La sûreté et GIS Portal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Charlotte Desponds - Nicolas Guilhaudin</a:t>
            </a:r>
            <a:endParaRPr dirty="0"/>
          </a:p>
          <a:p>
            <a:pPr algn="l">
              <a:defRPr/>
            </a:pPr>
            <a:r>
              <a:rPr lang="en-US" sz="1800" dirty="0"/>
              <a:t>26-01-2024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Algorithme de calcul des bâtiments à inspecter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490865056"/>
              </p:ext>
            </p:extLst>
          </p:nvPr>
        </p:nvGraphicFramePr>
        <p:xfrm>
          <a:off x="4088050" y="2492896"/>
          <a:ext cx="6849531" cy="4682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" name="TextBox 7"/>
          <p:cNvSpPr txBox="1"/>
          <p:nvPr/>
        </p:nvSpPr>
        <p:spPr>
          <a:xfrm>
            <a:off x="821975" y="4266943"/>
            <a:ext cx="20548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latin typeface="Arial"/>
              </a:rPr>
              <a:t>Bâtiment 33</a:t>
            </a:r>
          </a:p>
          <a:p>
            <a:r>
              <a:rPr lang="fr-CH" sz="1600" i="1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À inspecter :</a:t>
            </a:r>
            <a:r>
              <a:rPr lang="fr-CH" sz="160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 oui</a:t>
            </a:r>
          </a:p>
          <a:p>
            <a:r>
              <a:rPr lang="fr-CH" sz="1600" i="1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Fréquence :</a:t>
            </a:r>
            <a:r>
              <a:rPr lang="fr-CH" sz="160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 3 jours</a:t>
            </a:r>
            <a:r>
              <a:rPr lang="fr-CH" sz="1600" dirty="0">
                <a:solidFill>
                  <a:srgbClr val="000000"/>
                </a:solidFill>
                <a:latin typeface="Arial"/>
              </a:rPr>
              <a:t> </a:t>
            </a:r>
          </a:p>
          <a:p>
            <a:endParaRPr lang="en-GB" sz="16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83" name="Groupe 282">
            <a:extLst>
              <a:ext uri="{FF2B5EF4-FFF2-40B4-BE49-F238E27FC236}">
                <a16:creationId xmlns:a16="http://schemas.microsoft.com/office/drawing/2014/main" id="{84BE5571-220D-58CE-1032-FE90CC82D4CB}"/>
              </a:ext>
            </a:extLst>
          </p:cNvPr>
          <p:cNvGrpSpPr/>
          <p:nvPr/>
        </p:nvGrpSpPr>
        <p:grpSpPr>
          <a:xfrm>
            <a:off x="5303912" y="4984926"/>
            <a:ext cx="1837779" cy="679588"/>
            <a:chOff x="5297249" y="4984926"/>
            <a:chExt cx="1837779" cy="679588"/>
          </a:xfrm>
        </p:grpSpPr>
        <p:sp>
          <p:nvSpPr>
            <p:cNvPr id="25" name="Isosceles Triangle 10"/>
            <p:cNvSpPr/>
            <p:nvPr/>
          </p:nvSpPr>
          <p:spPr>
            <a:xfrm>
              <a:off x="5970297" y="4984926"/>
              <a:ext cx="283896" cy="388124"/>
            </a:xfrm>
            <a:prstGeom prst="triangle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TextBox 11"/>
            <p:cNvSpPr txBox="1"/>
            <p:nvPr/>
          </p:nvSpPr>
          <p:spPr>
            <a:xfrm>
              <a:off x="5297249" y="5387515"/>
              <a:ext cx="18377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>
                  <a:solidFill>
                    <a:srgbClr val="000000"/>
                  </a:solidFill>
                  <a:latin typeface="Arial"/>
                </a:rPr>
                <a:t>Apparition aléatoire</a:t>
              </a:r>
              <a:endParaRPr lang="en-GB" sz="120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84" name="Groupe 283">
            <a:extLst>
              <a:ext uri="{FF2B5EF4-FFF2-40B4-BE49-F238E27FC236}">
                <a16:creationId xmlns:a16="http://schemas.microsoft.com/office/drawing/2014/main" id="{B4FFF9B3-A79E-152F-F52B-153B183E335A}"/>
              </a:ext>
            </a:extLst>
          </p:cNvPr>
          <p:cNvGrpSpPr/>
          <p:nvPr/>
        </p:nvGrpSpPr>
        <p:grpSpPr>
          <a:xfrm>
            <a:off x="6295137" y="3996710"/>
            <a:ext cx="3183862" cy="659327"/>
            <a:chOff x="6295137" y="3996710"/>
            <a:chExt cx="3183862" cy="659327"/>
          </a:xfrm>
        </p:grpSpPr>
        <p:sp>
          <p:nvSpPr>
            <p:cNvPr id="27" name="Isosceles Triangle 13"/>
            <p:cNvSpPr/>
            <p:nvPr/>
          </p:nvSpPr>
          <p:spPr>
            <a:xfrm rot="10800000">
              <a:off x="6662726" y="4267913"/>
              <a:ext cx="283896" cy="388124"/>
            </a:xfrm>
            <a:prstGeom prst="triangle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Box 14"/>
            <p:cNvSpPr txBox="1"/>
            <p:nvPr/>
          </p:nvSpPr>
          <p:spPr>
            <a:xfrm>
              <a:off x="6295137" y="3996710"/>
              <a:ext cx="31838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>
                  <a:solidFill>
                    <a:srgbClr val="000000"/>
                  </a:solidFill>
                  <a:latin typeface="Arial"/>
                </a:rPr>
                <a:t>Date théorique de la prochaine inspection</a:t>
              </a:r>
              <a:endParaRPr lang="en-GB" sz="120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82" name="Groupe 281">
            <a:extLst>
              <a:ext uri="{FF2B5EF4-FFF2-40B4-BE49-F238E27FC236}">
                <a16:creationId xmlns:a16="http://schemas.microsoft.com/office/drawing/2014/main" id="{BF14C1DC-8DFB-07C6-352B-A616BA368C7E}"/>
              </a:ext>
            </a:extLst>
          </p:cNvPr>
          <p:cNvGrpSpPr/>
          <p:nvPr/>
        </p:nvGrpSpPr>
        <p:grpSpPr>
          <a:xfrm>
            <a:off x="7580136" y="4984161"/>
            <a:ext cx="3720835" cy="680353"/>
            <a:chOff x="7580136" y="4984161"/>
            <a:chExt cx="3720835" cy="680353"/>
          </a:xfrm>
        </p:grpSpPr>
        <p:sp>
          <p:nvSpPr>
            <p:cNvPr id="29" name="Isosceles Triangle 16"/>
            <p:cNvSpPr/>
            <p:nvPr/>
          </p:nvSpPr>
          <p:spPr>
            <a:xfrm>
              <a:off x="7981494" y="4984161"/>
              <a:ext cx="283896" cy="388124"/>
            </a:xfrm>
            <a:prstGeom prst="triangle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TextBox 17"/>
            <p:cNvSpPr txBox="1"/>
            <p:nvPr/>
          </p:nvSpPr>
          <p:spPr>
            <a:xfrm>
              <a:off x="7580136" y="5387515"/>
              <a:ext cx="37208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>
                  <a:solidFill>
                    <a:srgbClr val="000000"/>
                  </a:solidFill>
                  <a:latin typeface="Arial"/>
                </a:rPr>
                <a:t>Nouvelle date théorique de la prochaine d’inspection</a:t>
              </a:r>
              <a:endParaRPr lang="en-GB" sz="1200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2" name="Subtitle 2"/>
          <p:cNvSpPr txBox="1">
            <a:spLocks/>
          </p:cNvSpPr>
          <p:nvPr/>
        </p:nvSpPr>
        <p:spPr>
          <a:xfrm>
            <a:off x="5755128" y="5710648"/>
            <a:ext cx="3515373" cy="37360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5A0"/>
              </a:buClr>
              <a:buFont typeface="Arial"/>
              <a:buNone/>
            </a:pPr>
            <a:r>
              <a:rPr lang="fr-CH" sz="2000" dirty="0">
                <a:solidFill>
                  <a:srgbClr val="000000"/>
                </a:solidFill>
                <a:latin typeface="Arial"/>
              </a:rPr>
              <a:t>Cycle aléatoire d’inspection</a:t>
            </a:r>
            <a:endParaRPr lang="en-GB" sz="20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77" name="Groupe 276">
            <a:extLst>
              <a:ext uri="{FF2B5EF4-FFF2-40B4-BE49-F238E27FC236}">
                <a16:creationId xmlns:a16="http://schemas.microsoft.com/office/drawing/2014/main" id="{D4B6ED28-B207-39D5-7DBB-759E1648B528}"/>
              </a:ext>
            </a:extLst>
          </p:cNvPr>
          <p:cNvGrpSpPr/>
          <p:nvPr/>
        </p:nvGrpSpPr>
        <p:grpSpPr>
          <a:xfrm>
            <a:off x="3647728" y="1455306"/>
            <a:ext cx="2013524" cy="1574396"/>
            <a:chOff x="3506412" y="1455306"/>
            <a:chExt cx="2013524" cy="1574396"/>
          </a:xfrm>
        </p:grpSpPr>
        <p:grpSp>
          <p:nvGrpSpPr>
            <p:cNvPr id="260" name="Groupe 259">
              <a:extLst>
                <a:ext uri="{FF2B5EF4-FFF2-40B4-BE49-F238E27FC236}">
                  <a16:creationId xmlns:a16="http://schemas.microsoft.com/office/drawing/2014/main" id="{EF810C11-6E7E-F4FE-78F3-60FA32E9D5D2}"/>
                </a:ext>
              </a:extLst>
            </p:cNvPr>
            <p:cNvGrpSpPr/>
            <p:nvPr/>
          </p:nvGrpSpPr>
          <p:grpSpPr>
            <a:xfrm>
              <a:off x="3906422" y="1455306"/>
              <a:ext cx="1213505" cy="940474"/>
              <a:chOff x="1055440" y="1768446"/>
              <a:chExt cx="1800200" cy="1368152"/>
            </a:xfrm>
          </p:grpSpPr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1058A270-E6C3-2FFD-E19C-7A2C29E4746C}"/>
                  </a:ext>
                </a:extLst>
              </p:cNvPr>
              <p:cNvSpPr/>
              <p:nvPr/>
            </p:nvSpPr>
            <p:spPr>
              <a:xfrm>
                <a:off x="1055440" y="1768446"/>
                <a:ext cx="1800200" cy="1368152"/>
              </a:xfrm>
              <a:prstGeom prst="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F53F84DA-9966-867D-9B2D-E21F8B00ED67}"/>
                  </a:ext>
                </a:extLst>
              </p:cNvPr>
              <p:cNvSpPr/>
              <p:nvPr/>
            </p:nvSpPr>
            <p:spPr>
              <a:xfrm>
                <a:off x="1094285" y="1850916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F2435BEF-7BA0-58F7-3122-AD3357D35C05}"/>
                  </a:ext>
                </a:extLst>
              </p:cNvPr>
              <p:cNvSpPr/>
              <p:nvPr/>
            </p:nvSpPr>
            <p:spPr>
              <a:xfrm>
                <a:off x="1319536" y="1849430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Ellipse 64">
                <a:extLst>
                  <a:ext uri="{FF2B5EF4-FFF2-40B4-BE49-F238E27FC236}">
                    <a16:creationId xmlns:a16="http://schemas.microsoft.com/office/drawing/2014/main" id="{73336452-67A4-F3BB-E07F-23F02E49641D}"/>
                  </a:ext>
                </a:extLst>
              </p:cNvPr>
              <p:cNvSpPr/>
              <p:nvPr/>
            </p:nvSpPr>
            <p:spPr>
              <a:xfrm>
                <a:off x="1544787" y="1850916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Ellipse 65">
                <a:extLst>
                  <a:ext uri="{FF2B5EF4-FFF2-40B4-BE49-F238E27FC236}">
                    <a16:creationId xmlns:a16="http://schemas.microsoft.com/office/drawing/2014/main" id="{F094421A-1AFF-6C16-4C3E-4209D327E9F8}"/>
                  </a:ext>
                </a:extLst>
              </p:cNvPr>
              <p:cNvSpPr/>
              <p:nvPr/>
            </p:nvSpPr>
            <p:spPr>
              <a:xfrm>
                <a:off x="1770038" y="1850916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Ellipse 66">
                <a:extLst>
                  <a:ext uri="{FF2B5EF4-FFF2-40B4-BE49-F238E27FC236}">
                    <a16:creationId xmlns:a16="http://schemas.microsoft.com/office/drawing/2014/main" id="{5DBF1B99-7DAD-454C-5F4B-C200F62653E9}"/>
                  </a:ext>
                </a:extLst>
              </p:cNvPr>
              <p:cNvSpPr/>
              <p:nvPr/>
            </p:nvSpPr>
            <p:spPr>
              <a:xfrm>
                <a:off x="1995289" y="1849430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Ellipse 67">
                <a:extLst>
                  <a:ext uri="{FF2B5EF4-FFF2-40B4-BE49-F238E27FC236}">
                    <a16:creationId xmlns:a16="http://schemas.microsoft.com/office/drawing/2014/main" id="{26A707E1-7A53-09ED-33BD-3A0A61454372}"/>
                  </a:ext>
                </a:extLst>
              </p:cNvPr>
              <p:cNvSpPr/>
              <p:nvPr/>
            </p:nvSpPr>
            <p:spPr>
              <a:xfrm>
                <a:off x="2218332" y="1849430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Ellipse 68">
                <a:extLst>
                  <a:ext uri="{FF2B5EF4-FFF2-40B4-BE49-F238E27FC236}">
                    <a16:creationId xmlns:a16="http://schemas.microsoft.com/office/drawing/2014/main" id="{F52A683A-F117-3CB2-BC57-A081DC2F0293}"/>
                  </a:ext>
                </a:extLst>
              </p:cNvPr>
              <p:cNvSpPr/>
              <p:nvPr/>
            </p:nvSpPr>
            <p:spPr>
              <a:xfrm>
                <a:off x="2441375" y="1856411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Ellipse 69">
                <a:extLst>
                  <a:ext uri="{FF2B5EF4-FFF2-40B4-BE49-F238E27FC236}">
                    <a16:creationId xmlns:a16="http://schemas.microsoft.com/office/drawing/2014/main" id="{CB174640-A49F-3836-25B1-9BD940197D23}"/>
                  </a:ext>
                </a:extLst>
              </p:cNvPr>
              <p:cNvSpPr/>
              <p:nvPr/>
            </p:nvSpPr>
            <p:spPr>
              <a:xfrm>
                <a:off x="2648172" y="1856411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Ellipse 70">
                <a:extLst>
                  <a:ext uri="{FF2B5EF4-FFF2-40B4-BE49-F238E27FC236}">
                    <a16:creationId xmlns:a16="http://schemas.microsoft.com/office/drawing/2014/main" id="{F0B0CC6B-1DF8-DDD3-BDCC-B994ABD79839}"/>
                  </a:ext>
                </a:extLst>
              </p:cNvPr>
              <p:cNvSpPr/>
              <p:nvPr/>
            </p:nvSpPr>
            <p:spPr>
              <a:xfrm>
                <a:off x="1094285" y="205995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Ellipse 71">
                <a:extLst>
                  <a:ext uri="{FF2B5EF4-FFF2-40B4-BE49-F238E27FC236}">
                    <a16:creationId xmlns:a16="http://schemas.microsoft.com/office/drawing/2014/main" id="{BE956BD1-D2E9-5DFD-043C-7E00DE13A56B}"/>
                  </a:ext>
                </a:extLst>
              </p:cNvPr>
              <p:cNvSpPr/>
              <p:nvPr/>
            </p:nvSpPr>
            <p:spPr>
              <a:xfrm>
                <a:off x="1319536" y="205847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Ellipse 72">
                <a:extLst>
                  <a:ext uri="{FF2B5EF4-FFF2-40B4-BE49-F238E27FC236}">
                    <a16:creationId xmlns:a16="http://schemas.microsoft.com/office/drawing/2014/main" id="{9307440A-7B61-044D-403D-DB69570D4E8B}"/>
                  </a:ext>
                </a:extLst>
              </p:cNvPr>
              <p:cNvSpPr/>
              <p:nvPr/>
            </p:nvSpPr>
            <p:spPr>
              <a:xfrm>
                <a:off x="1544787" y="205995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Ellipse 73">
                <a:extLst>
                  <a:ext uri="{FF2B5EF4-FFF2-40B4-BE49-F238E27FC236}">
                    <a16:creationId xmlns:a16="http://schemas.microsoft.com/office/drawing/2014/main" id="{96084F82-144B-7A1C-EDB8-A12D5BEEB984}"/>
                  </a:ext>
                </a:extLst>
              </p:cNvPr>
              <p:cNvSpPr/>
              <p:nvPr/>
            </p:nvSpPr>
            <p:spPr>
              <a:xfrm>
                <a:off x="1770038" y="205995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Ellipse 74">
                <a:extLst>
                  <a:ext uri="{FF2B5EF4-FFF2-40B4-BE49-F238E27FC236}">
                    <a16:creationId xmlns:a16="http://schemas.microsoft.com/office/drawing/2014/main" id="{30EC739B-341D-D50E-D4FA-498495121C5C}"/>
                  </a:ext>
                </a:extLst>
              </p:cNvPr>
              <p:cNvSpPr/>
              <p:nvPr/>
            </p:nvSpPr>
            <p:spPr>
              <a:xfrm>
                <a:off x="1995289" y="205847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Ellipse 75">
                <a:extLst>
                  <a:ext uri="{FF2B5EF4-FFF2-40B4-BE49-F238E27FC236}">
                    <a16:creationId xmlns:a16="http://schemas.microsoft.com/office/drawing/2014/main" id="{5EC8B2CD-94AE-B265-1101-57F3E7F41855}"/>
                  </a:ext>
                </a:extLst>
              </p:cNvPr>
              <p:cNvSpPr/>
              <p:nvPr/>
            </p:nvSpPr>
            <p:spPr>
              <a:xfrm>
                <a:off x="2218332" y="205847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Ellipse 76">
                <a:extLst>
                  <a:ext uri="{FF2B5EF4-FFF2-40B4-BE49-F238E27FC236}">
                    <a16:creationId xmlns:a16="http://schemas.microsoft.com/office/drawing/2014/main" id="{A439D7DA-F96C-0A2D-C1F6-4F7983D0EBAC}"/>
                  </a:ext>
                </a:extLst>
              </p:cNvPr>
              <p:cNvSpPr/>
              <p:nvPr/>
            </p:nvSpPr>
            <p:spPr>
              <a:xfrm>
                <a:off x="2441375" y="206545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Ellipse 77">
                <a:extLst>
                  <a:ext uri="{FF2B5EF4-FFF2-40B4-BE49-F238E27FC236}">
                    <a16:creationId xmlns:a16="http://schemas.microsoft.com/office/drawing/2014/main" id="{574564DB-FF99-AA8F-0623-8DEE0715DF0D}"/>
                  </a:ext>
                </a:extLst>
              </p:cNvPr>
              <p:cNvSpPr/>
              <p:nvPr/>
            </p:nvSpPr>
            <p:spPr>
              <a:xfrm>
                <a:off x="2648172" y="206545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F30F67FB-F84D-BA36-A4F7-C4E369C536A1}"/>
                  </a:ext>
                </a:extLst>
              </p:cNvPr>
              <p:cNvSpPr/>
              <p:nvPr/>
            </p:nvSpPr>
            <p:spPr>
              <a:xfrm>
                <a:off x="1094285" y="2274497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Ellipse 79">
                <a:extLst>
                  <a:ext uri="{FF2B5EF4-FFF2-40B4-BE49-F238E27FC236}">
                    <a16:creationId xmlns:a16="http://schemas.microsoft.com/office/drawing/2014/main" id="{3CEFF80A-5B5A-C94A-728D-A13F938110ED}"/>
                  </a:ext>
                </a:extLst>
              </p:cNvPr>
              <p:cNvSpPr/>
              <p:nvPr/>
            </p:nvSpPr>
            <p:spPr>
              <a:xfrm>
                <a:off x="1319536" y="2273011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F8D840F8-CC5A-86BF-33F3-4009BC049F5A}"/>
                  </a:ext>
                </a:extLst>
              </p:cNvPr>
              <p:cNvSpPr/>
              <p:nvPr/>
            </p:nvSpPr>
            <p:spPr>
              <a:xfrm>
                <a:off x="1544787" y="2274497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Ellipse 81">
                <a:extLst>
                  <a:ext uri="{FF2B5EF4-FFF2-40B4-BE49-F238E27FC236}">
                    <a16:creationId xmlns:a16="http://schemas.microsoft.com/office/drawing/2014/main" id="{779CAB60-CAB6-8BB1-9703-12DE2F9EDD6F}"/>
                  </a:ext>
                </a:extLst>
              </p:cNvPr>
              <p:cNvSpPr/>
              <p:nvPr/>
            </p:nvSpPr>
            <p:spPr>
              <a:xfrm>
                <a:off x="1770038" y="2274497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6BCD07BB-1C3A-9A88-4743-5F37B4414EEA}"/>
                  </a:ext>
                </a:extLst>
              </p:cNvPr>
              <p:cNvSpPr/>
              <p:nvPr/>
            </p:nvSpPr>
            <p:spPr>
              <a:xfrm>
                <a:off x="1995289" y="2273011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Ellipse 83">
                <a:extLst>
                  <a:ext uri="{FF2B5EF4-FFF2-40B4-BE49-F238E27FC236}">
                    <a16:creationId xmlns:a16="http://schemas.microsoft.com/office/drawing/2014/main" id="{880FF24A-880A-D563-2605-79269D39780C}"/>
                  </a:ext>
                </a:extLst>
              </p:cNvPr>
              <p:cNvSpPr/>
              <p:nvPr/>
            </p:nvSpPr>
            <p:spPr>
              <a:xfrm>
                <a:off x="2218332" y="2273011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Ellipse 84">
                <a:extLst>
                  <a:ext uri="{FF2B5EF4-FFF2-40B4-BE49-F238E27FC236}">
                    <a16:creationId xmlns:a16="http://schemas.microsoft.com/office/drawing/2014/main" id="{F5FE2EA6-0383-D3C1-5F5E-6F53122AE083}"/>
                  </a:ext>
                </a:extLst>
              </p:cNvPr>
              <p:cNvSpPr/>
              <p:nvPr/>
            </p:nvSpPr>
            <p:spPr>
              <a:xfrm>
                <a:off x="2441375" y="2279992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Ellipse 85">
                <a:extLst>
                  <a:ext uri="{FF2B5EF4-FFF2-40B4-BE49-F238E27FC236}">
                    <a16:creationId xmlns:a16="http://schemas.microsoft.com/office/drawing/2014/main" id="{47C4BE57-3984-215F-6643-1CAD1B993A6B}"/>
                  </a:ext>
                </a:extLst>
              </p:cNvPr>
              <p:cNvSpPr/>
              <p:nvPr/>
            </p:nvSpPr>
            <p:spPr>
              <a:xfrm>
                <a:off x="2648172" y="2279992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57D7A15D-FFE4-4090-D072-9DB88D58AEB6}"/>
                  </a:ext>
                </a:extLst>
              </p:cNvPr>
              <p:cNvSpPr/>
              <p:nvPr/>
            </p:nvSpPr>
            <p:spPr>
              <a:xfrm>
                <a:off x="1094285" y="248259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Ellipse 87">
                <a:extLst>
                  <a:ext uri="{FF2B5EF4-FFF2-40B4-BE49-F238E27FC236}">
                    <a16:creationId xmlns:a16="http://schemas.microsoft.com/office/drawing/2014/main" id="{3571E29A-FC41-9906-B4CE-61310AF6FD4B}"/>
                  </a:ext>
                </a:extLst>
              </p:cNvPr>
              <p:cNvSpPr/>
              <p:nvPr/>
            </p:nvSpPr>
            <p:spPr>
              <a:xfrm>
                <a:off x="1319536" y="248111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Ellipse 88">
                <a:extLst>
                  <a:ext uri="{FF2B5EF4-FFF2-40B4-BE49-F238E27FC236}">
                    <a16:creationId xmlns:a16="http://schemas.microsoft.com/office/drawing/2014/main" id="{7FC43F34-C756-6FA6-6D98-D2D39DEDF6F5}"/>
                  </a:ext>
                </a:extLst>
              </p:cNvPr>
              <p:cNvSpPr/>
              <p:nvPr/>
            </p:nvSpPr>
            <p:spPr>
              <a:xfrm>
                <a:off x="1544787" y="248259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Ellipse 89">
                <a:extLst>
                  <a:ext uri="{FF2B5EF4-FFF2-40B4-BE49-F238E27FC236}">
                    <a16:creationId xmlns:a16="http://schemas.microsoft.com/office/drawing/2014/main" id="{7111E940-C9D2-950B-511C-BA160C71B469}"/>
                  </a:ext>
                </a:extLst>
              </p:cNvPr>
              <p:cNvSpPr/>
              <p:nvPr/>
            </p:nvSpPr>
            <p:spPr>
              <a:xfrm>
                <a:off x="1770038" y="248259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0097AD8F-8F9D-B5D8-9C32-2E32573F921F}"/>
                  </a:ext>
                </a:extLst>
              </p:cNvPr>
              <p:cNvSpPr/>
              <p:nvPr/>
            </p:nvSpPr>
            <p:spPr>
              <a:xfrm>
                <a:off x="1995289" y="248111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Ellipse 91">
                <a:extLst>
                  <a:ext uri="{FF2B5EF4-FFF2-40B4-BE49-F238E27FC236}">
                    <a16:creationId xmlns:a16="http://schemas.microsoft.com/office/drawing/2014/main" id="{9D6CD65B-5EFC-D60A-7C2E-5BEC3160A39C}"/>
                  </a:ext>
                </a:extLst>
              </p:cNvPr>
              <p:cNvSpPr/>
              <p:nvPr/>
            </p:nvSpPr>
            <p:spPr>
              <a:xfrm>
                <a:off x="2218332" y="248111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Ellipse 92">
                <a:extLst>
                  <a:ext uri="{FF2B5EF4-FFF2-40B4-BE49-F238E27FC236}">
                    <a16:creationId xmlns:a16="http://schemas.microsoft.com/office/drawing/2014/main" id="{88474D31-6731-2473-65D2-B57C3BD4B801}"/>
                  </a:ext>
                </a:extLst>
              </p:cNvPr>
              <p:cNvSpPr/>
              <p:nvPr/>
            </p:nvSpPr>
            <p:spPr>
              <a:xfrm>
                <a:off x="2441375" y="248809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Ellipse 93">
                <a:extLst>
                  <a:ext uri="{FF2B5EF4-FFF2-40B4-BE49-F238E27FC236}">
                    <a16:creationId xmlns:a16="http://schemas.microsoft.com/office/drawing/2014/main" id="{AD2BEA2E-7854-CBF9-E165-CE3155556787}"/>
                  </a:ext>
                </a:extLst>
              </p:cNvPr>
              <p:cNvSpPr/>
              <p:nvPr/>
            </p:nvSpPr>
            <p:spPr>
              <a:xfrm>
                <a:off x="2648172" y="248809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Ellipse 94">
                <a:extLst>
                  <a:ext uri="{FF2B5EF4-FFF2-40B4-BE49-F238E27FC236}">
                    <a16:creationId xmlns:a16="http://schemas.microsoft.com/office/drawing/2014/main" id="{A1168F60-3779-E9C8-41A2-C6E9B1C5A9A5}"/>
                  </a:ext>
                </a:extLst>
              </p:cNvPr>
              <p:cNvSpPr/>
              <p:nvPr/>
            </p:nvSpPr>
            <p:spPr>
              <a:xfrm>
                <a:off x="1094285" y="270604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Ellipse 95">
                <a:extLst>
                  <a:ext uri="{FF2B5EF4-FFF2-40B4-BE49-F238E27FC236}">
                    <a16:creationId xmlns:a16="http://schemas.microsoft.com/office/drawing/2014/main" id="{8AF383B2-8BD0-A4DD-71E6-899733F347A8}"/>
                  </a:ext>
                </a:extLst>
              </p:cNvPr>
              <p:cNvSpPr/>
              <p:nvPr/>
            </p:nvSpPr>
            <p:spPr>
              <a:xfrm>
                <a:off x="1319536" y="270456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B2E3995C-F619-76D1-A0B7-F6F8D6BC2A11}"/>
                  </a:ext>
                </a:extLst>
              </p:cNvPr>
              <p:cNvSpPr/>
              <p:nvPr/>
            </p:nvSpPr>
            <p:spPr>
              <a:xfrm>
                <a:off x="1544787" y="270604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Ellipse 97">
                <a:extLst>
                  <a:ext uri="{FF2B5EF4-FFF2-40B4-BE49-F238E27FC236}">
                    <a16:creationId xmlns:a16="http://schemas.microsoft.com/office/drawing/2014/main" id="{A50BAA6D-957D-AAC5-F2D6-6E059951DD87}"/>
                  </a:ext>
                </a:extLst>
              </p:cNvPr>
              <p:cNvSpPr/>
              <p:nvPr/>
            </p:nvSpPr>
            <p:spPr>
              <a:xfrm>
                <a:off x="1770038" y="270604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Ellipse 98">
                <a:extLst>
                  <a:ext uri="{FF2B5EF4-FFF2-40B4-BE49-F238E27FC236}">
                    <a16:creationId xmlns:a16="http://schemas.microsoft.com/office/drawing/2014/main" id="{A7919A8D-4E55-563D-0E81-5D224884B172}"/>
                  </a:ext>
                </a:extLst>
              </p:cNvPr>
              <p:cNvSpPr/>
              <p:nvPr/>
            </p:nvSpPr>
            <p:spPr>
              <a:xfrm>
                <a:off x="1995289" y="270456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Ellipse 99">
                <a:extLst>
                  <a:ext uri="{FF2B5EF4-FFF2-40B4-BE49-F238E27FC236}">
                    <a16:creationId xmlns:a16="http://schemas.microsoft.com/office/drawing/2014/main" id="{A5BBA6BE-6215-48A8-D6D2-C5E5FD89F742}"/>
                  </a:ext>
                </a:extLst>
              </p:cNvPr>
              <p:cNvSpPr/>
              <p:nvPr/>
            </p:nvSpPr>
            <p:spPr>
              <a:xfrm>
                <a:off x="2218332" y="270456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Ellipse 100">
                <a:extLst>
                  <a:ext uri="{FF2B5EF4-FFF2-40B4-BE49-F238E27FC236}">
                    <a16:creationId xmlns:a16="http://schemas.microsoft.com/office/drawing/2014/main" id="{471971AC-5441-58C4-AFCA-46312978961D}"/>
                  </a:ext>
                </a:extLst>
              </p:cNvPr>
              <p:cNvSpPr/>
              <p:nvPr/>
            </p:nvSpPr>
            <p:spPr>
              <a:xfrm>
                <a:off x="2441375" y="271154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Ellipse 101">
                <a:extLst>
                  <a:ext uri="{FF2B5EF4-FFF2-40B4-BE49-F238E27FC236}">
                    <a16:creationId xmlns:a16="http://schemas.microsoft.com/office/drawing/2014/main" id="{DD0461B2-34F9-AECE-BE15-061CAA7F2C45}"/>
                  </a:ext>
                </a:extLst>
              </p:cNvPr>
              <p:cNvSpPr/>
              <p:nvPr/>
            </p:nvSpPr>
            <p:spPr>
              <a:xfrm>
                <a:off x="2648172" y="271154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Ellipse 102">
                <a:extLst>
                  <a:ext uri="{FF2B5EF4-FFF2-40B4-BE49-F238E27FC236}">
                    <a16:creationId xmlns:a16="http://schemas.microsoft.com/office/drawing/2014/main" id="{BF41E941-6252-AB10-9384-BED152FBB8B0}"/>
                  </a:ext>
                </a:extLst>
              </p:cNvPr>
              <p:cNvSpPr/>
              <p:nvPr/>
            </p:nvSpPr>
            <p:spPr>
              <a:xfrm>
                <a:off x="1090540" y="292256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Ellipse 103">
                <a:extLst>
                  <a:ext uri="{FF2B5EF4-FFF2-40B4-BE49-F238E27FC236}">
                    <a16:creationId xmlns:a16="http://schemas.microsoft.com/office/drawing/2014/main" id="{F8B000CB-7217-7C95-613E-0D53E78AB9B9}"/>
                  </a:ext>
                </a:extLst>
              </p:cNvPr>
              <p:cNvSpPr/>
              <p:nvPr/>
            </p:nvSpPr>
            <p:spPr>
              <a:xfrm>
                <a:off x="1315791" y="292108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Ellipse 104">
                <a:extLst>
                  <a:ext uri="{FF2B5EF4-FFF2-40B4-BE49-F238E27FC236}">
                    <a16:creationId xmlns:a16="http://schemas.microsoft.com/office/drawing/2014/main" id="{B974899F-7447-F5F7-5B38-B4D7BC77088F}"/>
                  </a:ext>
                </a:extLst>
              </p:cNvPr>
              <p:cNvSpPr/>
              <p:nvPr/>
            </p:nvSpPr>
            <p:spPr>
              <a:xfrm>
                <a:off x="1541042" y="292256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Ellipse 105">
                <a:extLst>
                  <a:ext uri="{FF2B5EF4-FFF2-40B4-BE49-F238E27FC236}">
                    <a16:creationId xmlns:a16="http://schemas.microsoft.com/office/drawing/2014/main" id="{56537D94-36D1-E6ED-F2AB-93389212B3B6}"/>
                  </a:ext>
                </a:extLst>
              </p:cNvPr>
              <p:cNvSpPr/>
              <p:nvPr/>
            </p:nvSpPr>
            <p:spPr>
              <a:xfrm>
                <a:off x="1766293" y="292256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Ellipse 106">
                <a:extLst>
                  <a:ext uri="{FF2B5EF4-FFF2-40B4-BE49-F238E27FC236}">
                    <a16:creationId xmlns:a16="http://schemas.microsoft.com/office/drawing/2014/main" id="{0A66B6A1-640D-7DE1-8838-F9268FF1A591}"/>
                  </a:ext>
                </a:extLst>
              </p:cNvPr>
              <p:cNvSpPr/>
              <p:nvPr/>
            </p:nvSpPr>
            <p:spPr>
              <a:xfrm>
                <a:off x="1991544" y="292108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Ellipse 107">
                <a:extLst>
                  <a:ext uri="{FF2B5EF4-FFF2-40B4-BE49-F238E27FC236}">
                    <a16:creationId xmlns:a16="http://schemas.microsoft.com/office/drawing/2014/main" id="{5BF55B6E-AB57-BEC4-5275-E1090F3624B1}"/>
                  </a:ext>
                </a:extLst>
              </p:cNvPr>
              <p:cNvSpPr/>
              <p:nvPr/>
            </p:nvSpPr>
            <p:spPr>
              <a:xfrm>
                <a:off x="2214587" y="292108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Ellipse 108">
                <a:extLst>
                  <a:ext uri="{FF2B5EF4-FFF2-40B4-BE49-F238E27FC236}">
                    <a16:creationId xmlns:a16="http://schemas.microsoft.com/office/drawing/2014/main" id="{145C68E5-92DA-BF9D-8131-F452DE9A210C}"/>
                  </a:ext>
                </a:extLst>
              </p:cNvPr>
              <p:cNvSpPr/>
              <p:nvPr/>
            </p:nvSpPr>
            <p:spPr>
              <a:xfrm>
                <a:off x="2437630" y="292806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Ellipse 109">
                <a:extLst>
                  <a:ext uri="{FF2B5EF4-FFF2-40B4-BE49-F238E27FC236}">
                    <a16:creationId xmlns:a16="http://schemas.microsoft.com/office/drawing/2014/main" id="{BCF64BF9-B94B-631B-46E1-628C92C37375}"/>
                  </a:ext>
                </a:extLst>
              </p:cNvPr>
              <p:cNvSpPr/>
              <p:nvPr/>
            </p:nvSpPr>
            <p:spPr>
              <a:xfrm>
                <a:off x="2644427" y="292806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65" name="ZoneTexte 264">
              <a:extLst>
                <a:ext uri="{FF2B5EF4-FFF2-40B4-BE49-F238E27FC236}">
                  <a16:creationId xmlns:a16="http://schemas.microsoft.com/office/drawing/2014/main" id="{4E15AB64-0678-13C1-EF60-89677C806407}"/>
                </a:ext>
              </a:extLst>
            </p:cNvPr>
            <p:cNvSpPr txBox="1"/>
            <p:nvPr/>
          </p:nvSpPr>
          <p:spPr bwMode="auto">
            <a:xfrm>
              <a:off x="3506412" y="2506482"/>
              <a:ext cx="2013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b="1" dirty="0">
                  <a:solidFill>
                    <a:schemeClr val="bg2">
                      <a:lumMod val="10000"/>
                    </a:schemeClr>
                  </a:solidFill>
                </a:rPr>
                <a:t>Ensemble des bâtiments à inspecter</a:t>
              </a:r>
              <a:endParaRPr lang="en-GB" sz="14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278" name="Groupe 277">
            <a:extLst>
              <a:ext uri="{FF2B5EF4-FFF2-40B4-BE49-F238E27FC236}">
                <a16:creationId xmlns:a16="http://schemas.microsoft.com/office/drawing/2014/main" id="{6A847032-3C51-286F-5876-155E5942A3B1}"/>
              </a:ext>
            </a:extLst>
          </p:cNvPr>
          <p:cNvGrpSpPr/>
          <p:nvPr/>
        </p:nvGrpSpPr>
        <p:grpSpPr>
          <a:xfrm>
            <a:off x="7178820" y="1455306"/>
            <a:ext cx="2013524" cy="1466674"/>
            <a:chOff x="7135364" y="1455306"/>
            <a:chExt cx="2013524" cy="1466674"/>
          </a:xfrm>
        </p:grpSpPr>
        <p:grpSp>
          <p:nvGrpSpPr>
            <p:cNvPr id="261" name="Groupe 260">
              <a:extLst>
                <a:ext uri="{FF2B5EF4-FFF2-40B4-BE49-F238E27FC236}">
                  <a16:creationId xmlns:a16="http://schemas.microsoft.com/office/drawing/2014/main" id="{8C809433-0255-B325-26A1-1F58A9B3FF1E}"/>
                </a:ext>
              </a:extLst>
            </p:cNvPr>
            <p:cNvGrpSpPr/>
            <p:nvPr/>
          </p:nvGrpSpPr>
          <p:grpSpPr>
            <a:xfrm>
              <a:off x="7535374" y="1455306"/>
              <a:ext cx="1213505" cy="940474"/>
              <a:chOff x="3215680" y="1768446"/>
              <a:chExt cx="1800200" cy="1368152"/>
            </a:xfrm>
          </p:grpSpPr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B064C304-4657-0C07-2DEC-1DCB20D78449}"/>
                  </a:ext>
                </a:extLst>
              </p:cNvPr>
              <p:cNvSpPr/>
              <p:nvPr/>
            </p:nvSpPr>
            <p:spPr>
              <a:xfrm>
                <a:off x="3215680" y="1768446"/>
                <a:ext cx="1800200" cy="1368152"/>
              </a:xfrm>
              <a:prstGeom prst="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Ellipse 113">
                <a:extLst>
                  <a:ext uri="{FF2B5EF4-FFF2-40B4-BE49-F238E27FC236}">
                    <a16:creationId xmlns:a16="http://schemas.microsoft.com/office/drawing/2014/main" id="{EB6B25FF-20E8-09F9-2E04-647DC98CF882}"/>
                  </a:ext>
                </a:extLst>
              </p:cNvPr>
              <p:cNvSpPr/>
              <p:nvPr/>
            </p:nvSpPr>
            <p:spPr>
              <a:xfrm>
                <a:off x="3254525" y="1850916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Ellipse 114">
                <a:extLst>
                  <a:ext uri="{FF2B5EF4-FFF2-40B4-BE49-F238E27FC236}">
                    <a16:creationId xmlns:a16="http://schemas.microsoft.com/office/drawing/2014/main" id="{B71ECC3F-511D-684F-3978-68622A8007BE}"/>
                  </a:ext>
                </a:extLst>
              </p:cNvPr>
              <p:cNvSpPr/>
              <p:nvPr/>
            </p:nvSpPr>
            <p:spPr>
              <a:xfrm>
                <a:off x="3479776" y="1849430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Ellipse 115">
                <a:extLst>
                  <a:ext uri="{FF2B5EF4-FFF2-40B4-BE49-F238E27FC236}">
                    <a16:creationId xmlns:a16="http://schemas.microsoft.com/office/drawing/2014/main" id="{FD8858D9-3494-CC50-FC5B-7ECD597FD5DD}"/>
                  </a:ext>
                </a:extLst>
              </p:cNvPr>
              <p:cNvSpPr/>
              <p:nvPr/>
            </p:nvSpPr>
            <p:spPr>
              <a:xfrm>
                <a:off x="3705027" y="1850916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Ellipse 116">
                <a:extLst>
                  <a:ext uri="{FF2B5EF4-FFF2-40B4-BE49-F238E27FC236}">
                    <a16:creationId xmlns:a16="http://schemas.microsoft.com/office/drawing/2014/main" id="{593FB468-0D8A-7C91-632E-5A85AE0A182B}"/>
                  </a:ext>
                </a:extLst>
              </p:cNvPr>
              <p:cNvSpPr/>
              <p:nvPr/>
            </p:nvSpPr>
            <p:spPr>
              <a:xfrm>
                <a:off x="3930278" y="1850916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Ellipse 117">
                <a:extLst>
                  <a:ext uri="{FF2B5EF4-FFF2-40B4-BE49-F238E27FC236}">
                    <a16:creationId xmlns:a16="http://schemas.microsoft.com/office/drawing/2014/main" id="{A853C1F1-CF28-3223-C839-5D80E5FC8053}"/>
                  </a:ext>
                </a:extLst>
              </p:cNvPr>
              <p:cNvSpPr/>
              <p:nvPr/>
            </p:nvSpPr>
            <p:spPr>
              <a:xfrm>
                <a:off x="4155529" y="1849430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Ellipse 118">
                <a:extLst>
                  <a:ext uri="{FF2B5EF4-FFF2-40B4-BE49-F238E27FC236}">
                    <a16:creationId xmlns:a16="http://schemas.microsoft.com/office/drawing/2014/main" id="{C254BF62-DFD0-8184-7A83-11545998A34B}"/>
                  </a:ext>
                </a:extLst>
              </p:cNvPr>
              <p:cNvSpPr/>
              <p:nvPr/>
            </p:nvSpPr>
            <p:spPr>
              <a:xfrm>
                <a:off x="4378572" y="1849430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Ellipse 119">
                <a:extLst>
                  <a:ext uri="{FF2B5EF4-FFF2-40B4-BE49-F238E27FC236}">
                    <a16:creationId xmlns:a16="http://schemas.microsoft.com/office/drawing/2014/main" id="{D219F0CC-DEC0-838D-298E-D8BBCAD4E7FD}"/>
                  </a:ext>
                </a:extLst>
              </p:cNvPr>
              <p:cNvSpPr/>
              <p:nvPr/>
            </p:nvSpPr>
            <p:spPr>
              <a:xfrm>
                <a:off x="4601615" y="1856411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Ellipse 120">
                <a:extLst>
                  <a:ext uri="{FF2B5EF4-FFF2-40B4-BE49-F238E27FC236}">
                    <a16:creationId xmlns:a16="http://schemas.microsoft.com/office/drawing/2014/main" id="{484CC4C8-C3AB-3695-396E-46842CC13BD5}"/>
                  </a:ext>
                </a:extLst>
              </p:cNvPr>
              <p:cNvSpPr/>
              <p:nvPr/>
            </p:nvSpPr>
            <p:spPr>
              <a:xfrm>
                <a:off x="4808412" y="1856411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Ellipse 121">
                <a:extLst>
                  <a:ext uri="{FF2B5EF4-FFF2-40B4-BE49-F238E27FC236}">
                    <a16:creationId xmlns:a16="http://schemas.microsoft.com/office/drawing/2014/main" id="{5274B71A-369A-1B72-DE90-E30C19AB21F3}"/>
                  </a:ext>
                </a:extLst>
              </p:cNvPr>
              <p:cNvSpPr/>
              <p:nvPr/>
            </p:nvSpPr>
            <p:spPr>
              <a:xfrm>
                <a:off x="3254525" y="205995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Ellipse 122">
                <a:extLst>
                  <a:ext uri="{FF2B5EF4-FFF2-40B4-BE49-F238E27FC236}">
                    <a16:creationId xmlns:a16="http://schemas.microsoft.com/office/drawing/2014/main" id="{0D550964-1FAC-79D1-ED10-4F5769F1A4E3}"/>
                  </a:ext>
                </a:extLst>
              </p:cNvPr>
              <p:cNvSpPr/>
              <p:nvPr/>
            </p:nvSpPr>
            <p:spPr>
              <a:xfrm>
                <a:off x="3479776" y="205847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Ellipse 123">
                <a:extLst>
                  <a:ext uri="{FF2B5EF4-FFF2-40B4-BE49-F238E27FC236}">
                    <a16:creationId xmlns:a16="http://schemas.microsoft.com/office/drawing/2014/main" id="{80851422-E25A-397C-5858-BAD4EF3EFC07}"/>
                  </a:ext>
                </a:extLst>
              </p:cNvPr>
              <p:cNvSpPr/>
              <p:nvPr/>
            </p:nvSpPr>
            <p:spPr>
              <a:xfrm>
                <a:off x="3705027" y="205995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Ellipse 124">
                <a:extLst>
                  <a:ext uri="{FF2B5EF4-FFF2-40B4-BE49-F238E27FC236}">
                    <a16:creationId xmlns:a16="http://schemas.microsoft.com/office/drawing/2014/main" id="{6EE8E904-A1CF-FE60-316E-1418AE25B488}"/>
                  </a:ext>
                </a:extLst>
              </p:cNvPr>
              <p:cNvSpPr/>
              <p:nvPr/>
            </p:nvSpPr>
            <p:spPr>
              <a:xfrm>
                <a:off x="3930278" y="2059959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Ellipse 125">
                <a:extLst>
                  <a:ext uri="{FF2B5EF4-FFF2-40B4-BE49-F238E27FC236}">
                    <a16:creationId xmlns:a16="http://schemas.microsoft.com/office/drawing/2014/main" id="{8D6BECE3-0065-A422-D1D9-3C056870E5FF}"/>
                  </a:ext>
                </a:extLst>
              </p:cNvPr>
              <p:cNvSpPr/>
              <p:nvPr/>
            </p:nvSpPr>
            <p:spPr>
              <a:xfrm>
                <a:off x="4155529" y="205847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Ellipse 126">
                <a:extLst>
                  <a:ext uri="{FF2B5EF4-FFF2-40B4-BE49-F238E27FC236}">
                    <a16:creationId xmlns:a16="http://schemas.microsoft.com/office/drawing/2014/main" id="{A61735E7-774C-C1D8-0004-6BEAA6D1D744}"/>
                  </a:ext>
                </a:extLst>
              </p:cNvPr>
              <p:cNvSpPr/>
              <p:nvPr/>
            </p:nvSpPr>
            <p:spPr>
              <a:xfrm>
                <a:off x="4378572" y="205847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Ellipse 127">
                <a:extLst>
                  <a:ext uri="{FF2B5EF4-FFF2-40B4-BE49-F238E27FC236}">
                    <a16:creationId xmlns:a16="http://schemas.microsoft.com/office/drawing/2014/main" id="{DEFE661A-BDD6-947E-A758-D12A54597D08}"/>
                  </a:ext>
                </a:extLst>
              </p:cNvPr>
              <p:cNvSpPr/>
              <p:nvPr/>
            </p:nvSpPr>
            <p:spPr>
              <a:xfrm>
                <a:off x="4601615" y="2065454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Ellipse 128">
                <a:extLst>
                  <a:ext uri="{FF2B5EF4-FFF2-40B4-BE49-F238E27FC236}">
                    <a16:creationId xmlns:a16="http://schemas.microsoft.com/office/drawing/2014/main" id="{3DF2F2C0-0DA4-FB90-8676-BA3E92E00C96}"/>
                  </a:ext>
                </a:extLst>
              </p:cNvPr>
              <p:cNvSpPr/>
              <p:nvPr/>
            </p:nvSpPr>
            <p:spPr>
              <a:xfrm>
                <a:off x="4808412" y="206545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Ellipse 129">
                <a:extLst>
                  <a:ext uri="{FF2B5EF4-FFF2-40B4-BE49-F238E27FC236}">
                    <a16:creationId xmlns:a16="http://schemas.microsoft.com/office/drawing/2014/main" id="{F4F7D187-B8FC-8566-2C14-BA07734419E2}"/>
                  </a:ext>
                </a:extLst>
              </p:cNvPr>
              <p:cNvSpPr/>
              <p:nvPr/>
            </p:nvSpPr>
            <p:spPr>
              <a:xfrm>
                <a:off x="3254525" y="2274497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Ellipse 130">
                <a:extLst>
                  <a:ext uri="{FF2B5EF4-FFF2-40B4-BE49-F238E27FC236}">
                    <a16:creationId xmlns:a16="http://schemas.microsoft.com/office/drawing/2014/main" id="{092C7D57-74B7-271D-D1D6-7D56B0DC321F}"/>
                  </a:ext>
                </a:extLst>
              </p:cNvPr>
              <p:cNvSpPr/>
              <p:nvPr/>
            </p:nvSpPr>
            <p:spPr>
              <a:xfrm>
                <a:off x="3479776" y="2273011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Ellipse 131">
                <a:extLst>
                  <a:ext uri="{FF2B5EF4-FFF2-40B4-BE49-F238E27FC236}">
                    <a16:creationId xmlns:a16="http://schemas.microsoft.com/office/drawing/2014/main" id="{8B88FC77-A3F7-A318-AC54-E0ECEA69053C}"/>
                  </a:ext>
                </a:extLst>
              </p:cNvPr>
              <p:cNvSpPr/>
              <p:nvPr/>
            </p:nvSpPr>
            <p:spPr>
              <a:xfrm>
                <a:off x="3705027" y="2274497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Ellipse 132">
                <a:extLst>
                  <a:ext uri="{FF2B5EF4-FFF2-40B4-BE49-F238E27FC236}">
                    <a16:creationId xmlns:a16="http://schemas.microsoft.com/office/drawing/2014/main" id="{5E5109DD-F92D-EF82-E261-E4DEC713BB71}"/>
                  </a:ext>
                </a:extLst>
              </p:cNvPr>
              <p:cNvSpPr/>
              <p:nvPr/>
            </p:nvSpPr>
            <p:spPr>
              <a:xfrm>
                <a:off x="3930278" y="2274497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Ellipse 133">
                <a:extLst>
                  <a:ext uri="{FF2B5EF4-FFF2-40B4-BE49-F238E27FC236}">
                    <a16:creationId xmlns:a16="http://schemas.microsoft.com/office/drawing/2014/main" id="{1D61861F-A120-0B4A-CE4F-BB42F2B10E2D}"/>
                  </a:ext>
                </a:extLst>
              </p:cNvPr>
              <p:cNvSpPr/>
              <p:nvPr/>
            </p:nvSpPr>
            <p:spPr>
              <a:xfrm>
                <a:off x="4155529" y="2273011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Ellipse 134">
                <a:extLst>
                  <a:ext uri="{FF2B5EF4-FFF2-40B4-BE49-F238E27FC236}">
                    <a16:creationId xmlns:a16="http://schemas.microsoft.com/office/drawing/2014/main" id="{9BBBC305-9455-151D-111C-50BF695FB49A}"/>
                  </a:ext>
                </a:extLst>
              </p:cNvPr>
              <p:cNvSpPr/>
              <p:nvPr/>
            </p:nvSpPr>
            <p:spPr>
              <a:xfrm>
                <a:off x="4378572" y="2273011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Ellipse 135">
                <a:extLst>
                  <a:ext uri="{FF2B5EF4-FFF2-40B4-BE49-F238E27FC236}">
                    <a16:creationId xmlns:a16="http://schemas.microsoft.com/office/drawing/2014/main" id="{91B93B43-2302-1ACD-0A3F-90F463F8CEFD}"/>
                  </a:ext>
                </a:extLst>
              </p:cNvPr>
              <p:cNvSpPr/>
              <p:nvPr/>
            </p:nvSpPr>
            <p:spPr>
              <a:xfrm>
                <a:off x="4601615" y="2279992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Ellipse 136">
                <a:extLst>
                  <a:ext uri="{FF2B5EF4-FFF2-40B4-BE49-F238E27FC236}">
                    <a16:creationId xmlns:a16="http://schemas.microsoft.com/office/drawing/2014/main" id="{BE2E6436-17A8-4D30-AED4-E9ED5BECA080}"/>
                  </a:ext>
                </a:extLst>
              </p:cNvPr>
              <p:cNvSpPr/>
              <p:nvPr/>
            </p:nvSpPr>
            <p:spPr>
              <a:xfrm>
                <a:off x="4808412" y="2279992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Ellipse 137">
                <a:extLst>
                  <a:ext uri="{FF2B5EF4-FFF2-40B4-BE49-F238E27FC236}">
                    <a16:creationId xmlns:a16="http://schemas.microsoft.com/office/drawing/2014/main" id="{785484EC-C85E-2E1E-EF8C-1A9902DAF6EA}"/>
                  </a:ext>
                </a:extLst>
              </p:cNvPr>
              <p:cNvSpPr/>
              <p:nvPr/>
            </p:nvSpPr>
            <p:spPr>
              <a:xfrm>
                <a:off x="3254525" y="248259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" name="Ellipse 138">
                <a:extLst>
                  <a:ext uri="{FF2B5EF4-FFF2-40B4-BE49-F238E27FC236}">
                    <a16:creationId xmlns:a16="http://schemas.microsoft.com/office/drawing/2014/main" id="{530BBCB9-3F31-772C-7E7D-38D445FBD038}"/>
                  </a:ext>
                </a:extLst>
              </p:cNvPr>
              <p:cNvSpPr/>
              <p:nvPr/>
            </p:nvSpPr>
            <p:spPr>
              <a:xfrm>
                <a:off x="3479776" y="248111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Ellipse 139">
                <a:extLst>
                  <a:ext uri="{FF2B5EF4-FFF2-40B4-BE49-F238E27FC236}">
                    <a16:creationId xmlns:a16="http://schemas.microsoft.com/office/drawing/2014/main" id="{1474BDFD-8DF6-A04A-2F83-B186949BF540}"/>
                  </a:ext>
                </a:extLst>
              </p:cNvPr>
              <p:cNvSpPr/>
              <p:nvPr/>
            </p:nvSpPr>
            <p:spPr>
              <a:xfrm>
                <a:off x="3705027" y="2482599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Ellipse 140">
                <a:extLst>
                  <a:ext uri="{FF2B5EF4-FFF2-40B4-BE49-F238E27FC236}">
                    <a16:creationId xmlns:a16="http://schemas.microsoft.com/office/drawing/2014/main" id="{4CA19630-8655-5677-58F3-BD8B8468C9B3}"/>
                  </a:ext>
                </a:extLst>
              </p:cNvPr>
              <p:cNvSpPr/>
              <p:nvPr/>
            </p:nvSpPr>
            <p:spPr>
              <a:xfrm>
                <a:off x="3930278" y="2482599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Ellipse 141">
                <a:extLst>
                  <a:ext uri="{FF2B5EF4-FFF2-40B4-BE49-F238E27FC236}">
                    <a16:creationId xmlns:a16="http://schemas.microsoft.com/office/drawing/2014/main" id="{C0E91462-ACB5-50FA-A75F-F365D1B111D5}"/>
                  </a:ext>
                </a:extLst>
              </p:cNvPr>
              <p:cNvSpPr/>
              <p:nvPr/>
            </p:nvSpPr>
            <p:spPr>
              <a:xfrm>
                <a:off x="4155529" y="248111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Ellipse 142">
                <a:extLst>
                  <a:ext uri="{FF2B5EF4-FFF2-40B4-BE49-F238E27FC236}">
                    <a16:creationId xmlns:a16="http://schemas.microsoft.com/office/drawing/2014/main" id="{91385B41-588F-1C84-14E4-9A0A19BE7A1E}"/>
                  </a:ext>
                </a:extLst>
              </p:cNvPr>
              <p:cNvSpPr/>
              <p:nvPr/>
            </p:nvSpPr>
            <p:spPr>
              <a:xfrm>
                <a:off x="4378572" y="248111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Ellipse 143">
                <a:extLst>
                  <a:ext uri="{FF2B5EF4-FFF2-40B4-BE49-F238E27FC236}">
                    <a16:creationId xmlns:a16="http://schemas.microsoft.com/office/drawing/2014/main" id="{5BE0C5F4-DFA2-507C-5651-922E44A720BC}"/>
                  </a:ext>
                </a:extLst>
              </p:cNvPr>
              <p:cNvSpPr/>
              <p:nvPr/>
            </p:nvSpPr>
            <p:spPr>
              <a:xfrm>
                <a:off x="4601615" y="2488094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Ellipse 144">
                <a:extLst>
                  <a:ext uri="{FF2B5EF4-FFF2-40B4-BE49-F238E27FC236}">
                    <a16:creationId xmlns:a16="http://schemas.microsoft.com/office/drawing/2014/main" id="{78CEBD88-001A-643A-1AFB-78C9F3AC2582}"/>
                  </a:ext>
                </a:extLst>
              </p:cNvPr>
              <p:cNvSpPr/>
              <p:nvPr/>
            </p:nvSpPr>
            <p:spPr>
              <a:xfrm>
                <a:off x="4808412" y="248809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Ellipse 145">
                <a:extLst>
                  <a:ext uri="{FF2B5EF4-FFF2-40B4-BE49-F238E27FC236}">
                    <a16:creationId xmlns:a16="http://schemas.microsoft.com/office/drawing/2014/main" id="{A65D5757-D8AD-6A07-62F2-FBB472DBEE72}"/>
                  </a:ext>
                </a:extLst>
              </p:cNvPr>
              <p:cNvSpPr/>
              <p:nvPr/>
            </p:nvSpPr>
            <p:spPr>
              <a:xfrm>
                <a:off x="3254525" y="270604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Ellipse 146">
                <a:extLst>
                  <a:ext uri="{FF2B5EF4-FFF2-40B4-BE49-F238E27FC236}">
                    <a16:creationId xmlns:a16="http://schemas.microsoft.com/office/drawing/2014/main" id="{CA0BDE1A-864D-7DA7-81E2-62486296ADB9}"/>
                  </a:ext>
                </a:extLst>
              </p:cNvPr>
              <p:cNvSpPr/>
              <p:nvPr/>
            </p:nvSpPr>
            <p:spPr>
              <a:xfrm>
                <a:off x="3479776" y="270456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Ellipse 147">
                <a:extLst>
                  <a:ext uri="{FF2B5EF4-FFF2-40B4-BE49-F238E27FC236}">
                    <a16:creationId xmlns:a16="http://schemas.microsoft.com/office/drawing/2014/main" id="{C077B4F6-9E86-3D94-56CF-DCCD737B8A51}"/>
                  </a:ext>
                </a:extLst>
              </p:cNvPr>
              <p:cNvSpPr/>
              <p:nvPr/>
            </p:nvSpPr>
            <p:spPr>
              <a:xfrm>
                <a:off x="3705027" y="270604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Ellipse 148">
                <a:extLst>
                  <a:ext uri="{FF2B5EF4-FFF2-40B4-BE49-F238E27FC236}">
                    <a16:creationId xmlns:a16="http://schemas.microsoft.com/office/drawing/2014/main" id="{8AE4A904-A718-C057-2715-724AC8D53F6B}"/>
                  </a:ext>
                </a:extLst>
              </p:cNvPr>
              <p:cNvSpPr/>
              <p:nvPr/>
            </p:nvSpPr>
            <p:spPr>
              <a:xfrm>
                <a:off x="3930278" y="2706049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Ellipse 149">
                <a:extLst>
                  <a:ext uri="{FF2B5EF4-FFF2-40B4-BE49-F238E27FC236}">
                    <a16:creationId xmlns:a16="http://schemas.microsoft.com/office/drawing/2014/main" id="{79BBD409-6098-06D9-A0AD-750B993DDFE3}"/>
                  </a:ext>
                </a:extLst>
              </p:cNvPr>
              <p:cNvSpPr/>
              <p:nvPr/>
            </p:nvSpPr>
            <p:spPr>
              <a:xfrm>
                <a:off x="4155529" y="270456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Ellipse 150">
                <a:extLst>
                  <a:ext uri="{FF2B5EF4-FFF2-40B4-BE49-F238E27FC236}">
                    <a16:creationId xmlns:a16="http://schemas.microsoft.com/office/drawing/2014/main" id="{56889465-4CB8-DFD2-3513-EB141F03D09D}"/>
                  </a:ext>
                </a:extLst>
              </p:cNvPr>
              <p:cNvSpPr/>
              <p:nvPr/>
            </p:nvSpPr>
            <p:spPr>
              <a:xfrm>
                <a:off x="4378572" y="270456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Ellipse 151">
                <a:extLst>
                  <a:ext uri="{FF2B5EF4-FFF2-40B4-BE49-F238E27FC236}">
                    <a16:creationId xmlns:a16="http://schemas.microsoft.com/office/drawing/2014/main" id="{1E93167D-ED7E-4F11-7D2C-A9614038E1B6}"/>
                  </a:ext>
                </a:extLst>
              </p:cNvPr>
              <p:cNvSpPr/>
              <p:nvPr/>
            </p:nvSpPr>
            <p:spPr>
              <a:xfrm>
                <a:off x="4601615" y="2711544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Ellipse 152">
                <a:extLst>
                  <a:ext uri="{FF2B5EF4-FFF2-40B4-BE49-F238E27FC236}">
                    <a16:creationId xmlns:a16="http://schemas.microsoft.com/office/drawing/2014/main" id="{B7D2DA52-97D6-4E78-1C44-7B51971EBE96}"/>
                  </a:ext>
                </a:extLst>
              </p:cNvPr>
              <p:cNvSpPr/>
              <p:nvPr/>
            </p:nvSpPr>
            <p:spPr>
              <a:xfrm>
                <a:off x="4808412" y="2711544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Ellipse 153">
                <a:extLst>
                  <a:ext uri="{FF2B5EF4-FFF2-40B4-BE49-F238E27FC236}">
                    <a16:creationId xmlns:a16="http://schemas.microsoft.com/office/drawing/2014/main" id="{1C8A9494-98BA-822C-C771-101859A01801}"/>
                  </a:ext>
                </a:extLst>
              </p:cNvPr>
              <p:cNvSpPr/>
              <p:nvPr/>
            </p:nvSpPr>
            <p:spPr>
              <a:xfrm>
                <a:off x="3250780" y="2922569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Ellipse 154">
                <a:extLst>
                  <a:ext uri="{FF2B5EF4-FFF2-40B4-BE49-F238E27FC236}">
                    <a16:creationId xmlns:a16="http://schemas.microsoft.com/office/drawing/2014/main" id="{FA61F342-CF34-36D7-DFE1-E75A0CC89143}"/>
                  </a:ext>
                </a:extLst>
              </p:cNvPr>
              <p:cNvSpPr/>
              <p:nvPr/>
            </p:nvSpPr>
            <p:spPr>
              <a:xfrm>
                <a:off x="3476031" y="292108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Ellipse 155">
                <a:extLst>
                  <a:ext uri="{FF2B5EF4-FFF2-40B4-BE49-F238E27FC236}">
                    <a16:creationId xmlns:a16="http://schemas.microsoft.com/office/drawing/2014/main" id="{C7D88F3E-F508-BE85-A4EF-4A8C6A0633F6}"/>
                  </a:ext>
                </a:extLst>
              </p:cNvPr>
              <p:cNvSpPr/>
              <p:nvPr/>
            </p:nvSpPr>
            <p:spPr>
              <a:xfrm>
                <a:off x="3701282" y="292256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Ellipse 156">
                <a:extLst>
                  <a:ext uri="{FF2B5EF4-FFF2-40B4-BE49-F238E27FC236}">
                    <a16:creationId xmlns:a16="http://schemas.microsoft.com/office/drawing/2014/main" id="{29590124-B090-852E-F112-28ED9537C321}"/>
                  </a:ext>
                </a:extLst>
              </p:cNvPr>
              <p:cNvSpPr/>
              <p:nvPr/>
            </p:nvSpPr>
            <p:spPr>
              <a:xfrm>
                <a:off x="3926533" y="292256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Ellipse 157">
                <a:extLst>
                  <a:ext uri="{FF2B5EF4-FFF2-40B4-BE49-F238E27FC236}">
                    <a16:creationId xmlns:a16="http://schemas.microsoft.com/office/drawing/2014/main" id="{9E857CF0-3215-61B4-AB38-ADAC0D0B2638}"/>
                  </a:ext>
                </a:extLst>
              </p:cNvPr>
              <p:cNvSpPr/>
              <p:nvPr/>
            </p:nvSpPr>
            <p:spPr>
              <a:xfrm>
                <a:off x="4151784" y="292108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Ellipse 158">
                <a:extLst>
                  <a:ext uri="{FF2B5EF4-FFF2-40B4-BE49-F238E27FC236}">
                    <a16:creationId xmlns:a16="http://schemas.microsoft.com/office/drawing/2014/main" id="{98A5FDFB-B615-FDAE-1F54-783389EF6E55}"/>
                  </a:ext>
                </a:extLst>
              </p:cNvPr>
              <p:cNvSpPr/>
              <p:nvPr/>
            </p:nvSpPr>
            <p:spPr>
              <a:xfrm>
                <a:off x="4374827" y="292108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Ellipse 159">
                <a:extLst>
                  <a:ext uri="{FF2B5EF4-FFF2-40B4-BE49-F238E27FC236}">
                    <a16:creationId xmlns:a16="http://schemas.microsoft.com/office/drawing/2014/main" id="{6CD776D1-7D49-0826-A798-F955F0A9D540}"/>
                  </a:ext>
                </a:extLst>
              </p:cNvPr>
              <p:cNvSpPr/>
              <p:nvPr/>
            </p:nvSpPr>
            <p:spPr>
              <a:xfrm>
                <a:off x="4597870" y="292806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Ellipse 160">
                <a:extLst>
                  <a:ext uri="{FF2B5EF4-FFF2-40B4-BE49-F238E27FC236}">
                    <a16:creationId xmlns:a16="http://schemas.microsoft.com/office/drawing/2014/main" id="{D10E04B5-FBC1-DB20-3E0B-8C125BFF8733}"/>
                  </a:ext>
                </a:extLst>
              </p:cNvPr>
              <p:cNvSpPr/>
              <p:nvPr/>
            </p:nvSpPr>
            <p:spPr>
              <a:xfrm>
                <a:off x="4804667" y="2928064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67" name="ZoneTexte 266">
              <a:extLst>
                <a:ext uri="{FF2B5EF4-FFF2-40B4-BE49-F238E27FC236}">
                  <a16:creationId xmlns:a16="http://schemas.microsoft.com/office/drawing/2014/main" id="{E9EDECB3-001A-3F28-BA35-66AB6682D053}"/>
                </a:ext>
              </a:extLst>
            </p:cNvPr>
            <p:cNvSpPr txBox="1"/>
            <p:nvPr/>
          </p:nvSpPr>
          <p:spPr bwMode="auto">
            <a:xfrm>
              <a:off x="7135364" y="2398760"/>
              <a:ext cx="20135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b="1" dirty="0">
                  <a:solidFill>
                    <a:schemeClr val="bg2">
                      <a:lumMod val="10000"/>
                    </a:schemeClr>
                  </a:solidFill>
                </a:rPr>
                <a:t>Bâtiments impératifs à inspecter</a:t>
              </a:r>
              <a:endParaRPr lang="en-GB" sz="14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279" name="Groupe 278">
            <a:extLst>
              <a:ext uri="{FF2B5EF4-FFF2-40B4-BE49-F238E27FC236}">
                <a16:creationId xmlns:a16="http://schemas.microsoft.com/office/drawing/2014/main" id="{D694BA40-2434-0316-5B7C-BE640BAE3551}"/>
              </a:ext>
            </a:extLst>
          </p:cNvPr>
          <p:cNvGrpSpPr/>
          <p:nvPr/>
        </p:nvGrpSpPr>
        <p:grpSpPr>
          <a:xfrm>
            <a:off x="9829185" y="1455306"/>
            <a:ext cx="2099463" cy="1466674"/>
            <a:chOff x="9757177" y="1455306"/>
            <a:chExt cx="2099463" cy="1466674"/>
          </a:xfrm>
        </p:grpSpPr>
        <p:grpSp>
          <p:nvGrpSpPr>
            <p:cNvPr id="262" name="Groupe 261">
              <a:extLst>
                <a:ext uri="{FF2B5EF4-FFF2-40B4-BE49-F238E27FC236}">
                  <a16:creationId xmlns:a16="http://schemas.microsoft.com/office/drawing/2014/main" id="{76162619-3DBC-3EA6-95E8-8CD541FEC38F}"/>
                </a:ext>
              </a:extLst>
            </p:cNvPr>
            <p:cNvGrpSpPr/>
            <p:nvPr/>
          </p:nvGrpSpPr>
          <p:grpSpPr>
            <a:xfrm>
              <a:off x="10200156" y="1455306"/>
              <a:ext cx="1213505" cy="940474"/>
              <a:chOff x="5223976" y="1768446"/>
              <a:chExt cx="1800200" cy="1368152"/>
            </a:xfrm>
          </p:grpSpPr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03474814-D96C-ED7A-4BE2-1AB451C8A80D}"/>
                  </a:ext>
                </a:extLst>
              </p:cNvPr>
              <p:cNvSpPr/>
              <p:nvPr/>
            </p:nvSpPr>
            <p:spPr>
              <a:xfrm>
                <a:off x="5223976" y="1768446"/>
                <a:ext cx="1800200" cy="1368152"/>
              </a:xfrm>
              <a:prstGeom prst="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Ellipse 211">
                <a:extLst>
                  <a:ext uri="{FF2B5EF4-FFF2-40B4-BE49-F238E27FC236}">
                    <a16:creationId xmlns:a16="http://schemas.microsoft.com/office/drawing/2014/main" id="{8CF8B962-5DD7-27D9-1304-D114F8AFEE2B}"/>
                  </a:ext>
                </a:extLst>
              </p:cNvPr>
              <p:cNvSpPr/>
              <p:nvPr/>
            </p:nvSpPr>
            <p:spPr>
              <a:xfrm>
                <a:off x="5262821" y="1850916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Ellipse 212">
                <a:extLst>
                  <a:ext uri="{FF2B5EF4-FFF2-40B4-BE49-F238E27FC236}">
                    <a16:creationId xmlns:a16="http://schemas.microsoft.com/office/drawing/2014/main" id="{763D9487-A9D7-2C86-A072-9CBAECB3F8A6}"/>
                  </a:ext>
                </a:extLst>
              </p:cNvPr>
              <p:cNvSpPr/>
              <p:nvPr/>
            </p:nvSpPr>
            <p:spPr>
              <a:xfrm>
                <a:off x="5488072" y="1849430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4" name="Ellipse 213">
                <a:extLst>
                  <a:ext uri="{FF2B5EF4-FFF2-40B4-BE49-F238E27FC236}">
                    <a16:creationId xmlns:a16="http://schemas.microsoft.com/office/drawing/2014/main" id="{9B1791D6-5D32-ED3B-73FE-49C895B5159A}"/>
                  </a:ext>
                </a:extLst>
              </p:cNvPr>
              <p:cNvSpPr/>
              <p:nvPr/>
            </p:nvSpPr>
            <p:spPr>
              <a:xfrm>
                <a:off x="5713323" y="1850916"/>
                <a:ext cx="144016" cy="144016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" name="Ellipse 214">
                <a:extLst>
                  <a:ext uri="{FF2B5EF4-FFF2-40B4-BE49-F238E27FC236}">
                    <a16:creationId xmlns:a16="http://schemas.microsoft.com/office/drawing/2014/main" id="{59F2EAE0-BAE7-FF65-11F4-43930E2A8478}"/>
                  </a:ext>
                </a:extLst>
              </p:cNvPr>
              <p:cNvSpPr/>
              <p:nvPr/>
            </p:nvSpPr>
            <p:spPr>
              <a:xfrm>
                <a:off x="5938574" y="1850916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Ellipse 215">
                <a:extLst>
                  <a:ext uri="{FF2B5EF4-FFF2-40B4-BE49-F238E27FC236}">
                    <a16:creationId xmlns:a16="http://schemas.microsoft.com/office/drawing/2014/main" id="{56FB9FA2-2EF3-D58E-B302-236611F07EC8}"/>
                  </a:ext>
                </a:extLst>
              </p:cNvPr>
              <p:cNvSpPr/>
              <p:nvPr/>
            </p:nvSpPr>
            <p:spPr>
              <a:xfrm>
                <a:off x="6163825" y="1849430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Ellipse 216">
                <a:extLst>
                  <a:ext uri="{FF2B5EF4-FFF2-40B4-BE49-F238E27FC236}">
                    <a16:creationId xmlns:a16="http://schemas.microsoft.com/office/drawing/2014/main" id="{8D4C43B5-473C-9F0F-E616-C86A5C944E22}"/>
                  </a:ext>
                </a:extLst>
              </p:cNvPr>
              <p:cNvSpPr/>
              <p:nvPr/>
            </p:nvSpPr>
            <p:spPr>
              <a:xfrm>
                <a:off x="6386868" y="1849430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" name="Ellipse 217">
                <a:extLst>
                  <a:ext uri="{FF2B5EF4-FFF2-40B4-BE49-F238E27FC236}">
                    <a16:creationId xmlns:a16="http://schemas.microsoft.com/office/drawing/2014/main" id="{8227D92B-D815-F1FA-B32F-BC63BF9A4356}"/>
                  </a:ext>
                </a:extLst>
              </p:cNvPr>
              <p:cNvSpPr/>
              <p:nvPr/>
            </p:nvSpPr>
            <p:spPr>
              <a:xfrm>
                <a:off x="6609911" y="1856411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" name="Ellipse 218">
                <a:extLst>
                  <a:ext uri="{FF2B5EF4-FFF2-40B4-BE49-F238E27FC236}">
                    <a16:creationId xmlns:a16="http://schemas.microsoft.com/office/drawing/2014/main" id="{3360EE17-99A8-D9FF-02D9-25118DE0388B}"/>
                  </a:ext>
                </a:extLst>
              </p:cNvPr>
              <p:cNvSpPr/>
              <p:nvPr/>
            </p:nvSpPr>
            <p:spPr>
              <a:xfrm>
                <a:off x="6816708" y="1856411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Ellipse 219">
                <a:extLst>
                  <a:ext uri="{FF2B5EF4-FFF2-40B4-BE49-F238E27FC236}">
                    <a16:creationId xmlns:a16="http://schemas.microsoft.com/office/drawing/2014/main" id="{0F52921C-7C94-2471-F520-5B0DB61AC08F}"/>
                  </a:ext>
                </a:extLst>
              </p:cNvPr>
              <p:cNvSpPr/>
              <p:nvPr/>
            </p:nvSpPr>
            <p:spPr>
              <a:xfrm>
                <a:off x="5262821" y="205995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Ellipse 220">
                <a:extLst>
                  <a:ext uri="{FF2B5EF4-FFF2-40B4-BE49-F238E27FC236}">
                    <a16:creationId xmlns:a16="http://schemas.microsoft.com/office/drawing/2014/main" id="{85CA3A9C-731D-8C65-5E5A-875DB4FDD4DF}"/>
                  </a:ext>
                </a:extLst>
              </p:cNvPr>
              <p:cNvSpPr/>
              <p:nvPr/>
            </p:nvSpPr>
            <p:spPr>
              <a:xfrm>
                <a:off x="5488072" y="205847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2" name="Ellipse 221">
                <a:extLst>
                  <a:ext uri="{FF2B5EF4-FFF2-40B4-BE49-F238E27FC236}">
                    <a16:creationId xmlns:a16="http://schemas.microsoft.com/office/drawing/2014/main" id="{939359A0-2136-A3B8-3E36-C209318F9960}"/>
                  </a:ext>
                </a:extLst>
              </p:cNvPr>
              <p:cNvSpPr/>
              <p:nvPr/>
            </p:nvSpPr>
            <p:spPr>
              <a:xfrm>
                <a:off x="5713323" y="205995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3" name="Ellipse 222">
                <a:extLst>
                  <a:ext uri="{FF2B5EF4-FFF2-40B4-BE49-F238E27FC236}">
                    <a16:creationId xmlns:a16="http://schemas.microsoft.com/office/drawing/2014/main" id="{556D2CAE-EDB7-F86E-63BA-340AF1F3458D}"/>
                  </a:ext>
                </a:extLst>
              </p:cNvPr>
              <p:cNvSpPr/>
              <p:nvPr/>
            </p:nvSpPr>
            <p:spPr>
              <a:xfrm>
                <a:off x="5938574" y="2059959"/>
                <a:ext cx="144016" cy="144016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Ellipse 223">
                <a:extLst>
                  <a:ext uri="{FF2B5EF4-FFF2-40B4-BE49-F238E27FC236}">
                    <a16:creationId xmlns:a16="http://schemas.microsoft.com/office/drawing/2014/main" id="{55CC463B-3ABB-B163-4310-DA7DE3E12629}"/>
                  </a:ext>
                </a:extLst>
              </p:cNvPr>
              <p:cNvSpPr/>
              <p:nvPr/>
            </p:nvSpPr>
            <p:spPr>
              <a:xfrm>
                <a:off x="6163825" y="205847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Ellipse 224">
                <a:extLst>
                  <a:ext uri="{FF2B5EF4-FFF2-40B4-BE49-F238E27FC236}">
                    <a16:creationId xmlns:a16="http://schemas.microsoft.com/office/drawing/2014/main" id="{0262FEA3-BAD0-CFDE-1C6B-0D7AF84260DC}"/>
                  </a:ext>
                </a:extLst>
              </p:cNvPr>
              <p:cNvSpPr/>
              <p:nvPr/>
            </p:nvSpPr>
            <p:spPr>
              <a:xfrm>
                <a:off x="6386868" y="2058473"/>
                <a:ext cx="144016" cy="144016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Ellipse 225">
                <a:extLst>
                  <a:ext uri="{FF2B5EF4-FFF2-40B4-BE49-F238E27FC236}">
                    <a16:creationId xmlns:a16="http://schemas.microsoft.com/office/drawing/2014/main" id="{F604DE16-4651-B85D-5D18-A0ED8E663DD2}"/>
                  </a:ext>
                </a:extLst>
              </p:cNvPr>
              <p:cNvSpPr/>
              <p:nvPr/>
            </p:nvSpPr>
            <p:spPr>
              <a:xfrm>
                <a:off x="6609911" y="2065454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Ellipse 226">
                <a:extLst>
                  <a:ext uri="{FF2B5EF4-FFF2-40B4-BE49-F238E27FC236}">
                    <a16:creationId xmlns:a16="http://schemas.microsoft.com/office/drawing/2014/main" id="{065B79C7-46CC-4272-BF36-147DCB7AE3D1}"/>
                  </a:ext>
                </a:extLst>
              </p:cNvPr>
              <p:cNvSpPr/>
              <p:nvPr/>
            </p:nvSpPr>
            <p:spPr>
              <a:xfrm>
                <a:off x="6816708" y="206545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Ellipse 227">
                <a:extLst>
                  <a:ext uri="{FF2B5EF4-FFF2-40B4-BE49-F238E27FC236}">
                    <a16:creationId xmlns:a16="http://schemas.microsoft.com/office/drawing/2014/main" id="{30FC5A6C-AAF3-1A7B-1B47-3C252697A033}"/>
                  </a:ext>
                </a:extLst>
              </p:cNvPr>
              <p:cNvSpPr/>
              <p:nvPr/>
            </p:nvSpPr>
            <p:spPr>
              <a:xfrm>
                <a:off x="5262821" y="2274497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Ellipse 228">
                <a:extLst>
                  <a:ext uri="{FF2B5EF4-FFF2-40B4-BE49-F238E27FC236}">
                    <a16:creationId xmlns:a16="http://schemas.microsoft.com/office/drawing/2014/main" id="{4A6FF605-52C7-E0B8-D359-A57AD0285177}"/>
                  </a:ext>
                </a:extLst>
              </p:cNvPr>
              <p:cNvSpPr/>
              <p:nvPr/>
            </p:nvSpPr>
            <p:spPr>
              <a:xfrm>
                <a:off x="5488072" y="2273011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Ellipse 229">
                <a:extLst>
                  <a:ext uri="{FF2B5EF4-FFF2-40B4-BE49-F238E27FC236}">
                    <a16:creationId xmlns:a16="http://schemas.microsoft.com/office/drawing/2014/main" id="{D46A2664-D392-3240-45E4-8D7D42BE657A}"/>
                  </a:ext>
                </a:extLst>
              </p:cNvPr>
              <p:cNvSpPr/>
              <p:nvPr/>
            </p:nvSpPr>
            <p:spPr>
              <a:xfrm>
                <a:off x="5713323" y="2274497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" name="Ellipse 230">
                <a:extLst>
                  <a:ext uri="{FF2B5EF4-FFF2-40B4-BE49-F238E27FC236}">
                    <a16:creationId xmlns:a16="http://schemas.microsoft.com/office/drawing/2014/main" id="{2023F3AF-571D-F37C-2841-DF6D7326F941}"/>
                  </a:ext>
                </a:extLst>
              </p:cNvPr>
              <p:cNvSpPr/>
              <p:nvPr/>
            </p:nvSpPr>
            <p:spPr>
              <a:xfrm>
                <a:off x="5938574" y="2274497"/>
                <a:ext cx="144016" cy="144016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Ellipse 231">
                <a:extLst>
                  <a:ext uri="{FF2B5EF4-FFF2-40B4-BE49-F238E27FC236}">
                    <a16:creationId xmlns:a16="http://schemas.microsoft.com/office/drawing/2014/main" id="{3C8C9171-BC65-B05B-6B09-122ADA531350}"/>
                  </a:ext>
                </a:extLst>
              </p:cNvPr>
              <p:cNvSpPr/>
              <p:nvPr/>
            </p:nvSpPr>
            <p:spPr>
              <a:xfrm>
                <a:off x="6163825" y="2273011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Ellipse 232">
                <a:extLst>
                  <a:ext uri="{FF2B5EF4-FFF2-40B4-BE49-F238E27FC236}">
                    <a16:creationId xmlns:a16="http://schemas.microsoft.com/office/drawing/2014/main" id="{F6EEFCD5-43FB-921E-2248-C69F157C54C4}"/>
                  </a:ext>
                </a:extLst>
              </p:cNvPr>
              <p:cNvSpPr/>
              <p:nvPr/>
            </p:nvSpPr>
            <p:spPr>
              <a:xfrm>
                <a:off x="6386868" y="2273011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" name="Ellipse 233">
                <a:extLst>
                  <a:ext uri="{FF2B5EF4-FFF2-40B4-BE49-F238E27FC236}">
                    <a16:creationId xmlns:a16="http://schemas.microsoft.com/office/drawing/2014/main" id="{0D90FD3F-1E38-07D4-32CF-C25D13C9F36D}"/>
                  </a:ext>
                </a:extLst>
              </p:cNvPr>
              <p:cNvSpPr/>
              <p:nvPr/>
            </p:nvSpPr>
            <p:spPr>
              <a:xfrm>
                <a:off x="6609911" y="2279992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Ellipse 234">
                <a:extLst>
                  <a:ext uri="{FF2B5EF4-FFF2-40B4-BE49-F238E27FC236}">
                    <a16:creationId xmlns:a16="http://schemas.microsoft.com/office/drawing/2014/main" id="{0C2B9D88-B2FF-2CB9-DFB1-68419515D165}"/>
                  </a:ext>
                </a:extLst>
              </p:cNvPr>
              <p:cNvSpPr/>
              <p:nvPr/>
            </p:nvSpPr>
            <p:spPr>
              <a:xfrm>
                <a:off x="6816708" y="2279992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Ellipse 235">
                <a:extLst>
                  <a:ext uri="{FF2B5EF4-FFF2-40B4-BE49-F238E27FC236}">
                    <a16:creationId xmlns:a16="http://schemas.microsoft.com/office/drawing/2014/main" id="{2FD15B68-DEC6-CEA4-4D01-16A54B86DD30}"/>
                  </a:ext>
                </a:extLst>
              </p:cNvPr>
              <p:cNvSpPr/>
              <p:nvPr/>
            </p:nvSpPr>
            <p:spPr>
              <a:xfrm>
                <a:off x="5262821" y="248259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Ellipse 236">
                <a:extLst>
                  <a:ext uri="{FF2B5EF4-FFF2-40B4-BE49-F238E27FC236}">
                    <a16:creationId xmlns:a16="http://schemas.microsoft.com/office/drawing/2014/main" id="{B0713F23-3DD3-2E54-CACB-ADB09DC25E56}"/>
                  </a:ext>
                </a:extLst>
              </p:cNvPr>
              <p:cNvSpPr/>
              <p:nvPr/>
            </p:nvSpPr>
            <p:spPr>
              <a:xfrm>
                <a:off x="5488072" y="248111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Ellipse 237">
                <a:extLst>
                  <a:ext uri="{FF2B5EF4-FFF2-40B4-BE49-F238E27FC236}">
                    <a16:creationId xmlns:a16="http://schemas.microsoft.com/office/drawing/2014/main" id="{79D7859F-3069-5B6F-51F5-85A0BD3F2368}"/>
                  </a:ext>
                </a:extLst>
              </p:cNvPr>
              <p:cNvSpPr/>
              <p:nvPr/>
            </p:nvSpPr>
            <p:spPr>
              <a:xfrm>
                <a:off x="5713323" y="2482599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Ellipse 238">
                <a:extLst>
                  <a:ext uri="{FF2B5EF4-FFF2-40B4-BE49-F238E27FC236}">
                    <a16:creationId xmlns:a16="http://schemas.microsoft.com/office/drawing/2014/main" id="{4D0E0C7E-C4F7-B357-9E26-7C7C6126507E}"/>
                  </a:ext>
                </a:extLst>
              </p:cNvPr>
              <p:cNvSpPr/>
              <p:nvPr/>
            </p:nvSpPr>
            <p:spPr>
              <a:xfrm>
                <a:off x="5938574" y="2482599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Ellipse 239">
                <a:extLst>
                  <a:ext uri="{FF2B5EF4-FFF2-40B4-BE49-F238E27FC236}">
                    <a16:creationId xmlns:a16="http://schemas.microsoft.com/office/drawing/2014/main" id="{FC6C4FA8-F448-A51B-F654-5445F1D4F603}"/>
                  </a:ext>
                </a:extLst>
              </p:cNvPr>
              <p:cNvSpPr/>
              <p:nvPr/>
            </p:nvSpPr>
            <p:spPr>
              <a:xfrm>
                <a:off x="6163825" y="2481113"/>
                <a:ext cx="144016" cy="144016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Ellipse 240">
                <a:extLst>
                  <a:ext uri="{FF2B5EF4-FFF2-40B4-BE49-F238E27FC236}">
                    <a16:creationId xmlns:a16="http://schemas.microsoft.com/office/drawing/2014/main" id="{95D9869A-7770-FB97-C2BC-8AAA95CFB24A}"/>
                  </a:ext>
                </a:extLst>
              </p:cNvPr>
              <p:cNvSpPr/>
              <p:nvPr/>
            </p:nvSpPr>
            <p:spPr>
              <a:xfrm>
                <a:off x="6386868" y="248111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" name="Ellipse 241">
                <a:extLst>
                  <a:ext uri="{FF2B5EF4-FFF2-40B4-BE49-F238E27FC236}">
                    <a16:creationId xmlns:a16="http://schemas.microsoft.com/office/drawing/2014/main" id="{92E189DA-33A2-9091-CB30-2FE6E91C84E7}"/>
                  </a:ext>
                </a:extLst>
              </p:cNvPr>
              <p:cNvSpPr/>
              <p:nvPr/>
            </p:nvSpPr>
            <p:spPr>
              <a:xfrm>
                <a:off x="6609911" y="2488094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Ellipse 242">
                <a:extLst>
                  <a:ext uri="{FF2B5EF4-FFF2-40B4-BE49-F238E27FC236}">
                    <a16:creationId xmlns:a16="http://schemas.microsoft.com/office/drawing/2014/main" id="{1DA7A2F1-7EB0-D369-A3D2-C4D4C1352773}"/>
                  </a:ext>
                </a:extLst>
              </p:cNvPr>
              <p:cNvSpPr/>
              <p:nvPr/>
            </p:nvSpPr>
            <p:spPr>
              <a:xfrm>
                <a:off x="6816708" y="248809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Ellipse 243">
                <a:extLst>
                  <a:ext uri="{FF2B5EF4-FFF2-40B4-BE49-F238E27FC236}">
                    <a16:creationId xmlns:a16="http://schemas.microsoft.com/office/drawing/2014/main" id="{792F3E0C-7E4F-0E23-1F89-90D6335728C0}"/>
                  </a:ext>
                </a:extLst>
              </p:cNvPr>
              <p:cNvSpPr/>
              <p:nvPr/>
            </p:nvSpPr>
            <p:spPr>
              <a:xfrm>
                <a:off x="5262821" y="270604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Ellipse 244">
                <a:extLst>
                  <a:ext uri="{FF2B5EF4-FFF2-40B4-BE49-F238E27FC236}">
                    <a16:creationId xmlns:a16="http://schemas.microsoft.com/office/drawing/2014/main" id="{E74C65E8-0A39-5524-741F-17ECEE720064}"/>
                  </a:ext>
                </a:extLst>
              </p:cNvPr>
              <p:cNvSpPr/>
              <p:nvPr/>
            </p:nvSpPr>
            <p:spPr>
              <a:xfrm>
                <a:off x="5488072" y="270456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" name="Ellipse 245">
                <a:extLst>
                  <a:ext uri="{FF2B5EF4-FFF2-40B4-BE49-F238E27FC236}">
                    <a16:creationId xmlns:a16="http://schemas.microsoft.com/office/drawing/2014/main" id="{8B05315C-368B-8355-9E0D-85D1AF1D07A6}"/>
                  </a:ext>
                </a:extLst>
              </p:cNvPr>
              <p:cNvSpPr/>
              <p:nvPr/>
            </p:nvSpPr>
            <p:spPr>
              <a:xfrm>
                <a:off x="5713323" y="270604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7" name="Ellipse 246">
                <a:extLst>
                  <a:ext uri="{FF2B5EF4-FFF2-40B4-BE49-F238E27FC236}">
                    <a16:creationId xmlns:a16="http://schemas.microsoft.com/office/drawing/2014/main" id="{5FADCD36-CB14-C0A3-5DC2-0F0108E2AD48}"/>
                  </a:ext>
                </a:extLst>
              </p:cNvPr>
              <p:cNvSpPr/>
              <p:nvPr/>
            </p:nvSpPr>
            <p:spPr>
              <a:xfrm>
                <a:off x="5938574" y="2706049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Ellipse 247">
                <a:extLst>
                  <a:ext uri="{FF2B5EF4-FFF2-40B4-BE49-F238E27FC236}">
                    <a16:creationId xmlns:a16="http://schemas.microsoft.com/office/drawing/2014/main" id="{AA114BCE-D45A-F9F3-3E93-EB3037029FA4}"/>
                  </a:ext>
                </a:extLst>
              </p:cNvPr>
              <p:cNvSpPr/>
              <p:nvPr/>
            </p:nvSpPr>
            <p:spPr>
              <a:xfrm>
                <a:off x="6163825" y="2704563"/>
                <a:ext cx="144016" cy="144016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Ellipse 248">
                <a:extLst>
                  <a:ext uri="{FF2B5EF4-FFF2-40B4-BE49-F238E27FC236}">
                    <a16:creationId xmlns:a16="http://schemas.microsoft.com/office/drawing/2014/main" id="{9C91D84F-4ECA-2706-F62E-95879FA0F3BC}"/>
                  </a:ext>
                </a:extLst>
              </p:cNvPr>
              <p:cNvSpPr/>
              <p:nvPr/>
            </p:nvSpPr>
            <p:spPr>
              <a:xfrm>
                <a:off x="6386868" y="2704563"/>
                <a:ext cx="144016" cy="144016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Ellipse 249">
                <a:extLst>
                  <a:ext uri="{FF2B5EF4-FFF2-40B4-BE49-F238E27FC236}">
                    <a16:creationId xmlns:a16="http://schemas.microsoft.com/office/drawing/2014/main" id="{B313DA04-B4AF-BB81-C5F7-51FB454B740F}"/>
                  </a:ext>
                </a:extLst>
              </p:cNvPr>
              <p:cNvSpPr/>
              <p:nvPr/>
            </p:nvSpPr>
            <p:spPr>
              <a:xfrm>
                <a:off x="6609911" y="2711544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Ellipse 250">
                <a:extLst>
                  <a:ext uri="{FF2B5EF4-FFF2-40B4-BE49-F238E27FC236}">
                    <a16:creationId xmlns:a16="http://schemas.microsoft.com/office/drawing/2014/main" id="{CF6586D4-2975-91D4-E09C-FD389FE7881A}"/>
                  </a:ext>
                </a:extLst>
              </p:cNvPr>
              <p:cNvSpPr/>
              <p:nvPr/>
            </p:nvSpPr>
            <p:spPr>
              <a:xfrm>
                <a:off x="6816708" y="2711544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Ellipse 251">
                <a:extLst>
                  <a:ext uri="{FF2B5EF4-FFF2-40B4-BE49-F238E27FC236}">
                    <a16:creationId xmlns:a16="http://schemas.microsoft.com/office/drawing/2014/main" id="{6A3146DD-94E3-CBC3-E1E3-4DBEB221F9A5}"/>
                  </a:ext>
                </a:extLst>
              </p:cNvPr>
              <p:cNvSpPr/>
              <p:nvPr/>
            </p:nvSpPr>
            <p:spPr>
              <a:xfrm>
                <a:off x="5259076" y="2922569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Ellipse 252">
                <a:extLst>
                  <a:ext uri="{FF2B5EF4-FFF2-40B4-BE49-F238E27FC236}">
                    <a16:creationId xmlns:a16="http://schemas.microsoft.com/office/drawing/2014/main" id="{48C6AD71-8F7B-02C1-1508-EE99E8493068}"/>
                  </a:ext>
                </a:extLst>
              </p:cNvPr>
              <p:cNvSpPr/>
              <p:nvPr/>
            </p:nvSpPr>
            <p:spPr>
              <a:xfrm>
                <a:off x="5484327" y="2921083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Ellipse 253">
                <a:extLst>
                  <a:ext uri="{FF2B5EF4-FFF2-40B4-BE49-F238E27FC236}">
                    <a16:creationId xmlns:a16="http://schemas.microsoft.com/office/drawing/2014/main" id="{80D9EFE0-023E-EEB8-2B22-15010216358B}"/>
                  </a:ext>
                </a:extLst>
              </p:cNvPr>
              <p:cNvSpPr/>
              <p:nvPr/>
            </p:nvSpPr>
            <p:spPr>
              <a:xfrm>
                <a:off x="5709578" y="292256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Ellipse 254">
                <a:extLst>
                  <a:ext uri="{FF2B5EF4-FFF2-40B4-BE49-F238E27FC236}">
                    <a16:creationId xmlns:a16="http://schemas.microsoft.com/office/drawing/2014/main" id="{564EB57A-1328-F177-AF22-3F31B64B8E51}"/>
                  </a:ext>
                </a:extLst>
              </p:cNvPr>
              <p:cNvSpPr/>
              <p:nvPr/>
            </p:nvSpPr>
            <p:spPr>
              <a:xfrm>
                <a:off x="5934829" y="2922569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Ellipse 255">
                <a:extLst>
                  <a:ext uri="{FF2B5EF4-FFF2-40B4-BE49-F238E27FC236}">
                    <a16:creationId xmlns:a16="http://schemas.microsoft.com/office/drawing/2014/main" id="{67311B8F-A3F0-5263-C36D-C028DE445FA8}"/>
                  </a:ext>
                </a:extLst>
              </p:cNvPr>
              <p:cNvSpPr/>
              <p:nvPr/>
            </p:nvSpPr>
            <p:spPr>
              <a:xfrm>
                <a:off x="6160080" y="2921083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Ellipse 256">
                <a:extLst>
                  <a:ext uri="{FF2B5EF4-FFF2-40B4-BE49-F238E27FC236}">
                    <a16:creationId xmlns:a16="http://schemas.microsoft.com/office/drawing/2014/main" id="{1375CBAD-438E-A92A-5BF5-C4CFDDAACB34}"/>
                  </a:ext>
                </a:extLst>
              </p:cNvPr>
              <p:cNvSpPr/>
              <p:nvPr/>
            </p:nvSpPr>
            <p:spPr>
              <a:xfrm>
                <a:off x="6383123" y="2921083"/>
                <a:ext cx="144016" cy="144016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Ellipse 257">
                <a:extLst>
                  <a:ext uri="{FF2B5EF4-FFF2-40B4-BE49-F238E27FC236}">
                    <a16:creationId xmlns:a16="http://schemas.microsoft.com/office/drawing/2014/main" id="{E93229DE-9F6E-751A-0726-2E4D39EA9DCE}"/>
                  </a:ext>
                </a:extLst>
              </p:cNvPr>
              <p:cNvSpPr/>
              <p:nvPr/>
            </p:nvSpPr>
            <p:spPr>
              <a:xfrm>
                <a:off x="6606166" y="2928064"/>
                <a:ext cx="144016" cy="14401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Ellipse 258">
                <a:extLst>
                  <a:ext uri="{FF2B5EF4-FFF2-40B4-BE49-F238E27FC236}">
                    <a16:creationId xmlns:a16="http://schemas.microsoft.com/office/drawing/2014/main" id="{8899544B-828A-3979-CFD2-1BDA01DFEB0E}"/>
                  </a:ext>
                </a:extLst>
              </p:cNvPr>
              <p:cNvSpPr/>
              <p:nvPr/>
            </p:nvSpPr>
            <p:spPr>
              <a:xfrm>
                <a:off x="6812963" y="2928064"/>
                <a:ext cx="144016" cy="1440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68" name="ZoneTexte 267">
              <a:extLst>
                <a:ext uri="{FF2B5EF4-FFF2-40B4-BE49-F238E27FC236}">
                  <a16:creationId xmlns:a16="http://schemas.microsoft.com/office/drawing/2014/main" id="{BC99AFD3-62CD-9C5D-7873-B01357E6501A}"/>
                </a:ext>
              </a:extLst>
            </p:cNvPr>
            <p:cNvSpPr txBox="1"/>
            <p:nvPr/>
          </p:nvSpPr>
          <p:spPr bwMode="auto">
            <a:xfrm>
              <a:off x="9757177" y="2398760"/>
              <a:ext cx="20994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b="1" dirty="0">
                  <a:solidFill>
                    <a:schemeClr val="bg2">
                      <a:lumMod val="10000"/>
                    </a:schemeClr>
                  </a:solidFill>
                </a:rPr>
                <a:t>Groupe de bâtiments final à inspecter</a:t>
              </a:r>
              <a:endParaRPr lang="en-GB" sz="14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269" name="Flèche : droite 268">
            <a:extLst>
              <a:ext uri="{FF2B5EF4-FFF2-40B4-BE49-F238E27FC236}">
                <a16:creationId xmlns:a16="http://schemas.microsoft.com/office/drawing/2014/main" id="{CE9A960E-45B2-37A7-3121-968B113CBE9C}"/>
              </a:ext>
            </a:extLst>
          </p:cNvPr>
          <p:cNvSpPr/>
          <p:nvPr/>
        </p:nvSpPr>
        <p:spPr>
          <a:xfrm>
            <a:off x="5310797" y="1852996"/>
            <a:ext cx="2225363" cy="14509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0" name="Flèche : droite 269">
            <a:extLst>
              <a:ext uri="{FF2B5EF4-FFF2-40B4-BE49-F238E27FC236}">
                <a16:creationId xmlns:a16="http://schemas.microsoft.com/office/drawing/2014/main" id="{4AC7F211-DDDB-152E-97B6-44DF6896F29E}"/>
              </a:ext>
            </a:extLst>
          </p:cNvPr>
          <p:cNvSpPr/>
          <p:nvPr/>
        </p:nvSpPr>
        <p:spPr>
          <a:xfrm>
            <a:off x="8874156" y="1852996"/>
            <a:ext cx="1326299" cy="14509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1" name="ZoneTexte 270">
            <a:extLst>
              <a:ext uri="{FF2B5EF4-FFF2-40B4-BE49-F238E27FC236}">
                <a16:creationId xmlns:a16="http://schemas.microsoft.com/office/drawing/2014/main" id="{2B40C215-5291-23E8-6312-3DBF2D0002A0}"/>
              </a:ext>
            </a:extLst>
          </p:cNvPr>
          <p:cNvSpPr txBox="1"/>
          <p:nvPr/>
        </p:nvSpPr>
        <p:spPr bwMode="auto">
          <a:xfrm>
            <a:off x="5328566" y="1318828"/>
            <a:ext cx="2150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Filtre selon la fréquence et la dernière inspection</a:t>
            </a:r>
            <a:endParaRPr lang="en-GB" sz="1400" dirty="0"/>
          </a:p>
        </p:txBody>
      </p:sp>
      <p:sp>
        <p:nvSpPr>
          <p:cNvPr id="272" name="ZoneTexte 271">
            <a:extLst>
              <a:ext uri="{FF2B5EF4-FFF2-40B4-BE49-F238E27FC236}">
                <a16:creationId xmlns:a16="http://schemas.microsoft.com/office/drawing/2014/main" id="{B71CC05E-5AE0-F964-21E1-B0120136D02A}"/>
              </a:ext>
            </a:extLst>
          </p:cNvPr>
          <p:cNvSpPr txBox="1"/>
          <p:nvPr/>
        </p:nvSpPr>
        <p:spPr bwMode="auto">
          <a:xfrm>
            <a:off x="8832304" y="1537047"/>
            <a:ext cx="139735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Filtre aléatoire</a:t>
            </a:r>
            <a:endParaRPr lang="en-GB" sz="1400" dirty="0"/>
          </a:p>
        </p:txBody>
      </p:sp>
      <p:sp>
        <p:nvSpPr>
          <p:cNvPr id="273" name="Flèche : droite 272">
            <a:extLst>
              <a:ext uri="{FF2B5EF4-FFF2-40B4-BE49-F238E27FC236}">
                <a16:creationId xmlns:a16="http://schemas.microsoft.com/office/drawing/2014/main" id="{557FC61A-473C-0E17-12C4-40492873CA66}"/>
              </a:ext>
            </a:extLst>
          </p:cNvPr>
          <p:cNvSpPr/>
          <p:nvPr/>
        </p:nvSpPr>
        <p:spPr>
          <a:xfrm>
            <a:off x="2927648" y="1852996"/>
            <a:ext cx="1042803" cy="14509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76" name="Groupe 275">
            <a:extLst>
              <a:ext uri="{FF2B5EF4-FFF2-40B4-BE49-F238E27FC236}">
                <a16:creationId xmlns:a16="http://schemas.microsoft.com/office/drawing/2014/main" id="{2BE1D5D1-D73B-A0EA-C891-055AA61310A1}"/>
              </a:ext>
            </a:extLst>
          </p:cNvPr>
          <p:cNvGrpSpPr/>
          <p:nvPr/>
        </p:nvGrpSpPr>
        <p:grpSpPr>
          <a:xfrm>
            <a:off x="263352" y="1340768"/>
            <a:ext cx="2869355" cy="1581213"/>
            <a:chOff x="74163" y="1340768"/>
            <a:chExt cx="2869355" cy="1581213"/>
          </a:xfrm>
        </p:grpSpPr>
        <p:sp>
          <p:nvSpPr>
            <p:cNvPr id="274" name="ZoneTexte 273">
              <a:extLst>
                <a:ext uri="{FF2B5EF4-FFF2-40B4-BE49-F238E27FC236}">
                  <a16:creationId xmlns:a16="http://schemas.microsoft.com/office/drawing/2014/main" id="{F193DF22-A7F0-5833-2509-687BE1BBBE31}"/>
                </a:ext>
              </a:extLst>
            </p:cNvPr>
            <p:cNvSpPr txBox="1"/>
            <p:nvPr/>
          </p:nvSpPr>
          <p:spPr bwMode="auto">
            <a:xfrm>
              <a:off x="502078" y="2614204"/>
              <a:ext cx="20135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400" b="1" dirty="0">
                  <a:solidFill>
                    <a:schemeClr val="bg2">
                      <a:lumMod val="10000"/>
                    </a:schemeClr>
                  </a:solidFill>
                </a:rPr>
                <a:t>Paramètres en entrée</a:t>
              </a:r>
              <a:endParaRPr lang="en-GB" sz="14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75" name="ZoneTexte 274">
              <a:extLst>
                <a:ext uri="{FF2B5EF4-FFF2-40B4-BE49-F238E27FC236}">
                  <a16:creationId xmlns:a16="http://schemas.microsoft.com/office/drawing/2014/main" id="{862726A2-1613-430B-1C53-E15E6C7161F3}"/>
                </a:ext>
              </a:extLst>
            </p:cNvPr>
            <p:cNvSpPr txBox="1"/>
            <p:nvPr/>
          </p:nvSpPr>
          <p:spPr bwMode="auto">
            <a:xfrm>
              <a:off x="74163" y="1340768"/>
              <a:ext cx="286935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fr-CH" sz="1400" dirty="0">
                  <a:solidFill>
                    <a:srgbClr val="000000"/>
                  </a:solidFill>
                  <a:latin typeface="Arial"/>
                  <a:sym typeface="Wingdings" panose="05000000000000000000" pitchFamily="2" charset="2"/>
                </a:rPr>
                <a:t>À inspecter (oui/non)</a:t>
              </a:r>
              <a:endParaRPr lang="en-GB" sz="1400" dirty="0">
                <a:solidFill>
                  <a:schemeClr val="bg2">
                    <a:lumMod val="10000"/>
                  </a:schemeClr>
                </a:solidFill>
                <a:latin typeface="Arial"/>
                <a:sym typeface="Wingdings" panose="05000000000000000000" pitchFamily="2" charset="2"/>
              </a:endParaRP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fr-CH" sz="1400" dirty="0">
                  <a:solidFill>
                    <a:srgbClr val="000000"/>
                  </a:solidFill>
                  <a:latin typeface="Arial"/>
                  <a:sym typeface="Wingdings" panose="05000000000000000000" pitchFamily="2" charset="2"/>
                </a:rPr>
                <a:t>Fréquence d’inspection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fr-CH" sz="1400" dirty="0">
                  <a:solidFill>
                    <a:srgbClr val="000000"/>
                  </a:solidFill>
                  <a:latin typeface="Arial"/>
                  <a:sym typeface="Wingdings" panose="05000000000000000000" pitchFamily="2" charset="2"/>
                </a:rPr>
                <a:t>Dernière date d’inspection (</a:t>
              </a:r>
              <a:r>
                <a:rPr lang="fr-CH" sz="1400" dirty="0">
                  <a:solidFill>
                    <a:srgbClr val="C00000"/>
                  </a:solidFill>
                  <a:latin typeface="Arial"/>
                  <a:sym typeface="Wingdings" panose="05000000000000000000" pitchFamily="2" charset="2"/>
                </a:rPr>
                <a:t>historisation</a:t>
              </a:r>
              <a:r>
                <a:rPr lang="fr-CH" sz="1400" dirty="0">
                  <a:solidFill>
                    <a:srgbClr val="000000"/>
                  </a:solidFill>
                  <a:latin typeface="Arial"/>
                  <a:sym typeface="Wingdings" panose="05000000000000000000" pitchFamily="2" charset="2"/>
                </a:rPr>
                <a:t>)</a:t>
              </a:r>
            </a:p>
            <a:p>
              <a:endParaRPr lang="fr-CH" sz="140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endParaRPr>
            </a:p>
          </p:txBody>
        </p:sp>
      </p:grpSp>
      <p:grpSp>
        <p:nvGrpSpPr>
          <p:cNvPr id="285" name="Groupe 284">
            <a:extLst>
              <a:ext uri="{FF2B5EF4-FFF2-40B4-BE49-F238E27FC236}">
                <a16:creationId xmlns:a16="http://schemas.microsoft.com/office/drawing/2014/main" id="{D4A4B616-27F8-735F-2C79-0E27625C3D67}"/>
              </a:ext>
            </a:extLst>
          </p:cNvPr>
          <p:cNvGrpSpPr/>
          <p:nvPr/>
        </p:nvGrpSpPr>
        <p:grpSpPr>
          <a:xfrm>
            <a:off x="4145331" y="3963975"/>
            <a:ext cx="1291679" cy="692062"/>
            <a:chOff x="4145331" y="3963975"/>
            <a:chExt cx="1291679" cy="692062"/>
          </a:xfrm>
        </p:grpSpPr>
        <p:sp>
          <p:nvSpPr>
            <p:cNvPr id="24" name="Isosceles Triangle 8"/>
            <p:cNvSpPr/>
            <p:nvPr/>
          </p:nvSpPr>
          <p:spPr>
            <a:xfrm rot="10800000">
              <a:off x="4654949" y="4267913"/>
              <a:ext cx="283896" cy="388124"/>
            </a:xfrm>
            <a:prstGeom prst="triangle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1" name="TextBox 14">
              <a:extLst>
                <a:ext uri="{FF2B5EF4-FFF2-40B4-BE49-F238E27FC236}">
                  <a16:creationId xmlns:a16="http://schemas.microsoft.com/office/drawing/2014/main" id="{CC5212BB-F26D-761B-DC8F-669FA67A3BED}"/>
                </a:ext>
              </a:extLst>
            </p:cNvPr>
            <p:cNvSpPr txBox="1"/>
            <p:nvPr/>
          </p:nvSpPr>
          <p:spPr>
            <a:xfrm>
              <a:off x="4145331" y="3963975"/>
              <a:ext cx="12916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>
                  <a:solidFill>
                    <a:srgbClr val="000000"/>
                  </a:solidFill>
                  <a:latin typeface="Arial"/>
                </a:rPr>
                <a:t>Inspection</a:t>
              </a:r>
              <a:endParaRPr lang="en-GB" sz="1200" dirty="0">
                <a:solidFill>
                  <a:srgbClr val="00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951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2" grpId="0">
        <p:bldAsOne/>
      </p:bldGraphic>
      <p:bldP spid="23" grpId="0"/>
      <p:bldP spid="32" grpId="0"/>
      <p:bldP spid="269" grpId="0" animBg="1"/>
      <p:bldP spid="270" grpId="0" animBg="1"/>
      <p:bldP spid="271" grpId="0"/>
      <p:bldP spid="272" grpId="0"/>
      <p:bldP spid="2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6D363212-1974-B638-6B3E-0A5831F3CFF9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888607" y="2959794"/>
                </a:moveTo>
                <a:arcTo wR="2050594" hR="2050594" stAng="1579199" swAng="1633569"/>
              </a:path>
            </a:pathLst>
          </a:custGeom>
          <a:noFill/>
          <a:ln w="28575" cap="flat" cmpd="sng" algn="ctr">
            <a:solidFill>
              <a:srgbClr val="969696">
                <a:lumMod val="50000"/>
              </a:srgb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C0DA639E-4E07-4785-278F-0688C254DFC9}"/>
              </a:ext>
            </a:extLst>
          </p:cNvPr>
          <p:cNvSpPr/>
          <p:nvPr/>
        </p:nvSpPr>
        <p:spPr>
          <a:xfrm>
            <a:off x="5547964" y="4996018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</a:rPr>
              <a:t>Itinéraires en fonction des bâtiments à inspecter</a:t>
            </a:r>
            <a:endParaRPr lang="en-GB" sz="1600" kern="1200" dirty="0">
              <a:solidFill>
                <a:srgbClr val="0055A0">
                  <a:lumMod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4399E176-4F4E-6C37-30E5-0D17F7AA1C9F}"/>
              </a:ext>
            </a:extLst>
          </p:cNvPr>
          <p:cNvSpPr txBox="1"/>
          <p:nvPr/>
        </p:nvSpPr>
        <p:spPr>
          <a:xfrm rot="18597777">
            <a:off x="7466627" y="4879119"/>
            <a:ext cx="185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Génération d’itinéraires</a:t>
            </a:r>
          </a:p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Avec </a:t>
            </a:r>
            <a:r>
              <a:rPr lang="fr-CH" sz="1200" dirty="0" err="1">
                <a:solidFill>
                  <a:srgbClr val="0055A0"/>
                </a:solidFill>
                <a:latin typeface="Arial"/>
              </a:rPr>
              <a:t>Geoprocessing</a:t>
            </a:r>
            <a:r>
              <a:rPr lang="fr-CH" sz="1200" dirty="0">
                <a:solidFill>
                  <a:srgbClr val="0055A0"/>
                </a:solidFill>
                <a:latin typeface="Arial"/>
              </a:rPr>
              <a:t> Service</a:t>
            </a:r>
            <a:endParaRPr lang="en-GB" sz="1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Génération des rondes – optimisation d’itinéraire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E981BB2-F958-F965-15D4-2FFB503B712E}"/>
              </a:ext>
            </a:extLst>
          </p:cNvPr>
          <p:cNvSpPr/>
          <p:nvPr/>
        </p:nvSpPr>
        <p:spPr>
          <a:xfrm>
            <a:off x="2495600" y="966378"/>
            <a:ext cx="8014413" cy="5342942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38" name="Forme libre : forme 37">
            <a:extLst>
              <a:ext uri="{FF2B5EF4-FFF2-40B4-BE49-F238E27FC236}">
                <a16:creationId xmlns:a16="http://schemas.microsoft.com/office/drawing/2014/main" id="{E4AA3818-DA5A-93D7-5660-4290140B714D}"/>
              </a:ext>
            </a:extLst>
          </p:cNvPr>
          <p:cNvSpPr/>
          <p:nvPr/>
        </p:nvSpPr>
        <p:spPr>
          <a:xfrm>
            <a:off x="5162943" y="1021228"/>
            <a:ext cx="2679726" cy="1241294"/>
          </a:xfrm>
          <a:custGeom>
            <a:avLst/>
            <a:gdLst>
              <a:gd name="connsiteX0" fmla="*/ 0 w 2679726"/>
              <a:gd name="connsiteY0" fmla="*/ 206886 h 1241294"/>
              <a:gd name="connsiteX1" fmla="*/ 206886 w 2679726"/>
              <a:gd name="connsiteY1" fmla="*/ 0 h 1241294"/>
              <a:gd name="connsiteX2" fmla="*/ 2472840 w 2679726"/>
              <a:gd name="connsiteY2" fmla="*/ 0 h 1241294"/>
              <a:gd name="connsiteX3" fmla="*/ 2679726 w 2679726"/>
              <a:gd name="connsiteY3" fmla="*/ 206886 h 1241294"/>
              <a:gd name="connsiteX4" fmla="*/ 2679726 w 2679726"/>
              <a:gd name="connsiteY4" fmla="*/ 1034408 h 1241294"/>
              <a:gd name="connsiteX5" fmla="*/ 2472840 w 2679726"/>
              <a:gd name="connsiteY5" fmla="*/ 1241294 h 1241294"/>
              <a:gd name="connsiteX6" fmla="*/ 206886 w 2679726"/>
              <a:gd name="connsiteY6" fmla="*/ 1241294 h 1241294"/>
              <a:gd name="connsiteX7" fmla="*/ 0 w 2679726"/>
              <a:gd name="connsiteY7" fmla="*/ 1034408 h 1241294"/>
              <a:gd name="connsiteX8" fmla="*/ 0 w 2679726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9726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2472840" y="0"/>
                </a:lnTo>
                <a:cubicBezTo>
                  <a:pt x="2587100" y="0"/>
                  <a:pt x="2679726" y="92626"/>
                  <a:pt x="2679726" y="206886"/>
                </a:cubicBezTo>
                <a:lnTo>
                  <a:pt x="2679726" y="1034408"/>
                </a:lnTo>
                <a:cubicBezTo>
                  <a:pt x="2679726" y="1148668"/>
                  <a:pt x="2587100" y="1241294"/>
                  <a:pt x="2472840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À inspecter (oui/non)</a:t>
            </a:r>
            <a:endParaRPr lang="en-GB" sz="12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</a:endParaRPr>
          </a:p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Fréquence d’inspection</a:t>
            </a:r>
            <a:b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Durée d’inspection d’un bâtiment</a:t>
            </a:r>
            <a:b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Codes-barres</a:t>
            </a:r>
          </a:p>
        </p:txBody>
      </p:sp>
      <p:sp>
        <p:nvSpPr>
          <p:cNvPr id="39" name="Forme libre : forme 38">
            <a:extLst>
              <a:ext uri="{FF2B5EF4-FFF2-40B4-BE49-F238E27FC236}">
                <a16:creationId xmlns:a16="http://schemas.microsoft.com/office/drawing/2014/main" id="{4838DDD1-CB47-E136-D933-6772D3D1CD4A}"/>
              </a:ext>
            </a:extLst>
          </p:cNvPr>
          <p:cNvSpPr/>
          <p:nvPr/>
        </p:nvSpPr>
        <p:spPr>
          <a:xfrm rot="183698"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439668" y="542148"/>
                </a:moveTo>
                <a:arcTo wR="2050594" hR="2050594" stAng="18758453" swAng="1347963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0" name="Forme libre : forme 39">
            <a:extLst>
              <a:ext uri="{FF2B5EF4-FFF2-40B4-BE49-F238E27FC236}">
                <a16:creationId xmlns:a16="http://schemas.microsoft.com/office/drawing/2014/main" id="{C18FDF9A-2919-40C0-E8EA-FBF24DC4B610}"/>
              </a:ext>
            </a:extLst>
          </p:cNvPr>
          <p:cNvSpPr/>
          <p:nvPr/>
        </p:nvSpPr>
        <p:spPr>
          <a:xfrm>
            <a:off x="7598558" y="307182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Liste des bâtiments à inspecter</a:t>
            </a:r>
            <a:endParaRPr lang="fr-CH" sz="12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43" name="Forme libre : forme 42">
            <a:extLst>
              <a:ext uri="{FF2B5EF4-FFF2-40B4-BE49-F238E27FC236}">
                <a16:creationId xmlns:a16="http://schemas.microsoft.com/office/drawing/2014/main" id="{D682AA57-B477-CA11-C606-0F75149567B6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832181" y="3699960"/>
                </a:moveTo>
                <a:arcTo wR="2050594" hR="2050594" stAng="7587232" swAng="1633569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4" name="Forme libre : forme 43">
            <a:extLst>
              <a:ext uri="{FF2B5EF4-FFF2-40B4-BE49-F238E27FC236}">
                <a16:creationId xmlns:a16="http://schemas.microsoft.com/office/drawing/2014/main" id="{9D9D4B87-F8F9-C6BA-4A7D-25CD63F6775D}"/>
              </a:ext>
            </a:extLst>
          </p:cNvPr>
          <p:cNvSpPr/>
          <p:nvPr/>
        </p:nvSpPr>
        <p:spPr>
          <a:xfrm>
            <a:off x="3497370" y="303745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Inspecté (oui/non)</a:t>
            </a:r>
            <a:endParaRPr lang="en-GB" sz="11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5" name="Forme libre : forme 44">
            <a:extLst>
              <a:ext uri="{FF2B5EF4-FFF2-40B4-BE49-F238E27FC236}">
                <a16:creationId xmlns:a16="http://schemas.microsoft.com/office/drawing/2014/main" id="{60E6D6EA-C9CB-F242-51FA-42EBF9E52EE2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90510" y="1187445"/>
                </a:moveTo>
                <a:arcTo wR="2050594" hR="2050594" stAng="12293585" swAng="1347963"/>
              </a:path>
            </a:pathLst>
          </a:custGeom>
          <a:solidFill>
            <a:schemeClr val="bg1">
              <a:lumMod val="9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3307608">
            <a:off x="7658149" y="2193527"/>
            <a:ext cx="1661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Algorithme de génération de liste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 rot="3048000">
            <a:off x="3860950" y="4901881"/>
            <a:ext cx="166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Collecte sur le terrain des bâtiments inspectés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 rot="18341202">
            <a:off x="3672064" y="2208842"/>
            <a:ext cx="185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Synchronisation</a:t>
            </a:r>
          </a:p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Rapport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237802" y="5607641"/>
            <a:ext cx="826750" cy="537387"/>
          </a:xfrm>
          <a:prstGeom prst="roundRect">
            <a:avLst/>
          </a:pr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5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Données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0055A0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241142" y="5053676"/>
            <a:ext cx="820071" cy="532898"/>
          </a:xfrm>
          <a:prstGeom prst="roundRect">
            <a:avLst/>
          </a:prstGeom>
          <a:solidFill>
            <a:srgbClr val="0055A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Interface graphique</a:t>
            </a:r>
          </a:p>
        </p:txBody>
      </p:sp>
      <p:cxnSp>
        <p:nvCxnSpPr>
          <p:cNvPr id="18" name="Straight Arrow Connector 17"/>
          <p:cNvCxnSpPr>
            <a:stCxn id="20" idx="3"/>
            <a:endCxn id="11" idx="3"/>
          </p:cNvCxnSpPr>
          <p:nvPr/>
        </p:nvCxnSpPr>
        <p:spPr>
          <a:xfrm>
            <a:off x="4252446" y="1673844"/>
            <a:ext cx="889396" cy="11873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0" name="Rounded Rectangle 19"/>
          <p:cNvSpPr/>
          <p:nvPr/>
        </p:nvSpPr>
        <p:spPr>
          <a:xfrm>
            <a:off x="2918515" y="1240316"/>
            <a:ext cx="1333931" cy="8670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Saisie des paramètres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>
            <a:cxnSpLocks/>
            <a:stCxn id="25" idx="0"/>
          </p:cNvCxnSpPr>
          <p:nvPr/>
        </p:nvCxnSpPr>
        <p:spPr>
          <a:xfrm flipV="1">
            <a:off x="3087527" y="4278746"/>
            <a:ext cx="488193" cy="108078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3" name="Straight Arrow Connector 22"/>
          <p:cNvCxnSpPr>
            <a:endCxn id="25" idx="3"/>
          </p:cNvCxnSpPr>
          <p:nvPr/>
        </p:nvCxnSpPr>
        <p:spPr>
          <a:xfrm flipH="1">
            <a:off x="3754491" y="5793054"/>
            <a:ext cx="1757232" cy="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5" name="Rounded Rectangle 24"/>
          <p:cNvSpPr/>
          <p:nvPr/>
        </p:nvSpPr>
        <p:spPr>
          <a:xfrm>
            <a:off x="2420561" y="5359526"/>
            <a:ext cx="1333931" cy="8670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Application mobile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0565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Algorithme</a:t>
            </a:r>
            <a:r>
              <a:rPr lang="en-US" dirty="0"/>
              <a:t> de </a:t>
            </a:r>
            <a:r>
              <a:rPr lang="en-US" dirty="0" err="1"/>
              <a:t>génération</a:t>
            </a:r>
            <a:r>
              <a:rPr lang="en-US" dirty="0"/>
              <a:t> des </a:t>
            </a:r>
            <a:r>
              <a:rPr lang="en-US" dirty="0" err="1"/>
              <a:t>tournées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TextBox 18"/>
          <p:cNvSpPr txBox="1">
            <a:spLocks noGrp="1"/>
          </p:cNvSpPr>
          <p:nvPr>
            <p:ph idx="1"/>
          </p:nvPr>
        </p:nvSpPr>
        <p:spPr>
          <a:xfrm>
            <a:off x="9438224" y="5481026"/>
            <a:ext cx="11337818" cy="62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1400" b="1" dirty="0">
              <a:solidFill>
                <a:srgbClr val="000000"/>
              </a:solidFill>
            </a:endParaRPr>
          </a:p>
          <a:p>
            <a:endParaRPr lang="fr-CH" sz="1100" dirty="0"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3097"/>
          <a:stretch/>
        </p:blipFill>
        <p:spPr>
          <a:xfrm>
            <a:off x="628168" y="916686"/>
            <a:ext cx="10442873" cy="51766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167" y="916686"/>
            <a:ext cx="10442873" cy="52051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916686"/>
            <a:ext cx="3938477" cy="524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33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02D38E15-D7BF-8A74-70B4-1EEE747C0259}"/>
              </a:ext>
            </a:extLst>
          </p:cNvPr>
          <p:cNvSpPr/>
          <p:nvPr/>
        </p:nvSpPr>
        <p:spPr>
          <a:xfrm>
            <a:off x="4452211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832181" y="3699960"/>
                </a:moveTo>
                <a:arcTo wR="2050594" hR="2050594" stAng="7587232" swAng="1633569"/>
              </a:path>
            </a:pathLst>
          </a:custGeom>
          <a:noFill/>
          <a:ln w="28575" cap="flat" cmpd="sng" algn="ctr">
            <a:solidFill>
              <a:srgbClr val="969696">
                <a:lumMod val="50000"/>
              </a:srgb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1A6BAAD8-BF9D-1696-2BA1-8FE974ED4697}"/>
              </a:ext>
            </a:extLst>
          </p:cNvPr>
          <p:cNvSpPr/>
          <p:nvPr/>
        </p:nvSpPr>
        <p:spPr>
          <a:xfrm>
            <a:off x="3497369" y="303745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Inspecté (oui/non)</a:t>
            </a:r>
            <a:endParaRPr lang="en-GB" sz="1100" kern="1200" dirty="0">
              <a:solidFill>
                <a:srgbClr val="0055A0">
                  <a:lumMod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20D66B88-DAA8-EE02-2759-2C47FE3C6A03}"/>
              </a:ext>
            </a:extLst>
          </p:cNvPr>
          <p:cNvSpPr txBox="1"/>
          <p:nvPr/>
        </p:nvSpPr>
        <p:spPr>
          <a:xfrm rot="3048000">
            <a:off x="3860949" y="4901881"/>
            <a:ext cx="166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Collecte sur le terrain des bâtiments inspectés</a:t>
            </a:r>
            <a:endParaRPr lang="en-GB" sz="1200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7" name="Straight Arrow Connector 21">
            <a:extLst>
              <a:ext uri="{FF2B5EF4-FFF2-40B4-BE49-F238E27FC236}">
                <a16:creationId xmlns:a16="http://schemas.microsoft.com/office/drawing/2014/main" id="{0BEDA305-14A8-0FBA-4FEC-2DED38D9C4D2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3087526" y="4278746"/>
            <a:ext cx="488193" cy="1080780"/>
          </a:xfrm>
          <a:prstGeom prst="straightConnector1">
            <a:avLst/>
          </a:prstGeom>
          <a:noFill/>
          <a:ln w="57150" cap="flat" cmpd="sng" algn="ctr">
            <a:solidFill>
              <a:srgbClr val="0055A0">
                <a:lumMod val="75000"/>
              </a:srgb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8" name="Straight Arrow Connector 22">
            <a:extLst>
              <a:ext uri="{FF2B5EF4-FFF2-40B4-BE49-F238E27FC236}">
                <a16:creationId xmlns:a16="http://schemas.microsoft.com/office/drawing/2014/main" id="{3D9FDE53-6A49-DD13-B39A-7E497BFD8FDA}"/>
              </a:ext>
            </a:extLst>
          </p:cNvPr>
          <p:cNvCxnSpPr>
            <a:endCxn id="12" idx="3"/>
          </p:cNvCxnSpPr>
          <p:nvPr/>
        </p:nvCxnSpPr>
        <p:spPr>
          <a:xfrm flipH="1">
            <a:off x="3754490" y="5793054"/>
            <a:ext cx="1757232" cy="0"/>
          </a:xfrm>
          <a:prstGeom prst="straightConnector1">
            <a:avLst/>
          </a:prstGeom>
          <a:noFill/>
          <a:ln w="57150" cap="flat" cmpd="sng" algn="ctr">
            <a:solidFill>
              <a:srgbClr val="0055A0">
                <a:lumMod val="75000"/>
              </a:srgb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12" name="Rounded Rectangle 24">
            <a:extLst>
              <a:ext uri="{FF2B5EF4-FFF2-40B4-BE49-F238E27FC236}">
                <a16:creationId xmlns:a16="http://schemas.microsoft.com/office/drawing/2014/main" id="{09CB6A08-B9D0-13E2-D42E-158E13E1E7A4}"/>
              </a:ext>
            </a:extLst>
          </p:cNvPr>
          <p:cNvSpPr/>
          <p:nvPr/>
        </p:nvSpPr>
        <p:spPr>
          <a:xfrm>
            <a:off x="2420560" y="5359526"/>
            <a:ext cx="1333931" cy="867055"/>
          </a:xfrm>
          <a:prstGeom prst="roundRect">
            <a:avLst/>
          </a:prstGeom>
          <a:solidFill>
            <a:srgbClr val="0055A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Application mobile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Collecte terrain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E981BB2-F958-F965-15D4-2FFB503B712E}"/>
              </a:ext>
            </a:extLst>
          </p:cNvPr>
          <p:cNvSpPr/>
          <p:nvPr/>
        </p:nvSpPr>
        <p:spPr>
          <a:xfrm>
            <a:off x="2495600" y="966378"/>
            <a:ext cx="8014413" cy="5342942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38" name="Forme libre : forme 37">
            <a:extLst>
              <a:ext uri="{FF2B5EF4-FFF2-40B4-BE49-F238E27FC236}">
                <a16:creationId xmlns:a16="http://schemas.microsoft.com/office/drawing/2014/main" id="{E4AA3818-DA5A-93D7-5660-4290140B714D}"/>
              </a:ext>
            </a:extLst>
          </p:cNvPr>
          <p:cNvSpPr/>
          <p:nvPr/>
        </p:nvSpPr>
        <p:spPr>
          <a:xfrm>
            <a:off x="5162943" y="1021228"/>
            <a:ext cx="2679726" cy="1241294"/>
          </a:xfrm>
          <a:custGeom>
            <a:avLst/>
            <a:gdLst>
              <a:gd name="connsiteX0" fmla="*/ 0 w 2679726"/>
              <a:gd name="connsiteY0" fmla="*/ 206886 h 1241294"/>
              <a:gd name="connsiteX1" fmla="*/ 206886 w 2679726"/>
              <a:gd name="connsiteY1" fmla="*/ 0 h 1241294"/>
              <a:gd name="connsiteX2" fmla="*/ 2472840 w 2679726"/>
              <a:gd name="connsiteY2" fmla="*/ 0 h 1241294"/>
              <a:gd name="connsiteX3" fmla="*/ 2679726 w 2679726"/>
              <a:gd name="connsiteY3" fmla="*/ 206886 h 1241294"/>
              <a:gd name="connsiteX4" fmla="*/ 2679726 w 2679726"/>
              <a:gd name="connsiteY4" fmla="*/ 1034408 h 1241294"/>
              <a:gd name="connsiteX5" fmla="*/ 2472840 w 2679726"/>
              <a:gd name="connsiteY5" fmla="*/ 1241294 h 1241294"/>
              <a:gd name="connsiteX6" fmla="*/ 206886 w 2679726"/>
              <a:gd name="connsiteY6" fmla="*/ 1241294 h 1241294"/>
              <a:gd name="connsiteX7" fmla="*/ 0 w 2679726"/>
              <a:gd name="connsiteY7" fmla="*/ 1034408 h 1241294"/>
              <a:gd name="connsiteX8" fmla="*/ 0 w 2679726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9726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2472840" y="0"/>
                </a:lnTo>
                <a:cubicBezTo>
                  <a:pt x="2587100" y="0"/>
                  <a:pt x="2679726" y="92626"/>
                  <a:pt x="2679726" y="206886"/>
                </a:cubicBezTo>
                <a:lnTo>
                  <a:pt x="2679726" y="1034408"/>
                </a:lnTo>
                <a:cubicBezTo>
                  <a:pt x="2679726" y="1148668"/>
                  <a:pt x="2587100" y="1241294"/>
                  <a:pt x="2472840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À inspecter (oui/non)</a:t>
            </a:r>
            <a:endParaRPr lang="en-GB" sz="12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</a:endParaRPr>
          </a:p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Fréquence d’inspection</a:t>
            </a:r>
            <a:b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Durée d’inspection d’un bâtiment</a:t>
            </a:r>
            <a:b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Codes-barres</a:t>
            </a:r>
          </a:p>
        </p:txBody>
      </p:sp>
      <p:sp>
        <p:nvSpPr>
          <p:cNvPr id="39" name="Forme libre : forme 38">
            <a:extLst>
              <a:ext uri="{FF2B5EF4-FFF2-40B4-BE49-F238E27FC236}">
                <a16:creationId xmlns:a16="http://schemas.microsoft.com/office/drawing/2014/main" id="{4838DDD1-CB47-E136-D933-6772D3D1CD4A}"/>
              </a:ext>
            </a:extLst>
          </p:cNvPr>
          <p:cNvSpPr/>
          <p:nvPr/>
        </p:nvSpPr>
        <p:spPr>
          <a:xfrm rot="183698"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439668" y="542148"/>
                </a:moveTo>
                <a:arcTo wR="2050594" hR="2050594" stAng="18758453" swAng="1347963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0" name="Forme libre : forme 39">
            <a:extLst>
              <a:ext uri="{FF2B5EF4-FFF2-40B4-BE49-F238E27FC236}">
                <a16:creationId xmlns:a16="http://schemas.microsoft.com/office/drawing/2014/main" id="{C18FDF9A-2919-40C0-E8EA-FBF24DC4B610}"/>
              </a:ext>
            </a:extLst>
          </p:cNvPr>
          <p:cNvSpPr/>
          <p:nvPr/>
        </p:nvSpPr>
        <p:spPr>
          <a:xfrm>
            <a:off x="7598558" y="307182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Liste des bâtiments à inspecter</a:t>
            </a:r>
            <a:endParaRPr lang="fr-CH" sz="12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41" name="Forme libre : forme 40">
            <a:extLst>
              <a:ext uri="{FF2B5EF4-FFF2-40B4-BE49-F238E27FC236}">
                <a16:creationId xmlns:a16="http://schemas.microsoft.com/office/drawing/2014/main" id="{305700DC-A7F9-F976-F744-57FA56B1029A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888607" y="2959794"/>
                </a:moveTo>
                <a:arcTo wR="2050594" hR="2050594" stAng="1579199" swAng="1633569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2" name="Forme libre : forme 41">
            <a:extLst>
              <a:ext uri="{FF2B5EF4-FFF2-40B4-BE49-F238E27FC236}">
                <a16:creationId xmlns:a16="http://schemas.microsoft.com/office/drawing/2014/main" id="{6D84FE4A-6152-C521-7CFE-37D2733A99E1}"/>
              </a:ext>
            </a:extLst>
          </p:cNvPr>
          <p:cNvSpPr/>
          <p:nvPr/>
        </p:nvSpPr>
        <p:spPr>
          <a:xfrm>
            <a:off x="5547964" y="4996018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Itinéraires en fonction des bâtiments à inspecter</a:t>
            </a:r>
            <a:endParaRPr lang="en-GB" sz="16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5" name="Forme libre : forme 44">
            <a:extLst>
              <a:ext uri="{FF2B5EF4-FFF2-40B4-BE49-F238E27FC236}">
                <a16:creationId xmlns:a16="http://schemas.microsoft.com/office/drawing/2014/main" id="{60E6D6EA-C9CB-F242-51FA-42EBF9E52EE2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90510" y="1187445"/>
                </a:moveTo>
                <a:arcTo wR="2050594" hR="2050594" stAng="12293585" swAng="1347963"/>
              </a:path>
            </a:pathLst>
          </a:custGeom>
          <a:solidFill>
            <a:schemeClr val="bg1">
              <a:lumMod val="9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3307608">
            <a:off x="7658149" y="2193527"/>
            <a:ext cx="1661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Algorithme de génération de liste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 rot="18341202">
            <a:off x="3672064" y="2208842"/>
            <a:ext cx="185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Synchronisation</a:t>
            </a:r>
          </a:p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Rapport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237802" y="5607641"/>
            <a:ext cx="826750" cy="537387"/>
          </a:xfrm>
          <a:prstGeom prst="roundRect">
            <a:avLst/>
          </a:pr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5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Données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0055A0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241142" y="5053676"/>
            <a:ext cx="820071" cy="532898"/>
          </a:xfrm>
          <a:prstGeom prst="roundRect">
            <a:avLst/>
          </a:prstGeom>
          <a:solidFill>
            <a:srgbClr val="0055A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Interface graphique</a:t>
            </a:r>
          </a:p>
        </p:txBody>
      </p:sp>
      <p:cxnSp>
        <p:nvCxnSpPr>
          <p:cNvPr id="18" name="Straight Arrow Connector 17"/>
          <p:cNvCxnSpPr>
            <a:stCxn id="20" idx="3"/>
            <a:endCxn id="11" idx="3"/>
          </p:cNvCxnSpPr>
          <p:nvPr/>
        </p:nvCxnSpPr>
        <p:spPr>
          <a:xfrm>
            <a:off x="4252446" y="1673844"/>
            <a:ext cx="889396" cy="11873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0" name="Rounded Rectangle 19"/>
          <p:cNvSpPr/>
          <p:nvPr/>
        </p:nvSpPr>
        <p:spPr>
          <a:xfrm>
            <a:off x="2918515" y="1240316"/>
            <a:ext cx="1333931" cy="8670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Saisie des paramètres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6"/>
          <p:cNvSpPr txBox="1"/>
          <p:nvPr/>
        </p:nvSpPr>
        <p:spPr>
          <a:xfrm rot="18597777">
            <a:off x="7466627" y="4879119"/>
            <a:ext cx="185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Génération d’itinéraires</a:t>
            </a:r>
          </a:p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Avec </a:t>
            </a:r>
            <a:r>
              <a:rPr lang="fr-CH" sz="1200" dirty="0" err="1">
                <a:solidFill>
                  <a:schemeClr val="bg1">
                    <a:lumMod val="75000"/>
                  </a:schemeClr>
                </a:solidFill>
                <a:latin typeface="Arial"/>
              </a:rPr>
              <a:t>Geoprocessing</a:t>
            </a:r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 Service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5622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des </a:t>
            </a:r>
            <a:r>
              <a:rPr lang="en-US" dirty="0" err="1"/>
              <a:t>bâtiments</a:t>
            </a:r>
            <a:r>
              <a:rPr lang="en-US" dirty="0"/>
              <a:t> </a:t>
            </a:r>
            <a:r>
              <a:rPr lang="en-US" dirty="0" err="1"/>
              <a:t>inspectés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18"/>
          <p:cNvSpPr txBox="1">
            <a:spLocks noGrp="1"/>
          </p:cNvSpPr>
          <p:nvPr>
            <p:ph idx="1"/>
          </p:nvPr>
        </p:nvSpPr>
        <p:spPr>
          <a:xfrm>
            <a:off x="9438224" y="5481026"/>
            <a:ext cx="11337818" cy="62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1400" b="1" dirty="0">
              <a:solidFill>
                <a:srgbClr val="000000"/>
              </a:solidFill>
            </a:endParaRPr>
          </a:p>
          <a:p>
            <a:endParaRPr lang="fr-CH" sz="1100" dirty="0">
              <a:sym typeface="Wingdings" panose="05000000000000000000" pitchFamily="2" charset="2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874" y="1178006"/>
            <a:ext cx="7338253" cy="4501988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3119906" y="1403796"/>
            <a:ext cx="5952188" cy="4050407"/>
            <a:chOff x="1828799" y="1703278"/>
            <a:chExt cx="5824025" cy="4050407"/>
          </a:xfrm>
        </p:grpSpPr>
        <p:sp>
          <p:nvSpPr>
            <p:cNvPr id="32" name="Rectangle 31"/>
            <p:cNvSpPr/>
            <p:nvPr/>
          </p:nvSpPr>
          <p:spPr>
            <a:xfrm>
              <a:off x="1828799" y="1703278"/>
              <a:ext cx="5824025" cy="4050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296" y="1703278"/>
              <a:ext cx="4381840" cy="4050407"/>
            </a:xfrm>
            <a:prstGeom prst="rect">
              <a:avLst/>
            </a:prstGeom>
          </p:spPr>
        </p:pic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906" y="1403796"/>
            <a:ext cx="5952188" cy="405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29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des </a:t>
            </a:r>
            <a:r>
              <a:rPr lang="en-US" dirty="0" err="1"/>
              <a:t>bâtiments</a:t>
            </a:r>
            <a:r>
              <a:rPr lang="en-US" dirty="0"/>
              <a:t> </a:t>
            </a:r>
            <a:r>
              <a:rPr lang="en-US" dirty="0" err="1"/>
              <a:t>inspectés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18"/>
          <p:cNvSpPr txBox="1">
            <a:spLocks noGrp="1"/>
          </p:cNvSpPr>
          <p:nvPr>
            <p:ph idx="1"/>
          </p:nvPr>
        </p:nvSpPr>
        <p:spPr>
          <a:xfrm>
            <a:off x="9438224" y="5481026"/>
            <a:ext cx="11337818" cy="62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1400" b="1" dirty="0">
              <a:solidFill>
                <a:srgbClr val="000000"/>
              </a:solidFill>
            </a:endParaRPr>
          </a:p>
          <a:p>
            <a:endParaRPr lang="fr-CH" sz="1100" dirty="0">
              <a:sym typeface="Wingdings" panose="05000000000000000000" pitchFamily="2" charset="2"/>
            </a:endParaRPr>
          </a:p>
        </p:txBody>
      </p:sp>
      <p:grpSp>
        <p:nvGrpSpPr>
          <p:cNvPr id="14" name="Groupe 2"/>
          <p:cNvGrpSpPr/>
          <p:nvPr/>
        </p:nvGrpSpPr>
        <p:grpSpPr>
          <a:xfrm>
            <a:off x="2567068" y="1085877"/>
            <a:ext cx="7057865" cy="4792316"/>
            <a:chOff x="1296807" y="1089660"/>
            <a:chExt cx="6550387" cy="44196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807" y="1089660"/>
              <a:ext cx="6550387" cy="44196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14518" y="1342049"/>
              <a:ext cx="5484765" cy="3914822"/>
            </a:xfrm>
            <a:prstGeom prst="rect">
              <a:avLst/>
            </a:prstGeom>
          </p:spPr>
        </p:pic>
      </p:grpSp>
      <p:pic>
        <p:nvPicPr>
          <p:cNvPr id="15" name="Imag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9"/>
          <a:stretch/>
        </p:blipFill>
        <p:spPr>
          <a:xfrm>
            <a:off x="3141631" y="1349648"/>
            <a:ext cx="5908738" cy="425874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 5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631" y="1360845"/>
            <a:ext cx="5999742" cy="425357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760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7CFEF539-DBEF-1F7F-268E-4E586286ED98}"/>
              </a:ext>
            </a:extLst>
          </p:cNvPr>
          <p:cNvSpPr/>
          <p:nvPr/>
        </p:nvSpPr>
        <p:spPr>
          <a:xfrm>
            <a:off x="3497370" y="303745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Inspecté (oui/non)</a:t>
            </a:r>
            <a:endParaRPr lang="en-GB" sz="1100" kern="1200" dirty="0">
              <a:solidFill>
                <a:srgbClr val="0055A0">
                  <a:lumMod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EF003CB8-3E4F-AEDA-7CCD-F3A9D893D955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90510" y="1187445"/>
                </a:moveTo>
                <a:arcTo wR="2050594" hR="2050594" stAng="12293585" swAng="1347963"/>
              </a:path>
            </a:pathLst>
          </a:custGeom>
          <a:noFill/>
          <a:ln w="28575" cap="flat" cmpd="sng" algn="ctr">
            <a:solidFill>
              <a:srgbClr val="969696">
                <a:lumMod val="50000"/>
              </a:srgb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708043DE-DA3C-B0E5-34F1-01888CAA5D7E}"/>
              </a:ext>
            </a:extLst>
          </p:cNvPr>
          <p:cNvSpPr txBox="1"/>
          <p:nvPr/>
        </p:nvSpPr>
        <p:spPr>
          <a:xfrm rot="18341202">
            <a:off x="3672064" y="2208842"/>
            <a:ext cx="185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Synchronisation</a:t>
            </a:r>
          </a:p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Rapport</a:t>
            </a:r>
            <a:endParaRPr lang="en-GB" sz="1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Rapport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E981BB2-F958-F965-15D4-2FFB503B712E}"/>
              </a:ext>
            </a:extLst>
          </p:cNvPr>
          <p:cNvSpPr/>
          <p:nvPr/>
        </p:nvSpPr>
        <p:spPr>
          <a:xfrm>
            <a:off x="2495600" y="966378"/>
            <a:ext cx="8014413" cy="5342942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38" name="Forme libre : forme 37">
            <a:extLst>
              <a:ext uri="{FF2B5EF4-FFF2-40B4-BE49-F238E27FC236}">
                <a16:creationId xmlns:a16="http://schemas.microsoft.com/office/drawing/2014/main" id="{E4AA3818-DA5A-93D7-5660-4290140B714D}"/>
              </a:ext>
            </a:extLst>
          </p:cNvPr>
          <p:cNvSpPr/>
          <p:nvPr/>
        </p:nvSpPr>
        <p:spPr>
          <a:xfrm>
            <a:off x="5162943" y="1021228"/>
            <a:ext cx="2679726" cy="1241294"/>
          </a:xfrm>
          <a:custGeom>
            <a:avLst/>
            <a:gdLst>
              <a:gd name="connsiteX0" fmla="*/ 0 w 2679726"/>
              <a:gd name="connsiteY0" fmla="*/ 206886 h 1241294"/>
              <a:gd name="connsiteX1" fmla="*/ 206886 w 2679726"/>
              <a:gd name="connsiteY1" fmla="*/ 0 h 1241294"/>
              <a:gd name="connsiteX2" fmla="*/ 2472840 w 2679726"/>
              <a:gd name="connsiteY2" fmla="*/ 0 h 1241294"/>
              <a:gd name="connsiteX3" fmla="*/ 2679726 w 2679726"/>
              <a:gd name="connsiteY3" fmla="*/ 206886 h 1241294"/>
              <a:gd name="connsiteX4" fmla="*/ 2679726 w 2679726"/>
              <a:gd name="connsiteY4" fmla="*/ 1034408 h 1241294"/>
              <a:gd name="connsiteX5" fmla="*/ 2472840 w 2679726"/>
              <a:gd name="connsiteY5" fmla="*/ 1241294 h 1241294"/>
              <a:gd name="connsiteX6" fmla="*/ 206886 w 2679726"/>
              <a:gd name="connsiteY6" fmla="*/ 1241294 h 1241294"/>
              <a:gd name="connsiteX7" fmla="*/ 0 w 2679726"/>
              <a:gd name="connsiteY7" fmla="*/ 1034408 h 1241294"/>
              <a:gd name="connsiteX8" fmla="*/ 0 w 2679726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9726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2472840" y="0"/>
                </a:lnTo>
                <a:cubicBezTo>
                  <a:pt x="2587100" y="0"/>
                  <a:pt x="2679726" y="92626"/>
                  <a:pt x="2679726" y="206886"/>
                </a:cubicBezTo>
                <a:lnTo>
                  <a:pt x="2679726" y="1034408"/>
                </a:lnTo>
                <a:cubicBezTo>
                  <a:pt x="2679726" y="1148668"/>
                  <a:pt x="2587100" y="1241294"/>
                  <a:pt x="2472840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À inspecter (oui/non)</a:t>
            </a:r>
            <a:endParaRPr lang="en-GB" sz="12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</a:endParaRPr>
          </a:p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Fréquence d’inspection</a:t>
            </a:r>
            <a:b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Durée d’inspection d’un bâtiment</a:t>
            </a:r>
            <a:b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Codes-barres</a:t>
            </a:r>
          </a:p>
        </p:txBody>
      </p:sp>
      <p:sp>
        <p:nvSpPr>
          <p:cNvPr id="39" name="Forme libre : forme 38">
            <a:extLst>
              <a:ext uri="{FF2B5EF4-FFF2-40B4-BE49-F238E27FC236}">
                <a16:creationId xmlns:a16="http://schemas.microsoft.com/office/drawing/2014/main" id="{4838DDD1-CB47-E136-D933-6772D3D1CD4A}"/>
              </a:ext>
            </a:extLst>
          </p:cNvPr>
          <p:cNvSpPr/>
          <p:nvPr/>
        </p:nvSpPr>
        <p:spPr>
          <a:xfrm rot="183698"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439668" y="542148"/>
                </a:moveTo>
                <a:arcTo wR="2050594" hR="2050594" stAng="18758453" swAng="1347963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0" name="Forme libre : forme 39">
            <a:extLst>
              <a:ext uri="{FF2B5EF4-FFF2-40B4-BE49-F238E27FC236}">
                <a16:creationId xmlns:a16="http://schemas.microsoft.com/office/drawing/2014/main" id="{C18FDF9A-2919-40C0-E8EA-FBF24DC4B610}"/>
              </a:ext>
            </a:extLst>
          </p:cNvPr>
          <p:cNvSpPr/>
          <p:nvPr/>
        </p:nvSpPr>
        <p:spPr>
          <a:xfrm>
            <a:off x="7598558" y="307182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Liste des bâtiments à inspecter</a:t>
            </a:r>
            <a:endParaRPr lang="fr-CH" sz="12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41" name="Forme libre : forme 40">
            <a:extLst>
              <a:ext uri="{FF2B5EF4-FFF2-40B4-BE49-F238E27FC236}">
                <a16:creationId xmlns:a16="http://schemas.microsoft.com/office/drawing/2014/main" id="{305700DC-A7F9-F976-F744-57FA56B1029A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888607" y="2959794"/>
                </a:moveTo>
                <a:arcTo wR="2050594" hR="2050594" stAng="1579199" swAng="1633569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2" name="Forme libre : forme 41">
            <a:extLst>
              <a:ext uri="{FF2B5EF4-FFF2-40B4-BE49-F238E27FC236}">
                <a16:creationId xmlns:a16="http://schemas.microsoft.com/office/drawing/2014/main" id="{6D84FE4A-6152-C521-7CFE-37D2733A99E1}"/>
              </a:ext>
            </a:extLst>
          </p:cNvPr>
          <p:cNvSpPr/>
          <p:nvPr/>
        </p:nvSpPr>
        <p:spPr>
          <a:xfrm>
            <a:off x="5547964" y="4996018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Itinéraires en fonction des bâtiments à inspecter</a:t>
            </a:r>
            <a:endParaRPr lang="en-GB" sz="16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3" name="Forme libre : forme 42">
            <a:extLst>
              <a:ext uri="{FF2B5EF4-FFF2-40B4-BE49-F238E27FC236}">
                <a16:creationId xmlns:a16="http://schemas.microsoft.com/office/drawing/2014/main" id="{D682AA57-B477-CA11-C606-0F75149567B6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832181" y="3699960"/>
                </a:moveTo>
                <a:arcTo wR="2050594" hR="2050594" stAng="7587232" swAng="1633569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3307608">
            <a:off x="7658149" y="2193527"/>
            <a:ext cx="1661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Algorithme de génération de liste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 rot="3048000">
            <a:off x="3860950" y="4901881"/>
            <a:ext cx="166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Collecte sur le terrain des bâtiments inspectés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237802" y="5607641"/>
            <a:ext cx="826750" cy="537387"/>
          </a:xfrm>
          <a:prstGeom prst="roundRect">
            <a:avLst/>
          </a:pr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5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Données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0055A0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241142" y="5053676"/>
            <a:ext cx="820071" cy="532898"/>
          </a:xfrm>
          <a:prstGeom prst="roundRect">
            <a:avLst/>
          </a:prstGeom>
          <a:solidFill>
            <a:srgbClr val="0055A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Interface graphique</a:t>
            </a:r>
          </a:p>
        </p:txBody>
      </p:sp>
      <p:cxnSp>
        <p:nvCxnSpPr>
          <p:cNvPr id="18" name="Straight Arrow Connector 17"/>
          <p:cNvCxnSpPr>
            <a:cxnSpLocks/>
            <a:stCxn id="20" idx="3"/>
          </p:cNvCxnSpPr>
          <p:nvPr/>
        </p:nvCxnSpPr>
        <p:spPr>
          <a:xfrm>
            <a:off x="4252446" y="1673844"/>
            <a:ext cx="889396" cy="11873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0" name="Rounded Rectangle 19"/>
          <p:cNvSpPr/>
          <p:nvPr/>
        </p:nvSpPr>
        <p:spPr>
          <a:xfrm>
            <a:off x="2918515" y="1240316"/>
            <a:ext cx="1333931" cy="8670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Saisie des paramètres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>
            <a:cxnSpLocks/>
            <a:stCxn id="25" idx="0"/>
          </p:cNvCxnSpPr>
          <p:nvPr/>
        </p:nvCxnSpPr>
        <p:spPr>
          <a:xfrm flipV="1">
            <a:off x="3087527" y="4278746"/>
            <a:ext cx="488193" cy="108078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3" name="Straight Arrow Connector 22"/>
          <p:cNvCxnSpPr>
            <a:endCxn id="25" idx="3"/>
          </p:cNvCxnSpPr>
          <p:nvPr/>
        </p:nvCxnSpPr>
        <p:spPr>
          <a:xfrm flipH="1">
            <a:off x="3754491" y="5793054"/>
            <a:ext cx="1757232" cy="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5" name="Rounded Rectangle 24"/>
          <p:cNvSpPr/>
          <p:nvPr/>
        </p:nvSpPr>
        <p:spPr>
          <a:xfrm>
            <a:off x="2420561" y="5359526"/>
            <a:ext cx="1333931" cy="8670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Application mobile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6"/>
          <p:cNvSpPr txBox="1"/>
          <p:nvPr/>
        </p:nvSpPr>
        <p:spPr>
          <a:xfrm rot="18597777">
            <a:off x="7466627" y="4879119"/>
            <a:ext cx="185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Génération d’itinéraires</a:t>
            </a:r>
          </a:p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Avec </a:t>
            </a:r>
            <a:r>
              <a:rPr lang="fr-CH" sz="1200" dirty="0" err="1">
                <a:solidFill>
                  <a:schemeClr val="bg1">
                    <a:lumMod val="75000"/>
                  </a:schemeClr>
                </a:solidFill>
                <a:latin typeface="Arial"/>
              </a:rPr>
              <a:t>Geoprocessing</a:t>
            </a:r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 Service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893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Rapport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18"/>
          <p:cNvSpPr txBox="1">
            <a:spLocks noGrp="1"/>
          </p:cNvSpPr>
          <p:nvPr>
            <p:ph idx="1"/>
          </p:nvPr>
        </p:nvSpPr>
        <p:spPr>
          <a:xfrm>
            <a:off x="9438224" y="5481026"/>
            <a:ext cx="11337818" cy="62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1400" b="1" dirty="0">
              <a:solidFill>
                <a:srgbClr val="000000"/>
              </a:solidFill>
            </a:endParaRPr>
          </a:p>
          <a:p>
            <a:endParaRPr lang="fr-CH" sz="1100" dirty="0"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36137"/>
          <a:stretch/>
        </p:blipFill>
        <p:spPr>
          <a:xfrm>
            <a:off x="5591944" y="548680"/>
            <a:ext cx="6211235" cy="35018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45" y="1295521"/>
            <a:ext cx="4814714" cy="47463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944" y="4437112"/>
            <a:ext cx="5318696" cy="1549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082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Amélioration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18"/>
          <p:cNvSpPr txBox="1">
            <a:spLocks noGrp="1"/>
          </p:cNvSpPr>
          <p:nvPr>
            <p:ph idx="1"/>
          </p:nvPr>
        </p:nvSpPr>
        <p:spPr>
          <a:xfrm>
            <a:off x="9438224" y="5481026"/>
            <a:ext cx="11337818" cy="62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1400" b="1" dirty="0">
              <a:solidFill>
                <a:srgbClr val="000000"/>
              </a:solidFill>
            </a:endParaRPr>
          </a:p>
          <a:p>
            <a:endParaRPr lang="fr-CH" sz="1100" dirty="0">
              <a:sym typeface="Wingdings" panose="05000000000000000000" pitchFamily="2" charset="2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551384" y="1124744"/>
            <a:ext cx="11089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Rendre le paramètre «fréquence d’inspection» plus </a:t>
            </a:r>
            <a:r>
              <a:rPr lang="fr-CH" b="1" dirty="0"/>
              <a:t>objectif</a:t>
            </a:r>
            <a:r>
              <a:rPr lang="fr-CH" dirty="0"/>
              <a:t>. </a:t>
            </a:r>
            <a:endParaRPr lang="en-GB" dirty="0"/>
          </a:p>
          <a:p>
            <a:r>
              <a:rPr lang="fr-CH" dirty="0"/>
              <a:t>	</a:t>
            </a:r>
          </a:p>
          <a:p>
            <a:r>
              <a:rPr lang="fr-CH" dirty="0"/>
              <a:t>      Campagne de collecte de données sur l’aspect «sécurité» des bâtiments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79376" y="1772816"/>
            <a:ext cx="432048" cy="1334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DE85BFA4-9602-15CA-2C19-6447DD3B3641}"/>
              </a:ext>
            </a:extLst>
          </p:cNvPr>
          <p:cNvGrpSpPr/>
          <p:nvPr/>
        </p:nvGrpSpPr>
        <p:grpSpPr>
          <a:xfrm>
            <a:off x="3031163" y="2096203"/>
            <a:ext cx="6129674" cy="4162071"/>
            <a:chOff x="2990662" y="2096203"/>
            <a:chExt cx="6129674" cy="4162071"/>
          </a:xfrm>
        </p:grpSpPr>
        <p:pic>
          <p:nvPicPr>
            <p:cNvPr id="9" name="Picture 15">
              <a:extLst>
                <a:ext uri="{FF2B5EF4-FFF2-40B4-BE49-F238E27FC236}">
                  <a16:creationId xmlns:a16="http://schemas.microsoft.com/office/drawing/2014/main" id="{F940ACE5-7A34-177C-DA86-4331033DC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0662" y="2096203"/>
              <a:ext cx="6129674" cy="4162071"/>
            </a:xfrm>
            <a:prstGeom prst="rect">
              <a:avLst/>
            </a:prstGeom>
          </p:spPr>
        </p:pic>
        <p:pic>
          <p:nvPicPr>
            <p:cNvPr id="12" name="Image 11" descr="Une image contenant texte, carte, capture d’écran, logiciel&#10;&#10;Description générée automatiquement">
              <a:extLst>
                <a:ext uri="{FF2B5EF4-FFF2-40B4-BE49-F238E27FC236}">
                  <a16:creationId xmlns:a16="http://schemas.microsoft.com/office/drawing/2014/main" id="{70CA8967-AA88-6F30-D15A-FB93E1A7C9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454"/>
            <a:stretch/>
          </p:blipFill>
          <p:spPr>
            <a:xfrm>
              <a:off x="3646950" y="2322193"/>
              <a:ext cx="4969330" cy="37100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2286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dirty="0"/>
              <a:t>Le GIS au CERN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/>
              <a:t>Le </a:t>
            </a:r>
            <a:r>
              <a:rPr lang="fr-FR" dirty="0" err="1"/>
              <a:t>GISPortal</a:t>
            </a:r>
            <a:r>
              <a:rPr lang="fr-FR" dirty="0"/>
              <a:t> pour la sûreté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/>
              <a:t>Application de gestion de ronde des gardiens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 bwMode="auto">
          <a:xfrm>
            <a:off x="551384" y="1124744"/>
            <a:ext cx="11089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15BCD733-52F2-424B-E5D2-09D150F9A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E22528D-2886-11F2-24B2-52A8ED191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5" y="15756"/>
            <a:ext cx="3446845" cy="346862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67FB061-37F8-FB8D-B9CD-F98405EC9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09" y="3527745"/>
            <a:ext cx="3591982" cy="319992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0A423B5-BE31-A2CC-F0AC-3324A63B8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6763" y="451267"/>
            <a:ext cx="3782995" cy="384873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216167F-7738-0BD2-75FB-1D89EDA209C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10"/>
          <a:stretch/>
        </p:blipFill>
        <p:spPr>
          <a:xfrm>
            <a:off x="2586002" y="4255623"/>
            <a:ext cx="3856363" cy="194128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0D76150-65D2-033D-944B-5FAE57DBB9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5139" y="431569"/>
            <a:ext cx="3591982" cy="360327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822F0DE1-D71D-1681-9A94-23D22AACFD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4377" y="3967849"/>
            <a:ext cx="3591982" cy="2742144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62D000F9-9F6B-3841-32B1-13B98F22C2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2278" y="1772816"/>
            <a:ext cx="4108583" cy="413462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E9C30FAB-4542-290B-8DBB-0FCFA0C911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84432" y="4307503"/>
            <a:ext cx="4097113" cy="186874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0CC90A27-6E7D-B6A1-37B6-3A6CB26451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01963" y="906464"/>
            <a:ext cx="3277306" cy="279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653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(le </a:t>
            </a:r>
            <a:r>
              <a:rPr lang="en-US" dirty="0" err="1"/>
              <a:t>truc</a:t>
            </a:r>
            <a:r>
              <a:rPr lang="en-US" dirty="0"/>
              <a:t> de Lise)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18"/>
          <p:cNvSpPr txBox="1">
            <a:spLocks noGrp="1"/>
          </p:cNvSpPr>
          <p:nvPr>
            <p:ph idx="1"/>
          </p:nvPr>
        </p:nvSpPr>
        <p:spPr>
          <a:xfrm>
            <a:off x="9438224" y="5481026"/>
            <a:ext cx="11337818" cy="62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1400" b="1" dirty="0">
              <a:solidFill>
                <a:srgbClr val="000000"/>
              </a:solidFill>
            </a:endParaRPr>
          </a:p>
          <a:p>
            <a:endParaRPr lang="fr-CH" sz="1100" dirty="0">
              <a:sym typeface="Wingdings" panose="05000000000000000000" pitchFamily="2" charset="2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551384" y="1124744"/>
            <a:ext cx="11089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551384" y="2565382"/>
            <a:ext cx="1058455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b="1" dirty="0"/>
              <a:t>Bénéfices: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Outil d’aide à la décision objectif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Garantir une fréquence d’inspection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Stratégie / investissement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Cartographie des risques: analyse spatiale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Aide à la gestion de crise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Traçabilité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Analyse à postériori d’un incident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/>
              <a:t>Possibilité d’intégrer les conduites à tenir au niveau de chaque bâtiment</a:t>
            </a:r>
          </a:p>
          <a:p>
            <a:endParaRPr lang="fr-CH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699000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18"/>
          <p:cNvSpPr txBox="1">
            <a:spLocks noGrp="1"/>
          </p:cNvSpPr>
          <p:nvPr>
            <p:ph idx="1"/>
          </p:nvPr>
        </p:nvSpPr>
        <p:spPr>
          <a:xfrm>
            <a:off x="9438224" y="5481026"/>
            <a:ext cx="11337818" cy="62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1400" b="1" dirty="0">
              <a:solidFill>
                <a:srgbClr val="000000"/>
              </a:solidFill>
            </a:endParaRPr>
          </a:p>
          <a:p>
            <a:endParaRPr lang="fr-CH" sz="1100" dirty="0">
              <a:sym typeface="Wingdings" panose="05000000000000000000" pitchFamily="2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2074" y="1124744"/>
            <a:ext cx="109605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dirty="0">
                <a:solidFill>
                  <a:srgbClr val="4D4D4D">
                    <a:lumMod val="50000"/>
                  </a:srgbClr>
                </a:solidFill>
              </a:rPr>
              <a:t>Une fois par mois un rapport montrant l’historique des inspections des 3 derniers mois est généré et transmis automatiquement par e-mail à l’administrateur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rgbClr val="4D4D4D">
                  <a:lumMod val="50000"/>
                </a:srgb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7" y="2181550"/>
            <a:ext cx="9853619" cy="380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244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4478C0C-B178-82F9-B7D3-BB83CB73AD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GIS (Geographical Information System)</a:t>
            </a:r>
          </a:p>
          <a:p>
            <a:endParaRPr lang="fr-CH" dirty="0"/>
          </a:p>
          <a:p>
            <a:endParaRPr lang="en-GB" dirty="0"/>
          </a:p>
          <a:p>
            <a:r>
              <a:rPr lang="fr-FR" dirty="0"/>
              <a:t>Equipe de 9 personnes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7558AD7-E00E-17F6-D0CE-3F7DD7B4E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Le GIS au CERN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BF4E1E-E2DA-6CDA-8DFB-AB692FE57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10B88F-7A19-0298-9E10-7C7EFAF43FF2}"/>
              </a:ext>
            </a:extLst>
          </p:cNvPr>
          <p:cNvSpPr txBox="1"/>
          <p:nvPr/>
        </p:nvSpPr>
        <p:spPr bwMode="auto">
          <a:xfrm>
            <a:off x="911424" y="2002195"/>
            <a:ext cx="103691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0" i="1" dirty="0">
                <a:solidFill>
                  <a:schemeClr val="bg2">
                    <a:lumMod val="10000"/>
                  </a:schemeClr>
                </a:solidFill>
                <a:effectLst/>
                <a:latin typeface="FiraSans Regular"/>
              </a:rPr>
              <a:t>Système informatisé associant des bases de données géographiques et des logiciels pour assurer leur gestion (stockage, mise à jour) et la production de représentations visuelles, cartes et graphiques notamment, issues de leur traitement</a:t>
            </a:r>
            <a:r>
              <a:rPr lang="fr-FR" b="0" i="1" dirty="0">
                <a:solidFill>
                  <a:srgbClr val="444A4D"/>
                </a:solidFill>
                <a:effectLst/>
                <a:latin typeface="FiraSans Regular"/>
              </a:rPr>
              <a:t>.</a:t>
            </a:r>
          </a:p>
          <a:p>
            <a:pPr algn="r"/>
            <a:r>
              <a:rPr lang="en-GB" sz="1400" i="1" dirty="0">
                <a:solidFill>
                  <a:schemeClr val="bg2">
                    <a:lumMod val="10000"/>
                  </a:schemeClr>
                </a:solidFill>
              </a:rPr>
              <a:t>Larousse</a:t>
            </a:r>
          </a:p>
        </p:txBody>
      </p:sp>
      <p:pic>
        <p:nvPicPr>
          <p:cNvPr id="7" name="Image 6" descr="Une image contenant ciel, plein air, trépied, jaune&#10;&#10;Description générée automatiquement">
            <a:extLst>
              <a:ext uri="{FF2B5EF4-FFF2-40B4-BE49-F238E27FC236}">
                <a16:creationId xmlns:a16="http://schemas.microsoft.com/office/drawing/2014/main" id="{CE0ED7A7-A869-4853-3A13-BA6159147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579" y="3927934"/>
            <a:ext cx="2483768" cy="1862826"/>
          </a:xfrm>
          <a:prstGeom prst="rect">
            <a:avLst/>
          </a:prstGeom>
        </p:spPr>
      </p:pic>
      <p:pic>
        <p:nvPicPr>
          <p:cNvPr id="11" name="Image 10" descr="Une image contenant peinture, Dessin d’enfant, art&#10;&#10;Description générée automatiquement">
            <a:extLst>
              <a:ext uri="{FF2B5EF4-FFF2-40B4-BE49-F238E27FC236}">
                <a16:creationId xmlns:a16="http://schemas.microsoft.com/office/drawing/2014/main" id="{2E8FBC13-F186-698E-73D9-E9452DC04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4926" y="3927934"/>
            <a:ext cx="2607957" cy="1862826"/>
          </a:xfrm>
          <a:prstGeom prst="rect">
            <a:avLst/>
          </a:prstGeom>
        </p:spPr>
      </p:pic>
      <p:pic>
        <p:nvPicPr>
          <p:cNvPr id="13" name="Image 12" descr="Une image contenant carte, texte, atlas&#10;&#10;Description générée automatiquement">
            <a:extLst>
              <a:ext uri="{FF2B5EF4-FFF2-40B4-BE49-F238E27FC236}">
                <a16:creationId xmlns:a16="http://schemas.microsoft.com/office/drawing/2014/main" id="{9C48DF12-08E3-C8EA-0F41-879C82939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8462" y="3927934"/>
            <a:ext cx="1957958" cy="186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21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7BB30D3-DFBD-1F01-7752-E0E155A11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E351FC0-42E5-C543-0D81-EDB5AC5D3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GISPortal</a:t>
            </a:r>
            <a:r>
              <a:rPr lang="fr-CH" dirty="0"/>
              <a:t> pour la sûreté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65F50D0-DA4D-9301-3A34-214A5482D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065009D-FA21-4504-B6ED-EC36BB0633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95"/>
          <a:stretch/>
        </p:blipFill>
        <p:spPr>
          <a:xfrm>
            <a:off x="407987" y="1092603"/>
            <a:ext cx="8352309" cy="50727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9B55ACA-2F00-A893-4174-73A25984885A}"/>
              </a:ext>
            </a:extLst>
          </p:cNvPr>
          <p:cNvSpPr/>
          <p:nvPr/>
        </p:nvSpPr>
        <p:spPr>
          <a:xfrm>
            <a:off x="5159896" y="4640679"/>
            <a:ext cx="288032" cy="288032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071CAE0C-C17E-1235-AA68-6B4629FD3A53}"/>
              </a:ext>
            </a:extLst>
          </p:cNvPr>
          <p:cNvGrpSpPr/>
          <p:nvPr/>
        </p:nvGrpSpPr>
        <p:grpSpPr>
          <a:xfrm>
            <a:off x="6383577" y="2276872"/>
            <a:ext cx="5300464" cy="3776557"/>
            <a:chOff x="4727848" y="2136905"/>
            <a:chExt cx="4588311" cy="3440302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56FF4037-8746-AEA5-8558-53CA2B0F5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7848" y="2148207"/>
              <a:ext cx="4588311" cy="34290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10391B3-0831-102D-6B05-E395D3DAC7E5}"/>
                </a:ext>
              </a:extLst>
            </p:cNvPr>
            <p:cNvSpPr/>
            <p:nvPr/>
          </p:nvSpPr>
          <p:spPr>
            <a:xfrm>
              <a:off x="4727848" y="2136905"/>
              <a:ext cx="4588310" cy="3440302"/>
            </a:xfrm>
            <a:prstGeom prst="rect">
              <a:avLst/>
            </a:prstGeom>
            <a:noFill/>
            <a:ln w="57150">
              <a:solidFill>
                <a:srgbClr val="0033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7716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155E319-461B-49EC-2B8B-E06EE5113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b="0" dirty="0">
                <a:solidFill>
                  <a:schemeClr val="bg2">
                    <a:lumMod val="10000"/>
                  </a:schemeClr>
                </a:solidFill>
              </a:rPr>
              <a:t>Application de gestion des tournées d’inspection des infrastructures</a:t>
            </a:r>
            <a:endParaRPr lang="en-GB" b="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73DE72F-E95F-3439-383A-912DA8CC5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Ronde Gardien</a:t>
            </a: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9A4786-C5AB-5D1C-9823-232EACB86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A496759-D98E-1EB4-4B00-0337C8749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072" y="2068874"/>
            <a:ext cx="6645855" cy="4235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193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Fonctionnalités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18"/>
          <p:cNvSpPr txBox="1">
            <a:spLocks noGrp="1"/>
          </p:cNvSpPr>
          <p:nvPr>
            <p:ph idx="1"/>
          </p:nvPr>
        </p:nvSpPr>
        <p:spPr>
          <a:xfrm>
            <a:off x="407988" y="933183"/>
            <a:ext cx="11337818" cy="4883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1400" b="1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1" indent="0" algn="just">
              <a:buNone/>
            </a:pPr>
            <a:endParaRPr lang="fr-FR" sz="1600" dirty="0">
              <a:solidFill>
                <a:schemeClr val="bg2">
                  <a:lumMod val="10000"/>
                </a:schemeClr>
              </a:solidFill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CH" sz="16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 En production depuis 2017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561E8D83-98B5-8705-8D1E-75485C41DD34}"/>
              </a:ext>
            </a:extLst>
          </p:cNvPr>
          <p:cNvGrpSpPr/>
          <p:nvPr/>
        </p:nvGrpSpPr>
        <p:grpSpPr>
          <a:xfrm>
            <a:off x="720736" y="2034476"/>
            <a:ext cx="2954038" cy="2330628"/>
            <a:chOff x="333650" y="2361417"/>
            <a:chExt cx="2954038" cy="2330628"/>
          </a:xfrm>
        </p:grpSpPr>
        <p:pic>
          <p:nvPicPr>
            <p:cNvPr id="8" name="Graphique 7" descr="Cercles avec flèches avec un remplissage uni">
              <a:extLst>
                <a:ext uri="{FF2B5EF4-FFF2-40B4-BE49-F238E27FC236}">
                  <a16:creationId xmlns:a16="http://schemas.microsoft.com/office/drawing/2014/main" id="{41172207-1A72-D57B-5BC4-7B8554B23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77156" y="2361417"/>
              <a:ext cx="1267027" cy="1267027"/>
            </a:xfrm>
            <a:prstGeom prst="rect">
              <a:avLst/>
            </a:prstGeom>
          </p:spPr>
        </p:pic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8900964-CC02-F8AE-AFAB-64C2503D372C}"/>
                </a:ext>
              </a:extLst>
            </p:cNvPr>
            <p:cNvSpPr txBox="1"/>
            <p:nvPr/>
          </p:nvSpPr>
          <p:spPr bwMode="auto">
            <a:xfrm>
              <a:off x="333650" y="3861048"/>
              <a:ext cx="29540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b="1" dirty="0">
                  <a:solidFill>
                    <a:srgbClr val="0033A0"/>
                  </a:solidFill>
                </a:rPr>
                <a:t>Optimiser</a:t>
              </a:r>
              <a:r>
                <a:rPr lang="fr-CH" sz="1600" dirty="0">
                  <a:solidFill>
                    <a:schemeClr val="bg2">
                      <a:lumMod val="10000"/>
                    </a:schemeClr>
                  </a:solidFill>
                </a:rPr>
                <a:t> les circuits selon des paramètres de </a:t>
              </a:r>
              <a:r>
                <a:rPr lang="fr-CH" sz="1600" b="1" dirty="0">
                  <a:solidFill>
                    <a:srgbClr val="0033A0"/>
                  </a:solidFill>
                </a:rPr>
                <a:t>fréquence</a:t>
              </a:r>
              <a:r>
                <a:rPr lang="fr-CH" sz="1600" dirty="0">
                  <a:solidFill>
                    <a:schemeClr val="bg2">
                      <a:lumMod val="10000"/>
                    </a:schemeClr>
                  </a:solidFill>
                </a:rPr>
                <a:t> et un critère </a:t>
              </a:r>
              <a:r>
                <a:rPr lang="fr-CH" sz="1600" b="1" dirty="0">
                  <a:solidFill>
                    <a:srgbClr val="0033A0"/>
                  </a:solidFill>
                </a:rPr>
                <a:t>aléatoire</a:t>
              </a:r>
              <a:endParaRPr lang="en-GB" sz="1600" b="1" dirty="0">
                <a:solidFill>
                  <a:srgbClr val="0033A0"/>
                </a:solidFill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63B8D7B-AD9E-CC23-D528-8BE27E5D2841}"/>
              </a:ext>
            </a:extLst>
          </p:cNvPr>
          <p:cNvGrpSpPr/>
          <p:nvPr/>
        </p:nvGrpSpPr>
        <p:grpSpPr>
          <a:xfrm>
            <a:off x="4395510" y="2259667"/>
            <a:ext cx="1826590" cy="1859215"/>
            <a:chOff x="4053386" y="2586608"/>
            <a:chExt cx="1826590" cy="1859215"/>
          </a:xfrm>
        </p:grpSpPr>
        <p:pic>
          <p:nvPicPr>
            <p:cNvPr id="16" name="Graphique 15" descr="Smartphone avec un remplissage uni">
              <a:extLst>
                <a:ext uri="{FF2B5EF4-FFF2-40B4-BE49-F238E27FC236}">
                  <a16:creationId xmlns:a16="http://schemas.microsoft.com/office/drawing/2014/main" id="{69E76641-AE8B-1F2B-B39A-3A9E293094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509481" y="2586608"/>
              <a:ext cx="914400" cy="914400"/>
            </a:xfrm>
            <a:prstGeom prst="rect">
              <a:avLst/>
            </a:prstGeom>
          </p:spPr>
        </p:pic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B1F4FA8C-6737-3AD7-E5DF-C249988CE01B}"/>
                </a:ext>
              </a:extLst>
            </p:cNvPr>
            <p:cNvSpPr txBox="1"/>
            <p:nvPr/>
          </p:nvSpPr>
          <p:spPr bwMode="auto">
            <a:xfrm>
              <a:off x="4053386" y="3861048"/>
              <a:ext cx="1826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solidFill>
                    <a:schemeClr val="bg2">
                      <a:lumMod val="10000"/>
                    </a:schemeClr>
                  </a:solidFill>
                </a:rPr>
                <a:t>Visualiser le trajet sur un mobile</a:t>
              </a:r>
              <a:endParaRPr lang="en-GB" sz="16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08B48E58-5379-49C6-6B9A-E4AB971BFA7E}"/>
              </a:ext>
            </a:extLst>
          </p:cNvPr>
          <p:cNvGrpSpPr/>
          <p:nvPr/>
        </p:nvGrpSpPr>
        <p:grpSpPr>
          <a:xfrm>
            <a:off x="6942836" y="2210790"/>
            <a:ext cx="2505443" cy="1908092"/>
            <a:chOff x="6398869" y="2537731"/>
            <a:chExt cx="2505443" cy="1908092"/>
          </a:xfrm>
        </p:grpSpPr>
        <p:pic>
          <p:nvPicPr>
            <p:cNvPr id="14" name="Graphique 13" descr="Chronomètre 75% avec un remplissage uni">
              <a:extLst>
                <a:ext uri="{FF2B5EF4-FFF2-40B4-BE49-F238E27FC236}">
                  <a16:creationId xmlns:a16="http://schemas.microsoft.com/office/drawing/2014/main" id="{B3B20DE2-9994-E663-A1BD-56139626F1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194390" y="2537731"/>
              <a:ext cx="914400" cy="914400"/>
            </a:xfrm>
            <a:prstGeom prst="rect">
              <a:avLst/>
            </a:prstGeom>
          </p:spPr>
        </p:pic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6A6A6103-F8E1-9A77-ECF8-BDCEEDF47AB0}"/>
                </a:ext>
              </a:extLst>
            </p:cNvPr>
            <p:cNvSpPr txBox="1"/>
            <p:nvPr/>
          </p:nvSpPr>
          <p:spPr bwMode="auto">
            <a:xfrm>
              <a:off x="6398869" y="3861048"/>
              <a:ext cx="25054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solidFill>
                    <a:schemeClr val="bg2">
                      <a:lumMod val="10000"/>
                    </a:schemeClr>
                  </a:solidFill>
                </a:rPr>
                <a:t>Valider en </a:t>
              </a:r>
              <a:r>
                <a:rPr lang="fr-CH" sz="1600" b="1" dirty="0">
                  <a:solidFill>
                    <a:srgbClr val="0033A0"/>
                  </a:solidFill>
                </a:rPr>
                <a:t>temps réel </a:t>
              </a:r>
              <a:r>
                <a:rPr lang="fr-CH" sz="1600" dirty="0">
                  <a:solidFill>
                    <a:schemeClr val="bg2">
                      <a:lumMod val="10000"/>
                    </a:schemeClr>
                  </a:solidFill>
                </a:rPr>
                <a:t>les infrastructures inspectées</a:t>
              </a:r>
              <a:endParaRPr lang="en-GB" sz="16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DE4164EB-6C89-3360-C082-A25063A5499C}"/>
              </a:ext>
            </a:extLst>
          </p:cNvPr>
          <p:cNvGrpSpPr/>
          <p:nvPr/>
        </p:nvGrpSpPr>
        <p:grpSpPr>
          <a:xfrm>
            <a:off x="10169015" y="2210790"/>
            <a:ext cx="1302248" cy="1908092"/>
            <a:chOff x="9402265" y="2537731"/>
            <a:chExt cx="1302248" cy="1908092"/>
          </a:xfrm>
        </p:grpSpPr>
        <p:pic>
          <p:nvPicPr>
            <p:cNvPr id="12" name="Graphique 11" descr="Presse-papiers mixte avec un remplissage uni">
              <a:extLst>
                <a:ext uri="{FF2B5EF4-FFF2-40B4-BE49-F238E27FC236}">
                  <a16:creationId xmlns:a16="http://schemas.microsoft.com/office/drawing/2014/main" id="{812EB686-D416-49EE-2B37-A3AF8E5B24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596189" y="2537731"/>
              <a:ext cx="914400" cy="914400"/>
            </a:xfrm>
            <a:prstGeom prst="rect">
              <a:avLst/>
            </a:prstGeom>
          </p:spPr>
        </p:pic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AAD65CFC-C5FD-4918-70F0-FC29EE1FD5BF}"/>
                </a:ext>
              </a:extLst>
            </p:cNvPr>
            <p:cNvSpPr txBox="1"/>
            <p:nvPr/>
          </p:nvSpPr>
          <p:spPr bwMode="auto">
            <a:xfrm>
              <a:off x="9402265" y="3861048"/>
              <a:ext cx="1302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solidFill>
                    <a:schemeClr val="bg2">
                      <a:lumMod val="10000"/>
                    </a:schemeClr>
                  </a:solidFill>
                </a:rPr>
                <a:t>Système de «rapport»</a:t>
              </a:r>
              <a:endParaRPr lang="en-GB" sz="16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6554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Principe </a:t>
            </a:r>
            <a:r>
              <a:rPr lang="fr-FR" dirty="0"/>
              <a:t>général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E981BB2-F958-F965-15D4-2FFB503B712E}"/>
              </a:ext>
            </a:extLst>
          </p:cNvPr>
          <p:cNvSpPr/>
          <p:nvPr/>
        </p:nvSpPr>
        <p:spPr>
          <a:xfrm>
            <a:off x="2495600" y="966378"/>
            <a:ext cx="8014413" cy="5342942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38" name="Forme libre : forme 37">
            <a:extLst>
              <a:ext uri="{FF2B5EF4-FFF2-40B4-BE49-F238E27FC236}">
                <a16:creationId xmlns:a16="http://schemas.microsoft.com/office/drawing/2014/main" id="{E4AA3818-DA5A-93D7-5660-4290140B714D}"/>
              </a:ext>
            </a:extLst>
          </p:cNvPr>
          <p:cNvSpPr/>
          <p:nvPr/>
        </p:nvSpPr>
        <p:spPr>
          <a:xfrm>
            <a:off x="5162943" y="1021228"/>
            <a:ext cx="2679726" cy="1241294"/>
          </a:xfrm>
          <a:custGeom>
            <a:avLst/>
            <a:gdLst>
              <a:gd name="connsiteX0" fmla="*/ 0 w 2679726"/>
              <a:gd name="connsiteY0" fmla="*/ 206886 h 1241294"/>
              <a:gd name="connsiteX1" fmla="*/ 206886 w 2679726"/>
              <a:gd name="connsiteY1" fmla="*/ 0 h 1241294"/>
              <a:gd name="connsiteX2" fmla="*/ 2472840 w 2679726"/>
              <a:gd name="connsiteY2" fmla="*/ 0 h 1241294"/>
              <a:gd name="connsiteX3" fmla="*/ 2679726 w 2679726"/>
              <a:gd name="connsiteY3" fmla="*/ 206886 h 1241294"/>
              <a:gd name="connsiteX4" fmla="*/ 2679726 w 2679726"/>
              <a:gd name="connsiteY4" fmla="*/ 1034408 h 1241294"/>
              <a:gd name="connsiteX5" fmla="*/ 2472840 w 2679726"/>
              <a:gd name="connsiteY5" fmla="*/ 1241294 h 1241294"/>
              <a:gd name="connsiteX6" fmla="*/ 206886 w 2679726"/>
              <a:gd name="connsiteY6" fmla="*/ 1241294 h 1241294"/>
              <a:gd name="connsiteX7" fmla="*/ 0 w 2679726"/>
              <a:gd name="connsiteY7" fmla="*/ 1034408 h 1241294"/>
              <a:gd name="connsiteX8" fmla="*/ 0 w 2679726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9726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2472840" y="0"/>
                </a:lnTo>
                <a:cubicBezTo>
                  <a:pt x="2587100" y="0"/>
                  <a:pt x="2679726" y="92626"/>
                  <a:pt x="2679726" y="206886"/>
                </a:cubicBezTo>
                <a:lnTo>
                  <a:pt x="2679726" y="1034408"/>
                </a:lnTo>
                <a:cubicBezTo>
                  <a:pt x="2679726" y="1148668"/>
                  <a:pt x="2587100" y="1241294"/>
                  <a:pt x="2472840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À inspecter (oui/non)</a:t>
            </a:r>
            <a:endParaRPr lang="en-GB" sz="1200" kern="1200" dirty="0">
              <a:solidFill>
                <a:srgbClr val="0055A0">
                  <a:lumMod val="75000"/>
                </a:srgbClr>
              </a:solidFill>
              <a:latin typeface="Arial"/>
              <a:ea typeface="+mn-ea"/>
              <a:cs typeface="+mn-cs"/>
            </a:endParaRPr>
          </a:p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Fréquence d’inspection</a:t>
            </a:r>
            <a:b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Durée d’inspection d’un bâtiment</a:t>
            </a:r>
            <a:b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Codes-barres</a:t>
            </a:r>
          </a:p>
        </p:txBody>
      </p:sp>
      <p:sp>
        <p:nvSpPr>
          <p:cNvPr id="39" name="Forme libre : forme 38">
            <a:extLst>
              <a:ext uri="{FF2B5EF4-FFF2-40B4-BE49-F238E27FC236}">
                <a16:creationId xmlns:a16="http://schemas.microsoft.com/office/drawing/2014/main" id="{4838DDD1-CB47-E136-D933-6772D3D1CD4A}"/>
              </a:ext>
            </a:extLst>
          </p:cNvPr>
          <p:cNvSpPr/>
          <p:nvPr/>
        </p:nvSpPr>
        <p:spPr>
          <a:xfrm rot="183698"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439668" y="542148"/>
                </a:moveTo>
                <a:arcTo wR="2050594" hR="2050594" stAng="18758453" swAng="1347963"/>
              </a:path>
            </a:pathLst>
          </a:custGeom>
          <a:noFill/>
          <a:ln w="28575" cap="flat" cmpd="sng" algn="ctr">
            <a:solidFill>
              <a:srgbClr val="969696">
                <a:lumMod val="50000"/>
              </a:srgb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0" name="Forme libre : forme 39">
            <a:extLst>
              <a:ext uri="{FF2B5EF4-FFF2-40B4-BE49-F238E27FC236}">
                <a16:creationId xmlns:a16="http://schemas.microsoft.com/office/drawing/2014/main" id="{C18FDF9A-2919-40C0-E8EA-FBF24DC4B610}"/>
              </a:ext>
            </a:extLst>
          </p:cNvPr>
          <p:cNvSpPr/>
          <p:nvPr/>
        </p:nvSpPr>
        <p:spPr>
          <a:xfrm>
            <a:off x="7598558" y="307182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</a:rPr>
              <a:t>Liste des bâtiments à inspecter</a:t>
            </a:r>
            <a:endParaRPr lang="fr-CH" sz="1200" kern="1200" dirty="0">
              <a:solidFill>
                <a:srgbClr val="0055A0">
                  <a:lumMod val="75000"/>
                </a:srgbClr>
              </a:solidFill>
              <a:latin typeface="Arial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41" name="Forme libre : forme 40">
            <a:extLst>
              <a:ext uri="{FF2B5EF4-FFF2-40B4-BE49-F238E27FC236}">
                <a16:creationId xmlns:a16="http://schemas.microsoft.com/office/drawing/2014/main" id="{305700DC-A7F9-F976-F744-57FA56B1029A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888607" y="2959794"/>
                </a:moveTo>
                <a:arcTo wR="2050594" hR="2050594" stAng="1579199" swAng="1633569"/>
              </a:path>
            </a:pathLst>
          </a:custGeom>
          <a:noFill/>
          <a:ln w="28575" cap="flat" cmpd="sng" algn="ctr">
            <a:solidFill>
              <a:srgbClr val="969696">
                <a:lumMod val="50000"/>
              </a:srgb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2" name="Forme libre : forme 41">
            <a:extLst>
              <a:ext uri="{FF2B5EF4-FFF2-40B4-BE49-F238E27FC236}">
                <a16:creationId xmlns:a16="http://schemas.microsoft.com/office/drawing/2014/main" id="{6D84FE4A-6152-C521-7CFE-37D2733A99E1}"/>
              </a:ext>
            </a:extLst>
          </p:cNvPr>
          <p:cNvSpPr/>
          <p:nvPr/>
        </p:nvSpPr>
        <p:spPr>
          <a:xfrm>
            <a:off x="5547964" y="4996018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</a:rPr>
              <a:t>Itinéraires en fonction des bâtiments à inspecter</a:t>
            </a:r>
            <a:endParaRPr lang="en-GB" sz="1600" kern="1200" dirty="0">
              <a:solidFill>
                <a:srgbClr val="0055A0">
                  <a:lumMod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3" name="Forme libre : forme 42">
            <a:extLst>
              <a:ext uri="{FF2B5EF4-FFF2-40B4-BE49-F238E27FC236}">
                <a16:creationId xmlns:a16="http://schemas.microsoft.com/office/drawing/2014/main" id="{D682AA57-B477-CA11-C606-0F75149567B6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832181" y="3699960"/>
                </a:moveTo>
                <a:arcTo wR="2050594" hR="2050594" stAng="7587232" swAng="1633569"/>
              </a:path>
            </a:pathLst>
          </a:custGeom>
          <a:noFill/>
          <a:ln w="28575" cap="flat" cmpd="sng" algn="ctr">
            <a:solidFill>
              <a:srgbClr val="969696">
                <a:lumMod val="50000"/>
              </a:srgb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4" name="Forme libre : forme 43">
            <a:extLst>
              <a:ext uri="{FF2B5EF4-FFF2-40B4-BE49-F238E27FC236}">
                <a16:creationId xmlns:a16="http://schemas.microsoft.com/office/drawing/2014/main" id="{9D9D4B87-F8F9-C6BA-4A7D-25CD63F6775D}"/>
              </a:ext>
            </a:extLst>
          </p:cNvPr>
          <p:cNvSpPr/>
          <p:nvPr/>
        </p:nvSpPr>
        <p:spPr>
          <a:xfrm>
            <a:off x="3497370" y="303745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Inspecté (oui/non)</a:t>
            </a:r>
            <a:endParaRPr lang="en-GB" sz="1100" kern="1200" dirty="0">
              <a:solidFill>
                <a:srgbClr val="0055A0">
                  <a:lumMod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5" name="Forme libre : forme 44">
            <a:extLst>
              <a:ext uri="{FF2B5EF4-FFF2-40B4-BE49-F238E27FC236}">
                <a16:creationId xmlns:a16="http://schemas.microsoft.com/office/drawing/2014/main" id="{60E6D6EA-C9CB-F242-51FA-42EBF9E52EE2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90510" y="1187445"/>
                </a:moveTo>
                <a:arcTo wR="2050594" hR="2050594" stAng="12293585" swAng="1347963"/>
              </a:path>
            </a:pathLst>
          </a:custGeom>
          <a:noFill/>
          <a:ln w="28575" cap="flat" cmpd="sng" algn="ctr">
            <a:solidFill>
              <a:srgbClr val="969696">
                <a:lumMod val="50000"/>
              </a:srgb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3307608">
            <a:off x="7658149" y="2193527"/>
            <a:ext cx="1661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Algorithme de génération de liste</a:t>
            </a:r>
            <a:endParaRPr lang="en-GB" sz="1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 rot="3048000">
            <a:off x="3860950" y="4901881"/>
            <a:ext cx="166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Collecte sur le terrain des bâtiments inspectés</a:t>
            </a:r>
            <a:endParaRPr lang="en-GB" sz="1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 rot="18341202">
            <a:off x="3672064" y="2208842"/>
            <a:ext cx="185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Synchronisation</a:t>
            </a:r>
          </a:p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Rapport</a:t>
            </a:r>
            <a:endParaRPr lang="en-GB" sz="1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237802" y="5607641"/>
            <a:ext cx="826750" cy="537387"/>
          </a:xfrm>
          <a:prstGeom prst="roundRect">
            <a:avLst/>
          </a:pr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5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Données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0055A0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241142" y="5053676"/>
            <a:ext cx="820071" cy="532898"/>
          </a:xfrm>
          <a:prstGeom prst="roundRect">
            <a:avLst/>
          </a:prstGeom>
          <a:solidFill>
            <a:srgbClr val="0055A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Interface graphique</a:t>
            </a:r>
          </a:p>
        </p:txBody>
      </p:sp>
      <p:cxnSp>
        <p:nvCxnSpPr>
          <p:cNvPr id="18" name="Straight Arrow Connector 17"/>
          <p:cNvCxnSpPr>
            <a:stCxn id="20" idx="3"/>
            <a:endCxn id="11" idx="3"/>
          </p:cNvCxnSpPr>
          <p:nvPr/>
        </p:nvCxnSpPr>
        <p:spPr>
          <a:xfrm>
            <a:off x="4252446" y="1673844"/>
            <a:ext cx="889396" cy="11873"/>
          </a:xfrm>
          <a:prstGeom prst="straightConnector1">
            <a:avLst/>
          </a:prstGeom>
          <a:noFill/>
          <a:ln w="57150" cap="flat" cmpd="sng" algn="ctr">
            <a:solidFill>
              <a:srgbClr val="0055A0">
                <a:lumMod val="75000"/>
              </a:srgb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0" name="Rounded Rectangle 19"/>
          <p:cNvSpPr/>
          <p:nvPr/>
        </p:nvSpPr>
        <p:spPr>
          <a:xfrm>
            <a:off x="2918515" y="1240316"/>
            <a:ext cx="1333931" cy="867055"/>
          </a:xfrm>
          <a:prstGeom prst="roundRect">
            <a:avLst/>
          </a:prstGeom>
          <a:solidFill>
            <a:srgbClr val="0055A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Saisie des paramètres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>
            <a:cxnSpLocks/>
            <a:stCxn id="25" idx="0"/>
          </p:cNvCxnSpPr>
          <p:nvPr/>
        </p:nvCxnSpPr>
        <p:spPr>
          <a:xfrm flipV="1">
            <a:off x="3087527" y="4278746"/>
            <a:ext cx="488193" cy="1080780"/>
          </a:xfrm>
          <a:prstGeom prst="straightConnector1">
            <a:avLst/>
          </a:prstGeom>
          <a:noFill/>
          <a:ln w="57150" cap="flat" cmpd="sng" algn="ctr">
            <a:solidFill>
              <a:srgbClr val="0055A0">
                <a:lumMod val="75000"/>
              </a:srgb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3" name="Straight Arrow Connector 22"/>
          <p:cNvCxnSpPr>
            <a:endCxn id="25" idx="3"/>
          </p:cNvCxnSpPr>
          <p:nvPr/>
        </p:nvCxnSpPr>
        <p:spPr>
          <a:xfrm flipH="1">
            <a:off x="3754491" y="5793054"/>
            <a:ext cx="1757232" cy="0"/>
          </a:xfrm>
          <a:prstGeom prst="straightConnector1">
            <a:avLst/>
          </a:prstGeom>
          <a:noFill/>
          <a:ln w="57150" cap="flat" cmpd="sng" algn="ctr">
            <a:solidFill>
              <a:srgbClr val="0055A0">
                <a:lumMod val="75000"/>
              </a:srgb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5" name="Rounded Rectangle 24"/>
          <p:cNvSpPr/>
          <p:nvPr/>
        </p:nvSpPr>
        <p:spPr>
          <a:xfrm>
            <a:off x="2420561" y="5359526"/>
            <a:ext cx="1333931" cy="867055"/>
          </a:xfrm>
          <a:prstGeom prst="roundRect">
            <a:avLst/>
          </a:prstGeom>
          <a:solidFill>
            <a:srgbClr val="0055A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Application mobile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6"/>
          <p:cNvSpPr txBox="1"/>
          <p:nvPr/>
        </p:nvSpPr>
        <p:spPr>
          <a:xfrm rot="18597777">
            <a:off x="7466627" y="4879119"/>
            <a:ext cx="185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Génération d’itinéraires</a:t>
            </a:r>
          </a:p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Avec </a:t>
            </a:r>
            <a:r>
              <a:rPr lang="fr-CH" sz="1200" dirty="0" err="1">
                <a:solidFill>
                  <a:srgbClr val="0055A0"/>
                </a:solidFill>
                <a:latin typeface="Arial"/>
              </a:rPr>
              <a:t>Geoprocessing</a:t>
            </a:r>
            <a:r>
              <a:rPr lang="fr-CH" sz="1200" dirty="0">
                <a:solidFill>
                  <a:srgbClr val="0055A0"/>
                </a:solidFill>
                <a:latin typeface="Arial"/>
              </a:rPr>
              <a:t> Service</a:t>
            </a:r>
            <a:endParaRPr lang="en-GB" sz="12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629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4FE47F3B-2A30-17DD-D74F-68477BD4B9D3}"/>
              </a:ext>
            </a:extLst>
          </p:cNvPr>
          <p:cNvSpPr/>
          <p:nvPr/>
        </p:nvSpPr>
        <p:spPr>
          <a:xfrm>
            <a:off x="5162943" y="1018756"/>
            <a:ext cx="2679726" cy="1241294"/>
          </a:xfrm>
          <a:custGeom>
            <a:avLst/>
            <a:gdLst>
              <a:gd name="connsiteX0" fmla="*/ 0 w 2679726"/>
              <a:gd name="connsiteY0" fmla="*/ 206886 h 1241294"/>
              <a:gd name="connsiteX1" fmla="*/ 206886 w 2679726"/>
              <a:gd name="connsiteY1" fmla="*/ 0 h 1241294"/>
              <a:gd name="connsiteX2" fmla="*/ 2472840 w 2679726"/>
              <a:gd name="connsiteY2" fmla="*/ 0 h 1241294"/>
              <a:gd name="connsiteX3" fmla="*/ 2679726 w 2679726"/>
              <a:gd name="connsiteY3" fmla="*/ 206886 h 1241294"/>
              <a:gd name="connsiteX4" fmla="*/ 2679726 w 2679726"/>
              <a:gd name="connsiteY4" fmla="*/ 1034408 h 1241294"/>
              <a:gd name="connsiteX5" fmla="*/ 2472840 w 2679726"/>
              <a:gd name="connsiteY5" fmla="*/ 1241294 h 1241294"/>
              <a:gd name="connsiteX6" fmla="*/ 206886 w 2679726"/>
              <a:gd name="connsiteY6" fmla="*/ 1241294 h 1241294"/>
              <a:gd name="connsiteX7" fmla="*/ 0 w 2679726"/>
              <a:gd name="connsiteY7" fmla="*/ 1034408 h 1241294"/>
              <a:gd name="connsiteX8" fmla="*/ 0 w 2679726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9726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2472840" y="0"/>
                </a:lnTo>
                <a:cubicBezTo>
                  <a:pt x="2587100" y="0"/>
                  <a:pt x="2679726" y="92626"/>
                  <a:pt x="2679726" y="206886"/>
                </a:cubicBezTo>
                <a:lnTo>
                  <a:pt x="2679726" y="1034408"/>
                </a:lnTo>
                <a:cubicBezTo>
                  <a:pt x="2679726" y="1148668"/>
                  <a:pt x="2587100" y="1241294"/>
                  <a:pt x="2472840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À inspecter (oui/non)</a:t>
            </a:r>
            <a:endParaRPr lang="en-GB" sz="1200" kern="1200" dirty="0">
              <a:solidFill>
                <a:srgbClr val="0055A0">
                  <a:lumMod val="75000"/>
                </a:srgbClr>
              </a:solidFill>
              <a:latin typeface="Arial"/>
              <a:ea typeface="+mn-ea"/>
              <a:cs typeface="+mn-cs"/>
            </a:endParaRPr>
          </a:p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Fréquence d’inspection</a:t>
            </a:r>
            <a:b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Durée d’inspection d’un bâtiment</a:t>
            </a:r>
            <a:b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Codes-barres</a:t>
            </a:r>
          </a:p>
        </p:txBody>
      </p:sp>
      <p:cxnSp>
        <p:nvCxnSpPr>
          <p:cNvPr id="4" name="Straight Arrow Connector 17">
            <a:extLst>
              <a:ext uri="{FF2B5EF4-FFF2-40B4-BE49-F238E27FC236}">
                <a16:creationId xmlns:a16="http://schemas.microsoft.com/office/drawing/2014/main" id="{0835AFC7-244A-3AF4-0B84-652ECECCB3EE}"/>
              </a:ext>
            </a:extLst>
          </p:cNvPr>
          <p:cNvCxnSpPr>
            <a:stCxn id="5" idx="3"/>
          </p:cNvCxnSpPr>
          <p:nvPr/>
        </p:nvCxnSpPr>
        <p:spPr>
          <a:xfrm>
            <a:off x="4252446" y="1671372"/>
            <a:ext cx="889396" cy="11873"/>
          </a:xfrm>
          <a:prstGeom prst="straightConnector1">
            <a:avLst/>
          </a:prstGeom>
          <a:noFill/>
          <a:ln w="57150" cap="flat" cmpd="sng" algn="ctr">
            <a:solidFill>
              <a:srgbClr val="0055A0">
                <a:lumMod val="75000"/>
              </a:srgb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5" name="Rounded Rectangle 19">
            <a:extLst>
              <a:ext uri="{FF2B5EF4-FFF2-40B4-BE49-F238E27FC236}">
                <a16:creationId xmlns:a16="http://schemas.microsoft.com/office/drawing/2014/main" id="{9F58B6B4-5964-A4F0-FD8D-0E2B61332F15}"/>
              </a:ext>
            </a:extLst>
          </p:cNvPr>
          <p:cNvSpPr/>
          <p:nvPr/>
        </p:nvSpPr>
        <p:spPr>
          <a:xfrm>
            <a:off x="2918515" y="1237844"/>
            <a:ext cx="1333931" cy="867055"/>
          </a:xfrm>
          <a:prstGeom prst="roundRect">
            <a:avLst/>
          </a:prstGeom>
          <a:solidFill>
            <a:srgbClr val="0055A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Saisie des paramètres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8F8F8">
                  <a:lumMod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Paramétrage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E981BB2-F958-F965-15D4-2FFB503B712E}"/>
              </a:ext>
            </a:extLst>
          </p:cNvPr>
          <p:cNvSpPr/>
          <p:nvPr/>
        </p:nvSpPr>
        <p:spPr>
          <a:xfrm>
            <a:off x="2495600" y="966378"/>
            <a:ext cx="8014413" cy="5342942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39" name="Forme libre : forme 38">
            <a:extLst>
              <a:ext uri="{FF2B5EF4-FFF2-40B4-BE49-F238E27FC236}">
                <a16:creationId xmlns:a16="http://schemas.microsoft.com/office/drawing/2014/main" id="{4838DDD1-CB47-E136-D933-6772D3D1CD4A}"/>
              </a:ext>
            </a:extLst>
          </p:cNvPr>
          <p:cNvSpPr/>
          <p:nvPr/>
        </p:nvSpPr>
        <p:spPr>
          <a:xfrm rot="183698"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439668" y="542148"/>
                </a:moveTo>
                <a:arcTo wR="2050594" hR="2050594" stAng="18758453" swAng="1347963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0" name="Forme libre : forme 39">
            <a:extLst>
              <a:ext uri="{FF2B5EF4-FFF2-40B4-BE49-F238E27FC236}">
                <a16:creationId xmlns:a16="http://schemas.microsoft.com/office/drawing/2014/main" id="{C18FDF9A-2919-40C0-E8EA-FBF24DC4B610}"/>
              </a:ext>
            </a:extLst>
          </p:cNvPr>
          <p:cNvSpPr/>
          <p:nvPr/>
        </p:nvSpPr>
        <p:spPr>
          <a:xfrm>
            <a:off x="7598558" y="307182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Liste des bâtiments à inspecter</a:t>
            </a:r>
            <a:endParaRPr lang="fr-CH" sz="12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41" name="Forme libre : forme 40">
            <a:extLst>
              <a:ext uri="{FF2B5EF4-FFF2-40B4-BE49-F238E27FC236}">
                <a16:creationId xmlns:a16="http://schemas.microsoft.com/office/drawing/2014/main" id="{305700DC-A7F9-F976-F744-57FA56B1029A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888607" y="2959794"/>
                </a:moveTo>
                <a:arcTo wR="2050594" hR="2050594" stAng="1579199" swAng="1633569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2" name="Forme libre : forme 41">
            <a:extLst>
              <a:ext uri="{FF2B5EF4-FFF2-40B4-BE49-F238E27FC236}">
                <a16:creationId xmlns:a16="http://schemas.microsoft.com/office/drawing/2014/main" id="{6D84FE4A-6152-C521-7CFE-37D2733A99E1}"/>
              </a:ext>
            </a:extLst>
          </p:cNvPr>
          <p:cNvSpPr/>
          <p:nvPr/>
        </p:nvSpPr>
        <p:spPr>
          <a:xfrm>
            <a:off x="5547964" y="4996018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Itinéraires en fonction des bâtiments à inspecter</a:t>
            </a:r>
            <a:endParaRPr lang="en-GB" sz="16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3" name="Forme libre : forme 42">
            <a:extLst>
              <a:ext uri="{FF2B5EF4-FFF2-40B4-BE49-F238E27FC236}">
                <a16:creationId xmlns:a16="http://schemas.microsoft.com/office/drawing/2014/main" id="{D682AA57-B477-CA11-C606-0F75149567B6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832181" y="3699960"/>
                </a:moveTo>
                <a:arcTo wR="2050594" hR="2050594" stAng="7587232" swAng="1633569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4" name="Forme libre : forme 43">
            <a:extLst>
              <a:ext uri="{FF2B5EF4-FFF2-40B4-BE49-F238E27FC236}">
                <a16:creationId xmlns:a16="http://schemas.microsoft.com/office/drawing/2014/main" id="{9D9D4B87-F8F9-C6BA-4A7D-25CD63F6775D}"/>
              </a:ext>
            </a:extLst>
          </p:cNvPr>
          <p:cNvSpPr/>
          <p:nvPr/>
        </p:nvSpPr>
        <p:spPr>
          <a:xfrm>
            <a:off x="3497370" y="303745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Inspecté (oui/non)</a:t>
            </a:r>
            <a:endParaRPr lang="en-GB" sz="11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5" name="Forme libre : forme 44">
            <a:extLst>
              <a:ext uri="{FF2B5EF4-FFF2-40B4-BE49-F238E27FC236}">
                <a16:creationId xmlns:a16="http://schemas.microsoft.com/office/drawing/2014/main" id="{60E6D6EA-C9CB-F242-51FA-42EBF9E52EE2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90510" y="1187445"/>
                </a:moveTo>
                <a:arcTo wR="2050594" hR="2050594" stAng="12293585" swAng="1347963"/>
              </a:path>
            </a:pathLst>
          </a:custGeom>
          <a:solidFill>
            <a:schemeClr val="bg1">
              <a:lumMod val="9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3307608">
            <a:off x="7658149" y="2193527"/>
            <a:ext cx="1661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Algorithme de génération de liste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 rot="3048000">
            <a:off x="3860950" y="4901881"/>
            <a:ext cx="166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Collecte sur le terrain des bâtiments inspectés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 rot="18341202">
            <a:off x="3672064" y="2208842"/>
            <a:ext cx="185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Synchronisation</a:t>
            </a:r>
          </a:p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Rapport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237802" y="5607641"/>
            <a:ext cx="826750" cy="537387"/>
          </a:xfrm>
          <a:prstGeom prst="roundRect">
            <a:avLst/>
          </a:pr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5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Données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0055A0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241142" y="5053676"/>
            <a:ext cx="820071" cy="532898"/>
          </a:xfrm>
          <a:prstGeom prst="roundRect">
            <a:avLst/>
          </a:prstGeom>
          <a:solidFill>
            <a:srgbClr val="0055A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Interface graphique</a:t>
            </a:r>
          </a:p>
        </p:txBody>
      </p:sp>
      <p:cxnSp>
        <p:nvCxnSpPr>
          <p:cNvPr id="22" name="Straight Arrow Connector 21"/>
          <p:cNvCxnSpPr>
            <a:cxnSpLocks/>
            <a:stCxn id="25" idx="0"/>
          </p:cNvCxnSpPr>
          <p:nvPr/>
        </p:nvCxnSpPr>
        <p:spPr>
          <a:xfrm flipV="1">
            <a:off x="3087527" y="4278746"/>
            <a:ext cx="488193" cy="108078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3" name="Straight Arrow Connector 22"/>
          <p:cNvCxnSpPr>
            <a:endCxn id="25" idx="3"/>
          </p:cNvCxnSpPr>
          <p:nvPr/>
        </p:nvCxnSpPr>
        <p:spPr>
          <a:xfrm flipH="1">
            <a:off x="3754491" y="5793054"/>
            <a:ext cx="1757232" cy="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5" name="Rounded Rectangle 24"/>
          <p:cNvSpPr/>
          <p:nvPr/>
        </p:nvSpPr>
        <p:spPr>
          <a:xfrm>
            <a:off x="2420561" y="5359526"/>
            <a:ext cx="1333931" cy="8670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Application mobile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6"/>
          <p:cNvSpPr txBox="1"/>
          <p:nvPr/>
        </p:nvSpPr>
        <p:spPr>
          <a:xfrm rot="18597777">
            <a:off x="7466627" y="4879119"/>
            <a:ext cx="185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Génération d’itinéraires</a:t>
            </a:r>
          </a:p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Avec </a:t>
            </a:r>
            <a:r>
              <a:rPr lang="fr-CH" sz="1200" dirty="0" err="1">
                <a:solidFill>
                  <a:schemeClr val="bg1">
                    <a:lumMod val="75000"/>
                  </a:schemeClr>
                </a:solidFill>
                <a:latin typeface="Arial"/>
              </a:rPr>
              <a:t>Geoprocessing</a:t>
            </a:r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 Service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43992609-1B04-B8E6-83DE-F108543D9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6933" y="501076"/>
            <a:ext cx="3975601" cy="35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73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6B863F2B-8843-EB77-2D16-76271E906C26}"/>
              </a:ext>
            </a:extLst>
          </p:cNvPr>
          <p:cNvSpPr/>
          <p:nvPr/>
        </p:nvSpPr>
        <p:spPr>
          <a:xfrm rot="183698"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439668" y="542148"/>
                </a:moveTo>
                <a:arcTo wR="2050594" hR="2050594" stAng="18758453" swAng="1347963"/>
              </a:path>
            </a:pathLst>
          </a:custGeom>
          <a:noFill/>
          <a:ln w="28575" cap="flat" cmpd="sng" algn="ctr">
            <a:solidFill>
              <a:srgbClr val="969696">
                <a:lumMod val="50000"/>
              </a:srgb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1E925C40-B2A7-DB0E-EADE-B1FF38E64016}"/>
              </a:ext>
            </a:extLst>
          </p:cNvPr>
          <p:cNvSpPr/>
          <p:nvPr/>
        </p:nvSpPr>
        <p:spPr>
          <a:xfrm>
            <a:off x="7598558" y="307182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rgbClr val="0055A0">
                    <a:lumMod val="75000"/>
                  </a:srgbClr>
                </a:solidFill>
                <a:latin typeface="Arial"/>
                <a:ea typeface="+mn-ea"/>
                <a:cs typeface="+mn-cs"/>
              </a:rPr>
              <a:t>Liste des bâtiments à inspecter</a:t>
            </a:r>
            <a:endParaRPr lang="fr-CH" sz="1200" kern="1200" dirty="0">
              <a:solidFill>
                <a:srgbClr val="0055A0">
                  <a:lumMod val="75000"/>
                </a:srgbClr>
              </a:solidFill>
              <a:latin typeface="Arial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D28534F9-4520-B28E-67BB-FF8C93FDE9CC}"/>
              </a:ext>
            </a:extLst>
          </p:cNvPr>
          <p:cNvSpPr txBox="1"/>
          <p:nvPr/>
        </p:nvSpPr>
        <p:spPr>
          <a:xfrm rot="3307608">
            <a:off x="7658149" y="2193527"/>
            <a:ext cx="1661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55A0"/>
                </a:solidFill>
                <a:latin typeface="Arial"/>
              </a:rPr>
              <a:t>Algorithme de génération de liste</a:t>
            </a:r>
            <a:endParaRPr lang="en-GB" sz="1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Génération des rondes – bâtiments à inspecter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E981BB2-F958-F965-15D4-2FFB503B712E}"/>
              </a:ext>
            </a:extLst>
          </p:cNvPr>
          <p:cNvSpPr/>
          <p:nvPr/>
        </p:nvSpPr>
        <p:spPr>
          <a:xfrm>
            <a:off x="2495600" y="966378"/>
            <a:ext cx="8014413" cy="5342942"/>
          </a:xfrm>
          <a:prstGeom prst="rect">
            <a:avLst/>
          </a:prstGeom>
          <a:ln>
            <a:noFill/>
          </a:ln>
        </p:spPr>
        <p:txBody>
          <a:bodyPr/>
          <a:lstStyle/>
          <a:p>
            <a:endParaRPr lang="en-GB"/>
          </a:p>
        </p:txBody>
      </p:sp>
      <p:sp>
        <p:nvSpPr>
          <p:cNvPr id="38" name="Forme libre : forme 37">
            <a:extLst>
              <a:ext uri="{FF2B5EF4-FFF2-40B4-BE49-F238E27FC236}">
                <a16:creationId xmlns:a16="http://schemas.microsoft.com/office/drawing/2014/main" id="{E4AA3818-DA5A-93D7-5660-4290140B714D}"/>
              </a:ext>
            </a:extLst>
          </p:cNvPr>
          <p:cNvSpPr/>
          <p:nvPr/>
        </p:nvSpPr>
        <p:spPr>
          <a:xfrm>
            <a:off x="5162943" y="1021228"/>
            <a:ext cx="2679726" cy="1241294"/>
          </a:xfrm>
          <a:custGeom>
            <a:avLst/>
            <a:gdLst>
              <a:gd name="connsiteX0" fmla="*/ 0 w 2679726"/>
              <a:gd name="connsiteY0" fmla="*/ 206886 h 1241294"/>
              <a:gd name="connsiteX1" fmla="*/ 206886 w 2679726"/>
              <a:gd name="connsiteY1" fmla="*/ 0 h 1241294"/>
              <a:gd name="connsiteX2" fmla="*/ 2472840 w 2679726"/>
              <a:gd name="connsiteY2" fmla="*/ 0 h 1241294"/>
              <a:gd name="connsiteX3" fmla="*/ 2679726 w 2679726"/>
              <a:gd name="connsiteY3" fmla="*/ 206886 h 1241294"/>
              <a:gd name="connsiteX4" fmla="*/ 2679726 w 2679726"/>
              <a:gd name="connsiteY4" fmla="*/ 1034408 h 1241294"/>
              <a:gd name="connsiteX5" fmla="*/ 2472840 w 2679726"/>
              <a:gd name="connsiteY5" fmla="*/ 1241294 h 1241294"/>
              <a:gd name="connsiteX6" fmla="*/ 206886 w 2679726"/>
              <a:gd name="connsiteY6" fmla="*/ 1241294 h 1241294"/>
              <a:gd name="connsiteX7" fmla="*/ 0 w 2679726"/>
              <a:gd name="connsiteY7" fmla="*/ 1034408 h 1241294"/>
              <a:gd name="connsiteX8" fmla="*/ 0 w 2679726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9726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2472840" y="0"/>
                </a:lnTo>
                <a:cubicBezTo>
                  <a:pt x="2587100" y="0"/>
                  <a:pt x="2679726" y="92626"/>
                  <a:pt x="2679726" y="206886"/>
                </a:cubicBezTo>
                <a:lnTo>
                  <a:pt x="2679726" y="1034408"/>
                </a:lnTo>
                <a:cubicBezTo>
                  <a:pt x="2679726" y="1148668"/>
                  <a:pt x="2587100" y="1241294"/>
                  <a:pt x="2472840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À inspecter (oui/non)</a:t>
            </a:r>
            <a:endParaRPr lang="en-GB" sz="12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</a:endParaRPr>
          </a:p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Fréquence d’inspection</a:t>
            </a:r>
            <a:b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Durée d’inspection d’un bâtiment</a:t>
            </a:r>
            <a:b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</a:b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Codes-barres</a:t>
            </a:r>
          </a:p>
        </p:txBody>
      </p:sp>
      <p:sp>
        <p:nvSpPr>
          <p:cNvPr id="41" name="Forme libre : forme 40">
            <a:extLst>
              <a:ext uri="{FF2B5EF4-FFF2-40B4-BE49-F238E27FC236}">
                <a16:creationId xmlns:a16="http://schemas.microsoft.com/office/drawing/2014/main" id="{305700DC-A7F9-F976-F744-57FA56B1029A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888607" y="2959794"/>
                </a:moveTo>
                <a:arcTo wR="2050594" hR="2050594" stAng="1579199" swAng="1633569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2" name="Forme libre : forme 41">
            <a:extLst>
              <a:ext uri="{FF2B5EF4-FFF2-40B4-BE49-F238E27FC236}">
                <a16:creationId xmlns:a16="http://schemas.microsoft.com/office/drawing/2014/main" id="{6D84FE4A-6152-C521-7CFE-37D2733A99E1}"/>
              </a:ext>
            </a:extLst>
          </p:cNvPr>
          <p:cNvSpPr/>
          <p:nvPr/>
        </p:nvSpPr>
        <p:spPr>
          <a:xfrm>
            <a:off x="5547964" y="4996018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Itinéraires en fonction des bâtiments à inspecter</a:t>
            </a:r>
            <a:endParaRPr lang="en-GB" sz="16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3" name="Forme libre : forme 42">
            <a:extLst>
              <a:ext uri="{FF2B5EF4-FFF2-40B4-BE49-F238E27FC236}">
                <a16:creationId xmlns:a16="http://schemas.microsoft.com/office/drawing/2014/main" id="{D682AA57-B477-CA11-C606-0F75149567B6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832181" y="3699960"/>
                </a:moveTo>
                <a:arcTo wR="2050594" hR="2050594" stAng="7587232" swAng="1633569"/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44" name="Forme libre : forme 43">
            <a:extLst>
              <a:ext uri="{FF2B5EF4-FFF2-40B4-BE49-F238E27FC236}">
                <a16:creationId xmlns:a16="http://schemas.microsoft.com/office/drawing/2014/main" id="{9D9D4B87-F8F9-C6BA-4A7D-25CD63F6775D}"/>
              </a:ext>
            </a:extLst>
          </p:cNvPr>
          <p:cNvSpPr/>
          <p:nvPr/>
        </p:nvSpPr>
        <p:spPr>
          <a:xfrm>
            <a:off x="3497370" y="3037452"/>
            <a:ext cx="1909684" cy="1241294"/>
          </a:xfrm>
          <a:custGeom>
            <a:avLst/>
            <a:gdLst>
              <a:gd name="connsiteX0" fmla="*/ 0 w 1909684"/>
              <a:gd name="connsiteY0" fmla="*/ 206886 h 1241294"/>
              <a:gd name="connsiteX1" fmla="*/ 206886 w 1909684"/>
              <a:gd name="connsiteY1" fmla="*/ 0 h 1241294"/>
              <a:gd name="connsiteX2" fmla="*/ 1702798 w 1909684"/>
              <a:gd name="connsiteY2" fmla="*/ 0 h 1241294"/>
              <a:gd name="connsiteX3" fmla="*/ 1909684 w 1909684"/>
              <a:gd name="connsiteY3" fmla="*/ 206886 h 1241294"/>
              <a:gd name="connsiteX4" fmla="*/ 1909684 w 1909684"/>
              <a:gd name="connsiteY4" fmla="*/ 1034408 h 1241294"/>
              <a:gd name="connsiteX5" fmla="*/ 1702798 w 1909684"/>
              <a:gd name="connsiteY5" fmla="*/ 1241294 h 1241294"/>
              <a:gd name="connsiteX6" fmla="*/ 206886 w 1909684"/>
              <a:gd name="connsiteY6" fmla="*/ 1241294 h 1241294"/>
              <a:gd name="connsiteX7" fmla="*/ 0 w 1909684"/>
              <a:gd name="connsiteY7" fmla="*/ 1034408 h 1241294"/>
              <a:gd name="connsiteX8" fmla="*/ 0 w 1909684"/>
              <a:gd name="connsiteY8" fmla="*/ 206886 h 124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9684" h="1241294">
                <a:moveTo>
                  <a:pt x="0" y="206886"/>
                </a:moveTo>
                <a:cubicBezTo>
                  <a:pt x="0" y="92626"/>
                  <a:pt x="92626" y="0"/>
                  <a:pt x="206886" y="0"/>
                </a:cubicBezTo>
                <a:lnTo>
                  <a:pt x="1702798" y="0"/>
                </a:lnTo>
                <a:cubicBezTo>
                  <a:pt x="1817058" y="0"/>
                  <a:pt x="1909684" y="92626"/>
                  <a:pt x="1909684" y="206886"/>
                </a:cubicBezTo>
                <a:lnTo>
                  <a:pt x="1909684" y="1034408"/>
                </a:lnTo>
                <a:cubicBezTo>
                  <a:pt x="1909684" y="1148668"/>
                  <a:pt x="1817058" y="1241294"/>
                  <a:pt x="1702798" y="1241294"/>
                </a:cubicBezTo>
                <a:lnTo>
                  <a:pt x="206886" y="1241294"/>
                </a:lnTo>
                <a:cubicBezTo>
                  <a:pt x="92626" y="1241294"/>
                  <a:pt x="0" y="1148668"/>
                  <a:pt x="0" y="1034408"/>
                </a:cubicBezTo>
                <a:lnTo>
                  <a:pt x="0" y="206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1555" tIns="121555" rIns="121555" bIns="121555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6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</a:rPr>
              <a:t>Table des bâtiments</a:t>
            </a:r>
          </a:p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1200" kern="1200" dirty="0">
                <a:solidFill>
                  <a:schemeClr val="bg1">
                    <a:lumMod val="75000"/>
                  </a:schemeClr>
                </a:solidFill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Inspecté (oui/non)</a:t>
            </a:r>
            <a:endParaRPr lang="en-GB" sz="1100" kern="1200" dirty="0">
              <a:solidFill>
                <a:schemeClr val="bg1">
                  <a:lumMod val="75000"/>
                </a:scheme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5" name="Forme libre : forme 44">
            <a:extLst>
              <a:ext uri="{FF2B5EF4-FFF2-40B4-BE49-F238E27FC236}">
                <a16:creationId xmlns:a16="http://schemas.microsoft.com/office/drawing/2014/main" id="{60E6D6EA-C9CB-F242-51FA-42EBF9E52EE2}"/>
              </a:ext>
            </a:extLst>
          </p:cNvPr>
          <p:cNvSpPr/>
          <p:nvPr/>
        </p:nvSpPr>
        <p:spPr>
          <a:xfrm>
            <a:off x="4452212" y="1641875"/>
            <a:ext cx="4101188" cy="41011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90510" y="1187445"/>
                </a:moveTo>
                <a:arcTo wR="2050594" hR="2050594" stAng="12293585" swAng="1347963"/>
              </a:path>
            </a:pathLst>
          </a:custGeom>
          <a:solidFill>
            <a:schemeClr val="bg1">
              <a:lumMod val="9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3048000">
            <a:off x="3860950" y="4901881"/>
            <a:ext cx="166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Collecte sur le terrain des bâtiments inspectés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 rot="18341202">
            <a:off x="3672064" y="2208842"/>
            <a:ext cx="185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Synchronisation</a:t>
            </a:r>
          </a:p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Rapport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237802" y="5607641"/>
            <a:ext cx="826750" cy="537387"/>
          </a:xfrm>
          <a:prstGeom prst="roundRect">
            <a:avLst/>
          </a:prstGeom>
          <a:solidFill>
            <a:srgbClr val="DDDDDD"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5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Données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0055A0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241142" y="5053676"/>
            <a:ext cx="820071" cy="532898"/>
          </a:xfrm>
          <a:prstGeom prst="roundRect">
            <a:avLst/>
          </a:prstGeom>
          <a:solidFill>
            <a:srgbClr val="0055A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F8F8F8">
                    <a:lumMod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Interface graphique</a:t>
            </a:r>
          </a:p>
        </p:txBody>
      </p:sp>
      <p:cxnSp>
        <p:nvCxnSpPr>
          <p:cNvPr id="18" name="Straight Arrow Connector 17"/>
          <p:cNvCxnSpPr>
            <a:stCxn id="20" idx="3"/>
            <a:endCxn id="11" idx="3"/>
          </p:cNvCxnSpPr>
          <p:nvPr/>
        </p:nvCxnSpPr>
        <p:spPr>
          <a:xfrm>
            <a:off x="4252446" y="1673844"/>
            <a:ext cx="889396" cy="11873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0" name="Rounded Rectangle 19"/>
          <p:cNvSpPr/>
          <p:nvPr/>
        </p:nvSpPr>
        <p:spPr>
          <a:xfrm>
            <a:off x="2918515" y="1240316"/>
            <a:ext cx="1333931" cy="8670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Saisie des paramètres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>
            <a:cxnSpLocks/>
            <a:stCxn id="25" idx="0"/>
          </p:cNvCxnSpPr>
          <p:nvPr/>
        </p:nvCxnSpPr>
        <p:spPr>
          <a:xfrm flipV="1">
            <a:off x="3087527" y="4278746"/>
            <a:ext cx="488193" cy="108078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3" name="Straight Arrow Connector 22"/>
          <p:cNvCxnSpPr>
            <a:endCxn id="25" idx="3"/>
          </p:cNvCxnSpPr>
          <p:nvPr/>
        </p:nvCxnSpPr>
        <p:spPr>
          <a:xfrm flipH="1">
            <a:off x="3754491" y="5793054"/>
            <a:ext cx="1757232" cy="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tailEnd type="triangle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5" name="Rounded Rectangle 24"/>
          <p:cNvSpPr/>
          <p:nvPr/>
        </p:nvSpPr>
        <p:spPr>
          <a:xfrm>
            <a:off x="2420561" y="5359526"/>
            <a:ext cx="1333931" cy="86705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/>
            <a:r>
              <a:rPr kumimoji="0" lang="fr-CH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Application mobile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6"/>
          <p:cNvSpPr txBox="1"/>
          <p:nvPr/>
        </p:nvSpPr>
        <p:spPr>
          <a:xfrm rot="18597777">
            <a:off x="7466627" y="4879119"/>
            <a:ext cx="185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Génération d’itinéraires</a:t>
            </a:r>
          </a:p>
          <a:p>
            <a:pPr algn="ctr"/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Avec </a:t>
            </a:r>
            <a:r>
              <a:rPr lang="fr-CH" sz="1200" dirty="0" err="1">
                <a:solidFill>
                  <a:schemeClr val="bg1">
                    <a:lumMod val="75000"/>
                  </a:schemeClr>
                </a:solidFill>
                <a:latin typeface="Arial"/>
              </a:rPr>
              <a:t>Geoprocessing</a:t>
            </a:r>
            <a:r>
              <a:rPr lang="fr-CH" sz="1200" dirty="0">
                <a:solidFill>
                  <a:schemeClr val="bg1">
                    <a:lumMod val="75000"/>
                  </a:schemeClr>
                </a:solidFill>
                <a:latin typeface="Arial"/>
              </a:rPr>
              <a:t> Service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6593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2147</TotalTime>
  <Words>821</Words>
  <Application>Microsoft Office PowerPoint</Application>
  <DocSecurity>0</DocSecurity>
  <PresentationFormat>Grand écran</PresentationFormat>
  <Paragraphs>223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Arial</vt:lpstr>
      <vt:lpstr>Calibri</vt:lpstr>
      <vt:lpstr>FiraSans Regular</vt:lpstr>
      <vt:lpstr>Roboto</vt:lpstr>
      <vt:lpstr>Wingdings</vt:lpstr>
      <vt:lpstr>Office Theme</vt:lpstr>
      <vt:lpstr>La sûreté et GIS Portal</vt:lpstr>
      <vt:lpstr>Sommaire</vt:lpstr>
      <vt:lpstr>Le GIS au CERN</vt:lpstr>
      <vt:lpstr>GISPortal pour la sûreté</vt:lpstr>
      <vt:lpstr>Ronde Gardien</vt:lpstr>
      <vt:lpstr>Fonctionnalités</vt:lpstr>
      <vt:lpstr>Principe général</vt:lpstr>
      <vt:lpstr>Paramétrage</vt:lpstr>
      <vt:lpstr>Génération des rondes – bâtiments à inspecter</vt:lpstr>
      <vt:lpstr>Algorithme de calcul des bâtiments à inspecter</vt:lpstr>
      <vt:lpstr>Génération des rondes – optimisation d’itinéraire</vt:lpstr>
      <vt:lpstr>Algorithme de génération des tournées</vt:lpstr>
      <vt:lpstr>Collecte terrain</vt:lpstr>
      <vt:lpstr>Validation des bâtiments inspectés</vt:lpstr>
      <vt:lpstr>Validation des bâtiments inspectés</vt:lpstr>
      <vt:lpstr>Rapport</vt:lpstr>
      <vt:lpstr>Rapport</vt:lpstr>
      <vt:lpstr>Amélioration</vt:lpstr>
      <vt:lpstr>Présentation PowerPoint</vt:lpstr>
      <vt:lpstr>Présentation PowerPoint</vt:lpstr>
      <vt:lpstr>Evolution (le truc de Lise)</vt:lpstr>
      <vt:lpstr>Reporting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Charlotte Desponds</cp:lastModifiedBy>
  <cp:revision>114</cp:revision>
  <dcterms:created xsi:type="dcterms:W3CDTF">2020-12-02T13:10:03Z</dcterms:created>
  <dcterms:modified xsi:type="dcterms:W3CDTF">2024-01-25T16:34:48Z</dcterms:modified>
  <cp:category/>
  <dc:identifier/>
  <cp:contentStatus/>
  <dc:language/>
  <cp:version/>
</cp:coreProperties>
</file>