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89" r:id="rId3"/>
    <p:sldId id="290" r:id="rId4"/>
    <p:sldId id="291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0" autoAdjust="0"/>
    <p:restoredTop sz="94686"/>
  </p:normalViewPr>
  <p:slideViewPr>
    <p:cSldViewPr snapToGrid="0" snapToObjects="1">
      <p:cViewPr varScale="1">
        <p:scale>
          <a:sx n="128" d="100"/>
          <a:sy n="128" d="100"/>
        </p:scale>
        <p:origin x="15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BWS LHC CONS meeting #11 | 22.01.2023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48024"/>
            <a:ext cx="11376025" cy="1683739"/>
          </a:xfrm>
        </p:spPr>
        <p:txBody>
          <a:bodyPr/>
          <a:lstStyle/>
          <a:p>
            <a:pPr algn="ctr"/>
            <a:r>
              <a:rPr lang="en-GB" sz="3600" dirty="0"/>
              <a:t>LHC BWS CONS project team meeting #11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518991"/>
            <a:ext cx="12191999" cy="2112718"/>
          </a:xfrm>
        </p:spPr>
        <p:txBody>
          <a:bodyPr/>
          <a:lstStyle/>
          <a:p>
            <a:pPr algn="ctr"/>
            <a:r>
              <a:rPr lang="en-GB" sz="1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BI-ML: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William Andreazza, Morad Hamani, Lucas Limonet, Chiara </a:t>
            </a:r>
            <a:r>
              <a:rPr lang="en-GB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Pasquino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Harry Sullivan, Maria Teresa Ramos Garcia, Raymond Veness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BI-SW: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Ana Guerrero Ollacarizqueta, Stephen Jackson, Steen Jensen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BI-PM: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David Belohrad, Daniele Butti, Nabil El-Kassem, Aurelie Noelle Goldblatt, 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 Tassan-Viol, Federico Roncarolo, Vishnu Varadan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791E6A-405F-79E6-DC26-C82E75FB9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93744"/>
          </a:xfrm>
        </p:spPr>
        <p:txBody>
          <a:bodyPr/>
          <a:lstStyle/>
          <a:p>
            <a:r>
              <a:rPr lang="en-US" dirty="0"/>
              <a:t>2024 Introduction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724721-D77F-EB9D-DF81-B0DA2AA8C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7707" y="1181745"/>
            <a:ext cx="11421093" cy="5060197"/>
          </a:xfrm>
        </p:spPr>
        <p:txBody>
          <a:bodyPr/>
          <a:lstStyle/>
          <a:p>
            <a:r>
              <a:rPr lang="en-US" dirty="0"/>
              <a:t>Today’s first meeting of the year and good time to look to 2023 work done.</a:t>
            </a:r>
            <a:br>
              <a:rPr lang="en-US" dirty="0"/>
            </a:br>
            <a:r>
              <a:rPr lang="en-US" dirty="0"/>
              <a:t>(But still a busy time with EYETS, some people could not make it today)</a:t>
            </a:r>
            <a:br>
              <a:rPr lang="en-US" dirty="0"/>
            </a:br>
            <a:endParaRPr lang="en-US" dirty="0"/>
          </a:p>
          <a:p>
            <a:r>
              <a:rPr lang="en-US" u="sng" dirty="0"/>
              <a:t>We had in 2023:</a:t>
            </a:r>
            <a:br>
              <a:rPr lang="en-US" u="sng" dirty="0"/>
            </a:br>
            <a:br>
              <a:rPr lang="en-US" dirty="0"/>
            </a:br>
            <a:r>
              <a:rPr lang="en-US" dirty="0"/>
              <a:t>- 5 regular meetings</a:t>
            </a:r>
          </a:p>
          <a:p>
            <a:r>
              <a:rPr lang="en-US" dirty="0"/>
              <a:t>- 1 kick-off Bellows &amp; Hybrid+</a:t>
            </a:r>
          </a:p>
          <a:p>
            <a:r>
              <a:rPr lang="en-US" dirty="0"/>
              <a:t>- 1 kick-off new design</a:t>
            </a:r>
          </a:p>
          <a:p>
            <a:r>
              <a:rPr lang="en-US" dirty="0"/>
              <a:t>- Meeting with compagnies </a:t>
            </a:r>
            <a:br>
              <a:rPr lang="en-US" dirty="0"/>
            </a:br>
            <a:r>
              <a:rPr lang="en-US" dirty="0"/>
              <a:t>(UHVD, LINMOT, ETEL)</a:t>
            </a:r>
          </a:p>
          <a:p>
            <a:r>
              <a:rPr lang="en-US" dirty="0"/>
              <a:t>- lots of ad-hoc meetings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3F884B-8FF3-970E-4649-6BB32355F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BWS LHC CONS meeting #11 | 22.01.2023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616DA-EC6E-1066-8D55-D156F0A00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23EF16-41DE-ECD4-18AF-1AA5B2D2593A}"/>
              </a:ext>
            </a:extLst>
          </p:cNvPr>
          <p:cNvSpPr txBox="1"/>
          <p:nvPr/>
        </p:nvSpPr>
        <p:spPr>
          <a:xfrm>
            <a:off x="6150378" y="4989609"/>
            <a:ext cx="51841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=&gt; More follow-up &amp; actions tracking this year</a:t>
            </a:r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746C7431-514A-B147-ED1D-7F5076E918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5358" y="2138132"/>
            <a:ext cx="7199435" cy="277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4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791E6A-405F-79E6-DC26-C82E75FB9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Introduction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D5740AD-840A-087F-DAE0-3095459BD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69933"/>
            <a:ext cx="5616575" cy="422517"/>
          </a:xfrm>
        </p:spPr>
        <p:txBody>
          <a:bodyPr/>
          <a:lstStyle/>
          <a:p>
            <a:r>
              <a:rPr lang="en-US" dirty="0"/>
              <a:t>2023 achievements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724721-D77F-EB9D-DF81-B0DA2AA8C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0719" y="1741484"/>
            <a:ext cx="5616575" cy="3965763"/>
          </a:xfrm>
        </p:spPr>
        <p:txBody>
          <a:bodyPr/>
          <a:lstStyle/>
          <a:p>
            <a:pPr marL="0" indent="0">
              <a:lnSpc>
                <a:spcPct val="107000"/>
              </a:lnSpc>
              <a:buNone/>
            </a:pPr>
            <a:r>
              <a:rPr lang="en-US" sz="1800" dirty="0"/>
              <a:t>- Hybrids validated with beam (dedicated MD)</a:t>
            </a:r>
            <a:br>
              <a:rPr lang="en-US" sz="1800" dirty="0"/>
            </a:br>
            <a:r>
              <a:rPr lang="en-US" sz="1800" dirty="0"/>
              <a:t>- Hybrids test with new laser calibration bench</a:t>
            </a:r>
            <a:br>
              <a:rPr lang="en-US" sz="1800" dirty="0"/>
            </a:br>
            <a:r>
              <a:rPr lang="en-US" sz="1800" dirty="0"/>
              <a:t>- MCA extensively tested</a:t>
            </a:r>
            <a:br>
              <a:rPr lang="en-US" sz="1800" dirty="0"/>
            </a:br>
            <a:r>
              <a:rPr lang="en-US" sz="1800" dirty="0"/>
              <a:t>- Many R&amp;D investigations</a:t>
            </a:r>
            <a:br>
              <a:rPr lang="en-US" sz="1800" dirty="0"/>
            </a:br>
            <a:r>
              <a:rPr lang="en-US" sz="1800" dirty="0"/>
              <a:t>- 4 Hybrid+ installed with new bellows in LHC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u="sng" dirty="0"/>
              <a:t>Plan for 2024</a:t>
            </a:r>
            <a:br>
              <a:rPr lang="en-US" sz="1800" u="sng" dirty="0"/>
            </a:br>
            <a:r>
              <a:rPr lang="en-US" sz="1800" dirty="0"/>
              <a:t>Push Hybrid+ for operation (LMC recommendation)</a:t>
            </a:r>
            <a:br>
              <a:rPr lang="en-US" sz="1800" dirty="0"/>
            </a:br>
            <a:r>
              <a:rPr lang="en-US" sz="1800" dirty="0"/>
              <a:t>Test MCA with extended range (133mm!)</a:t>
            </a:r>
            <a:br>
              <a:rPr lang="en-US" sz="1800" dirty="0"/>
            </a:br>
            <a:r>
              <a:rPr lang="en-US" sz="1800" dirty="0"/>
              <a:t>Test linear motor bench as candidate for actuator</a:t>
            </a:r>
            <a:br>
              <a:rPr lang="en-US" sz="1800" dirty="0"/>
            </a:br>
            <a:r>
              <a:rPr lang="en-US" sz="1800" dirty="0"/>
              <a:t>R&amp;D for </a:t>
            </a:r>
            <a:r>
              <a:rPr lang="en-US" sz="1800"/>
              <a:t>in-vacuum parts and </a:t>
            </a:r>
            <a:r>
              <a:rPr lang="en-US" sz="1800" dirty="0"/>
              <a:t>actuator</a:t>
            </a:r>
            <a:br>
              <a:rPr lang="en-US" sz="1800" dirty="0"/>
            </a:b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Prototype to test for run2025 ?</a:t>
            </a:r>
            <a:br>
              <a:rPr lang="en-GB" sz="1800" dirty="0"/>
            </a:br>
            <a:endParaRPr lang="en-GB" sz="1800" u="sng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2CAC898-1054-85FE-8449-9535CC93DB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82636"/>
            <a:ext cx="5616600" cy="409814"/>
          </a:xfrm>
        </p:spPr>
        <p:txBody>
          <a:bodyPr/>
          <a:lstStyle/>
          <a:p>
            <a:r>
              <a:rPr lang="en-US" dirty="0"/>
              <a:t>Priorities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E9FA19A-2C59-9745-7BA3-99DA94394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6987" y="1639843"/>
            <a:ext cx="5611813" cy="4169043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u="none" strike="noStrik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Continuity of service to OP before/after LS3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u="none" strike="noStrik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Test a suitable prototype </a:t>
            </a:r>
            <a:r>
              <a:rPr lang="en-GB" sz="1800" u="sng" strike="noStrik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before</a:t>
            </a:r>
            <a:r>
              <a:rPr lang="en-GB" sz="1800" u="none" strike="noStrik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LS3 to validate the consolidation candidate.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Deploy the new devices during LS3, probably in // to Hybrid+ (requires additional infrastructure)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800" u="none" strike="noStrik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Agree with stakeholders of switch strategy parallel operation with Hybrid+ post-LS3?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8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Hybrid+</a:t>
            </a: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is just an intermediate system to ensure operation post LS3 with a proven system tested with beam. </a:t>
            </a:r>
            <a:endParaRPr lang="en-GB" sz="18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3F884B-8FF3-970E-4649-6BB32355F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BWS LHC CONS meeting #11 | 22.01.2023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616DA-EC6E-1066-8D55-D156F0A00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33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780CD23-21E9-308B-6DAB-A72D4418D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7671"/>
          </a:xfrm>
        </p:spPr>
        <p:txBody>
          <a:bodyPr/>
          <a:lstStyle/>
          <a:p>
            <a:r>
              <a:rPr lang="en-US" dirty="0"/>
              <a:t>Documentations and follow-up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D05F34-50F6-DAFA-5D51-5A772A329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meeting #11 | 22.01.2023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56F3D-88D0-CCBF-AA45-F6E8F68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AE07816-9182-28A7-0E9F-07DFC179833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Move doc to official BI CONS structure</a:t>
            </a:r>
            <a:br>
              <a:rPr lang="en-US" dirty="0"/>
            </a:br>
            <a:r>
              <a:rPr lang="en-US" dirty="0"/>
              <a:t>(from BI-PM and BI-ML sources)</a:t>
            </a:r>
          </a:p>
          <a:p>
            <a:r>
              <a:rPr lang="en-US" dirty="0"/>
              <a:t>Use JIRA to follow-up actions (if you like)</a:t>
            </a:r>
            <a:endParaRPr lang="en-GB" dirty="0"/>
          </a:p>
        </p:txBody>
      </p:sp>
      <p:pic>
        <p:nvPicPr>
          <p:cNvPr id="15" name="Content Placeholder 11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0BFD26D1-D3F1-60CB-EBF5-309120332D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778" y="2826284"/>
            <a:ext cx="4212068" cy="2805490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B286352-7901-D0D6-562E-F58E5398DA3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8" name="Content Placeholder 9" descr="A screenshot of a computer&#10;&#10;Description automatically generated">
            <a:extLst>
              <a:ext uri="{FF2B5EF4-FFF2-40B4-BE49-F238E27FC236}">
                <a16:creationId xmlns:a16="http://schemas.microsoft.com/office/drawing/2014/main" id="{B5D248F5-BDA1-2D3D-81F4-E8796F0D98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86"/>
          <a:stretch/>
        </p:blipFill>
        <p:spPr>
          <a:xfrm>
            <a:off x="1640939" y="2928644"/>
            <a:ext cx="2787701" cy="3088408"/>
          </a:xfrm>
          <a:prstGeom prst="rect">
            <a:avLst/>
          </a:prstGeom>
        </p:spPr>
      </p:pic>
      <p:sp>
        <p:nvSpPr>
          <p:cNvPr id="20" name="Arrow: Up 19">
            <a:extLst>
              <a:ext uri="{FF2B5EF4-FFF2-40B4-BE49-F238E27FC236}">
                <a16:creationId xmlns:a16="http://schemas.microsoft.com/office/drawing/2014/main" id="{E6680574-7A7A-DF8D-FDC8-864C8861FB8C}"/>
              </a:ext>
            </a:extLst>
          </p:cNvPr>
          <p:cNvSpPr/>
          <p:nvPr/>
        </p:nvSpPr>
        <p:spPr>
          <a:xfrm rot="16200000">
            <a:off x="4219157" y="3712575"/>
            <a:ext cx="433952" cy="3319739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703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20210211-BWS-Commissioning-status</Template>
  <TotalTime>25226</TotalTime>
  <Words>379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LHC BWS CONS project team meeting #11</vt:lpstr>
      <vt:lpstr>2024 Introduction</vt:lpstr>
      <vt:lpstr>2024 Introduction</vt:lpstr>
      <vt:lpstr>Documentations and follow-up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Jonathan Emery</dc:creator>
  <cp:lastModifiedBy>Jonathan Emery</cp:lastModifiedBy>
  <cp:revision>2078</cp:revision>
  <dcterms:created xsi:type="dcterms:W3CDTF">2021-02-08T12:58:52Z</dcterms:created>
  <dcterms:modified xsi:type="dcterms:W3CDTF">2024-01-22T12:36:06Z</dcterms:modified>
</cp:coreProperties>
</file>