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146850614" r:id="rId3"/>
    <p:sldId id="2146850615" r:id="rId4"/>
    <p:sldId id="2146850616" r:id="rId5"/>
    <p:sldId id="2146850617" r:id="rId6"/>
    <p:sldId id="262" r:id="rId7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C24BCF5-25BB-53F9-7A07-28F4109FA080}" name="Laura Wirtavuori" initials="LW" userId="S::laura.wirtavuori@cern.ch::3f4a20d0-a0dd-4408-b7ed-5b2dfa05c84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B918"/>
    <a:srgbClr val="02879B"/>
    <a:srgbClr val="F59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6"/>
    <p:restoredTop sz="94684"/>
  </p:normalViewPr>
  <p:slideViewPr>
    <p:cSldViewPr snapToGrid="0" snapToObjects="1">
      <p:cViewPr varScale="1">
        <p:scale>
          <a:sx n="135" d="100"/>
          <a:sy n="135" d="100"/>
        </p:scale>
        <p:origin x="8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0BE6A8-227F-824F-A293-3082DA905717}" type="datetimeFigureOut">
              <a:rPr lang="en-CH" smtClean="0"/>
              <a:t>09.02.24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52CD4D-D63E-9942-AF6B-8971CE6788C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52481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2CD4D-D63E-9942-AF6B-8971CE6788C8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60893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991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564413" y="1302203"/>
            <a:ext cx="8019955" cy="3303736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92" y="617543"/>
            <a:ext cx="4668195" cy="50054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4414" y="1302202"/>
            <a:ext cx="8027992" cy="3368043"/>
          </a:xfrm>
        </p:spPr>
        <p:txBody>
          <a:bodyPr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92" y="617543"/>
            <a:ext cx="4668195" cy="50054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4414" y="1302202"/>
            <a:ext cx="8027992" cy="3368043"/>
          </a:xfr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18692" y="617543"/>
            <a:ext cx="4668195" cy="50054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69488494"/>
              </p:ext>
            </p:extLst>
          </p:nvPr>
        </p:nvGraphicFramePr>
        <p:xfrm>
          <a:off x="61156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54182" y="1154544"/>
            <a:ext cx="8043333" cy="3468255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  <p:sldLayoutId id="2147483649" r:id="rId3"/>
    <p:sldLayoutId id="2147483651" r:id="rId4"/>
    <p:sldLayoutId id="2147483650" r:id="rId5"/>
    <p:sldLayoutId id="2147483652" r:id="rId6"/>
    <p:sldLayoutId id="2147483653" r:id="rId7"/>
    <p:sldLayoutId id="2147483654" r:id="rId8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C4DA99-BED6-C645-8D30-10200398F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Future of </a:t>
            </a:r>
            <a:r>
              <a:rPr lang="en-GB" dirty="0" err="1"/>
              <a:t>IdeaSquare</a:t>
            </a:r>
            <a:r>
              <a:rPr lang="en-GB" dirty="0"/>
              <a:t> student programmes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E89ECE3-4923-F240-B9AC-AFEBB5B17A8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/>
              <a:t>Team Day 9</a:t>
            </a:r>
            <a:r>
              <a:rPr lang="en-GB" baseline="30000" dirty="0"/>
              <a:t>th</a:t>
            </a:r>
            <a:r>
              <a:rPr lang="en-GB" dirty="0"/>
              <a:t> Feb 2024</a:t>
            </a:r>
          </a:p>
          <a:p>
            <a:r>
              <a:rPr lang="en-GB" dirty="0"/>
              <a:t>Ole Werner, Catarina Batista, </a:t>
            </a:r>
            <a:r>
              <a:rPr lang="en-GB" dirty="0" err="1"/>
              <a:t>Tuuli</a:t>
            </a:r>
            <a:r>
              <a:rPr lang="en-GB" dirty="0"/>
              <a:t> </a:t>
            </a:r>
            <a:r>
              <a:rPr lang="en-GB" dirty="0" err="1"/>
              <a:t>Utriainen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0104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9D68A532-10FA-A40C-7ABD-88961DDDEB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- 2 visits already happened (OPER.CBI + PdP ATTRACT)</a:t>
            </a:r>
          </a:p>
          <a:p>
            <a:r>
              <a:rPr lang="en-CH" dirty="0"/>
              <a:t>- Reporting of i2planet development workshop </a:t>
            </a:r>
          </a:p>
          <a:p>
            <a:r>
              <a:rPr lang="en-CH" dirty="0"/>
              <a:t>- Temporary re-structuring of i2Planet related responsilbilities </a:t>
            </a:r>
          </a:p>
          <a:p>
            <a:r>
              <a:rPr lang="en-CH" dirty="0"/>
              <a:t>	- operating at full demand with lessened capacity</a:t>
            </a:r>
          </a:p>
          <a:p>
            <a:r>
              <a:rPr lang="en-CH" dirty="0"/>
              <a:t>	- what needs to be picked up and by who?</a:t>
            </a: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C8A2DA-154B-FABB-921C-351F11527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What’s ongoing/ status</a:t>
            </a:r>
            <a:br>
              <a:rPr lang="en-GB" dirty="0"/>
            </a:b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003172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70D8D6-F7D0-78CD-447E-EB4EBDA961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6E27D783-0C70-FB06-6E7C-A9A4A5DF38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H" dirty="0"/>
              <a:t>- 90% of calendar space is booked in Feb – 46/52 weeks are booked (all events, not only edu)</a:t>
            </a:r>
          </a:p>
          <a:p>
            <a:r>
              <a:rPr lang="en-CH" dirty="0"/>
              <a:t>- i2P pilots (heavier planning and designing)</a:t>
            </a:r>
          </a:p>
          <a:p>
            <a:r>
              <a:rPr lang="en-CH" dirty="0"/>
              <a:t>	- outline process of desiging a pilot </a:t>
            </a:r>
          </a:p>
          <a:p>
            <a:r>
              <a:rPr lang="en-CH" dirty="0"/>
              <a:t>- “Last round” CBI + ATTRACT programs</a:t>
            </a:r>
          </a:p>
          <a:p>
            <a:r>
              <a:rPr lang="en-CH" dirty="0"/>
              <a:t>- Executive education?</a:t>
            </a:r>
          </a:p>
          <a:p>
            <a:r>
              <a:rPr lang="en-CH" dirty="0"/>
              <a:t>- Quo Vadis 2.0</a:t>
            </a:r>
          </a:p>
          <a:p>
            <a:r>
              <a:rPr lang="en-CH" dirty="0"/>
              <a:t>- New collaborations arising (St. Johns, St. Gallen, …)</a:t>
            </a:r>
          </a:p>
          <a:p>
            <a:r>
              <a:rPr lang="en-CH" dirty="0"/>
              <a:t>- Development efforts aimed at helping with demand (Future Days, innosuisse, OIS…) 	– why and what is the expected benefit</a:t>
            </a:r>
          </a:p>
          <a:p>
            <a:r>
              <a:rPr lang="en-CH" dirty="0"/>
              <a:t>- Practicioner’s guide</a:t>
            </a: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8946684-0126-1CDC-DC69-3372EAE08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2024 will look like</a:t>
            </a:r>
          </a:p>
        </p:txBody>
      </p:sp>
    </p:spTree>
    <p:extLst>
      <p:ext uri="{BB962C8B-B14F-4D97-AF65-F5344CB8AC3E}">
        <p14:creationId xmlns:p14="http://schemas.microsoft.com/office/powerpoint/2010/main" val="1850961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A35A44-5610-7F21-C13A-1700368C42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4BA33937-A26B-7653-C62E-0C4372B742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- Empty calendar, baby – why we are doing promo so we have new projects/entities</a:t>
            </a:r>
          </a:p>
          <a:p>
            <a:r>
              <a:rPr lang="en-CH" dirty="0"/>
              <a:t>- i2Planet pilots mature and are run again in a more established manner</a:t>
            </a:r>
          </a:p>
          <a:p>
            <a:r>
              <a:rPr lang="en-CH" dirty="0"/>
              <a:t>- Trying out longer i2Planet formats, more touchpoints with i2/continuity</a:t>
            </a:r>
          </a:p>
          <a:p>
            <a:r>
              <a:rPr lang="en-CH" dirty="0"/>
              <a:t>- CBI transition to be expected – similar timelines to CBI FP and CBI A3 to be kept</a:t>
            </a:r>
          </a:p>
          <a:p>
            <a:endParaRPr lang="en-CH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83F208C-BEFB-E19E-DC7C-A6FA389A0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2025 might look like</a:t>
            </a:r>
          </a:p>
        </p:txBody>
      </p:sp>
    </p:spTree>
    <p:extLst>
      <p:ext uri="{BB962C8B-B14F-4D97-AF65-F5344CB8AC3E}">
        <p14:creationId xmlns:p14="http://schemas.microsoft.com/office/powerpoint/2010/main" val="643920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752331-774B-BB8D-9FE6-50A5FAEF3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CD5D2913-83F3-D7DD-05A7-0AEDC16ED9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- Prioritising what to accept, making space in our calendar (and minds) to plan and design new stuff.</a:t>
            </a:r>
          </a:p>
          <a:p>
            <a:r>
              <a:rPr lang="en-GB" dirty="0"/>
              <a:t>	- deciding on “standby” deadlines and free weeks.</a:t>
            </a:r>
          </a:p>
          <a:p>
            <a:r>
              <a:rPr lang="en-GB" dirty="0"/>
              <a:t>- Time planning and allocation for i2P development and pilot design.</a:t>
            </a:r>
          </a:p>
          <a:p>
            <a:r>
              <a:rPr lang="en-GB" dirty="0"/>
              <a:t>- Are tours/public facing events done only by </a:t>
            </a:r>
            <a:r>
              <a:rPr lang="en-GB"/>
              <a:t>Edu team?</a:t>
            </a:r>
            <a:endParaRPr lang="en-GB" dirty="0"/>
          </a:p>
          <a:p>
            <a:r>
              <a:rPr lang="en-GB" dirty="0"/>
              <a:t>- Fee for space usage to cover logistics work around visits (?) – food for thought?</a:t>
            </a:r>
          </a:p>
          <a:p>
            <a:r>
              <a:rPr lang="en-GB" dirty="0"/>
              <a:t>- Consider internal positioning at CERN – what are our contact points, what is our rationale for providing these educational services? What is the conversion rate of our alumni?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A547DB-B22D-E73B-1EC2-854D0F2FB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92" y="617543"/>
            <a:ext cx="6655106" cy="500549"/>
          </a:xfrm>
        </p:spPr>
        <p:txBody>
          <a:bodyPr/>
          <a:lstStyle/>
          <a:p>
            <a:r>
              <a:rPr lang="en-GB" dirty="0"/>
              <a:t>Things to learn from/improve</a:t>
            </a:r>
          </a:p>
        </p:txBody>
      </p:sp>
    </p:spTree>
    <p:extLst>
      <p:ext uri="{BB962C8B-B14F-4D97-AF65-F5344CB8AC3E}">
        <p14:creationId xmlns:p14="http://schemas.microsoft.com/office/powerpoint/2010/main" val="1589823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00BDF7-2475-01CE-C7CC-E936216753E4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7" name="Picture 6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B8499752-B957-822D-1626-026255E968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032" b="3253"/>
          <a:stretch/>
        </p:blipFill>
        <p:spPr>
          <a:xfrm>
            <a:off x="1421027" y="0"/>
            <a:ext cx="7722973" cy="5254416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7DA63999-7F06-2088-8852-6DE662030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211" y="711645"/>
            <a:ext cx="1421027" cy="500549"/>
          </a:xfrm>
        </p:spPr>
        <p:txBody>
          <a:bodyPr/>
          <a:lstStyle/>
          <a:p>
            <a:r>
              <a:rPr lang="en-CH" dirty="0"/>
              <a:t>Thank you!</a:t>
            </a:r>
          </a:p>
        </p:txBody>
      </p:sp>
      <p:pic>
        <p:nvPicPr>
          <p:cNvPr id="12" name="Picture 11" descr="A picture containing person, decker, several&#10;&#10;Description automatically generated">
            <a:extLst>
              <a:ext uri="{FF2B5EF4-FFF2-40B4-BE49-F238E27FC236}">
                <a16:creationId xmlns:a16="http://schemas.microsoft.com/office/drawing/2014/main" id="{4E2C0274-833A-817E-B687-E77F3D5BDE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1027" y="0"/>
            <a:ext cx="7715250" cy="5143500"/>
          </a:xfrm>
          <a:prstGeom prst="rect">
            <a:avLst/>
          </a:prstGeom>
        </p:spPr>
      </p:pic>
      <p:pic>
        <p:nvPicPr>
          <p:cNvPr id="14" name="Picture 13" descr="A large group of people posing for a photo&#10;&#10;Description automatically generated">
            <a:extLst>
              <a:ext uri="{FF2B5EF4-FFF2-40B4-BE49-F238E27FC236}">
                <a16:creationId xmlns:a16="http://schemas.microsoft.com/office/drawing/2014/main" id="{2B66E4F4-9E2F-20CB-2EDD-A32E6266FF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1026" y="167984"/>
            <a:ext cx="7722973" cy="4862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539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lantilla base_LL_2" id="{B3621099-D00D-064A-9509-1190505C8C17}" vid="{EFF8DA4F-A527-2A44-B550-F3673114F34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11175</TotalTime>
  <Words>359</Words>
  <Application>Microsoft Macintosh PowerPoint</Application>
  <PresentationFormat>On-screen Show (16:9)</PresentationFormat>
  <Paragraphs>33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Helvetica</vt:lpstr>
      <vt:lpstr>Helvetica 75</vt:lpstr>
      <vt:lpstr>Opcion Foto</vt:lpstr>
      <vt:lpstr>Future of IdeaSquare student programmes</vt:lpstr>
      <vt:lpstr>What’s ongoing/ status </vt:lpstr>
      <vt:lpstr>How 2024 will look like</vt:lpstr>
      <vt:lpstr>How 2025 might look like</vt:lpstr>
      <vt:lpstr>Things to learn from/improve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Wirtavuori</dc:creator>
  <cp:lastModifiedBy>Catarina Batista</cp:lastModifiedBy>
  <cp:revision>27</cp:revision>
  <dcterms:created xsi:type="dcterms:W3CDTF">2022-02-04T12:44:16Z</dcterms:created>
  <dcterms:modified xsi:type="dcterms:W3CDTF">2024-02-09T09:54:40Z</dcterms:modified>
</cp:coreProperties>
</file>