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75" r:id="rId3"/>
    <p:sldId id="293" r:id="rId4"/>
    <p:sldId id="299" r:id="rId5"/>
    <p:sldId id="300" r:id="rId6"/>
    <p:sldId id="301" r:id="rId7"/>
    <p:sldId id="278" r:id="rId8"/>
    <p:sldId id="304" r:id="rId9"/>
    <p:sldId id="302" r:id="rId10"/>
    <p:sldId id="303" r:id="rId11"/>
    <p:sldId id="305" r:id="rId12"/>
    <p:sldId id="295" r:id="rId13"/>
    <p:sldId id="306" r:id="rId14"/>
    <p:sldId id="307" r:id="rId15"/>
    <p:sldId id="308" r:id="rId16"/>
    <p:sldId id="309" r:id="rId17"/>
    <p:sldId id="291" r:id="rId18"/>
    <p:sldId id="314" r:id="rId19"/>
    <p:sldId id="315" r:id="rId20"/>
    <p:sldId id="310" r:id="rId21"/>
    <p:sldId id="311" r:id="rId22"/>
    <p:sldId id="313" r:id="rId23"/>
    <p:sldId id="312" r:id="rId24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79A"/>
    <a:srgbClr val="F59600"/>
    <a:srgbClr val="E60032"/>
    <a:srgbClr val="6E378C"/>
    <a:srgbClr val="87B919"/>
    <a:srgbClr val="87B9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12"/>
    <p:restoredTop sz="85580"/>
  </p:normalViewPr>
  <p:slideViewPr>
    <p:cSldViewPr snapToGrid="0" snapToObjects="1">
      <p:cViewPr varScale="1">
        <p:scale>
          <a:sx n="135" d="100"/>
          <a:sy n="135" d="100"/>
        </p:scale>
        <p:origin x="1448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3120" y="20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D243F3-2B48-FC44-8E82-C612C6D66911}" type="doc">
      <dgm:prSet loTypeId="urn:microsoft.com/office/officeart/2005/8/layout/hList3" loCatId="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n-GB"/>
        </a:p>
      </dgm:t>
    </dgm:pt>
    <dgm:pt modelId="{8AB0B15D-6C8F-2C4C-96CF-5C0F38A76BCD}">
      <dgm:prSet phldrT="[Text]" custT="1"/>
      <dgm:spPr/>
      <dgm:t>
        <a:bodyPr/>
        <a:lstStyle/>
        <a:p>
          <a:r>
            <a:rPr lang="en-GB" sz="3200" dirty="0"/>
            <a:t>Workshops and events</a:t>
          </a:r>
        </a:p>
      </dgm:t>
    </dgm:pt>
    <dgm:pt modelId="{7C73956E-B5EE-C54C-9CEB-5959A6555950}" type="parTrans" cxnId="{6FC766DB-2BFD-1148-9A9A-09FCA917BE97}">
      <dgm:prSet/>
      <dgm:spPr/>
      <dgm:t>
        <a:bodyPr/>
        <a:lstStyle/>
        <a:p>
          <a:endParaRPr lang="en-GB"/>
        </a:p>
      </dgm:t>
    </dgm:pt>
    <dgm:pt modelId="{49C771C0-90E9-EB4C-9557-94DE629C8F5B}" type="sibTrans" cxnId="{6FC766DB-2BFD-1148-9A9A-09FCA917BE97}">
      <dgm:prSet/>
      <dgm:spPr/>
      <dgm:t>
        <a:bodyPr/>
        <a:lstStyle/>
        <a:p>
          <a:endParaRPr lang="en-GB"/>
        </a:p>
      </dgm:t>
    </dgm:pt>
    <dgm:pt modelId="{BB67EED5-7025-2540-A363-01F4D8070A5C}">
      <dgm:prSet phldrT="[Text]"/>
      <dgm:spPr/>
      <dgm:t>
        <a:bodyPr/>
        <a:lstStyle/>
        <a:p>
          <a:pPr algn="ctr"/>
          <a:r>
            <a:rPr lang="en-GB" b="1" dirty="0"/>
            <a:t>Arduino workshop</a:t>
          </a:r>
        </a:p>
        <a:p>
          <a:pPr algn="l"/>
          <a:r>
            <a:rPr lang="en-GB" dirty="0"/>
            <a:t>Held by Alberto </a:t>
          </a:r>
          <a:r>
            <a:rPr lang="en-GB" dirty="0" err="1"/>
            <a:t>Perro</a:t>
          </a:r>
          <a:endParaRPr lang="en-GB" dirty="0"/>
        </a:p>
        <a:p>
          <a:pPr algn="l">
            <a:buFont typeface="Arial" panose="020B0604020202020204" pitchFamily="34" charset="0"/>
            <a:buChar char="•"/>
          </a:pPr>
          <a:r>
            <a:rPr lang="en-GB" dirty="0"/>
            <a:t>2h workshop for CERN Personnel</a:t>
          </a:r>
        </a:p>
        <a:p>
          <a:pPr algn="l">
            <a:buFont typeface="Arial" panose="020B0604020202020204" pitchFamily="34" charset="0"/>
            <a:buChar char="•"/>
          </a:pPr>
          <a:r>
            <a:rPr lang="en-GB" dirty="0"/>
            <a:t>6 workshops the last year</a:t>
          </a:r>
        </a:p>
        <a:p>
          <a:pPr algn="l">
            <a:buFont typeface="Arial" panose="020B0604020202020204" pitchFamily="34" charset="0"/>
            <a:buChar char="•"/>
          </a:pPr>
          <a:r>
            <a:rPr lang="en-GB" dirty="0"/>
            <a:t>60+ attendees </a:t>
          </a:r>
        </a:p>
      </dgm:t>
    </dgm:pt>
    <dgm:pt modelId="{42E7FF48-4BEA-E64A-A2F3-C8E825037A39}" type="parTrans" cxnId="{002A62B6-B392-894A-9599-FA42EB501B9B}">
      <dgm:prSet/>
      <dgm:spPr/>
      <dgm:t>
        <a:bodyPr/>
        <a:lstStyle/>
        <a:p>
          <a:endParaRPr lang="en-GB"/>
        </a:p>
      </dgm:t>
    </dgm:pt>
    <dgm:pt modelId="{462644F5-8D15-9748-A828-1D978BCEFBBA}" type="sibTrans" cxnId="{002A62B6-B392-894A-9599-FA42EB501B9B}">
      <dgm:prSet/>
      <dgm:spPr/>
      <dgm:t>
        <a:bodyPr/>
        <a:lstStyle/>
        <a:p>
          <a:endParaRPr lang="en-GB"/>
        </a:p>
      </dgm:t>
    </dgm:pt>
    <dgm:pt modelId="{164D9C71-4A0B-4942-BE6D-42B5FCCFF7A7}">
      <dgm:prSet phldrT="[Text]"/>
      <dgm:spPr/>
      <dgm:t>
        <a:bodyPr/>
        <a:lstStyle/>
        <a:p>
          <a:pPr algn="ctr"/>
          <a:r>
            <a:rPr lang="en-GB" b="1" dirty="0"/>
            <a:t>Prototyping at CERN event</a:t>
          </a:r>
        </a:p>
        <a:p>
          <a:pPr algn="l"/>
          <a:r>
            <a:rPr lang="en-GB" dirty="0"/>
            <a:t>June and November</a:t>
          </a:r>
        </a:p>
        <a:p>
          <a:pPr algn="l">
            <a:buFont typeface="Arial" panose="020B0604020202020204" pitchFamily="34" charset="0"/>
            <a:buChar char="•"/>
          </a:pPr>
          <a:r>
            <a:rPr lang="en-GB" dirty="0"/>
            <a:t>CERN </a:t>
          </a:r>
          <a:r>
            <a:rPr lang="en-GB" dirty="0" err="1"/>
            <a:t>Personell</a:t>
          </a:r>
          <a:r>
            <a:rPr lang="en-GB" dirty="0"/>
            <a:t> brings their prototypes and shares insights</a:t>
          </a:r>
        </a:p>
        <a:p>
          <a:pPr algn="l">
            <a:buFont typeface="Arial" panose="020B0604020202020204" pitchFamily="34" charset="0"/>
            <a:buChar char="•"/>
          </a:pPr>
          <a:r>
            <a:rPr lang="en-GB" dirty="0"/>
            <a:t>30+ attendees</a:t>
          </a:r>
        </a:p>
      </dgm:t>
    </dgm:pt>
    <dgm:pt modelId="{C24BE5DD-8C5D-714F-B9A5-02991EAFED56}" type="parTrans" cxnId="{8A36FC34-060C-C043-939C-1A6FAEC83D84}">
      <dgm:prSet/>
      <dgm:spPr/>
      <dgm:t>
        <a:bodyPr/>
        <a:lstStyle/>
        <a:p>
          <a:endParaRPr lang="en-GB"/>
        </a:p>
      </dgm:t>
    </dgm:pt>
    <dgm:pt modelId="{D9DE817C-2CE1-C84F-921B-2402A6FC7034}" type="sibTrans" cxnId="{8A36FC34-060C-C043-939C-1A6FAEC83D84}">
      <dgm:prSet/>
      <dgm:spPr/>
      <dgm:t>
        <a:bodyPr/>
        <a:lstStyle/>
        <a:p>
          <a:endParaRPr lang="en-GB"/>
        </a:p>
      </dgm:t>
    </dgm:pt>
    <dgm:pt modelId="{C3DC6CF7-F6DF-D847-B189-13B6BD769463}">
      <dgm:prSet/>
      <dgm:spPr/>
      <dgm:t>
        <a:bodyPr/>
        <a:lstStyle/>
        <a:p>
          <a:pPr algn="ctr"/>
          <a:r>
            <a:rPr lang="en-GB" b="1" dirty="0"/>
            <a:t>FPGA Programming using LabVIEW</a:t>
          </a:r>
        </a:p>
        <a:p>
          <a:pPr algn="l">
            <a:buFont typeface="Arial" panose="020B0604020202020204" pitchFamily="34" charset="0"/>
            <a:buChar char="•"/>
          </a:pPr>
          <a:r>
            <a:rPr lang="en-GB" dirty="0"/>
            <a:t>Held by </a:t>
          </a:r>
          <a:r>
            <a:rPr lang="en-GB" dirty="0" err="1"/>
            <a:t>Adriaan</a:t>
          </a:r>
          <a:r>
            <a:rPr lang="en-GB" dirty="0"/>
            <a:t> </a:t>
          </a:r>
          <a:r>
            <a:rPr lang="en-GB" dirty="0" err="1"/>
            <a:t>Rijllart</a:t>
          </a:r>
          <a:endParaRPr lang="en-GB" dirty="0"/>
        </a:p>
        <a:p>
          <a:pPr algn="l">
            <a:buFont typeface="Arial" panose="020B0604020202020204" pitchFamily="34" charset="0"/>
            <a:buChar char="•"/>
          </a:pPr>
          <a:r>
            <a:rPr lang="en-GB" dirty="0"/>
            <a:t>2 x 2h for CERN personnel</a:t>
          </a:r>
        </a:p>
        <a:p>
          <a:pPr algn="l">
            <a:buFont typeface="Arial" panose="020B0604020202020204" pitchFamily="34" charset="0"/>
            <a:buChar char="•"/>
          </a:pPr>
          <a:r>
            <a:rPr lang="en-GB" dirty="0"/>
            <a:t>5 workshops the last year</a:t>
          </a:r>
        </a:p>
        <a:p>
          <a:pPr algn="l">
            <a:buFont typeface="Arial" panose="020B0604020202020204" pitchFamily="34" charset="0"/>
            <a:buChar char="•"/>
          </a:pPr>
          <a:r>
            <a:rPr lang="en-GB" dirty="0"/>
            <a:t>50+ attendees</a:t>
          </a:r>
        </a:p>
        <a:p>
          <a:pPr algn="ctr"/>
          <a:endParaRPr lang="en-CH" dirty="0"/>
        </a:p>
      </dgm:t>
    </dgm:pt>
    <dgm:pt modelId="{885AE4B2-62BE-8E4B-A3B3-90B130AA57AF}" type="parTrans" cxnId="{A80E6341-9F63-7547-919E-A4F0EC4EDD5E}">
      <dgm:prSet/>
      <dgm:spPr/>
      <dgm:t>
        <a:bodyPr/>
        <a:lstStyle/>
        <a:p>
          <a:endParaRPr lang="en-GB"/>
        </a:p>
      </dgm:t>
    </dgm:pt>
    <dgm:pt modelId="{32CBCDE2-AB8B-324D-936C-44FF5036BF5E}" type="sibTrans" cxnId="{A80E6341-9F63-7547-919E-A4F0EC4EDD5E}">
      <dgm:prSet/>
      <dgm:spPr/>
      <dgm:t>
        <a:bodyPr/>
        <a:lstStyle/>
        <a:p>
          <a:endParaRPr lang="en-GB"/>
        </a:p>
      </dgm:t>
    </dgm:pt>
    <dgm:pt modelId="{75084F07-1DD9-1F4F-8B43-864D6F5EAE18}" type="pres">
      <dgm:prSet presAssocID="{5AD243F3-2B48-FC44-8E82-C612C6D66911}" presName="composite" presStyleCnt="0">
        <dgm:presLayoutVars>
          <dgm:chMax val="1"/>
          <dgm:dir/>
          <dgm:resizeHandles val="exact"/>
        </dgm:presLayoutVars>
      </dgm:prSet>
      <dgm:spPr/>
    </dgm:pt>
    <dgm:pt modelId="{C2FCE497-ED25-8548-95D7-8C00F0F9109C}" type="pres">
      <dgm:prSet presAssocID="{8AB0B15D-6C8F-2C4C-96CF-5C0F38A76BCD}" presName="roof" presStyleLbl="dkBgShp" presStyleIdx="0" presStyleCnt="2"/>
      <dgm:spPr/>
    </dgm:pt>
    <dgm:pt modelId="{8C040C44-370A-8E4B-9C59-58FD53FBD7D4}" type="pres">
      <dgm:prSet presAssocID="{8AB0B15D-6C8F-2C4C-96CF-5C0F38A76BCD}" presName="pillars" presStyleCnt="0"/>
      <dgm:spPr/>
    </dgm:pt>
    <dgm:pt modelId="{4BC83E2C-0EED-5644-9B90-49AFD42F53AC}" type="pres">
      <dgm:prSet presAssocID="{8AB0B15D-6C8F-2C4C-96CF-5C0F38A76BCD}" presName="pillar1" presStyleLbl="node1" presStyleIdx="0" presStyleCnt="3">
        <dgm:presLayoutVars>
          <dgm:bulletEnabled val="1"/>
        </dgm:presLayoutVars>
      </dgm:prSet>
      <dgm:spPr/>
    </dgm:pt>
    <dgm:pt modelId="{AE5CC5A5-FFE5-3B4E-9EE5-BD8F9D63B4C9}" type="pres">
      <dgm:prSet presAssocID="{BB67EED5-7025-2540-A363-01F4D8070A5C}" presName="pillarX" presStyleLbl="node1" presStyleIdx="1" presStyleCnt="3">
        <dgm:presLayoutVars>
          <dgm:bulletEnabled val="1"/>
        </dgm:presLayoutVars>
      </dgm:prSet>
      <dgm:spPr/>
    </dgm:pt>
    <dgm:pt modelId="{D03C5DC8-24FA-CA42-AEA5-B32D8A954EA0}" type="pres">
      <dgm:prSet presAssocID="{164D9C71-4A0B-4942-BE6D-42B5FCCFF7A7}" presName="pillarX" presStyleLbl="node1" presStyleIdx="2" presStyleCnt="3">
        <dgm:presLayoutVars>
          <dgm:bulletEnabled val="1"/>
        </dgm:presLayoutVars>
      </dgm:prSet>
      <dgm:spPr/>
    </dgm:pt>
    <dgm:pt modelId="{EA05E3C8-724E-424A-9502-3B1C08F16509}" type="pres">
      <dgm:prSet presAssocID="{8AB0B15D-6C8F-2C4C-96CF-5C0F38A76BCD}" presName="base" presStyleLbl="dkBgShp" presStyleIdx="1" presStyleCnt="2"/>
      <dgm:spPr/>
    </dgm:pt>
  </dgm:ptLst>
  <dgm:cxnLst>
    <dgm:cxn modelId="{27C99C13-F178-AD4E-9B7C-4334DC7FFB0E}" type="presOf" srcId="{5AD243F3-2B48-FC44-8E82-C612C6D66911}" destId="{75084F07-1DD9-1F4F-8B43-864D6F5EAE18}" srcOrd="0" destOrd="0" presId="urn:microsoft.com/office/officeart/2005/8/layout/hList3"/>
    <dgm:cxn modelId="{8A36FC34-060C-C043-939C-1A6FAEC83D84}" srcId="{8AB0B15D-6C8F-2C4C-96CF-5C0F38A76BCD}" destId="{164D9C71-4A0B-4942-BE6D-42B5FCCFF7A7}" srcOrd="2" destOrd="0" parTransId="{C24BE5DD-8C5D-714F-B9A5-02991EAFED56}" sibTransId="{D9DE817C-2CE1-C84F-921B-2402A6FC7034}"/>
    <dgm:cxn modelId="{C112083A-02E8-8A4E-89A4-F4D66A4B3B9B}" type="presOf" srcId="{C3DC6CF7-F6DF-D847-B189-13B6BD769463}" destId="{4BC83E2C-0EED-5644-9B90-49AFD42F53AC}" srcOrd="0" destOrd="0" presId="urn:microsoft.com/office/officeart/2005/8/layout/hList3"/>
    <dgm:cxn modelId="{A80E6341-9F63-7547-919E-A4F0EC4EDD5E}" srcId="{8AB0B15D-6C8F-2C4C-96CF-5C0F38A76BCD}" destId="{C3DC6CF7-F6DF-D847-B189-13B6BD769463}" srcOrd="0" destOrd="0" parTransId="{885AE4B2-62BE-8E4B-A3B3-90B130AA57AF}" sibTransId="{32CBCDE2-AB8B-324D-936C-44FF5036BF5E}"/>
    <dgm:cxn modelId="{5D92F97A-177D-BE49-8582-4C0921A4D124}" type="presOf" srcId="{8AB0B15D-6C8F-2C4C-96CF-5C0F38A76BCD}" destId="{C2FCE497-ED25-8548-95D7-8C00F0F9109C}" srcOrd="0" destOrd="0" presId="urn:microsoft.com/office/officeart/2005/8/layout/hList3"/>
    <dgm:cxn modelId="{81ABA78F-9CAA-DA46-906C-F686CC1F88C0}" type="presOf" srcId="{164D9C71-4A0B-4942-BE6D-42B5FCCFF7A7}" destId="{D03C5DC8-24FA-CA42-AEA5-B32D8A954EA0}" srcOrd="0" destOrd="0" presId="urn:microsoft.com/office/officeart/2005/8/layout/hList3"/>
    <dgm:cxn modelId="{002A62B6-B392-894A-9599-FA42EB501B9B}" srcId="{8AB0B15D-6C8F-2C4C-96CF-5C0F38A76BCD}" destId="{BB67EED5-7025-2540-A363-01F4D8070A5C}" srcOrd="1" destOrd="0" parTransId="{42E7FF48-4BEA-E64A-A2F3-C8E825037A39}" sibTransId="{462644F5-8D15-9748-A828-1D978BCEFBBA}"/>
    <dgm:cxn modelId="{BA11DDD4-49C9-4D4F-A510-BBFD4B64A3EA}" type="presOf" srcId="{BB67EED5-7025-2540-A363-01F4D8070A5C}" destId="{AE5CC5A5-FFE5-3B4E-9EE5-BD8F9D63B4C9}" srcOrd="0" destOrd="0" presId="urn:microsoft.com/office/officeart/2005/8/layout/hList3"/>
    <dgm:cxn modelId="{6FC766DB-2BFD-1148-9A9A-09FCA917BE97}" srcId="{5AD243F3-2B48-FC44-8E82-C612C6D66911}" destId="{8AB0B15D-6C8F-2C4C-96CF-5C0F38A76BCD}" srcOrd="0" destOrd="0" parTransId="{7C73956E-B5EE-C54C-9CEB-5959A6555950}" sibTransId="{49C771C0-90E9-EB4C-9557-94DE629C8F5B}"/>
    <dgm:cxn modelId="{CE4EC488-3A74-4D4B-8DC8-C025833B499C}" type="presParOf" srcId="{75084F07-1DD9-1F4F-8B43-864D6F5EAE18}" destId="{C2FCE497-ED25-8548-95D7-8C00F0F9109C}" srcOrd="0" destOrd="0" presId="urn:microsoft.com/office/officeart/2005/8/layout/hList3"/>
    <dgm:cxn modelId="{72C1058E-2EAF-B444-8272-9A8CFBF832B7}" type="presParOf" srcId="{75084F07-1DD9-1F4F-8B43-864D6F5EAE18}" destId="{8C040C44-370A-8E4B-9C59-58FD53FBD7D4}" srcOrd="1" destOrd="0" presId="urn:microsoft.com/office/officeart/2005/8/layout/hList3"/>
    <dgm:cxn modelId="{94F7E672-B786-8048-98AD-E17B7F442211}" type="presParOf" srcId="{8C040C44-370A-8E4B-9C59-58FD53FBD7D4}" destId="{4BC83E2C-0EED-5644-9B90-49AFD42F53AC}" srcOrd="0" destOrd="0" presId="urn:microsoft.com/office/officeart/2005/8/layout/hList3"/>
    <dgm:cxn modelId="{D49428C0-EAD5-C94F-B647-07E7FD0B0546}" type="presParOf" srcId="{8C040C44-370A-8E4B-9C59-58FD53FBD7D4}" destId="{AE5CC5A5-FFE5-3B4E-9EE5-BD8F9D63B4C9}" srcOrd="1" destOrd="0" presId="urn:microsoft.com/office/officeart/2005/8/layout/hList3"/>
    <dgm:cxn modelId="{12DEDFCB-DB88-B84B-A7C4-85747B201778}" type="presParOf" srcId="{8C040C44-370A-8E4B-9C59-58FD53FBD7D4}" destId="{D03C5DC8-24FA-CA42-AEA5-B32D8A954EA0}" srcOrd="2" destOrd="0" presId="urn:microsoft.com/office/officeart/2005/8/layout/hList3"/>
    <dgm:cxn modelId="{B221A455-E0BE-A244-8605-8153E01D7FFE}" type="presParOf" srcId="{75084F07-1DD9-1F4F-8B43-864D6F5EAE18}" destId="{EA05E3C8-724E-424A-9502-3B1C08F16509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AD243F3-2B48-FC44-8E82-C612C6D66911}" type="doc">
      <dgm:prSet loTypeId="urn:microsoft.com/office/officeart/2005/8/layout/hList3" loCatId="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n-GB"/>
        </a:p>
      </dgm:t>
    </dgm:pt>
    <dgm:pt modelId="{8AB0B15D-6C8F-2C4C-96CF-5C0F38A76BCD}">
      <dgm:prSet phldrT="[Text]" custT="1"/>
      <dgm:spPr/>
      <dgm:t>
        <a:bodyPr/>
        <a:lstStyle/>
        <a:p>
          <a:r>
            <a:rPr lang="en-GB" sz="3200" dirty="0"/>
            <a:t>Training for machine usage</a:t>
          </a:r>
        </a:p>
      </dgm:t>
    </dgm:pt>
    <dgm:pt modelId="{7C73956E-B5EE-C54C-9CEB-5959A6555950}" type="parTrans" cxnId="{6FC766DB-2BFD-1148-9A9A-09FCA917BE97}">
      <dgm:prSet/>
      <dgm:spPr/>
      <dgm:t>
        <a:bodyPr/>
        <a:lstStyle/>
        <a:p>
          <a:endParaRPr lang="en-GB"/>
        </a:p>
      </dgm:t>
    </dgm:pt>
    <dgm:pt modelId="{49C771C0-90E9-EB4C-9557-94DE629C8F5B}" type="sibTrans" cxnId="{6FC766DB-2BFD-1148-9A9A-09FCA917BE97}">
      <dgm:prSet/>
      <dgm:spPr/>
      <dgm:t>
        <a:bodyPr/>
        <a:lstStyle/>
        <a:p>
          <a:endParaRPr lang="en-GB"/>
        </a:p>
      </dgm:t>
    </dgm:pt>
    <dgm:pt modelId="{BB67EED5-7025-2540-A363-01F4D8070A5C}">
      <dgm:prSet phldrT="[Text]" custT="1"/>
      <dgm:spPr/>
      <dgm:t>
        <a:bodyPr/>
        <a:lstStyle/>
        <a:p>
          <a:pPr algn="ctr"/>
          <a:r>
            <a:rPr lang="en-GB" sz="1800" b="1" dirty="0"/>
            <a:t>3D printing training</a:t>
          </a:r>
        </a:p>
        <a:p>
          <a:pPr algn="ctr"/>
          <a:endParaRPr lang="en-GB" sz="1800" b="1" dirty="0"/>
        </a:p>
        <a:p>
          <a:pPr algn="l"/>
          <a:r>
            <a:rPr lang="en-GB" sz="1800" dirty="0"/>
            <a:t>How to use the FDM 3D printers at </a:t>
          </a:r>
          <a:r>
            <a:rPr lang="en-GB" sz="1800" dirty="0" err="1"/>
            <a:t>IdeaSquare</a:t>
          </a:r>
          <a:endParaRPr lang="en-GB" sz="1800" dirty="0"/>
        </a:p>
        <a:p>
          <a:pPr algn="l">
            <a:buFont typeface="Arial" panose="020B0604020202020204" pitchFamily="34" charset="0"/>
            <a:buChar char="•"/>
          </a:pPr>
          <a:r>
            <a:rPr lang="en-GB" sz="1800" dirty="0"/>
            <a:t>1h training </a:t>
          </a:r>
        </a:p>
        <a:p>
          <a:pPr algn="l">
            <a:buFont typeface="Arial" panose="020B0604020202020204" pitchFamily="34" charset="0"/>
            <a:buChar char="•"/>
          </a:pPr>
          <a:r>
            <a:rPr lang="en-GB" sz="1800" dirty="0"/>
            <a:t>Every month</a:t>
          </a:r>
        </a:p>
        <a:p>
          <a:pPr algn="l">
            <a:buFont typeface="Arial" panose="020B0604020202020204" pitchFamily="34" charset="0"/>
            <a:buChar char="•"/>
          </a:pPr>
          <a:r>
            <a:rPr lang="en-GB" sz="1800" dirty="0"/>
            <a:t>47 trained since last year</a:t>
          </a:r>
        </a:p>
      </dgm:t>
    </dgm:pt>
    <dgm:pt modelId="{42E7FF48-4BEA-E64A-A2F3-C8E825037A39}" type="parTrans" cxnId="{002A62B6-B392-894A-9599-FA42EB501B9B}">
      <dgm:prSet/>
      <dgm:spPr/>
      <dgm:t>
        <a:bodyPr/>
        <a:lstStyle/>
        <a:p>
          <a:endParaRPr lang="en-GB"/>
        </a:p>
      </dgm:t>
    </dgm:pt>
    <dgm:pt modelId="{462644F5-8D15-9748-A828-1D978BCEFBBA}" type="sibTrans" cxnId="{002A62B6-B392-894A-9599-FA42EB501B9B}">
      <dgm:prSet/>
      <dgm:spPr/>
      <dgm:t>
        <a:bodyPr/>
        <a:lstStyle/>
        <a:p>
          <a:endParaRPr lang="en-GB"/>
        </a:p>
      </dgm:t>
    </dgm:pt>
    <dgm:pt modelId="{164D9C71-4A0B-4942-BE6D-42B5FCCFF7A7}">
      <dgm:prSet phldrT="[Text]" custT="1"/>
      <dgm:spPr/>
      <dgm:t>
        <a:bodyPr/>
        <a:lstStyle/>
        <a:p>
          <a:pPr algn="ctr"/>
          <a:r>
            <a:rPr lang="en-GB" sz="1800" b="1" dirty="0"/>
            <a:t>Laser Cutter training</a:t>
          </a:r>
        </a:p>
        <a:p>
          <a:pPr algn="ctr"/>
          <a:endParaRPr lang="en-GB" sz="1800" b="1" dirty="0"/>
        </a:p>
        <a:p>
          <a:pPr algn="l"/>
          <a:r>
            <a:rPr lang="en-GB" sz="1800" dirty="0"/>
            <a:t>How to use the Laser Cutter at </a:t>
          </a:r>
          <a:r>
            <a:rPr lang="en-GB" sz="1800" dirty="0" err="1"/>
            <a:t>IdeaSquare</a:t>
          </a:r>
          <a:endParaRPr lang="en-GB" sz="1800" dirty="0"/>
        </a:p>
        <a:p>
          <a:pPr algn="l">
            <a:buFont typeface="Arial" panose="020B0604020202020204" pitchFamily="34" charset="0"/>
            <a:buChar char="•"/>
          </a:pPr>
          <a:r>
            <a:rPr lang="en-GB" sz="1800" dirty="0"/>
            <a:t>1h training </a:t>
          </a:r>
        </a:p>
        <a:p>
          <a:pPr algn="l">
            <a:buFont typeface="Arial" panose="020B0604020202020204" pitchFamily="34" charset="0"/>
            <a:buChar char="•"/>
          </a:pPr>
          <a:r>
            <a:rPr lang="en-GB" sz="1800" dirty="0"/>
            <a:t>Every month</a:t>
          </a:r>
        </a:p>
        <a:p>
          <a:pPr algn="l">
            <a:buFont typeface="Arial" panose="020B0604020202020204" pitchFamily="34" charset="0"/>
            <a:buChar char="•"/>
          </a:pPr>
          <a:r>
            <a:rPr lang="en-GB" sz="1800" dirty="0"/>
            <a:t>45 trained since last year</a:t>
          </a:r>
        </a:p>
      </dgm:t>
    </dgm:pt>
    <dgm:pt modelId="{C24BE5DD-8C5D-714F-B9A5-02991EAFED56}" type="parTrans" cxnId="{8A36FC34-060C-C043-939C-1A6FAEC83D84}">
      <dgm:prSet/>
      <dgm:spPr/>
      <dgm:t>
        <a:bodyPr/>
        <a:lstStyle/>
        <a:p>
          <a:endParaRPr lang="en-GB"/>
        </a:p>
      </dgm:t>
    </dgm:pt>
    <dgm:pt modelId="{D9DE817C-2CE1-C84F-921B-2402A6FC7034}" type="sibTrans" cxnId="{8A36FC34-060C-C043-939C-1A6FAEC83D84}">
      <dgm:prSet/>
      <dgm:spPr/>
      <dgm:t>
        <a:bodyPr/>
        <a:lstStyle/>
        <a:p>
          <a:endParaRPr lang="en-GB"/>
        </a:p>
      </dgm:t>
    </dgm:pt>
    <dgm:pt modelId="{75084F07-1DD9-1F4F-8B43-864D6F5EAE18}" type="pres">
      <dgm:prSet presAssocID="{5AD243F3-2B48-FC44-8E82-C612C6D66911}" presName="composite" presStyleCnt="0">
        <dgm:presLayoutVars>
          <dgm:chMax val="1"/>
          <dgm:dir/>
          <dgm:resizeHandles val="exact"/>
        </dgm:presLayoutVars>
      </dgm:prSet>
      <dgm:spPr/>
    </dgm:pt>
    <dgm:pt modelId="{C2FCE497-ED25-8548-95D7-8C00F0F9109C}" type="pres">
      <dgm:prSet presAssocID="{8AB0B15D-6C8F-2C4C-96CF-5C0F38A76BCD}" presName="roof" presStyleLbl="dkBgShp" presStyleIdx="0" presStyleCnt="2"/>
      <dgm:spPr/>
    </dgm:pt>
    <dgm:pt modelId="{8C040C44-370A-8E4B-9C59-58FD53FBD7D4}" type="pres">
      <dgm:prSet presAssocID="{8AB0B15D-6C8F-2C4C-96CF-5C0F38A76BCD}" presName="pillars" presStyleCnt="0"/>
      <dgm:spPr/>
    </dgm:pt>
    <dgm:pt modelId="{4BC83E2C-0EED-5644-9B90-49AFD42F53AC}" type="pres">
      <dgm:prSet presAssocID="{8AB0B15D-6C8F-2C4C-96CF-5C0F38A76BCD}" presName="pillar1" presStyleLbl="node1" presStyleIdx="0" presStyleCnt="2">
        <dgm:presLayoutVars>
          <dgm:bulletEnabled val="1"/>
        </dgm:presLayoutVars>
      </dgm:prSet>
      <dgm:spPr/>
    </dgm:pt>
    <dgm:pt modelId="{D03C5DC8-24FA-CA42-AEA5-B32D8A954EA0}" type="pres">
      <dgm:prSet presAssocID="{164D9C71-4A0B-4942-BE6D-42B5FCCFF7A7}" presName="pillarX" presStyleLbl="node1" presStyleIdx="1" presStyleCnt="2">
        <dgm:presLayoutVars>
          <dgm:bulletEnabled val="1"/>
        </dgm:presLayoutVars>
      </dgm:prSet>
      <dgm:spPr/>
    </dgm:pt>
    <dgm:pt modelId="{EA05E3C8-724E-424A-9502-3B1C08F16509}" type="pres">
      <dgm:prSet presAssocID="{8AB0B15D-6C8F-2C4C-96CF-5C0F38A76BCD}" presName="base" presStyleLbl="dkBgShp" presStyleIdx="1" presStyleCnt="2"/>
      <dgm:spPr/>
    </dgm:pt>
  </dgm:ptLst>
  <dgm:cxnLst>
    <dgm:cxn modelId="{27C99C13-F178-AD4E-9B7C-4334DC7FFB0E}" type="presOf" srcId="{5AD243F3-2B48-FC44-8E82-C612C6D66911}" destId="{75084F07-1DD9-1F4F-8B43-864D6F5EAE18}" srcOrd="0" destOrd="0" presId="urn:microsoft.com/office/officeart/2005/8/layout/hList3"/>
    <dgm:cxn modelId="{3C6CC432-1851-DE4C-B5F1-AF678243AFD3}" type="presOf" srcId="{BB67EED5-7025-2540-A363-01F4D8070A5C}" destId="{4BC83E2C-0EED-5644-9B90-49AFD42F53AC}" srcOrd="0" destOrd="0" presId="urn:microsoft.com/office/officeart/2005/8/layout/hList3"/>
    <dgm:cxn modelId="{8A36FC34-060C-C043-939C-1A6FAEC83D84}" srcId="{8AB0B15D-6C8F-2C4C-96CF-5C0F38A76BCD}" destId="{164D9C71-4A0B-4942-BE6D-42B5FCCFF7A7}" srcOrd="1" destOrd="0" parTransId="{C24BE5DD-8C5D-714F-B9A5-02991EAFED56}" sibTransId="{D9DE817C-2CE1-C84F-921B-2402A6FC7034}"/>
    <dgm:cxn modelId="{5D92F97A-177D-BE49-8582-4C0921A4D124}" type="presOf" srcId="{8AB0B15D-6C8F-2C4C-96CF-5C0F38A76BCD}" destId="{C2FCE497-ED25-8548-95D7-8C00F0F9109C}" srcOrd="0" destOrd="0" presId="urn:microsoft.com/office/officeart/2005/8/layout/hList3"/>
    <dgm:cxn modelId="{81ABA78F-9CAA-DA46-906C-F686CC1F88C0}" type="presOf" srcId="{164D9C71-4A0B-4942-BE6D-42B5FCCFF7A7}" destId="{D03C5DC8-24FA-CA42-AEA5-B32D8A954EA0}" srcOrd="0" destOrd="0" presId="urn:microsoft.com/office/officeart/2005/8/layout/hList3"/>
    <dgm:cxn modelId="{002A62B6-B392-894A-9599-FA42EB501B9B}" srcId="{8AB0B15D-6C8F-2C4C-96CF-5C0F38A76BCD}" destId="{BB67EED5-7025-2540-A363-01F4D8070A5C}" srcOrd="0" destOrd="0" parTransId="{42E7FF48-4BEA-E64A-A2F3-C8E825037A39}" sibTransId="{462644F5-8D15-9748-A828-1D978BCEFBBA}"/>
    <dgm:cxn modelId="{6FC766DB-2BFD-1148-9A9A-09FCA917BE97}" srcId="{5AD243F3-2B48-FC44-8E82-C612C6D66911}" destId="{8AB0B15D-6C8F-2C4C-96CF-5C0F38A76BCD}" srcOrd="0" destOrd="0" parTransId="{7C73956E-B5EE-C54C-9CEB-5959A6555950}" sibTransId="{49C771C0-90E9-EB4C-9557-94DE629C8F5B}"/>
    <dgm:cxn modelId="{CE4EC488-3A74-4D4B-8DC8-C025833B499C}" type="presParOf" srcId="{75084F07-1DD9-1F4F-8B43-864D6F5EAE18}" destId="{C2FCE497-ED25-8548-95D7-8C00F0F9109C}" srcOrd="0" destOrd="0" presId="urn:microsoft.com/office/officeart/2005/8/layout/hList3"/>
    <dgm:cxn modelId="{72C1058E-2EAF-B444-8272-9A8CFBF832B7}" type="presParOf" srcId="{75084F07-1DD9-1F4F-8B43-864D6F5EAE18}" destId="{8C040C44-370A-8E4B-9C59-58FD53FBD7D4}" srcOrd="1" destOrd="0" presId="urn:microsoft.com/office/officeart/2005/8/layout/hList3"/>
    <dgm:cxn modelId="{94F7E672-B786-8048-98AD-E17B7F442211}" type="presParOf" srcId="{8C040C44-370A-8E4B-9C59-58FD53FBD7D4}" destId="{4BC83E2C-0EED-5644-9B90-49AFD42F53AC}" srcOrd="0" destOrd="0" presId="urn:microsoft.com/office/officeart/2005/8/layout/hList3"/>
    <dgm:cxn modelId="{12DEDFCB-DB88-B84B-A7C4-85747B201778}" type="presParOf" srcId="{8C040C44-370A-8E4B-9C59-58FD53FBD7D4}" destId="{D03C5DC8-24FA-CA42-AEA5-B32D8A954EA0}" srcOrd="1" destOrd="0" presId="urn:microsoft.com/office/officeart/2005/8/layout/hList3"/>
    <dgm:cxn modelId="{B221A455-E0BE-A244-8605-8153E01D7FFE}" type="presParOf" srcId="{75084F07-1DD9-1F4F-8B43-864D6F5EAE18}" destId="{EA05E3C8-724E-424A-9502-3B1C08F16509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AD243F3-2B48-FC44-8E82-C612C6D66911}" type="doc">
      <dgm:prSet loTypeId="urn:microsoft.com/office/officeart/2005/8/layout/hList3" loCatId="" qsTypeId="urn:microsoft.com/office/officeart/2005/8/quickstyle/simple1" qsCatId="simple" csTypeId="urn:microsoft.com/office/officeart/2005/8/colors/accent4_1" csCatId="accent4" phldr="1"/>
      <dgm:spPr/>
      <dgm:t>
        <a:bodyPr/>
        <a:lstStyle/>
        <a:p>
          <a:endParaRPr lang="en-GB"/>
        </a:p>
      </dgm:t>
    </dgm:pt>
    <dgm:pt modelId="{8AB0B15D-6C8F-2C4C-96CF-5C0F38A76BCD}">
      <dgm:prSet phldrT="[Text]" custT="1"/>
      <dgm:spPr/>
      <dgm:t>
        <a:bodyPr/>
        <a:lstStyle/>
        <a:p>
          <a:r>
            <a:rPr lang="en-GB" sz="3200" dirty="0"/>
            <a:t>Future workshops and events</a:t>
          </a:r>
        </a:p>
      </dgm:t>
    </dgm:pt>
    <dgm:pt modelId="{7C73956E-B5EE-C54C-9CEB-5959A6555950}" type="parTrans" cxnId="{6FC766DB-2BFD-1148-9A9A-09FCA917BE97}">
      <dgm:prSet/>
      <dgm:spPr/>
      <dgm:t>
        <a:bodyPr/>
        <a:lstStyle/>
        <a:p>
          <a:endParaRPr lang="en-GB"/>
        </a:p>
      </dgm:t>
    </dgm:pt>
    <dgm:pt modelId="{49C771C0-90E9-EB4C-9557-94DE629C8F5B}" type="sibTrans" cxnId="{6FC766DB-2BFD-1148-9A9A-09FCA917BE97}">
      <dgm:prSet/>
      <dgm:spPr/>
      <dgm:t>
        <a:bodyPr/>
        <a:lstStyle/>
        <a:p>
          <a:endParaRPr lang="en-GB"/>
        </a:p>
      </dgm:t>
    </dgm:pt>
    <dgm:pt modelId="{164D9C71-4A0B-4942-BE6D-42B5FCCFF7A7}">
      <dgm:prSet phldrT="[Text]"/>
      <dgm:spPr/>
      <dgm:t>
        <a:bodyPr/>
        <a:lstStyle/>
        <a:p>
          <a:pPr algn="ctr"/>
          <a:r>
            <a:rPr lang="en-GB" b="1" dirty="0"/>
            <a:t>Informal talks with Robert </a:t>
          </a:r>
          <a:r>
            <a:rPr lang="en-GB" b="1" dirty="0" err="1"/>
            <a:t>Cailliau</a:t>
          </a:r>
          <a:endParaRPr lang="en-GB" b="1" dirty="0"/>
        </a:p>
        <a:p>
          <a:pPr algn="l"/>
          <a:r>
            <a:rPr lang="en-GB" dirty="0"/>
            <a:t>Do a test run by the next two weeks – starting with the </a:t>
          </a:r>
          <a:r>
            <a:rPr lang="en-GB" dirty="0" err="1"/>
            <a:t>LiveCode</a:t>
          </a:r>
          <a:r>
            <a:rPr lang="en-GB" dirty="0"/>
            <a:t> talk</a:t>
          </a:r>
        </a:p>
      </dgm:t>
    </dgm:pt>
    <dgm:pt modelId="{C24BE5DD-8C5D-714F-B9A5-02991EAFED56}" type="parTrans" cxnId="{8A36FC34-060C-C043-939C-1A6FAEC83D84}">
      <dgm:prSet/>
      <dgm:spPr/>
      <dgm:t>
        <a:bodyPr/>
        <a:lstStyle/>
        <a:p>
          <a:endParaRPr lang="en-GB"/>
        </a:p>
      </dgm:t>
    </dgm:pt>
    <dgm:pt modelId="{D9DE817C-2CE1-C84F-921B-2402A6FC7034}" type="sibTrans" cxnId="{8A36FC34-060C-C043-939C-1A6FAEC83D84}">
      <dgm:prSet/>
      <dgm:spPr/>
      <dgm:t>
        <a:bodyPr/>
        <a:lstStyle/>
        <a:p>
          <a:endParaRPr lang="en-GB"/>
        </a:p>
      </dgm:t>
    </dgm:pt>
    <dgm:pt modelId="{C3DC6CF7-F6DF-D847-B189-13B6BD769463}">
      <dgm:prSet/>
      <dgm:spPr/>
      <dgm:t>
        <a:bodyPr/>
        <a:lstStyle/>
        <a:p>
          <a:pPr algn="ctr"/>
          <a:r>
            <a:rPr lang="en-GB" b="1" dirty="0" err="1"/>
            <a:t>Minipix</a:t>
          </a:r>
          <a:r>
            <a:rPr lang="en-GB" b="1" dirty="0"/>
            <a:t> Detector workshop</a:t>
          </a:r>
        </a:p>
        <a:p>
          <a:pPr algn="l">
            <a:buFont typeface="Arial" panose="020B0604020202020204" pitchFamily="34" charset="0"/>
            <a:buChar char="•"/>
          </a:pPr>
          <a:r>
            <a:rPr lang="en-GB" dirty="0"/>
            <a:t>Held by </a:t>
          </a:r>
          <a:r>
            <a:rPr lang="en-GB" dirty="0" err="1"/>
            <a:t>Pinelopi</a:t>
          </a:r>
          <a:r>
            <a:rPr lang="en-GB" dirty="0"/>
            <a:t> Christodoulou</a:t>
          </a:r>
        </a:p>
        <a:p>
          <a:pPr algn="l">
            <a:buFont typeface="Arial" panose="020B0604020202020204" pitchFamily="34" charset="0"/>
            <a:buChar char="•"/>
          </a:pPr>
          <a:r>
            <a:rPr lang="en-GB" dirty="0"/>
            <a:t>Something Markus started before he left</a:t>
          </a:r>
        </a:p>
        <a:p>
          <a:pPr algn="l">
            <a:buFont typeface="Arial" panose="020B0604020202020204" pitchFamily="34" charset="0"/>
            <a:buChar char="•"/>
          </a:pPr>
          <a:r>
            <a:rPr lang="en-GB" dirty="0"/>
            <a:t>We got a proposal of a workshop from </a:t>
          </a:r>
          <a:r>
            <a:rPr lang="en-GB" dirty="0" err="1"/>
            <a:t>Pinelopi</a:t>
          </a:r>
          <a:endParaRPr lang="en-GB" dirty="0"/>
        </a:p>
        <a:p>
          <a:pPr algn="ctr"/>
          <a:endParaRPr lang="en-CH" dirty="0"/>
        </a:p>
      </dgm:t>
    </dgm:pt>
    <dgm:pt modelId="{885AE4B2-62BE-8E4B-A3B3-90B130AA57AF}" type="parTrans" cxnId="{A80E6341-9F63-7547-919E-A4F0EC4EDD5E}">
      <dgm:prSet/>
      <dgm:spPr/>
      <dgm:t>
        <a:bodyPr/>
        <a:lstStyle/>
        <a:p>
          <a:endParaRPr lang="en-GB"/>
        </a:p>
      </dgm:t>
    </dgm:pt>
    <dgm:pt modelId="{32CBCDE2-AB8B-324D-936C-44FF5036BF5E}" type="sibTrans" cxnId="{A80E6341-9F63-7547-919E-A4F0EC4EDD5E}">
      <dgm:prSet/>
      <dgm:spPr/>
      <dgm:t>
        <a:bodyPr/>
        <a:lstStyle/>
        <a:p>
          <a:endParaRPr lang="en-GB"/>
        </a:p>
      </dgm:t>
    </dgm:pt>
    <dgm:pt modelId="{75084F07-1DD9-1F4F-8B43-864D6F5EAE18}" type="pres">
      <dgm:prSet presAssocID="{5AD243F3-2B48-FC44-8E82-C612C6D66911}" presName="composite" presStyleCnt="0">
        <dgm:presLayoutVars>
          <dgm:chMax val="1"/>
          <dgm:dir/>
          <dgm:resizeHandles val="exact"/>
        </dgm:presLayoutVars>
      </dgm:prSet>
      <dgm:spPr/>
    </dgm:pt>
    <dgm:pt modelId="{C2FCE497-ED25-8548-95D7-8C00F0F9109C}" type="pres">
      <dgm:prSet presAssocID="{8AB0B15D-6C8F-2C4C-96CF-5C0F38A76BCD}" presName="roof" presStyleLbl="dkBgShp" presStyleIdx="0" presStyleCnt="2"/>
      <dgm:spPr/>
    </dgm:pt>
    <dgm:pt modelId="{8C040C44-370A-8E4B-9C59-58FD53FBD7D4}" type="pres">
      <dgm:prSet presAssocID="{8AB0B15D-6C8F-2C4C-96CF-5C0F38A76BCD}" presName="pillars" presStyleCnt="0"/>
      <dgm:spPr/>
    </dgm:pt>
    <dgm:pt modelId="{4BC83E2C-0EED-5644-9B90-49AFD42F53AC}" type="pres">
      <dgm:prSet presAssocID="{8AB0B15D-6C8F-2C4C-96CF-5C0F38A76BCD}" presName="pillar1" presStyleLbl="node1" presStyleIdx="0" presStyleCnt="2" custLinFactNeighborX="-19522" custLinFactNeighborY="-431">
        <dgm:presLayoutVars>
          <dgm:bulletEnabled val="1"/>
        </dgm:presLayoutVars>
      </dgm:prSet>
      <dgm:spPr/>
    </dgm:pt>
    <dgm:pt modelId="{D03C5DC8-24FA-CA42-AEA5-B32D8A954EA0}" type="pres">
      <dgm:prSet presAssocID="{164D9C71-4A0B-4942-BE6D-42B5FCCFF7A7}" presName="pillarX" presStyleLbl="node1" presStyleIdx="1" presStyleCnt="2">
        <dgm:presLayoutVars>
          <dgm:bulletEnabled val="1"/>
        </dgm:presLayoutVars>
      </dgm:prSet>
      <dgm:spPr/>
    </dgm:pt>
    <dgm:pt modelId="{EA05E3C8-724E-424A-9502-3B1C08F16509}" type="pres">
      <dgm:prSet presAssocID="{8AB0B15D-6C8F-2C4C-96CF-5C0F38A76BCD}" presName="base" presStyleLbl="dkBgShp" presStyleIdx="1" presStyleCnt="2"/>
      <dgm:spPr/>
    </dgm:pt>
  </dgm:ptLst>
  <dgm:cxnLst>
    <dgm:cxn modelId="{27C99C13-F178-AD4E-9B7C-4334DC7FFB0E}" type="presOf" srcId="{5AD243F3-2B48-FC44-8E82-C612C6D66911}" destId="{75084F07-1DD9-1F4F-8B43-864D6F5EAE18}" srcOrd="0" destOrd="0" presId="urn:microsoft.com/office/officeart/2005/8/layout/hList3"/>
    <dgm:cxn modelId="{8A36FC34-060C-C043-939C-1A6FAEC83D84}" srcId="{8AB0B15D-6C8F-2C4C-96CF-5C0F38A76BCD}" destId="{164D9C71-4A0B-4942-BE6D-42B5FCCFF7A7}" srcOrd="1" destOrd="0" parTransId="{C24BE5DD-8C5D-714F-B9A5-02991EAFED56}" sibTransId="{D9DE817C-2CE1-C84F-921B-2402A6FC7034}"/>
    <dgm:cxn modelId="{C112083A-02E8-8A4E-89A4-F4D66A4B3B9B}" type="presOf" srcId="{C3DC6CF7-F6DF-D847-B189-13B6BD769463}" destId="{4BC83E2C-0EED-5644-9B90-49AFD42F53AC}" srcOrd="0" destOrd="0" presId="urn:microsoft.com/office/officeart/2005/8/layout/hList3"/>
    <dgm:cxn modelId="{A80E6341-9F63-7547-919E-A4F0EC4EDD5E}" srcId="{8AB0B15D-6C8F-2C4C-96CF-5C0F38A76BCD}" destId="{C3DC6CF7-F6DF-D847-B189-13B6BD769463}" srcOrd="0" destOrd="0" parTransId="{885AE4B2-62BE-8E4B-A3B3-90B130AA57AF}" sibTransId="{32CBCDE2-AB8B-324D-936C-44FF5036BF5E}"/>
    <dgm:cxn modelId="{5D92F97A-177D-BE49-8582-4C0921A4D124}" type="presOf" srcId="{8AB0B15D-6C8F-2C4C-96CF-5C0F38A76BCD}" destId="{C2FCE497-ED25-8548-95D7-8C00F0F9109C}" srcOrd="0" destOrd="0" presId="urn:microsoft.com/office/officeart/2005/8/layout/hList3"/>
    <dgm:cxn modelId="{81ABA78F-9CAA-DA46-906C-F686CC1F88C0}" type="presOf" srcId="{164D9C71-4A0B-4942-BE6D-42B5FCCFF7A7}" destId="{D03C5DC8-24FA-CA42-AEA5-B32D8A954EA0}" srcOrd="0" destOrd="0" presId="urn:microsoft.com/office/officeart/2005/8/layout/hList3"/>
    <dgm:cxn modelId="{6FC766DB-2BFD-1148-9A9A-09FCA917BE97}" srcId="{5AD243F3-2B48-FC44-8E82-C612C6D66911}" destId="{8AB0B15D-6C8F-2C4C-96CF-5C0F38A76BCD}" srcOrd="0" destOrd="0" parTransId="{7C73956E-B5EE-C54C-9CEB-5959A6555950}" sibTransId="{49C771C0-90E9-EB4C-9557-94DE629C8F5B}"/>
    <dgm:cxn modelId="{CE4EC488-3A74-4D4B-8DC8-C025833B499C}" type="presParOf" srcId="{75084F07-1DD9-1F4F-8B43-864D6F5EAE18}" destId="{C2FCE497-ED25-8548-95D7-8C00F0F9109C}" srcOrd="0" destOrd="0" presId="urn:microsoft.com/office/officeart/2005/8/layout/hList3"/>
    <dgm:cxn modelId="{72C1058E-2EAF-B444-8272-9A8CFBF832B7}" type="presParOf" srcId="{75084F07-1DD9-1F4F-8B43-864D6F5EAE18}" destId="{8C040C44-370A-8E4B-9C59-58FD53FBD7D4}" srcOrd="1" destOrd="0" presId="urn:microsoft.com/office/officeart/2005/8/layout/hList3"/>
    <dgm:cxn modelId="{94F7E672-B786-8048-98AD-E17B7F442211}" type="presParOf" srcId="{8C040C44-370A-8E4B-9C59-58FD53FBD7D4}" destId="{4BC83E2C-0EED-5644-9B90-49AFD42F53AC}" srcOrd="0" destOrd="0" presId="urn:microsoft.com/office/officeart/2005/8/layout/hList3"/>
    <dgm:cxn modelId="{12DEDFCB-DB88-B84B-A7C4-85747B201778}" type="presParOf" srcId="{8C040C44-370A-8E4B-9C59-58FD53FBD7D4}" destId="{D03C5DC8-24FA-CA42-AEA5-B32D8A954EA0}" srcOrd="1" destOrd="0" presId="urn:microsoft.com/office/officeart/2005/8/layout/hList3"/>
    <dgm:cxn modelId="{B221A455-E0BE-A244-8605-8153E01D7FFE}" type="presParOf" srcId="{75084F07-1DD9-1F4F-8B43-864D6F5EAE18}" destId="{EA05E3C8-724E-424A-9502-3B1C08F16509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AD243F3-2B48-FC44-8E82-C612C6D66911}" type="doc">
      <dgm:prSet loTypeId="urn:microsoft.com/office/officeart/2005/8/layout/hList3" loCatId="" qsTypeId="urn:microsoft.com/office/officeart/2005/8/quickstyle/simple1" qsCatId="simple" csTypeId="urn:microsoft.com/office/officeart/2005/8/colors/accent4_1" csCatId="accent4" phldr="1"/>
      <dgm:spPr/>
      <dgm:t>
        <a:bodyPr/>
        <a:lstStyle/>
        <a:p>
          <a:endParaRPr lang="en-GB"/>
        </a:p>
      </dgm:t>
    </dgm:pt>
    <dgm:pt modelId="{8AB0B15D-6C8F-2C4C-96CF-5C0F38A76BCD}">
      <dgm:prSet phldrT="[Text]" custT="1"/>
      <dgm:spPr/>
      <dgm:t>
        <a:bodyPr/>
        <a:lstStyle/>
        <a:p>
          <a:r>
            <a:rPr lang="en-GB" sz="3200" dirty="0"/>
            <a:t>Future of training for machine usage</a:t>
          </a:r>
        </a:p>
      </dgm:t>
    </dgm:pt>
    <dgm:pt modelId="{7C73956E-B5EE-C54C-9CEB-5959A6555950}" type="parTrans" cxnId="{6FC766DB-2BFD-1148-9A9A-09FCA917BE97}">
      <dgm:prSet/>
      <dgm:spPr/>
      <dgm:t>
        <a:bodyPr/>
        <a:lstStyle/>
        <a:p>
          <a:endParaRPr lang="en-GB"/>
        </a:p>
      </dgm:t>
    </dgm:pt>
    <dgm:pt modelId="{49C771C0-90E9-EB4C-9557-94DE629C8F5B}" type="sibTrans" cxnId="{6FC766DB-2BFD-1148-9A9A-09FCA917BE97}">
      <dgm:prSet/>
      <dgm:spPr/>
      <dgm:t>
        <a:bodyPr/>
        <a:lstStyle/>
        <a:p>
          <a:endParaRPr lang="en-GB"/>
        </a:p>
      </dgm:t>
    </dgm:pt>
    <dgm:pt modelId="{BB67EED5-7025-2540-A363-01F4D8070A5C}">
      <dgm:prSet phldrT="[Text]" custT="1"/>
      <dgm:spPr/>
      <dgm:t>
        <a:bodyPr/>
        <a:lstStyle/>
        <a:p>
          <a:pPr algn="ctr"/>
          <a:r>
            <a:rPr lang="en-GB" sz="1800" b="1" dirty="0"/>
            <a:t>Thoughts</a:t>
          </a:r>
        </a:p>
        <a:p>
          <a:pPr algn="l"/>
          <a:r>
            <a:rPr lang="en-GB" sz="1800" b="0" dirty="0"/>
            <a:t>Training on the Water Jet </a:t>
          </a:r>
        </a:p>
        <a:p>
          <a:pPr algn="l"/>
          <a:r>
            <a:rPr lang="en-GB" sz="1800" b="0" dirty="0"/>
            <a:t>Training on the Resin printers (rare)</a:t>
          </a:r>
        </a:p>
        <a:p>
          <a:pPr algn="l"/>
          <a:r>
            <a:rPr lang="en-GB" sz="1800" b="0" dirty="0"/>
            <a:t>Possibility: CAD course for beginners</a:t>
          </a:r>
        </a:p>
        <a:p>
          <a:pPr algn="l"/>
          <a:endParaRPr lang="en-GB" sz="1800" b="0" dirty="0"/>
        </a:p>
      </dgm:t>
    </dgm:pt>
    <dgm:pt modelId="{42E7FF48-4BEA-E64A-A2F3-C8E825037A39}" type="parTrans" cxnId="{002A62B6-B392-894A-9599-FA42EB501B9B}">
      <dgm:prSet/>
      <dgm:spPr/>
      <dgm:t>
        <a:bodyPr/>
        <a:lstStyle/>
        <a:p>
          <a:endParaRPr lang="en-GB"/>
        </a:p>
      </dgm:t>
    </dgm:pt>
    <dgm:pt modelId="{462644F5-8D15-9748-A828-1D978BCEFBBA}" type="sibTrans" cxnId="{002A62B6-B392-894A-9599-FA42EB501B9B}">
      <dgm:prSet/>
      <dgm:spPr/>
      <dgm:t>
        <a:bodyPr/>
        <a:lstStyle/>
        <a:p>
          <a:endParaRPr lang="en-GB"/>
        </a:p>
      </dgm:t>
    </dgm:pt>
    <dgm:pt modelId="{75084F07-1DD9-1F4F-8B43-864D6F5EAE18}" type="pres">
      <dgm:prSet presAssocID="{5AD243F3-2B48-FC44-8E82-C612C6D66911}" presName="composite" presStyleCnt="0">
        <dgm:presLayoutVars>
          <dgm:chMax val="1"/>
          <dgm:dir/>
          <dgm:resizeHandles val="exact"/>
        </dgm:presLayoutVars>
      </dgm:prSet>
      <dgm:spPr/>
    </dgm:pt>
    <dgm:pt modelId="{C2FCE497-ED25-8548-95D7-8C00F0F9109C}" type="pres">
      <dgm:prSet presAssocID="{8AB0B15D-6C8F-2C4C-96CF-5C0F38A76BCD}" presName="roof" presStyleLbl="dkBgShp" presStyleIdx="0" presStyleCnt="2"/>
      <dgm:spPr/>
    </dgm:pt>
    <dgm:pt modelId="{8C040C44-370A-8E4B-9C59-58FD53FBD7D4}" type="pres">
      <dgm:prSet presAssocID="{8AB0B15D-6C8F-2C4C-96CF-5C0F38A76BCD}" presName="pillars" presStyleCnt="0"/>
      <dgm:spPr/>
    </dgm:pt>
    <dgm:pt modelId="{4BC83E2C-0EED-5644-9B90-49AFD42F53AC}" type="pres">
      <dgm:prSet presAssocID="{8AB0B15D-6C8F-2C4C-96CF-5C0F38A76BCD}" presName="pillar1" presStyleLbl="node1" presStyleIdx="0" presStyleCnt="1">
        <dgm:presLayoutVars>
          <dgm:bulletEnabled val="1"/>
        </dgm:presLayoutVars>
      </dgm:prSet>
      <dgm:spPr/>
    </dgm:pt>
    <dgm:pt modelId="{EA05E3C8-724E-424A-9502-3B1C08F16509}" type="pres">
      <dgm:prSet presAssocID="{8AB0B15D-6C8F-2C4C-96CF-5C0F38A76BCD}" presName="base" presStyleLbl="dkBgShp" presStyleIdx="1" presStyleCnt="2"/>
      <dgm:spPr/>
    </dgm:pt>
  </dgm:ptLst>
  <dgm:cxnLst>
    <dgm:cxn modelId="{27C99C13-F178-AD4E-9B7C-4334DC7FFB0E}" type="presOf" srcId="{5AD243F3-2B48-FC44-8E82-C612C6D66911}" destId="{75084F07-1DD9-1F4F-8B43-864D6F5EAE18}" srcOrd="0" destOrd="0" presId="urn:microsoft.com/office/officeart/2005/8/layout/hList3"/>
    <dgm:cxn modelId="{3C6CC432-1851-DE4C-B5F1-AF678243AFD3}" type="presOf" srcId="{BB67EED5-7025-2540-A363-01F4D8070A5C}" destId="{4BC83E2C-0EED-5644-9B90-49AFD42F53AC}" srcOrd="0" destOrd="0" presId="urn:microsoft.com/office/officeart/2005/8/layout/hList3"/>
    <dgm:cxn modelId="{5D92F97A-177D-BE49-8582-4C0921A4D124}" type="presOf" srcId="{8AB0B15D-6C8F-2C4C-96CF-5C0F38A76BCD}" destId="{C2FCE497-ED25-8548-95D7-8C00F0F9109C}" srcOrd="0" destOrd="0" presId="urn:microsoft.com/office/officeart/2005/8/layout/hList3"/>
    <dgm:cxn modelId="{002A62B6-B392-894A-9599-FA42EB501B9B}" srcId="{8AB0B15D-6C8F-2C4C-96CF-5C0F38A76BCD}" destId="{BB67EED5-7025-2540-A363-01F4D8070A5C}" srcOrd="0" destOrd="0" parTransId="{42E7FF48-4BEA-E64A-A2F3-C8E825037A39}" sibTransId="{462644F5-8D15-9748-A828-1D978BCEFBBA}"/>
    <dgm:cxn modelId="{6FC766DB-2BFD-1148-9A9A-09FCA917BE97}" srcId="{5AD243F3-2B48-FC44-8E82-C612C6D66911}" destId="{8AB0B15D-6C8F-2C4C-96CF-5C0F38A76BCD}" srcOrd="0" destOrd="0" parTransId="{7C73956E-B5EE-C54C-9CEB-5959A6555950}" sibTransId="{49C771C0-90E9-EB4C-9557-94DE629C8F5B}"/>
    <dgm:cxn modelId="{CE4EC488-3A74-4D4B-8DC8-C025833B499C}" type="presParOf" srcId="{75084F07-1DD9-1F4F-8B43-864D6F5EAE18}" destId="{C2FCE497-ED25-8548-95D7-8C00F0F9109C}" srcOrd="0" destOrd="0" presId="urn:microsoft.com/office/officeart/2005/8/layout/hList3"/>
    <dgm:cxn modelId="{72C1058E-2EAF-B444-8272-9A8CFBF832B7}" type="presParOf" srcId="{75084F07-1DD9-1F4F-8B43-864D6F5EAE18}" destId="{8C040C44-370A-8E4B-9C59-58FD53FBD7D4}" srcOrd="1" destOrd="0" presId="urn:microsoft.com/office/officeart/2005/8/layout/hList3"/>
    <dgm:cxn modelId="{94F7E672-B786-8048-98AD-E17B7F442211}" type="presParOf" srcId="{8C040C44-370A-8E4B-9C59-58FD53FBD7D4}" destId="{4BC83E2C-0EED-5644-9B90-49AFD42F53AC}" srcOrd="0" destOrd="0" presId="urn:microsoft.com/office/officeart/2005/8/layout/hList3"/>
    <dgm:cxn modelId="{B221A455-E0BE-A244-8605-8153E01D7FFE}" type="presParOf" srcId="{75084F07-1DD9-1F4F-8B43-864D6F5EAE18}" destId="{EA05E3C8-724E-424A-9502-3B1C08F16509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AD243F3-2B48-FC44-8E82-C612C6D66911}" type="doc">
      <dgm:prSet loTypeId="urn:microsoft.com/office/officeart/2005/8/layout/hList3" loCatId="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n-GB"/>
        </a:p>
      </dgm:t>
    </dgm:pt>
    <dgm:pt modelId="{8AB0B15D-6C8F-2C4C-96CF-5C0F38A76BCD}">
      <dgm:prSet phldrT="[Text]" custT="1"/>
      <dgm:spPr/>
      <dgm:t>
        <a:bodyPr/>
        <a:lstStyle/>
        <a:p>
          <a:r>
            <a:rPr lang="en-GB" sz="3200" dirty="0"/>
            <a:t>Future workshops and events</a:t>
          </a:r>
        </a:p>
      </dgm:t>
    </dgm:pt>
    <dgm:pt modelId="{7C73956E-B5EE-C54C-9CEB-5959A6555950}" type="parTrans" cxnId="{6FC766DB-2BFD-1148-9A9A-09FCA917BE97}">
      <dgm:prSet/>
      <dgm:spPr/>
      <dgm:t>
        <a:bodyPr/>
        <a:lstStyle/>
        <a:p>
          <a:endParaRPr lang="en-GB"/>
        </a:p>
      </dgm:t>
    </dgm:pt>
    <dgm:pt modelId="{49C771C0-90E9-EB4C-9557-94DE629C8F5B}" type="sibTrans" cxnId="{6FC766DB-2BFD-1148-9A9A-09FCA917BE97}">
      <dgm:prSet/>
      <dgm:spPr/>
      <dgm:t>
        <a:bodyPr/>
        <a:lstStyle/>
        <a:p>
          <a:endParaRPr lang="en-GB"/>
        </a:p>
      </dgm:t>
    </dgm:pt>
    <dgm:pt modelId="{164D9C71-4A0B-4942-BE6D-42B5FCCFF7A7}">
      <dgm:prSet phldrT="[Text]"/>
      <dgm:spPr/>
      <dgm:t>
        <a:bodyPr/>
        <a:lstStyle/>
        <a:p>
          <a:pPr algn="ctr"/>
          <a:r>
            <a:rPr lang="en-GB" b="1" dirty="0"/>
            <a:t>Informal talks with Robert </a:t>
          </a:r>
          <a:r>
            <a:rPr lang="en-GB" b="1" dirty="0" err="1"/>
            <a:t>Cailliau</a:t>
          </a:r>
          <a:endParaRPr lang="en-GB" b="1" dirty="0"/>
        </a:p>
        <a:p>
          <a:pPr algn="l"/>
          <a:r>
            <a:rPr lang="en-GB" dirty="0"/>
            <a:t>Do a test run by the next two weeks – starting with the </a:t>
          </a:r>
          <a:r>
            <a:rPr lang="en-GB" dirty="0" err="1"/>
            <a:t>LiveCode</a:t>
          </a:r>
          <a:r>
            <a:rPr lang="en-GB" dirty="0"/>
            <a:t> talk</a:t>
          </a:r>
        </a:p>
      </dgm:t>
    </dgm:pt>
    <dgm:pt modelId="{C24BE5DD-8C5D-714F-B9A5-02991EAFED56}" type="parTrans" cxnId="{8A36FC34-060C-C043-939C-1A6FAEC83D84}">
      <dgm:prSet/>
      <dgm:spPr/>
      <dgm:t>
        <a:bodyPr/>
        <a:lstStyle/>
        <a:p>
          <a:endParaRPr lang="en-GB"/>
        </a:p>
      </dgm:t>
    </dgm:pt>
    <dgm:pt modelId="{D9DE817C-2CE1-C84F-921B-2402A6FC7034}" type="sibTrans" cxnId="{8A36FC34-060C-C043-939C-1A6FAEC83D84}">
      <dgm:prSet/>
      <dgm:spPr/>
      <dgm:t>
        <a:bodyPr/>
        <a:lstStyle/>
        <a:p>
          <a:endParaRPr lang="en-GB"/>
        </a:p>
      </dgm:t>
    </dgm:pt>
    <dgm:pt modelId="{C3DC6CF7-F6DF-D847-B189-13B6BD769463}">
      <dgm:prSet/>
      <dgm:spPr/>
      <dgm:t>
        <a:bodyPr/>
        <a:lstStyle/>
        <a:p>
          <a:pPr algn="ctr"/>
          <a:r>
            <a:rPr lang="en-GB" b="1" dirty="0" err="1"/>
            <a:t>Minipix</a:t>
          </a:r>
          <a:r>
            <a:rPr lang="en-GB" b="1" dirty="0"/>
            <a:t> Detector workshop</a:t>
          </a:r>
        </a:p>
        <a:p>
          <a:pPr algn="l">
            <a:buFont typeface="Arial" panose="020B0604020202020204" pitchFamily="34" charset="0"/>
            <a:buChar char="•"/>
          </a:pPr>
          <a:r>
            <a:rPr lang="en-GB" dirty="0"/>
            <a:t>Held by </a:t>
          </a:r>
          <a:r>
            <a:rPr lang="en-GB" dirty="0" err="1"/>
            <a:t>Pinelopi</a:t>
          </a:r>
          <a:r>
            <a:rPr lang="en-GB" dirty="0"/>
            <a:t> Christodoulou</a:t>
          </a:r>
        </a:p>
        <a:p>
          <a:pPr algn="l">
            <a:buFont typeface="Arial" panose="020B0604020202020204" pitchFamily="34" charset="0"/>
            <a:buChar char="•"/>
          </a:pPr>
          <a:r>
            <a:rPr lang="en-GB" dirty="0"/>
            <a:t>Something Markus started before he left</a:t>
          </a:r>
        </a:p>
        <a:p>
          <a:pPr algn="l">
            <a:buFont typeface="Arial" panose="020B0604020202020204" pitchFamily="34" charset="0"/>
            <a:buChar char="•"/>
          </a:pPr>
          <a:r>
            <a:rPr lang="en-GB" dirty="0"/>
            <a:t>We got a proposal of a workshop from </a:t>
          </a:r>
          <a:r>
            <a:rPr lang="en-GB" dirty="0" err="1"/>
            <a:t>Pinelopi</a:t>
          </a:r>
          <a:endParaRPr lang="en-GB" dirty="0"/>
        </a:p>
        <a:p>
          <a:pPr algn="ctr"/>
          <a:endParaRPr lang="en-CH" dirty="0"/>
        </a:p>
      </dgm:t>
    </dgm:pt>
    <dgm:pt modelId="{885AE4B2-62BE-8E4B-A3B3-90B130AA57AF}" type="parTrans" cxnId="{A80E6341-9F63-7547-919E-A4F0EC4EDD5E}">
      <dgm:prSet/>
      <dgm:spPr/>
      <dgm:t>
        <a:bodyPr/>
        <a:lstStyle/>
        <a:p>
          <a:endParaRPr lang="en-GB"/>
        </a:p>
      </dgm:t>
    </dgm:pt>
    <dgm:pt modelId="{32CBCDE2-AB8B-324D-936C-44FF5036BF5E}" type="sibTrans" cxnId="{A80E6341-9F63-7547-919E-A4F0EC4EDD5E}">
      <dgm:prSet/>
      <dgm:spPr/>
      <dgm:t>
        <a:bodyPr/>
        <a:lstStyle/>
        <a:p>
          <a:endParaRPr lang="en-GB"/>
        </a:p>
      </dgm:t>
    </dgm:pt>
    <dgm:pt modelId="{1A02D8C7-1B3E-D948-9650-D29F7CE5FB75}">
      <dgm:prSet/>
      <dgm:spPr/>
      <dgm:t>
        <a:bodyPr/>
        <a:lstStyle/>
        <a:p>
          <a:r>
            <a:rPr lang="en-GB" b="1" dirty="0"/>
            <a:t>FPGA Programming using LabVIEW</a:t>
          </a:r>
        </a:p>
        <a:p>
          <a:pPr>
            <a:buFont typeface="Arial" panose="020B0604020202020204" pitchFamily="34" charset="0"/>
            <a:buChar char="•"/>
          </a:pPr>
          <a:r>
            <a:rPr lang="en-GB" dirty="0"/>
            <a:t>Held by </a:t>
          </a:r>
          <a:r>
            <a:rPr lang="en-GB" dirty="0" err="1"/>
            <a:t>Adriaan</a:t>
          </a:r>
          <a:r>
            <a:rPr lang="en-GB" dirty="0"/>
            <a:t> </a:t>
          </a:r>
          <a:r>
            <a:rPr lang="en-GB" dirty="0" err="1"/>
            <a:t>Rijllart</a:t>
          </a:r>
          <a:endParaRPr lang="en-GB" dirty="0"/>
        </a:p>
        <a:p>
          <a:pPr>
            <a:buFont typeface="Arial" panose="020B0604020202020204" pitchFamily="34" charset="0"/>
            <a:buChar char="•"/>
          </a:pPr>
          <a:r>
            <a:rPr lang="en-GB" dirty="0"/>
            <a:t>2 x 2h for CERN personnel</a:t>
          </a:r>
        </a:p>
        <a:p>
          <a:pPr>
            <a:buFont typeface="Arial" panose="020B0604020202020204" pitchFamily="34" charset="0"/>
            <a:buChar char="•"/>
          </a:pPr>
          <a:r>
            <a:rPr lang="en-GB" dirty="0"/>
            <a:t>5 workshops the last year</a:t>
          </a:r>
        </a:p>
        <a:p>
          <a:pPr>
            <a:buFont typeface="Arial" panose="020B0604020202020204" pitchFamily="34" charset="0"/>
            <a:buChar char="•"/>
          </a:pPr>
          <a:r>
            <a:rPr lang="en-GB" dirty="0"/>
            <a:t>50+ attendees</a:t>
          </a:r>
        </a:p>
        <a:p>
          <a:endParaRPr lang="en-CH" dirty="0"/>
        </a:p>
      </dgm:t>
    </dgm:pt>
    <dgm:pt modelId="{A4901784-5F52-5A48-BE1F-A272546CE56D}" type="parTrans" cxnId="{4D291459-8957-A44D-9CA8-B21353D2B438}">
      <dgm:prSet/>
      <dgm:spPr/>
      <dgm:t>
        <a:bodyPr/>
        <a:lstStyle/>
        <a:p>
          <a:endParaRPr lang="en-GB"/>
        </a:p>
      </dgm:t>
    </dgm:pt>
    <dgm:pt modelId="{EBFDC707-CDFA-2640-ABD9-4D5F950E8577}" type="sibTrans" cxnId="{4D291459-8957-A44D-9CA8-B21353D2B438}">
      <dgm:prSet/>
      <dgm:spPr/>
      <dgm:t>
        <a:bodyPr/>
        <a:lstStyle/>
        <a:p>
          <a:endParaRPr lang="en-GB"/>
        </a:p>
      </dgm:t>
    </dgm:pt>
    <dgm:pt modelId="{5722448D-AC9D-9846-9ABB-F7415D6DFE37}">
      <dgm:prSet phldrT="[Text]"/>
      <dgm:spPr/>
      <dgm:t>
        <a:bodyPr/>
        <a:lstStyle/>
        <a:p>
          <a:r>
            <a:rPr lang="en-GB" b="1" dirty="0"/>
            <a:t>Arduino workshop</a:t>
          </a:r>
        </a:p>
        <a:p>
          <a:r>
            <a:rPr lang="en-GB" dirty="0"/>
            <a:t>Held by Alberto </a:t>
          </a:r>
          <a:r>
            <a:rPr lang="en-GB" dirty="0" err="1"/>
            <a:t>Perro</a:t>
          </a:r>
          <a:endParaRPr lang="en-GB" dirty="0"/>
        </a:p>
        <a:p>
          <a:pPr>
            <a:buFont typeface="Arial" panose="020B0604020202020204" pitchFamily="34" charset="0"/>
            <a:buChar char="•"/>
          </a:pPr>
          <a:r>
            <a:rPr lang="en-GB" dirty="0"/>
            <a:t>2h workshop for CERN Personnel</a:t>
          </a:r>
        </a:p>
        <a:p>
          <a:pPr>
            <a:buFont typeface="Arial" panose="020B0604020202020204" pitchFamily="34" charset="0"/>
            <a:buChar char="•"/>
          </a:pPr>
          <a:r>
            <a:rPr lang="en-GB" dirty="0"/>
            <a:t>6 workshops the last year</a:t>
          </a:r>
        </a:p>
        <a:p>
          <a:pPr>
            <a:buFont typeface="Arial" panose="020B0604020202020204" pitchFamily="34" charset="0"/>
            <a:buChar char="•"/>
          </a:pPr>
          <a:r>
            <a:rPr lang="en-GB" dirty="0"/>
            <a:t>60+ attendees </a:t>
          </a:r>
        </a:p>
      </dgm:t>
    </dgm:pt>
    <dgm:pt modelId="{D7B86E18-EA33-5C4C-A60B-2A335CD9D5B8}" type="parTrans" cxnId="{2FD91E35-AB5F-6F4E-87B8-B72296905D98}">
      <dgm:prSet/>
      <dgm:spPr/>
      <dgm:t>
        <a:bodyPr/>
        <a:lstStyle/>
        <a:p>
          <a:endParaRPr lang="en-GB"/>
        </a:p>
      </dgm:t>
    </dgm:pt>
    <dgm:pt modelId="{73CE0A7F-362E-CD41-97B2-5057F5B088AB}" type="sibTrans" cxnId="{2FD91E35-AB5F-6F4E-87B8-B72296905D98}">
      <dgm:prSet/>
      <dgm:spPr/>
      <dgm:t>
        <a:bodyPr/>
        <a:lstStyle/>
        <a:p>
          <a:endParaRPr lang="en-GB"/>
        </a:p>
      </dgm:t>
    </dgm:pt>
    <dgm:pt modelId="{AD1A7FA6-7752-8746-9FF2-F8D9019EF712}">
      <dgm:prSet phldrT="[Text]"/>
      <dgm:spPr/>
      <dgm:t>
        <a:bodyPr/>
        <a:lstStyle/>
        <a:p>
          <a:r>
            <a:rPr lang="en-GB" b="1" dirty="0"/>
            <a:t>Prototyping at CERN event</a:t>
          </a:r>
        </a:p>
        <a:p>
          <a:r>
            <a:rPr lang="en-GB" dirty="0"/>
            <a:t>June and November</a:t>
          </a:r>
        </a:p>
        <a:p>
          <a:pPr>
            <a:buFont typeface="Arial" panose="020B0604020202020204" pitchFamily="34" charset="0"/>
            <a:buChar char="•"/>
          </a:pPr>
          <a:r>
            <a:rPr lang="en-GB" dirty="0"/>
            <a:t>CERN </a:t>
          </a:r>
          <a:r>
            <a:rPr lang="en-GB" dirty="0" err="1"/>
            <a:t>Personell</a:t>
          </a:r>
          <a:r>
            <a:rPr lang="en-GB" dirty="0"/>
            <a:t> brings their prototypes and shares insights</a:t>
          </a:r>
        </a:p>
        <a:p>
          <a:pPr>
            <a:buFont typeface="Arial" panose="020B0604020202020204" pitchFamily="34" charset="0"/>
            <a:buChar char="•"/>
          </a:pPr>
          <a:r>
            <a:rPr lang="en-GB" dirty="0"/>
            <a:t>30+ attendees</a:t>
          </a:r>
        </a:p>
      </dgm:t>
    </dgm:pt>
    <dgm:pt modelId="{6695290A-BF9A-A848-B997-FCF4B6C8F833}" type="parTrans" cxnId="{99845BDE-C7DB-B14C-A504-47D753C60A09}">
      <dgm:prSet/>
      <dgm:spPr/>
      <dgm:t>
        <a:bodyPr/>
        <a:lstStyle/>
        <a:p>
          <a:endParaRPr lang="en-GB"/>
        </a:p>
      </dgm:t>
    </dgm:pt>
    <dgm:pt modelId="{2E37C7B0-773D-9D47-AD4B-3E73CB863EFF}" type="sibTrans" cxnId="{99845BDE-C7DB-B14C-A504-47D753C60A09}">
      <dgm:prSet/>
      <dgm:spPr/>
      <dgm:t>
        <a:bodyPr/>
        <a:lstStyle/>
        <a:p>
          <a:endParaRPr lang="en-GB"/>
        </a:p>
      </dgm:t>
    </dgm:pt>
    <dgm:pt modelId="{75084F07-1DD9-1F4F-8B43-864D6F5EAE18}" type="pres">
      <dgm:prSet presAssocID="{5AD243F3-2B48-FC44-8E82-C612C6D66911}" presName="composite" presStyleCnt="0">
        <dgm:presLayoutVars>
          <dgm:chMax val="1"/>
          <dgm:dir/>
          <dgm:resizeHandles val="exact"/>
        </dgm:presLayoutVars>
      </dgm:prSet>
      <dgm:spPr/>
    </dgm:pt>
    <dgm:pt modelId="{C2FCE497-ED25-8548-95D7-8C00F0F9109C}" type="pres">
      <dgm:prSet presAssocID="{8AB0B15D-6C8F-2C4C-96CF-5C0F38A76BCD}" presName="roof" presStyleLbl="dkBgShp" presStyleIdx="0" presStyleCnt="2"/>
      <dgm:spPr/>
    </dgm:pt>
    <dgm:pt modelId="{8C040C44-370A-8E4B-9C59-58FD53FBD7D4}" type="pres">
      <dgm:prSet presAssocID="{8AB0B15D-6C8F-2C4C-96CF-5C0F38A76BCD}" presName="pillars" presStyleCnt="0"/>
      <dgm:spPr/>
    </dgm:pt>
    <dgm:pt modelId="{4BC83E2C-0EED-5644-9B90-49AFD42F53AC}" type="pres">
      <dgm:prSet presAssocID="{8AB0B15D-6C8F-2C4C-96CF-5C0F38A76BCD}" presName="pillar1" presStyleLbl="node1" presStyleIdx="0" presStyleCnt="5" custLinFactNeighborX="-19522" custLinFactNeighborY="-431">
        <dgm:presLayoutVars>
          <dgm:bulletEnabled val="1"/>
        </dgm:presLayoutVars>
      </dgm:prSet>
      <dgm:spPr/>
    </dgm:pt>
    <dgm:pt modelId="{D03C5DC8-24FA-CA42-AEA5-B32D8A954EA0}" type="pres">
      <dgm:prSet presAssocID="{164D9C71-4A0B-4942-BE6D-42B5FCCFF7A7}" presName="pillarX" presStyleLbl="node1" presStyleIdx="1" presStyleCnt="5">
        <dgm:presLayoutVars>
          <dgm:bulletEnabled val="1"/>
        </dgm:presLayoutVars>
      </dgm:prSet>
      <dgm:spPr/>
    </dgm:pt>
    <dgm:pt modelId="{5BDCBC8C-F635-CA43-AA96-03E5F07A8FB9}" type="pres">
      <dgm:prSet presAssocID="{1A02D8C7-1B3E-D948-9650-D29F7CE5FB75}" presName="pillarX" presStyleLbl="node1" presStyleIdx="2" presStyleCnt="5">
        <dgm:presLayoutVars>
          <dgm:bulletEnabled val="1"/>
        </dgm:presLayoutVars>
      </dgm:prSet>
      <dgm:spPr/>
    </dgm:pt>
    <dgm:pt modelId="{D565D06B-4BB2-074E-AEE2-621231C06FD1}" type="pres">
      <dgm:prSet presAssocID="{5722448D-AC9D-9846-9ABB-F7415D6DFE37}" presName="pillarX" presStyleLbl="node1" presStyleIdx="3" presStyleCnt="5">
        <dgm:presLayoutVars>
          <dgm:bulletEnabled val="1"/>
        </dgm:presLayoutVars>
      </dgm:prSet>
      <dgm:spPr/>
    </dgm:pt>
    <dgm:pt modelId="{63BD0E42-D2AD-6B45-A2C7-5677531DEE0C}" type="pres">
      <dgm:prSet presAssocID="{AD1A7FA6-7752-8746-9FF2-F8D9019EF712}" presName="pillarX" presStyleLbl="node1" presStyleIdx="4" presStyleCnt="5">
        <dgm:presLayoutVars>
          <dgm:bulletEnabled val="1"/>
        </dgm:presLayoutVars>
      </dgm:prSet>
      <dgm:spPr/>
    </dgm:pt>
    <dgm:pt modelId="{EA05E3C8-724E-424A-9502-3B1C08F16509}" type="pres">
      <dgm:prSet presAssocID="{8AB0B15D-6C8F-2C4C-96CF-5C0F38A76BCD}" presName="base" presStyleLbl="dkBgShp" presStyleIdx="1" presStyleCnt="2"/>
      <dgm:spPr/>
    </dgm:pt>
  </dgm:ptLst>
  <dgm:cxnLst>
    <dgm:cxn modelId="{27C99C13-F178-AD4E-9B7C-4334DC7FFB0E}" type="presOf" srcId="{5AD243F3-2B48-FC44-8E82-C612C6D66911}" destId="{75084F07-1DD9-1F4F-8B43-864D6F5EAE18}" srcOrd="0" destOrd="0" presId="urn:microsoft.com/office/officeart/2005/8/layout/hList3"/>
    <dgm:cxn modelId="{8A36FC34-060C-C043-939C-1A6FAEC83D84}" srcId="{8AB0B15D-6C8F-2C4C-96CF-5C0F38A76BCD}" destId="{164D9C71-4A0B-4942-BE6D-42B5FCCFF7A7}" srcOrd="1" destOrd="0" parTransId="{C24BE5DD-8C5D-714F-B9A5-02991EAFED56}" sibTransId="{D9DE817C-2CE1-C84F-921B-2402A6FC7034}"/>
    <dgm:cxn modelId="{2FD91E35-AB5F-6F4E-87B8-B72296905D98}" srcId="{8AB0B15D-6C8F-2C4C-96CF-5C0F38A76BCD}" destId="{5722448D-AC9D-9846-9ABB-F7415D6DFE37}" srcOrd="3" destOrd="0" parTransId="{D7B86E18-EA33-5C4C-A60B-2A335CD9D5B8}" sibTransId="{73CE0A7F-362E-CD41-97B2-5057F5B088AB}"/>
    <dgm:cxn modelId="{C112083A-02E8-8A4E-89A4-F4D66A4B3B9B}" type="presOf" srcId="{C3DC6CF7-F6DF-D847-B189-13B6BD769463}" destId="{4BC83E2C-0EED-5644-9B90-49AFD42F53AC}" srcOrd="0" destOrd="0" presId="urn:microsoft.com/office/officeart/2005/8/layout/hList3"/>
    <dgm:cxn modelId="{A80E6341-9F63-7547-919E-A4F0EC4EDD5E}" srcId="{8AB0B15D-6C8F-2C4C-96CF-5C0F38A76BCD}" destId="{C3DC6CF7-F6DF-D847-B189-13B6BD769463}" srcOrd="0" destOrd="0" parTransId="{885AE4B2-62BE-8E4B-A3B3-90B130AA57AF}" sibTransId="{32CBCDE2-AB8B-324D-936C-44FF5036BF5E}"/>
    <dgm:cxn modelId="{8B8A944E-7173-644A-BCEA-9E5DDAC4C065}" type="presOf" srcId="{AD1A7FA6-7752-8746-9FF2-F8D9019EF712}" destId="{63BD0E42-D2AD-6B45-A2C7-5677531DEE0C}" srcOrd="0" destOrd="0" presId="urn:microsoft.com/office/officeart/2005/8/layout/hList3"/>
    <dgm:cxn modelId="{57667150-9827-1046-8E06-59228CFD1C61}" type="presOf" srcId="{5722448D-AC9D-9846-9ABB-F7415D6DFE37}" destId="{D565D06B-4BB2-074E-AEE2-621231C06FD1}" srcOrd="0" destOrd="0" presId="urn:microsoft.com/office/officeart/2005/8/layout/hList3"/>
    <dgm:cxn modelId="{4D291459-8957-A44D-9CA8-B21353D2B438}" srcId="{8AB0B15D-6C8F-2C4C-96CF-5C0F38A76BCD}" destId="{1A02D8C7-1B3E-D948-9650-D29F7CE5FB75}" srcOrd="2" destOrd="0" parTransId="{A4901784-5F52-5A48-BE1F-A272546CE56D}" sibTransId="{EBFDC707-CDFA-2640-ABD9-4D5F950E8577}"/>
    <dgm:cxn modelId="{5D92F97A-177D-BE49-8582-4C0921A4D124}" type="presOf" srcId="{8AB0B15D-6C8F-2C4C-96CF-5C0F38A76BCD}" destId="{C2FCE497-ED25-8548-95D7-8C00F0F9109C}" srcOrd="0" destOrd="0" presId="urn:microsoft.com/office/officeart/2005/8/layout/hList3"/>
    <dgm:cxn modelId="{81ABA78F-9CAA-DA46-906C-F686CC1F88C0}" type="presOf" srcId="{164D9C71-4A0B-4942-BE6D-42B5FCCFF7A7}" destId="{D03C5DC8-24FA-CA42-AEA5-B32D8A954EA0}" srcOrd="0" destOrd="0" presId="urn:microsoft.com/office/officeart/2005/8/layout/hList3"/>
    <dgm:cxn modelId="{5DA2ECCE-D650-9A47-AEAE-FE8C1583879D}" type="presOf" srcId="{1A02D8C7-1B3E-D948-9650-D29F7CE5FB75}" destId="{5BDCBC8C-F635-CA43-AA96-03E5F07A8FB9}" srcOrd="0" destOrd="0" presId="urn:microsoft.com/office/officeart/2005/8/layout/hList3"/>
    <dgm:cxn modelId="{6FC766DB-2BFD-1148-9A9A-09FCA917BE97}" srcId="{5AD243F3-2B48-FC44-8E82-C612C6D66911}" destId="{8AB0B15D-6C8F-2C4C-96CF-5C0F38A76BCD}" srcOrd="0" destOrd="0" parTransId="{7C73956E-B5EE-C54C-9CEB-5959A6555950}" sibTransId="{49C771C0-90E9-EB4C-9557-94DE629C8F5B}"/>
    <dgm:cxn modelId="{99845BDE-C7DB-B14C-A504-47D753C60A09}" srcId="{8AB0B15D-6C8F-2C4C-96CF-5C0F38A76BCD}" destId="{AD1A7FA6-7752-8746-9FF2-F8D9019EF712}" srcOrd="4" destOrd="0" parTransId="{6695290A-BF9A-A848-B997-FCF4B6C8F833}" sibTransId="{2E37C7B0-773D-9D47-AD4B-3E73CB863EFF}"/>
    <dgm:cxn modelId="{CE4EC488-3A74-4D4B-8DC8-C025833B499C}" type="presParOf" srcId="{75084F07-1DD9-1F4F-8B43-864D6F5EAE18}" destId="{C2FCE497-ED25-8548-95D7-8C00F0F9109C}" srcOrd="0" destOrd="0" presId="urn:microsoft.com/office/officeart/2005/8/layout/hList3"/>
    <dgm:cxn modelId="{72C1058E-2EAF-B444-8272-9A8CFBF832B7}" type="presParOf" srcId="{75084F07-1DD9-1F4F-8B43-864D6F5EAE18}" destId="{8C040C44-370A-8E4B-9C59-58FD53FBD7D4}" srcOrd="1" destOrd="0" presId="urn:microsoft.com/office/officeart/2005/8/layout/hList3"/>
    <dgm:cxn modelId="{94F7E672-B786-8048-98AD-E17B7F442211}" type="presParOf" srcId="{8C040C44-370A-8E4B-9C59-58FD53FBD7D4}" destId="{4BC83E2C-0EED-5644-9B90-49AFD42F53AC}" srcOrd="0" destOrd="0" presId="urn:microsoft.com/office/officeart/2005/8/layout/hList3"/>
    <dgm:cxn modelId="{12DEDFCB-DB88-B84B-A7C4-85747B201778}" type="presParOf" srcId="{8C040C44-370A-8E4B-9C59-58FD53FBD7D4}" destId="{D03C5DC8-24FA-CA42-AEA5-B32D8A954EA0}" srcOrd="1" destOrd="0" presId="urn:microsoft.com/office/officeart/2005/8/layout/hList3"/>
    <dgm:cxn modelId="{6E14217C-47A9-C547-B4B5-8A70685B16ED}" type="presParOf" srcId="{8C040C44-370A-8E4B-9C59-58FD53FBD7D4}" destId="{5BDCBC8C-F635-CA43-AA96-03E5F07A8FB9}" srcOrd="2" destOrd="0" presId="urn:microsoft.com/office/officeart/2005/8/layout/hList3"/>
    <dgm:cxn modelId="{8EA5CD00-3D83-8641-994D-A8E1C7CC4925}" type="presParOf" srcId="{8C040C44-370A-8E4B-9C59-58FD53FBD7D4}" destId="{D565D06B-4BB2-074E-AEE2-621231C06FD1}" srcOrd="3" destOrd="0" presId="urn:microsoft.com/office/officeart/2005/8/layout/hList3"/>
    <dgm:cxn modelId="{E32A9629-24AB-4848-874F-D9267115E560}" type="presParOf" srcId="{8C040C44-370A-8E4B-9C59-58FD53FBD7D4}" destId="{63BD0E42-D2AD-6B45-A2C7-5677531DEE0C}" srcOrd="4" destOrd="0" presId="urn:microsoft.com/office/officeart/2005/8/layout/hList3"/>
    <dgm:cxn modelId="{B221A455-E0BE-A244-8605-8153E01D7FFE}" type="presParOf" srcId="{75084F07-1DD9-1F4F-8B43-864D6F5EAE18}" destId="{EA05E3C8-724E-424A-9502-3B1C08F16509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AD243F3-2B48-FC44-8E82-C612C6D66911}" type="doc">
      <dgm:prSet loTypeId="urn:microsoft.com/office/officeart/2005/8/layout/hList3" loCatId="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n-GB"/>
        </a:p>
      </dgm:t>
    </dgm:pt>
    <dgm:pt modelId="{8AB0B15D-6C8F-2C4C-96CF-5C0F38A76BCD}">
      <dgm:prSet phldrT="[Text]" custT="1"/>
      <dgm:spPr/>
      <dgm:t>
        <a:bodyPr/>
        <a:lstStyle/>
        <a:p>
          <a:r>
            <a:rPr lang="en-GB" sz="3200" dirty="0"/>
            <a:t>Future of training for machine usage</a:t>
          </a:r>
        </a:p>
      </dgm:t>
    </dgm:pt>
    <dgm:pt modelId="{7C73956E-B5EE-C54C-9CEB-5959A6555950}" type="parTrans" cxnId="{6FC766DB-2BFD-1148-9A9A-09FCA917BE97}">
      <dgm:prSet/>
      <dgm:spPr/>
      <dgm:t>
        <a:bodyPr/>
        <a:lstStyle/>
        <a:p>
          <a:endParaRPr lang="en-GB"/>
        </a:p>
      </dgm:t>
    </dgm:pt>
    <dgm:pt modelId="{49C771C0-90E9-EB4C-9557-94DE629C8F5B}" type="sibTrans" cxnId="{6FC766DB-2BFD-1148-9A9A-09FCA917BE97}">
      <dgm:prSet/>
      <dgm:spPr/>
      <dgm:t>
        <a:bodyPr/>
        <a:lstStyle/>
        <a:p>
          <a:endParaRPr lang="en-GB"/>
        </a:p>
      </dgm:t>
    </dgm:pt>
    <dgm:pt modelId="{DFED0F48-6B32-BE46-A0F8-E0CFD5FA9E86}">
      <dgm:prSet phldrT="[Text]"/>
      <dgm:spPr/>
      <dgm:t>
        <a:bodyPr/>
        <a:lstStyle/>
        <a:p>
          <a:r>
            <a:rPr lang="en-GB" b="1" dirty="0"/>
            <a:t>3D printing training</a:t>
          </a:r>
        </a:p>
        <a:p>
          <a:endParaRPr lang="en-GB" b="1" dirty="0"/>
        </a:p>
        <a:p>
          <a:r>
            <a:rPr lang="en-GB" dirty="0"/>
            <a:t>How to use the FDM 3D printers at </a:t>
          </a:r>
          <a:r>
            <a:rPr lang="en-GB" dirty="0" err="1"/>
            <a:t>IdeaSquare</a:t>
          </a:r>
          <a:endParaRPr lang="en-GB" dirty="0"/>
        </a:p>
        <a:p>
          <a:pPr>
            <a:buFont typeface="Arial" panose="020B0604020202020204" pitchFamily="34" charset="0"/>
            <a:buChar char="•"/>
          </a:pPr>
          <a:r>
            <a:rPr lang="en-GB" dirty="0"/>
            <a:t>1h training </a:t>
          </a:r>
        </a:p>
        <a:p>
          <a:pPr>
            <a:buFont typeface="Arial" panose="020B0604020202020204" pitchFamily="34" charset="0"/>
            <a:buChar char="•"/>
          </a:pPr>
          <a:r>
            <a:rPr lang="en-GB" dirty="0"/>
            <a:t>Every month</a:t>
          </a:r>
        </a:p>
        <a:p>
          <a:pPr>
            <a:buFont typeface="Arial" panose="020B0604020202020204" pitchFamily="34" charset="0"/>
            <a:buChar char="•"/>
          </a:pPr>
          <a:r>
            <a:rPr lang="en-GB" dirty="0"/>
            <a:t>47 trained since last year</a:t>
          </a:r>
        </a:p>
      </dgm:t>
    </dgm:pt>
    <dgm:pt modelId="{5158D0F6-25DE-2440-91F1-04BB67242014}" type="parTrans" cxnId="{6C25D38F-DFD3-0940-A04C-761DCDD785E7}">
      <dgm:prSet/>
      <dgm:spPr/>
      <dgm:t>
        <a:bodyPr/>
        <a:lstStyle/>
        <a:p>
          <a:endParaRPr lang="en-GB"/>
        </a:p>
      </dgm:t>
    </dgm:pt>
    <dgm:pt modelId="{41A8A5BA-FE44-C748-AB4E-FFCEFC6A95D1}" type="sibTrans" cxnId="{6C25D38F-DFD3-0940-A04C-761DCDD785E7}">
      <dgm:prSet/>
      <dgm:spPr/>
      <dgm:t>
        <a:bodyPr/>
        <a:lstStyle/>
        <a:p>
          <a:endParaRPr lang="en-GB"/>
        </a:p>
      </dgm:t>
    </dgm:pt>
    <dgm:pt modelId="{CEB96F27-94F2-B742-BCB7-EE86E1C61577}">
      <dgm:prSet phldrT="[Text]"/>
      <dgm:spPr/>
      <dgm:t>
        <a:bodyPr/>
        <a:lstStyle/>
        <a:p>
          <a:r>
            <a:rPr lang="en-GB" b="1" dirty="0"/>
            <a:t>Laser Cutter training</a:t>
          </a:r>
        </a:p>
        <a:p>
          <a:endParaRPr lang="en-GB" b="1" dirty="0"/>
        </a:p>
        <a:p>
          <a:r>
            <a:rPr lang="en-GB" dirty="0"/>
            <a:t>How to use the Laser Cutter at </a:t>
          </a:r>
          <a:r>
            <a:rPr lang="en-GB" dirty="0" err="1"/>
            <a:t>IdeaSquare</a:t>
          </a:r>
          <a:endParaRPr lang="en-GB" dirty="0"/>
        </a:p>
        <a:p>
          <a:pPr>
            <a:buFont typeface="Arial" panose="020B0604020202020204" pitchFamily="34" charset="0"/>
            <a:buChar char="•"/>
          </a:pPr>
          <a:r>
            <a:rPr lang="en-GB" dirty="0"/>
            <a:t>1h training </a:t>
          </a:r>
        </a:p>
        <a:p>
          <a:pPr>
            <a:buFont typeface="Arial" panose="020B0604020202020204" pitchFamily="34" charset="0"/>
            <a:buChar char="•"/>
          </a:pPr>
          <a:r>
            <a:rPr lang="en-GB" dirty="0"/>
            <a:t>Every month</a:t>
          </a:r>
        </a:p>
        <a:p>
          <a:pPr>
            <a:buFont typeface="Arial" panose="020B0604020202020204" pitchFamily="34" charset="0"/>
            <a:buChar char="•"/>
          </a:pPr>
          <a:r>
            <a:rPr lang="en-GB" dirty="0"/>
            <a:t>45 trained since last year</a:t>
          </a:r>
        </a:p>
      </dgm:t>
    </dgm:pt>
    <dgm:pt modelId="{837E30B6-E811-9F46-8C27-1D79D2AF1FF2}" type="parTrans" cxnId="{6261AAF2-625E-674A-87E6-B995796A55A0}">
      <dgm:prSet/>
      <dgm:spPr/>
      <dgm:t>
        <a:bodyPr/>
        <a:lstStyle/>
        <a:p>
          <a:endParaRPr lang="en-GB"/>
        </a:p>
      </dgm:t>
    </dgm:pt>
    <dgm:pt modelId="{829FC25F-FD0E-2542-947C-7BE9C351D08B}" type="sibTrans" cxnId="{6261AAF2-625E-674A-87E6-B995796A55A0}">
      <dgm:prSet/>
      <dgm:spPr/>
      <dgm:t>
        <a:bodyPr/>
        <a:lstStyle/>
        <a:p>
          <a:endParaRPr lang="en-GB"/>
        </a:p>
      </dgm:t>
    </dgm:pt>
    <dgm:pt modelId="{F0C2940F-29A1-294E-BD40-1F426A2AA7A5}">
      <dgm:prSet phldrT="[Text]"/>
      <dgm:spPr/>
      <dgm:t>
        <a:bodyPr/>
        <a:lstStyle/>
        <a:p>
          <a:r>
            <a:rPr lang="en-GB" b="1" dirty="0"/>
            <a:t>Water Jet Training</a:t>
          </a:r>
        </a:p>
        <a:p>
          <a:r>
            <a:rPr lang="en-GB" dirty="0"/>
            <a:t>How to use the WAZER </a:t>
          </a:r>
        </a:p>
        <a:p>
          <a:r>
            <a:rPr lang="en-GB" dirty="0"/>
            <a:t>1h training </a:t>
          </a:r>
        </a:p>
        <a:p>
          <a:r>
            <a:rPr lang="en-GB" dirty="0"/>
            <a:t>Every second month</a:t>
          </a:r>
        </a:p>
      </dgm:t>
    </dgm:pt>
    <dgm:pt modelId="{494E0C57-9EDB-2143-BC1C-A984E2E0A1F3}" type="parTrans" cxnId="{C343E089-500E-0842-B865-481F6FEAB297}">
      <dgm:prSet/>
      <dgm:spPr/>
      <dgm:t>
        <a:bodyPr/>
        <a:lstStyle/>
        <a:p>
          <a:endParaRPr lang="en-GB"/>
        </a:p>
      </dgm:t>
    </dgm:pt>
    <dgm:pt modelId="{1A7292FC-CD04-8E40-A9D9-A25CA89956E9}" type="sibTrans" cxnId="{C343E089-500E-0842-B865-481F6FEAB297}">
      <dgm:prSet/>
      <dgm:spPr/>
      <dgm:t>
        <a:bodyPr/>
        <a:lstStyle/>
        <a:p>
          <a:endParaRPr lang="en-GB"/>
        </a:p>
      </dgm:t>
    </dgm:pt>
    <dgm:pt modelId="{EA799962-5B99-0446-A44A-AB1BC0F8E89D}">
      <dgm:prSet phldrT="[Text]"/>
      <dgm:spPr/>
      <dgm:t>
        <a:bodyPr/>
        <a:lstStyle/>
        <a:p>
          <a:r>
            <a:rPr lang="en-GB" b="1" dirty="0"/>
            <a:t>Resin printer training</a:t>
          </a:r>
        </a:p>
        <a:p>
          <a:r>
            <a:rPr lang="en-GB" dirty="0"/>
            <a:t>How to use the </a:t>
          </a:r>
          <a:r>
            <a:rPr lang="en-GB" dirty="0" err="1"/>
            <a:t>FormLabs</a:t>
          </a:r>
          <a:r>
            <a:rPr lang="en-GB" dirty="0"/>
            <a:t> Form 3</a:t>
          </a:r>
        </a:p>
        <a:p>
          <a:r>
            <a:rPr lang="en-GB" dirty="0"/>
            <a:t>1h training </a:t>
          </a:r>
        </a:p>
        <a:p>
          <a:r>
            <a:rPr lang="en-GB" dirty="0"/>
            <a:t>Every third month</a:t>
          </a:r>
        </a:p>
      </dgm:t>
    </dgm:pt>
    <dgm:pt modelId="{049D20B6-6C66-684A-8350-7BD234B1BDEC}" type="sibTrans" cxnId="{8D9543E0-4DB8-C54C-8B0F-F0879E204B45}">
      <dgm:prSet/>
      <dgm:spPr/>
      <dgm:t>
        <a:bodyPr/>
        <a:lstStyle/>
        <a:p>
          <a:endParaRPr lang="en-GB"/>
        </a:p>
      </dgm:t>
    </dgm:pt>
    <dgm:pt modelId="{86203086-74B8-564F-8B91-50CDAECC3AF6}" type="parTrans" cxnId="{8D9543E0-4DB8-C54C-8B0F-F0879E204B45}">
      <dgm:prSet/>
      <dgm:spPr/>
      <dgm:t>
        <a:bodyPr/>
        <a:lstStyle/>
        <a:p>
          <a:endParaRPr lang="en-GB"/>
        </a:p>
      </dgm:t>
    </dgm:pt>
    <dgm:pt modelId="{C6DA1D49-2B1A-4446-B393-24A2C9AF283D}">
      <dgm:prSet phldrT="[Text]"/>
      <dgm:spPr/>
      <dgm:t>
        <a:bodyPr/>
        <a:lstStyle/>
        <a:p>
          <a:r>
            <a:rPr lang="en-GB" b="1" dirty="0"/>
            <a:t>CAD course</a:t>
          </a:r>
        </a:p>
        <a:p>
          <a:r>
            <a:rPr lang="en-GB" dirty="0"/>
            <a:t>Basic introduction to CAD modelling for CERN </a:t>
          </a:r>
          <a:r>
            <a:rPr lang="en-GB" dirty="0" err="1"/>
            <a:t>Personell</a:t>
          </a:r>
          <a:endParaRPr lang="en-GB" dirty="0"/>
        </a:p>
        <a:p>
          <a:endParaRPr lang="en-GB" dirty="0"/>
        </a:p>
        <a:p>
          <a:r>
            <a:rPr lang="en-GB" dirty="0"/>
            <a:t>Could be extended to students</a:t>
          </a:r>
        </a:p>
      </dgm:t>
    </dgm:pt>
    <dgm:pt modelId="{2251655D-DE8D-634D-81C3-520232E1776A}" type="parTrans" cxnId="{0C5828F5-87C4-E244-AE8F-12D13BF4C4C8}">
      <dgm:prSet/>
      <dgm:spPr/>
      <dgm:t>
        <a:bodyPr/>
        <a:lstStyle/>
        <a:p>
          <a:endParaRPr lang="en-GB"/>
        </a:p>
      </dgm:t>
    </dgm:pt>
    <dgm:pt modelId="{28374F30-6516-0843-A727-406876A69E6F}" type="sibTrans" cxnId="{0C5828F5-87C4-E244-AE8F-12D13BF4C4C8}">
      <dgm:prSet/>
      <dgm:spPr/>
      <dgm:t>
        <a:bodyPr/>
        <a:lstStyle/>
        <a:p>
          <a:endParaRPr lang="en-GB"/>
        </a:p>
      </dgm:t>
    </dgm:pt>
    <dgm:pt modelId="{75084F07-1DD9-1F4F-8B43-864D6F5EAE18}" type="pres">
      <dgm:prSet presAssocID="{5AD243F3-2B48-FC44-8E82-C612C6D66911}" presName="composite" presStyleCnt="0">
        <dgm:presLayoutVars>
          <dgm:chMax val="1"/>
          <dgm:dir/>
          <dgm:resizeHandles val="exact"/>
        </dgm:presLayoutVars>
      </dgm:prSet>
      <dgm:spPr/>
    </dgm:pt>
    <dgm:pt modelId="{C2FCE497-ED25-8548-95D7-8C00F0F9109C}" type="pres">
      <dgm:prSet presAssocID="{8AB0B15D-6C8F-2C4C-96CF-5C0F38A76BCD}" presName="roof" presStyleLbl="dkBgShp" presStyleIdx="0" presStyleCnt="2"/>
      <dgm:spPr/>
    </dgm:pt>
    <dgm:pt modelId="{8C040C44-370A-8E4B-9C59-58FD53FBD7D4}" type="pres">
      <dgm:prSet presAssocID="{8AB0B15D-6C8F-2C4C-96CF-5C0F38A76BCD}" presName="pillars" presStyleCnt="0"/>
      <dgm:spPr/>
    </dgm:pt>
    <dgm:pt modelId="{4BC83E2C-0EED-5644-9B90-49AFD42F53AC}" type="pres">
      <dgm:prSet presAssocID="{8AB0B15D-6C8F-2C4C-96CF-5C0F38A76BCD}" presName="pillar1" presStyleLbl="node1" presStyleIdx="0" presStyleCnt="5">
        <dgm:presLayoutVars>
          <dgm:bulletEnabled val="1"/>
        </dgm:presLayoutVars>
      </dgm:prSet>
      <dgm:spPr/>
    </dgm:pt>
    <dgm:pt modelId="{ECCF4285-3A12-7A47-9A5F-906AB3C45A31}" type="pres">
      <dgm:prSet presAssocID="{CEB96F27-94F2-B742-BCB7-EE86E1C61577}" presName="pillarX" presStyleLbl="node1" presStyleIdx="1" presStyleCnt="5">
        <dgm:presLayoutVars>
          <dgm:bulletEnabled val="1"/>
        </dgm:presLayoutVars>
      </dgm:prSet>
      <dgm:spPr/>
    </dgm:pt>
    <dgm:pt modelId="{BBD7A4C2-520D-AF44-B092-9B96EFA60661}" type="pres">
      <dgm:prSet presAssocID="{F0C2940F-29A1-294E-BD40-1F426A2AA7A5}" presName="pillarX" presStyleLbl="node1" presStyleIdx="2" presStyleCnt="5">
        <dgm:presLayoutVars>
          <dgm:bulletEnabled val="1"/>
        </dgm:presLayoutVars>
      </dgm:prSet>
      <dgm:spPr/>
    </dgm:pt>
    <dgm:pt modelId="{E0189446-C9FB-3D41-A2E3-31712C9E595F}" type="pres">
      <dgm:prSet presAssocID="{EA799962-5B99-0446-A44A-AB1BC0F8E89D}" presName="pillarX" presStyleLbl="node1" presStyleIdx="3" presStyleCnt="5">
        <dgm:presLayoutVars>
          <dgm:bulletEnabled val="1"/>
        </dgm:presLayoutVars>
      </dgm:prSet>
      <dgm:spPr/>
    </dgm:pt>
    <dgm:pt modelId="{3BD994D6-ADB6-234D-9C75-21818E64FB12}" type="pres">
      <dgm:prSet presAssocID="{C6DA1D49-2B1A-4446-B393-24A2C9AF283D}" presName="pillarX" presStyleLbl="node1" presStyleIdx="4" presStyleCnt="5">
        <dgm:presLayoutVars>
          <dgm:bulletEnabled val="1"/>
        </dgm:presLayoutVars>
      </dgm:prSet>
      <dgm:spPr/>
    </dgm:pt>
    <dgm:pt modelId="{EA05E3C8-724E-424A-9502-3B1C08F16509}" type="pres">
      <dgm:prSet presAssocID="{8AB0B15D-6C8F-2C4C-96CF-5C0F38A76BCD}" presName="base" presStyleLbl="dkBgShp" presStyleIdx="1" presStyleCnt="2"/>
      <dgm:spPr/>
    </dgm:pt>
  </dgm:ptLst>
  <dgm:cxnLst>
    <dgm:cxn modelId="{27C99C13-F178-AD4E-9B7C-4334DC7FFB0E}" type="presOf" srcId="{5AD243F3-2B48-FC44-8E82-C612C6D66911}" destId="{75084F07-1DD9-1F4F-8B43-864D6F5EAE18}" srcOrd="0" destOrd="0" presId="urn:microsoft.com/office/officeart/2005/8/layout/hList3"/>
    <dgm:cxn modelId="{C343E089-500E-0842-B865-481F6FEAB297}" srcId="{8AB0B15D-6C8F-2C4C-96CF-5C0F38A76BCD}" destId="{F0C2940F-29A1-294E-BD40-1F426A2AA7A5}" srcOrd="2" destOrd="0" parTransId="{494E0C57-9EDB-2143-BC1C-A984E2E0A1F3}" sibTransId="{1A7292FC-CD04-8E40-A9D9-A25CA89956E9}"/>
    <dgm:cxn modelId="{6C25D38F-DFD3-0940-A04C-761DCDD785E7}" srcId="{8AB0B15D-6C8F-2C4C-96CF-5C0F38A76BCD}" destId="{DFED0F48-6B32-BE46-A0F8-E0CFD5FA9E86}" srcOrd="0" destOrd="0" parTransId="{5158D0F6-25DE-2440-91F1-04BB67242014}" sibTransId="{41A8A5BA-FE44-C748-AB4E-FFCEFC6A95D1}"/>
    <dgm:cxn modelId="{F28219AF-048A-F344-A6D9-89F799DAB9C1}" type="presOf" srcId="{C6DA1D49-2B1A-4446-B393-24A2C9AF283D}" destId="{3BD994D6-ADB6-234D-9C75-21818E64FB12}" srcOrd="0" destOrd="0" presId="urn:microsoft.com/office/officeart/2005/8/layout/hList3"/>
    <dgm:cxn modelId="{FE9679BC-E224-104E-B419-41D59CC47AF2}" type="presOf" srcId="{EA799962-5B99-0446-A44A-AB1BC0F8E89D}" destId="{E0189446-C9FB-3D41-A2E3-31712C9E595F}" srcOrd="0" destOrd="0" presId="urn:microsoft.com/office/officeart/2005/8/layout/hList3"/>
    <dgm:cxn modelId="{6FA8CCC9-A472-1040-B0D8-A972ED4D799F}" type="presOf" srcId="{8AB0B15D-6C8F-2C4C-96CF-5C0F38A76BCD}" destId="{C2FCE497-ED25-8548-95D7-8C00F0F9109C}" srcOrd="0" destOrd="0" presId="urn:microsoft.com/office/officeart/2005/8/layout/hList3"/>
    <dgm:cxn modelId="{9F8A4DCB-1BDC-0749-B0FB-D3408877C8A9}" type="presOf" srcId="{CEB96F27-94F2-B742-BCB7-EE86E1C61577}" destId="{ECCF4285-3A12-7A47-9A5F-906AB3C45A31}" srcOrd="0" destOrd="0" presId="urn:microsoft.com/office/officeart/2005/8/layout/hList3"/>
    <dgm:cxn modelId="{9C6CFDCC-AC18-194F-804A-8B9869A4F4B9}" type="presOf" srcId="{DFED0F48-6B32-BE46-A0F8-E0CFD5FA9E86}" destId="{4BC83E2C-0EED-5644-9B90-49AFD42F53AC}" srcOrd="0" destOrd="0" presId="urn:microsoft.com/office/officeart/2005/8/layout/hList3"/>
    <dgm:cxn modelId="{6FC766DB-2BFD-1148-9A9A-09FCA917BE97}" srcId="{5AD243F3-2B48-FC44-8E82-C612C6D66911}" destId="{8AB0B15D-6C8F-2C4C-96CF-5C0F38A76BCD}" srcOrd="0" destOrd="0" parTransId="{7C73956E-B5EE-C54C-9CEB-5959A6555950}" sibTransId="{49C771C0-90E9-EB4C-9557-94DE629C8F5B}"/>
    <dgm:cxn modelId="{8D9543E0-4DB8-C54C-8B0F-F0879E204B45}" srcId="{8AB0B15D-6C8F-2C4C-96CF-5C0F38A76BCD}" destId="{EA799962-5B99-0446-A44A-AB1BC0F8E89D}" srcOrd="3" destOrd="0" parTransId="{86203086-74B8-564F-8B91-50CDAECC3AF6}" sibTransId="{049D20B6-6C66-684A-8350-7BD234B1BDEC}"/>
    <dgm:cxn modelId="{F4D47BED-70DD-F249-BBFC-74BB57F5FC0D}" type="presOf" srcId="{F0C2940F-29A1-294E-BD40-1F426A2AA7A5}" destId="{BBD7A4C2-520D-AF44-B092-9B96EFA60661}" srcOrd="0" destOrd="0" presId="urn:microsoft.com/office/officeart/2005/8/layout/hList3"/>
    <dgm:cxn modelId="{6261AAF2-625E-674A-87E6-B995796A55A0}" srcId="{8AB0B15D-6C8F-2C4C-96CF-5C0F38A76BCD}" destId="{CEB96F27-94F2-B742-BCB7-EE86E1C61577}" srcOrd="1" destOrd="0" parTransId="{837E30B6-E811-9F46-8C27-1D79D2AF1FF2}" sibTransId="{829FC25F-FD0E-2542-947C-7BE9C351D08B}"/>
    <dgm:cxn modelId="{0C5828F5-87C4-E244-AE8F-12D13BF4C4C8}" srcId="{8AB0B15D-6C8F-2C4C-96CF-5C0F38A76BCD}" destId="{C6DA1D49-2B1A-4446-B393-24A2C9AF283D}" srcOrd="4" destOrd="0" parTransId="{2251655D-DE8D-634D-81C3-520232E1776A}" sibTransId="{28374F30-6516-0843-A727-406876A69E6F}"/>
    <dgm:cxn modelId="{1CC29F6B-EBD8-4844-8012-8EB1477A6879}" type="presParOf" srcId="{75084F07-1DD9-1F4F-8B43-864D6F5EAE18}" destId="{C2FCE497-ED25-8548-95D7-8C00F0F9109C}" srcOrd="0" destOrd="0" presId="urn:microsoft.com/office/officeart/2005/8/layout/hList3"/>
    <dgm:cxn modelId="{D1B17DCB-B276-E246-9EAE-CB2D174759CC}" type="presParOf" srcId="{75084F07-1DD9-1F4F-8B43-864D6F5EAE18}" destId="{8C040C44-370A-8E4B-9C59-58FD53FBD7D4}" srcOrd="1" destOrd="0" presId="urn:microsoft.com/office/officeart/2005/8/layout/hList3"/>
    <dgm:cxn modelId="{121D8458-0D57-4F42-B3AF-54D8527EC6E5}" type="presParOf" srcId="{8C040C44-370A-8E4B-9C59-58FD53FBD7D4}" destId="{4BC83E2C-0EED-5644-9B90-49AFD42F53AC}" srcOrd="0" destOrd="0" presId="urn:microsoft.com/office/officeart/2005/8/layout/hList3"/>
    <dgm:cxn modelId="{6FA7EF47-A95C-744A-B8B6-2452C13DC2FD}" type="presParOf" srcId="{8C040C44-370A-8E4B-9C59-58FD53FBD7D4}" destId="{ECCF4285-3A12-7A47-9A5F-906AB3C45A31}" srcOrd="1" destOrd="0" presId="urn:microsoft.com/office/officeart/2005/8/layout/hList3"/>
    <dgm:cxn modelId="{B7FCFC1E-8760-DA4C-A4B4-01408AE21EF2}" type="presParOf" srcId="{8C040C44-370A-8E4B-9C59-58FD53FBD7D4}" destId="{BBD7A4C2-520D-AF44-B092-9B96EFA60661}" srcOrd="2" destOrd="0" presId="urn:microsoft.com/office/officeart/2005/8/layout/hList3"/>
    <dgm:cxn modelId="{68544969-A048-6F46-B424-5BB96D409BA3}" type="presParOf" srcId="{8C040C44-370A-8E4B-9C59-58FD53FBD7D4}" destId="{E0189446-C9FB-3D41-A2E3-31712C9E595F}" srcOrd="3" destOrd="0" presId="urn:microsoft.com/office/officeart/2005/8/layout/hList3"/>
    <dgm:cxn modelId="{436C0838-5828-C442-B356-057D20BBC25F}" type="presParOf" srcId="{8C040C44-370A-8E4B-9C59-58FD53FBD7D4}" destId="{3BD994D6-ADB6-234D-9C75-21818E64FB12}" srcOrd="4" destOrd="0" presId="urn:microsoft.com/office/officeart/2005/8/layout/hList3"/>
    <dgm:cxn modelId="{052D239D-A3E7-8642-9A9E-CA6307C6DCFF}" type="presParOf" srcId="{75084F07-1DD9-1F4F-8B43-864D6F5EAE18}" destId="{EA05E3C8-724E-424A-9502-3B1C08F16509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FCE497-ED25-8548-95D7-8C00F0F9109C}">
      <dsp:nvSpPr>
        <dsp:cNvPr id="0" name=""/>
        <dsp:cNvSpPr/>
      </dsp:nvSpPr>
      <dsp:spPr>
        <a:xfrm>
          <a:off x="0" y="0"/>
          <a:ext cx="6790442" cy="1160537"/>
        </a:xfrm>
        <a:prstGeom prst="rect">
          <a:avLst/>
        </a:prstGeom>
        <a:solidFill>
          <a:schemeClr val="accent5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Workshops and events</a:t>
          </a:r>
        </a:p>
      </dsp:txBody>
      <dsp:txXfrm>
        <a:off x="0" y="0"/>
        <a:ext cx="6790442" cy="1160537"/>
      </dsp:txXfrm>
    </dsp:sp>
    <dsp:sp modelId="{4BC83E2C-0EED-5644-9B90-49AFD42F53AC}">
      <dsp:nvSpPr>
        <dsp:cNvPr id="0" name=""/>
        <dsp:cNvSpPr/>
      </dsp:nvSpPr>
      <dsp:spPr>
        <a:xfrm>
          <a:off x="3315" y="1160537"/>
          <a:ext cx="2261270" cy="243712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FPGA Programming using LabVIEW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600" kern="1200" dirty="0"/>
            <a:t>Held by </a:t>
          </a:r>
          <a:r>
            <a:rPr lang="en-GB" sz="1600" kern="1200" dirty="0" err="1"/>
            <a:t>Adriaan</a:t>
          </a:r>
          <a:r>
            <a:rPr lang="en-GB" sz="1600" kern="1200" dirty="0"/>
            <a:t> </a:t>
          </a:r>
          <a:r>
            <a:rPr lang="en-GB" sz="1600" kern="1200" dirty="0" err="1"/>
            <a:t>Rijllart</a:t>
          </a:r>
          <a:endParaRPr lang="en-GB" sz="1600" kern="1200" dirty="0"/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600" kern="1200" dirty="0"/>
            <a:t>2 x 2h for CERN personnel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600" kern="1200" dirty="0"/>
            <a:t>5 workshops the last year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600" kern="1200" dirty="0"/>
            <a:t>50+ attendees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CH" sz="1600" kern="1200" dirty="0"/>
        </a:p>
      </dsp:txBody>
      <dsp:txXfrm>
        <a:off x="3315" y="1160537"/>
        <a:ext cx="2261270" cy="2437129"/>
      </dsp:txXfrm>
    </dsp:sp>
    <dsp:sp modelId="{AE5CC5A5-FFE5-3B4E-9EE5-BD8F9D63B4C9}">
      <dsp:nvSpPr>
        <dsp:cNvPr id="0" name=""/>
        <dsp:cNvSpPr/>
      </dsp:nvSpPr>
      <dsp:spPr>
        <a:xfrm>
          <a:off x="2264585" y="1160537"/>
          <a:ext cx="2261270" cy="243712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Arduino workshop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Held by Alberto </a:t>
          </a:r>
          <a:r>
            <a:rPr lang="en-GB" sz="1600" kern="1200" dirty="0" err="1"/>
            <a:t>Perro</a:t>
          </a:r>
          <a:endParaRPr lang="en-GB" sz="1600" kern="1200" dirty="0"/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600" kern="1200" dirty="0"/>
            <a:t>2h workshop for CERN Personnel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600" kern="1200" dirty="0"/>
            <a:t>6 workshops the last year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600" kern="1200" dirty="0"/>
            <a:t>60+ attendees </a:t>
          </a:r>
        </a:p>
      </dsp:txBody>
      <dsp:txXfrm>
        <a:off x="2264585" y="1160537"/>
        <a:ext cx="2261270" cy="2437129"/>
      </dsp:txXfrm>
    </dsp:sp>
    <dsp:sp modelId="{D03C5DC8-24FA-CA42-AEA5-B32D8A954EA0}">
      <dsp:nvSpPr>
        <dsp:cNvPr id="0" name=""/>
        <dsp:cNvSpPr/>
      </dsp:nvSpPr>
      <dsp:spPr>
        <a:xfrm>
          <a:off x="4525856" y="1160537"/>
          <a:ext cx="2261270" cy="243712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Prototyping at CERN event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June and November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600" kern="1200" dirty="0"/>
            <a:t>CERN </a:t>
          </a:r>
          <a:r>
            <a:rPr lang="en-GB" sz="1600" kern="1200" dirty="0" err="1"/>
            <a:t>Personell</a:t>
          </a:r>
          <a:r>
            <a:rPr lang="en-GB" sz="1600" kern="1200" dirty="0"/>
            <a:t> brings their prototypes and shares insights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600" kern="1200" dirty="0"/>
            <a:t>30+ attendees</a:t>
          </a:r>
        </a:p>
      </dsp:txBody>
      <dsp:txXfrm>
        <a:off x="4525856" y="1160537"/>
        <a:ext cx="2261270" cy="2437129"/>
      </dsp:txXfrm>
    </dsp:sp>
    <dsp:sp modelId="{EA05E3C8-724E-424A-9502-3B1C08F16509}">
      <dsp:nvSpPr>
        <dsp:cNvPr id="0" name=""/>
        <dsp:cNvSpPr/>
      </dsp:nvSpPr>
      <dsp:spPr>
        <a:xfrm>
          <a:off x="0" y="3597666"/>
          <a:ext cx="6790442" cy="270792"/>
        </a:xfrm>
        <a:prstGeom prst="rect">
          <a:avLst/>
        </a:prstGeom>
        <a:solidFill>
          <a:schemeClr val="accent5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FCE497-ED25-8548-95D7-8C00F0F9109C}">
      <dsp:nvSpPr>
        <dsp:cNvPr id="0" name=""/>
        <dsp:cNvSpPr/>
      </dsp:nvSpPr>
      <dsp:spPr>
        <a:xfrm>
          <a:off x="0" y="0"/>
          <a:ext cx="6790442" cy="1160537"/>
        </a:xfrm>
        <a:prstGeom prst="rect">
          <a:avLst/>
        </a:prstGeom>
        <a:solidFill>
          <a:schemeClr val="accent5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Training for machine usage</a:t>
          </a:r>
        </a:p>
      </dsp:txBody>
      <dsp:txXfrm>
        <a:off x="0" y="0"/>
        <a:ext cx="6790442" cy="1160537"/>
      </dsp:txXfrm>
    </dsp:sp>
    <dsp:sp modelId="{4BC83E2C-0EED-5644-9B90-49AFD42F53AC}">
      <dsp:nvSpPr>
        <dsp:cNvPr id="0" name=""/>
        <dsp:cNvSpPr/>
      </dsp:nvSpPr>
      <dsp:spPr>
        <a:xfrm>
          <a:off x="0" y="1160537"/>
          <a:ext cx="3395221" cy="243712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3D printing training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800" b="1" kern="1200" dirty="0"/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How to use the FDM 3D printers at </a:t>
          </a:r>
          <a:r>
            <a:rPr lang="en-GB" sz="1800" kern="1200" dirty="0" err="1"/>
            <a:t>IdeaSquare</a:t>
          </a:r>
          <a:endParaRPr lang="en-GB" sz="1800" kern="1200" dirty="0"/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800" kern="1200" dirty="0"/>
            <a:t>1h training 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800" kern="1200" dirty="0"/>
            <a:t>Every month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800" kern="1200" dirty="0"/>
            <a:t>47 trained since last year</a:t>
          </a:r>
        </a:p>
      </dsp:txBody>
      <dsp:txXfrm>
        <a:off x="0" y="1160537"/>
        <a:ext cx="3395221" cy="2437129"/>
      </dsp:txXfrm>
    </dsp:sp>
    <dsp:sp modelId="{D03C5DC8-24FA-CA42-AEA5-B32D8A954EA0}">
      <dsp:nvSpPr>
        <dsp:cNvPr id="0" name=""/>
        <dsp:cNvSpPr/>
      </dsp:nvSpPr>
      <dsp:spPr>
        <a:xfrm>
          <a:off x="3395221" y="1160537"/>
          <a:ext cx="3395221" cy="243712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Laser Cutter training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800" b="1" kern="1200" dirty="0"/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How to use the Laser Cutter at </a:t>
          </a:r>
          <a:r>
            <a:rPr lang="en-GB" sz="1800" kern="1200" dirty="0" err="1"/>
            <a:t>IdeaSquare</a:t>
          </a:r>
          <a:endParaRPr lang="en-GB" sz="1800" kern="1200" dirty="0"/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800" kern="1200" dirty="0"/>
            <a:t>1h training 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800" kern="1200" dirty="0"/>
            <a:t>Every month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800" kern="1200" dirty="0"/>
            <a:t>45 trained since last year</a:t>
          </a:r>
        </a:p>
      </dsp:txBody>
      <dsp:txXfrm>
        <a:off x="3395221" y="1160537"/>
        <a:ext cx="3395221" cy="2437129"/>
      </dsp:txXfrm>
    </dsp:sp>
    <dsp:sp modelId="{EA05E3C8-724E-424A-9502-3B1C08F16509}">
      <dsp:nvSpPr>
        <dsp:cNvPr id="0" name=""/>
        <dsp:cNvSpPr/>
      </dsp:nvSpPr>
      <dsp:spPr>
        <a:xfrm>
          <a:off x="0" y="3597666"/>
          <a:ext cx="6790442" cy="270792"/>
        </a:xfrm>
        <a:prstGeom prst="rect">
          <a:avLst/>
        </a:prstGeom>
        <a:solidFill>
          <a:schemeClr val="accent5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FCE497-ED25-8548-95D7-8C00F0F9109C}">
      <dsp:nvSpPr>
        <dsp:cNvPr id="0" name=""/>
        <dsp:cNvSpPr/>
      </dsp:nvSpPr>
      <dsp:spPr>
        <a:xfrm>
          <a:off x="0" y="0"/>
          <a:ext cx="6790442" cy="1160537"/>
        </a:xfrm>
        <a:prstGeom prst="rect">
          <a:avLst/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Future workshops and events</a:t>
          </a:r>
        </a:p>
      </dsp:txBody>
      <dsp:txXfrm>
        <a:off x="0" y="0"/>
        <a:ext cx="6790442" cy="1160537"/>
      </dsp:txXfrm>
    </dsp:sp>
    <dsp:sp modelId="{4BC83E2C-0EED-5644-9B90-49AFD42F53AC}">
      <dsp:nvSpPr>
        <dsp:cNvPr id="0" name=""/>
        <dsp:cNvSpPr/>
      </dsp:nvSpPr>
      <dsp:spPr>
        <a:xfrm>
          <a:off x="0" y="1150033"/>
          <a:ext cx="3395221" cy="243712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 err="1"/>
            <a:t>Minipix</a:t>
          </a:r>
          <a:r>
            <a:rPr lang="en-GB" sz="1800" b="1" kern="1200" dirty="0"/>
            <a:t> Detector workshop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800" kern="1200" dirty="0"/>
            <a:t>Held by </a:t>
          </a:r>
          <a:r>
            <a:rPr lang="en-GB" sz="1800" kern="1200" dirty="0" err="1"/>
            <a:t>Pinelopi</a:t>
          </a:r>
          <a:r>
            <a:rPr lang="en-GB" sz="1800" kern="1200" dirty="0"/>
            <a:t> Christodoulou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800" kern="1200" dirty="0"/>
            <a:t>Something Markus started before he left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800" kern="1200" dirty="0"/>
            <a:t>We got a proposal of a workshop from </a:t>
          </a:r>
          <a:r>
            <a:rPr lang="en-GB" sz="1800" kern="1200" dirty="0" err="1"/>
            <a:t>Pinelopi</a:t>
          </a:r>
          <a:endParaRPr lang="en-GB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CH" sz="1800" kern="1200" dirty="0"/>
        </a:p>
      </dsp:txBody>
      <dsp:txXfrm>
        <a:off x="0" y="1150033"/>
        <a:ext cx="3395221" cy="2437129"/>
      </dsp:txXfrm>
    </dsp:sp>
    <dsp:sp modelId="{D03C5DC8-24FA-CA42-AEA5-B32D8A954EA0}">
      <dsp:nvSpPr>
        <dsp:cNvPr id="0" name=""/>
        <dsp:cNvSpPr/>
      </dsp:nvSpPr>
      <dsp:spPr>
        <a:xfrm>
          <a:off x="3395221" y="1160537"/>
          <a:ext cx="3395221" cy="243712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Informal talks with Robert </a:t>
          </a:r>
          <a:r>
            <a:rPr lang="en-GB" sz="1800" b="1" kern="1200" dirty="0" err="1"/>
            <a:t>Cailliau</a:t>
          </a:r>
          <a:endParaRPr lang="en-GB" sz="1800" b="1" kern="1200" dirty="0"/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Do a test run by the next two weeks – starting with the </a:t>
          </a:r>
          <a:r>
            <a:rPr lang="en-GB" sz="1800" kern="1200" dirty="0" err="1"/>
            <a:t>LiveCode</a:t>
          </a:r>
          <a:r>
            <a:rPr lang="en-GB" sz="1800" kern="1200" dirty="0"/>
            <a:t> talk</a:t>
          </a:r>
        </a:p>
      </dsp:txBody>
      <dsp:txXfrm>
        <a:off x="3395221" y="1160537"/>
        <a:ext cx="3395221" cy="2437129"/>
      </dsp:txXfrm>
    </dsp:sp>
    <dsp:sp modelId="{EA05E3C8-724E-424A-9502-3B1C08F16509}">
      <dsp:nvSpPr>
        <dsp:cNvPr id="0" name=""/>
        <dsp:cNvSpPr/>
      </dsp:nvSpPr>
      <dsp:spPr>
        <a:xfrm>
          <a:off x="0" y="3597666"/>
          <a:ext cx="6790442" cy="270792"/>
        </a:xfrm>
        <a:prstGeom prst="rect">
          <a:avLst/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FCE497-ED25-8548-95D7-8C00F0F9109C}">
      <dsp:nvSpPr>
        <dsp:cNvPr id="0" name=""/>
        <dsp:cNvSpPr/>
      </dsp:nvSpPr>
      <dsp:spPr>
        <a:xfrm>
          <a:off x="0" y="0"/>
          <a:ext cx="6790442" cy="1160537"/>
        </a:xfrm>
        <a:prstGeom prst="rect">
          <a:avLst/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Future of training for machine usage</a:t>
          </a:r>
        </a:p>
      </dsp:txBody>
      <dsp:txXfrm>
        <a:off x="0" y="0"/>
        <a:ext cx="6790442" cy="1160537"/>
      </dsp:txXfrm>
    </dsp:sp>
    <dsp:sp modelId="{4BC83E2C-0EED-5644-9B90-49AFD42F53AC}">
      <dsp:nvSpPr>
        <dsp:cNvPr id="0" name=""/>
        <dsp:cNvSpPr/>
      </dsp:nvSpPr>
      <dsp:spPr>
        <a:xfrm>
          <a:off x="0" y="1160537"/>
          <a:ext cx="6790442" cy="243712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Thoughts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0" kern="1200" dirty="0"/>
            <a:t>Training on the Water Jet 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0" kern="1200" dirty="0"/>
            <a:t>Training on the Resin printers (rare)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0" kern="1200" dirty="0"/>
            <a:t>Possibility: CAD course for beginners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800" b="0" kern="1200" dirty="0"/>
        </a:p>
      </dsp:txBody>
      <dsp:txXfrm>
        <a:off x="0" y="1160537"/>
        <a:ext cx="6790442" cy="2437129"/>
      </dsp:txXfrm>
    </dsp:sp>
    <dsp:sp modelId="{EA05E3C8-724E-424A-9502-3B1C08F16509}">
      <dsp:nvSpPr>
        <dsp:cNvPr id="0" name=""/>
        <dsp:cNvSpPr/>
      </dsp:nvSpPr>
      <dsp:spPr>
        <a:xfrm>
          <a:off x="0" y="3597666"/>
          <a:ext cx="6790442" cy="270792"/>
        </a:xfrm>
        <a:prstGeom prst="rect">
          <a:avLst/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FCE497-ED25-8548-95D7-8C00F0F9109C}">
      <dsp:nvSpPr>
        <dsp:cNvPr id="0" name=""/>
        <dsp:cNvSpPr/>
      </dsp:nvSpPr>
      <dsp:spPr>
        <a:xfrm>
          <a:off x="0" y="0"/>
          <a:ext cx="6790442" cy="1160537"/>
        </a:xfrm>
        <a:prstGeom prst="rect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Future workshops and events</a:t>
          </a:r>
        </a:p>
      </dsp:txBody>
      <dsp:txXfrm>
        <a:off x="0" y="0"/>
        <a:ext cx="6790442" cy="1160537"/>
      </dsp:txXfrm>
    </dsp:sp>
    <dsp:sp modelId="{4BC83E2C-0EED-5644-9B90-49AFD42F53AC}">
      <dsp:nvSpPr>
        <dsp:cNvPr id="0" name=""/>
        <dsp:cNvSpPr/>
      </dsp:nvSpPr>
      <dsp:spPr>
        <a:xfrm>
          <a:off x="0" y="1150033"/>
          <a:ext cx="1357756" cy="243712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kern="1200" dirty="0" err="1"/>
            <a:t>Minipix</a:t>
          </a:r>
          <a:r>
            <a:rPr lang="en-GB" sz="1200" b="1" kern="1200" dirty="0"/>
            <a:t> Detector workshop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200" kern="1200" dirty="0"/>
            <a:t>Held by </a:t>
          </a:r>
          <a:r>
            <a:rPr lang="en-GB" sz="1200" kern="1200" dirty="0" err="1"/>
            <a:t>Pinelopi</a:t>
          </a:r>
          <a:r>
            <a:rPr lang="en-GB" sz="1200" kern="1200" dirty="0"/>
            <a:t> Christodoulou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200" kern="1200" dirty="0"/>
            <a:t>Something Markus started before he left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200" kern="1200" dirty="0"/>
            <a:t>We got a proposal of a workshop from </a:t>
          </a:r>
          <a:r>
            <a:rPr lang="en-GB" sz="1200" kern="1200" dirty="0" err="1"/>
            <a:t>Pinelopi</a:t>
          </a:r>
          <a:endParaRPr lang="en-GB" sz="1200" kern="1200" dirty="0"/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CH" sz="1200" kern="1200" dirty="0"/>
        </a:p>
      </dsp:txBody>
      <dsp:txXfrm>
        <a:off x="0" y="1150033"/>
        <a:ext cx="1357756" cy="2437129"/>
      </dsp:txXfrm>
    </dsp:sp>
    <dsp:sp modelId="{D03C5DC8-24FA-CA42-AEA5-B32D8A954EA0}">
      <dsp:nvSpPr>
        <dsp:cNvPr id="0" name=""/>
        <dsp:cNvSpPr/>
      </dsp:nvSpPr>
      <dsp:spPr>
        <a:xfrm>
          <a:off x="1358585" y="1160537"/>
          <a:ext cx="1357756" cy="243712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kern="1200" dirty="0"/>
            <a:t>Informal talks with Robert </a:t>
          </a:r>
          <a:r>
            <a:rPr lang="en-GB" sz="1200" b="1" kern="1200" dirty="0" err="1"/>
            <a:t>Cailliau</a:t>
          </a:r>
          <a:endParaRPr lang="en-GB" sz="1200" b="1" kern="1200" dirty="0"/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Do a test run by the next two weeks – starting with the </a:t>
          </a:r>
          <a:r>
            <a:rPr lang="en-GB" sz="1200" kern="1200" dirty="0" err="1"/>
            <a:t>LiveCode</a:t>
          </a:r>
          <a:r>
            <a:rPr lang="en-GB" sz="1200" kern="1200" dirty="0"/>
            <a:t> talk</a:t>
          </a:r>
        </a:p>
      </dsp:txBody>
      <dsp:txXfrm>
        <a:off x="1358585" y="1160537"/>
        <a:ext cx="1357756" cy="2437129"/>
      </dsp:txXfrm>
    </dsp:sp>
    <dsp:sp modelId="{5BDCBC8C-F635-CA43-AA96-03E5F07A8FB9}">
      <dsp:nvSpPr>
        <dsp:cNvPr id="0" name=""/>
        <dsp:cNvSpPr/>
      </dsp:nvSpPr>
      <dsp:spPr>
        <a:xfrm>
          <a:off x="2716342" y="1160537"/>
          <a:ext cx="1357756" cy="243712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kern="1200" dirty="0"/>
            <a:t>FPGA Programming using LabVIEW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200" kern="1200" dirty="0"/>
            <a:t>Held by </a:t>
          </a:r>
          <a:r>
            <a:rPr lang="en-GB" sz="1200" kern="1200" dirty="0" err="1"/>
            <a:t>Adriaan</a:t>
          </a:r>
          <a:r>
            <a:rPr lang="en-GB" sz="1200" kern="1200" dirty="0"/>
            <a:t> </a:t>
          </a:r>
          <a:r>
            <a:rPr lang="en-GB" sz="1200" kern="1200" dirty="0" err="1"/>
            <a:t>Rijllart</a:t>
          </a:r>
          <a:endParaRPr lang="en-GB" sz="1200" kern="1200" dirty="0"/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200" kern="1200" dirty="0"/>
            <a:t>2 x 2h for CERN personnel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200" kern="1200" dirty="0"/>
            <a:t>5 workshops the last year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200" kern="1200" dirty="0"/>
            <a:t>50+ attendees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CH" sz="1200" kern="1200" dirty="0"/>
        </a:p>
      </dsp:txBody>
      <dsp:txXfrm>
        <a:off x="2716342" y="1160537"/>
        <a:ext cx="1357756" cy="2437129"/>
      </dsp:txXfrm>
    </dsp:sp>
    <dsp:sp modelId="{D565D06B-4BB2-074E-AEE2-621231C06FD1}">
      <dsp:nvSpPr>
        <dsp:cNvPr id="0" name=""/>
        <dsp:cNvSpPr/>
      </dsp:nvSpPr>
      <dsp:spPr>
        <a:xfrm>
          <a:off x="4074099" y="1160537"/>
          <a:ext cx="1357756" cy="243712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kern="1200" dirty="0"/>
            <a:t>Arduino workshop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Held by Alberto </a:t>
          </a:r>
          <a:r>
            <a:rPr lang="en-GB" sz="1200" kern="1200" dirty="0" err="1"/>
            <a:t>Perro</a:t>
          </a:r>
          <a:endParaRPr lang="en-GB" sz="1200" kern="1200" dirty="0"/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200" kern="1200" dirty="0"/>
            <a:t>2h workshop for CERN Personnel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200" kern="1200" dirty="0"/>
            <a:t>6 workshops the last year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200" kern="1200" dirty="0"/>
            <a:t>60+ attendees </a:t>
          </a:r>
        </a:p>
      </dsp:txBody>
      <dsp:txXfrm>
        <a:off x="4074099" y="1160537"/>
        <a:ext cx="1357756" cy="2437129"/>
      </dsp:txXfrm>
    </dsp:sp>
    <dsp:sp modelId="{63BD0E42-D2AD-6B45-A2C7-5677531DEE0C}">
      <dsp:nvSpPr>
        <dsp:cNvPr id="0" name=""/>
        <dsp:cNvSpPr/>
      </dsp:nvSpPr>
      <dsp:spPr>
        <a:xfrm>
          <a:off x="5431856" y="1160537"/>
          <a:ext cx="1357756" cy="243712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kern="1200" dirty="0"/>
            <a:t>Prototyping at CERN event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June and November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200" kern="1200" dirty="0"/>
            <a:t>CERN </a:t>
          </a:r>
          <a:r>
            <a:rPr lang="en-GB" sz="1200" kern="1200" dirty="0" err="1"/>
            <a:t>Personell</a:t>
          </a:r>
          <a:r>
            <a:rPr lang="en-GB" sz="1200" kern="1200" dirty="0"/>
            <a:t> brings their prototypes and shares insights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200" kern="1200" dirty="0"/>
            <a:t>30+ attendees</a:t>
          </a:r>
        </a:p>
      </dsp:txBody>
      <dsp:txXfrm>
        <a:off x="5431856" y="1160537"/>
        <a:ext cx="1357756" cy="2437129"/>
      </dsp:txXfrm>
    </dsp:sp>
    <dsp:sp modelId="{EA05E3C8-724E-424A-9502-3B1C08F16509}">
      <dsp:nvSpPr>
        <dsp:cNvPr id="0" name=""/>
        <dsp:cNvSpPr/>
      </dsp:nvSpPr>
      <dsp:spPr>
        <a:xfrm>
          <a:off x="0" y="3597666"/>
          <a:ext cx="6790442" cy="270792"/>
        </a:xfrm>
        <a:prstGeom prst="rect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FCE497-ED25-8548-95D7-8C00F0F9109C}">
      <dsp:nvSpPr>
        <dsp:cNvPr id="0" name=""/>
        <dsp:cNvSpPr/>
      </dsp:nvSpPr>
      <dsp:spPr>
        <a:xfrm>
          <a:off x="0" y="0"/>
          <a:ext cx="6790442" cy="1160537"/>
        </a:xfrm>
        <a:prstGeom prst="rect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Future of training for machine usage</a:t>
          </a:r>
        </a:p>
      </dsp:txBody>
      <dsp:txXfrm>
        <a:off x="0" y="0"/>
        <a:ext cx="6790442" cy="1160537"/>
      </dsp:txXfrm>
    </dsp:sp>
    <dsp:sp modelId="{4BC83E2C-0EED-5644-9B90-49AFD42F53AC}">
      <dsp:nvSpPr>
        <dsp:cNvPr id="0" name=""/>
        <dsp:cNvSpPr/>
      </dsp:nvSpPr>
      <dsp:spPr>
        <a:xfrm>
          <a:off x="828" y="1160537"/>
          <a:ext cx="1357756" cy="243712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1" kern="1200" dirty="0"/>
            <a:t>3D printing training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300" b="1" kern="1200" dirty="0"/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How to use the FDM 3D printers at </a:t>
          </a:r>
          <a:r>
            <a:rPr lang="en-GB" sz="1300" kern="1200" dirty="0" err="1"/>
            <a:t>IdeaSquare</a:t>
          </a:r>
          <a:endParaRPr lang="en-GB" sz="1300" kern="1200" dirty="0"/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300" kern="1200" dirty="0"/>
            <a:t>1h training 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300" kern="1200" dirty="0"/>
            <a:t>Every month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300" kern="1200" dirty="0"/>
            <a:t>47 trained since last year</a:t>
          </a:r>
        </a:p>
      </dsp:txBody>
      <dsp:txXfrm>
        <a:off x="828" y="1160537"/>
        <a:ext cx="1357756" cy="2437129"/>
      </dsp:txXfrm>
    </dsp:sp>
    <dsp:sp modelId="{ECCF4285-3A12-7A47-9A5F-906AB3C45A31}">
      <dsp:nvSpPr>
        <dsp:cNvPr id="0" name=""/>
        <dsp:cNvSpPr/>
      </dsp:nvSpPr>
      <dsp:spPr>
        <a:xfrm>
          <a:off x="1358585" y="1160537"/>
          <a:ext cx="1357756" cy="243712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1" kern="1200" dirty="0"/>
            <a:t>Laser Cutter training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300" b="1" kern="1200" dirty="0"/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How to use the Laser Cutter at </a:t>
          </a:r>
          <a:r>
            <a:rPr lang="en-GB" sz="1300" kern="1200" dirty="0" err="1"/>
            <a:t>IdeaSquare</a:t>
          </a:r>
          <a:endParaRPr lang="en-GB" sz="1300" kern="1200" dirty="0"/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300" kern="1200" dirty="0"/>
            <a:t>1h training 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300" kern="1200" dirty="0"/>
            <a:t>Every month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300" kern="1200" dirty="0"/>
            <a:t>45 trained since last year</a:t>
          </a:r>
        </a:p>
      </dsp:txBody>
      <dsp:txXfrm>
        <a:off x="1358585" y="1160537"/>
        <a:ext cx="1357756" cy="2437129"/>
      </dsp:txXfrm>
    </dsp:sp>
    <dsp:sp modelId="{BBD7A4C2-520D-AF44-B092-9B96EFA60661}">
      <dsp:nvSpPr>
        <dsp:cNvPr id="0" name=""/>
        <dsp:cNvSpPr/>
      </dsp:nvSpPr>
      <dsp:spPr>
        <a:xfrm>
          <a:off x="2716342" y="1160537"/>
          <a:ext cx="1357756" cy="243712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1" kern="1200" dirty="0"/>
            <a:t>Water Jet Training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How to use the WAZER 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1h training 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Every second month</a:t>
          </a:r>
        </a:p>
      </dsp:txBody>
      <dsp:txXfrm>
        <a:off x="2716342" y="1160537"/>
        <a:ext cx="1357756" cy="2437129"/>
      </dsp:txXfrm>
    </dsp:sp>
    <dsp:sp modelId="{E0189446-C9FB-3D41-A2E3-31712C9E595F}">
      <dsp:nvSpPr>
        <dsp:cNvPr id="0" name=""/>
        <dsp:cNvSpPr/>
      </dsp:nvSpPr>
      <dsp:spPr>
        <a:xfrm>
          <a:off x="4074099" y="1160537"/>
          <a:ext cx="1357756" cy="243712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1" kern="1200" dirty="0"/>
            <a:t>Resin printer training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How to use the </a:t>
          </a:r>
          <a:r>
            <a:rPr lang="en-GB" sz="1300" kern="1200" dirty="0" err="1"/>
            <a:t>FormLabs</a:t>
          </a:r>
          <a:r>
            <a:rPr lang="en-GB" sz="1300" kern="1200" dirty="0"/>
            <a:t> Form 3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1h training 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Every third month</a:t>
          </a:r>
        </a:p>
      </dsp:txBody>
      <dsp:txXfrm>
        <a:off x="4074099" y="1160537"/>
        <a:ext cx="1357756" cy="2437129"/>
      </dsp:txXfrm>
    </dsp:sp>
    <dsp:sp modelId="{3BD994D6-ADB6-234D-9C75-21818E64FB12}">
      <dsp:nvSpPr>
        <dsp:cNvPr id="0" name=""/>
        <dsp:cNvSpPr/>
      </dsp:nvSpPr>
      <dsp:spPr>
        <a:xfrm>
          <a:off x="5431856" y="1160537"/>
          <a:ext cx="1357756" cy="243712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1" kern="1200" dirty="0"/>
            <a:t>CAD course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Basic introduction to CAD modelling for CERN </a:t>
          </a:r>
          <a:r>
            <a:rPr lang="en-GB" sz="1300" kern="1200" dirty="0" err="1"/>
            <a:t>Personell</a:t>
          </a:r>
          <a:endParaRPr lang="en-GB" sz="1300" kern="1200" dirty="0"/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300" kern="1200" dirty="0"/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Could be extended to students</a:t>
          </a:r>
        </a:p>
      </dsp:txBody>
      <dsp:txXfrm>
        <a:off x="5431856" y="1160537"/>
        <a:ext cx="1357756" cy="2437129"/>
      </dsp:txXfrm>
    </dsp:sp>
    <dsp:sp modelId="{EA05E3C8-724E-424A-9502-3B1C08F16509}">
      <dsp:nvSpPr>
        <dsp:cNvPr id="0" name=""/>
        <dsp:cNvSpPr/>
      </dsp:nvSpPr>
      <dsp:spPr>
        <a:xfrm>
          <a:off x="0" y="3597666"/>
          <a:ext cx="6790442" cy="270792"/>
        </a:xfrm>
        <a:prstGeom prst="rect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BDCD1388-454F-6A41-8D9C-6830835A96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49C4765-2EB9-ED4B-89B0-4D57FC3316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A557B-4A2D-3B4D-9FA8-1AA2CE31030D}" type="datetimeFigureOut">
              <a:rPr lang="en-GB" smtClean="0"/>
              <a:t>08/02/2024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F02C898-0DD8-2F4B-9EA6-76CDDAEDBC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5FD926-84D4-774C-8B9B-FF0DC63B58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80CDF-2BF2-714D-BCA5-45B4AC7E92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97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A6871-DFF2-CE47-B755-5F5BF60D47B5}" type="datetimeFigureOut">
              <a:rPr lang="en-GB" smtClean="0"/>
              <a:t>08/02/2024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B9BA7-E0C3-144E-BB89-74F698A70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507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pinelopi.christodoulou@cern.ch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90207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98F441-47C2-C843-2923-5F1FF08809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5261C1E-77B5-D994-359D-9080F484DD4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DEA31D8-4522-EAEE-755A-B44D84C1BC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pinelopi.christodoulou@cern.ch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9A4693-A7ED-C660-3F73-77D8BAEB11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191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3111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0"/>
          <a:stretch/>
        </p:blipFill>
        <p:spPr>
          <a:xfrm>
            <a:off x="3619180" y="-2127"/>
            <a:ext cx="5524820" cy="5124894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F0B33C5-3D3F-0B41-A696-707E7213A96A}"/>
              </a:ext>
            </a:extLst>
          </p:cNvPr>
          <p:cNvCxnSpPr/>
          <p:nvPr userDrawn="1"/>
        </p:nvCxnSpPr>
        <p:spPr>
          <a:xfrm flipV="1">
            <a:off x="565200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2646F22B-FE2C-7B46-99F3-07857CD945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78268"/>
            <a:ext cx="2977563" cy="529407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algn="l">
              <a:defRPr sz="2000"/>
            </a:lvl1pPr>
          </a:lstStyle>
          <a:p>
            <a:r>
              <a:rPr lang="en-GB" noProof="0" dirty="0"/>
              <a:t>Title (1 line)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45690755-2D4F-AB4C-9BDC-CE0AFFC878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5200" y="1221070"/>
            <a:ext cx="2974201" cy="638466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600" b="1"/>
            </a:lvl1pPr>
          </a:lstStyle>
          <a:p>
            <a:pPr lvl="0"/>
            <a:r>
              <a:rPr lang="en-GB" noProof="0" dirty="0"/>
              <a:t>Subtitle up to 2 lines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3636CAB-3E3D-2E4E-8D11-4E415698A8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200" y="1967113"/>
            <a:ext cx="2981631" cy="284309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noProof="0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52447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930979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C705CC9C-F4F0-B643-B331-CEEA3EC3CD7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99461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930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3ED3D96E-B0AE-A54C-B2C0-7F5087C3E04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4451B2A8-05F8-3042-9A1F-CB835F9D574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313138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11169"/>
            <a:ext cx="4006308" cy="257760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3639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130399"/>
            <a:ext cx="3096666" cy="550782"/>
          </a:xfrm>
          <a:prstGeom prst="rect">
            <a:avLst/>
          </a:prstGeom>
        </p:spPr>
        <p:txBody>
          <a:bodyPr lIns="0" bIns="0" anchor="b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816980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494511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8B12A67-246C-3548-BFDC-213A22D509F1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3" name="Marcador de texto 11">
            <a:extLst>
              <a:ext uri="{FF2B5EF4-FFF2-40B4-BE49-F238E27FC236}">
                <a16:creationId xmlns:a16="http://schemas.microsoft.com/office/drawing/2014/main" id="{70F7A1AF-7436-084B-BC19-881A49D870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BCC7D580-CFC7-6F40-8A7A-293870E3ABE8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1C359E23-7595-9043-A6C1-C845DB557D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958641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1" name="Marcador de posición de imagen 2">
            <a:extLst>
              <a:ext uri="{FF2B5EF4-FFF2-40B4-BE49-F238E27FC236}">
                <a16:creationId xmlns:a16="http://schemas.microsoft.com/office/drawing/2014/main" id="{9410076B-D8C5-C940-B21B-2BC0E16D2CBA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1E4446CF-CE8C-684E-A6B3-C9CA5339B2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101D4DB9-5F18-DD4F-B34F-32305C35DB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697896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61349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s-ES" dirty="0"/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10841769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08330291"/>
              </p:ext>
            </p:extLst>
          </p:nvPr>
        </p:nvGraphicFramePr>
        <p:xfrm>
          <a:off x="565200" y="1635646"/>
          <a:ext cx="8176081" cy="256032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15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3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9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253">
                <a:tc>
                  <a:txBody>
                    <a:bodyPr/>
                    <a:lstStyle/>
                    <a:p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4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200" b="1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2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67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White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1223770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782283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  <p:pic>
        <p:nvPicPr>
          <p:cNvPr id="10" name="Imagen 9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6833F931-6EA2-7D4B-8A12-F30F2B3A4B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1162018"/>
            <a:ext cx="3707904" cy="303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102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aralelogramo 8">
            <a:extLst>
              <a:ext uri="{FF2B5EF4-FFF2-40B4-BE49-F238E27FC236}">
                <a16:creationId xmlns:a16="http://schemas.microsoft.com/office/drawing/2014/main" id="{19109101-6B42-4248-A84E-BD9A353FEA38}"/>
              </a:ext>
            </a:extLst>
          </p:cNvPr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21940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posición de imagen 2">
            <a:extLst>
              <a:ext uri="{FF2B5EF4-FFF2-40B4-BE49-F238E27FC236}">
                <a16:creationId xmlns:a16="http://schemas.microsoft.com/office/drawing/2014/main" id="{4751B853-6773-BB40-89ED-5F667BD0CB4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51557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3AEFFCC9-2EC4-D64B-A05A-D806F9EEC65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6" name="Marcador de texto 11">
            <a:extLst>
              <a:ext uri="{FF2B5EF4-FFF2-40B4-BE49-F238E27FC236}">
                <a16:creationId xmlns:a16="http://schemas.microsoft.com/office/drawing/2014/main" id="{E4D54CD7-FD50-9A4D-A436-7188DB5E1C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5200" y="4653197"/>
            <a:ext cx="803879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18759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7F69FDF-7A70-B449-9D86-8A3B65ABFE3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F7A8A39F-DE0E-EE40-B5EC-C27C213F4A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96154" y="4653197"/>
            <a:ext cx="2602523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r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4929853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ducationalProgrammes">
    <p:bg>
      <p:bgPr>
        <a:solidFill>
          <a:srgbClr val="F59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Dibujo de ingeniería&#10;&#10;Descripción generada automáticamente">
            <a:extLst>
              <a:ext uri="{FF2B5EF4-FFF2-40B4-BE49-F238E27FC236}">
                <a16:creationId xmlns:a16="http://schemas.microsoft.com/office/drawing/2014/main" id="{26BB7072-2AE9-1E41-8DF6-EC5B7D737A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383" r="1751" b="2346"/>
          <a:stretch/>
        </p:blipFill>
        <p:spPr>
          <a:xfrm>
            <a:off x="0" y="507146"/>
            <a:ext cx="4195482" cy="411095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1266725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uropeanProjects">
    <p:bg>
      <p:bgPr>
        <a:solidFill>
          <a:srgbClr val="0087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1B69939E-B497-5142-91E7-B9DFB46CB4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02" r="1556" b="1753"/>
          <a:stretch/>
        </p:blipFill>
        <p:spPr>
          <a:xfrm>
            <a:off x="0" y="514830"/>
            <a:ext cx="4203166" cy="412632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275180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vents">
    <p:bg>
      <p:bgPr>
        <a:solidFill>
          <a:srgbClr val="E600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CA8BB6E5-4B99-4840-8F25-3E8E9248E1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243" r="1736" b="1213"/>
          <a:stretch/>
        </p:blipFill>
        <p:spPr>
          <a:xfrm>
            <a:off x="0" y="499462"/>
            <a:ext cx="4195482" cy="416474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138501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PrototypeWorkshops">
    <p:bg>
      <p:bgPr>
        <a:solidFill>
          <a:srgbClr val="87B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pic>
        <p:nvPicPr>
          <p:cNvPr id="5" name="Imagen 4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FF907440-85A4-CB42-BF28-7ECBE86C0B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684" r="3093" b="2267"/>
          <a:stretch/>
        </p:blipFill>
        <p:spPr>
          <a:xfrm>
            <a:off x="0" y="560934"/>
            <a:ext cx="4136400" cy="405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26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R&amp;D&amp;Iprojects">
    <p:bg>
      <p:bgPr>
        <a:solidFill>
          <a:srgbClr val="6E3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64402CF3-9D15-574B-A659-3454163075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143" r="1916" b="2653"/>
          <a:stretch/>
        </p:blipFill>
        <p:spPr>
          <a:xfrm>
            <a:off x="0" y="537882"/>
            <a:ext cx="4187798" cy="406485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925322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231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1EA2F68-2677-674C-8B20-BF93484B64E2}"/>
              </a:ext>
            </a:extLst>
          </p:cNvPr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8DFC112-3411-B74B-BD12-A0B1FC54F87F}"/>
              </a:ext>
            </a:extLst>
          </p:cNvPr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34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397EE8D-71FB-9140-84D4-06212596B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B69AFA-C1FC-1844-A983-CFEE627CB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487EEB51-620E-8C4B-98B4-1F4239091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6F5302E1-9D8F-A742-8A74-EB4F5778E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83" r:id="rId3"/>
    <p:sldLayoutId id="2147483684" r:id="rId4"/>
    <p:sldLayoutId id="2147483681" r:id="rId5"/>
    <p:sldLayoutId id="2147483671" r:id="rId6"/>
    <p:sldLayoutId id="2147483682" r:id="rId7"/>
    <p:sldLayoutId id="2147483658" r:id="rId8"/>
    <p:sldLayoutId id="2147483659" r:id="rId9"/>
    <p:sldLayoutId id="2147483657" r:id="rId10"/>
    <p:sldLayoutId id="2147483649" r:id="rId11"/>
    <p:sldLayoutId id="2147483651" r:id="rId12"/>
    <p:sldLayoutId id="2147483661" r:id="rId13"/>
    <p:sldLayoutId id="2147483662" r:id="rId14"/>
    <p:sldLayoutId id="2147483664" r:id="rId15"/>
    <p:sldLayoutId id="2147483667" r:id="rId16"/>
    <p:sldLayoutId id="2147483669" r:id="rId17"/>
    <p:sldLayoutId id="2147483650" r:id="rId18"/>
    <p:sldLayoutId id="2147483652" r:id="rId19"/>
    <p:sldLayoutId id="2147483660" r:id="rId20"/>
    <p:sldLayoutId id="2147483653" r:id="rId21"/>
    <p:sldLayoutId id="2147483665" r:id="rId22"/>
    <p:sldLayoutId id="2147483676" r:id="rId23"/>
    <p:sldLayoutId id="2147483654" r:id="rId24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7" Type="http://schemas.openxmlformats.org/officeDocument/2006/relationships/image" Target="../media/image23.jpe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184D06EE-D771-C442-B8E2-693CC7398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822300"/>
            <a:ext cx="4362733" cy="1433553"/>
          </a:xfrm>
        </p:spPr>
        <p:txBody>
          <a:bodyPr>
            <a:normAutofit/>
          </a:bodyPr>
          <a:lstStyle/>
          <a:p>
            <a:r>
              <a:rPr lang="en-GB" dirty="0"/>
              <a:t>Prototyping activities at </a:t>
            </a:r>
            <a:r>
              <a:rPr lang="en-GB" dirty="0" err="1"/>
              <a:t>IdeaSquare</a:t>
            </a:r>
            <a:endParaRPr lang="en-GB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39D9350-9FD4-5F46-8C9A-4553CEF3F0D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  <a:p>
            <a:r>
              <a:rPr lang="en-GB" dirty="0"/>
              <a:t>Team Meeting 09.02.2024</a:t>
            </a:r>
          </a:p>
          <a:p>
            <a:r>
              <a:rPr lang="en-GB" dirty="0"/>
              <a:t>Dina Zimmermann</a:t>
            </a:r>
          </a:p>
        </p:txBody>
      </p:sp>
    </p:spTree>
    <p:extLst>
      <p:ext uri="{BB962C8B-B14F-4D97-AF65-F5344CB8AC3E}">
        <p14:creationId xmlns:p14="http://schemas.microsoft.com/office/powerpoint/2010/main" val="731418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86D248-236C-C7F3-C1D9-33D6CE36B6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739D73EE-B4E8-78F9-3461-1E9B02F4110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77789266"/>
              </p:ext>
            </p:extLst>
          </p:nvPr>
        </p:nvGraphicFramePr>
        <p:xfrm>
          <a:off x="571892" y="735290"/>
          <a:ext cx="6790442" cy="3868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564842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1F6F8F-C6E0-D1B8-D95A-6CD77CEAD1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68179-968B-CB89-5C51-00345EA98E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Prototyping during student programs</a:t>
            </a:r>
            <a:br>
              <a:rPr lang="en-CH" dirty="0"/>
            </a:br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309F31-BEFD-9A77-6354-B0BED1B36679}"/>
              </a:ext>
            </a:extLst>
          </p:cNvPr>
          <p:cNvSpPr txBox="1"/>
          <p:nvPr/>
        </p:nvSpPr>
        <p:spPr>
          <a:xfrm>
            <a:off x="565200" y="1264617"/>
            <a:ext cx="3491793" cy="3261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err="1"/>
              <a:t>Would</a:t>
            </a:r>
            <a:r>
              <a:rPr lang="nb-NO" dirty="0"/>
              <a:t> like to </a:t>
            </a:r>
            <a:r>
              <a:rPr lang="nb-NO" dirty="0" err="1"/>
              <a:t>move</a:t>
            </a:r>
            <a:r>
              <a:rPr lang="nb-NO" dirty="0"/>
              <a:t> </a:t>
            </a:r>
            <a:r>
              <a:rPr lang="nb-NO" dirty="0" err="1"/>
              <a:t>into</a:t>
            </a:r>
            <a:r>
              <a:rPr lang="nb-NO" dirty="0"/>
              <a:t> </a:t>
            </a:r>
            <a:r>
              <a:rPr lang="nb-NO" dirty="0" err="1"/>
              <a:t>higher</a:t>
            </a:r>
            <a:r>
              <a:rPr lang="nb-NO" dirty="0"/>
              <a:t> </a:t>
            </a:r>
            <a:r>
              <a:rPr lang="nb-NO" dirty="0" err="1"/>
              <a:t>fidelity</a:t>
            </a:r>
            <a:r>
              <a:rPr lang="nb-NO" dirty="0"/>
              <a:t> - test </a:t>
            </a:r>
            <a:r>
              <a:rPr lang="nb-NO" dirty="0" err="1"/>
              <a:t>with</a:t>
            </a:r>
            <a:r>
              <a:rPr lang="nb-NO" dirty="0"/>
              <a:t> </a:t>
            </a:r>
            <a:r>
              <a:rPr lang="nb-NO" dirty="0" err="1"/>
              <a:t>TeSi</a:t>
            </a:r>
            <a:r>
              <a:rPr lang="nb-NO" dirty="0"/>
              <a:t> program in April</a:t>
            </a:r>
          </a:p>
          <a:p>
            <a:endParaRPr lang="nb-NO" dirty="0"/>
          </a:p>
          <a:p>
            <a:r>
              <a:rPr lang="nb-NO" dirty="0" err="1"/>
              <a:t>Teaching</a:t>
            </a:r>
            <a:r>
              <a:rPr lang="nb-NO" dirty="0"/>
              <a:t> students for to </a:t>
            </a:r>
            <a:r>
              <a:rPr lang="nb-NO" dirty="0" err="1"/>
              <a:t>use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machines</a:t>
            </a:r>
            <a:r>
              <a:rPr lang="nb-NO" dirty="0"/>
              <a:t> and make </a:t>
            </a:r>
            <a:r>
              <a:rPr lang="nb-NO" dirty="0" err="1"/>
              <a:t>them</a:t>
            </a:r>
            <a:r>
              <a:rPr lang="nb-NO" dirty="0"/>
              <a:t> </a:t>
            </a:r>
            <a:r>
              <a:rPr lang="nb-NO" dirty="0" err="1"/>
              <a:t>explore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workshops more</a:t>
            </a:r>
          </a:p>
          <a:p>
            <a:endParaRPr lang="nb-NO" dirty="0"/>
          </a:p>
          <a:p>
            <a:r>
              <a:rPr lang="nb-NO" dirty="0" err="1"/>
              <a:t>Develop</a:t>
            </a:r>
            <a:r>
              <a:rPr lang="nb-NO" dirty="0"/>
              <a:t> I2P Prototyping</a:t>
            </a:r>
          </a:p>
          <a:p>
            <a:endParaRPr lang="en-GB" dirty="0"/>
          </a:p>
          <a:p>
            <a:endParaRPr lang="en-CH" dirty="0"/>
          </a:p>
        </p:txBody>
      </p:sp>
      <p:pic>
        <p:nvPicPr>
          <p:cNvPr id="3" name="Picture 6">
            <a:extLst>
              <a:ext uri="{FF2B5EF4-FFF2-40B4-BE49-F238E27FC236}">
                <a16:creationId xmlns:a16="http://schemas.microsoft.com/office/drawing/2014/main" id="{117DEC16-F4D9-F9CD-9DFD-6AB7D452BB6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0"/>
          <a:stretch/>
        </p:blipFill>
        <p:spPr bwMode="auto">
          <a:xfrm>
            <a:off x="4361126" y="1264617"/>
            <a:ext cx="3889494" cy="2717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82805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D94DA9-C2FE-8D54-37EF-363F8650F6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BADBD276-E98A-B531-2C84-A101D0730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8129" y="1693320"/>
            <a:ext cx="5014352" cy="1781399"/>
          </a:xfrm>
        </p:spPr>
        <p:txBody>
          <a:bodyPr/>
          <a:lstStyle/>
          <a:p>
            <a:r>
              <a:rPr lang="en-GB" dirty="0"/>
              <a:t>How 2025 will look like</a:t>
            </a:r>
          </a:p>
        </p:txBody>
      </p:sp>
      <p:pic>
        <p:nvPicPr>
          <p:cNvPr id="4" name="Picture 3" descr="Shape, square&#10;&#10;Description automatically generated">
            <a:extLst>
              <a:ext uri="{FF2B5EF4-FFF2-40B4-BE49-F238E27FC236}">
                <a16:creationId xmlns:a16="http://schemas.microsoft.com/office/drawing/2014/main" id="{708596F8-5D21-7671-6D24-74C775093C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7151" y="1340600"/>
            <a:ext cx="1690705" cy="638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3584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0DB76F-1EBE-B2DB-D93D-0BF342CB9C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E6DF97-D50A-60DC-D76F-C758AD2F8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Future of CERN Collaboration Projects</a:t>
            </a:r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FB78AF40-34C8-AA88-395F-B6A57CCBFC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00" y="1357118"/>
            <a:ext cx="5524279" cy="285247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59FC2FA-CE4B-746E-5F62-7B08F60BD9F9}"/>
              </a:ext>
            </a:extLst>
          </p:cNvPr>
          <p:cNvSpPr txBox="1"/>
          <p:nvPr/>
        </p:nvSpPr>
        <p:spPr>
          <a:xfrm>
            <a:off x="6232634" y="1357118"/>
            <a:ext cx="29113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Still continue in 2025 (could discuss this)</a:t>
            </a:r>
          </a:p>
        </p:txBody>
      </p:sp>
    </p:spTree>
    <p:extLst>
      <p:ext uri="{BB962C8B-B14F-4D97-AF65-F5344CB8AC3E}">
        <p14:creationId xmlns:p14="http://schemas.microsoft.com/office/powerpoint/2010/main" val="6156011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3A3281-AF2C-9FF7-1418-ED8719232B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D87FD618-7F61-AA4C-FDEC-6BBE4CE1C1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48087220"/>
              </p:ext>
            </p:extLst>
          </p:nvPr>
        </p:nvGraphicFramePr>
        <p:xfrm>
          <a:off x="571892" y="735290"/>
          <a:ext cx="6790442" cy="3868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552998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29823F-CD00-DF18-5646-EA2EBD9441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B81969C1-CD5D-8539-71AC-696B47D6AA8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90601279"/>
              </p:ext>
            </p:extLst>
          </p:nvPr>
        </p:nvGraphicFramePr>
        <p:xfrm>
          <a:off x="571892" y="735290"/>
          <a:ext cx="6790442" cy="3868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504764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7DDBF7-F60E-95FC-358F-7154859210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BCC49C-B1A6-34A6-B988-18B8565253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Prototyping during student programs</a:t>
            </a:r>
            <a:br>
              <a:rPr lang="en-CH" dirty="0"/>
            </a:br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E89360-DC0A-1BB3-04D5-F50327F3BE98}"/>
              </a:ext>
            </a:extLst>
          </p:cNvPr>
          <p:cNvSpPr txBox="1"/>
          <p:nvPr/>
        </p:nvSpPr>
        <p:spPr>
          <a:xfrm>
            <a:off x="565200" y="1264617"/>
            <a:ext cx="373353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err="1"/>
              <a:t>Fully</a:t>
            </a:r>
            <a:r>
              <a:rPr lang="nb-NO" dirty="0"/>
              <a:t> </a:t>
            </a:r>
            <a:r>
              <a:rPr lang="nb-NO" dirty="0" err="1"/>
              <a:t>developed</a:t>
            </a:r>
            <a:r>
              <a:rPr lang="nb-NO" dirty="0"/>
              <a:t> I2P Prototyping</a:t>
            </a:r>
          </a:p>
          <a:p>
            <a:endParaRPr lang="nb-NO" dirty="0"/>
          </a:p>
          <a:p>
            <a:r>
              <a:rPr lang="nb-NO" dirty="0"/>
              <a:t>Training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machine</a:t>
            </a:r>
            <a:r>
              <a:rPr lang="nb-NO" dirty="0"/>
              <a:t> </a:t>
            </a:r>
            <a:r>
              <a:rPr lang="nb-NO" dirty="0" err="1"/>
              <a:t>usage</a:t>
            </a:r>
            <a:r>
              <a:rPr lang="nb-NO" dirty="0"/>
              <a:t> for students</a:t>
            </a:r>
          </a:p>
          <a:p>
            <a:endParaRPr lang="nb-NO" dirty="0"/>
          </a:p>
          <a:p>
            <a:endParaRPr lang="en-GB" dirty="0"/>
          </a:p>
          <a:p>
            <a:endParaRPr lang="en-CH" dirty="0"/>
          </a:p>
        </p:txBody>
      </p:sp>
      <p:pic>
        <p:nvPicPr>
          <p:cNvPr id="3" name="Picture 2" descr="CERN photos.003">
            <a:extLst>
              <a:ext uri="{FF2B5EF4-FFF2-40B4-BE49-F238E27FC236}">
                <a16:creationId xmlns:a16="http://schemas.microsoft.com/office/drawing/2014/main" id="{E71B6B63-2DF6-FB65-6D24-C430C840FD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8731" y="1264617"/>
            <a:ext cx="4120055" cy="309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17927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C7632E8E-1700-1345-BE8F-056F13FE7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0927" y="1314793"/>
            <a:ext cx="3398021" cy="1996297"/>
          </a:xfrm>
        </p:spPr>
        <p:txBody>
          <a:bodyPr/>
          <a:lstStyle/>
          <a:p>
            <a:r>
              <a:rPr lang="en-GB" dirty="0"/>
              <a:t>Things to learn from/improve</a:t>
            </a:r>
          </a:p>
        </p:txBody>
      </p:sp>
      <p:pic>
        <p:nvPicPr>
          <p:cNvPr id="3" name="Picture 2" descr="Shape, rectangle&#10;&#10;Description automatically generated">
            <a:extLst>
              <a:ext uri="{FF2B5EF4-FFF2-40B4-BE49-F238E27FC236}">
                <a16:creationId xmlns:a16="http://schemas.microsoft.com/office/drawing/2014/main" id="{F688DCB8-F2A3-CBBF-C83B-4801B8A7C8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671" y="605559"/>
            <a:ext cx="1752600" cy="93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3213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3AE57-EBDF-5387-8C3C-2351AE645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Improvements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04F771-0082-3EEB-CF4D-BFCDDB11E3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More time on student prototyping sessions and be more present in student projects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Improve physical workshops more (inventory, VR headset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Maintenance of 3D printers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Update print farm by buying: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1"/>
                </a:solidFill>
              </a:rPr>
              <a:t>PRUSA XL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1"/>
                </a:solidFill>
              </a:rPr>
              <a:t>Prusa MK3s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G</a:t>
            </a:r>
            <a:r>
              <a:rPr lang="en-CH" sz="1600" dirty="0">
                <a:solidFill>
                  <a:schemeClr val="tx1"/>
                </a:solidFill>
              </a:rPr>
              <a:t>et rid of Creality Printer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1"/>
                </a:solidFill>
              </a:rPr>
              <a:t>Possibly dismantle the German RepRap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1"/>
                </a:solidFill>
              </a:rPr>
              <a:t>Connect the printers to the WiFi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2446572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F16AE7-7247-E1D5-A176-CD99267EFB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FBA4A-B692-75BA-6CC2-71FF120AC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Improvements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F97BC3-4716-9C7B-5A4B-8D6AB3E6F0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Stronger connection with prototypers and student programs!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Update Electro Shop by: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1"/>
                </a:solidFill>
              </a:rPr>
              <a:t>Getting rid of Umuts ols computers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1"/>
                </a:solidFill>
              </a:rPr>
              <a:t>Making a new system for inventory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1"/>
                </a:solidFill>
              </a:rPr>
              <a:t>Cleaning out cupboards </a:t>
            </a:r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Update the Machine Shop by: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D</a:t>
            </a:r>
            <a:r>
              <a:rPr lang="en-CH" sz="1600" dirty="0">
                <a:solidFill>
                  <a:schemeClr val="tx1"/>
                </a:solidFill>
              </a:rPr>
              <a:t>oing an inventory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1"/>
                </a:solidFill>
              </a:rPr>
              <a:t>Updating missing parts and replace old equipment (ex. old saws)</a:t>
            </a:r>
          </a:p>
        </p:txBody>
      </p:sp>
    </p:spTree>
    <p:extLst>
      <p:ext uri="{BB962C8B-B14F-4D97-AF65-F5344CB8AC3E}">
        <p14:creationId xmlns:p14="http://schemas.microsoft.com/office/powerpoint/2010/main" val="1004955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A2E2BC63-178B-804B-8B7A-4969A1C5B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7491" y="1927511"/>
            <a:ext cx="4949625" cy="1288478"/>
          </a:xfrm>
        </p:spPr>
        <p:txBody>
          <a:bodyPr>
            <a:normAutofit/>
          </a:bodyPr>
          <a:lstStyle/>
          <a:p>
            <a:r>
              <a:rPr lang="en-GB" dirty="0"/>
              <a:t>What’s ongoing/status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47C6988-59F0-CB3C-3F77-E415BD1D90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571" y="3522846"/>
            <a:ext cx="2106178" cy="629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5577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3FE89A-0C82-4A1B-7522-AEE578ABB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9813" y="1458325"/>
            <a:ext cx="3528721" cy="1756858"/>
          </a:xfrm>
        </p:spPr>
        <p:txBody>
          <a:bodyPr/>
          <a:lstStyle/>
          <a:p>
            <a:r>
              <a:rPr lang="en-CH" dirty="0"/>
              <a:t>Suggestions</a:t>
            </a:r>
          </a:p>
        </p:txBody>
      </p:sp>
      <p:pic>
        <p:nvPicPr>
          <p:cNvPr id="5" name="Picture 4" descr="A red square with white dots&#10;&#10;Description automatically generated">
            <a:extLst>
              <a:ext uri="{FF2B5EF4-FFF2-40B4-BE49-F238E27FC236}">
                <a16:creationId xmlns:a16="http://schemas.microsoft.com/office/drawing/2014/main" id="{37A44AB2-E5D4-8284-DD1B-77101146FF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2279" y="665022"/>
            <a:ext cx="2037474" cy="886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4130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32F3C5A9-1A05-A382-7CA3-D4C3660087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17543"/>
            <a:ext cx="6930979" cy="500549"/>
          </a:xfrm>
        </p:spPr>
        <p:txBody>
          <a:bodyPr/>
          <a:lstStyle/>
          <a:p>
            <a:r>
              <a:rPr lang="en-CH" dirty="0"/>
              <a:t>Homemade photobooth in the bus</a:t>
            </a:r>
          </a:p>
        </p:txBody>
      </p:sp>
      <p:pic>
        <p:nvPicPr>
          <p:cNvPr id="1026" name="Picture 2" descr="Do you want to buy a photobooth? - Digital Centre">
            <a:extLst>
              <a:ext uri="{FF2B5EF4-FFF2-40B4-BE49-F238E27FC236}">
                <a16:creationId xmlns:a16="http://schemas.microsoft.com/office/drawing/2014/main" id="{DD3EF1FB-37DD-8059-D18C-8F51ECDA5C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737" y="1380851"/>
            <a:ext cx="1644897" cy="2273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5A244CF8-85BC-29AC-C85D-EE4E2DF6C2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00" y="1256424"/>
            <a:ext cx="4675847" cy="2630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45F03A7-558B-18CC-A6DF-701E815A72DB}"/>
              </a:ext>
            </a:extLst>
          </p:cNvPr>
          <p:cNvSpPr txBox="1"/>
          <p:nvPr/>
        </p:nvSpPr>
        <p:spPr>
          <a:xfrm>
            <a:off x="565200" y="4025408"/>
            <a:ext cx="77444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Possible questions: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What is your opinion on IdeaSquare?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What will you bring with you back from IdeaSquare to your hometown? </a:t>
            </a:r>
          </a:p>
        </p:txBody>
      </p:sp>
    </p:spTree>
    <p:extLst>
      <p:ext uri="{BB962C8B-B14F-4D97-AF65-F5344CB8AC3E}">
        <p14:creationId xmlns:p14="http://schemas.microsoft.com/office/powerpoint/2010/main" val="3435157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06381C-9E78-5A21-56C5-A698B47E2F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2B5D678-0A86-3876-EA5F-DE0AFEE0A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17543"/>
            <a:ext cx="6930979" cy="500549"/>
          </a:xfrm>
        </p:spPr>
        <p:txBody>
          <a:bodyPr/>
          <a:lstStyle/>
          <a:p>
            <a:r>
              <a:rPr lang="en-CH" dirty="0"/>
              <a:t>Homemade photobooth in the bus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5F91822-066D-21EA-4759-0178BE96EE97}"/>
              </a:ext>
            </a:extLst>
          </p:cNvPr>
          <p:cNvSpPr txBox="1"/>
          <p:nvPr/>
        </p:nvSpPr>
        <p:spPr>
          <a:xfrm>
            <a:off x="565200" y="1118092"/>
            <a:ext cx="7825732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Using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Rasberry Pie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Screen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Button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Camera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SD-card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  <a:p>
            <a:r>
              <a:rPr lang="en-CH" dirty="0"/>
              <a:t>Purpose: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Gather real-time impressions from students on video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Can be used in comms and for the 10 year anniversary/ATTRACT event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A way to increase personal, technical knowledge for me</a:t>
            </a:r>
          </a:p>
        </p:txBody>
      </p:sp>
    </p:spTree>
    <p:extLst>
      <p:ext uri="{BB962C8B-B14F-4D97-AF65-F5344CB8AC3E}">
        <p14:creationId xmlns:p14="http://schemas.microsoft.com/office/powerpoint/2010/main" val="3311400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6CEF25-45F6-5FF3-571D-C77DFF94C5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G_3759_52C56C85-156E-4C63-A5A4-83285F047C9F.mp4">
            <a:hlinkClick r:id="" action="ppaction://media"/>
            <a:extLst>
              <a:ext uri="{FF2B5EF4-FFF2-40B4-BE49-F238E27FC236}">
                <a16:creationId xmlns:a16="http://schemas.microsoft.com/office/drawing/2014/main" id="{BEB95F42-50E4-361E-45A4-505216DDA7A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96256" y="1197395"/>
            <a:ext cx="1918747" cy="3410170"/>
          </a:xfrm>
          <a:prstGeom prst="rect">
            <a:avLst/>
          </a:prstGeom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52ADB564-53B7-7680-3C27-F76B4099A3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9709" y="2451560"/>
            <a:ext cx="1361722" cy="1361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Arduino - Servo Motor">
            <a:extLst>
              <a:ext uri="{FF2B5EF4-FFF2-40B4-BE49-F238E27FC236}">
                <a16:creationId xmlns:a16="http://schemas.microsoft.com/office/drawing/2014/main" id="{4D541B48-4BB9-9F0D-1A2C-EE706064AE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735737" y="748937"/>
            <a:ext cx="1530531" cy="1350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reeform 6">
            <a:extLst>
              <a:ext uri="{FF2B5EF4-FFF2-40B4-BE49-F238E27FC236}">
                <a16:creationId xmlns:a16="http://schemas.microsoft.com/office/drawing/2014/main" id="{3C08467F-A364-D023-D2B2-8D9757F1EC8C}"/>
              </a:ext>
            </a:extLst>
          </p:cNvPr>
          <p:cNvSpPr/>
          <p:nvPr/>
        </p:nvSpPr>
        <p:spPr>
          <a:xfrm>
            <a:off x="6205308" y="1197395"/>
            <a:ext cx="1981694" cy="1550256"/>
          </a:xfrm>
          <a:custGeom>
            <a:avLst/>
            <a:gdLst>
              <a:gd name="connsiteX0" fmla="*/ 1410789 w 1981694"/>
              <a:gd name="connsiteY0" fmla="*/ 1550256 h 1550256"/>
              <a:gd name="connsiteX1" fmla="*/ 1463040 w 1981694"/>
              <a:gd name="connsiteY1" fmla="*/ 714233 h 1550256"/>
              <a:gd name="connsiteX2" fmla="*/ 1968137 w 1981694"/>
              <a:gd name="connsiteY2" fmla="*/ 409433 h 1550256"/>
              <a:gd name="connsiteX3" fmla="*/ 844731 w 1981694"/>
              <a:gd name="connsiteY3" fmla="*/ 130 h 1550256"/>
              <a:gd name="connsiteX4" fmla="*/ 330926 w 1981694"/>
              <a:gd name="connsiteY4" fmla="*/ 452976 h 1550256"/>
              <a:gd name="connsiteX5" fmla="*/ 0 w 1981694"/>
              <a:gd name="connsiteY5" fmla="*/ 339765 h 1550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81694" h="1550256">
                <a:moveTo>
                  <a:pt x="1410789" y="1550256"/>
                </a:moveTo>
                <a:cubicBezTo>
                  <a:pt x="1390469" y="1227313"/>
                  <a:pt x="1370149" y="904370"/>
                  <a:pt x="1463040" y="714233"/>
                </a:cubicBezTo>
                <a:cubicBezTo>
                  <a:pt x="1555931" y="524096"/>
                  <a:pt x="2071188" y="528450"/>
                  <a:pt x="1968137" y="409433"/>
                </a:cubicBezTo>
                <a:cubicBezTo>
                  <a:pt x="1865086" y="290416"/>
                  <a:pt x="1117599" y="-7127"/>
                  <a:pt x="844731" y="130"/>
                </a:cubicBezTo>
                <a:cubicBezTo>
                  <a:pt x="571863" y="7387"/>
                  <a:pt x="471714" y="396370"/>
                  <a:pt x="330926" y="452976"/>
                </a:cubicBezTo>
                <a:cubicBezTo>
                  <a:pt x="190138" y="509582"/>
                  <a:pt x="130629" y="281708"/>
                  <a:pt x="0" y="339765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F9D523E-3817-44F6-D3CB-D8DD8293A650}"/>
              </a:ext>
            </a:extLst>
          </p:cNvPr>
          <p:cNvSpPr txBox="1"/>
          <p:nvPr/>
        </p:nvSpPr>
        <p:spPr>
          <a:xfrm>
            <a:off x="7041331" y="3659393"/>
            <a:ext cx="18436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/>
              <a:t>ESP 32 MH-ET LIVE</a:t>
            </a:r>
          </a:p>
        </p:txBody>
      </p:sp>
      <p:pic>
        <p:nvPicPr>
          <p:cNvPr id="2" name="Picture 1" descr="A picture containing indoor&#10;&#10;Description automatically generated">
            <a:extLst>
              <a:ext uri="{FF2B5EF4-FFF2-40B4-BE49-F238E27FC236}">
                <a16:creationId xmlns:a16="http://schemas.microsoft.com/office/drawing/2014/main" id="{542EE187-3A55-24ED-C256-76AFCA5B4EC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8455" r="26688"/>
          <a:stretch/>
        </p:blipFill>
        <p:spPr>
          <a:xfrm rot="5400000">
            <a:off x="3844043" y="1822972"/>
            <a:ext cx="2019547" cy="2761102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3483D4C5-A70A-AB5B-8C78-245726E4E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17543"/>
            <a:ext cx="6930979" cy="500549"/>
          </a:xfrm>
        </p:spPr>
        <p:txBody>
          <a:bodyPr/>
          <a:lstStyle/>
          <a:p>
            <a:r>
              <a:rPr lang="en-CH" dirty="0"/>
              <a:t>Side-project</a:t>
            </a:r>
          </a:p>
        </p:txBody>
      </p:sp>
    </p:spTree>
    <p:extLst>
      <p:ext uri="{BB962C8B-B14F-4D97-AF65-F5344CB8AC3E}">
        <p14:creationId xmlns:p14="http://schemas.microsoft.com/office/powerpoint/2010/main" val="1065825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9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9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0A72A-5C9B-771F-7463-F213AC658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CERN Collaboration Projects</a:t>
            </a:r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AA91AF0A-53BD-5780-B810-E2D237245C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00" y="1357118"/>
            <a:ext cx="5524279" cy="285247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DACD416-B0E6-B3CC-521F-C45E20E90D56}"/>
              </a:ext>
            </a:extLst>
          </p:cNvPr>
          <p:cNvSpPr txBox="1"/>
          <p:nvPr/>
        </p:nvSpPr>
        <p:spPr>
          <a:xfrm>
            <a:off x="6232634" y="1206862"/>
            <a:ext cx="291136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More than 13 Collaboration Projects within CERN</a:t>
            </a:r>
          </a:p>
          <a:p>
            <a:endParaRPr lang="en-CH" dirty="0"/>
          </a:p>
          <a:p>
            <a:r>
              <a:rPr lang="en-CH" dirty="0"/>
              <a:t>With groups such as: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ATLAS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LHCb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Bond Lab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AWAKE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CLEAR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ZULF-RD-NMR</a:t>
            </a:r>
          </a:p>
        </p:txBody>
      </p:sp>
    </p:spTree>
    <p:extLst>
      <p:ext uri="{BB962C8B-B14F-4D97-AF65-F5344CB8AC3E}">
        <p14:creationId xmlns:p14="http://schemas.microsoft.com/office/powerpoint/2010/main" val="2290389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9770B4CA-AE63-58CC-FFFF-4C2E678DC21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1489697"/>
              </p:ext>
            </p:extLst>
          </p:nvPr>
        </p:nvGraphicFramePr>
        <p:xfrm>
          <a:off x="571892" y="735290"/>
          <a:ext cx="6790442" cy="3868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39345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6A11E6-5E38-7730-D5A7-102C2FD784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3E3C2BAB-31EE-467F-E81A-3E295BACDB1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77596330"/>
              </p:ext>
            </p:extLst>
          </p:nvPr>
        </p:nvGraphicFramePr>
        <p:xfrm>
          <a:off x="571892" y="735290"/>
          <a:ext cx="6790442" cy="3868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022320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FC5F8A-8672-1342-92B6-0340DB9AE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Prototyping during student programs</a:t>
            </a:r>
            <a:br>
              <a:rPr lang="en-CH" dirty="0"/>
            </a:br>
            <a:endParaRPr lang="en-CH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52E332D-9C45-AD90-1267-2727E9B785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95784" y="1614057"/>
            <a:ext cx="3231903" cy="242392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E116B41-6AA6-43EB-8BD8-842FD4BE776A}"/>
              </a:ext>
            </a:extLst>
          </p:cNvPr>
          <p:cNvSpPr txBox="1"/>
          <p:nvPr/>
        </p:nvSpPr>
        <p:spPr>
          <a:xfrm>
            <a:off x="565200" y="1264617"/>
            <a:ext cx="47322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Prototyping under 10 out of 18 student programs last year</a:t>
            </a:r>
          </a:p>
          <a:p>
            <a:endParaRPr lang="en-CH" dirty="0"/>
          </a:p>
          <a:p>
            <a:r>
              <a:rPr lang="en-GB" dirty="0"/>
              <a:t>Variations of low and high fidelity prototypes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6689846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7F423B1E-7155-4D4D-81E5-0D32CEBAB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6743" y="1398922"/>
            <a:ext cx="4814870" cy="1756858"/>
          </a:xfrm>
        </p:spPr>
        <p:txBody>
          <a:bodyPr/>
          <a:lstStyle/>
          <a:p>
            <a:r>
              <a:rPr lang="en-GB" dirty="0"/>
              <a:t>How 2024 will look like</a:t>
            </a:r>
          </a:p>
        </p:txBody>
      </p:sp>
    </p:spTree>
    <p:extLst>
      <p:ext uri="{BB962C8B-B14F-4D97-AF65-F5344CB8AC3E}">
        <p14:creationId xmlns:p14="http://schemas.microsoft.com/office/powerpoint/2010/main" val="36956580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42AFCA-0783-9C94-D1A6-23A342601F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9A2583-EF9E-CCCF-9832-26F960839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Future of CERN Collaboration Projects</a:t>
            </a:r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06C15D70-8240-5DB7-6E1D-13677E8472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00" y="1357118"/>
            <a:ext cx="5524279" cy="285247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ED69A01-48DB-210F-0C45-448F593F3815}"/>
              </a:ext>
            </a:extLst>
          </p:cNvPr>
          <p:cNvSpPr txBox="1"/>
          <p:nvPr/>
        </p:nvSpPr>
        <p:spPr>
          <a:xfrm>
            <a:off x="6232634" y="1206862"/>
            <a:ext cx="291136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Continue as before</a:t>
            </a:r>
          </a:p>
          <a:p>
            <a:endParaRPr lang="en-CH" dirty="0"/>
          </a:p>
          <a:p>
            <a:r>
              <a:rPr lang="en-CH" dirty="0"/>
              <a:t>Has not been too time demanding - but could be a problem in the future if too many wants to use IdeaSquare</a:t>
            </a:r>
          </a:p>
        </p:txBody>
      </p:sp>
    </p:spTree>
    <p:extLst>
      <p:ext uri="{BB962C8B-B14F-4D97-AF65-F5344CB8AC3E}">
        <p14:creationId xmlns:p14="http://schemas.microsoft.com/office/powerpoint/2010/main" val="25953985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E46172-1C51-DED4-B660-838EE08FDB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60670FE2-4CB2-287F-3A71-BBB2C694500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1324032"/>
              </p:ext>
            </p:extLst>
          </p:nvPr>
        </p:nvGraphicFramePr>
        <p:xfrm>
          <a:off x="571892" y="735290"/>
          <a:ext cx="6790442" cy="3868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08328364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D2 TemplateIdeaSquare updated 05012022" id="{CEE51B96-71BC-C84E-975D-0D6E5CD89A4D}" vid="{4B0542AF-209C-6D43-8329-B0F7F099BA0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Opcion Foto</Template>
  <TotalTime>542</TotalTime>
  <Words>745</Words>
  <Application>Microsoft Macintosh PowerPoint</Application>
  <PresentationFormat>On-screen Show (16:9)</PresentationFormat>
  <Paragraphs>171</Paragraphs>
  <Slides>23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Helvetica</vt:lpstr>
      <vt:lpstr>Helvetica 75</vt:lpstr>
      <vt:lpstr>Opcion Foto</vt:lpstr>
      <vt:lpstr>Prototyping activities at IdeaSquare</vt:lpstr>
      <vt:lpstr>What’s ongoing/status</vt:lpstr>
      <vt:lpstr>CERN Collaboration Projects</vt:lpstr>
      <vt:lpstr>PowerPoint Presentation</vt:lpstr>
      <vt:lpstr>PowerPoint Presentation</vt:lpstr>
      <vt:lpstr>Prototyping during student programs </vt:lpstr>
      <vt:lpstr>How 2024 will look like</vt:lpstr>
      <vt:lpstr>Future of CERN Collaboration Projects</vt:lpstr>
      <vt:lpstr>PowerPoint Presentation</vt:lpstr>
      <vt:lpstr>PowerPoint Presentation</vt:lpstr>
      <vt:lpstr>Prototyping during student programs </vt:lpstr>
      <vt:lpstr>How 2025 will look like</vt:lpstr>
      <vt:lpstr>Future of CERN Collaboration Projects</vt:lpstr>
      <vt:lpstr>PowerPoint Presentation</vt:lpstr>
      <vt:lpstr>PowerPoint Presentation</vt:lpstr>
      <vt:lpstr>Prototyping during student programs </vt:lpstr>
      <vt:lpstr>Things to learn from/improve</vt:lpstr>
      <vt:lpstr>Improvements</vt:lpstr>
      <vt:lpstr>Improvements</vt:lpstr>
      <vt:lpstr>Suggestions</vt:lpstr>
      <vt:lpstr>Homemade photobooth in the bus</vt:lpstr>
      <vt:lpstr>Homemade photobooth in the bus</vt:lpstr>
      <vt:lpstr>Side-project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Claudia Marcelloni</dc:creator>
  <cp:keywords/>
  <dc:description/>
  <cp:lastModifiedBy>Dina Zimmermann</cp:lastModifiedBy>
  <cp:revision>12</cp:revision>
  <dcterms:created xsi:type="dcterms:W3CDTF">2022-01-18T18:56:13Z</dcterms:created>
  <dcterms:modified xsi:type="dcterms:W3CDTF">2024-02-08T16:17:52Z</dcterms:modified>
  <cp:category/>
</cp:coreProperties>
</file>