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146850618" r:id="rId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C24BCF5-25BB-53F9-7A07-28F4109FA080}" name="Laura Wirtavuori" initials="LW" userId="S::laura.wirtavuori@cern.ch::3f4a20d0-a0dd-4408-b7ed-5b2dfa05c84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B918"/>
    <a:srgbClr val="02879B"/>
    <a:srgbClr val="F59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11"/>
    <p:restoredTop sz="94684"/>
  </p:normalViewPr>
  <p:slideViewPr>
    <p:cSldViewPr snapToGrid="0" snapToObjects="1">
      <p:cViewPr varScale="1">
        <p:scale>
          <a:sx n="135" d="100"/>
          <a:sy n="135" d="100"/>
        </p:scale>
        <p:origin x="5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0BE6A8-227F-824F-A293-3082DA905717}" type="datetimeFigureOut">
              <a:rPr lang="en-CH" smtClean="0"/>
              <a:t>07.02.24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2CD4D-D63E-9942-AF6B-8971CE6788C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52481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991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564413" y="1302203"/>
            <a:ext cx="8019955" cy="3303736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92" y="617543"/>
            <a:ext cx="4668195" cy="50054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4414" y="1302202"/>
            <a:ext cx="8027992" cy="3368043"/>
          </a:xfrm>
        </p:spPr>
        <p:txBody>
          <a:bodyPr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692" y="617543"/>
            <a:ext cx="4668195" cy="50054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4414" y="1302202"/>
            <a:ext cx="8027992" cy="3368043"/>
          </a:xfr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18692" y="617543"/>
            <a:ext cx="4668195" cy="50054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9488494"/>
              </p:ext>
            </p:extLst>
          </p:nvPr>
        </p:nvGraphicFramePr>
        <p:xfrm>
          <a:off x="61156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54182" y="1154544"/>
            <a:ext cx="8043333" cy="3468255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  <p:sldLayoutId id="2147483649" r:id="rId3"/>
    <p:sldLayoutId id="2147483651" r:id="rId4"/>
    <p:sldLayoutId id="2147483650" r:id="rId5"/>
    <p:sldLayoutId id="2147483652" r:id="rId6"/>
    <p:sldLayoutId id="2147483653" r:id="rId7"/>
    <p:sldLayoutId id="2147483654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F77D18-8577-B19B-D5BB-93B24C491F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617C3E5D-5D89-1DC4-D835-7D2B2F7E05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285750" indent="-285750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How do I see </a:t>
            </a:r>
            <a:r>
              <a:rPr lang="en-GB" b="0" i="0" u="none" strike="noStrike" dirty="0" err="1">
                <a:solidFill>
                  <a:schemeClr val="bg1">
                    <a:lumMod val="50000"/>
                  </a:schemeClr>
                </a:solidFill>
                <a:effectLst/>
              </a:rPr>
              <a:t>IdeaSquare</a:t>
            </a:r>
            <a:r>
              <a:rPr lang="en-GB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 in 2024 and 2025: 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years of restructuring, adaptation and re-positioning between different stakeholders (CERN and external partners), lots of development and experimental work; while also keeping </a:t>
            </a:r>
            <a:r>
              <a:rPr lang="en-GB" dirty="0">
                <a:solidFill>
                  <a:srgbClr val="000000"/>
                </a:solidFill>
              </a:rPr>
              <a:t>the brand we constructed and being consistent with our evolution. </a:t>
            </a: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How do I see myself growing at </a:t>
            </a:r>
            <a:r>
              <a:rPr lang="en-GB" b="0" i="0" u="none" strike="noStrike" dirty="0" err="1">
                <a:solidFill>
                  <a:schemeClr val="bg1">
                    <a:lumMod val="50000"/>
                  </a:schemeClr>
                </a:solidFill>
                <a:effectLst/>
              </a:rPr>
              <a:t>IdeaSquare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GB" dirty="0"/>
              <a:t>Become a better facilitator (mediation, coaching trainings etc), Do more cool content and research (embodiment, psych, systems...), Learn more physics/science communication, Do more work with CERN + Geneva communities, Take the lead in research projects and trainings (and have clear outputs of that). Take better care of my body and mind</a:t>
            </a:r>
            <a:r>
              <a:rPr lang="en-CH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285750" indent="-285750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How do I plan to achieve it: </a:t>
            </a:r>
            <a:r>
              <a:rPr lang="en-GB" b="0" i="0" u="none" strike="noStrike" dirty="0">
                <a:effectLst/>
              </a:rPr>
              <a:t>Better planning of time-project allocation so there is space for development and research work (1 or 2 days/week, for e.g.). </a:t>
            </a:r>
            <a:r>
              <a:rPr lang="en-GB" dirty="0"/>
              <a:t>Aim for at</a:t>
            </a:r>
            <a:r>
              <a:rPr lang="en-GB" b="0" i="0" u="none" strike="noStrike" dirty="0">
                <a:effectLst/>
              </a:rPr>
              <a:t> least two papers to be published per year. Revamp existing material curated by me and come up with new interesting sessions/knowledge to be shared.</a:t>
            </a:r>
          </a:p>
          <a:p>
            <a:pPr marL="285750" indent="-285750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chemeClr val="bg1">
                    <a:lumMod val="50000"/>
                  </a:schemeClr>
                </a:solidFill>
                <a:effectLst/>
              </a:rPr>
              <a:t>What concrete support would I need: 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freedom to explore topics and activities of interest, more structured processes, clear roles and responsibilities, quiet time and space to think. 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EF9A62-2A66-2C28-D93B-97F7EEEBB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92" y="617543"/>
            <a:ext cx="6655106" cy="500549"/>
          </a:xfrm>
        </p:spPr>
        <p:txBody>
          <a:bodyPr/>
          <a:lstStyle/>
          <a:p>
            <a:r>
              <a:rPr lang="en-GB" dirty="0"/>
              <a:t>Personal view</a:t>
            </a:r>
          </a:p>
        </p:txBody>
      </p:sp>
    </p:spTree>
    <p:extLst>
      <p:ext uri="{BB962C8B-B14F-4D97-AF65-F5344CB8AC3E}">
        <p14:creationId xmlns:p14="http://schemas.microsoft.com/office/powerpoint/2010/main" val="2948143644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lantilla base_LL_2" id="{B3621099-D00D-064A-9509-1190505C8C17}" vid="{EFF8DA4F-A527-2A44-B550-F3673114F34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11175</TotalTime>
  <Words>221</Words>
  <Application>Microsoft Macintosh PowerPoint</Application>
  <PresentationFormat>On-screen Show (16:9)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</vt:lpstr>
      <vt:lpstr>Helvetica 75</vt:lpstr>
      <vt:lpstr>Opcion Foto</vt:lpstr>
      <vt:lpstr>Personal 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Wirtavuori</dc:creator>
  <cp:lastModifiedBy>Catarina Batista</cp:lastModifiedBy>
  <cp:revision>28</cp:revision>
  <dcterms:created xsi:type="dcterms:W3CDTF">2022-02-04T12:44:16Z</dcterms:created>
  <dcterms:modified xsi:type="dcterms:W3CDTF">2024-02-09T08:18:17Z</dcterms:modified>
</cp:coreProperties>
</file>