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45"/>
  </p:normalViewPr>
  <p:slideViewPr>
    <p:cSldViewPr snapToGrid="0">
      <p:cViewPr varScale="1">
        <p:scale>
          <a:sx n="118" d="100"/>
          <a:sy n="118" d="100"/>
        </p:scale>
        <p:origin x="6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5A563-E2EF-AF05-DD97-E1DD13BAF5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6B4FDE-1111-94CD-8DBD-25CE40A10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7D0FE-1399-0CCE-06A4-A0627868D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60155-A081-7309-FC9A-916B48A67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BBA24-8A19-3F1B-9055-172B087B4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3711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CE614-7269-804E-7CC3-5748DCBC5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EAC75C-2432-7827-0163-8D02CC8224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2B050-CAA8-03CD-ED54-4B8DA292A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97B426-8FEC-DFFE-F317-F5E12D391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40D66-EE71-4720-8495-2DC6AFE2C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6353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25D64F-D21D-AB85-4FE8-6034E7EA8B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A9C11B-6ECD-02CA-7886-BD0AB62A71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81FD6C-F716-538B-1FEC-2BFFEC5EB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45E8F-CBDB-DD0C-C2F9-7A486C69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625CB-FA1C-F7A2-7967-AFBE19DB9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4507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6035-0780-1250-DC20-19F3AE8C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0447C-A3BC-1535-512B-589380AC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5E6B-0C41-3AF2-CE70-126C493C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C2E69-91CC-E6ED-ABC4-6F76585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145-9BA4-C5F3-8EBD-45BD003A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64640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0FA34-F0E4-3BCD-44DC-2ECD979FE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84641A-137B-8B32-BFF8-BC7BF94DF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58962-D926-879A-3582-CD7383E85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FC292-807D-B64D-93A3-3803117AD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5C576-DDBB-6EEA-FBBA-413CDCC70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5017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2B05C-8367-4C58-EBE3-D5750F8F8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E1791C-B1A0-72F9-36E7-E057A327EC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0D2592-C9C4-359D-6019-4C91389874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22321F-7C12-7D8C-77E7-901369B07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8CBEE7-4CDE-D849-DA59-63938A74B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35DDEB-E83A-FA16-2CC2-1E5B2335B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56924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673DD-2352-FB12-142A-FA05F1EB3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7135EF-D6B7-3D15-4A7A-660FC1EDB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9F48F-EBF9-67D9-2811-3A9A9A7472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D4663-5D99-3424-4D23-FCDFB662BB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248C8F-1BBD-F067-B47E-1A3494B34C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77E8B4-2455-FCCF-B941-EED4BED23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42E889-13E1-5E02-E21C-12188C9B7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528335-CD41-4AC3-9ADE-5CFEFE019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74812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DA714-F14B-1CDF-267C-716E5CAB2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7E1E0B-5094-1B52-B167-FB959CF29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A8F59D-4FA7-0FC7-4E65-9294515D7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C4A01B-4889-F977-10E4-36678A403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4177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FD2B96-D38A-740D-1378-B063F6BDC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A9A452-7BE3-918F-A394-7E6EF7FF3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4719D-E473-AE49-908C-B88E028A4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54106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7E66B-BA66-269A-AEB9-5CC08A4C5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C3CAB-2E90-9170-8AF6-73E6CB20C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B72707-E725-7698-1FE8-0E53285009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070ED2-706A-35F6-AF7D-A6D3462E7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4BBFD-790E-3869-DF9A-D8B9D7DB4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2F4D6D-25B3-C61A-57BB-8302D2C12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7242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AAB29-1FC2-78AC-6F6F-202C406EA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CA58FC-28D9-FED5-F9F5-D561A8ACD5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527002-1CCB-CA64-8B4E-D2EC5E889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25C99-51EE-4D11-9E0F-35D57463A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B9FE6C-9F49-C906-CD37-57916022D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F953EF-26DC-3D6D-8B70-E78496DE6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147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C67ECC-6BE9-C011-E452-750631BE3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705F05-A9E0-3A58-5D8E-0EC5106A5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77F0C-5AD0-C19D-F962-E72BFE24E8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653DA5-F025-2646-8FC9-3F2977BD9A5A}" type="datetimeFigureOut">
              <a:rPr lang="en-CH" smtClean="0"/>
              <a:t>09.02.2024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A6B3B-27B5-16A0-851F-5283561055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1073C-FC63-092A-219D-B3266DA15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83345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39152-EBAF-14BA-FCC8-26F412423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77837"/>
          </a:xfrm>
        </p:spPr>
        <p:txBody>
          <a:bodyPr>
            <a:normAutofit fontScale="90000"/>
          </a:bodyPr>
          <a:lstStyle/>
          <a:p>
            <a:r>
              <a:rPr lang="en-CH" dirty="0"/>
              <a:t>Personal Slide Ole</a:t>
            </a:r>
          </a:p>
        </p:txBody>
      </p:sp>
      <p:pic>
        <p:nvPicPr>
          <p:cNvPr id="5" name="Picture 4" descr="A bird standing on sand&#10;&#10;Description automatically generated">
            <a:extLst>
              <a:ext uri="{FF2B5EF4-FFF2-40B4-BE49-F238E27FC236}">
                <a16:creationId xmlns:a16="http://schemas.microsoft.com/office/drawing/2014/main" id="{F9699AA1-2C3C-4BB2-529D-01F650FC8BF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3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0B3700BC-0A59-45F5-327C-1064F857F4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563586"/>
            <a:ext cx="8109857" cy="4288971"/>
          </a:xfrm>
        </p:spPr>
        <p:txBody>
          <a:bodyPr>
            <a:normAutofit fontScale="92500" lnSpcReduction="20000"/>
          </a:bodyPr>
          <a:lstStyle/>
          <a:p>
            <a:pPr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b="0" i="0" dirty="0">
                <a:solidFill>
                  <a:srgbClr val="242424"/>
                </a:solidFill>
                <a:effectLst/>
                <a:latin typeface="Candara" panose="020E0502030303020204" pitchFamily="34" charset="0"/>
              </a:rPr>
              <a:t>How do I see </a:t>
            </a:r>
            <a:r>
              <a:rPr lang="en-GB" sz="1900" b="0" i="0" dirty="0" err="1">
                <a:solidFill>
                  <a:srgbClr val="242424"/>
                </a:solidFill>
                <a:effectLst/>
                <a:latin typeface="Candara" panose="020E0502030303020204" pitchFamily="34" charset="0"/>
              </a:rPr>
              <a:t>IdeaSquare</a:t>
            </a:r>
            <a:r>
              <a:rPr lang="en-GB" sz="1900" b="0" i="0" dirty="0">
                <a:solidFill>
                  <a:srgbClr val="242424"/>
                </a:solidFill>
                <a:effectLst/>
                <a:latin typeface="Candara" panose="020E0502030303020204" pitchFamily="34" charset="0"/>
              </a:rPr>
              <a:t> in 2024 and 2025: A personal view.</a:t>
            </a:r>
          </a:p>
          <a:p>
            <a:pPr lvl="1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242424"/>
                </a:solidFill>
                <a:latin typeface="Candara" panose="020E0502030303020204" pitchFamily="34" charset="0"/>
              </a:rPr>
              <a:t>A place for Students, executives, and </a:t>
            </a:r>
            <a:r>
              <a:rPr lang="en-GB" sz="1900" dirty="0" err="1">
                <a:solidFill>
                  <a:srgbClr val="242424"/>
                </a:solidFill>
                <a:latin typeface="Candara" panose="020E0502030303020204" pitchFamily="34" charset="0"/>
              </a:rPr>
              <a:t>CERNies</a:t>
            </a:r>
            <a:r>
              <a:rPr lang="en-GB" sz="1900" dirty="0">
                <a:solidFill>
                  <a:srgbClr val="242424"/>
                </a:solidFill>
                <a:latin typeface="Candara" panose="020E0502030303020204" pitchFamily="34" charset="0"/>
              </a:rPr>
              <a:t> to explore thinking big,</a:t>
            </a:r>
            <a:endParaRPr lang="en-GB" sz="1900" b="0" i="0" dirty="0">
              <a:effectLst/>
              <a:latin typeface="Calibri" panose="020F0502020204030204" pitchFamily="34" charset="0"/>
            </a:endParaRPr>
          </a:p>
          <a:p>
            <a:pPr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b="0" i="0" dirty="0">
                <a:solidFill>
                  <a:srgbClr val="242424"/>
                </a:solidFill>
                <a:effectLst/>
                <a:latin typeface="Candara" panose="020E0502030303020204" pitchFamily="34" charset="0"/>
              </a:rPr>
              <a:t>How do I see myself growing at </a:t>
            </a:r>
            <a:r>
              <a:rPr lang="en-GB" sz="1900" b="0" i="0" dirty="0" err="1">
                <a:solidFill>
                  <a:srgbClr val="242424"/>
                </a:solidFill>
                <a:effectLst/>
                <a:latin typeface="Candara" panose="020E0502030303020204" pitchFamily="34" charset="0"/>
              </a:rPr>
              <a:t>IdeaSquare</a:t>
            </a:r>
            <a:r>
              <a:rPr lang="en-GB" sz="1900" b="0" i="0" dirty="0">
                <a:solidFill>
                  <a:srgbClr val="242424"/>
                </a:solidFill>
                <a:effectLst/>
                <a:latin typeface="Candara" panose="020E0502030303020204" pitchFamily="34" charset="0"/>
              </a:rPr>
              <a:t> (wishes, dreams, goals, etc).</a:t>
            </a:r>
          </a:p>
          <a:p>
            <a:pPr lvl="1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b="0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PhD + managing visits/</a:t>
            </a:r>
            <a:r>
              <a:rPr lang="en-GB" sz="1900" b="0" i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groups = </a:t>
            </a:r>
            <a:r>
              <a:rPr lang="en-GB" sz="1900" b="0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becoming an (internationally connected) professional</a:t>
            </a:r>
          </a:p>
          <a:p>
            <a:pPr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b="0" i="0" dirty="0">
                <a:solidFill>
                  <a:srgbClr val="242424"/>
                </a:solidFill>
                <a:effectLst/>
                <a:latin typeface="Candara" panose="020E0502030303020204" pitchFamily="34" charset="0"/>
              </a:rPr>
              <a:t>How do I plan to achieve it (key actions, milestones…what am I </a:t>
            </a:r>
            <a:r>
              <a:rPr lang="en-GB" sz="1900" b="0" i="0" dirty="0" err="1">
                <a:solidFill>
                  <a:srgbClr val="242424"/>
                </a:solidFill>
                <a:effectLst/>
                <a:latin typeface="Candara" panose="020E0502030303020204" pitchFamily="34" charset="0"/>
              </a:rPr>
              <a:t>gonna</a:t>
            </a:r>
            <a:r>
              <a:rPr lang="en-GB" sz="1900" b="0" i="0" dirty="0">
                <a:solidFill>
                  <a:srgbClr val="242424"/>
                </a:solidFill>
                <a:effectLst/>
                <a:latin typeface="Candara" panose="020E0502030303020204" pitchFamily="34" charset="0"/>
              </a:rPr>
              <a:t> do about it).</a:t>
            </a:r>
          </a:p>
          <a:p>
            <a:pPr lvl="1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b="0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Reading (more) papers, doing research &amp; writing about it; taking responsibility for planning&amp; organising things (taking the lead when proposing something)</a:t>
            </a:r>
          </a:p>
          <a:p>
            <a:pPr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b="0" i="0" dirty="0">
                <a:solidFill>
                  <a:srgbClr val="242424"/>
                </a:solidFill>
                <a:effectLst/>
                <a:latin typeface="Candara" panose="020E0502030303020204" pitchFamily="34" charset="0"/>
              </a:rPr>
              <a:t>What concrete support would I need.</a:t>
            </a:r>
          </a:p>
          <a:p>
            <a:pPr lvl="1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b="0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Research </a:t>
            </a:r>
            <a:r>
              <a:rPr lang="en-GB" sz="1900" b="0" i="0" dirty="0" err="1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coffe</a:t>
            </a:r>
            <a:r>
              <a:rPr lang="en-GB" sz="1900" b="0" i="0" dirty="0">
                <a:solidFill>
                  <a:srgbClr val="242424"/>
                </a:solidFill>
                <a:effectLst/>
                <a:latin typeface="Calibri" panose="020F0502020204030204" pitchFamily="34" charset="0"/>
              </a:rPr>
              <a:t> motivation, more clear image of division of tasks/ possibility to spend time on it</a:t>
            </a:r>
          </a:p>
          <a:p>
            <a:pPr algn="l" fontAlgn="base">
              <a:spcAft>
                <a:spcPts val="800"/>
              </a:spcAft>
            </a:pPr>
            <a:r>
              <a:rPr lang="en-GB" b="0" i="0" dirty="0">
                <a:solidFill>
                  <a:srgbClr val="242424"/>
                </a:solidFill>
                <a:effectLst/>
                <a:latin typeface="Segoe U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849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137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Candara</vt:lpstr>
      <vt:lpstr>Segoe UI</vt:lpstr>
      <vt:lpstr>Office Theme</vt:lpstr>
      <vt:lpstr>Personal Slide Ole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Slide Ole</dc:title>
  <dc:creator>Ole Anton Werner</dc:creator>
  <cp:lastModifiedBy>Ole Anton Werner</cp:lastModifiedBy>
  <cp:revision>1</cp:revision>
  <dcterms:created xsi:type="dcterms:W3CDTF">2024-02-09T08:04:00Z</dcterms:created>
  <dcterms:modified xsi:type="dcterms:W3CDTF">2024-02-09T10:07:04Z</dcterms:modified>
</cp:coreProperties>
</file>