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>
        <p:scale>
          <a:sx n="60" d="100"/>
          <a:sy n="60" d="100"/>
        </p:scale>
        <p:origin x="908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07T14:02:29.058"/>
    </inkml:context>
    <inkml:brush xml:id="br0">
      <inkml:brushProperty name="width" value="0.1" units="cm"/>
      <inkml:brushProperty name="height" value="0.1" units="cm"/>
    </inkml:brush>
  </inkml:definitions>
  <inkml:trace contextRef="#ctx0" brushRef="#br0">76 233 24575,'-7'41'0,"2"1"0,1 0 0,3 55 0,1-45 0,-1 470 0,-1-477 0,-3 0 0,-17 77 0,13-86 0,2 1 0,1 1 0,2-1 0,2 70 0,2-105 0,0 0 0,1 0 0,-1 0 0,1-1 0,-1 1 0,1 0 0,0 0 0,0 0 0,0-1 0,0 1 0,0 0 0,1-1 0,-1 1 0,0-1 0,1 0 0,-1 1 0,1-1 0,-1 0 0,1 0 0,-1 0 0,1 0 0,0 0 0,0 0 0,0 0 0,-1-1 0,1 1 0,0-1 0,0 1 0,0-1 0,0 0 0,0 1 0,4-1 0,7 0 0,0 0 0,0-1 0,23-4 0,-27 3 0,255-50 0,-195 36 0,-50 12 0,0-1 0,-1 0 0,0-1 0,0-2 0,26-14 0,-41 20 0,0-1 0,0 0 0,0 0 0,0 0 0,0 0 0,-1 0 0,1-1 0,-1 1 0,0-1 0,0 0 0,0 0 0,-1 0 0,2-5 0,2-9 0,5-31 0,-7 30 0,12-100 0,-1-194 0,-6 64 0,-1 68 0,-4 73 0,19-121 0,-19 211 0,-2 10 0,0-1 0,1 1 0,5-15 0,-7 23 0,0 0 0,0-1 0,0 1 0,0 0 0,0-1 0,1 1 0,-1 0 0,0-1 0,0 1 0,0 0 0,1 0 0,-1-1 0,0 1 0,0 0 0,1 0 0,-1-1 0,0 1 0,1 0 0,-1 0 0,0 0 0,1-1 0,-1 1 0,0 0 0,1 0 0,-1 0 0,0 0 0,1 0 0,-1 0 0,0 0 0,1 0 0,0 0 0,10 7 0,8 20 0,10 33 0,-3 2 0,30 108 0,-40-119 0,120 343 0,14 41 0,-143-410-455,1-2 0,15 31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07T14:02:30.022"/>
    </inkml:context>
    <inkml:brush xml:id="br0">
      <inkml:brushProperty name="width" value="0.1" units="cm"/>
      <inkml:brushProperty name="height" value="0.1" units="cm"/>
    </inkml:brush>
  </inkml:definitions>
  <inkml:trace contextRef="#ctx0" brushRef="#br0">0 95 24575,'3'0'0,"8"-3"0,8-1 0,4 0 0,5-3 0,3 1 0,7 0 0,3-1 0,1 0 0,-4-5 0,-1 0 0,-4 1 0,-5 3 0,-3 3 0,-4 2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07T14:02:37.631"/>
    </inkml:context>
    <inkml:brush xml:id="br0">
      <inkml:brushProperty name="width" value="0.1" units="cm"/>
      <inkml:brushProperty name="height" value="0.1" units="cm"/>
    </inkml:brush>
  </inkml:definitions>
  <inkml:trace contextRef="#ctx0" brushRef="#br0">0 266 24575,'3'41'0,"2"1"0,16 70 0,-16-90 0,12 41 0,2-2 0,35 75 0,-32-83 0,-20-48 0,0 0 0,1-1 0,-1 1 0,1-1 0,1 1 0,-1-1 0,0 0 0,1 0 0,0 0 0,0-1 0,0 1 0,1-1 0,8 5 0,2-1 0,0 0 0,1-1 0,18 4 0,12 5 0,-35-12 0,0-1 0,0 0 0,1-1 0,-1 0 0,1-1 0,-1-1 0,1 1 0,18-5 0,-26 4 0,-1 0 0,1 0 0,0 0 0,-1-1 0,0 0 0,1 0 0,-1 0 0,0 0 0,0 0 0,0 0 0,0-1 0,0 0 0,0 1 0,-1-1 0,0 0 0,1 0 0,-1 0 0,0-1 0,2-5 0,3-6 0,0 0 0,-1 0 0,4-20 0,-2-1 0,-1-2 0,-2 1 0,-1-1 0,-2 1 0,-2-1 0,-9-74 0,0 52 0,-3 1 0,-3 0 0,-35-90 0,46 138 0,0 0 0,-1 0 0,0 1 0,-1-1 0,0 1 0,-1 1 0,-10-13 0,2 5-1365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07T14:02:38.455"/>
    </inkml:context>
    <inkml:brush xml:id="br0">
      <inkml:brushProperty name="width" value="0.1" units="cm"/>
      <inkml:brushProperty name="height" value="0.1" units="cm"/>
    </inkml:brush>
  </inkml:definitions>
  <inkml:trace contextRef="#ctx0" brushRef="#br0">0 1 24575,'4'33'0,"1"0"0,1-1 0,21 63 0,-19-70 0,-2-3 0,74 233 0,-51-176 0,45 89 0,-59-139 0,-1-6 0,-2 2 0,-1-1 0,-1 2 0,0-1 0,4 29 0,-10-39-1365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07T14:02:39.578"/>
    </inkml:context>
    <inkml:brush xml:id="br0">
      <inkml:brushProperty name="width" value="0.1" units="cm"/>
      <inkml:brushProperty name="height" value="0.1" units="cm"/>
    </inkml:brush>
  </inkml:definitions>
  <inkml:trace contextRef="#ctx0" brushRef="#br0">0 172 24575,'0'-4'0,"0"1"0,0-1 0,0 0 0,1 1 0,-1-1 0,1 0 0,0 1 0,-1-1 0,2 1 0,-1-1 0,0 1 0,1 0 0,0 0 0,-1-1 0,1 1 0,0 0 0,1 1 0,-1-1 0,0 0 0,1 0 0,0 1 0,0 0 0,-1-1 0,1 1 0,5-2 0,13-8 0,-1 2 0,2 1 0,-1 0 0,1 2 0,0 0 0,1 1 0,23-2 0,165-10 0,-203 18 0,0-1 0,252 0 0,-230 3 0,0 1 0,0 2 0,0 0 0,-1 3 0,0 0 0,44 20 0,-70-27 0,0 1 0,0 0 0,0 0 0,-1 0 0,1 0 0,-1 0 0,1 1 0,-1-1 0,0 1 0,0-1 0,0 1 0,0 0 0,0 0 0,0 0 0,-1 0 0,0 0 0,1 0 0,-1 1 0,0-1 0,-1 0 0,1 0 0,-1 1 0,1-1 0,-1 1 0,0-1 0,-1 5 0,0 4 0,0-1 0,-2 1 0,1 0 0,-1-1 0,-1 0 0,-7 17 0,-4 3 0,-2-1 0,-1 0 0,-43 52 0,-77 72 0,62-75 0,-4-3 0,-175 129 0,245-198 0,0-2 0,-1 0 0,0 0 0,-18 5 0,12-4 0,16-6 0,0 0 0,0 1 0,0-1 0,0 0 0,0 1 0,0-1 0,0 1 0,1-1 0,-1 1 0,0-1 0,0 1 0,0 0 0,1-1 0,-1 1 0,0 0 0,1 0 0,-1 0 0,1 0 0,-1-1 0,1 1 0,0-1 0,0 1 0,0-1 0,0 1 0,0-1 0,1 1 0,-1-1 0,0 0 0,0 1 0,0-1 0,0 1 0,0-1 0,1 1 0,-1-1 0,0 0 0,0 1 0,1-1 0,-1 1 0,0-1 0,1 0 0,-1 1 0,0-1 0,1 1 0,3 1 0,0 1 0,0 0 0,0-1 0,0 0 0,1 0 0,5 2 0,47 12 0,97 16 0,-54-14 0,79 18 0,231 54 0,-396-87 15,195 45-1395,-190-46-5446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07T14:02:40.380"/>
    </inkml:context>
    <inkml:brush xml:id="br0">
      <inkml:brushProperty name="width" value="0.1" units="cm"/>
      <inkml:brushProperty name="height" value="0.1" units="cm"/>
    </inkml:brush>
  </inkml:definitions>
  <inkml:trace contextRef="#ctx0" brushRef="#br0">0 0 24575,'3'87'0,"4"0"0,4-1 0,37 145 0,100 241 0,-137-441 0,120 326 0,-114-310-1365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55C6D1-E565-4666-83EA-2C2151DF5C59}" type="datetimeFigureOut">
              <a:rPr lang="en-GB" smtClean="0"/>
              <a:t>07/02/2024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E2E7F-6112-4F41-9176-1531F0D9DC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3494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Raleway" pitchFamily="2" charset="0"/>
              </a:rPr>
              <a:t>How do I see IdeaSquare in 2024 and 2025: A personal view.</a:t>
            </a:r>
          </a:p>
          <a:p>
            <a:pPr marL="457200" lvl="1">
              <a:spcBef>
                <a:spcPts val="0"/>
              </a:spcBef>
              <a:spcAft>
                <a:spcPts val="800"/>
              </a:spcAft>
            </a:pPr>
            <a:r>
              <a:rPr lang="en-GB" sz="1400" dirty="0">
                <a:latin typeface="Raleway" pitchFamily="2" charset="0"/>
              </a:rPr>
              <a:t>IdeaSquare 2024 and 2025! Braver than ever before and paving the way forward for innovation with I2P and turning </a:t>
            </a:r>
            <a:r>
              <a:rPr lang="en-GB" sz="1400" dirty="0" err="1">
                <a:latin typeface="Raleway" pitchFamily="2" charset="0"/>
              </a:rPr>
              <a:t>heropreneurs</a:t>
            </a:r>
            <a:r>
              <a:rPr lang="en-GB" sz="1400" dirty="0">
                <a:latin typeface="Raleway" pitchFamily="2" charset="0"/>
              </a:rPr>
              <a:t> into agents of real change through thinking different. Sharing this knowledge and thinking to others in collaboration.</a:t>
            </a:r>
            <a:endParaRPr lang="en-GB" sz="1400" dirty="0">
              <a:effectLst/>
              <a:latin typeface="Raleway" pitchFamily="2" charset="0"/>
            </a:endParaRPr>
          </a:p>
          <a:p>
            <a:pPr marL="0" marR="0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Raleway" pitchFamily="2" charset="0"/>
              </a:rPr>
              <a:t>How do I see myself growing at IdeaSquare (wishes, dreams, goals, etc).</a:t>
            </a:r>
          </a:p>
          <a:p>
            <a:pPr marL="457200" lvl="1">
              <a:spcBef>
                <a:spcPts val="0"/>
              </a:spcBef>
              <a:spcAft>
                <a:spcPts val="800"/>
              </a:spcAft>
            </a:pPr>
            <a:r>
              <a:rPr lang="en-GB" sz="1400" dirty="0">
                <a:effectLst/>
                <a:latin typeface="Raleway" pitchFamily="2" charset="0"/>
              </a:rPr>
              <a:t>After getting the hang o</a:t>
            </a:r>
            <a:r>
              <a:rPr lang="en-GB" sz="1400" dirty="0">
                <a:latin typeface="Raleway" pitchFamily="2" charset="0"/>
              </a:rPr>
              <a:t>f CIJ, editorial work, and business about I2 in general, I would like to stay longer and see and support the plans for research our people have come to fruition. Organizing research, applying for funding, but also doing more research…</a:t>
            </a:r>
            <a:endParaRPr lang="en-GB" sz="1400" dirty="0">
              <a:effectLst/>
              <a:latin typeface="Raleway" pitchFamily="2" charset="0"/>
            </a:endParaRPr>
          </a:p>
          <a:p>
            <a:pPr marL="0" marR="0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Raleway" pitchFamily="2" charset="0"/>
              </a:rPr>
              <a:t>How do I plan to achieve it (key actions, milestones…what am I </a:t>
            </a:r>
            <a:r>
              <a:rPr lang="en-GB" sz="1800" dirty="0" err="1">
                <a:effectLst/>
                <a:latin typeface="Raleway" pitchFamily="2" charset="0"/>
              </a:rPr>
              <a:t>gonna</a:t>
            </a:r>
            <a:r>
              <a:rPr lang="en-GB" sz="1800" dirty="0">
                <a:effectLst/>
                <a:latin typeface="Raleway" pitchFamily="2" charset="0"/>
              </a:rPr>
              <a:t> do about it).</a:t>
            </a:r>
          </a:p>
          <a:p>
            <a:pPr marL="457200" lvl="1">
              <a:spcBef>
                <a:spcPts val="0"/>
              </a:spcBef>
              <a:spcAft>
                <a:spcPts val="800"/>
              </a:spcAft>
            </a:pPr>
            <a:r>
              <a:rPr lang="en-GB" sz="1400" dirty="0">
                <a:latin typeface="Raleway" pitchFamily="2" charset="0"/>
              </a:rPr>
              <a:t>Step 1: Plan well and set the table to support the research activities of the people, whatever the future may bring</a:t>
            </a:r>
          </a:p>
          <a:p>
            <a:pPr marL="457200" lvl="1">
              <a:spcBef>
                <a:spcPts val="0"/>
              </a:spcBef>
              <a:spcAft>
                <a:spcPts val="800"/>
              </a:spcAft>
            </a:pPr>
            <a:r>
              <a:rPr lang="en-GB" sz="1400" dirty="0">
                <a:effectLst/>
                <a:latin typeface="Raleway" pitchFamily="2" charset="0"/>
              </a:rPr>
              <a:t>Step 2: Search and apply for funding opportunities</a:t>
            </a:r>
          </a:p>
          <a:p>
            <a:pPr marL="0" marR="0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Raleway" pitchFamily="2" charset="0"/>
              </a:rPr>
              <a:t>What concrete support would I need.</a:t>
            </a:r>
          </a:p>
          <a:p>
            <a:pPr marL="457200" lvl="1">
              <a:spcBef>
                <a:spcPts val="0"/>
              </a:spcBef>
              <a:spcAft>
                <a:spcPts val="800"/>
              </a:spcAft>
            </a:pPr>
            <a:r>
              <a:rPr lang="en-GB" sz="1400" dirty="0">
                <a:latin typeface="Raleway" pitchFamily="2" charset="0"/>
              </a:rPr>
              <a:t>Just people keeping this info in mind and making use of it as they see best.</a:t>
            </a:r>
            <a:endParaRPr lang="en-GB" sz="1400" dirty="0">
              <a:effectLst/>
              <a:latin typeface="Raleway" pitchFamily="2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9E2E7F-6112-4F41-9176-1531F0D9DC1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2661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693AB1-5ADB-A6D0-EED7-548208FE19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13E965-FF54-6CBA-AF65-3EA92959E3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2BD18-8CD9-6E88-5FF8-AB0C7CF52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955DD-9772-4351-AD3F-6B31C03F9123}" type="datetimeFigureOut">
              <a:rPr lang="en-GB" smtClean="0"/>
              <a:t>31/01/2024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64A60F-AE54-1DB0-1340-A5209BC20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E85637-EBBD-E2ED-4175-BE94D84D4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ECC89-86E3-4ED1-BF74-0CB95B7762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7894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CCA8CD-2736-73A7-8DA4-2599FAEB4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088E20-5277-BE90-1473-BCA4F59CFD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46D71E-8610-C057-4166-AFB6BC185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955DD-9772-4351-AD3F-6B31C03F9123}" type="datetimeFigureOut">
              <a:rPr lang="en-GB" smtClean="0"/>
              <a:t>31/01/2024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F7D36A-8B53-0215-AC27-8AB292929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C11C02-6557-492C-271E-320742FC9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ECC89-86E3-4ED1-BF74-0CB95B7762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627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11E924F-9EAC-0250-B120-F2F023E5DF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591729-F307-4735-4264-55F10DEC7B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D11B0B-A968-52D9-71CD-BE7FA44B31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955DD-9772-4351-AD3F-6B31C03F9123}" type="datetimeFigureOut">
              <a:rPr lang="en-GB" smtClean="0"/>
              <a:t>31/01/2024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07A356-64C3-1169-900D-5E1E29A04D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4F5E15-A128-4417-8BAD-78B4847E4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ECC89-86E3-4ED1-BF74-0CB95B7762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781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943C0-36FA-AC95-DFE1-6A05F620D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84B411-D2E1-15D4-DE35-9FEBD5CBA4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AA8861-F2B4-542B-3920-B7427D9FD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955DD-9772-4351-AD3F-6B31C03F9123}" type="datetimeFigureOut">
              <a:rPr lang="en-GB" smtClean="0"/>
              <a:t>31/01/2024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5F51CB-0A7D-613D-25A9-5E4472B8C3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3B3917-77CE-C8DC-5A55-5A1A3C3C1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ECC89-86E3-4ED1-BF74-0CB95B7762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1316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F6ABE0-E6AB-3711-C4E0-3BE82FD5E4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A01CF6-DEF0-6A47-E4C9-EA600D7577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0D0956-1D56-8204-7578-D2A3214426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955DD-9772-4351-AD3F-6B31C03F9123}" type="datetimeFigureOut">
              <a:rPr lang="en-GB" smtClean="0"/>
              <a:t>31/01/2024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6ED854-0923-DE28-7410-AC553099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837BF2-61FD-8DD2-262E-DD22DCA13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ECC89-86E3-4ED1-BF74-0CB95B7762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2697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FD61A3-82E2-D4AF-2736-3E05D7759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0308EC-050F-24A3-3364-49B1C30BB7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5A3063-0AD9-6976-2E7F-F1D79FA5A9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9842A2-5C3E-2A21-3C79-8848BF2D2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955DD-9772-4351-AD3F-6B31C03F9123}" type="datetimeFigureOut">
              <a:rPr lang="en-GB" smtClean="0"/>
              <a:t>31/01/2024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F84348-8C58-82A9-AE5E-162CA49C8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370B41-BF67-9DC0-1D27-4985D5A68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ECC89-86E3-4ED1-BF74-0CB95B7762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9145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14D568-2ECD-48D3-E728-B8D76914A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2A92C-DC5D-8B12-2FD7-AA0AB5CEFD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81CC52-E3BA-FFF3-554A-BD3C89D423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284118-0F36-C9C8-66FD-922A75753F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3D64E2-1A2B-3B48-5C30-5730D288AD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126A60D-7633-10DB-63F2-01FB9DFE2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955DD-9772-4351-AD3F-6B31C03F9123}" type="datetimeFigureOut">
              <a:rPr lang="en-GB" smtClean="0"/>
              <a:t>31/01/2024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5C2139B-8003-5F41-C9BE-1C4C06E8B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BB3AD9-A70E-696F-3109-1498176C1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ECC89-86E3-4ED1-BF74-0CB95B7762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4408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98CFEE-E749-553C-6075-740FC91363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06C25B-4A76-9F6B-4955-3BDE6EFED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955DD-9772-4351-AD3F-6B31C03F9123}" type="datetimeFigureOut">
              <a:rPr lang="en-GB" smtClean="0"/>
              <a:t>31/01/2024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3AA323-F6AA-27C7-C60E-8DD2D587F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9FC395-DD54-6DD3-2982-809BC52BB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ECC89-86E3-4ED1-BF74-0CB95B7762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530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BBA9E5-4922-2FFA-3813-4391B9D34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955DD-9772-4351-AD3F-6B31C03F9123}" type="datetimeFigureOut">
              <a:rPr lang="en-GB" smtClean="0"/>
              <a:t>31/01/2024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57B5F6-66B2-08E8-DF7F-1957B63E0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CF3E77-892F-8D77-5916-D0725FBD5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ECC89-86E3-4ED1-BF74-0CB95B7762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0453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CA5F2-DD22-28E2-4BAE-1A1A7ECFF2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35C146-7CAA-88B3-5120-34C371902A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61F0DB-B025-55F3-193E-A52D9B3D25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F94678-1639-4085-224B-BACCC27FB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955DD-9772-4351-AD3F-6B31C03F9123}" type="datetimeFigureOut">
              <a:rPr lang="en-GB" smtClean="0"/>
              <a:t>31/01/2024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97B856-91BE-336E-86BF-6282C07CB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2BA03F-CE8F-0B72-ADDB-985708493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ECC89-86E3-4ED1-BF74-0CB95B7762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0336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9F4162-373E-5DFE-F5C3-3EF62382B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6EA3724-9668-2DD2-6525-E4863F50A6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E8D508-2827-981D-C667-964A507D85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EE3780-DE50-19DD-3A50-B0E636B68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955DD-9772-4351-AD3F-6B31C03F9123}" type="datetimeFigureOut">
              <a:rPr lang="en-GB" smtClean="0"/>
              <a:t>31/01/2024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7270B7-143F-1602-3889-5471AA55CB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96DA2D-FB98-33D9-83D8-C234136F2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ECC89-86E3-4ED1-BF74-0CB95B7762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9660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0C2FB8C-6477-1328-237B-C20EA954E8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F8B8B3-6F34-B7AB-C52D-E21FB787AB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60E56E-B62F-D237-3395-93EFB1CB6C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3955DD-9772-4351-AD3F-6B31C03F9123}" type="datetimeFigureOut">
              <a:rPr lang="en-GB" smtClean="0"/>
              <a:t>31/01/2024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A25A48-8A62-35CA-F736-20E709516D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08A53B-539B-AB3A-3E05-F8C6EC62F7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8ECC89-86E3-4ED1-BF74-0CB95B7762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1656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0.png"/><Relationship Id="rId18" Type="http://schemas.openxmlformats.org/officeDocument/2006/relationships/customXml" Target="../ink/ink4.xml"/><Relationship Id="rId26" Type="http://schemas.openxmlformats.org/officeDocument/2006/relationships/image" Target="../media/image18.png"/><Relationship Id="rId3" Type="http://schemas.openxmlformats.org/officeDocument/2006/relationships/image" Target="../media/image1.jpg"/><Relationship Id="rId21" Type="http://schemas.openxmlformats.org/officeDocument/2006/relationships/image" Target="../media/image14.png"/><Relationship Id="rId7" Type="http://schemas.openxmlformats.org/officeDocument/2006/relationships/image" Target="../media/image5.svg"/><Relationship Id="rId12" Type="http://schemas.openxmlformats.org/officeDocument/2006/relationships/customXml" Target="../ink/ink1.xml"/><Relationship Id="rId17" Type="http://schemas.openxmlformats.org/officeDocument/2006/relationships/image" Target="../media/image12.png"/><Relationship Id="rId25" Type="http://schemas.openxmlformats.org/officeDocument/2006/relationships/image" Target="../media/image17.svg"/><Relationship Id="rId2" Type="http://schemas.openxmlformats.org/officeDocument/2006/relationships/notesSlide" Target="../notesSlides/notesSlide1.xml"/><Relationship Id="rId16" Type="http://schemas.openxmlformats.org/officeDocument/2006/relationships/customXml" Target="../ink/ink3.xml"/><Relationship Id="rId20" Type="http://schemas.openxmlformats.org/officeDocument/2006/relationships/customXml" Target="../ink/ink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svg"/><Relationship Id="rId24" Type="http://schemas.openxmlformats.org/officeDocument/2006/relationships/image" Target="../media/image16.png"/><Relationship Id="rId5" Type="http://schemas.openxmlformats.org/officeDocument/2006/relationships/image" Target="../media/image3.svg"/><Relationship Id="rId15" Type="http://schemas.openxmlformats.org/officeDocument/2006/relationships/image" Target="../media/image11.png"/><Relationship Id="rId23" Type="http://schemas.openxmlformats.org/officeDocument/2006/relationships/image" Target="../media/image15.png"/><Relationship Id="rId10" Type="http://schemas.openxmlformats.org/officeDocument/2006/relationships/image" Target="../media/image8.png"/><Relationship Id="rId19" Type="http://schemas.openxmlformats.org/officeDocument/2006/relationships/image" Target="../media/image13.png"/><Relationship Id="rId4" Type="http://schemas.openxmlformats.org/officeDocument/2006/relationships/image" Target="../media/image2.png"/><Relationship Id="rId9" Type="http://schemas.openxmlformats.org/officeDocument/2006/relationships/image" Target="../media/image7.svg"/><Relationship Id="rId14" Type="http://schemas.openxmlformats.org/officeDocument/2006/relationships/customXml" Target="../ink/ink2.xml"/><Relationship Id="rId22" Type="http://schemas.openxmlformats.org/officeDocument/2006/relationships/customXml" Target="../ink/ink6.xml"/><Relationship Id="rId27" Type="http://schemas.openxmlformats.org/officeDocument/2006/relationships/image" Target="../media/image19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2D2B266D-3625-4584-A5C3-7D3F672CFF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A5D2A5D1-BA0D-47D3-B051-DA7743C46E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219825"/>
          </a:xfrm>
          <a:custGeom>
            <a:avLst/>
            <a:gdLst>
              <a:gd name="connsiteX0" fmla="*/ 6789701 w 12192000"/>
              <a:gd name="connsiteY0" fmla="*/ 6151588 h 6219825"/>
              <a:gd name="connsiteX1" fmla="*/ 6788702 w 12192000"/>
              <a:gd name="connsiteY1" fmla="*/ 6151666 h 6219825"/>
              <a:gd name="connsiteX2" fmla="*/ 6788476 w 12192000"/>
              <a:gd name="connsiteY2" fmla="*/ 6152200 h 6219825"/>
              <a:gd name="connsiteX3" fmla="*/ 9834 w 12192000"/>
              <a:gd name="connsiteY3" fmla="*/ 0 h 6219825"/>
              <a:gd name="connsiteX4" fmla="*/ 12357 w 12192000"/>
              <a:gd name="connsiteY4" fmla="*/ 1 h 6219825"/>
              <a:gd name="connsiteX5" fmla="*/ 12192000 w 12192000"/>
              <a:gd name="connsiteY5" fmla="*/ 1 h 6219825"/>
              <a:gd name="connsiteX6" fmla="*/ 12192000 w 12192000"/>
              <a:gd name="connsiteY6" fmla="*/ 5105401 h 6219825"/>
              <a:gd name="connsiteX7" fmla="*/ 12191716 w 12192000"/>
              <a:gd name="connsiteY7" fmla="*/ 5105401 h 6219825"/>
              <a:gd name="connsiteX8" fmla="*/ 12192000 w 12192000"/>
              <a:gd name="connsiteY8" fmla="*/ 5256977 h 6219825"/>
              <a:gd name="connsiteX9" fmla="*/ 12061096 w 12192000"/>
              <a:gd name="connsiteY9" fmla="*/ 5296034 h 6219825"/>
              <a:gd name="connsiteX10" fmla="*/ 11676800 w 12192000"/>
              <a:gd name="connsiteY10" fmla="*/ 5399652 h 6219825"/>
              <a:gd name="connsiteX11" fmla="*/ 10425355 w 12192000"/>
              <a:gd name="connsiteY11" fmla="*/ 5683310 h 6219825"/>
              <a:gd name="connsiteX12" fmla="*/ 9424022 w 12192000"/>
              <a:gd name="connsiteY12" fmla="*/ 5858546 h 6219825"/>
              <a:gd name="connsiteX13" fmla="*/ 8458419 w 12192000"/>
              <a:gd name="connsiteY13" fmla="*/ 5992303 h 6219825"/>
              <a:gd name="connsiteX14" fmla="*/ 7715970 w 12192000"/>
              <a:gd name="connsiteY14" fmla="*/ 6072283 h 6219825"/>
              <a:gd name="connsiteX15" fmla="*/ 6951716 w 12192000"/>
              <a:gd name="connsiteY15" fmla="*/ 6138091 h 6219825"/>
              <a:gd name="connsiteX16" fmla="*/ 6936303 w 12192000"/>
              <a:gd name="connsiteY16" fmla="*/ 6140163 h 6219825"/>
              <a:gd name="connsiteX17" fmla="*/ 6790448 w 12192000"/>
              <a:gd name="connsiteY17" fmla="*/ 6151529 h 6219825"/>
              <a:gd name="connsiteX18" fmla="*/ 6799941 w 12192000"/>
              <a:gd name="connsiteY18" fmla="*/ 6153349 h 6219825"/>
              <a:gd name="connsiteX19" fmla="*/ 6835432 w 12192000"/>
              <a:gd name="connsiteY19" fmla="*/ 6151642 h 6219825"/>
              <a:gd name="connsiteX20" fmla="*/ 6884003 w 12192000"/>
              <a:gd name="connsiteY20" fmla="*/ 6148662 h 6219825"/>
              <a:gd name="connsiteX21" fmla="*/ 7578771 w 12192000"/>
              <a:gd name="connsiteY21" fmla="*/ 6116122 h 6219825"/>
              <a:gd name="connsiteX22" fmla="*/ 8623845 w 12192000"/>
              <a:gd name="connsiteY22" fmla="*/ 6029188 h 6219825"/>
              <a:gd name="connsiteX23" fmla="*/ 9479970 w 12192000"/>
              <a:gd name="connsiteY23" fmla="*/ 5925239 h 6219825"/>
              <a:gd name="connsiteX24" fmla="*/ 10629308 w 12192000"/>
              <a:gd name="connsiteY24" fmla="*/ 5731000 h 6219825"/>
              <a:gd name="connsiteX25" fmla="*/ 11998498 w 12192000"/>
              <a:gd name="connsiteY25" fmla="*/ 5404869 h 6219825"/>
              <a:gd name="connsiteX26" fmla="*/ 12192000 w 12192000"/>
              <a:gd name="connsiteY26" fmla="*/ 5347846 h 6219825"/>
              <a:gd name="connsiteX27" fmla="*/ 12192000 w 12192000"/>
              <a:gd name="connsiteY27" fmla="*/ 5402606 h 6219825"/>
              <a:gd name="connsiteX28" fmla="*/ 11829257 w 12192000"/>
              <a:gd name="connsiteY28" fmla="*/ 5507950 h 6219825"/>
              <a:gd name="connsiteX29" fmla="*/ 10939183 w 12192000"/>
              <a:gd name="connsiteY29" fmla="*/ 5722555 h 6219825"/>
              <a:gd name="connsiteX30" fmla="*/ 9985530 w 12192000"/>
              <a:gd name="connsiteY30" fmla="*/ 5902635 h 6219825"/>
              <a:gd name="connsiteX31" fmla="*/ 9186882 w 12192000"/>
              <a:gd name="connsiteY31" fmla="*/ 6018631 h 6219825"/>
              <a:gd name="connsiteX32" fmla="*/ 8578198 w 12192000"/>
              <a:gd name="connsiteY32" fmla="*/ 6088179 h 6219825"/>
              <a:gd name="connsiteX33" fmla="*/ 7864358 w 12192000"/>
              <a:gd name="connsiteY33" fmla="*/ 6149656 h 6219825"/>
              <a:gd name="connsiteX34" fmla="*/ 6935502 w 12192000"/>
              <a:gd name="connsiteY34" fmla="*/ 6201071 h 6219825"/>
              <a:gd name="connsiteX35" fmla="*/ 6477750 w 12192000"/>
              <a:gd name="connsiteY35" fmla="*/ 6214980 h 6219825"/>
              <a:gd name="connsiteX36" fmla="*/ 6362294 w 12192000"/>
              <a:gd name="connsiteY36" fmla="*/ 6219825 h 6219825"/>
              <a:gd name="connsiteX37" fmla="*/ 6057129 w 12192000"/>
              <a:gd name="connsiteY37" fmla="*/ 6219825 h 6219825"/>
              <a:gd name="connsiteX38" fmla="*/ 5977784 w 12192000"/>
              <a:gd name="connsiteY38" fmla="*/ 6215229 h 6219825"/>
              <a:gd name="connsiteX39" fmla="*/ 5265087 w 12192000"/>
              <a:gd name="connsiteY39" fmla="*/ 6178965 h 6219825"/>
              <a:gd name="connsiteX40" fmla="*/ 4346277 w 12192000"/>
              <a:gd name="connsiteY40" fmla="*/ 6116869 h 6219825"/>
              <a:gd name="connsiteX41" fmla="*/ 3373045 w 12192000"/>
              <a:gd name="connsiteY41" fmla="*/ 6018259 h 6219825"/>
              <a:gd name="connsiteX42" fmla="*/ 2362173 w 12192000"/>
              <a:gd name="connsiteY42" fmla="*/ 5899282 h 6219825"/>
              <a:gd name="connsiteX43" fmla="*/ 1233178 w 12192000"/>
              <a:gd name="connsiteY43" fmla="*/ 5726033 h 6219825"/>
              <a:gd name="connsiteX44" fmla="*/ 68500 w 12192000"/>
              <a:gd name="connsiteY44" fmla="*/ 5486226 h 6219825"/>
              <a:gd name="connsiteX45" fmla="*/ 0 w 12192000"/>
              <a:gd name="connsiteY45" fmla="*/ 5468863 h 6219825"/>
              <a:gd name="connsiteX46" fmla="*/ 0 w 12192000"/>
              <a:gd name="connsiteY46" fmla="*/ 5412351 h 6219825"/>
              <a:gd name="connsiteX47" fmla="*/ 72441 w 12192000"/>
              <a:gd name="connsiteY47" fmla="*/ 5431135 h 6219825"/>
              <a:gd name="connsiteX48" fmla="*/ 600716 w 12192000"/>
              <a:gd name="connsiteY48" fmla="*/ 5549555 h 6219825"/>
              <a:gd name="connsiteX49" fmla="*/ 1769512 w 12192000"/>
              <a:gd name="connsiteY49" fmla="*/ 5759811 h 6219825"/>
              <a:gd name="connsiteX50" fmla="*/ 2613554 w 12192000"/>
              <a:gd name="connsiteY50" fmla="*/ 5876802 h 6219825"/>
              <a:gd name="connsiteX51" fmla="*/ 2581134 w 12192000"/>
              <a:gd name="connsiteY51" fmla="*/ 5866867 h 6219825"/>
              <a:gd name="connsiteX52" fmla="*/ 1112635 w 12192000"/>
              <a:gd name="connsiteY52" fmla="*/ 5534031 h 6219825"/>
              <a:gd name="connsiteX53" fmla="*/ 420412 w 12192000"/>
              <a:gd name="connsiteY53" fmla="*/ 5334514 h 6219825"/>
              <a:gd name="connsiteX54" fmla="*/ 0 w 12192000"/>
              <a:gd name="connsiteY54" fmla="*/ 5195539 h 6219825"/>
              <a:gd name="connsiteX55" fmla="*/ 60 w 12192000"/>
              <a:gd name="connsiteY55" fmla="*/ 5105401 h 6219825"/>
              <a:gd name="connsiteX56" fmla="*/ 0 w 12192000"/>
              <a:gd name="connsiteY56" fmla="*/ 5105401 h 6219825"/>
              <a:gd name="connsiteX57" fmla="*/ 0 w 12192000"/>
              <a:gd name="connsiteY57" fmla="*/ 1 h 6219825"/>
              <a:gd name="connsiteX58" fmla="*/ 9834 w 12192000"/>
              <a:gd name="connsiteY58" fmla="*/ 1 h 6219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2192000" h="6219825">
                <a:moveTo>
                  <a:pt x="6789701" y="6151588"/>
                </a:moveTo>
                <a:lnTo>
                  <a:pt x="6788702" y="6151666"/>
                </a:lnTo>
                <a:cubicBezTo>
                  <a:pt x="6788627" y="6151844"/>
                  <a:pt x="6788551" y="6152022"/>
                  <a:pt x="6788476" y="6152200"/>
                </a:cubicBezTo>
                <a:close/>
                <a:moveTo>
                  <a:pt x="9834" y="0"/>
                </a:moveTo>
                <a:lnTo>
                  <a:pt x="12357" y="1"/>
                </a:lnTo>
                <a:lnTo>
                  <a:pt x="12192000" y="1"/>
                </a:lnTo>
                <a:lnTo>
                  <a:pt x="12192000" y="5105401"/>
                </a:lnTo>
                <a:lnTo>
                  <a:pt x="12191716" y="5105401"/>
                </a:lnTo>
                <a:lnTo>
                  <a:pt x="12192000" y="5256977"/>
                </a:lnTo>
                <a:lnTo>
                  <a:pt x="12061096" y="5296034"/>
                </a:lnTo>
                <a:cubicBezTo>
                  <a:pt x="11933500" y="5332263"/>
                  <a:pt x="11805390" y="5366806"/>
                  <a:pt x="11676800" y="5399652"/>
                </a:cubicBezTo>
                <a:cubicBezTo>
                  <a:pt x="11262789" y="5507204"/>
                  <a:pt x="10845343" y="5600846"/>
                  <a:pt x="10425355" y="5683310"/>
                </a:cubicBezTo>
                <a:cubicBezTo>
                  <a:pt x="10092810" y="5748549"/>
                  <a:pt x="9759033" y="5806970"/>
                  <a:pt x="9424022" y="5858546"/>
                </a:cubicBezTo>
                <a:cubicBezTo>
                  <a:pt x="9102997" y="5908224"/>
                  <a:pt x="8781133" y="5952809"/>
                  <a:pt x="8458419" y="5992303"/>
                </a:cubicBezTo>
                <a:cubicBezTo>
                  <a:pt x="8211360" y="6022481"/>
                  <a:pt x="7963792" y="6048065"/>
                  <a:pt x="7715970" y="6072283"/>
                </a:cubicBezTo>
                <a:lnTo>
                  <a:pt x="6951716" y="6138091"/>
                </a:lnTo>
                <a:lnTo>
                  <a:pt x="6936303" y="6140163"/>
                </a:lnTo>
                <a:lnTo>
                  <a:pt x="6790448" y="6151529"/>
                </a:lnTo>
                <a:lnTo>
                  <a:pt x="6799941" y="6153349"/>
                </a:lnTo>
                <a:cubicBezTo>
                  <a:pt x="6811623" y="6153816"/>
                  <a:pt x="6823734" y="6151642"/>
                  <a:pt x="6835432" y="6151642"/>
                </a:cubicBezTo>
                <a:cubicBezTo>
                  <a:pt x="6851580" y="6151642"/>
                  <a:pt x="6867729" y="6149034"/>
                  <a:pt x="6884003" y="6148662"/>
                </a:cubicBezTo>
                <a:cubicBezTo>
                  <a:pt x="7115805" y="6143198"/>
                  <a:pt x="7347351" y="6131026"/>
                  <a:pt x="7578771" y="6116122"/>
                </a:cubicBezTo>
                <a:cubicBezTo>
                  <a:pt x="7927552" y="6093644"/>
                  <a:pt x="8276080" y="6065453"/>
                  <a:pt x="8623845" y="6029188"/>
                </a:cubicBezTo>
                <a:cubicBezTo>
                  <a:pt x="8909939" y="5999878"/>
                  <a:pt x="9195310" y="5965228"/>
                  <a:pt x="9479970" y="5925239"/>
                </a:cubicBezTo>
                <a:cubicBezTo>
                  <a:pt x="9864901" y="5870842"/>
                  <a:pt x="10248014" y="5806101"/>
                  <a:pt x="10629308" y="5731000"/>
                </a:cubicBezTo>
                <a:cubicBezTo>
                  <a:pt x="11090114" y="5639842"/>
                  <a:pt x="11546975" y="5532291"/>
                  <a:pt x="11998498" y="5404869"/>
                </a:cubicBezTo>
                <a:lnTo>
                  <a:pt x="12192000" y="5347846"/>
                </a:lnTo>
                <a:lnTo>
                  <a:pt x="12192000" y="5402606"/>
                </a:lnTo>
                <a:lnTo>
                  <a:pt x="11829257" y="5507950"/>
                </a:lnTo>
                <a:cubicBezTo>
                  <a:pt x="11534769" y="5587680"/>
                  <a:pt x="11238120" y="5658596"/>
                  <a:pt x="10939183" y="5722555"/>
                </a:cubicBezTo>
                <a:cubicBezTo>
                  <a:pt x="10622824" y="5790365"/>
                  <a:pt x="10304941" y="5850387"/>
                  <a:pt x="9985530" y="5902635"/>
                </a:cubicBezTo>
                <a:cubicBezTo>
                  <a:pt x="9720036" y="5946102"/>
                  <a:pt x="9453814" y="5984764"/>
                  <a:pt x="9186882" y="6018631"/>
                </a:cubicBezTo>
                <a:cubicBezTo>
                  <a:pt x="8984197" y="6044216"/>
                  <a:pt x="8781514" y="6068309"/>
                  <a:pt x="8578198" y="6088179"/>
                </a:cubicBezTo>
                <a:lnTo>
                  <a:pt x="7864358" y="6149656"/>
                </a:lnTo>
                <a:cubicBezTo>
                  <a:pt x="7554994" y="6172009"/>
                  <a:pt x="7245502" y="6189895"/>
                  <a:pt x="6935502" y="6201071"/>
                </a:cubicBezTo>
                <a:lnTo>
                  <a:pt x="6477750" y="6214980"/>
                </a:lnTo>
                <a:cubicBezTo>
                  <a:pt x="6439195" y="6212895"/>
                  <a:pt x="6400529" y="6214521"/>
                  <a:pt x="6362294" y="6219825"/>
                </a:cubicBezTo>
                <a:lnTo>
                  <a:pt x="6057129" y="6219825"/>
                </a:lnTo>
                <a:lnTo>
                  <a:pt x="5977784" y="6215229"/>
                </a:lnTo>
                <a:lnTo>
                  <a:pt x="5265087" y="6178965"/>
                </a:lnTo>
                <a:cubicBezTo>
                  <a:pt x="4958267" y="6166544"/>
                  <a:pt x="4651826" y="6146055"/>
                  <a:pt x="4346277" y="6116869"/>
                </a:cubicBezTo>
                <a:lnTo>
                  <a:pt x="3373045" y="6018259"/>
                </a:lnTo>
                <a:cubicBezTo>
                  <a:pt x="3035412" y="5983982"/>
                  <a:pt x="2698456" y="5944327"/>
                  <a:pt x="2362173" y="5899282"/>
                </a:cubicBezTo>
                <a:cubicBezTo>
                  <a:pt x="1984692" y="5849108"/>
                  <a:pt x="1608364" y="5791358"/>
                  <a:pt x="1233178" y="5726033"/>
                </a:cubicBezTo>
                <a:cubicBezTo>
                  <a:pt x="842181" y="5657291"/>
                  <a:pt x="453758" y="5578770"/>
                  <a:pt x="68500" y="5486226"/>
                </a:cubicBezTo>
                <a:lnTo>
                  <a:pt x="0" y="5468863"/>
                </a:lnTo>
                <a:lnTo>
                  <a:pt x="0" y="5412351"/>
                </a:lnTo>
                <a:lnTo>
                  <a:pt x="72441" y="5431135"/>
                </a:lnTo>
                <a:cubicBezTo>
                  <a:pt x="247961" y="5473331"/>
                  <a:pt x="424164" y="5512608"/>
                  <a:pt x="600716" y="5549555"/>
                </a:cubicBezTo>
                <a:cubicBezTo>
                  <a:pt x="988279" y="5630403"/>
                  <a:pt x="1378133" y="5699330"/>
                  <a:pt x="1769512" y="5759811"/>
                </a:cubicBezTo>
                <a:cubicBezTo>
                  <a:pt x="2052426" y="5803406"/>
                  <a:pt x="2335725" y="5843519"/>
                  <a:pt x="2613554" y="5876802"/>
                </a:cubicBezTo>
                <a:cubicBezTo>
                  <a:pt x="2605544" y="5879410"/>
                  <a:pt x="2594611" y="5869350"/>
                  <a:pt x="2581134" y="5866867"/>
                </a:cubicBezTo>
                <a:cubicBezTo>
                  <a:pt x="2087178" y="5774877"/>
                  <a:pt x="1597684" y="5663937"/>
                  <a:pt x="1112635" y="5534031"/>
                </a:cubicBezTo>
                <a:cubicBezTo>
                  <a:pt x="880453" y="5471934"/>
                  <a:pt x="649713" y="5405428"/>
                  <a:pt x="420412" y="5334514"/>
                </a:cubicBezTo>
                <a:lnTo>
                  <a:pt x="0" y="5195539"/>
                </a:lnTo>
                <a:lnTo>
                  <a:pt x="60" y="5105401"/>
                </a:lnTo>
                <a:lnTo>
                  <a:pt x="0" y="5105401"/>
                </a:lnTo>
                <a:lnTo>
                  <a:pt x="0" y="1"/>
                </a:lnTo>
                <a:lnTo>
                  <a:pt x="9834" y="1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6D03509-9D7D-C929-E95D-1CAE49E58C7D}"/>
              </a:ext>
            </a:extLst>
          </p:cNvPr>
          <p:cNvGrpSpPr/>
          <p:nvPr/>
        </p:nvGrpSpPr>
        <p:grpSpPr>
          <a:xfrm>
            <a:off x="7337634" y="952767"/>
            <a:ext cx="4381500" cy="2801938"/>
            <a:chOff x="7371947" y="1852613"/>
            <a:chExt cx="4381500" cy="2801938"/>
          </a:xfrm>
        </p:grpSpPr>
        <p:pic>
          <p:nvPicPr>
            <p:cNvPr id="10" name="Graphic 9" descr="A whiteboard with erases">
              <a:extLst>
                <a:ext uri="{FF2B5EF4-FFF2-40B4-BE49-F238E27FC236}">
                  <a16:creationId xmlns:a16="http://schemas.microsoft.com/office/drawing/2014/main" id="{FA6F49C8-EFB7-3F25-F3D5-85FABCFFEB8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371947" y="1852613"/>
              <a:ext cx="4381500" cy="2801938"/>
            </a:xfrm>
            <a:prstGeom prst="rect">
              <a:avLst/>
            </a:prstGeom>
          </p:spPr>
        </p:pic>
        <p:pic>
          <p:nvPicPr>
            <p:cNvPr id="6" name="Graphic 5" descr="Postit Notes with solid fill">
              <a:extLst>
                <a:ext uri="{FF2B5EF4-FFF2-40B4-BE49-F238E27FC236}">
                  <a16:creationId xmlns:a16="http://schemas.microsoft.com/office/drawing/2014/main" id="{0E5FEBF3-4D4C-3EA2-E77C-7D1DB8AD73C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 rot="21141507">
              <a:off x="10422104" y="2190068"/>
              <a:ext cx="957927" cy="958793"/>
            </a:xfrm>
            <a:prstGeom prst="rect">
              <a:avLst/>
            </a:prstGeom>
          </p:spPr>
        </p:pic>
        <p:pic>
          <p:nvPicPr>
            <p:cNvPr id="13" name="Graphic 12" descr="Postit Notes with solid fill">
              <a:extLst>
                <a:ext uri="{FF2B5EF4-FFF2-40B4-BE49-F238E27FC236}">
                  <a16:creationId xmlns:a16="http://schemas.microsoft.com/office/drawing/2014/main" id="{2BE50703-131E-4C34-7D2C-6D3F5209938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 rot="763033">
              <a:off x="7671471" y="3522676"/>
              <a:ext cx="957927" cy="958793"/>
            </a:xfrm>
            <a:prstGeom prst="rect">
              <a:avLst/>
            </a:prstGeom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94FF913-A04C-21EE-7E9B-8D16D3CD9CA9}"/>
              </a:ext>
            </a:extLst>
          </p:cNvPr>
          <p:cNvGrpSpPr/>
          <p:nvPr/>
        </p:nvGrpSpPr>
        <p:grpSpPr>
          <a:xfrm>
            <a:off x="-3048" y="128336"/>
            <a:ext cx="9150628" cy="9837430"/>
            <a:chOff x="796840" y="1109659"/>
            <a:chExt cx="4314825" cy="4638675"/>
          </a:xfrm>
          <a:effectLst>
            <a:outerShdw blurRad="50800" dist="38100" dir="2700000" sx="110000" sy="110000" algn="tl" rotWithShape="0">
              <a:prstClr val="black">
                <a:alpha val="67000"/>
              </a:prstClr>
            </a:outerShdw>
          </a:effectLst>
        </p:grpSpPr>
        <p:pic>
          <p:nvPicPr>
            <p:cNvPr id="12" name="Graphic 11" descr="Whiteboard on a stand">
              <a:extLst>
                <a:ext uri="{FF2B5EF4-FFF2-40B4-BE49-F238E27FC236}">
                  <a16:creationId xmlns:a16="http://schemas.microsoft.com/office/drawing/2014/main" id="{A271ED3F-DF90-E477-A680-4FCF0BC122C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796840" y="1109659"/>
              <a:ext cx="4314825" cy="4638675"/>
            </a:xfrm>
            <a:prstGeom prst="rect">
              <a:avLst/>
            </a:prstGeom>
          </p:spPr>
        </p:pic>
        <p:pic>
          <p:nvPicPr>
            <p:cNvPr id="15" name="Graphic 14" descr="Postit Notes outline">
              <a:extLst>
                <a:ext uri="{FF2B5EF4-FFF2-40B4-BE49-F238E27FC236}">
                  <a16:creationId xmlns:a16="http://schemas.microsoft.com/office/drawing/2014/main" id="{9A0F6C1D-9ECD-CB19-54C9-AE2C4097B9B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1018222" y="1186656"/>
              <a:ext cx="1158557" cy="1158557"/>
            </a:xfrm>
            <a:prstGeom prst="rect">
              <a:avLst/>
            </a:prstGeom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0E1D489-85F3-86AB-47D8-A44276445A81}"/>
              </a:ext>
            </a:extLst>
          </p:cNvPr>
          <p:cNvGrpSpPr/>
          <p:nvPr/>
        </p:nvGrpSpPr>
        <p:grpSpPr>
          <a:xfrm>
            <a:off x="9150107" y="2261893"/>
            <a:ext cx="1375920" cy="692640"/>
            <a:chOff x="9150107" y="2261893"/>
            <a:chExt cx="1375920" cy="6926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2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DB5F0F55-8380-2F1B-1038-B80E97B50362}"/>
                    </a:ext>
                  </a:extLst>
                </p14:cNvPr>
                <p14:cNvContentPartPr/>
                <p14:nvPr/>
              </p14:nvContentPartPr>
              <p14:xfrm>
                <a:off x="9150107" y="2401573"/>
                <a:ext cx="442440" cy="552960"/>
              </p14:xfrm>
            </p:contentPart>
          </mc:Choice>
          <mc:Fallback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DB5F0F55-8380-2F1B-1038-B80E97B50362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9132467" y="2383933"/>
                  <a:ext cx="478080" cy="588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5097849A-AF2D-5155-2568-7C4778E10938}"/>
                    </a:ext>
                  </a:extLst>
                </p14:cNvPr>
                <p14:cNvContentPartPr/>
                <p14:nvPr/>
              </p14:nvContentPartPr>
              <p14:xfrm>
                <a:off x="9428387" y="2674813"/>
                <a:ext cx="150840" cy="34560"/>
              </p14:xfrm>
            </p:contentPart>
          </mc:Choice>
          <mc:Fallback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5097849A-AF2D-5155-2568-7C4778E10938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9410387" y="2656813"/>
                  <a:ext cx="186480" cy="70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FC7AE66F-4D9C-0C03-CB8F-F22E0BE913B0}"/>
                    </a:ext>
                  </a:extLst>
                </p14:cNvPr>
                <p14:cNvContentPartPr/>
                <p14:nvPr/>
              </p14:nvContentPartPr>
              <p14:xfrm>
                <a:off x="9597587" y="2329213"/>
                <a:ext cx="204120" cy="328320"/>
              </p14:xfrm>
            </p:contentPart>
          </mc:Choice>
          <mc:Fallback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FC7AE66F-4D9C-0C03-CB8F-F22E0BE913B0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9579587" y="2311213"/>
                  <a:ext cx="239760" cy="363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93878A17-AE10-234D-2BFF-CC106107ED29}"/>
                    </a:ext>
                  </a:extLst>
                </p14:cNvPr>
                <p14:cNvContentPartPr/>
                <p14:nvPr/>
              </p14:nvContentPartPr>
              <p14:xfrm>
                <a:off x="9943187" y="2383933"/>
                <a:ext cx="118440" cy="347040"/>
              </p14:xfrm>
            </p:contentPart>
          </mc:Choice>
          <mc:Fallback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93878A17-AE10-234D-2BFF-CC106107ED29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9925187" y="2366293"/>
                  <a:ext cx="154080" cy="382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63CD7A20-5510-A2CF-1A79-DBC4EC4C2856}"/>
                    </a:ext>
                  </a:extLst>
                </p14:cNvPr>
                <p14:cNvContentPartPr/>
                <p14:nvPr/>
              </p14:nvContentPartPr>
              <p14:xfrm>
                <a:off x="9908987" y="2295013"/>
                <a:ext cx="509760" cy="448560"/>
              </p14:xfrm>
            </p:contentPart>
          </mc:Choice>
          <mc:Fallback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63CD7A20-5510-A2CF-1A79-DBC4EC4C2856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9890987" y="2277373"/>
                  <a:ext cx="545400" cy="484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ECF1B1AD-1761-5438-0864-2CAA383CB649}"/>
                    </a:ext>
                  </a:extLst>
                </p14:cNvPr>
                <p14:cNvContentPartPr/>
                <p14:nvPr/>
              </p14:nvContentPartPr>
              <p14:xfrm>
                <a:off x="10390307" y="2261893"/>
                <a:ext cx="135720" cy="503280"/>
              </p14:xfrm>
            </p:contentPart>
          </mc:Choice>
          <mc:Fallback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ECF1B1AD-1761-5438-0864-2CAA383CB649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10372307" y="2243893"/>
                  <a:ext cx="171360" cy="538920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34" name="Graphic 33" descr="Stop outline">
            <a:extLst>
              <a:ext uri="{FF2B5EF4-FFF2-40B4-BE49-F238E27FC236}">
                <a16:creationId xmlns:a16="http://schemas.microsoft.com/office/drawing/2014/main" id="{30FBE8BB-B4D6-A84D-FFD5-7C736EF79178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5638800" y="2971800"/>
            <a:ext cx="914400" cy="914400"/>
          </a:xfrm>
          <a:prstGeom prst="rect">
            <a:avLst/>
          </a:prstGeom>
        </p:spPr>
      </p:pic>
      <p:pic>
        <p:nvPicPr>
          <p:cNvPr id="36" name="Graphic 35" descr="Stop with solid fill">
            <a:extLst>
              <a:ext uri="{FF2B5EF4-FFF2-40B4-BE49-F238E27FC236}">
                <a16:creationId xmlns:a16="http://schemas.microsoft.com/office/drawing/2014/main" id="{86F41580-3870-543B-B518-2245D58378F3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466447" y="2709340"/>
            <a:ext cx="3829816" cy="3153361"/>
          </a:xfrm>
          <a:prstGeom prst="rect">
            <a:avLst/>
          </a:prstGeom>
        </p:spPr>
      </p:pic>
      <p:pic>
        <p:nvPicPr>
          <p:cNvPr id="37" name="Graphic 36" descr="Stop with solid fill">
            <a:extLst>
              <a:ext uri="{FF2B5EF4-FFF2-40B4-BE49-F238E27FC236}">
                <a16:creationId xmlns:a16="http://schemas.microsoft.com/office/drawing/2014/main" id="{3A715FB5-E22A-7409-A7CC-740B51A17656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3515875" y="2698740"/>
            <a:ext cx="5200005" cy="3195860"/>
          </a:xfrm>
          <a:prstGeom prst="rect">
            <a:avLst/>
          </a:prstGeom>
        </p:spPr>
      </p:pic>
      <p:pic>
        <p:nvPicPr>
          <p:cNvPr id="38" name="Graphic 37" descr="Stop with solid fill">
            <a:extLst>
              <a:ext uri="{FF2B5EF4-FFF2-40B4-BE49-F238E27FC236}">
                <a16:creationId xmlns:a16="http://schemas.microsoft.com/office/drawing/2014/main" id="{DDA28637-F567-E6F0-0204-0669874AEDAD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2307265" y="314592"/>
            <a:ext cx="6547668" cy="2893530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79B6744E-6E6A-CFA6-C20B-03DD3D703AF5}"/>
              </a:ext>
            </a:extLst>
          </p:cNvPr>
          <p:cNvSpPr txBox="1"/>
          <p:nvPr/>
        </p:nvSpPr>
        <p:spPr>
          <a:xfrm>
            <a:off x="3239886" y="803633"/>
            <a:ext cx="471711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>
                <a:solidFill>
                  <a:schemeClr val="bg1"/>
                </a:solidFill>
                <a:latin typeface="Raleway" pitchFamily="2" charset="0"/>
              </a:rPr>
              <a:t>IdeaSquare in 2024 / 2025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/>
                </a:solidFill>
                <a:latin typeface="Raleway" pitchFamily="2" charset="0"/>
              </a:rPr>
              <a:t>Braver than ever before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/>
                </a:solidFill>
                <a:latin typeface="Raleway" pitchFamily="2" charset="0"/>
              </a:rPr>
              <a:t>Paving the innovation way forward with I2P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/>
                </a:solidFill>
                <a:latin typeface="Raleway" pitchFamily="2" charset="0"/>
              </a:rPr>
              <a:t>Turning </a:t>
            </a:r>
            <a:r>
              <a:rPr lang="en-GB" sz="1600" dirty="0" err="1">
                <a:solidFill>
                  <a:schemeClr val="bg1"/>
                </a:solidFill>
                <a:latin typeface="Raleway" pitchFamily="2" charset="0"/>
              </a:rPr>
              <a:t>heropreneurs</a:t>
            </a:r>
            <a:r>
              <a:rPr lang="en-GB" sz="1600" dirty="0">
                <a:solidFill>
                  <a:schemeClr val="bg1"/>
                </a:solidFill>
                <a:latin typeface="Raleway" pitchFamily="2" charset="0"/>
              </a:rPr>
              <a:t> into agents of real change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/>
                </a:solidFill>
                <a:latin typeface="Raleway" pitchFamily="2" charset="0"/>
              </a:rPr>
              <a:t>Sharing this know-how to others in collaboration.</a:t>
            </a:r>
            <a:endParaRPr lang="en-GB" sz="1600" b="1" dirty="0">
              <a:solidFill>
                <a:schemeClr val="bg1"/>
              </a:solidFill>
              <a:latin typeface="Raleway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A99819A-FD66-28ED-77C5-FA61B5937E68}"/>
              </a:ext>
            </a:extLst>
          </p:cNvPr>
          <p:cNvSpPr txBox="1"/>
          <p:nvPr/>
        </p:nvSpPr>
        <p:spPr>
          <a:xfrm>
            <a:off x="944322" y="3208121"/>
            <a:ext cx="2921466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>
                <a:solidFill>
                  <a:schemeClr val="bg1"/>
                </a:solidFill>
                <a:latin typeface="Raleway" pitchFamily="2" charset="0"/>
              </a:rPr>
              <a:t>Myself at IdeaSquare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/>
                </a:solidFill>
                <a:latin typeface="Raleway" pitchFamily="2" charset="0"/>
              </a:rPr>
              <a:t>CIJ and I2 finally figured out.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/>
                </a:solidFill>
                <a:latin typeface="Raleway" pitchFamily="2" charset="0"/>
              </a:rPr>
              <a:t>Stay to see &amp; support the plans come to fruition.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/>
                </a:solidFill>
                <a:latin typeface="Raleway" pitchFamily="2" charset="0"/>
              </a:rPr>
              <a:t>Organizing, applying for funding &amp; also doing more research…</a:t>
            </a:r>
            <a:endParaRPr lang="en-GB" sz="1600" dirty="0">
              <a:solidFill>
                <a:schemeClr val="bg1"/>
              </a:solidFill>
              <a:effectLst/>
              <a:latin typeface="Raleway" pitchFamily="2" charset="0"/>
            </a:endParaRPr>
          </a:p>
          <a:p>
            <a:endParaRPr lang="en-GB" b="1" dirty="0">
              <a:solidFill>
                <a:schemeClr val="bg1"/>
              </a:solidFill>
              <a:latin typeface="Raleway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06DEA9A-947F-7D9B-1CC6-885690BEAB34}"/>
              </a:ext>
            </a:extLst>
          </p:cNvPr>
          <p:cNvSpPr txBox="1"/>
          <p:nvPr/>
        </p:nvSpPr>
        <p:spPr>
          <a:xfrm>
            <a:off x="4178115" y="3147637"/>
            <a:ext cx="3917931" cy="2298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>
                <a:solidFill>
                  <a:schemeClr val="bg1"/>
                </a:solidFill>
                <a:latin typeface="Raleway" pitchFamily="2" charset="0"/>
              </a:rPr>
              <a:t>Action plan and Support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/>
                </a:solidFill>
                <a:latin typeface="Raleway" pitchFamily="2" charset="0"/>
              </a:rPr>
              <a:t>Step 1: Set the table to support continued research activities of I2 people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/>
                </a:solidFill>
                <a:effectLst/>
                <a:latin typeface="Raleway" pitchFamily="2" charset="0"/>
              </a:rPr>
              <a:t>Step 2: Search and apply for funding opportunities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/>
                </a:solidFill>
                <a:latin typeface="Raleway" pitchFamily="2" charset="0"/>
              </a:rPr>
              <a:t>Support: Pls keep me in mind if there are opportunities</a:t>
            </a:r>
            <a:endParaRPr lang="en-GB" b="1" dirty="0">
              <a:solidFill>
                <a:schemeClr val="bg1"/>
              </a:solidFill>
              <a:latin typeface="Ralewa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9908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10273</TotalTime>
  <Words>301</Words>
  <Application>Microsoft Office PowerPoint</Application>
  <PresentationFormat>Widescreen</PresentationFormat>
  <Paragraphs>23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Raleway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Lauri Valtonen</dc:creator>
  <cp:lastModifiedBy>Lauri Valtonen</cp:lastModifiedBy>
  <cp:revision>17</cp:revision>
  <dcterms:created xsi:type="dcterms:W3CDTF">2024-01-31T12:17:08Z</dcterms:created>
  <dcterms:modified xsi:type="dcterms:W3CDTF">2024-02-07T15:31:06Z</dcterms:modified>
</cp:coreProperties>
</file>