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4"/>
  </p:notesMasterIdLst>
  <p:handoutMasterIdLst>
    <p:handoutMasterId r:id="rId5"/>
  </p:handoutMasterIdLst>
  <p:sldIdLst>
    <p:sldId id="256" r:id="rId2"/>
    <p:sldId id="293" r:id="rId3"/>
  </p:sldIdLst>
  <p:sldSz cx="9144000" cy="5143500" type="screen16x9"/>
  <p:notesSz cx="7099300" cy="10234613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B6275F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46"/>
    <p:restoredTop sz="93792" autoAdjust="0"/>
  </p:normalViewPr>
  <p:slideViewPr>
    <p:cSldViewPr snapToGrid="0" snapToObjects="1">
      <p:cViewPr varScale="1">
        <p:scale>
          <a:sx n="109" d="100"/>
          <a:sy n="109" d="100"/>
        </p:scale>
        <p:origin x="701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0FA557B-4A2D-3B4D-9FA8-1AA2CE31030D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DEA6871-DFF2-CE47-B755-5F5BF60D47B5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901babfed5_1_5:notes"/>
          <p:cNvSpPr txBox="1">
            <a:spLocks noGrp="1"/>
          </p:cNvSpPr>
          <p:nvPr>
            <p:ph type="body" idx="1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spcFirstLastPara="1" wrap="square" lIns="99032" tIns="99032" rIns="99032" bIns="99032" anchor="t" anchorCtr="0">
            <a:noAutofit/>
          </a:bodyPr>
          <a:lstStyle/>
          <a:p>
            <a:endParaRPr/>
          </a:p>
        </p:txBody>
      </p:sp>
      <p:sp>
        <p:nvSpPr>
          <p:cNvPr id="112" name="Google Shape;112;g2901babfed5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11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5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88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5" r:id="rId25"/>
    <p:sldLayoutId id="2147483686" r:id="rId26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latin typeface="Bahnschrift" panose="020B0502040204020203" pitchFamily="34" charset="0"/>
                <a:cs typeface="Aharoni" panose="02010803020104030203" pitchFamily="2" charset="-79"/>
              </a:rPr>
              <a:t>Individual presentation</a:t>
            </a:r>
            <a:endParaRPr lang="en-GB" dirty="0">
              <a:latin typeface="Bahnschrift" panose="020B0502040204020203" pitchFamily="34" charset="0"/>
              <a:cs typeface="Aharoni" panose="02010803020104030203" pitchFamily="2" charset="-79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i-FI" dirty="0">
                <a:latin typeface="Bahnschrift" panose="020B0502040204020203" pitchFamily="34" charset="0"/>
                <a:cs typeface="Aharoni" panose="02010803020104030203" pitchFamily="2" charset="-79"/>
              </a:rPr>
              <a:t>Jimmy Poulaillon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9D561-044E-3B9C-19F3-181D30AA8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presentation</a:t>
            </a:r>
            <a:endParaRPr lang="en-GB" dirty="0"/>
          </a:p>
        </p:txBody>
      </p:sp>
      <p:sp>
        <p:nvSpPr>
          <p:cNvPr id="114" name="Google Shape;114;g2901babfed5_1_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GB" sz="14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do I see IdeaSquare in 2024 and 2025: A personal view.</a:t>
            </a:r>
          </a:p>
          <a:p>
            <a:pPr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SzPct val="100000"/>
            </a:pPr>
            <a:r>
              <a:rPr lang="en-GB" sz="1400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Maybe with a (PR) stronger link to Science Gateway or reinforcing the belonging to SGW campus. I feel like it would be a way of distinguishing ourselves from KT activities and being perceived as ““outreach” and social innovation” instead of technology transfer to the industry.</a:t>
            </a:r>
          </a:p>
          <a:p>
            <a:pPr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SzPct val="100000"/>
            </a:pPr>
            <a:r>
              <a:rPr lang="en-GB" sz="1400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Dream: seeing IdeaSquare becoming a place for thinking holistically, challenging and developing big ideas, and having the time to do that</a:t>
            </a: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GB" sz="14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do I see myself growing at IdeaSquare (wishes, dreams, goals, etc).</a:t>
            </a:r>
          </a:p>
          <a:p>
            <a:pPr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SzPct val="100000"/>
            </a:pPr>
            <a:r>
              <a:rPr lang="en-GB" sz="1400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Doing more research and education, than event organising. Mobilising more my social sciences background.</a:t>
            </a: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GB" sz="14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do I plan to achieve it (key actions, milestones…what am I </a:t>
            </a:r>
            <a:r>
              <a:rPr lang="en-GB" sz="1400" b="1" dirty="0" err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gonna</a:t>
            </a:r>
            <a:r>
              <a:rPr lang="en-GB" sz="14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do about it).</a:t>
            </a:r>
          </a:p>
          <a:p>
            <a:pPr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SzPct val="100000"/>
            </a:pPr>
            <a:r>
              <a:rPr lang="en-GB" sz="1400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PhD (my idea is to have Green Village as fieldwork); involvement in the development of </a:t>
            </a:r>
            <a:r>
              <a:rPr lang="en-GB" sz="1400" i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IdeaSquare Planet</a:t>
            </a: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GB" sz="14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concrete support would I need.</a:t>
            </a:r>
          </a:p>
          <a:p>
            <a:pPr>
              <a:lnSpc>
                <a:spcPct val="90000"/>
              </a:lnSpc>
              <a:spcBef>
                <a:spcPts val="750"/>
              </a:spcBef>
              <a:buClr>
                <a:schemeClr val="lt1"/>
              </a:buClr>
              <a:buSzPct val="100000"/>
            </a:pPr>
            <a:r>
              <a:rPr lang="en-GB" sz="1400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Someone hired to help with comms and more specifically event organising; possible adjustment of work time.</a:t>
            </a:r>
          </a:p>
        </p:txBody>
      </p:sp>
    </p:spTree>
    <p:extLst>
      <p:ext uri="{BB962C8B-B14F-4D97-AF65-F5344CB8AC3E}">
        <p14:creationId xmlns:p14="http://schemas.microsoft.com/office/powerpoint/2010/main" val="1516051926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433</TotalTime>
  <Words>195</Words>
  <Application>Microsoft Office PowerPoint</Application>
  <PresentationFormat>On-screen Show (16:9)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Bahnschrift</vt:lpstr>
      <vt:lpstr>Calibri</vt:lpstr>
      <vt:lpstr>Helvetica</vt:lpstr>
      <vt:lpstr>Helvetica 75</vt:lpstr>
      <vt:lpstr>Helvetica Neue</vt:lpstr>
      <vt:lpstr>Opcion Foto</vt:lpstr>
      <vt:lpstr>Individual presentation</vt:lpstr>
      <vt:lpstr>Individual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Jimmy Poulaillon</cp:lastModifiedBy>
  <cp:revision>72</cp:revision>
  <cp:lastPrinted>2024-02-07T10:04:26Z</cp:lastPrinted>
  <dcterms:created xsi:type="dcterms:W3CDTF">2022-01-18T18:56:13Z</dcterms:created>
  <dcterms:modified xsi:type="dcterms:W3CDTF">2024-02-09T08:57:10Z</dcterms:modified>
  <cp:category/>
</cp:coreProperties>
</file>