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2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6"/>
    <p:restoredTop sz="95707"/>
  </p:normalViewPr>
  <p:slideViewPr>
    <p:cSldViewPr snapToGrid="0">
      <p:cViewPr varScale="1">
        <p:scale>
          <a:sx n="106" d="100"/>
          <a:sy n="106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712EA-9125-4152-5C4A-55E2E0E451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859EB8-AD96-EBE6-F8B6-9CF40A461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3F791-25A4-1974-691F-D3419A4C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597A3-3F99-7634-F58F-45F88E60C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D288C-C712-A1D0-367C-4B9ABFE7C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37A58-4899-C85C-82D8-AF6A194E3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4D8BF-9763-AEEB-D48D-5CE80DDEE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B62CD-6B79-A694-47F6-CCD0B05FD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B6460-419B-7D93-22B9-ECCB55E3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32185-79A3-C9E3-AF44-EEF4FB3EF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4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75055B-9FE9-2D45-BC11-799172E86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311571-46A6-C8B6-6E5D-A6F47379E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F9253-FD40-1CE9-60BC-E2B3988E5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AFD09-6A4C-7B62-9585-380340126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AA355-7C0B-EA41-8698-5BE6BF6D6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0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0413D-1AAF-8C90-77CE-2424974E1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C6C34-7A22-5498-60DC-34511A293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DFE31-FF3B-E4C2-7A31-C6238EBB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3EB15-50A4-C111-4E38-877E8176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CDDA7-C3E4-E73C-81C4-0CCB7441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8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E2F9-073C-9F9F-52A7-A1A9AEEE3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4C7D9-F667-9673-3362-4EBDC7569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93F37-161C-3A77-41E6-FD7ECA6B6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878A2-4BF9-D2C2-0B72-44C80B29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1C4E8-BD4E-B006-561E-CC5419DC1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3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B3774-B666-1BF6-B56F-0615E69BA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7B9DE-BB99-BA08-0846-92AC184A7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19A15-5175-5DB1-A092-92B9BB1CF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0CDF31-DC37-7BDC-A0C6-B5DCC2DE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5BFD8-3EFA-E1CC-1BB9-56F561E2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A250B-1735-4942-F2DF-FCD8E0D30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86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1C3DC-5D4D-8C5F-6098-66F7C0436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2626E-0070-3662-9D3C-45C3FC6C5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8F7E0-2EC7-23CC-7DCE-FB03C14DB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29E534-DCC4-2499-8526-B03F50649B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78C438-9BF6-3993-2026-7791A3FA09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7F12C-9B18-351F-A18A-0ED076B75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58B3C0-1F75-ECA9-F11F-C7874590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E7F45F-20B2-8AFE-6A5E-9E87EBC6F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055EA-B60A-EA0D-B2FC-FE5E54623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3A14DA-C49E-DC53-8F78-252307A9F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2DF843-D976-28BF-DA01-91998CBA7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0F8B8-C39D-9728-8F8A-9E2110CD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67B4C-0630-FC6C-6020-57F8BD01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9473F3-17A5-F55E-749A-A073E1F30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3310A-FD61-A85D-E462-5629661E1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9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AFF23-BFDD-FA47-4DD2-1064D770C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72BE7-6320-5E78-7231-E1DFA3986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158091-3BCF-EED5-6AA5-2C282BEB2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5318C-A639-5B8D-5BE6-A062158B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6DCD9A-D6AE-26CA-01EE-1E4C922DA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416B3-EE95-EE32-1F94-77070CBA6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2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27122-D1EC-1E7D-356C-64F26B9E0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72B4D9-A67E-40F2-FED0-F480FD1AE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F21802-5813-8E24-EDF1-03751522D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B04B8-6C97-0E6F-00D4-7F53014B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9BC03-39ED-9C3A-3783-541EBF932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77025-C167-573C-FCD8-C8CEAD99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1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B60E30-00B3-4C0D-1550-64641552D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88F46-8A98-3D4B-38AA-CFDE72A89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2547A-287B-AB82-84EB-85B62991F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A9C6B-6350-D649-BFA5-088F8820B06D}" type="datetimeFigureOut">
              <a:rPr lang="en-US" smtClean="0"/>
              <a:t>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713D0-4658-62D5-51F5-3A96131E4A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14181-2C5A-ABFF-42DE-105027871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C43A6-8462-2F4B-8DAB-C312EBDA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9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2 of 64">
            <a:extLst>
              <a:ext uri="{FF2B5EF4-FFF2-40B4-BE49-F238E27FC236}">
                <a16:creationId xmlns:a16="http://schemas.microsoft.com/office/drawing/2014/main" id="{35402C09-891F-8C2C-A956-9480EA245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1" y="-252525"/>
            <a:ext cx="12369801" cy="862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624F9E-7749-8090-B32F-BF502E032201}"/>
              </a:ext>
            </a:extLst>
          </p:cNvPr>
          <p:cNvSpPr txBox="1"/>
          <p:nvPr/>
        </p:nvSpPr>
        <p:spPr>
          <a:xfrm>
            <a:off x="506657" y="1107003"/>
            <a:ext cx="10729732" cy="2785378"/>
          </a:xfrm>
          <a:prstGeom prst="rect">
            <a:avLst/>
          </a:prstGeom>
          <a:solidFill>
            <a:srgbClr val="002060">
              <a:alpha val="27459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35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activities </a:t>
            </a:r>
            <a:r>
              <a:rPr lang="en-US" sz="3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</a:t>
            </a:r>
            <a:r>
              <a:rPr lang="en-US" sz="3500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Misk</a:t>
            </a:r>
            <a:r>
              <a:rPr lang="en-US" sz="3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sz="35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Experiential education </a:t>
            </a:r>
            <a:r>
              <a:rPr lang="en-US" sz="3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(4E) &amp; integration of new methods</a:t>
            </a:r>
          </a:p>
          <a:p>
            <a:r>
              <a:rPr lang="en-US" sz="35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forms of collaboration</a:t>
            </a:r>
            <a:r>
              <a:rPr lang="en-US" sz="3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3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1k, diversity of groups)</a:t>
            </a:r>
            <a:endParaRPr lang="en-US" sz="35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5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Harvesting and sharing</a:t>
            </a:r>
          </a:p>
          <a:p>
            <a:r>
              <a:rPr lang="en-US" sz="35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Developing as facilitator, spin offs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6AE307-E583-83E8-B0E9-6976B3ADBCC2}"/>
              </a:ext>
            </a:extLst>
          </p:cNvPr>
          <p:cNvSpPr txBox="1"/>
          <p:nvPr/>
        </p:nvSpPr>
        <p:spPr>
          <a:xfrm>
            <a:off x="3357546" y="4239496"/>
            <a:ext cx="7842941" cy="1169551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IS &amp; connection to stakeholders?</a:t>
            </a:r>
          </a:p>
          <a:p>
            <a:pPr algn="r"/>
            <a:r>
              <a:rPr lang="en-US" sz="3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Superorganism for innovation?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58D97D-2B1E-C1F2-57D1-83294529C281}"/>
              </a:ext>
            </a:extLst>
          </p:cNvPr>
          <p:cNvSpPr txBox="1"/>
          <p:nvPr/>
        </p:nvSpPr>
        <p:spPr>
          <a:xfrm>
            <a:off x="649409" y="5192530"/>
            <a:ext cx="1293691" cy="707886"/>
          </a:xfrm>
          <a:prstGeom prst="rect">
            <a:avLst/>
          </a:prstGeom>
          <a:solidFill>
            <a:srgbClr val="E623CF">
              <a:alpha val="24809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PLAY</a:t>
            </a:r>
          </a:p>
        </p:txBody>
      </p:sp>
    </p:spTree>
    <p:extLst>
      <p:ext uri="{BB962C8B-B14F-4D97-AF65-F5344CB8AC3E}">
        <p14:creationId xmlns:p14="http://schemas.microsoft.com/office/powerpoint/2010/main" val="1305794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53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ongoing/ status How 2024 will look like How 2025 might look like Things to learn from/improve Suggestions   Regarding point g above, please allow me suggesting that each one of you prepares one slide to present in max. 5 minutes with:  How do I see IdeaSquare in 2024 and 2025: A personal view. How do I see myself growing at IdeaSquare (wishes, dreams, goals, etc). How do I plan to achieve it (key actions, milestones…what am I gonna do about it). What concrete support would I need. </dc:title>
  <dc:creator>Tuuli Maria Utriainen</dc:creator>
  <cp:lastModifiedBy>Tuuli Maria Utriainen</cp:lastModifiedBy>
  <cp:revision>2</cp:revision>
  <dcterms:created xsi:type="dcterms:W3CDTF">2024-02-08T15:31:59Z</dcterms:created>
  <dcterms:modified xsi:type="dcterms:W3CDTF">2024-02-09T13:05:00Z</dcterms:modified>
</cp:coreProperties>
</file>