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34"/>
    <p:restoredTop sz="95940"/>
  </p:normalViewPr>
  <p:slideViewPr>
    <p:cSldViewPr snapToGrid="0" snapToObjects="1">
      <p:cViewPr varScale="1">
        <p:scale>
          <a:sx n="160" d="100"/>
          <a:sy n="160" d="100"/>
        </p:scale>
        <p:origin x="5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Personal Presentation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Dina Zimmermann</a:t>
            </a:r>
          </a:p>
          <a:p>
            <a:r>
              <a:rPr lang="en-GB" dirty="0"/>
              <a:t>09.02.2024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6825C-9AA0-DFD3-A145-1AA0440AD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78268"/>
            <a:ext cx="3768261" cy="529407"/>
          </a:xfrm>
        </p:spPr>
        <p:txBody>
          <a:bodyPr/>
          <a:lstStyle/>
          <a:p>
            <a:r>
              <a:rPr lang="en-CH" dirty="0"/>
              <a:t>IdeaSquare in the future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22B4A3-C700-6270-5AE1-5ECB76CDE2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2009CA-1988-07D3-4AE3-5A42B01A5D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I2P</a:t>
            </a:r>
          </a:p>
          <a:p>
            <a:r>
              <a:rPr lang="en-CH" dirty="0"/>
              <a:t>Funding</a:t>
            </a:r>
          </a:p>
          <a:p>
            <a:r>
              <a:rPr lang="en-CH" dirty="0"/>
              <a:t>A bit pessimistic view</a:t>
            </a:r>
          </a:p>
        </p:txBody>
      </p:sp>
    </p:spTree>
    <p:extLst>
      <p:ext uri="{BB962C8B-B14F-4D97-AF65-F5344CB8AC3E}">
        <p14:creationId xmlns:p14="http://schemas.microsoft.com/office/powerpoint/2010/main" val="2367782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BA793-4C83-98D8-6328-43E1E1757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Growth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F607D-C868-EC39-F60D-4B2BB4D263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190CA4-D339-A37D-C346-1302EE30AE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Evolve programming</a:t>
            </a:r>
          </a:p>
        </p:txBody>
      </p:sp>
    </p:spTree>
    <p:extLst>
      <p:ext uri="{BB962C8B-B14F-4D97-AF65-F5344CB8AC3E}">
        <p14:creationId xmlns:p14="http://schemas.microsoft.com/office/powerpoint/2010/main" val="2559091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2B284-9486-8A2C-52C5-499D6BC95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5CC5E-ACE7-689A-5B30-8D049F6A0E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DE847-0DC8-1991-48EB-29AFEDDE06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Finish the projects I proposed</a:t>
            </a:r>
          </a:p>
        </p:txBody>
      </p:sp>
    </p:spTree>
    <p:extLst>
      <p:ext uri="{BB962C8B-B14F-4D97-AF65-F5344CB8AC3E}">
        <p14:creationId xmlns:p14="http://schemas.microsoft.com/office/powerpoint/2010/main" val="299251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352EE-7468-4F87-ED1F-65D5C6CCB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Support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1E564-9170-749B-940D-01978C75A0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CC40EA-B573-0394-7CE2-654B0194F5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Jimmy on comms side</a:t>
            </a:r>
          </a:p>
          <a:p>
            <a:r>
              <a:rPr lang="en-CH" dirty="0"/>
              <a:t>Input from C</a:t>
            </a:r>
            <a:r>
              <a:rPr lang="en-GB" dirty="0"/>
              <a:t>a</a:t>
            </a:r>
            <a:r>
              <a:rPr lang="en-CH" dirty="0"/>
              <a:t>tarina and Ole on student program side</a:t>
            </a:r>
          </a:p>
        </p:txBody>
      </p:sp>
    </p:spTree>
    <p:extLst>
      <p:ext uri="{BB962C8B-B14F-4D97-AF65-F5344CB8AC3E}">
        <p14:creationId xmlns:p14="http://schemas.microsoft.com/office/powerpoint/2010/main" val="2050265749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4</TotalTime>
  <Words>40</Words>
  <Application>Microsoft Macintosh PowerPoint</Application>
  <PresentationFormat>On-screen Show (16:9)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</vt:lpstr>
      <vt:lpstr>Helvetica 75</vt:lpstr>
      <vt:lpstr>Opcion Foto</vt:lpstr>
      <vt:lpstr>Personal Presentation</vt:lpstr>
      <vt:lpstr>IdeaSquare in the future</vt:lpstr>
      <vt:lpstr>Growth</vt:lpstr>
      <vt:lpstr>How</vt:lpstr>
      <vt:lpstr>Support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Zimmermann</cp:lastModifiedBy>
  <cp:revision>2</cp:revision>
  <dcterms:created xsi:type="dcterms:W3CDTF">2022-01-18T18:56:13Z</dcterms:created>
  <dcterms:modified xsi:type="dcterms:W3CDTF">2024-02-09T15:55:04Z</dcterms:modified>
  <cp:category/>
</cp:coreProperties>
</file>