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74" r:id="rId4"/>
    <p:sldId id="275" r:id="rId5"/>
    <p:sldId id="276" r:id="rId6"/>
    <p:sldId id="273" r:id="rId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CD59A2-63B4-4602-86C3-FFEA7F25C365}" v="491" dt="2024-02-08T17:37:21.786"/>
    <p1510:client id="{4AD0316C-A1B9-4366-82B3-32E3CC973195}" v="174" dt="2024-02-08T17:14:16.8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46"/>
    <p:restoredTop sz="95940"/>
  </p:normalViewPr>
  <p:slideViewPr>
    <p:cSldViewPr snapToGrid="0" snapToObjects="1">
      <p:cViewPr varScale="1">
        <p:scale>
          <a:sx n="147" d="100"/>
          <a:sy n="147" d="100"/>
        </p:scale>
        <p:origin x="72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08/02/2024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08/02/2024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6668" y="1066391"/>
            <a:ext cx="3878765" cy="576304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sz="2400" b="0" dirty="0">
                <a:cs typeface="Arial"/>
              </a:rPr>
              <a:t>Laëtitia at </a:t>
            </a:r>
            <a:r>
              <a:rPr lang="en-GB" sz="2400" b="0" dirty="0" err="1">
                <a:cs typeface="Arial"/>
              </a:rPr>
              <a:t>IdeaSquare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6582" y="1223770"/>
            <a:ext cx="4221664" cy="1433553"/>
          </a:xfrm>
        </p:spPr>
        <p:txBody>
          <a:bodyPr/>
          <a:lstStyle/>
          <a:p>
            <a:r>
              <a:rPr lang="en-GB" sz="1400" dirty="0">
                <a:solidFill>
                  <a:srgbClr val="212121"/>
                </a:solidFill>
                <a:ea typeface="+mj-lt"/>
                <a:cs typeface="+mj-lt"/>
              </a:rPr>
              <a:t>How do I see </a:t>
            </a:r>
            <a:r>
              <a:rPr lang="en-GB" sz="1400" err="1">
                <a:solidFill>
                  <a:srgbClr val="212121"/>
                </a:solidFill>
                <a:ea typeface="+mj-lt"/>
                <a:cs typeface="+mj-lt"/>
              </a:rPr>
              <a:t>IdeaSquare</a:t>
            </a:r>
            <a:r>
              <a:rPr lang="en-GB" sz="1400" dirty="0">
                <a:solidFill>
                  <a:srgbClr val="212121"/>
                </a:solidFill>
                <a:ea typeface="+mj-lt"/>
                <a:cs typeface="+mj-lt"/>
              </a:rPr>
              <a:t> in 2024 and 2025?</a:t>
            </a:r>
            <a:br>
              <a:rPr lang="en-GB" sz="1400" b="0" dirty="0">
                <a:solidFill>
                  <a:srgbClr val="212121"/>
                </a:solidFill>
                <a:ea typeface="+mj-lt"/>
                <a:cs typeface="+mj-lt"/>
              </a:rPr>
            </a:br>
            <a:endParaRPr lang="en-US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95876" y="1782158"/>
            <a:ext cx="3971496" cy="14369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71450" indent="-171450">
              <a:buChar char="•"/>
            </a:pPr>
            <a:r>
              <a:rPr lang="en-GB" dirty="0" err="1">
                <a:cs typeface="Arial"/>
              </a:rPr>
              <a:t>IdeaSquare</a:t>
            </a:r>
            <a:r>
              <a:rPr lang="en-GB" dirty="0">
                <a:cs typeface="Arial"/>
              </a:rPr>
              <a:t> is at a turning point (we need to find more options to get money). We are experimenting the new organisation since Markus left.</a:t>
            </a:r>
          </a:p>
          <a:p>
            <a:pPr marL="171450" indent="-171450">
              <a:buChar char="•"/>
            </a:pPr>
            <a:r>
              <a:rPr lang="en-GB" dirty="0">
                <a:cs typeface="Arial"/>
              </a:rPr>
              <a:t>2024 is still ok financially but is a decisional year for the coming years</a:t>
            </a:r>
          </a:p>
          <a:p>
            <a:pPr marL="171450" indent="-171450">
              <a:buChar char="•"/>
            </a:pPr>
            <a:r>
              <a:rPr lang="en-GB" dirty="0">
                <a:cs typeface="Arial"/>
              </a:rPr>
              <a:t>2025 will be more relax is we get the projects founded</a:t>
            </a:r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6582" y="1223770"/>
            <a:ext cx="4221664" cy="1433553"/>
          </a:xfrm>
        </p:spPr>
        <p:txBody>
          <a:bodyPr/>
          <a:lstStyle/>
          <a:p>
            <a:r>
              <a:rPr lang="en-GB" sz="1400" dirty="0">
                <a:solidFill>
                  <a:srgbClr val="212121"/>
                </a:solidFill>
                <a:ea typeface="+mj-lt"/>
                <a:cs typeface="+mj-lt"/>
              </a:rPr>
              <a:t>How do I see myself growing at </a:t>
            </a:r>
            <a:r>
              <a:rPr lang="en-GB" sz="1400" err="1">
                <a:solidFill>
                  <a:srgbClr val="212121"/>
                </a:solidFill>
                <a:ea typeface="+mj-lt"/>
                <a:cs typeface="+mj-lt"/>
              </a:rPr>
              <a:t>IdeaSquare</a:t>
            </a:r>
            <a:r>
              <a:rPr lang="en-GB" sz="1400" dirty="0">
                <a:solidFill>
                  <a:srgbClr val="212121"/>
                </a:solidFill>
                <a:ea typeface="+mj-lt"/>
                <a:cs typeface="+mj-lt"/>
              </a:rPr>
              <a:t> (wishes, dreams, goals, etc)?</a:t>
            </a:r>
            <a:br>
              <a:rPr lang="en-GB" sz="1400" b="0" dirty="0">
                <a:solidFill>
                  <a:srgbClr val="212121"/>
                </a:solidFill>
                <a:ea typeface="+mj-lt"/>
                <a:cs typeface="+mj-lt"/>
              </a:rPr>
            </a:br>
            <a:endParaRPr lang="en-US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95876" y="1782158"/>
            <a:ext cx="3971496" cy="14369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71450" indent="-171450">
              <a:buChar char="•"/>
            </a:pPr>
            <a:r>
              <a:rPr lang="en-GB" dirty="0">
                <a:cs typeface="Arial"/>
              </a:rPr>
              <a:t>I am really happy to be involved in the financials of </a:t>
            </a:r>
            <a:r>
              <a:rPr lang="en-GB" dirty="0" err="1">
                <a:cs typeface="Arial"/>
              </a:rPr>
              <a:t>IdeaSquare</a:t>
            </a:r>
          </a:p>
          <a:p>
            <a:pPr marL="171450" indent="-171450">
              <a:buChar char="•"/>
            </a:pPr>
            <a:r>
              <a:rPr lang="en-GB" dirty="0">
                <a:cs typeface="Arial"/>
              </a:rPr>
              <a:t>I would like to organise more "team" days</a:t>
            </a:r>
            <a:endParaRPr lang="en-GB" dirty="0"/>
          </a:p>
          <a:p>
            <a:pPr marL="171450" indent="-171450">
              <a:buChar char="•"/>
            </a:pPr>
            <a:r>
              <a:rPr lang="en-GB" dirty="0">
                <a:cs typeface="Arial"/>
              </a:rPr>
              <a:t>I would like to run/organise more executive programmes and be more involved in the decision </a:t>
            </a:r>
            <a:r>
              <a:rPr lang="en-GB">
                <a:cs typeface="Arial"/>
              </a:rPr>
              <a:t>making.</a:t>
            </a:r>
          </a:p>
          <a:p>
            <a:pPr marL="171450" indent="-171450">
              <a:buChar char="•"/>
            </a:pPr>
            <a:r>
              <a:rPr lang="en-GB" dirty="0">
                <a:cs typeface="Arial"/>
              </a:rPr>
              <a:t>I don't want to be only the "admin" person</a:t>
            </a:r>
          </a:p>
        </p:txBody>
      </p:sp>
    </p:spTree>
    <p:extLst>
      <p:ext uri="{BB962C8B-B14F-4D97-AF65-F5344CB8AC3E}">
        <p14:creationId xmlns:p14="http://schemas.microsoft.com/office/powerpoint/2010/main" val="2972660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6582" y="1223770"/>
            <a:ext cx="4221664" cy="1433553"/>
          </a:xfrm>
        </p:spPr>
        <p:txBody>
          <a:bodyPr/>
          <a:lstStyle/>
          <a:p>
            <a:r>
              <a:rPr lang="en-GB" sz="1400" dirty="0">
                <a:solidFill>
                  <a:srgbClr val="212121"/>
                </a:solidFill>
                <a:ea typeface="+mj-lt"/>
                <a:cs typeface="+mj-lt"/>
              </a:rPr>
              <a:t>How do I plan to achieve it?</a:t>
            </a:r>
            <a:br>
              <a:rPr lang="en-GB" sz="1400" b="0" dirty="0">
                <a:ea typeface="+mj-lt"/>
                <a:cs typeface="+mj-lt"/>
              </a:rPr>
            </a:br>
            <a:endParaRPr lang="en-US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95876" y="1782158"/>
            <a:ext cx="3971496" cy="14369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71450" indent="-171450">
              <a:buChar char="•"/>
            </a:pPr>
            <a:r>
              <a:rPr lang="en-GB" dirty="0">
                <a:cs typeface="Arial"/>
              </a:rPr>
              <a:t>Work closely with Roy</a:t>
            </a:r>
            <a:endParaRPr lang="en-US" dirty="0"/>
          </a:p>
          <a:p>
            <a:pPr marL="171450" indent="-171450">
              <a:buChar char="•"/>
            </a:pPr>
            <a:r>
              <a:rPr lang="en-GB" dirty="0">
                <a:cs typeface="Arial"/>
              </a:rPr>
              <a:t>Organise 2 days min per year for the team</a:t>
            </a:r>
          </a:p>
          <a:p>
            <a:pPr marL="171450" indent="-171450">
              <a:buChar char="•"/>
            </a:pPr>
            <a:r>
              <a:rPr lang="en-GB" dirty="0">
                <a:cs typeface="Arial"/>
              </a:rPr>
              <a:t>Think and build customised programmes</a:t>
            </a:r>
            <a:endParaRPr lang="en-GB" dirty="0"/>
          </a:p>
          <a:p>
            <a:pPr marL="171450" indent="-171450">
              <a:buChar char="•"/>
            </a:pPr>
            <a:endParaRPr lang="en-GB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8966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6582" y="1223770"/>
            <a:ext cx="4221664" cy="1433553"/>
          </a:xfrm>
        </p:spPr>
        <p:txBody>
          <a:bodyPr/>
          <a:lstStyle/>
          <a:p>
            <a:r>
              <a:rPr lang="en-GB" sz="1400" dirty="0">
                <a:solidFill>
                  <a:srgbClr val="212121"/>
                </a:solidFill>
                <a:ea typeface="+mj-lt"/>
                <a:cs typeface="+mj-lt"/>
              </a:rPr>
              <a:t>What concrete support would I need?</a:t>
            </a:r>
            <a:br>
              <a:rPr lang="en-GB" sz="1400" b="0" dirty="0">
                <a:ea typeface="+mj-lt"/>
                <a:cs typeface="+mj-lt"/>
              </a:rPr>
            </a:br>
            <a:endParaRPr lang="en-US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95876" y="1782158"/>
            <a:ext cx="3971496" cy="14369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71450" indent="-171450">
              <a:buChar char="•"/>
            </a:pPr>
            <a:r>
              <a:rPr lang="en-GB" dirty="0">
                <a:cs typeface="Arial"/>
              </a:rPr>
              <a:t>No more personal</a:t>
            </a:r>
          </a:p>
          <a:p>
            <a:pPr marL="171450" indent="-171450">
              <a:buChar char="•"/>
            </a:pPr>
            <a:r>
              <a:rPr lang="en-GB" dirty="0">
                <a:cs typeface="Arial"/>
              </a:rPr>
              <a:t>More budget for team days</a:t>
            </a:r>
          </a:p>
          <a:p>
            <a:pPr marL="171450" indent="-171450">
              <a:buChar char="•"/>
            </a:pPr>
            <a:endParaRPr lang="en-GB" dirty="0">
              <a:cs typeface="Arial"/>
            </a:endParaRPr>
          </a:p>
          <a:p>
            <a:pPr marL="171450" indent="-171450">
              <a:buChar char="•"/>
            </a:pPr>
            <a:endParaRPr lang="en-GB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6553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A4058E-0D2C-B47F-5A64-2AC64D3AF701}"/>
              </a:ext>
            </a:extLst>
          </p:cNvPr>
          <p:cNvSpPr txBox="1"/>
          <p:nvPr/>
        </p:nvSpPr>
        <p:spPr>
          <a:xfrm>
            <a:off x="3214895" y="2314504"/>
            <a:ext cx="271032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dirty="0">
                <a:cs typeface="Arial"/>
              </a:rPr>
              <a:t>Any questions?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42893240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0</TotalTime>
  <Words>182</Words>
  <Application>Microsoft Macintosh PowerPoint</Application>
  <PresentationFormat>Affichage à l'écran (16:9)</PresentationFormat>
  <Paragraphs>18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</vt:lpstr>
      <vt:lpstr>Helvetica 75</vt:lpstr>
      <vt:lpstr>Opcion Foto</vt:lpstr>
      <vt:lpstr>Laëtitia at IdeaSquare</vt:lpstr>
      <vt:lpstr>How do I see IdeaSquare in 2024 and 2025?  </vt:lpstr>
      <vt:lpstr>How do I see myself growing at IdeaSquare (wishes, dreams, goals, etc)?  </vt:lpstr>
      <vt:lpstr>How do I plan to achieve it?  </vt:lpstr>
      <vt:lpstr>What concrete support would I need?  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Laetitia Pedroso</cp:lastModifiedBy>
  <cp:revision>179</cp:revision>
  <dcterms:created xsi:type="dcterms:W3CDTF">2022-01-18T18:56:13Z</dcterms:created>
  <dcterms:modified xsi:type="dcterms:W3CDTF">2024-02-08T17:41:18Z</dcterms:modified>
  <cp:category/>
</cp:coreProperties>
</file>