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8"/>
  </p:notesMasterIdLst>
  <p:sldIdLst>
    <p:sldId id="256" r:id="rId2"/>
    <p:sldId id="259" r:id="rId3"/>
    <p:sldId id="265" r:id="rId4"/>
    <p:sldId id="266" r:id="rId5"/>
    <p:sldId id="267" r:id="rId6"/>
    <p:sldId id="268" r:id="rId7"/>
    <p:sldId id="269" r:id="rId8"/>
    <p:sldId id="270" r:id="rId9"/>
    <p:sldId id="271" r:id="rId10"/>
    <p:sldId id="272" r:id="rId11"/>
    <p:sldId id="273" r:id="rId12"/>
    <p:sldId id="274" r:id="rId13"/>
    <p:sldId id="276" r:id="rId14"/>
    <p:sldId id="277" r:id="rId15"/>
    <p:sldId id="278" r:id="rId16"/>
    <p:sldId id="287" r:id="rId17"/>
  </p:sldIdLst>
  <p:sldSz cx="36576000" cy="20574000"/>
  <p:notesSz cx="6858000" cy="9144000"/>
  <p:embeddedFontLst>
    <p:embeddedFont>
      <p:font typeface="Lato" panose="020F0502020204030203" pitchFamily="34" charset="0"/>
      <p:regular r:id="rId19"/>
      <p:bold r:id="rId20"/>
      <p:italic r:id="rId21"/>
      <p:boldItalic r:id="rId22"/>
    </p:embeddedFont>
    <p:embeddedFont>
      <p:font typeface="Roboto Mono" panose="00000009000000000000" pitchFamily="49" charset="0"/>
      <p:regular r:id="rId23"/>
      <p:bold r:id="rId24"/>
      <p:italic r:id="rId25"/>
      <p:boldItalic r:id="rId26"/>
    </p:embeddedFont>
    <p:embeddedFont>
      <p:font typeface="Trebuchet MS" panose="020B060302020202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675">
          <p15:clr>
            <a:srgbClr val="A4A3A4"/>
          </p15:clr>
        </p15:guide>
        <p15:guide id="2" pos="1152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7" roundtripDataSignature="AMtx7mgegkLEs5x88piJ4g7J1aLTIsat/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6F7A1CC-C2FE-4571-8A92-3ABD06FE6C09}">
  <a:tblStyle styleId="{06F7A1CC-C2FE-4571-8A92-3ABD06FE6C09}"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0" autoAdjust="0"/>
    <p:restoredTop sz="95033" autoAdjust="0"/>
  </p:normalViewPr>
  <p:slideViewPr>
    <p:cSldViewPr snapToGrid="0">
      <p:cViewPr varScale="1">
        <p:scale>
          <a:sx n="28" d="100"/>
          <a:sy n="28" d="100"/>
        </p:scale>
        <p:origin x="1013" y="53"/>
      </p:cViewPr>
      <p:guideLst>
        <p:guide orient="horz" pos="8675"/>
        <p:guide pos="115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47" Type="http://customschemas.google.com/relationships/presentationmetadata" Target="meta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1.fntdata"/><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Gibbs" userId="5dead636-b11c-4a24-9cd1-d05c91087e4e" providerId="ADAL" clId="{8C91CB0D-23A7-4057-B014-8C9E72F01A52}"/>
    <pc:docChg chg="delSld delMainMaster">
      <pc:chgData name="Tom Gibbs" userId="5dead636-b11c-4a24-9cd1-d05c91087e4e" providerId="ADAL" clId="{8C91CB0D-23A7-4057-B014-8C9E72F01A52}" dt="2024-03-01T18:31:44.530" v="6" actId="47"/>
      <pc:docMkLst>
        <pc:docMk/>
      </pc:docMkLst>
      <pc:sldChg chg="del">
        <pc:chgData name="Tom Gibbs" userId="5dead636-b11c-4a24-9cd1-d05c91087e4e" providerId="ADAL" clId="{8C91CB0D-23A7-4057-B014-8C9E72F01A52}" dt="2024-03-01T18:30:56.467" v="0" actId="47"/>
        <pc:sldMkLst>
          <pc:docMk/>
          <pc:sldMk cId="0" sldId="257"/>
        </pc:sldMkLst>
      </pc:sldChg>
      <pc:sldChg chg="del">
        <pc:chgData name="Tom Gibbs" userId="5dead636-b11c-4a24-9cd1-d05c91087e4e" providerId="ADAL" clId="{8C91CB0D-23A7-4057-B014-8C9E72F01A52}" dt="2024-03-01T18:30:56.467" v="0" actId="47"/>
        <pc:sldMkLst>
          <pc:docMk/>
          <pc:sldMk cId="0" sldId="258"/>
        </pc:sldMkLst>
      </pc:sldChg>
      <pc:sldChg chg="del">
        <pc:chgData name="Tom Gibbs" userId="5dead636-b11c-4a24-9cd1-d05c91087e4e" providerId="ADAL" clId="{8C91CB0D-23A7-4057-B014-8C9E72F01A52}" dt="2024-03-01T18:31:02.110" v="1" actId="47"/>
        <pc:sldMkLst>
          <pc:docMk/>
          <pc:sldMk cId="0" sldId="260"/>
        </pc:sldMkLst>
      </pc:sldChg>
      <pc:sldChg chg="del">
        <pc:chgData name="Tom Gibbs" userId="5dead636-b11c-4a24-9cd1-d05c91087e4e" providerId="ADAL" clId="{8C91CB0D-23A7-4057-B014-8C9E72F01A52}" dt="2024-03-01T18:31:02.110" v="1" actId="47"/>
        <pc:sldMkLst>
          <pc:docMk/>
          <pc:sldMk cId="0" sldId="261"/>
        </pc:sldMkLst>
      </pc:sldChg>
      <pc:sldChg chg="del">
        <pc:chgData name="Tom Gibbs" userId="5dead636-b11c-4a24-9cd1-d05c91087e4e" providerId="ADAL" clId="{8C91CB0D-23A7-4057-B014-8C9E72F01A52}" dt="2024-03-01T18:31:02.110" v="1" actId="47"/>
        <pc:sldMkLst>
          <pc:docMk/>
          <pc:sldMk cId="0" sldId="262"/>
        </pc:sldMkLst>
      </pc:sldChg>
      <pc:sldChg chg="del">
        <pc:chgData name="Tom Gibbs" userId="5dead636-b11c-4a24-9cd1-d05c91087e4e" providerId="ADAL" clId="{8C91CB0D-23A7-4057-B014-8C9E72F01A52}" dt="2024-03-01T18:31:44.530" v="6" actId="47"/>
        <pc:sldMkLst>
          <pc:docMk/>
          <pc:sldMk cId="0" sldId="263"/>
        </pc:sldMkLst>
      </pc:sldChg>
      <pc:sldChg chg="del">
        <pc:chgData name="Tom Gibbs" userId="5dead636-b11c-4a24-9cd1-d05c91087e4e" providerId="ADAL" clId="{8C91CB0D-23A7-4057-B014-8C9E72F01A52}" dt="2024-03-01T18:31:06.353" v="2" actId="47"/>
        <pc:sldMkLst>
          <pc:docMk/>
          <pc:sldMk cId="0" sldId="264"/>
        </pc:sldMkLst>
      </pc:sldChg>
      <pc:sldChg chg="del">
        <pc:chgData name="Tom Gibbs" userId="5dead636-b11c-4a24-9cd1-d05c91087e4e" providerId="ADAL" clId="{8C91CB0D-23A7-4057-B014-8C9E72F01A52}" dt="2024-03-01T18:31:12.432" v="3" actId="47"/>
        <pc:sldMkLst>
          <pc:docMk/>
          <pc:sldMk cId="0" sldId="275"/>
        </pc:sldMkLst>
      </pc:sldChg>
      <pc:sldChg chg="del">
        <pc:chgData name="Tom Gibbs" userId="5dead636-b11c-4a24-9cd1-d05c91087e4e" providerId="ADAL" clId="{8C91CB0D-23A7-4057-B014-8C9E72F01A52}" dt="2024-03-01T18:31:33.812" v="5" actId="47"/>
        <pc:sldMkLst>
          <pc:docMk/>
          <pc:sldMk cId="0" sldId="279"/>
        </pc:sldMkLst>
      </pc:sldChg>
      <pc:sldChg chg="del">
        <pc:chgData name="Tom Gibbs" userId="5dead636-b11c-4a24-9cd1-d05c91087e4e" providerId="ADAL" clId="{8C91CB0D-23A7-4057-B014-8C9E72F01A52}" dt="2024-03-01T18:31:33.812" v="5" actId="47"/>
        <pc:sldMkLst>
          <pc:docMk/>
          <pc:sldMk cId="0" sldId="280"/>
        </pc:sldMkLst>
      </pc:sldChg>
      <pc:sldChg chg="del">
        <pc:chgData name="Tom Gibbs" userId="5dead636-b11c-4a24-9cd1-d05c91087e4e" providerId="ADAL" clId="{8C91CB0D-23A7-4057-B014-8C9E72F01A52}" dt="2024-03-01T18:31:33.812" v="5" actId="47"/>
        <pc:sldMkLst>
          <pc:docMk/>
          <pc:sldMk cId="0" sldId="281"/>
        </pc:sldMkLst>
      </pc:sldChg>
      <pc:sldChg chg="del">
        <pc:chgData name="Tom Gibbs" userId="5dead636-b11c-4a24-9cd1-d05c91087e4e" providerId="ADAL" clId="{8C91CB0D-23A7-4057-B014-8C9E72F01A52}" dt="2024-03-01T18:31:27.495" v="4" actId="47"/>
        <pc:sldMkLst>
          <pc:docMk/>
          <pc:sldMk cId="0" sldId="282"/>
        </pc:sldMkLst>
      </pc:sldChg>
      <pc:sldChg chg="del">
        <pc:chgData name="Tom Gibbs" userId="5dead636-b11c-4a24-9cd1-d05c91087e4e" providerId="ADAL" clId="{8C91CB0D-23A7-4057-B014-8C9E72F01A52}" dt="2024-03-01T18:31:27.495" v="4" actId="47"/>
        <pc:sldMkLst>
          <pc:docMk/>
          <pc:sldMk cId="0" sldId="283"/>
        </pc:sldMkLst>
      </pc:sldChg>
      <pc:sldChg chg="del">
        <pc:chgData name="Tom Gibbs" userId="5dead636-b11c-4a24-9cd1-d05c91087e4e" providerId="ADAL" clId="{8C91CB0D-23A7-4057-B014-8C9E72F01A52}" dt="2024-03-01T18:31:27.495" v="4" actId="47"/>
        <pc:sldMkLst>
          <pc:docMk/>
          <pc:sldMk cId="0" sldId="284"/>
        </pc:sldMkLst>
      </pc:sldChg>
      <pc:sldChg chg="del">
        <pc:chgData name="Tom Gibbs" userId="5dead636-b11c-4a24-9cd1-d05c91087e4e" providerId="ADAL" clId="{8C91CB0D-23A7-4057-B014-8C9E72F01A52}" dt="2024-03-01T18:31:27.495" v="4" actId="47"/>
        <pc:sldMkLst>
          <pc:docMk/>
          <pc:sldMk cId="0" sldId="285"/>
        </pc:sldMkLst>
      </pc:sldChg>
      <pc:sldChg chg="del">
        <pc:chgData name="Tom Gibbs" userId="5dead636-b11c-4a24-9cd1-d05c91087e4e" providerId="ADAL" clId="{8C91CB0D-23A7-4057-B014-8C9E72F01A52}" dt="2024-03-01T18:31:27.495" v="4" actId="47"/>
        <pc:sldMkLst>
          <pc:docMk/>
          <pc:sldMk cId="0" sldId="286"/>
        </pc:sldMkLst>
      </pc:sldChg>
      <pc:sldMasterChg chg="delSldLayout">
        <pc:chgData name="Tom Gibbs" userId="5dead636-b11c-4a24-9cd1-d05c91087e4e" providerId="ADAL" clId="{8C91CB0D-23A7-4057-B014-8C9E72F01A52}" dt="2024-03-01T18:31:44.530" v="6" actId="47"/>
        <pc:sldMasterMkLst>
          <pc:docMk/>
          <pc:sldMasterMk cId="0" sldId="2147483648"/>
        </pc:sldMasterMkLst>
        <pc:sldLayoutChg chg="del">
          <pc:chgData name="Tom Gibbs" userId="5dead636-b11c-4a24-9cd1-d05c91087e4e" providerId="ADAL" clId="{8C91CB0D-23A7-4057-B014-8C9E72F01A52}" dt="2024-03-01T18:30:56.467" v="0" actId="47"/>
          <pc:sldLayoutMkLst>
            <pc:docMk/>
            <pc:sldMasterMk cId="0" sldId="2147483648"/>
            <pc:sldLayoutMk cId="0" sldId="2147483650"/>
          </pc:sldLayoutMkLst>
        </pc:sldLayoutChg>
        <pc:sldLayoutChg chg="del">
          <pc:chgData name="Tom Gibbs" userId="5dead636-b11c-4a24-9cd1-d05c91087e4e" providerId="ADAL" clId="{8C91CB0D-23A7-4057-B014-8C9E72F01A52}" dt="2024-03-01T18:30:56.467" v="0" actId="47"/>
          <pc:sldLayoutMkLst>
            <pc:docMk/>
            <pc:sldMasterMk cId="0" sldId="2147483648"/>
            <pc:sldLayoutMk cId="0" sldId="2147483651"/>
          </pc:sldLayoutMkLst>
        </pc:sldLayoutChg>
        <pc:sldLayoutChg chg="del">
          <pc:chgData name="Tom Gibbs" userId="5dead636-b11c-4a24-9cd1-d05c91087e4e" providerId="ADAL" clId="{8C91CB0D-23A7-4057-B014-8C9E72F01A52}" dt="2024-03-01T18:31:44.530" v="6" actId="47"/>
          <pc:sldLayoutMkLst>
            <pc:docMk/>
            <pc:sldMasterMk cId="0" sldId="2147483648"/>
            <pc:sldLayoutMk cId="0" sldId="2147483654"/>
          </pc:sldLayoutMkLst>
        </pc:sldLayoutChg>
      </pc:sldMasterChg>
      <pc:sldMasterChg chg="del delSldLayout">
        <pc:chgData name="Tom Gibbs" userId="5dead636-b11c-4a24-9cd1-d05c91087e4e" providerId="ADAL" clId="{8C91CB0D-23A7-4057-B014-8C9E72F01A52}" dt="2024-03-01T18:31:27.495" v="4" actId="47"/>
        <pc:sldMasterMkLst>
          <pc:docMk/>
          <pc:sldMasterMk cId="0" sldId="2147483691"/>
        </pc:sldMasterMkLst>
        <pc:sldLayoutChg chg="del">
          <pc:chgData name="Tom Gibbs" userId="5dead636-b11c-4a24-9cd1-d05c91087e4e" providerId="ADAL" clId="{8C91CB0D-23A7-4057-B014-8C9E72F01A52}" dt="2024-03-01T18:31:27.495" v="4" actId="47"/>
          <pc:sldLayoutMkLst>
            <pc:docMk/>
            <pc:sldMasterMk cId="0" sldId="2147483691"/>
            <pc:sldLayoutMk cId="0" sldId="2147483692"/>
          </pc:sldLayoutMkLst>
        </pc:sldLayoutChg>
        <pc:sldLayoutChg chg="del">
          <pc:chgData name="Tom Gibbs" userId="5dead636-b11c-4a24-9cd1-d05c91087e4e" providerId="ADAL" clId="{8C91CB0D-23A7-4057-B014-8C9E72F01A52}" dt="2024-03-01T18:31:27.495" v="4" actId="47"/>
          <pc:sldLayoutMkLst>
            <pc:docMk/>
            <pc:sldMasterMk cId="0" sldId="2147483691"/>
            <pc:sldLayoutMk cId="0" sldId="2147483693"/>
          </pc:sldLayoutMkLst>
        </pc:sldLayoutChg>
        <pc:sldLayoutChg chg="del">
          <pc:chgData name="Tom Gibbs" userId="5dead636-b11c-4a24-9cd1-d05c91087e4e" providerId="ADAL" clId="{8C91CB0D-23A7-4057-B014-8C9E72F01A52}" dt="2024-03-01T18:31:27.495" v="4" actId="47"/>
          <pc:sldLayoutMkLst>
            <pc:docMk/>
            <pc:sldMasterMk cId="0" sldId="2147483691"/>
            <pc:sldLayoutMk cId="0" sldId="2147483694"/>
          </pc:sldLayoutMkLst>
        </pc:sldLayoutChg>
        <pc:sldLayoutChg chg="del">
          <pc:chgData name="Tom Gibbs" userId="5dead636-b11c-4a24-9cd1-d05c91087e4e" providerId="ADAL" clId="{8C91CB0D-23A7-4057-B014-8C9E72F01A52}" dt="2024-03-01T18:31:27.495" v="4" actId="47"/>
          <pc:sldLayoutMkLst>
            <pc:docMk/>
            <pc:sldMasterMk cId="0" sldId="2147483691"/>
            <pc:sldLayoutMk cId="0" sldId="2147483695"/>
          </pc:sldLayoutMkLst>
        </pc:sldLayoutChg>
        <pc:sldLayoutChg chg="del">
          <pc:chgData name="Tom Gibbs" userId="5dead636-b11c-4a24-9cd1-d05c91087e4e" providerId="ADAL" clId="{8C91CB0D-23A7-4057-B014-8C9E72F01A52}" dt="2024-03-01T18:31:27.495" v="4" actId="47"/>
          <pc:sldLayoutMkLst>
            <pc:docMk/>
            <pc:sldMasterMk cId="0" sldId="2147483691"/>
            <pc:sldLayoutMk cId="0" sldId="2147483696"/>
          </pc:sldLayoutMkLst>
        </pc:sldLayoutChg>
        <pc:sldLayoutChg chg="del">
          <pc:chgData name="Tom Gibbs" userId="5dead636-b11c-4a24-9cd1-d05c91087e4e" providerId="ADAL" clId="{8C91CB0D-23A7-4057-B014-8C9E72F01A52}" dt="2024-03-01T18:31:27.495" v="4" actId="47"/>
          <pc:sldLayoutMkLst>
            <pc:docMk/>
            <pc:sldMasterMk cId="0" sldId="2147483691"/>
            <pc:sldLayoutMk cId="0" sldId="2147483697"/>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spc="0" baseline="0">
                <a:solidFill>
                  <a:schemeClr val="bg1"/>
                </a:solidFill>
                <a:latin typeface="+mn-lt"/>
                <a:ea typeface="+mn-ea"/>
                <a:cs typeface="+mn-cs"/>
              </a:defRPr>
            </a:pPr>
            <a:r>
              <a:rPr lang="en-US" sz="3200" b="1">
                <a:solidFill>
                  <a:schemeClr val="bg1"/>
                </a:solidFill>
              </a:rPr>
              <a:t>8X Increase</a:t>
            </a:r>
            <a:r>
              <a:rPr lang="en-US" sz="3200" b="1" baseline="0">
                <a:solidFill>
                  <a:schemeClr val="bg1"/>
                </a:solidFill>
              </a:rPr>
              <a:t> in GPT-J 6B Inference Performance</a:t>
            </a:r>
            <a:endParaRPr lang="en-US" sz="3200" b="1">
              <a:solidFill>
                <a:schemeClr val="bg1"/>
              </a:solidFill>
            </a:endParaRPr>
          </a:p>
        </c:rich>
      </c:tx>
      <c:layout>
        <c:manualLayout>
          <c:xMode val="edge"/>
          <c:yMode val="edge"/>
          <c:x val="0.11897437692941192"/>
          <c:y val="2.6119523212440845E-2"/>
        </c:manualLayout>
      </c:layout>
      <c:overlay val="0"/>
      <c:spPr>
        <a:noFill/>
        <a:ln>
          <a:noFill/>
        </a:ln>
        <a:effectLst/>
      </c:spPr>
      <c:txPr>
        <a:bodyPr rot="0" spcFirstLastPara="1" vertOverflow="ellipsis" vert="horz" wrap="square" anchor="ctr" anchorCtr="1"/>
        <a:lstStyle/>
        <a:p>
          <a:pPr>
            <a:defRPr sz="3200" b="1" i="0" u="none" strike="noStrike" kern="1200" spc="0" baseline="0">
              <a:solidFill>
                <a:schemeClr val="bg1"/>
              </a:solidFill>
              <a:latin typeface="+mn-lt"/>
              <a:ea typeface="+mn-ea"/>
              <a:cs typeface="+mn-cs"/>
            </a:defRPr>
          </a:pPr>
          <a:endParaRPr lang="en-US"/>
        </a:p>
      </c:txPr>
    </c:title>
    <c:autoTitleDeleted val="0"/>
    <c:plotArea>
      <c:layout>
        <c:manualLayout>
          <c:layoutTarget val="inner"/>
          <c:xMode val="edge"/>
          <c:yMode val="edge"/>
          <c:x val="2.5618940131524624E-2"/>
          <c:y val="0.11499120094277082"/>
          <c:w val="0.88975406222339215"/>
          <c:h val="0.73593162032222303"/>
        </c:manualLayout>
      </c:layout>
      <c:barChart>
        <c:barDir val="col"/>
        <c:grouping val="clustered"/>
        <c:varyColors val="0"/>
        <c:ser>
          <c:idx val="0"/>
          <c:order val="0"/>
          <c:tx>
            <c:strRef>
              <c:f>Sheet1!$B$1</c:f>
              <c:strCache>
                <c:ptCount val="1"/>
                <c:pt idx="0">
                  <c:v>Series 1</c:v>
                </c:pt>
              </c:strCache>
            </c:strRef>
          </c:tx>
          <c:spPr>
            <a:solidFill>
              <a:srgbClr val="8C8C8C"/>
            </a:solidFill>
            <a:ln>
              <a:noFill/>
            </a:ln>
            <a:effectLst/>
          </c:spPr>
          <c:invertIfNegative val="0"/>
          <c:dPt>
            <c:idx val="0"/>
            <c:invertIfNegative val="0"/>
            <c:bubble3D val="0"/>
            <c:spPr>
              <a:solidFill>
                <a:srgbClr val="CDCDCD"/>
              </a:solidFill>
              <a:ln>
                <a:noFill/>
              </a:ln>
              <a:effectLst/>
            </c:spPr>
            <c:extLst>
              <c:ext xmlns:c16="http://schemas.microsoft.com/office/drawing/2014/chart" uri="{C3380CC4-5D6E-409C-BE32-E72D297353CC}">
                <c16:uniqueId val="{00000001-9EA9-4423-A24A-41E60BF690BD}"/>
              </c:ext>
            </c:extLst>
          </c:dPt>
          <c:dPt>
            <c:idx val="1"/>
            <c:invertIfNegative val="0"/>
            <c:bubble3D val="0"/>
            <c:spPr>
              <a:solidFill>
                <a:srgbClr val="A9D18E"/>
              </a:solidFill>
              <a:ln>
                <a:noFill/>
              </a:ln>
              <a:effectLst/>
            </c:spPr>
            <c:extLst>
              <c:ext xmlns:c16="http://schemas.microsoft.com/office/drawing/2014/chart" uri="{C3380CC4-5D6E-409C-BE32-E72D297353CC}">
                <c16:uniqueId val="{00000003-9EA9-4423-A24A-41E60BF690BD}"/>
              </c:ext>
            </c:extLst>
          </c:dPt>
          <c:dPt>
            <c:idx val="2"/>
            <c:invertIfNegative val="0"/>
            <c:bubble3D val="0"/>
            <c:spPr>
              <a:solidFill>
                <a:schemeClr val="tx2"/>
              </a:solidFill>
              <a:ln>
                <a:noFill/>
              </a:ln>
              <a:effectLst/>
            </c:spPr>
            <c:extLst>
              <c:ext xmlns:c16="http://schemas.microsoft.com/office/drawing/2014/chart" uri="{C3380CC4-5D6E-409C-BE32-E72D297353CC}">
                <c16:uniqueId val="{00000005-9EA9-4423-A24A-41E60BF690BD}"/>
              </c:ext>
            </c:extLst>
          </c:dPt>
          <c:dLbls>
            <c:numFmt formatCode="#\X" sourceLinked="0"/>
            <c:spPr>
              <a:noFill/>
              <a:ln>
                <a:noFill/>
              </a:ln>
              <a:effectLst/>
            </c:spPr>
            <c:txPr>
              <a:bodyPr rot="0" spcFirstLastPara="1" vertOverflow="ellipsis" vert="horz" wrap="square" lIns="38100" tIns="19050" rIns="38100" bIns="19050" anchor="ctr" anchorCtr="1">
                <a:spAutoFit/>
              </a:bodyPr>
              <a:lstStyle/>
              <a:p>
                <a:pPr>
                  <a:defRPr sz="48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A100</c:v>
                </c:pt>
                <c:pt idx="1">
                  <c:v>H100 
August</c:v>
                </c:pt>
                <c:pt idx="2">
                  <c:v>H100 
TensorRT-LLM</c:v>
                </c:pt>
              </c:strCache>
            </c:strRef>
          </c:cat>
          <c:val>
            <c:numRef>
              <c:f>Sheet1!$B$2:$B$4</c:f>
              <c:numCache>
                <c:formatCode>General</c:formatCode>
                <c:ptCount val="3"/>
                <c:pt idx="0">
                  <c:v>1</c:v>
                </c:pt>
                <c:pt idx="1">
                  <c:v>4.2</c:v>
                </c:pt>
                <c:pt idx="2">
                  <c:v>7.92</c:v>
                </c:pt>
              </c:numCache>
            </c:numRef>
          </c:val>
          <c:extLst>
            <c:ext xmlns:c16="http://schemas.microsoft.com/office/drawing/2014/chart" uri="{C3380CC4-5D6E-409C-BE32-E72D297353CC}">
              <c16:uniqueId val="{00000006-9EA9-4423-A24A-41E60BF690BD}"/>
            </c:ext>
          </c:extLst>
        </c:ser>
        <c:dLbls>
          <c:showLegendKey val="0"/>
          <c:showVal val="0"/>
          <c:showCatName val="0"/>
          <c:showSerName val="0"/>
          <c:showPercent val="0"/>
          <c:showBubbleSize val="0"/>
        </c:dLbls>
        <c:gapWidth val="219"/>
        <c:overlap val="-27"/>
        <c:axId val="577555823"/>
        <c:axId val="577571663"/>
      </c:barChart>
      <c:catAx>
        <c:axId val="577555823"/>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2800" b="0" i="0" u="none" strike="noStrike" kern="1200" baseline="0">
                <a:solidFill>
                  <a:schemeClr val="bg1"/>
                </a:solidFill>
                <a:latin typeface="+mn-lt"/>
                <a:ea typeface="+mn-ea"/>
                <a:cs typeface="+mn-cs"/>
              </a:defRPr>
            </a:pPr>
            <a:endParaRPr lang="en-US"/>
          </a:p>
        </c:txPr>
        <c:crossAx val="577571663"/>
        <c:crosses val="autoZero"/>
        <c:auto val="1"/>
        <c:lblAlgn val="ctr"/>
        <c:lblOffset val="100"/>
        <c:noMultiLvlLbl val="0"/>
      </c:catAx>
      <c:valAx>
        <c:axId val="577571663"/>
        <c:scaling>
          <c:orientation val="minMax"/>
          <c:max val="8"/>
        </c:scaling>
        <c:delete val="0"/>
        <c:axPos val="l"/>
        <c:majorGridlines>
          <c:spPr>
            <a:ln w="9525" cap="flat" cmpd="sng" algn="ctr">
              <a:solidFill>
                <a:srgbClr val="CDCDCD"/>
              </a:solidFill>
              <a:round/>
            </a:ln>
            <a:effectLst/>
          </c:spPr>
        </c:majorGridlines>
        <c:numFmt formatCode="#\X" sourceLinked="0"/>
        <c:majorTickMark val="none"/>
        <c:minorTickMark val="none"/>
        <c:tickLblPos val="nextTo"/>
        <c:spPr>
          <a:noFill/>
          <a:ln>
            <a:solidFill>
              <a:srgbClr val="CDCDCD"/>
            </a:solidFill>
          </a:ln>
          <a:effectLst/>
        </c:spPr>
        <c:txPr>
          <a:bodyPr rot="-60000000" spcFirstLastPara="1" vertOverflow="ellipsis" vert="horz" wrap="square" anchor="ctr" anchorCtr="1"/>
          <a:lstStyle/>
          <a:p>
            <a:pPr>
              <a:defRPr sz="2800" b="0" i="0" u="none" strike="noStrike" kern="1200" baseline="0">
                <a:solidFill>
                  <a:schemeClr val="bg1"/>
                </a:solidFill>
                <a:latin typeface="+mn-lt"/>
                <a:ea typeface="+mn-ea"/>
                <a:cs typeface="+mn-cs"/>
              </a:defRPr>
            </a:pPr>
            <a:endParaRPr lang="en-US"/>
          </a:p>
        </c:txPr>
        <c:crossAx val="57755582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rgbClr val="CDCDCD"/>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bg1"/>
                </a:solidFill>
                <a:latin typeface="+mn-lt"/>
                <a:ea typeface="+mn-ea"/>
                <a:cs typeface="+mn-cs"/>
              </a:defRPr>
            </a:pPr>
            <a:r>
              <a:rPr lang="en-US" sz="3200" b="1">
                <a:solidFill>
                  <a:schemeClr val="bg1"/>
                </a:solidFill>
              </a:rPr>
              <a:t>4.6X</a:t>
            </a:r>
            <a:r>
              <a:rPr lang="en-US" sz="3200" b="1" baseline="0">
                <a:solidFill>
                  <a:schemeClr val="bg1"/>
                </a:solidFill>
              </a:rPr>
              <a:t> Higher Llama2 Inference Performance</a:t>
            </a:r>
            <a:endParaRPr lang="en-US" sz="3200" b="1">
              <a:solidFill>
                <a:schemeClr val="bg1"/>
              </a:solidFill>
            </a:endParaRPr>
          </a:p>
        </c:rich>
      </c:tx>
      <c:layout>
        <c:manualLayout>
          <c:xMode val="edge"/>
          <c:yMode val="edge"/>
          <c:x val="0.15273019810879804"/>
          <c:y val="2.6106536424057174E-2"/>
        </c:manualLayout>
      </c:layout>
      <c:overlay val="0"/>
      <c:spPr>
        <a:noFill/>
        <a:ln>
          <a:noFill/>
        </a:ln>
        <a:effectLst/>
      </c:spPr>
      <c:txPr>
        <a:bodyPr rot="0" spcFirstLastPara="1" vertOverflow="ellipsis" vert="horz" wrap="square" anchor="ctr" anchorCtr="1"/>
        <a:lstStyle/>
        <a:p>
          <a:pPr>
            <a:defRPr sz="3200" b="0" i="0" u="none" strike="noStrike" kern="1200" spc="0" baseline="0">
              <a:solidFill>
                <a:schemeClr val="bg1"/>
              </a:solidFill>
              <a:latin typeface="+mn-lt"/>
              <a:ea typeface="+mn-ea"/>
              <a:cs typeface="+mn-cs"/>
            </a:defRPr>
          </a:pPr>
          <a:endParaRPr lang="en-US"/>
        </a:p>
      </c:txPr>
    </c:title>
    <c:autoTitleDeleted val="0"/>
    <c:plotArea>
      <c:layout>
        <c:manualLayout>
          <c:layoutTarget val="inner"/>
          <c:xMode val="edge"/>
          <c:yMode val="edge"/>
          <c:x val="2.1808686585409701E-2"/>
          <c:y val="0.1150210483949919"/>
          <c:w val="0.90086374477162945"/>
          <c:h val="0.73543200878920079"/>
        </c:manualLayout>
      </c:layout>
      <c:barChart>
        <c:barDir val="col"/>
        <c:grouping val="clustered"/>
        <c:varyColors val="0"/>
        <c:ser>
          <c:idx val="0"/>
          <c:order val="0"/>
          <c:tx>
            <c:strRef>
              <c:f>Sheet1!$B$1</c:f>
              <c:strCache>
                <c:ptCount val="1"/>
                <c:pt idx="0">
                  <c:v>Series 1</c:v>
                </c:pt>
              </c:strCache>
            </c:strRef>
          </c:tx>
          <c:spPr>
            <a:solidFill>
              <a:srgbClr val="8C8C8C"/>
            </a:solidFill>
            <a:ln>
              <a:noFill/>
            </a:ln>
            <a:effectLst/>
          </c:spPr>
          <c:invertIfNegative val="0"/>
          <c:dPt>
            <c:idx val="0"/>
            <c:invertIfNegative val="0"/>
            <c:bubble3D val="0"/>
            <c:spPr>
              <a:solidFill>
                <a:srgbClr val="CDCDCD"/>
              </a:solidFill>
              <a:ln>
                <a:noFill/>
              </a:ln>
              <a:effectLst/>
            </c:spPr>
            <c:extLst>
              <c:ext xmlns:c16="http://schemas.microsoft.com/office/drawing/2014/chart" uri="{C3380CC4-5D6E-409C-BE32-E72D297353CC}">
                <c16:uniqueId val="{00000001-1AAF-4C1D-94A5-1D576F6609FE}"/>
              </c:ext>
            </c:extLst>
          </c:dPt>
          <c:dPt>
            <c:idx val="1"/>
            <c:invertIfNegative val="0"/>
            <c:bubble3D val="0"/>
            <c:spPr>
              <a:solidFill>
                <a:srgbClr val="A9D18E"/>
              </a:solidFill>
              <a:ln>
                <a:noFill/>
              </a:ln>
              <a:effectLst/>
            </c:spPr>
            <c:extLst>
              <c:ext xmlns:c16="http://schemas.microsoft.com/office/drawing/2014/chart" uri="{C3380CC4-5D6E-409C-BE32-E72D297353CC}">
                <c16:uniqueId val="{00000003-1AAF-4C1D-94A5-1D576F6609FE}"/>
              </c:ext>
            </c:extLst>
          </c:dPt>
          <c:dPt>
            <c:idx val="2"/>
            <c:invertIfNegative val="0"/>
            <c:bubble3D val="0"/>
            <c:spPr>
              <a:solidFill>
                <a:schemeClr val="tx2"/>
              </a:solidFill>
              <a:ln>
                <a:noFill/>
              </a:ln>
              <a:effectLst/>
            </c:spPr>
            <c:extLst>
              <c:ext xmlns:c16="http://schemas.microsoft.com/office/drawing/2014/chart" uri="{C3380CC4-5D6E-409C-BE32-E72D297353CC}">
                <c16:uniqueId val="{00000005-1AAF-4C1D-94A5-1D576F6609FE}"/>
              </c:ext>
            </c:extLst>
          </c:dPt>
          <c:dLbls>
            <c:numFmt formatCode="0.0\X" sourceLinked="0"/>
            <c:spPr>
              <a:noFill/>
              <a:ln>
                <a:noFill/>
              </a:ln>
              <a:effectLst/>
            </c:spPr>
            <c:txPr>
              <a:bodyPr rot="0" spcFirstLastPara="1" vertOverflow="ellipsis" vert="horz" wrap="square" lIns="38100" tIns="19050" rIns="38100" bIns="19050" anchor="ctr" anchorCtr="1">
                <a:spAutoFit/>
              </a:bodyPr>
              <a:lstStyle/>
              <a:p>
                <a:pPr>
                  <a:defRPr sz="48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A100</c:v>
                </c:pt>
                <c:pt idx="1">
                  <c:v>H100 
August</c:v>
                </c:pt>
                <c:pt idx="2">
                  <c:v>H100 
TensorRT-LLM</c:v>
                </c:pt>
              </c:strCache>
            </c:strRef>
          </c:cat>
          <c:val>
            <c:numRef>
              <c:f>Sheet1!$B$2:$B$4</c:f>
              <c:numCache>
                <c:formatCode>General</c:formatCode>
                <c:ptCount val="3"/>
                <c:pt idx="0">
                  <c:v>1</c:v>
                </c:pt>
                <c:pt idx="1">
                  <c:v>2.5499999999999998</c:v>
                </c:pt>
                <c:pt idx="2">
                  <c:v>4.58</c:v>
                </c:pt>
              </c:numCache>
            </c:numRef>
          </c:val>
          <c:extLst>
            <c:ext xmlns:c16="http://schemas.microsoft.com/office/drawing/2014/chart" uri="{C3380CC4-5D6E-409C-BE32-E72D297353CC}">
              <c16:uniqueId val="{00000006-1AAF-4C1D-94A5-1D576F6609FE}"/>
            </c:ext>
          </c:extLst>
        </c:ser>
        <c:dLbls>
          <c:showLegendKey val="0"/>
          <c:showVal val="0"/>
          <c:showCatName val="0"/>
          <c:showSerName val="0"/>
          <c:showPercent val="0"/>
          <c:showBubbleSize val="0"/>
        </c:dLbls>
        <c:gapWidth val="219"/>
        <c:overlap val="-27"/>
        <c:axId val="577555823"/>
        <c:axId val="577571663"/>
      </c:barChart>
      <c:catAx>
        <c:axId val="577555823"/>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2800" b="0" i="0" u="none" strike="noStrike" kern="1200" baseline="0">
                <a:solidFill>
                  <a:schemeClr val="bg1"/>
                </a:solidFill>
                <a:latin typeface="+mn-lt"/>
                <a:ea typeface="+mn-ea"/>
                <a:cs typeface="+mn-cs"/>
              </a:defRPr>
            </a:pPr>
            <a:endParaRPr lang="en-US"/>
          </a:p>
        </c:txPr>
        <c:crossAx val="577571663"/>
        <c:crosses val="autoZero"/>
        <c:auto val="1"/>
        <c:lblAlgn val="ctr"/>
        <c:lblOffset val="100"/>
        <c:noMultiLvlLbl val="0"/>
      </c:catAx>
      <c:valAx>
        <c:axId val="577571663"/>
        <c:scaling>
          <c:orientation val="minMax"/>
        </c:scaling>
        <c:delete val="0"/>
        <c:axPos val="l"/>
        <c:majorGridlines>
          <c:spPr>
            <a:ln w="9525" cap="flat" cmpd="sng" algn="ctr">
              <a:solidFill>
                <a:srgbClr val="CDCDCD"/>
              </a:solidFill>
              <a:round/>
            </a:ln>
            <a:effectLst/>
          </c:spPr>
        </c:majorGridlines>
        <c:numFmt formatCode="#\X" sourceLinked="0"/>
        <c:majorTickMark val="none"/>
        <c:minorTickMark val="none"/>
        <c:tickLblPos val="nextTo"/>
        <c:spPr>
          <a:noFill/>
          <a:ln>
            <a:solidFill>
              <a:srgbClr val="CDCDCD"/>
            </a:solidFill>
          </a:ln>
          <a:effectLst/>
        </c:spPr>
        <c:txPr>
          <a:bodyPr rot="-60000000" spcFirstLastPara="1" vertOverflow="ellipsis" vert="horz" wrap="square" anchor="ctr" anchorCtr="1"/>
          <a:lstStyle/>
          <a:p>
            <a:pPr>
              <a:defRPr sz="2800" b="0" i="0" u="none" strike="noStrike" kern="1200" baseline="0">
                <a:solidFill>
                  <a:schemeClr val="bg1"/>
                </a:solidFill>
                <a:latin typeface="+mn-lt"/>
                <a:ea typeface="+mn-ea"/>
                <a:cs typeface="+mn-cs"/>
              </a:defRPr>
            </a:pPr>
            <a:endParaRPr lang="en-US"/>
          </a:p>
        </c:txPr>
        <c:crossAx val="577555823"/>
        <c:crosses val="autoZero"/>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rgbClr val="CDCDCD"/>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 name="Google Shape;5;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6" name="Google Shape;6;n"/>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pic>
        <p:nvPicPr>
          <p:cNvPr id="7" name="Google Shape;7;n"/>
          <p:cNvPicPr preferRelativeResize="0"/>
          <p:nvPr/>
        </p:nvPicPr>
        <p:blipFill rotWithShape="1">
          <a:blip r:embed="rId2">
            <a:alphaModFix/>
          </a:blip>
          <a:srcRect/>
          <a:stretch/>
        </p:blipFill>
        <p:spPr>
          <a:xfrm>
            <a:off x="5777346" y="8736014"/>
            <a:ext cx="963023" cy="331788"/>
          </a:xfrm>
          <a:prstGeom prst="rect">
            <a:avLst/>
          </a:prstGeom>
          <a:noFill/>
          <a:ln>
            <a:noFill/>
          </a:ln>
        </p:spPr>
      </p:pic>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2" name="Google Shape;48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a:p>
        </p:txBody>
      </p:sp>
      <p:sp>
        <p:nvSpPr>
          <p:cNvPr id="483" name="Google Shape;483;p1: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1</a:t>
            </a:fld>
            <a:endParaRPr sz="12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4"/>
        <p:cNvGrpSpPr/>
        <p:nvPr/>
      </p:nvGrpSpPr>
      <p:grpSpPr>
        <a:xfrm>
          <a:off x="0" y="0"/>
          <a:ext cx="0" cy="0"/>
          <a:chOff x="0" y="0"/>
          <a:chExt cx="0" cy="0"/>
        </a:xfrm>
      </p:grpSpPr>
      <p:sp>
        <p:nvSpPr>
          <p:cNvPr id="955" name="Google Shape;955;p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6" name="Google Shape;956;p8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Another very notable feature of Triton is the Model Analyzer.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In a production environment, AI applications can have very specific latency and thruput requirements. There are two levers that IT can adjust that impact how long an incoming request would sit in the inference server queue before it is processes by the GPU: 1/increase or decrease the batch size of the inference requests and load additional instances of the same model on the target GPU or virtual machine.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Playing around with these two variables requires trial and error and can be laborious given the large number of different possible combinations.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Model Analyzer solves this challenge. You can provide it with your constraints such 10ms latency limit for every incoming inference request and it will automatically rung tests or sweeps against the various common combinations of batch sizes and instance numbers providing you with a graph like the one you see on the slide. </a:t>
            </a:r>
            <a:endParaRPr/>
          </a:p>
        </p:txBody>
      </p:sp>
      <p:sp>
        <p:nvSpPr>
          <p:cNvPr id="957" name="Google Shape;957;p88: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2"/>
        <p:cNvGrpSpPr/>
        <p:nvPr/>
      </p:nvGrpSpPr>
      <p:grpSpPr>
        <a:xfrm>
          <a:off x="0" y="0"/>
          <a:ext cx="0" cy="0"/>
          <a:chOff x="0" y="0"/>
          <a:chExt cx="0" cy="0"/>
        </a:xfrm>
      </p:grpSpPr>
      <p:sp>
        <p:nvSpPr>
          <p:cNvPr id="983" name="Google Shape;983;p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4" name="Google Shape;984;p8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Last feature I want to double click on for Triton is the Model Ensembles. </a:t>
            </a:r>
            <a:endParaRPr/>
          </a:p>
          <a:p>
            <a:pPr marL="0" lvl="0" indent="0" algn="l" rtl="0">
              <a:lnSpc>
                <a:spcPct val="100000"/>
              </a:lnSpc>
              <a:spcBef>
                <a:spcPts val="0"/>
              </a:spcBef>
              <a:spcAft>
                <a:spcPts val="0"/>
              </a:spcAft>
              <a:buSzPts val="1400"/>
              <a:buNone/>
            </a:pPr>
            <a:endParaRPr b="0" i="0">
              <a:solidFill>
                <a:srgbClr val="1A1A1A"/>
              </a:solidFill>
              <a:latin typeface="Arial"/>
              <a:ea typeface="Arial"/>
              <a:cs typeface="Arial"/>
              <a:sym typeface="Arial"/>
            </a:endParaRPr>
          </a:p>
          <a:p>
            <a:pPr marL="0" lvl="0" indent="0" algn="l" rtl="0">
              <a:lnSpc>
                <a:spcPct val="100000"/>
              </a:lnSpc>
              <a:spcBef>
                <a:spcPts val="0"/>
              </a:spcBef>
              <a:spcAft>
                <a:spcPts val="0"/>
              </a:spcAft>
              <a:buSzPts val="1400"/>
              <a:buNone/>
            </a:pPr>
            <a:r>
              <a:rPr lang="en-US" b="0" i="0">
                <a:solidFill>
                  <a:srgbClr val="1A1A1A"/>
                </a:solidFill>
                <a:latin typeface="Arial"/>
                <a:ea typeface="Arial"/>
                <a:cs typeface="Arial"/>
                <a:sym typeface="Arial"/>
              </a:rPr>
              <a:t>Many production AI use cases require a pipeline of ML models to be executed to deliver on the final output. A popular example is conversational AI pipeline that consists of a pipeline of 3 different models: an automatic speech recognition (ASR) module to convert the input audio waveform to text, a large language model (LLM) module to understand the input and provide a relevant response, and a text-to-speech (TTS) module to produce speech from the output of the LLM. </a:t>
            </a:r>
            <a:endParaRPr/>
          </a:p>
          <a:p>
            <a:pPr marL="0" lvl="0" indent="0" algn="l" rtl="0">
              <a:lnSpc>
                <a:spcPct val="100000"/>
              </a:lnSpc>
              <a:spcBef>
                <a:spcPts val="0"/>
              </a:spcBef>
              <a:spcAft>
                <a:spcPts val="0"/>
              </a:spcAft>
              <a:buSzPts val="1400"/>
              <a:buNone/>
            </a:pPr>
            <a:endParaRPr b="0" i="0">
              <a:solidFill>
                <a:srgbClr val="1A1A1A"/>
              </a:solidFill>
              <a:latin typeface="Arial"/>
              <a:ea typeface="Arial"/>
              <a:cs typeface="Arial"/>
              <a:sym typeface="Arial"/>
            </a:endParaRPr>
          </a:p>
          <a:p>
            <a:pPr marL="0" lvl="0" indent="0" algn="l" rtl="0">
              <a:lnSpc>
                <a:spcPct val="100000"/>
              </a:lnSpc>
              <a:spcBef>
                <a:spcPts val="0"/>
              </a:spcBef>
              <a:spcAft>
                <a:spcPts val="0"/>
              </a:spcAft>
              <a:buSzPts val="1400"/>
              <a:buNone/>
            </a:pPr>
            <a:r>
              <a:rPr lang="en-US" b="0" i="0">
                <a:solidFill>
                  <a:srgbClr val="1A1A1A"/>
                </a:solidFill>
                <a:latin typeface="Arial"/>
                <a:ea typeface="Arial"/>
                <a:cs typeface="Arial"/>
                <a:sym typeface="Arial"/>
              </a:rPr>
              <a:t>Another example is computer vision AI applications which typically require some preprocessing steps on the input data before feeding it to the ML models, like resizing or cropping, before being </a:t>
            </a:r>
            <a:r>
              <a:rPr lang="en-US">
                <a:solidFill>
                  <a:srgbClr val="1A1A1A"/>
                </a:solidFill>
              </a:rPr>
              <a:t>feeding </a:t>
            </a:r>
            <a:r>
              <a:rPr lang="en-US" b="0" i="0">
                <a:solidFill>
                  <a:srgbClr val="1A1A1A"/>
                </a:solidFill>
                <a:latin typeface="Arial"/>
                <a:ea typeface="Arial"/>
                <a:cs typeface="Arial"/>
                <a:sym typeface="Arial"/>
              </a:rPr>
              <a:t>it into the models. </a:t>
            </a:r>
            <a:endParaRPr/>
          </a:p>
          <a:p>
            <a:pPr marL="0" lvl="0" indent="0" algn="l" rtl="0">
              <a:lnSpc>
                <a:spcPct val="100000"/>
              </a:lnSpc>
              <a:spcBef>
                <a:spcPts val="0"/>
              </a:spcBef>
              <a:spcAft>
                <a:spcPts val="0"/>
              </a:spcAft>
              <a:buSzPts val="1400"/>
              <a:buNone/>
            </a:pPr>
            <a:endParaRPr b="0" i="0">
              <a:solidFill>
                <a:srgbClr val="1A1A1A"/>
              </a:solidFill>
              <a:latin typeface="Arial"/>
              <a:ea typeface="Arial"/>
              <a:cs typeface="Arial"/>
              <a:sym typeface="Arial"/>
            </a:endParaRPr>
          </a:p>
          <a:p>
            <a:pPr marL="0" lvl="0" indent="0" algn="l" rtl="0">
              <a:lnSpc>
                <a:spcPct val="100000"/>
              </a:lnSpc>
              <a:spcBef>
                <a:spcPts val="0"/>
              </a:spcBef>
              <a:spcAft>
                <a:spcPts val="0"/>
              </a:spcAft>
              <a:buSzPts val="1400"/>
              <a:buNone/>
            </a:pPr>
            <a:r>
              <a:rPr lang="en-US"/>
              <a:t>Triton’s Model Ensembles feature automates that process for you allowing you to focus on your use case and not all the backend plumbing that is needed to coordinate and synchronize these workflows accelerating the time to production for your models. </a:t>
            </a:r>
            <a:endParaRPr/>
          </a:p>
        </p:txBody>
      </p:sp>
      <p:sp>
        <p:nvSpPr>
          <p:cNvPr id="985" name="Google Shape;985;p89: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0"/>
        <p:cNvGrpSpPr/>
        <p:nvPr/>
      </p:nvGrpSpPr>
      <p:grpSpPr>
        <a:xfrm>
          <a:off x="0" y="0"/>
          <a:ext cx="0" cy="0"/>
          <a:chOff x="0" y="0"/>
          <a:chExt cx="0" cy="0"/>
        </a:xfrm>
      </p:grpSpPr>
      <p:sp>
        <p:nvSpPr>
          <p:cNvPr id="1011" name="Google Shape;1011;p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2" name="Google Shape;1012;p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My personal favorite feature of Triton is that it is super easy install and deploy. You can literally install it right now on your computer right now. If you have a docker engine installed your workstation then you can literally with 3 lines of code install Triton on your computer.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And if you don’t have a GPU on your laptop or workstation. That’s fine as well. Triton works on CPUs too. All you would need to do is remove the GPU flag that you see in the second code line and you should be good to go. It is really that simple. </a:t>
            </a:r>
            <a:endParaRPr/>
          </a:p>
        </p:txBody>
      </p:sp>
      <p:sp>
        <p:nvSpPr>
          <p:cNvPr id="1013" name="Google Shape;1013;p90: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9"/>
        <p:cNvGrpSpPr/>
        <p:nvPr/>
      </p:nvGrpSpPr>
      <p:grpSpPr>
        <a:xfrm>
          <a:off x="0" y="0"/>
          <a:ext cx="0" cy="0"/>
          <a:chOff x="0" y="0"/>
          <a:chExt cx="0" cy="0"/>
        </a:xfrm>
      </p:grpSpPr>
      <p:sp>
        <p:nvSpPr>
          <p:cNvPr id="1050" name="Google Shape;1050;p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1" name="Google Shape;1051;p9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0" i="0">
                <a:solidFill>
                  <a:srgbClr val="1A1A1A"/>
                </a:solidFill>
                <a:latin typeface="Arial"/>
                <a:ea typeface="Arial"/>
                <a:cs typeface="Arial"/>
                <a:sym typeface="Arial"/>
              </a:rPr>
              <a:t>NVIDIA NeMo™ is an end-to-end, cloud-native framework to build, customize, and deploy generative AI models anywhere. It includes training and inferencing frameworks, guard railing toolkits, data curation tools, and pretrained models, offering enterprises an easy, cost-effective, and fast way to adopt generative AI.</a:t>
            </a:r>
            <a:endParaRPr/>
          </a:p>
        </p:txBody>
      </p:sp>
      <p:sp>
        <p:nvSpPr>
          <p:cNvPr id="1052" name="Google Shape;1052;p91: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6"/>
        <p:cNvGrpSpPr/>
        <p:nvPr/>
      </p:nvGrpSpPr>
      <p:grpSpPr>
        <a:xfrm>
          <a:off x="0" y="0"/>
          <a:ext cx="0" cy="0"/>
          <a:chOff x="0" y="0"/>
          <a:chExt cx="0" cy="0"/>
        </a:xfrm>
      </p:grpSpPr>
      <p:sp>
        <p:nvSpPr>
          <p:cNvPr id="1247" name="Google Shape;1247;p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8" name="Google Shape;1248;p9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b="1" u="sng"/>
              <a:t>Triton: </a:t>
            </a:r>
            <a:endParaRPr/>
          </a:p>
          <a:p>
            <a:pPr marL="228600" lvl="0" indent="0" algn="l" rtl="0">
              <a:lnSpc>
                <a:spcPct val="100000"/>
              </a:lnSpc>
              <a:spcBef>
                <a:spcPts val="0"/>
              </a:spcBef>
              <a:spcAft>
                <a:spcPts val="0"/>
              </a:spcAft>
              <a:buSzPts val="1400"/>
              <a:buFont typeface="Arial"/>
              <a:buNone/>
            </a:pPr>
            <a:r>
              <a:rPr lang="en-US" b="0" u="none"/>
              <a:t>1/When it comes to the software layer of the inference stack, once again you will notice that NVIDIA’s open source Triton Inference Server is deeply integrated across all the different CSPs. So, whether you are using AWS SageMaker, Google Vertex AI, Azure ML or OCI’s Data Science cloud tools you will find low code and no code deployment options to launch the Triton Inference Server directly from the AI tools that your IT teams are certified and trained on using saving you time, money and IT human resources.</a:t>
            </a:r>
            <a:endParaRPr b="0" u="none"/>
          </a:p>
          <a:p>
            <a:pPr marL="228600" lvl="0" indent="0" algn="l" rtl="0">
              <a:lnSpc>
                <a:spcPct val="100000"/>
              </a:lnSpc>
              <a:spcBef>
                <a:spcPts val="0"/>
              </a:spcBef>
              <a:spcAft>
                <a:spcPts val="0"/>
              </a:spcAft>
              <a:buSzPts val="1400"/>
              <a:buFont typeface="Arial"/>
              <a:buNone/>
            </a:pPr>
            <a:r>
              <a:rPr lang="en-US" b="0" u="none"/>
              <a:t> 2/*** For example, if you are using OCI Data Science Platform then you can simply pass the word “Triton” as an environment variable in your command line arguments during model deployment and automatically launch a triton inference endpoint.</a:t>
            </a:r>
            <a:endParaRPr b="0" u="none"/>
          </a:p>
          <a:p>
            <a:pPr marL="228600" lvl="0" indent="0" algn="l" rtl="0">
              <a:lnSpc>
                <a:spcPct val="100000"/>
              </a:lnSpc>
              <a:spcBef>
                <a:spcPts val="0"/>
              </a:spcBef>
              <a:spcAft>
                <a:spcPts val="0"/>
              </a:spcAft>
              <a:buSzPts val="1400"/>
              <a:buFont typeface="Arial"/>
              <a:buNone/>
            </a:pPr>
            <a:r>
              <a:rPr lang="en-US" b="0" u="none"/>
              <a:t>3/**** Similarly of you are using the Azure ML CLI tool then you can simply enter the words “Triton_model” in your YAML deployment configuration file. GCP also offers a one click deployment option with their GKE managed clusters and AWS offers </a:t>
            </a:r>
            <a:r>
              <a:rPr lang="en-US"/>
              <a:t>Triton</a:t>
            </a:r>
            <a:r>
              <a:rPr lang="en-US" b="0" u="none"/>
              <a:t> on their AWS Deep learning Containers. </a:t>
            </a:r>
            <a:endParaRPr b="0" u="none"/>
          </a:p>
          <a:p>
            <a:pPr marL="228600" lvl="0" indent="0" algn="l" rtl="0">
              <a:lnSpc>
                <a:spcPct val="100000"/>
              </a:lnSpc>
              <a:spcBef>
                <a:spcPts val="0"/>
              </a:spcBef>
              <a:spcAft>
                <a:spcPts val="0"/>
              </a:spcAft>
              <a:buSzPts val="1400"/>
              <a:buFont typeface="Arial"/>
              <a:buNone/>
            </a:pPr>
            <a:r>
              <a:rPr lang="en-US" b="0" u="none"/>
              <a:t>4/**** The point is, if you have standardized your IT department on any of these tools and prefer to deploy </a:t>
            </a:r>
            <a:r>
              <a:rPr lang="en-US"/>
              <a:t>Triton</a:t>
            </a:r>
            <a:r>
              <a:rPr lang="en-US" b="0" u="none"/>
              <a:t> directly via these tools in a no code low code approach then you can do that today. 5/*** Of course, all of NVIDIA’s software is made available as part of our Nemo framework packaged up in a Docker container that is fully </a:t>
            </a:r>
            <a:r>
              <a:rPr lang="en-US"/>
              <a:t>compatible</a:t>
            </a:r>
            <a:r>
              <a:rPr lang="en-US" b="0" u="none"/>
              <a:t>  with all cloud Kubernetes engines like Amazon AKS, and Google EKS so you can always pull that container and deploy it directly to your instance which is what we will show you today during the hands on demo portion of the meeting. </a:t>
            </a:r>
            <a:endParaRPr/>
          </a:p>
        </p:txBody>
      </p:sp>
      <p:sp>
        <p:nvSpPr>
          <p:cNvPr id="1249" name="Google Shape;1249;p92: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3"/>
        <p:cNvGrpSpPr/>
        <p:nvPr/>
      </p:nvGrpSpPr>
      <p:grpSpPr>
        <a:xfrm>
          <a:off x="0" y="0"/>
          <a:ext cx="0" cy="0"/>
          <a:chOff x="0" y="0"/>
          <a:chExt cx="0" cy="0"/>
        </a:xfrm>
      </p:grpSpPr>
      <p:sp>
        <p:nvSpPr>
          <p:cNvPr id="1274" name="Google Shape;1274;p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5" name="Google Shape;1275;p9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Trebuchet MS"/>
              <a:buNone/>
            </a:pPr>
            <a:endParaRPr/>
          </a:p>
        </p:txBody>
      </p:sp>
      <p:sp>
        <p:nvSpPr>
          <p:cNvPr id="1276" name="Google Shape;1276;p93: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7"/>
        <p:cNvGrpSpPr/>
        <p:nvPr/>
      </p:nvGrpSpPr>
      <p:grpSpPr>
        <a:xfrm>
          <a:off x="0" y="0"/>
          <a:ext cx="0" cy="0"/>
          <a:chOff x="0" y="0"/>
          <a:chExt cx="0" cy="0"/>
        </a:xfrm>
      </p:grpSpPr>
      <p:sp>
        <p:nvSpPr>
          <p:cNvPr id="1558" name="Google Shape;1558;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59" name="Google Shape;1559;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8010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0" name="Google Shape;51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An end-to-end AI workstream or process would consist of two distant but interconnected phases: The AI Training phase of the left and the AI Inferencing phase on the right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the Training phase has been getting a lot media attention because of the very fast advancements in AI networks and transformers that have produced large language models now pushing the boundaries of a Trillion parameters.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However, what we are seeing today from an enterprise perspective is massive shit in attention and focus from the Training Phase to the Inference Phase. That is primarily driven by the explosion in number of available cleansed data sets, AI models and even trained models that are available today on open-source marketplace.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For example, today , there are over 300,000 AI models on Hugging Face and …. Which is taking a lot of burden off enterprises that are now shifting to focus of how can we take advantage of these existing of that data sets and model models and put them into production for inference with in our enterprise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 It is also where a lot of the recurring cost of AI reside today and this where we will be focusing our discussion today. </a:t>
            </a:r>
            <a:endParaRPr/>
          </a:p>
        </p:txBody>
      </p:sp>
      <p:sp>
        <p:nvSpPr>
          <p:cNvPr id="511" name="Google Shape;511;p3: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9" name="Google Shape;669;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a:t>As I alluded to earlier, the NVIDIA inference platform takes a full stack approach to solving enterprise AI inferencing requirements. We will dive into each of these 6 layers in detail in the next slides but I wanted to provide you with a quick run down first so if you joined this webinar because you have some specific challenge in mind you can get a preview of where it sits in the stack on what pieces of the platform will address it. </a:t>
            </a:r>
            <a:endParaRPr/>
          </a:p>
          <a:p>
            <a:pPr marL="0" lvl="0" indent="0" algn="l" rtl="0">
              <a:lnSpc>
                <a:spcPct val="90000"/>
              </a:lnSpc>
              <a:spcBef>
                <a:spcPts val="0"/>
              </a:spcBef>
              <a:spcAft>
                <a:spcPts val="0"/>
              </a:spcAft>
              <a:buSzPts val="1400"/>
              <a:buNone/>
            </a:pPr>
            <a:endParaRPr/>
          </a:p>
          <a:p>
            <a:pPr marL="0" lvl="0" indent="0" algn="l" rtl="0">
              <a:lnSpc>
                <a:spcPct val="90000"/>
              </a:lnSpc>
              <a:spcBef>
                <a:spcPts val="0"/>
              </a:spcBef>
              <a:spcAft>
                <a:spcPts val="0"/>
              </a:spcAft>
              <a:buSzPts val="1400"/>
              <a:buNone/>
            </a:pPr>
            <a:r>
              <a:rPr lang="en-US"/>
              <a:t>At the very bottom of the stack you have of course the Inferencing Hardware Accelerators. These should offer massive parallel processing capabilities. Along with dedicated engines built specifically for AI -like Transformer engines-  and also have offer high power efficiency. </a:t>
            </a:r>
            <a:endParaRPr b="1"/>
          </a:p>
          <a:p>
            <a:pPr marL="0" lvl="0" indent="0" algn="l" rtl="0">
              <a:lnSpc>
                <a:spcPct val="90000"/>
              </a:lnSpc>
              <a:spcBef>
                <a:spcPts val="0"/>
              </a:spcBef>
              <a:spcAft>
                <a:spcPts val="0"/>
              </a:spcAft>
              <a:buSzPts val="1400"/>
              <a:buNone/>
            </a:pPr>
            <a:endParaRPr b="1"/>
          </a:p>
          <a:p>
            <a:pPr marL="0" lvl="0" indent="0" algn="l" rtl="0">
              <a:lnSpc>
                <a:spcPct val="90000"/>
              </a:lnSpc>
              <a:spcBef>
                <a:spcPts val="0"/>
              </a:spcBef>
              <a:spcAft>
                <a:spcPts val="0"/>
              </a:spcAft>
              <a:buSzPts val="1400"/>
              <a:buNone/>
            </a:pPr>
            <a:r>
              <a:rPr lang="en-US"/>
              <a:t>Sitting immediately on top of H/W Accelerators are compilers and runtime libraries that introduce very specific optimization and memory management capabilities that ensure that the AI model that you are running can really take advantage of all the underlying capabilities of the GPU </a:t>
            </a:r>
            <a:endParaRPr b="1"/>
          </a:p>
          <a:p>
            <a:pPr marL="0" lvl="0" indent="0" algn="l" rtl="0">
              <a:lnSpc>
                <a:spcPct val="90000"/>
              </a:lnSpc>
              <a:spcBef>
                <a:spcPts val="0"/>
              </a:spcBef>
              <a:spcAft>
                <a:spcPts val="0"/>
              </a:spcAft>
              <a:buSzPts val="1400"/>
              <a:buNone/>
            </a:pPr>
            <a:endParaRPr b="1"/>
          </a:p>
          <a:p>
            <a:pPr marL="0" lvl="0" indent="0" algn="l" rtl="0">
              <a:lnSpc>
                <a:spcPct val="90000"/>
              </a:lnSpc>
              <a:spcBef>
                <a:spcPts val="0"/>
              </a:spcBef>
              <a:spcAft>
                <a:spcPts val="0"/>
              </a:spcAft>
              <a:buSzPts val="1400"/>
              <a:buNone/>
            </a:pPr>
            <a:r>
              <a:rPr lang="en-US"/>
              <a:t>Next come the Model Servers that are purpose built for AI inferencing and must be intelligent enough to understand the latency, throughout of your use case and be able to serve multiple different models concurrently. </a:t>
            </a:r>
            <a:endParaRPr b="1"/>
          </a:p>
          <a:p>
            <a:pPr marL="0" lvl="0" indent="0" algn="l" rtl="0">
              <a:lnSpc>
                <a:spcPct val="90000"/>
              </a:lnSpc>
              <a:spcBef>
                <a:spcPts val="0"/>
              </a:spcBef>
              <a:spcAft>
                <a:spcPts val="0"/>
              </a:spcAft>
              <a:buSzPts val="1400"/>
              <a:buNone/>
            </a:pPr>
            <a:endParaRPr b="1"/>
          </a:p>
          <a:p>
            <a:pPr marL="0" lvl="0" indent="0" algn="l" rtl="0">
              <a:lnSpc>
                <a:spcPct val="90000"/>
              </a:lnSpc>
              <a:spcBef>
                <a:spcPts val="0"/>
              </a:spcBef>
              <a:spcAft>
                <a:spcPts val="0"/>
              </a:spcAft>
              <a:buSzPts val="1400"/>
              <a:buNone/>
            </a:pPr>
            <a:r>
              <a:rPr lang="en-US"/>
              <a:t>On top of Model Server servers comes the use case itself like NLP, ASR. Here you want ensure that you have access to a large library of reusable components so you are not reinventing the wheel every time you start a new AI project. </a:t>
            </a:r>
            <a:endParaRPr b="1"/>
          </a:p>
          <a:p>
            <a:pPr marL="0" lvl="0" indent="0" algn="l" rtl="0">
              <a:lnSpc>
                <a:spcPct val="90000"/>
              </a:lnSpc>
              <a:spcBef>
                <a:spcPts val="0"/>
              </a:spcBef>
              <a:spcAft>
                <a:spcPts val="0"/>
              </a:spcAft>
              <a:buSzPts val="1400"/>
              <a:buNone/>
            </a:pPr>
            <a:endParaRPr b="1"/>
          </a:p>
          <a:p>
            <a:pPr marL="0" lvl="0" indent="0" algn="l" rtl="0">
              <a:lnSpc>
                <a:spcPct val="90000"/>
              </a:lnSpc>
              <a:spcBef>
                <a:spcPts val="0"/>
              </a:spcBef>
              <a:spcAft>
                <a:spcPts val="0"/>
              </a:spcAft>
              <a:buSzPts val="1400"/>
              <a:buNone/>
            </a:pPr>
            <a:r>
              <a:rPr lang="en-US"/>
              <a:t>Of course everything we talked has to be compatible and have pre-built integrations into your existing cloud and IT environment. That is the MLOPs Ecosystem layer.  </a:t>
            </a:r>
            <a:endParaRPr/>
          </a:p>
          <a:p>
            <a:pPr marL="0" lvl="0" indent="0" algn="l" rtl="0">
              <a:lnSpc>
                <a:spcPct val="90000"/>
              </a:lnSpc>
              <a:spcBef>
                <a:spcPts val="0"/>
              </a:spcBef>
              <a:spcAft>
                <a:spcPts val="0"/>
              </a:spcAft>
              <a:buSzPts val="1400"/>
              <a:buNone/>
            </a:pPr>
            <a:endParaRPr/>
          </a:p>
          <a:p>
            <a:pPr marL="0" lvl="0" indent="0" algn="l" rtl="0">
              <a:lnSpc>
                <a:spcPct val="90000"/>
              </a:lnSpc>
              <a:spcBef>
                <a:spcPts val="0"/>
              </a:spcBef>
              <a:spcAft>
                <a:spcPts val="0"/>
              </a:spcAft>
              <a:buSzPts val="1400"/>
              <a:buNone/>
            </a:pPr>
            <a:r>
              <a:rPr lang="en-US"/>
              <a:t>Finally comes the enterprise Production Run time. Deploying one or two models for experimentation purposes is one thing, maintaining dozens of models –especially if these models are customer facing- for long periods of time requires having access to security and support services offered from the vendor that engineered and built the stack and knows it intimately.</a:t>
            </a:r>
            <a:endParaRPr/>
          </a:p>
          <a:p>
            <a:pPr marL="0" lvl="0" indent="0" algn="l" rtl="0">
              <a:lnSpc>
                <a:spcPct val="90000"/>
              </a:lnSpc>
              <a:spcBef>
                <a:spcPts val="0"/>
              </a:spcBef>
              <a:spcAft>
                <a:spcPts val="0"/>
              </a:spcAft>
              <a:buSzPts val="1400"/>
              <a:buNone/>
            </a:pPr>
            <a:endParaRPr/>
          </a:p>
          <a:p>
            <a:pPr marL="0" lvl="0" indent="0" algn="l" rtl="0">
              <a:lnSpc>
                <a:spcPct val="90000"/>
              </a:lnSpc>
              <a:spcBef>
                <a:spcPts val="0"/>
              </a:spcBef>
              <a:spcAft>
                <a:spcPts val="0"/>
              </a:spcAft>
              <a:buSzPts val="1400"/>
              <a:buNone/>
            </a:pPr>
            <a:r>
              <a:rPr lang="en-US"/>
              <a:t>The NVIDIA Inference platform covers all of these pieces and brings them together effortlessly for our customers. </a:t>
            </a:r>
            <a:endParaRPr/>
          </a:p>
          <a:p>
            <a:pPr marL="0" lvl="0" indent="0" algn="l" rtl="0">
              <a:lnSpc>
                <a:spcPct val="90000"/>
              </a:lnSpc>
              <a:spcBef>
                <a:spcPts val="0"/>
              </a:spcBef>
              <a:spcAft>
                <a:spcPts val="0"/>
              </a:spcAft>
              <a:buSzPts val="1400"/>
              <a:buNone/>
            </a:pPr>
            <a:endParaRPr/>
          </a:p>
          <a:p>
            <a:pPr marL="0" lvl="0" indent="0" algn="l" rtl="0">
              <a:lnSpc>
                <a:spcPct val="90000"/>
              </a:lnSpc>
              <a:spcBef>
                <a:spcPts val="0"/>
              </a:spcBef>
              <a:spcAft>
                <a:spcPts val="0"/>
              </a:spcAft>
              <a:buSzPts val="1400"/>
              <a:buNone/>
            </a:pPr>
            <a:r>
              <a:rPr lang="en-US"/>
              <a:t>Let's dive into each of these layers. </a:t>
            </a:r>
            <a:endParaRPr/>
          </a:p>
          <a:p>
            <a:pPr marL="0" lvl="0" indent="0" algn="l" rtl="0">
              <a:lnSpc>
                <a:spcPct val="90000"/>
              </a:lnSpc>
              <a:spcBef>
                <a:spcPts val="0"/>
              </a:spcBef>
              <a:spcAft>
                <a:spcPts val="0"/>
              </a:spcAft>
              <a:buSzPts val="1400"/>
              <a:buNone/>
            </a:pPr>
            <a:endParaRPr/>
          </a:p>
        </p:txBody>
      </p:sp>
      <p:sp>
        <p:nvSpPr>
          <p:cNvPr id="670" name="Google Shape;670;p9: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3"/>
        <p:cNvGrpSpPr/>
        <p:nvPr/>
      </p:nvGrpSpPr>
      <p:grpSpPr>
        <a:xfrm>
          <a:off x="0" y="0"/>
          <a:ext cx="0" cy="0"/>
          <a:chOff x="0" y="0"/>
          <a:chExt cx="0" cy="0"/>
        </a:xfrm>
      </p:grpSpPr>
      <p:sp>
        <p:nvSpPr>
          <p:cNvPr id="704" name="Google Shape;70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5" name="Google Shape;70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sz="1800" b="0" i="0" u="none" strike="noStrike">
              <a:solidFill>
                <a:srgbClr val="000000"/>
              </a:solidFill>
              <a:latin typeface="Times New Roman"/>
              <a:ea typeface="Times New Roman"/>
              <a:cs typeface="Times New Roman"/>
              <a:sym typeface="Times New Roman"/>
            </a:endParaRPr>
          </a:p>
          <a:p>
            <a:pPr marL="457200" marR="0" lvl="0" indent="-228600" algn="l" rtl="0">
              <a:lnSpc>
                <a:spcPct val="100000"/>
              </a:lnSpc>
              <a:spcBef>
                <a:spcPts val="0"/>
              </a:spcBef>
              <a:spcAft>
                <a:spcPts val="0"/>
              </a:spcAft>
              <a:buClr>
                <a:srgbClr val="000000"/>
              </a:buClr>
              <a:buSzPts val="1400"/>
              <a:buFont typeface="Arial"/>
              <a:buNone/>
            </a:pPr>
            <a:r>
              <a:rPr lang="en-US" sz="1800"/>
              <a:t>Starting from the bottom.  We have the NVIDIA GPUs that offer a complete portfolio of H/W accelerators depending on your use case and requirements. </a:t>
            </a:r>
            <a:endParaRPr/>
          </a:p>
          <a:p>
            <a:pPr marL="457200" lvl="0" indent="-228600" algn="l" rtl="0">
              <a:lnSpc>
                <a:spcPct val="100000"/>
              </a:lnSpc>
              <a:spcBef>
                <a:spcPts val="0"/>
              </a:spcBef>
              <a:spcAft>
                <a:spcPts val="0"/>
              </a:spcAft>
              <a:buSzPts val="1400"/>
              <a:buNone/>
            </a:pPr>
            <a:r>
              <a:rPr lang="en-US" sz="1800" b="1" i="0" u="none" strike="noStrike">
                <a:solidFill>
                  <a:srgbClr val="000000"/>
                </a:solidFill>
                <a:latin typeface="Times New Roman"/>
                <a:ea typeface="Times New Roman"/>
                <a:cs typeface="Times New Roman"/>
                <a:sym typeface="Times New Roman"/>
              </a:rPr>
              <a:t>L4</a:t>
            </a:r>
            <a:r>
              <a:rPr lang="en-US" sz="1800" b="0" i="0" u="none" strike="noStrike">
                <a:solidFill>
                  <a:srgbClr val="000000"/>
                </a:solidFill>
                <a:latin typeface="Times New Roman"/>
                <a:ea typeface="Times New Roman"/>
                <a:cs typeface="Times New Roman"/>
                <a:sym typeface="Times New Roman"/>
              </a:rPr>
              <a:t>:Starting from the right hand side of the slide with our entry level Universal AI inferencing GPU – the L4 GPU with 24GB of memory - that is optimized for a wide variety of workloads starting of course from AI inferencing but extending into other workloads like Video, Graphics and Virtual Workstations **** 2/ The L4 GPUs delivers 120x better performance on CPU based servers and virtual machines. They are also tremendously cost effective and energy efficient with a TDP (Thermal Design Power) of only 72W. The L4s are ideal for Computer Vision AI Models (Microsoft Resent-50 image classification model, for Dall-E image generation models and LLMs under 5Billion like the GTP3 ada(350M) and Babbage(3B) models.</a:t>
            </a:r>
            <a:endParaRPr/>
          </a:p>
          <a:p>
            <a:pPr marL="457200" lvl="0" indent="-228600" algn="l" rtl="0">
              <a:lnSpc>
                <a:spcPct val="100000"/>
              </a:lnSpc>
              <a:spcBef>
                <a:spcPts val="0"/>
              </a:spcBef>
              <a:spcAft>
                <a:spcPts val="0"/>
              </a:spcAft>
              <a:buSzPts val="1400"/>
              <a:buNone/>
            </a:pPr>
            <a:r>
              <a:rPr lang="en-US" sz="1800" b="1" i="0" u="none" strike="noStrike">
                <a:solidFill>
                  <a:srgbClr val="000000"/>
                </a:solidFill>
                <a:latin typeface="Times New Roman"/>
                <a:ea typeface="Times New Roman"/>
                <a:cs typeface="Times New Roman"/>
                <a:sym typeface="Times New Roman"/>
              </a:rPr>
              <a:t>L40S</a:t>
            </a:r>
            <a:r>
              <a:rPr lang="en-US" sz="1800" b="0" i="0" u="none" strike="noStrike">
                <a:solidFill>
                  <a:srgbClr val="000000"/>
                </a:solidFill>
                <a:latin typeface="Times New Roman"/>
                <a:ea typeface="Times New Roman"/>
                <a:cs typeface="Times New Roman"/>
                <a:sym typeface="Times New Roman"/>
              </a:rPr>
              <a:t>:Next, we have the L40S Ada Love Lace GPU – which is NVIDIA’s most powerful Universal GPU for the Data Center with 48GB of memory, 18+ cores, and a dedicated transformer engine for Matrix Multiply Operations that are common in </a:t>
            </a:r>
            <a:r>
              <a:rPr lang="en-US" sz="1800">
                <a:solidFill>
                  <a:srgbClr val="000000"/>
                </a:solidFill>
                <a:latin typeface="Times New Roman"/>
                <a:ea typeface="Times New Roman"/>
                <a:cs typeface="Times New Roman"/>
                <a:sym typeface="Times New Roman"/>
              </a:rPr>
              <a:t>Transformer</a:t>
            </a:r>
            <a:r>
              <a:rPr lang="en-US" sz="1800" b="0" i="0" u="none" strike="noStrike">
                <a:solidFill>
                  <a:srgbClr val="000000"/>
                </a:solidFill>
                <a:latin typeface="Times New Roman"/>
                <a:ea typeface="Times New Roman"/>
                <a:cs typeface="Times New Roman"/>
                <a:sym typeface="Times New Roman"/>
              </a:rPr>
              <a:t> Networks. The L40S can be used for both Inferencing as well as Training along with a diverse set of accelerated compute workloads like 3D graphics, rendering and video applications. The L40s can be used for inferencing for LLMs up to 175B parameters like the GPT 3 Davinci.</a:t>
            </a:r>
            <a:endParaRPr/>
          </a:p>
          <a:p>
            <a:pPr marL="457200" marR="0" lvl="0" indent="-228600" algn="l" rtl="0">
              <a:lnSpc>
                <a:spcPct val="100000"/>
              </a:lnSpc>
              <a:spcBef>
                <a:spcPts val="0"/>
              </a:spcBef>
              <a:spcAft>
                <a:spcPts val="0"/>
              </a:spcAft>
              <a:buClr>
                <a:srgbClr val="000000"/>
              </a:buClr>
              <a:buSzPts val="1400"/>
              <a:buFont typeface="Arial"/>
              <a:buNone/>
            </a:pPr>
            <a:r>
              <a:rPr lang="en-US" sz="1800" b="1" i="0" u="none" strike="noStrike">
                <a:solidFill>
                  <a:srgbClr val="000000"/>
                </a:solidFill>
                <a:latin typeface="Times New Roman"/>
                <a:ea typeface="Times New Roman"/>
                <a:cs typeface="Times New Roman"/>
                <a:sym typeface="Times New Roman"/>
              </a:rPr>
              <a:t>H100</a:t>
            </a:r>
            <a:r>
              <a:rPr lang="en-US" sz="1800" b="0" i="0" u="none" strike="noStrike">
                <a:solidFill>
                  <a:srgbClr val="000000"/>
                </a:solidFill>
                <a:latin typeface="Times New Roman"/>
                <a:ea typeface="Times New Roman"/>
                <a:cs typeface="Times New Roman"/>
                <a:sym typeface="Times New Roman"/>
              </a:rPr>
              <a:t>. We also offer the NVIDIA H100 Hopper GPU and its success the H100 GPU. These GPUs are based on the Hopper Architecture and come with Transformer Engine and our 4</a:t>
            </a:r>
            <a:r>
              <a:rPr lang="en-US" sz="1800" b="0" i="0" u="none" strike="noStrike" baseline="30000">
                <a:solidFill>
                  <a:srgbClr val="000000"/>
                </a:solidFill>
                <a:latin typeface="Times New Roman"/>
                <a:ea typeface="Times New Roman"/>
                <a:cs typeface="Times New Roman"/>
                <a:sym typeface="Times New Roman"/>
              </a:rPr>
              <a:t>th</a:t>
            </a:r>
            <a:r>
              <a:rPr lang="en-US" sz="1800" b="0" i="0" u="none" strike="noStrike">
                <a:solidFill>
                  <a:srgbClr val="000000"/>
                </a:solidFill>
                <a:latin typeface="Times New Roman"/>
                <a:ea typeface="Times New Roman"/>
                <a:cs typeface="Times New Roman"/>
                <a:sym typeface="Times New Roman"/>
              </a:rPr>
              <a:t> generation of Tensor Cores delivering unprecedented performance, scalability, and security for </a:t>
            </a:r>
            <a:r>
              <a:rPr lang="en-US" sz="1800">
                <a:solidFill>
                  <a:srgbClr val="000000"/>
                </a:solidFill>
                <a:latin typeface="Times New Roman"/>
                <a:ea typeface="Times New Roman"/>
                <a:cs typeface="Times New Roman"/>
                <a:sym typeface="Times New Roman"/>
              </a:rPr>
              <a:t>literally</a:t>
            </a:r>
            <a:r>
              <a:rPr lang="en-US" sz="1800" b="0" i="0" u="none" strike="noStrike">
                <a:solidFill>
                  <a:srgbClr val="000000"/>
                </a:solidFill>
                <a:latin typeface="Times New Roman"/>
                <a:ea typeface="Times New Roman"/>
                <a:cs typeface="Times New Roman"/>
                <a:sym typeface="Times New Roman"/>
              </a:rPr>
              <a:t> every and all workloads from Training of very large language models to inference delivering up to 30x performance gains on LLMBs with 175B like the ChatGPT 3 Davinci. The H200 that we just announced a few weeks ago raises the bar even further delivering 2x performance gains on inferencing for LLAMA 70B compared to H100. </a:t>
            </a:r>
            <a:endParaRPr/>
          </a:p>
          <a:p>
            <a:pPr marL="228600" lvl="0" indent="0" algn="l" rtl="0">
              <a:lnSpc>
                <a:spcPct val="100000"/>
              </a:lnSpc>
              <a:spcBef>
                <a:spcPts val="0"/>
              </a:spcBef>
              <a:spcAft>
                <a:spcPts val="0"/>
              </a:spcAft>
              <a:buSzPts val="1400"/>
              <a:buFont typeface="Arial"/>
              <a:buNone/>
            </a:pPr>
            <a:r>
              <a:rPr lang="en-US" sz="1200" b="1" i="0" u="none" strike="noStrike">
                <a:solidFill>
                  <a:schemeClr val="dk1"/>
                </a:solidFill>
                <a:latin typeface="Arial"/>
                <a:ea typeface="Arial"/>
                <a:cs typeface="Arial"/>
                <a:sym typeface="Arial"/>
              </a:rPr>
              <a:t>Lastly</a:t>
            </a:r>
            <a:r>
              <a:rPr lang="en-US" sz="1200" b="0" i="0" u="none" strike="noStrike">
                <a:solidFill>
                  <a:schemeClr val="dk1"/>
                </a:solidFill>
                <a:latin typeface="Arial"/>
                <a:ea typeface="Arial"/>
                <a:cs typeface="Arial"/>
                <a:sym typeface="Arial"/>
              </a:rPr>
              <a:t>, we offer the </a:t>
            </a:r>
            <a:r>
              <a:rPr lang="en-US" sz="1800" b="0" i="0" u="none" strike="noStrike">
                <a:solidFill>
                  <a:srgbClr val="000000"/>
                </a:solidFill>
                <a:latin typeface="Times New Roman"/>
                <a:ea typeface="Times New Roman"/>
                <a:cs typeface="Times New Roman"/>
                <a:sym typeface="Times New Roman"/>
              </a:rPr>
              <a:t>NVIDIA GH200 Grace Hopper Superchip: which combines an CPU </a:t>
            </a:r>
            <a:r>
              <a:rPr lang="en-US" sz="1800">
                <a:solidFill>
                  <a:srgbClr val="000000"/>
                </a:solidFill>
                <a:latin typeface="Times New Roman"/>
                <a:ea typeface="Times New Roman"/>
                <a:cs typeface="Times New Roman"/>
                <a:sym typeface="Times New Roman"/>
              </a:rPr>
              <a:t>processor</a:t>
            </a:r>
            <a:r>
              <a:rPr lang="en-US" sz="1800" b="0" i="0" u="none" strike="noStrike">
                <a:solidFill>
                  <a:srgbClr val="000000"/>
                </a:solidFill>
                <a:latin typeface="Times New Roman"/>
                <a:ea typeface="Times New Roman"/>
                <a:cs typeface="Times New Roman"/>
                <a:sym typeface="Times New Roman"/>
              </a:rPr>
              <a:t> based on the ARM Neoverse Architecture with the Hopper GPU. This super chip delivers 284x more performance vs. CPUs to address LLMs, recommenders, vector databases and more.</a:t>
            </a:r>
            <a:endParaRPr sz="1800" b="1" i="0" u="none" strike="noStrike">
              <a:solidFill>
                <a:srgbClr val="000000"/>
              </a:solidFill>
              <a:latin typeface="Times New Roman"/>
              <a:ea typeface="Times New Roman"/>
              <a:cs typeface="Times New Roman"/>
              <a:sym typeface="Times New Roman"/>
            </a:endParaRPr>
          </a:p>
        </p:txBody>
      </p:sp>
      <p:sp>
        <p:nvSpPr>
          <p:cNvPr id="706" name="Google Shape;706;p10: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0" name="Google Shape;76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The next layer up in the NVIDIA Inference Platform is our NVIDIA TensorRT which is a Software Development Kit SDK designed specifically to accelerate inference of trained AI models on NVIDIA’s GPU. As you can see in the visual at the top, TesnorRT takes a trained network, consisting of the network definition and trained parameters, and then applies memory optimization techniques –like Layer and Tensor Fusion, Kernel auto tuning to bo select the best algorithm based on the target GPU and Time fusion in the case Recurrent Neural Networks – and then produces a highly optimized runtime engine that performs inference on NVIDIA GPUs with higher performance and lower latency. </a:t>
            </a:r>
            <a:endParaRPr/>
          </a:p>
        </p:txBody>
      </p:sp>
      <p:sp>
        <p:nvSpPr>
          <p:cNvPr id="761" name="Google Shape;761;p12: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2" name="Google Shape;802;p8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We also just recently announced the General Availability of TensorRT-LLM which builds on top of TensorRT adding specific optimizations for Large Language Models.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Most notably it supports Multi GPU and Multi Note Inference, allowing you to deploy large LLM that might not fit on a single GPU by spreading them across multiple GPUs or multiple Nodes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 It also introduces In-flight batching, Paged Attention and Memory Bandwidth optimization all with the goal of helping you increase the utilization of your GPU and lower latency.****And, on the GitHub repository we have also made available fully optimized and ready to run compiled versions of some of the most popular LLMs that are in production today which you can implement with a simple Python API call- including models like Meta’s LLAMA2, Falcon, Mosaic MPT, Bloom and dozens of other models.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As I said, we have a diverse audience today so for folks that are new to ML or don’t have deep ML software development backgrounds, A relatable analogy and way to think of TensorRT is to think of a car that just got off the factory floor. At that point, the car is not really optimized for a particular use case. If you want to take that car out on the track and race it for speed you would need to install a new set of performance tires, you might want to take off pieces of the car that are unnecessarily heavy like the hood and the trunk and replace them with lighter weight carbon fiber pieces. You would also want to change the suspension of the car to make sure that the car can make sharp turns at high speeds. </a:t>
            </a:r>
            <a:endParaRPr/>
          </a:p>
          <a:p>
            <a:pPr marL="0" lvl="0" indent="0" algn="l" rtl="0">
              <a:lnSpc>
                <a:spcPct val="100000"/>
              </a:lnSpc>
              <a:spcBef>
                <a:spcPts val="0"/>
              </a:spcBef>
              <a:spcAft>
                <a:spcPts val="0"/>
              </a:spcAft>
              <a:buSzPts val="1400"/>
              <a:buNone/>
            </a:pPr>
            <a:endParaRPr/>
          </a:p>
        </p:txBody>
      </p:sp>
      <p:sp>
        <p:nvSpPr>
          <p:cNvPr id="803" name="Google Shape;803;p86: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4" name="Google Shape;844;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You can see on these bar charts an example of the latency, performance and TCO gains that you can achieve by compiling your model using TRT or TRT-LLM.</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On a 6B GPT model you can achieve a 2x increase in performance running on the same NVIDIA H100 by just compiling your model with TRT-LLM which are depicted in the top bars running on GPT 6b and LLAMA2 models.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Compiling your model using TRT can also help you lower your energy use and reduce TCO by between 3-5x because you can use your GPU more efficiently with techniques like inflight batching and more efficient memory management that eliminates bottlenecks where the GPU is sitting idle waiting for incoming requests or other operations. </a:t>
            </a:r>
            <a:endParaRPr/>
          </a:p>
        </p:txBody>
      </p:sp>
      <p:sp>
        <p:nvSpPr>
          <p:cNvPr id="845" name="Google Shape;845;p14: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3"/>
        <p:cNvGrpSpPr/>
        <p:nvPr/>
      </p:nvGrpSpPr>
      <p:grpSpPr>
        <a:xfrm>
          <a:off x="0" y="0"/>
          <a:ext cx="0" cy="0"/>
          <a:chOff x="0" y="0"/>
          <a:chExt cx="0" cy="0"/>
        </a:xfrm>
      </p:grpSpPr>
      <p:sp>
        <p:nvSpPr>
          <p:cNvPr id="874" name="Google Shape;87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5" name="Google Shape;87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Once you have optimized your model the real fun begins which is how do you deploy your model.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This is where the NVIDIA Triton Open-Source Inference Server comes into play. Triton docker container is super popular and has been downloaded hundreds of thousands of times since its release in 2018.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 Its an open source application built from the ground up to serve AI models in highly complex production environments that could be running dozens of models concurrently and serving millions of predictions.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While speaking with our customers they tell us that Triton helped them reduce the time it takes to deploy models in production with Triton from 3 months to 15 minutes..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Triton supports multiple frameworks like TF, PYTORCH, XGBoost, OpenVion and many other. It also supports different AI models including DL, Tree-based models, Model Ensembles, and it supports different query types like RealTime, Batched or Streaming for Audio and Video applications.  It runs CPU and GPUs, on premise or in the cloud. </a:t>
            </a:r>
            <a:endParaRPr/>
          </a:p>
          <a:p>
            <a:pPr marL="0" lvl="0" indent="0" algn="l" rtl="0">
              <a:lnSpc>
                <a:spcPct val="100000"/>
              </a:lnSpc>
              <a:spcBef>
                <a:spcPts val="0"/>
              </a:spcBef>
              <a:spcAft>
                <a:spcPts val="0"/>
              </a:spcAft>
              <a:buSzPts val="1400"/>
              <a:buNone/>
            </a:pPr>
            <a:endParaRPr/>
          </a:p>
        </p:txBody>
      </p:sp>
      <p:sp>
        <p:nvSpPr>
          <p:cNvPr id="876" name="Google Shape;876;p15: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3"/>
        <p:cNvGrpSpPr/>
        <p:nvPr/>
      </p:nvGrpSpPr>
      <p:grpSpPr>
        <a:xfrm>
          <a:off x="0" y="0"/>
          <a:ext cx="0" cy="0"/>
          <a:chOff x="0" y="0"/>
          <a:chExt cx="0" cy="0"/>
        </a:xfrm>
      </p:grpSpPr>
      <p:sp>
        <p:nvSpPr>
          <p:cNvPr id="924" name="Google Shape;924;p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5" name="Google Shape;925;p8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en-US"/>
              <a:t>I just want to take a few minutes and double click into three unique features of Triton. The first is Concurrent Model Execution. </a:t>
            </a:r>
            <a:endParaRPr/>
          </a:p>
          <a:p>
            <a:pPr marL="457200" lvl="0" indent="-228600" algn="l" rtl="0">
              <a:lnSpc>
                <a:spcPct val="100000"/>
              </a:lnSpc>
              <a:spcBef>
                <a:spcPts val="0"/>
              </a:spcBef>
              <a:spcAft>
                <a:spcPts val="0"/>
              </a:spcAft>
              <a:buSzPts val="1400"/>
              <a:buNone/>
            </a:pPr>
            <a:endParaRPr b="0" i="0">
              <a:solidFill>
                <a:srgbClr val="404040"/>
              </a:solidFill>
              <a:latin typeface="Lato"/>
              <a:ea typeface="Lato"/>
              <a:cs typeface="Lato"/>
              <a:sym typeface="Lato"/>
            </a:endParaRPr>
          </a:p>
          <a:p>
            <a:pPr marL="457200" lvl="0" indent="-228600" algn="l" rtl="0">
              <a:lnSpc>
                <a:spcPct val="100000"/>
              </a:lnSpc>
              <a:spcBef>
                <a:spcPts val="0"/>
              </a:spcBef>
              <a:spcAft>
                <a:spcPts val="0"/>
              </a:spcAft>
              <a:buSzPts val="1400"/>
              <a:buNone/>
            </a:pPr>
            <a:r>
              <a:rPr lang="en-US" b="0" i="0">
                <a:solidFill>
                  <a:srgbClr val="404040"/>
                </a:solidFill>
                <a:latin typeface="Lato"/>
                <a:ea typeface="Lato"/>
                <a:cs typeface="Lato"/>
                <a:sym typeface="Lato"/>
              </a:rPr>
              <a:t>Triton’s unique architecture allows multiple different models or multiple instances of the same model to execute in parallel on same GPU.  When deploying Triton you can specify how many parallel executions of a model you should allow. If an incoming inference request arrives and the GPU is busy serving a different request it will pass that request to the second instance of the model thus reducing latency and increasing throughout of the GPU. </a:t>
            </a:r>
            <a:endParaRPr/>
          </a:p>
          <a:p>
            <a:pPr marL="457200" lvl="0" indent="-228600" algn="l" rtl="0">
              <a:lnSpc>
                <a:spcPct val="100000"/>
              </a:lnSpc>
              <a:spcBef>
                <a:spcPts val="0"/>
              </a:spcBef>
              <a:spcAft>
                <a:spcPts val="0"/>
              </a:spcAft>
              <a:buSzPts val="1400"/>
              <a:buNone/>
            </a:pPr>
            <a:endParaRPr b="0" i="0">
              <a:solidFill>
                <a:srgbClr val="404040"/>
              </a:solidFill>
              <a:latin typeface="Lato"/>
              <a:ea typeface="Lato"/>
              <a:cs typeface="Lato"/>
              <a:sym typeface="Lato"/>
            </a:endParaRPr>
          </a:p>
          <a:p>
            <a:pPr marL="457200" lvl="0" indent="-228600" algn="l" rtl="0">
              <a:lnSpc>
                <a:spcPct val="100000"/>
              </a:lnSpc>
              <a:spcBef>
                <a:spcPts val="0"/>
              </a:spcBef>
              <a:spcAft>
                <a:spcPts val="0"/>
              </a:spcAft>
              <a:buSzPts val="1400"/>
              <a:buNone/>
            </a:pPr>
            <a:r>
              <a:rPr lang="en-US" b="0" i="0">
                <a:solidFill>
                  <a:srgbClr val="404040"/>
                </a:solidFill>
                <a:latin typeface="Lato"/>
                <a:ea typeface="Lato"/>
                <a:cs typeface="Lato"/>
                <a:sym typeface="Lato"/>
              </a:rPr>
              <a:t>The goal of this feature is to really allow you to extract the most utilization from your GPU. This is particularly helpful for small models like Resenet 50 where you can fit up to 12 instances of the model on an entry level 16GB GPU.</a:t>
            </a:r>
            <a:endParaRPr/>
          </a:p>
          <a:p>
            <a:pPr marL="457200" lvl="0" indent="-228600" algn="l" rtl="0">
              <a:lnSpc>
                <a:spcPct val="100000"/>
              </a:lnSpc>
              <a:spcBef>
                <a:spcPts val="0"/>
              </a:spcBef>
              <a:spcAft>
                <a:spcPts val="0"/>
              </a:spcAft>
              <a:buSzPts val="1400"/>
              <a:buNone/>
            </a:pPr>
            <a:endParaRPr b="0" i="0">
              <a:solidFill>
                <a:srgbClr val="404040"/>
              </a:solidFill>
              <a:latin typeface="Lato"/>
              <a:ea typeface="Lato"/>
              <a:cs typeface="Lato"/>
              <a:sym typeface="Lato"/>
            </a:endParaRPr>
          </a:p>
          <a:p>
            <a:pPr marL="457200" lvl="0" indent="-228600" algn="l" rtl="0">
              <a:lnSpc>
                <a:spcPct val="100000"/>
              </a:lnSpc>
              <a:spcBef>
                <a:spcPts val="0"/>
              </a:spcBef>
              <a:spcAft>
                <a:spcPts val="0"/>
              </a:spcAft>
              <a:buSzPts val="1400"/>
              <a:buNone/>
            </a:pPr>
            <a:endParaRPr b="0" i="0">
              <a:solidFill>
                <a:srgbClr val="404040"/>
              </a:solidFill>
              <a:latin typeface="Lato"/>
              <a:ea typeface="Lato"/>
              <a:cs typeface="Lato"/>
              <a:sym typeface="Lato"/>
            </a:endParaRPr>
          </a:p>
          <a:p>
            <a:pPr marL="457200" lvl="0" indent="-228600" algn="l" rtl="0">
              <a:lnSpc>
                <a:spcPct val="100000"/>
              </a:lnSpc>
              <a:spcBef>
                <a:spcPts val="0"/>
              </a:spcBef>
              <a:spcAft>
                <a:spcPts val="0"/>
              </a:spcAft>
              <a:buSzPts val="1400"/>
              <a:buNone/>
            </a:pPr>
            <a:endParaRPr b="0" i="0">
              <a:solidFill>
                <a:srgbClr val="404040"/>
              </a:solidFill>
              <a:latin typeface="Lato"/>
              <a:ea typeface="Lato"/>
              <a:cs typeface="Lato"/>
              <a:sym typeface="Lato"/>
            </a:endParaRPr>
          </a:p>
        </p:txBody>
      </p:sp>
      <p:sp>
        <p:nvSpPr>
          <p:cNvPr id="926" name="Google Shape;926;p87:notes"/>
          <p:cNvSpPr txBox="1">
            <a:spLocks noGrp="1"/>
          </p:cNvSpPr>
          <p:nvPr>
            <p:ph type="sldNum" idx="12"/>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3"/>
        <p:cNvGrpSpPr/>
        <p:nvPr/>
      </p:nvGrpSpPr>
      <p:grpSpPr>
        <a:xfrm>
          <a:off x="0" y="0"/>
          <a:ext cx="0" cy="0"/>
          <a:chOff x="0" y="0"/>
          <a:chExt cx="0" cy="0"/>
        </a:xfrm>
      </p:grpSpPr>
      <p:pic>
        <p:nvPicPr>
          <p:cNvPr id="14" name="Google Shape;14;p33" descr="A green and white background&#10;&#10;Description automatically generated"/>
          <p:cNvPicPr preferRelativeResize="0"/>
          <p:nvPr/>
        </p:nvPicPr>
        <p:blipFill rotWithShape="1">
          <a:blip r:embed="rId2">
            <a:alphaModFix/>
          </a:blip>
          <a:srcRect/>
          <a:stretch/>
        </p:blipFill>
        <p:spPr>
          <a:xfrm>
            <a:off x="0" y="0"/>
            <a:ext cx="36576000" cy="20574000"/>
          </a:xfrm>
          <a:prstGeom prst="rect">
            <a:avLst/>
          </a:prstGeom>
          <a:noFill/>
          <a:ln>
            <a:noFill/>
          </a:ln>
        </p:spPr>
      </p:pic>
      <p:pic>
        <p:nvPicPr>
          <p:cNvPr id="15" name="Google Shape;15;p33" descr="A picture containing graphics, logo, symbol, graphic design&#10;&#10;Description automatically generated"/>
          <p:cNvPicPr preferRelativeResize="0"/>
          <p:nvPr/>
        </p:nvPicPr>
        <p:blipFill rotWithShape="1">
          <a:blip r:embed="rId3">
            <a:alphaModFix/>
          </a:blip>
          <a:srcRect/>
          <a:stretch/>
        </p:blipFill>
        <p:spPr>
          <a:xfrm>
            <a:off x="816126" y="773532"/>
            <a:ext cx="8365992" cy="2882310"/>
          </a:xfrm>
          <a:prstGeom prst="rect">
            <a:avLst/>
          </a:prstGeom>
          <a:noFill/>
          <a:ln>
            <a:noFill/>
          </a:ln>
        </p:spPr>
      </p:pic>
      <p:sp>
        <p:nvSpPr>
          <p:cNvPr id="16" name="Google Shape;16;p33"/>
          <p:cNvSpPr txBox="1">
            <a:spLocks noGrp="1"/>
          </p:cNvSpPr>
          <p:nvPr>
            <p:ph type="ctrTitle"/>
          </p:nvPr>
        </p:nvSpPr>
        <p:spPr>
          <a:xfrm>
            <a:off x="1513013" y="2983578"/>
            <a:ext cx="19282215" cy="49377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8799"/>
              <a:buFont typeface="Arial"/>
              <a:buNone/>
              <a:defRPr sz="8799"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3"/>
          <p:cNvSpPr txBox="1">
            <a:spLocks noGrp="1"/>
          </p:cNvSpPr>
          <p:nvPr>
            <p:ph type="subTitle" idx="1"/>
          </p:nvPr>
        </p:nvSpPr>
        <p:spPr>
          <a:xfrm>
            <a:off x="1513013" y="7941726"/>
            <a:ext cx="19282215" cy="170383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3000"/>
              </a:spcBef>
              <a:spcAft>
                <a:spcPts val="0"/>
              </a:spcAft>
              <a:buClr>
                <a:schemeClr val="lt1"/>
              </a:buClr>
              <a:buSzPts val="4401"/>
              <a:buFont typeface="Arial"/>
              <a:buNone/>
              <a:defRPr sz="4401" b="0" i="0" u="none" strike="noStrike" cap="none">
                <a:solidFill>
                  <a:schemeClr val="lt1"/>
                </a:solidFill>
                <a:latin typeface="Arial"/>
                <a:ea typeface="Arial"/>
                <a:cs typeface="Arial"/>
                <a:sym typeface="Arial"/>
              </a:defRPr>
            </a:lvl1pPr>
            <a:lvl2pPr marR="0" lvl="1" algn="ctr" rtl="0">
              <a:lnSpc>
                <a:spcPct val="90000"/>
              </a:lnSpc>
              <a:spcBef>
                <a:spcPts val="1500"/>
              </a:spcBef>
              <a:spcAft>
                <a:spcPts val="0"/>
              </a:spcAft>
              <a:buClr>
                <a:schemeClr val="dk1"/>
              </a:buClr>
              <a:buSzPts val="6000"/>
              <a:buFont typeface="Arial"/>
              <a:buNone/>
              <a:defRPr sz="6000" b="0" i="0" u="none" strike="noStrike" cap="none">
                <a:solidFill>
                  <a:schemeClr val="dk1"/>
                </a:solidFill>
                <a:latin typeface="Arial"/>
                <a:ea typeface="Arial"/>
                <a:cs typeface="Arial"/>
                <a:sym typeface="Arial"/>
              </a:defRPr>
            </a:lvl2pPr>
            <a:lvl3pPr marR="0" lvl="2" algn="ctr" rtl="0">
              <a:lnSpc>
                <a:spcPct val="90000"/>
              </a:lnSpc>
              <a:spcBef>
                <a:spcPts val="1500"/>
              </a:spcBef>
              <a:spcAft>
                <a:spcPts val="0"/>
              </a:spcAft>
              <a:buClr>
                <a:schemeClr val="dk1"/>
              </a:buClr>
              <a:buSzPts val="5400"/>
              <a:buFont typeface="Arial"/>
              <a:buNone/>
              <a:defRPr sz="5400" b="0" i="0" u="none" strike="noStrike" cap="none">
                <a:solidFill>
                  <a:schemeClr val="dk1"/>
                </a:solidFill>
                <a:latin typeface="Arial"/>
                <a:ea typeface="Arial"/>
                <a:cs typeface="Arial"/>
                <a:sym typeface="Arial"/>
              </a:defRPr>
            </a:lvl3pPr>
            <a:lvl4pPr marR="0" lvl="3" algn="ctr"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ctr"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ctr"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ctr"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ctr"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ctr"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FIDENTIAL_Two Column">
  <p:cSld name="CONFIDENTIAL_Two Column">
    <p:spTree>
      <p:nvGrpSpPr>
        <p:cNvPr id="1" name="Shape 74"/>
        <p:cNvGrpSpPr/>
        <p:nvPr/>
      </p:nvGrpSpPr>
      <p:grpSpPr>
        <a:xfrm>
          <a:off x="0" y="0"/>
          <a:ext cx="0" cy="0"/>
          <a:chOff x="0" y="0"/>
          <a:chExt cx="0" cy="0"/>
        </a:xfrm>
      </p:grpSpPr>
      <p:sp>
        <p:nvSpPr>
          <p:cNvPr id="75" name="Google Shape;75;p49"/>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9"/>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77" name="Google Shape;77;p49"/>
          <p:cNvSpPr txBox="1">
            <a:spLocks noGrp="1"/>
          </p:cNvSpPr>
          <p:nvPr>
            <p:ph type="body" idx="2"/>
          </p:nvPr>
        </p:nvSpPr>
        <p:spPr>
          <a:xfrm>
            <a:off x="2514600" y="4846320"/>
            <a:ext cx="15215616" cy="13651992"/>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78" name="Google Shape;78;p49"/>
          <p:cNvSpPr txBox="1">
            <a:spLocks noGrp="1"/>
          </p:cNvSpPr>
          <p:nvPr>
            <p:ph type="body" idx="3"/>
          </p:nvPr>
        </p:nvSpPr>
        <p:spPr>
          <a:xfrm>
            <a:off x="18845784" y="4846320"/>
            <a:ext cx="15215616" cy="13651992"/>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79" name="Google Shape;79;p49"/>
          <p:cNvSpPr txBox="1"/>
          <p:nvPr/>
        </p:nvSpPr>
        <p:spPr>
          <a:xfrm>
            <a:off x="708486" y="19635786"/>
            <a:ext cx="6507872" cy="44640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301"/>
              <a:buFont typeface="Arial"/>
              <a:buNone/>
            </a:pPr>
            <a:r>
              <a:rPr lang="en-US" sz="2301" b="0" i="0" u="none" strike="noStrike" cap="none">
                <a:solidFill>
                  <a:schemeClr val="lt1"/>
                </a:solidFill>
                <a:latin typeface="Arial"/>
                <a:ea typeface="Arial"/>
                <a:cs typeface="Arial"/>
                <a:sym typeface="Arial"/>
              </a:rPr>
              <a:t>NVIDIA CONFIDENTIAL. DO NOT DISTRIBUTE.</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Image Left - Text Right">
  <p:cSld name="Image Left - Text Right">
    <p:spTree>
      <p:nvGrpSpPr>
        <p:cNvPr id="1" name="Shape 80"/>
        <p:cNvGrpSpPr/>
        <p:nvPr/>
      </p:nvGrpSpPr>
      <p:grpSpPr>
        <a:xfrm>
          <a:off x="0" y="0"/>
          <a:ext cx="0" cy="0"/>
          <a:chOff x="0" y="0"/>
          <a:chExt cx="0" cy="0"/>
        </a:xfrm>
      </p:grpSpPr>
      <p:sp>
        <p:nvSpPr>
          <p:cNvPr id="81" name="Google Shape;81;p50"/>
          <p:cNvSpPr>
            <a:spLocks noGrp="1"/>
          </p:cNvSpPr>
          <p:nvPr>
            <p:ph type="pic" idx="2"/>
          </p:nvPr>
        </p:nvSpPr>
        <p:spPr>
          <a:xfrm>
            <a:off x="0" y="0"/>
            <a:ext cx="16413162" cy="20574000"/>
          </a:xfrm>
          <a:prstGeom prst="rect">
            <a:avLst/>
          </a:prstGeom>
          <a:solidFill>
            <a:srgbClr val="F2F2F2">
              <a:alpha val="60392"/>
            </a:srgbClr>
          </a:solidFill>
          <a:ln w="9525" cap="flat" cmpd="sng">
            <a:solidFill>
              <a:schemeClr val="accent5"/>
            </a:solidFill>
            <a:prstDash val="solid"/>
            <a:round/>
            <a:headEnd type="none" w="sm" len="sm"/>
            <a:tailEnd type="none" w="sm" len="sm"/>
          </a:ln>
        </p:spPr>
      </p:sp>
      <p:sp>
        <p:nvSpPr>
          <p:cNvPr id="82" name="Google Shape;82;p50"/>
          <p:cNvSpPr txBox="1">
            <a:spLocks noGrp="1"/>
          </p:cNvSpPr>
          <p:nvPr>
            <p:ph type="title"/>
          </p:nvPr>
        </p:nvSpPr>
        <p:spPr>
          <a:xfrm>
            <a:off x="19129248" y="302067"/>
            <a:ext cx="14639544" cy="3365694"/>
          </a:xfrm>
          <a:prstGeom prst="rect">
            <a:avLst/>
          </a:prstGeom>
          <a:noFill/>
          <a:ln>
            <a:noFill/>
          </a:ln>
        </p:spPr>
        <p:txBody>
          <a:bodyPr spcFirstLastPara="1" wrap="square" lIns="91425" tIns="45700" rIns="91425" bIns="45700" anchor="b" anchorCtr="0">
            <a:normAutofit/>
          </a:bodyPr>
          <a:lstStyle>
            <a:lvl1pPr lvl="0" algn="l">
              <a:lnSpc>
                <a:spcPct val="90000"/>
              </a:lnSpc>
              <a:spcBef>
                <a:spcPts val="60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60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50"/>
          <p:cNvSpPr txBox="1">
            <a:spLocks noGrp="1"/>
          </p:cNvSpPr>
          <p:nvPr>
            <p:ph type="body" idx="1"/>
          </p:nvPr>
        </p:nvSpPr>
        <p:spPr>
          <a:xfrm>
            <a:off x="19129248" y="6988196"/>
            <a:ext cx="14639544" cy="11345523"/>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84" name="Google Shape;84;p50"/>
          <p:cNvSpPr txBox="1">
            <a:spLocks noGrp="1"/>
          </p:cNvSpPr>
          <p:nvPr>
            <p:ph type="body" idx="3"/>
          </p:nvPr>
        </p:nvSpPr>
        <p:spPr>
          <a:xfrm>
            <a:off x="19129248" y="3731769"/>
            <a:ext cx="14639544" cy="140817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60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cxnSp>
        <p:nvCxnSpPr>
          <p:cNvPr id="85" name="Google Shape;85;p50"/>
          <p:cNvCxnSpPr/>
          <p:nvPr/>
        </p:nvCxnSpPr>
        <p:spPr>
          <a:xfrm>
            <a:off x="16413162" y="5693229"/>
            <a:ext cx="17282478" cy="0"/>
          </a:xfrm>
          <a:prstGeom prst="straightConnector1">
            <a:avLst/>
          </a:prstGeom>
          <a:noFill/>
          <a:ln w="31750" cap="flat" cmpd="sng">
            <a:solidFill>
              <a:schemeClr val="accent5"/>
            </a:solidFill>
            <a:prstDash val="solid"/>
            <a:round/>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mage Left - Text Right NO SUBTITLE">
  <p:cSld name="Image Left - Text Right NO SUBTITLE">
    <p:spTree>
      <p:nvGrpSpPr>
        <p:cNvPr id="1" name="Shape 86"/>
        <p:cNvGrpSpPr/>
        <p:nvPr/>
      </p:nvGrpSpPr>
      <p:grpSpPr>
        <a:xfrm>
          <a:off x="0" y="0"/>
          <a:ext cx="0" cy="0"/>
          <a:chOff x="0" y="0"/>
          <a:chExt cx="0" cy="0"/>
        </a:xfrm>
      </p:grpSpPr>
      <p:sp>
        <p:nvSpPr>
          <p:cNvPr id="87" name="Google Shape;87;p51"/>
          <p:cNvSpPr txBox="1">
            <a:spLocks noGrp="1"/>
          </p:cNvSpPr>
          <p:nvPr>
            <p:ph type="body" idx="1"/>
          </p:nvPr>
        </p:nvSpPr>
        <p:spPr>
          <a:xfrm>
            <a:off x="19129248" y="6988196"/>
            <a:ext cx="14639544" cy="11345523"/>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cxnSp>
        <p:nvCxnSpPr>
          <p:cNvPr id="88" name="Google Shape;88;p51"/>
          <p:cNvCxnSpPr/>
          <p:nvPr/>
        </p:nvCxnSpPr>
        <p:spPr>
          <a:xfrm>
            <a:off x="16413162" y="5693229"/>
            <a:ext cx="17282478" cy="0"/>
          </a:xfrm>
          <a:prstGeom prst="straightConnector1">
            <a:avLst/>
          </a:prstGeom>
          <a:noFill/>
          <a:ln w="31750" cap="flat" cmpd="sng">
            <a:solidFill>
              <a:schemeClr val="accent5"/>
            </a:solidFill>
            <a:prstDash val="solid"/>
            <a:round/>
            <a:headEnd type="none" w="sm" len="sm"/>
            <a:tailEnd type="none" w="sm" len="sm"/>
          </a:ln>
        </p:spPr>
      </p:cxnSp>
      <p:sp>
        <p:nvSpPr>
          <p:cNvPr id="89" name="Google Shape;89;p51"/>
          <p:cNvSpPr txBox="1">
            <a:spLocks noGrp="1"/>
          </p:cNvSpPr>
          <p:nvPr>
            <p:ph type="title"/>
          </p:nvPr>
        </p:nvSpPr>
        <p:spPr>
          <a:xfrm>
            <a:off x="19129248" y="1218777"/>
            <a:ext cx="14639544" cy="3365694"/>
          </a:xfrm>
          <a:prstGeom prst="rect">
            <a:avLst/>
          </a:prstGeom>
          <a:noFill/>
          <a:ln>
            <a:noFill/>
          </a:ln>
        </p:spPr>
        <p:txBody>
          <a:bodyPr spcFirstLastPara="1" wrap="square" lIns="91425" tIns="45700" rIns="91425" bIns="45700" anchor="b" anchorCtr="0">
            <a:normAutofit/>
          </a:bodyPr>
          <a:lstStyle>
            <a:lvl1pPr lvl="0" algn="l">
              <a:lnSpc>
                <a:spcPct val="90000"/>
              </a:lnSpc>
              <a:spcBef>
                <a:spcPts val="60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60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51"/>
          <p:cNvSpPr>
            <a:spLocks noGrp="1"/>
          </p:cNvSpPr>
          <p:nvPr>
            <p:ph type="pic" idx="2"/>
          </p:nvPr>
        </p:nvSpPr>
        <p:spPr>
          <a:xfrm>
            <a:off x="0" y="0"/>
            <a:ext cx="16413162" cy="20574000"/>
          </a:xfrm>
          <a:prstGeom prst="rect">
            <a:avLst/>
          </a:prstGeom>
          <a:solidFill>
            <a:srgbClr val="F2F2F2">
              <a:alpha val="60392"/>
            </a:srgbClr>
          </a:solidFill>
          <a:ln w="9525" cap="flat" cmpd="sng">
            <a:solidFill>
              <a:schemeClr val="accent5"/>
            </a:solidFill>
            <a:prstDash val="solid"/>
            <a:round/>
            <a:headEnd type="none" w="sm" len="sm"/>
            <a:tailEnd type="none" w="sm" len="sm"/>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Right - Text Left">
  <p:cSld name="Image Right - Text Left">
    <p:spTree>
      <p:nvGrpSpPr>
        <p:cNvPr id="1" name="Shape 91"/>
        <p:cNvGrpSpPr/>
        <p:nvPr/>
      </p:nvGrpSpPr>
      <p:grpSpPr>
        <a:xfrm>
          <a:off x="0" y="0"/>
          <a:ext cx="0" cy="0"/>
          <a:chOff x="0" y="0"/>
          <a:chExt cx="0" cy="0"/>
        </a:xfrm>
      </p:grpSpPr>
      <p:sp>
        <p:nvSpPr>
          <p:cNvPr id="92" name="Google Shape;92;p52"/>
          <p:cNvSpPr/>
          <p:nvPr/>
        </p:nvSpPr>
        <p:spPr>
          <a:xfrm>
            <a:off x="32964120" y="18928080"/>
            <a:ext cx="3611880" cy="16459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93" name="Google Shape;93;p52"/>
          <p:cNvSpPr>
            <a:spLocks noGrp="1"/>
          </p:cNvSpPr>
          <p:nvPr>
            <p:ph type="pic" idx="2"/>
          </p:nvPr>
        </p:nvSpPr>
        <p:spPr>
          <a:xfrm>
            <a:off x="20162838" y="0"/>
            <a:ext cx="16413162" cy="20574000"/>
          </a:xfrm>
          <a:prstGeom prst="rect">
            <a:avLst/>
          </a:prstGeom>
          <a:solidFill>
            <a:srgbClr val="F2F2F2">
              <a:alpha val="60392"/>
            </a:srgbClr>
          </a:solidFill>
          <a:ln w="9525" cap="flat" cmpd="sng">
            <a:solidFill>
              <a:schemeClr val="accent5"/>
            </a:solidFill>
            <a:prstDash val="solid"/>
            <a:round/>
            <a:headEnd type="none" w="sm" len="sm"/>
            <a:tailEnd type="none" w="sm" len="sm"/>
          </a:ln>
        </p:spPr>
      </p:sp>
      <p:sp>
        <p:nvSpPr>
          <p:cNvPr id="94" name="Google Shape;94;p52"/>
          <p:cNvSpPr txBox="1">
            <a:spLocks noGrp="1"/>
          </p:cNvSpPr>
          <p:nvPr>
            <p:ph type="title"/>
          </p:nvPr>
        </p:nvSpPr>
        <p:spPr>
          <a:xfrm>
            <a:off x="2596896" y="302067"/>
            <a:ext cx="14639544" cy="3365694"/>
          </a:xfrm>
          <a:prstGeom prst="rect">
            <a:avLst/>
          </a:prstGeom>
          <a:noFill/>
          <a:ln>
            <a:noFill/>
          </a:ln>
        </p:spPr>
        <p:txBody>
          <a:bodyPr spcFirstLastPara="1" wrap="square" lIns="91425" tIns="45700" rIns="91425" bIns="45700" anchor="b" anchorCtr="0">
            <a:normAutofit/>
          </a:bodyPr>
          <a:lstStyle>
            <a:lvl1pPr lvl="0" algn="l">
              <a:lnSpc>
                <a:spcPct val="90000"/>
              </a:lnSpc>
              <a:spcBef>
                <a:spcPts val="60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60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52"/>
          <p:cNvSpPr txBox="1">
            <a:spLocks noGrp="1"/>
          </p:cNvSpPr>
          <p:nvPr>
            <p:ph type="body" idx="1"/>
          </p:nvPr>
        </p:nvSpPr>
        <p:spPr>
          <a:xfrm>
            <a:off x="2596896" y="6988196"/>
            <a:ext cx="14639544" cy="11345523"/>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96" name="Google Shape;96;p52"/>
          <p:cNvSpPr txBox="1">
            <a:spLocks noGrp="1"/>
          </p:cNvSpPr>
          <p:nvPr>
            <p:ph type="body" idx="3"/>
          </p:nvPr>
        </p:nvSpPr>
        <p:spPr>
          <a:xfrm>
            <a:off x="2596896" y="3731769"/>
            <a:ext cx="14639544" cy="140817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60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grpSp>
        <p:nvGrpSpPr>
          <p:cNvPr id="97" name="Google Shape;97;p52"/>
          <p:cNvGrpSpPr/>
          <p:nvPr/>
        </p:nvGrpSpPr>
        <p:grpSpPr>
          <a:xfrm>
            <a:off x="0" y="19504415"/>
            <a:ext cx="2330568" cy="1082937"/>
            <a:chOff x="0" y="19504414"/>
            <a:chExt cx="2330569" cy="1082936"/>
          </a:xfrm>
        </p:grpSpPr>
        <p:sp>
          <p:nvSpPr>
            <p:cNvPr id="98" name="Google Shape;98;p52"/>
            <p:cNvSpPr/>
            <p:nvPr/>
          </p:nvSpPr>
          <p:spPr>
            <a:xfrm>
              <a:off x="0" y="19697679"/>
              <a:ext cx="155448" cy="8896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pic>
          <p:nvPicPr>
            <p:cNvPr id="99" name="Google Shape;99;p52" descr="A picture containing shape&#10;&#10;Description automatically generated"/>
            <p:cNvPicPr preferRelativeResize="0"/>
            <p:nvPr/>
          </p:nvPicPr>
          <p:blipFill rotWithShape="1">
            <a:blip r:embed="rId2">
              <a:alphaModFix/>
            </a:blip>
            <a:srcRect/>
            <a:stretch/>
          </p:blipFill>
          <p:spPr>
            <a:xfrm>
              <a:off x="327131" y="19504414"/>
              <a:ext cx="2003438" cy="690238"/>
            </a:xfrm>
            <a:prstGeom prst="rect">
              <a:avLst/>
            </a:prstGeom>
            <a:noFill/>
            <a:ln>
              <a:noFill/>
            </a:ln>
          </p:spPr>
        </p:pic>
      </p:grpSp>
      <p:cxnSp>
        <p:nvCxnSpPr>
          <p:cNvPr id="100" name="Google Shape;100;p52"/>
          <p:cNvCxnSpPr/>
          <p:nvPr/>
        </p:nvCxnSpPr>
        <p:spPr>
          <a:xfrm>
            <a:off x="0" y="5693229"/>
            <a:ext cx="17236440" cy="0"/>
          </a:xfrm>
          <a:prstGeom prst="straightConnector1">
            <a:avLst/>
          </a:prstGeom>
          <a:noFill/>
          <a:ln w="31750" cap="flat" cmpd="sng">
            <a:solidFill>
              <a:schemeClr val="accent5"/>
            </a:solidFill>
            <a:prstDash val="solid"/>
            <a:round/>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DING Layout">
  <p:cSld name="CODING Layout">
    <p:spTree>
      <p:nvGrpSpPr>
        <p:cNvPr id="1" name="Shape 101"/>
        <p:cNvGrpSpPr/>
        <p:nvPr/>
      </p:nvGrpSpPr>
      <p:grpSpPr>
        <a:xfrm>
          <a:off x="0" y="0"/>
          <a:ext cx="0" cy="0"/>
          <a:chOff x="0" y="0"/>
          <a:chExt cx="0" cy="0"/>
        </a:xfrm>
      </p:grpSpPr>
      <p:sp>
        <p:nvSpPr>
          <p:cNvPr id="102" name="Google Shape;102;p53"/>
          <p:cNvSpPr/>
          <p:nvPr/>
        </p:nvSpPr>
        <p:spPr>
          <a:xfrm>
            <a:off x="32689800" y="18333714"/>
            <a:ext cx="3886200" cy="2240286"/>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103" name="Google Shape;103;p53"/>
          <p:cNvSpPr txBox="1">
            <a:spLocks noGrp="1"/>
          </p:cNvSpPr>
          <p:nvPr>
            <p:ph type="title"/>
          </p:nvPr>
        </p:nvSpPr>
        <p:spPr>
          <a:xfrm>
            <a:off x="2596896" y="302067"/>
            <a:ext cx="14639544" cy="3365694"/>
          </a:xfrm>
          <a:prstGeom prst="rect">
            <a:avLst/>
          </a:prstGeom>
          <a:noFill/>
          <a:ln>
            <a:noFill/>
          </a:ln>
        </p:spPr>
        <p:txBody>
          <a:bodyPr spcFirstLastPara="1" wrap="square" lIns="91425" tIns="45700" rIns="91425" bIns="45700" anchor="b" anchorCtr="0">
            <a:normAutofit/>
          </a:bodyPr>
          <a:lstStyle>
            <a:lvl1pPr lvl="0" algn="l">
              <a:lnSpc>
                <a:spcPct val="90000"/>
              </a:lnSpc>
              <a:spcBef>
                <a:spcPts val="600"/>
              </a:spcBef>
              <a:spcAft>
                <a:spcPts val="0"/>
              </a:spcAft>
              <a:buClr>
                <a:schemeClr val="lt1"/>
              </a:buClr>
              <a:buSzPts val="7200"/>
              <a:buFont typeface="Roboto Mono"/>
              <a:buNone/>
              <a:defRPr sz="7200" b="1" cap="none">
                <a:latin typeface="Roboto Mono"/>
                <a:ea typeface="Roboto Mono"/>
                <a:cs typeface="Roboto Mono"/>
                <a:sym typeface="Roboto Mono"/>
              </a:defRPr>
            </a:lvl1pPr>
            <a:lvl2pPr lvl="1" algn="l">
              <a:lnSpc>
                <a:spcPct val="100000"/>
              </a:lnSpc>
              <a:spcBef>
                <a:spcPts val="60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53"/>
          <p:cNvSpPr txBox="1">
            <a:spLocks noGrp="1"/>
          </p:cNvSpPr>
          <p:nvPr>
            <p:ph type="body" idx="1"/>
          </p:nvPr>
        </p:nvSpPr>
        <p:spPr>
          <a:xfrm>
            <a:off x="2596896" y="6988196"/>
            <a:ext cx="14639544" cy="11345523"/>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Roboto Mono"/>
                <a:ea typeface="Roboto Mono"/>
                <a:cs typeface="Roboto Mono"/>
                <a:sym typeface="Roboto Mono"/>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Roboto Mono"/>
                <a:ea typeface="Roboto Mono"/>
                <a:cs typeface="Roboto Mono"/>
                <a:sym typeface="Roboto Mono"/>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Roboto Mono"/>
                <a:ea typeface="Roboto Mono"/>
                <a:cs typeface="Roboto Mono"/>
                <a:sym typeface="Roboto Mono"/>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Roboto Mono"/>
                <a:ea typeface="Roboto Mono"/>
                <a:cs typeface="Roboto Mono"/>
                <a:sym typeface="Roboto Mono"/>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Roboto Mono"/>
                <a:ea typeface="Roboto Mono"/>
                <a:cs typeface="Roboto Mono"/>
                <a:sym typeface="Roboto Mono"/>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05" name="Google Shape;105;p53"/>
          <p:cNvSpPr txBox="1">
            <a:spLocks noGrp="1"/>
          </p:cNvSpPr>
          <p:nvPr>
            <p:ph type="body" idx="2"/>
          </p:nvPr>
        </p:nvSpPr>
        <p:spPr>
          <a:xfrm>
            <a:off x="2596896" y="3731769"/>
            <a:ext cx="14639544" cy="140817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600"/>
              </a:spcBef>
              <a:spcAft>
                <a:spcPts val="0"/>
              </a:spcAft>
              <a:buClr>
                <a:schemeClr val="dk2"/>
              </a:buClr>
              <a:buSzPts val="4800"/>
              <a:buFont typeface="Arial"/>
              <a:buNone/>
              <a:defRPr sz="4800" b="0" i="0" u="none" strike="noStrike" cap="none">
                <a:solidFill>
                  <a:schemeClr val="dk2"/>
                </a:solidFill>
                <a:latin typeface="Roboto Mono"/>
                <a:ea typeface="Roboto Mono"/>
                <a:cs typeface="Roboto Mono"/>
                <a:sym typeface="Roboto Mono"/>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06" name="Google Shape;106;p53"/>
          <p:cNvSpPr/>
          <p:nvPr/>
        </p:nvSpPr>
        <p:spPr>
          <a:xfrm>
            <a:off x="20162838" y="2"/>
            <a:ext cx="16413162" cy="20573997"/>
          </a:xfrm>
          <a:prstGeom prst="rect">
            <a:avLst/>
          </a:prstGeom>
          <a:solidFill>
            <a:srgbClr val="F2F2F2"/>
          </a:solidFill>
          <a:ln>
            <a:noFill/>
          </a:ln>
        </p:spPr>
        <p:txBody>
          <a:bodyPr spcFirstLastPara="1" wrap="square" lIns="91425" tIns="2194550" rIns="91425" bIns="45700" anchor="ctr" anchorCtr="0">
            <a:noAutofit/>
          </a:bodyPr>
          <a:lstStyle/>
          <a:p>
            <a:pPr marL="0" marR="0" lvl="0" indent="0" algn="ctr" rtl="0">
              <a:lnSpc>
                <a:spcPct val="90000"/>
              </a:lnSpc>
              <a:spcBef>
                <a:spcPts val="0"/>
              </a:spcBef>
              <a:spcAft>
                <a:spcPts val="0"/>
              </a:spcAft>
              <a:buClr>
                <a:schemeClr val="dk1"/>
              </a:buClr>
              <a:buSzPts val="3999"/>
              <a:buFont typeface="Arial"/>
              <a:buNone/>
            </a:pPr>
            <a:endParaRPr sz="3999" b="0" i="0" u="none" strike="noStrike" cap="none">
              <a:solidFill>
                <a:schemeClr val="lt2"/>
              </a:solidFill>
              <a:latin typeface="Arial"/>
              <a:ea typeface="Arial"/>
              <a:cs typeface="Arial"/>
              <a:sym typeface="Arial"/>
            </a:endParaRPr>
          </a:p>
        </p:txBody>
      </p:sp>
      <p:grpSp>
        <p:nvGrpSpPr>
          <p:cNvPr id="107" name="Google Shape;107;p53"/>
          <p:cNvGrpSpPr/>
          <p:nvPr/>
        </p:nvGrpSpPr>
        <p:grpSpPr>
          <a:xfrm>
            <a:off x="0" y="19504415"/>
            <a:ext cx="2330568" cy="1082937"/>
            <a:chOff x="0" y="19504414"/>
            <a:chExt cx="2330569" cy="1082936"/>
          </a:xfrm>
        </p:grpSpPr>
        <p:sp>
          <p:nvSpPr>
            <p:cNvPr id="108" name="Google Shape;108;p53"/>
            <p:cNvSpPr/>
            <p:nvPr/>
          </p:nvSpPr>
          <p:spPr>
            <a:xfrm>
              <a:off x="0" y="19697679"/>
              <a:ext cx="155448" cy="8896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pic>
          <p:nvPicPr>
            <p:cNvPr id="109" name="Google Shape;109;p53" descr="A picture containing shape&#10;&#10;Description automatically generated"/>
            <p:cNvPicPr preferRelativeResize="0"/>
            <p:nvPr/>
          </p:nvPicPr>
          <p:blipFill rotWithShape="1">
            <a:blip r:embed="rId2">
              <a:alphaModFix/>
            </a:blip>
            <a:srcRect/>
            <a:stretch/>
          </p:blipFill>
          <p:spPr>
            <a:xfrm>
              <a:off x="327131" y="19504414"/>
              <a:ext cx="2003438" cy="690238"/>
            </a:xfrm>
            <a:prstGeom prst="rect">
              <a:avLst/>
            </a:prstGeom>
            <a:noFill/>
            <a:ln>
              <a:noFill/>
            </a:ln>
          </p:spPr>
        </p:pic>
      </p:grpSp>
      <p:cxnSp>
        <p:nvCxnSpPr>
          <p:cNvPr id="110" name="Google Shape;110;p53"/>
          <p:cNvCxnSpPr/>
          <p:nvPr/>
        </p:nvCxnSpPr>
        <p:spPr>
          <a:xfrm>
            <a:off x="0" y="5693229"/>
            <a:ext cx="17236440" cy="0"/>
          </a:xfrm>
          <a:prstGeom prst="straightConnector1">
            <a:avLst/>
          </a:prstGeom>
          <a:noFill/>
          <a:ln w="31750" cap="flat" cmpd="sng">
            <a:solidFill>
              <a:schemeClr val="accent5"/>
            </a:solidFill>
            <a:prstDash val="solid"/>
            <a:round/>
            <a:headEnd type="none" w="sm" len="sm"/>
            <a:tailEnd type="none" w="sm" len="sm"/>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Left NO SUBTITLE - Image Right">
  <p:cSld name="Text Left NO SUBTITLE - Image Right">
    <p:spTree>
      <p:nvGrpSpPr>
        <p:cNvPr id="1" name="Shape 111"/>
        <p:cNvGrpSpPr/>
        <p:nvPr/>
      </p:nvGrpSpPr>
      <p:grpSpPr>
        <a:xfrm>
          <a:off x="0" y="0"/>
          <a:ext cx="0" cy="0"/>
          <a:chOff x="0" y="0"/>
          <a:chExt cx="0" cy="0"/>
        </a:xfrm>
      </p:grpSpPr>
      <p:sp>
        <p:nvSpPr>
          <p:cNvPr id="112" name="Google Shape;112;p54"/>
          <p:cNvSpPr/>
          <p:nvPr/>
        </p:nvSpPr>
        <p:spPr>
          <a:xfrm>
            <a:off x="32964120" y="18928080"/>
            <a:ext cx="3611880" cy="16459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113" name="Google Shape;113;p54"/>
          <p:cNvSpPr txBox="1">
            <a:spLocks noGrp="1"/>
          </p:cNvSpPr>
          <p:nvPr>
            <p:ph type="title"/>
          </p:nvPr>
        </p:nvSpPr>
        <p:spPr>
          <a:xfrm>
            <a:off x="2596896" y="1218777"/>
            <a:ext cx="14639544" cy="3365694"/>
          </a:xfrm>
          <a:prstGeom prst="rect">
            <a:avLst/>
          </a:prstGeom>
          <a:noFill/>
          <a:ln>
            <a:noFill/>
          </a:ln>
        </p:spPr>
        <p:txBody>
          <a:bodyPr spcFirstLastPara="1" wrap="square" lIns="91425" tIns="45700" rIns="91425" bIns="45700" anchor="b" anchorCtr="0">
            <a:normAutofit/>
          </a:bodyPr>
          <a:lstStyle>
            <a:lvl1pPr lvl="0" algn="l">
              <a:lnSpc>
                <a:spcPct val="90000"/>
              </a:lnSpc>
              <a:spcBef>
                <a:spcPts val="60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60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54"/>
          <p:cNvSpPr txBox="1">
            <a:spLocks noGrp="1"/>
          </p:cNvSpPr>
          <p:nvPr>
            <p:ph type="body" idx="1"/>
          </p:nvPr>
        </p:nvSpPr>
        <p:spPr>
          <a:xfrm>
            <a:off x="2596896" y="6988196"/>
            <a:ext cx="14639544" cy="11345523"/>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grpSp>
        <p:nvGrpSpPr>
          <p:cNvPr id="115" name="Google Shape;115;p54"/>
          <p:cNvGrpSpPr/>
          <p:nvPr/>
        </p:nvGrpSpPr>
        <p:grpSpPr>
          <a:xfrm>
            <a:off x="0" y="19504415"/>
            <a:ext cx="2330568" cy="1082937"/>
            <a:chOff x="0" y="19504414"/>
            <a:chExt cx="2330569" cy="1082936"/>
          </a:xfrm>
        </p:grpSpPr>
        <p:sp>
          <p:nvSpPr>
            <p:cNvPr id="116" name="Google Shape;116;p54"/>
            <p:cNvSpPr/>
            <p:nvPr/>
          </p:nvSpPr>
          <p:spPr>
            <a:xfrm>
              <a:off x="0" y="19697679"/>
              <a:ext cx="155448" cy="8896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pic>
          <p:nvPicPr>
            <p:cNvPr id="117" name="Google Shape;117;p54" descr="A picture containing shape&#10;&#10;Description automatically generated"/>
            <p:cNvPicPr preferRelativeResize="0"/>
            <p:nvPr/>
          </p:nvPicPr>
          <p:blipFill rotWithShape="1">
            <a:blip r:embed="rId2">
              <a:alphaModFix/>
            </a:blip>
            <a:srcRect/>
            <a:stretch/>
          </p:blipFill>
          <p:spPr>
            <a:xfrm>
              <a:off x="327131" y="19504414"/>
              <a:ext cx="2003438" cy="690238"/>
            </a:xfrm>
            <a:prstGeom prst="rect">
              <a:avLst/>
            </a:prstGeom>
            <a:noFill/>
            <a:ln>
              <a:noFill/>
            </a:ln>
          </p:spPr>
        </p:pic>
      </p:grpSp>
      <p:cxnSp>
        <p:nvCxnSpPr>
          <p:cNvPr id="118" name="Google Shape;118;p54"/>
          <p:cNvCxnSpPr/>
          <p:nvPr/>
        </p:nvCxnSpPr>
        <p:spPr>
          <a:xfrm>
            <a:off x="0" y="5693229"/>
            <a:ext cx="17236440" cy="0"/>
          </a:xfrm>
          <a:prstGeom prst="straightConnector1">
            <a:avLst/>
          </a:prstGeom>
          <a:noFill/>
          <a:ln w="31750" cap="flat" cmpd="sng">
            <a:solidFill>
              <a:schemeClr val="accent5"/>
            </a:solidFill>
            <a:prstDash val="solid"/>
            <a:round/>
            <a:headEnd type="none" w="sm" len="sm"/>
            <a:tailEnd type="none" w="sm" len="sm"/>
          </a:ln>
        </p:spPr>
      </p:cxnSp>
      <p:sp>
        <p:nvSpPr>
          <p:cNvPr id="119" name="Google Shape;119;p54"/>
          <p:cNvSpPr>
            <a:spLocks noGrp="1"/>
          </p:cNvSpPr>
          <p:nvPr>
            <p:ph type="pic" idx="2"/>
          </p:nvPr>
        </p:nvSpPr>
        <p:spPr>
          <a:xfrm>
            <a:off x="20162838" y="0"/>
            <a:ext cx="16413162" cy="20574000"/>
          </a:xfrm>
          <a:prstGeom prst="rect">
            <a:avLst/>
          </a:prstGeom>
          <a:solidFill>
            <a:srgbClr val="F2F2F2">
              <a:alpha val="60392"/>
            </a:srgbClr>
          </a:solidFill>
          <a:ln w="9525" cap="flat" cmpd="sng">
            <a:solidFill>
              <a:schemeClr val="accent5"/>
            </a:solidFill>
            <a:prstDash val="solid"/>
            <a:round/>
            <a:headEnd type="none" w="sm" len="sm"/>
            <a:tailEnd type="none" w="sm" len="sm"/>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Left TITLE ONLY - Image Right">
  <p:cSld name="Text Left TITLE ONLY - Image Right">
    <p:spTree>
      <p:nvGrpSpPr>
        <p:cNvPr id="1" name="Shape 120"/>
        <p:cNvGrpSpPr/>
        <p:nvPr/>
      </p:nvGrpSpPr>
      <p:grpSpPr>
        <a:xfrm>
          <a:off x="0" y="0"/>
          <a:ext cx="0" cy="0"/>
          <a:chOff x="0" y="0"/>
          <a:chExt cx="0" cy="0"/>
        </a:xfrm>
      </p:grpSpPr>
      <p:sp>
        <p:nvSpPr>
          <p:cNvPr id="121" name="Google Shape;121;p55"/>
          <p:cNvSpPr/>
          <p:nvPr/>
        </p:nvSpPr>
        <p:spPr>
          <a:xfrm>
            <a:off x="32964120" y="18928080"/>
            <a:ext cx="3611880" cy="16459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122" name="Google Shape;122;p55"/>
          <p:cNvSpPr>
            <a:spLocks noGrp="1"/>
          </p:cNvSpPr>
          <p:nvPr>
            <p:ph type="pic" idx="2"/>
          </p:nvPr>
        </p:nvSpPr>
        <p:spPr>
          <a:xfrm>
            <a:off x="16422624" y="0"/>
            <a:ext cx="20153376" cy="20574000"/>
          </a:xfrm>
          <a:prstGeom prst="rect">
            <a:avLst/>
          </a:prstGeom>
          <a:solidFill>
            <a:srgbClr val="F2F2F2">
              <a:alpha val="60392"/>
            </a:srgbClr>
          </a:solidFill>
          <a:ln w="9525" cap="flat" cmpd="sng">
            <a:solidFill>
              <a:schemeClr val="accent5"/>
            </a:solidFill>
            <a:prstDash val="solid"/>
            <a:round/>
            <a:headEnd type="none" w="sm" len="sm"/>
            <a:tailEnd type="none" w="sm" len="sm"/>
          </a:ln>
        </p:spPr>
      </p:sp>
      <p:sp>
        <p:nvSpPr>
          <p:cNvPr id="123" name="Google Shape;123;p55"/>
          <p:cNvSpPr txBox="1">
            <a:spLocks noGrp="1"/>
          </p:cNvSpPr>
          <p:nvPr>
            <p:ph type="title"/>
          </p:nvPr>
        </p:nvSpPr>
        <p:spPr>
          <a:xfrm>
            <a:off x="2596898" y="8604153"/>
            <a:ext cx="12179805" cy="3365694"/>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60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60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124" name="Google Shape;124;p55"/>
          <p:cNvGrpSpPr/>
          <p:nvPr/>
        </p:nvGrpSpPr>
        <p:grpSpPr>
          <a:xfrm>
            <a:off x="0" y="19504415"/>
            <a:ext cx="2330568" cy="1082937"/>
            <a:chOff x="0" y="19504414"/>
            <a:chExt cx="2330569" cy="1082936"/>
          </a:xfrm>
        </p:grpSpPr>
        <p:sp>
          <p:nvSpPr>
            <p:cNvPr id="125" name="Google Shape;125;p55"/>
            <p:cNvSpPr/>
            <p:nvPr/>
          </p:nvSpPr>
          <p:spPr>
            <a:xfrm>
              <a:off x="0" y="19697679"/>
              <a:ext cx="155448" cy="8896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pic>
          <p:nvPicPr>
            <p:cNvPr id="126" name="Google Shape;126;p55" descr="A picture containing shape&#10;&#10;Description automatically generated"/>
            <p:cNvPicPr preferRelativeResize="0"/>
            <p:nvPr/>
          </p:nvPicPr>
          <p:blipFill rotWithShape="1">
            <a:blip r:embed="rId2">
              <a:alphaModFix/>
            </a:blip>
            <a:srcRect/>
            <a:stretch/>
          </p:blipFill>
          <p:spPr>
            <a:xfrm>
              <a:off x="327131" y="19504414"/>
              <a:ext cx="2003438" cy="690238"/>
            </a:xfrm>
            <a:prstGeom prst="rect">
              <a:avLst/>
            </a:prstGeom>
            <a:noFill/>
            <a:ln>
              <a:noFill/>
            </a:ln>
          </p:spPr>
        </p:pic>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Left NO BULLETS - Image Right ">
  <p:cSld name="Text Left NO BULLETS - Image Right ">
    <p:spTree>
      <p:nvGrpSpPr>
        <p:cNvPr id="1" name="Shape 127"/>
        <p:cNvGrpSpPr/>
        <p:nvPr/>
      </p:nvGrpSpPr>
      <p:grpSpPr>
        <a:xfrm>
          <a:off x="0" y="0"/>
          <a:ext cx="0" cy="0"/>
          <a:chOff x="0" y="0"/>
          <a:chExt cx="0" cy="0"/>
        </a:xfrm>
      </p:grpSpPr>
      <p:sp>
        <p:nvSpPr>
          <p:cNvPr id="128" name="Google Shape;128;p56"/>
          <p:cNvSpPr/>
          <p:nvPr/>
        </p:nvSpPr>
        <p:spPr>
          <a:xfrm>
            <a:off x="32964120" y="18928080"/>
            <a:ext cx="3611880" cy="16459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129" name="Google Shape;129;p56"/>
          <p:cNvSpPr txBox="1">
            <a:spLocks noGrp="1"/>
          </p:cNvSpPr>
          <p:nvPr>
            <p:ph type="title"/>
          </p:nvPr>
        </p:nvSpPr>
        <p:spPr>
          <a:xfrm>
            <a:off x="2596896" y="6829593"/>
            <a:ext cx="12143232" cy="3365694"/>
          </a:xfrm>
          <a:prstGeom prst="rect">
            <a:avLst/>
          </a:prstGeom>
          <a:noFill/>
          <a:ln>
            <a:noFill/>
          </a:ln>
        </p:spPr>
        <p:txBody>
          <a:bodyPr spcFirstLastPara="1" wrap="square" lIns="91425" tIns="45700" rIns="91425" bIns="45700" anchor="b" anchorCtr="0">
            <a:normAutofit/>
          </a:bodyPr>
          <a:lstStyle>
            <a:lvl1pPr lvl="0" algn="l">
              <a:lnSpc>
                <a:spcPct val="90000"/>
              </a:lnSpc>
              <a:spcBef>
                <a:spcPts val="60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60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56"/>
          <p:cNvSpPr txBox="1">
            <a:spLocks noGrp="1"/>
          </p:cNvSpPr>
          <p:nvPr>
            <p:ph type="body" idx="1"/>
          </p:nvPr>
        </p:nvSpPr>
        <p:spPr>
          <a:xfrm>
            <a:off x="2596896" y="10283121"/>
            <a:ext cx="12143232" cy="140817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60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grpSp>
        <p:nvGrpSpPr>
          <p:cNvPr id="131" name="Google Shape;131;p56"/>
          <p:cNvGrpSpPr/>
          <p:nvPr/>
        </p:nvGrpSpPr>
        <p:grpSpPr>
          <a:xfrm>
            <a:off x="0" y="19504415"/>
            <a:ext cx="2330568" cy="1082937"/>
            <a:chOff x="0" y="19504414"/>
            <a:chExt cx="2330569" cy="1082936"/>
          </a:xfrm>
        </p:grpSpPr>
        <p:sp>
          <p:nvSpPr>
            <p:cNvPr id="132" name="Google Shape;132;p56"/>
            <p:cNvSpPr/>
            <p:nvPr/>
          </p:nvSpPr>
          <p:spPr>
            <a:xfrm>
              <a:off x="0" y="19697679"/>
              <a:ext cx="155448" cy="8896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pic>
          <p:nvPicPr>
            <p:cNvPr id="133" name="Google Shape;133;p56" descr="A picture containing shape&#10;&#10;Description automatically generated"/>
            <p:cNvPicPr preferRelativeResize="0"/>
            <p:nvPr/>
          </p:nvPicPr>
          <p:blipFill rotWithShape="1">
            <a:blip r:embed="rId2">
              <a:alphaModFix/>
            </a:blip>
            <a:srcRect/>
            <a:stretch/>
          </p:blipFill>
          <p:spPr>
            <a:xfrm>
              <a:off x="327131" y="19504414"/>
              <a:ext cx="2003438" cy="690238"/>
            </a:xfrm>
            <a:prstGeom prst="rect">
              <a:avLst/>
            </a:prstGeom>
            <a:noFill/>
            <a:ln>
              <a:noFill/>
            </a:ln>
          </p:spPr>
        </p:pic>
      </p:grpSp>
      <p:sp>
        <p:nvSpPr>
          <p:cNvPr id="134" name="Google Shape;134;p56"/>
          <p:cNvSpPr>
            <a:spLocks noGrp="1"/>
          </p:cNvSpPr>
          <p:nvPr>
            <p:ph type="pic" idx="2"/>
          </p:nvPr>
        </p:nvSpPr>
        <p:spPr>
          <a:xfrm>
            <a:off x="16422624" y="0"/>
            <a:ext cx="20153376" cy="20574000"/>
          </a:xfrm>
          <a:prstGeom prst="rect">
            <a:avLst/>
          </a:prstGeom>
          <a:solidFill>
            <a:srgbClr val="F2F2F2">
              <a:alpha val="60392"/>
            </a:srgbClr>
          </a:solidFill>
          <a:ln w="9525" cap="flat" cmpd="sng">
            <a:solidFill>
              <a:schemeClr val="accent5"/>
            </a:solidFill>
            <a:prstDash val="solid"/>
            <a:round/>
            <a:headEnd type="none" w="sm" len="sm"/>
            <a:tailEnd type="none" w="sm" len="sm"/>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ingle Image Layout">
  <p:cSld name="Single Image Layout">
    <p:spTree>
      <p:nvGrpSpPr>
        <p:cNvPr id="1" name="Shape 135"/>
        <p:cNvGrpSpPr/>
        <p:nvPr/>
      </p:nvGrpSpPr>
      <p:grpSpPr>
        <a:xfrm>
          <a:off x="0" y="0"/>
          <a:ext cx="0" cy="0"/>
          <a:chOff x="0" y="0"/>
          <a:chExt cx="0" cy="0"/>
        </a:xfrm>
      </p:grpSpPr>
      <p:sp>
        <p:nvSpPr>
          <p:cNvPr id="136" name="Google Shape;136;p57"/>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57"/>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38" name="Google Shape;138;p57"/>
          <p:cNvSpPr>
            <a:spLocks noGrp="1"/>
          </p:cNvSpPr>
          <p:nvPr>
            <p:ph type="pic" idx="2"/>
          </p:nvPr>
        </p:nvSpPr>
        <p:spPr>
          <a:xfrm>
            <a:off x="6062649" y="4849812"/>
            <a:ext cx="24450702"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39" name="Google Shape;139;p57"/>
          <p:cNvSpPr txBox="1">
            <a:spLocks noGrp="1"/>
          </p:cNvSpPr>
          <p:nvPr>
            <p:ph type="body" idx="3"/>
          </p:nvPr>
        </p:nvSpPr>
        <p:spPr>
          <a:xfrm>
            <a:off x="6062649" y="17063961"/>
            <a:ext cx="2445070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40" name="Google Shape;140;p57"/>
          <p:cNvSpPr txBox="1">
            <a:spLocks noGrp="1"/>
          </p:cNvSpPr>
          <p:nvPr>
            <p:ph type="body" idx="4"/>
          </p:nvPr>
        </p:nvSpPr>
        <p:spPr>
          <a:xfrm>
            <a:off x="6062649" y="17751567"/>
            <a:ext cx="2445070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age w/ Text">
  <p:cSld name="Image w/ Text">
    <p:spTree>
      <p:nvGrpSpPr>
        <p:cNvPr id="1" name="Shape 141"/>
        <p:cNvGrpSpPr/>
        <p:nvPr/>
      </p:nvGrpSpPr>
      <p:grpSpPr>
        <a:xfrm>
          <a:off x="0" y="0"/>
          <a:ext cx="0" cy="0"/>
          <a:chOff x="0" y="0"/>
          <a:chExt cx="0" cy="0"/>
        </a:xfrm>
      </p:grpSpPr>
      <p:sp>
        <p:nvSpPr>
          <p:cNvPr id="142" name="Google Shape;142;p58"/>
          <p:cNvSpPr txBox="1">
            <a:spLocks noGrp="1"/>
          </p:cNvSpPr>
          <p:nvPr>
            <p:ph type="body" idx="1"/>
          </p:nvPr>
        </p:nvSpPr>
        <p:spPr>
          <a:xfrm>
            <a:off x="19354800" y="6919968"/>
            <a:ext cx="15583596" cy="7879524"/>
          </a:xfrm>
          <a:prstGeom prst="rect">
            <a:avLst/>
          </a:prstGeom>
          <a:noFill/>
          <a:ln>
            <a:noFill/>
          </a:ln>
        </p:spPr>
        <p:txBody>
          <a:bodyPr spcFirstLastPara="1" wrap="square" lIns="91425" tIns="45700" rIns="91425" bIns="45700" anchor="ctr"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43" name="Google Shape;143;p58"/>
          <p:cNvSpPr>
            <a:spLocks noGrp="1"/>
          </p:cNvSpPr>
          <p:nvPr>
            <p:ph type="pic" idx="2"/>
          </p:nvPr>
        </p:nvSpPr>
        <p:spPr>
          <a:xfrm>
            <a:off x="1637604" y="4849812"/>
            <a:ext cx="16345596"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44" name="Google Shape;144;p58"/>
          <p:cNvSpPr txBox="1">
            <a:spLocks noGrp="1"/>
          </p:cNvSpPr>
          <p:nvPr>
            <p:ph type="body" idx="3"/>
          </p:nvPr>
        </p:nvSpPr>
        <p:spPr>
          <a:xfrm>
            <a:off x="1637604" y="17063961"/>
            <a:ext cx="16345596"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45" name="Google Shape;145;p58"/>
          <p:cNvSpPr txBox="1">
            <a:spLocks noGrp="1"/>
          </p:cNvSpPr>
          <p:nvPr>
            <p:ph type="body" idx="4"/>
          </p:nvPr>
        </p:nvSpPr>
        <p:spPr>
          <a:xfrm>
            <a:off x="1637604" y="17751567"/>
            <a:ext cx="16345596"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46" name="Google Shape;146;p58"/>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58"/>
          <p:cNvSpPr txBox="1">
            <a:spLocks noGrp="1"/>
          </p:cNvSpPr>
          <p:nvPr>
            <p:ph type="body" idx="5"/>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ubtitle">
  <p:cSld name="Title, Subtitle">
    <p:spTree>
      <p:nvGrpSpPr>
        <p:cNvPr id="1" name="Shape 34"/>
        <p:cNvGrpSpPr/>
        <p:nvPr/>
      </p:nvGrpSpPr>
      <p:grpSpPr>
        <a:xfrm>
          <a:off x="0" y="0"/>
          <a:ext cx="0" cy="0"/>
          <a:chOff x="0" y="0"/>
          <a:chExt cx="0" cy="0"/>
        </a:xfrm>
      </p:grpSpPr>
      <p:sp>
        <p:nvSpPr>
          <p:cNvPr id="35" name="Google Shape;35;p35"/>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35"/>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up Image">
  <p:cSld name="2-up Image">
    <p:spTree>
      <p:nvGrpSpPr>
        <p:cNvPr id="1" name="Shape 148"/>
        <p:cNvGrpSpPr/>
        <p:nvPr/>
      </p:nvGrpSpPr>
      <p:grpSpPr>
        <a:xfrm>
          <a:off x="0" y="0"/>
          <a:ext cx="0" cy="0"/>
          <a:chOff x="0" y="0"/>
          <a:chExt cx="0" cy="0"/>
        </a:xfrm>
      </p:grpSpPr>
      <p:sp>
        <p:nvSpPr>
          <p:cNvPr id="149" name="Google Shape;149;p59"/>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59"/>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51" name="Google Shape;151;p59"/>
          <p:cNvSpPr>
            <a:spLocks noGrp="1"/>
          </p:cNvSpPr>
          <p:nvPr>
            <p:ph type="pic" idx="2"/>
          </p:nvPr>
        </p:nvSpPr>
        <p:spPr>
          <a:xfrm>
            <a:off x="1637604" y="4849812"/>
            <a:ext cx="16345596"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52" name="Google Shape;152;p59"/>
          <p:cNvSpPr>
            <a:spLocks noGrp="1"/>
          </p:cNvSpPr>
          <p:nvPr>
            <p:ph type="pic" idx="3"/>
          </p:nvPr>
        </p:nvSpPr>
        <p:spPr>
          <a:xfrm>
            <a:off x="18592800" y="4849812"/>
            <a:ext cx="16345596"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53" name="Google Shape;153;p59"/>
          <p:cNvSpPr txBox="1">
            <a:spLocks noGrp="1"/>
          </p:cNvSpPr>
          <p:nvPr>
            <p:ph type="body" idx="4"/>
          </p:nvPr>
        </p:nvSpPr>
        <p:spPr>
          <a:xfrm>
            <a:off x="1637604" y="17063961"/>
            <a:ext cx="16345596"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54" name="Google Shape;154;p59"/>
          <p:cNvSpPr txBox="1">
            <a:spLocks noGrp="1"/>
          </p:cNvSpPr>
          <p:nvPr>
            <p:ph type="body" idx="5"/>
          </p:nvPr>
        </p:nvSpPr>
        <p:spPr>
          <a:xfrm>
            <a:off x="1637604" y="17751567"/>
            <a:ext cx="16345596"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55" name="Google Shape;155;p59"/>
          <p:cNvSpPr txBox="1">
            <a:spLocks noGrp="1"/>
          </p:cNvSpPr>
          <p:nvPr>
            <p:ph type="body" idx="6"/>
          </p:nvPr>
        </p:nvSpPr>
        <p:spPr>
          <a:xfrm>
            <a:off x="18592808" y="17063961"/>
            <a:ext cx="16346277"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56" name="Google Shape;156;p59"/>
          <p:cNvSpPr txBox="1">
            <a:spLocks noGrp="1"/>
          </p:cNvSpPr>
          <p:nvPr>
            <p:ph type="body" idx="7"/>
          </p:nvPr>
        </p:nvSpPr>
        <p:spPr>
          <a:xfrm>
            <a:off x="18592808" y="17751567"/>
            <a:ext cx="16346277"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up Image Layout with Bullets">
  <p:cSld name="2-up Image Layout with Bullets">
    <p:spTree>
      <p:nvGrpSpPr>
        <p:cNvPr id="1" name="Shape 157"/>
        <p:cNvGrpSpPr/>
        <p:nvPr/>
      </p:nvGrpSpPr>
      <p:grpSpPr>
        <a:xfrm>
          <a:off x="0" y="0"/>
          <a:ext cx="0" cy="0"/>
          <a:chOff x="0" y="0"/>
          <a:chExt cx="0" cy="0"/>
        </a:xfrm>
      </p:grpSpPr>
      <p:sp>
        <p:nvSpPr>
          <p:cNvPr id="158" name="Google Shape;158;p60"/>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p60"/>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60" name="Google Shape;160;p60"/>
          <p:cNvSpPr>
            <a:spLocks noGrp="1"/>
          </p:cNvSpPr>
          <p:nvPr>
            <p:ph type="pic" idx="2"/>
          </p:nvPr>
        </p:nvSpPr>
        <p:spPr>
          <a:xfrm>
            <a:off x="1637604" y="4849812"/>
            <a:ext cx="8832276"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61" name="Google Shape;161;p60"/>
          <p:cNvSpPr txBox="1">
            <a:spLocks noGrp="1"/>
          </p:cNvSpPr>
          <p:nvPr>
            <p:ph type="body" idx="3"/>
          </p:nvPr>
        </p:nvSpPr>
        <p:spPr>
          <a:xfrm>
            <a:off x="11058353" y="6919968"/>
            <a:ext cx="6924849" cy="7879524"/>
          </a:xfrm>
          <a:prstGeom prst="rect">
            <a:avLst/>
          </a:prstGeom>
          <a:noFill/>
          <a:ln>
            <a:noFill/>
          </a:ln>
        </p:spPr>
        <p:txBody>
          <a:bodyPr spcFirstLastPara="1" wrap="square" lIns="91425" tIns="45700" rIns="91425" bIns="45700" anchor="ctr"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62" name="Google Shape;162;p60"/>
          <p:cNvSpPr>
            <a:spLocks noGrp="1"/>
          </p:cNvSpPr>
          <p:nvPr>
            <p:ph type="pic" idx="4"/>
          </p:nvPr>
        </p:nvSpPr>
        <p:spPr>
          <a:xfrm>
            <a:off x="18592806" y="4849812"/>
            <a:ext cx="8832276"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63" name="Google Shape;163;p60"/>
          <p:cNvSpPr txBox="1">
            <a:spLocks noGrp="1"/>
          </p:cNvSpPr>
          <p:nvPr>
            <p:ph type="body" idx="5"/>
          </p:nvPr>
        </p:nvSpPr>
        <p:spPr>
          <a:xfrm>
            <a:off x="28013555" y="6919968"/>
            <a:ext cx="6924849" cy="7879524"/>
          </a:xfrm>
          <a:prstGeom prst="rect">
            <a:avLst/>
          </a:prstGeom>
          <a:noFill/>
          <a:ln>
            <a:noFill/>
          </a:ln>
        </p:spPr>
        <p:txBody>
          <a:bodyPr spcFirstLastPara="1" wrap="square" lIns="91425" tIns="45700" rIns="91425" bIns="45700" anchor="ctr"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64" name="Google Shape;164;p60"/>
          <p:cNvSpPr txBox="1">
            <a:spLocks noGrp="1"/>
          </p:cNvSpPr>
          <p:nvPr>
            <p:ph type="body" idx="6"/>
          </p:nvPr>
        </p:nvSpPr>
        <p:spPr>
          <a:xfrm>
            <a:off x="1637604" y="17063961"/>
            <a:ext cx="8832276"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65" name="Google Shape;165;p60"/>
          <p:cNvSpPr txBox="1">
            <a:spLocks noGrp="1"/>
          </p:cNvSpPr>
          <p:nvPr>
            <p:ph type="body" idx="7"/>
          </p:nvPr>
        </p:nvSpPr>
        <p:spPr>
          <a:xfrm>
            <a:off x="1637604" y="17751567"/>
            <a:ext cx="8832276"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66" name="Google Shape;166;p60"/>
          <p:cNvSpPr txBox="1">
            <a:spLocks noGrp="1"/>
          </p:cNvSpPr>
          <p:nvPr>
            <p:ph type="body" idx="8"/>
          </p:nvPr>
        </p:nvSpPr>
        <p:spPr>
          <a:xfrm>
            <a:off x="18592808" y="17063961"/>
            <a:ext cx="8832645"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67" name="Google Shape;167;p60"/>
          <p:cNvSpPr txBox="1">
            <a:spLocks noGrp="1"/>
          </p:cNvSpPr>
          <p:nvPr>
            <p:ph type="body" idx="9"/>
          </p:nvPr>
        </p:nvSpPr>
        <p:spPr>
          <a:xfrm>
            <a:off x="18592808" y="17751567"/>
            <a:ext cx="8832645"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4-up Image">
  <p:cSld name="4-up Image">
    <p:spTree>
      <p:nvGrpSpPr>
        <p:cNvPr id="1" name="Shape 168"/>
        <p:cNvGrpSpPr/>
        <p:nvPr/>
      </p:nvGrpSpPr>
      <p:grpSpPr>
        <a:xfrm>
          <a:off x="0" y="0"/>
          <a:ext cx="0" cy="0"/>
          <a:chOff x="0" y="0"/>
          <a:chExt cx="0" cy="0"/>
        </a:xfrm>
      </p:grpSpPr>
      <p:sp>
        <p:nvSpPr>
          <p:cNvPr id="169" name="Google Shape;169;p61"/>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61"/>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71" name="Google Shape;171;p61"/>
          <p:cNvSpPr>
            <a:spLocks noGrp="1"/>
          </p:cNvSpPr>
          <p:nvPr>
            <p:ph type="pic" idx="2"/>
          </p:nvPr>
        </p:nvSpPr>
        <p:spPr>
          <a:xfrm>
            <a:off x="18520760" y="4849812"/>
            <a:ext cx="7982985"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72" name="Google Shape;172;p61"/>
          <p:cNvSpPr>
            <a:spLocks noGrp="1"/>
          </p:cNvSpPr>
          <p:nvPr>
            <p:ph type="pic" idx="3"/>
          </p:nvPr>
        </p:nvSpPr>
        <p:spPr>
          <a:xfrm>
            <a:off x="10072256" y="4849812"/>
            <a:ext cx="7982985"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73" name="Google Shape;173;p61"/>
          <p:cNvSpPr>
            <a:spLocks noGrp="1"/>
          </p:cNvSpPr>
          <p:nvPr>
            <p:ph type="pic" idx="4"/>
          </p:nvPr>
        </p:nvSpPr>
        <p:spPr>
          <a:xfrm>
            <a:off x="1637609" y="4849812"/>
            <a:ext cx="7969131"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74" name="Google Shape;174;p61"/>
          <p:cNvSpPr>
            <a:spLocks noGrp="1"/>
          </p:cNvSpPr>
          <p:nvPr>
            <p:ph type="pic" idx="5"/>
          </p:nvPr>
        </p:nvSpPr>
        <p:spPr>
          <a:xfrm>
            <a:off x="26969259" y="4849812"/>
            <a:ext cx="7969134" cy="12019836"/>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75" name="Google Shape;175;p61"/>
          <p:cNvSpPr txBox="1">
            <a:spLocks noGrp="1"/>
          </p:cNvSpPr>
          <p:nvPr>
            <p:ph type="body" idx="6"/>
          </p:nvPr>
        </p:nvSpPr>
        <p:spPr>
          <a:xfrm>
            <a:off x="10087334" y="17063961"/>
            <a:ext cx="7967907"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76" name="Google Shape;176;p61"/>
          <p:cNvSpPr txBox="1">
            <a:spLocks noGrp="1"/>
          </p:cNvSpPr>
          <p:nvPr>
            <p:ph type="body" idx="7"/>
          </p:nvPr>
        </p:nvSpPr>
        <p:spPr>
          <a:xfrm>
            <a:off x="1630527" y="17063961"/>
            <a:ext cx="794697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77" name="Google Shape;177;p61"/>
          <p:cNvSpPr txBox="1">
            <a:spLocks noGrp="1"/>
          </p:cNvSpPr>
          <p:nvPr>
            <p:ph type="body" idx="8"/>
          </p:nvPr>
        </p:nvSpPr>
        <p:spPr>
          <a:xfrm>
            <a:off x="10087334" y="17751567"/>
            <a:ext cx="7967907"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78" name="Google Shape;178;p61"/>
          <p:cNvSpPr txBox="1">
            <a:spLocks noGrp="1"/>
          </p:cNvSpPr>
          <p:nvPr>
            <p:ph type="body" idx="9"/>
          </p:nvPr>
        </p:nvSpPr>
        <p:spPr>
          <a:xfrm>
            <a:off x="1630527" y="17751567"/>
            <a:ext cx="794697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79" name="Google Shape;179;p61"/>
          <p:cNvSpPr txBox="1">
            <a:spLocks noGrp="1"/>
          </p:cNvSpPr>
          <p:nvPr>
            <p:ph type="body" idx="13"/>
          </p:nvPr>
        </p:nvSpPr>
        <p:spPr>
          <a:xfrm>
            <a:off x="18527531" y="17063961"/>
            <a:ext cx="794697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80" name="Google Shape;180;p61"/>
          <p:cNvSpPr txBox="1">
            <a:spLocks noGrp="1"/>
          </p:cNvSpPr>
          <p:nvPr>
            <p:ph type="body" idx="14"/>
          </p:nvPr>
        </p:nvSpPr>
        <p:spPr>
          <a:xfrm>
            <a:off x="18527531" y="17751567"/>
            <a:ext cx="794697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81" name="Google Shape;181;p61"/>
          <p:cNvSpPr txBox="1">
            <a:spLocks noGrp="1"/>
          </p:cNvSpPr>
          <p:nvPr>
            <p:ph type="body" idx="15"/>
          </p:nvPr>
        </p:nvSpPr>
        <p:spPr>
          <a:xfrm>
            <a:off x="26976041" y="17063961"/>
            <a:ext cx="794730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82" name="Google Shape;182;p61"/>
          <p:cNvSpPr txBox="1">
            <a:spLocks noGrp="1"/>
          </p:cNvSpPr>
          <p:nvPr>
            <p:ph type="body" idx="16"/>
          </p:nvPr>
        </p:nvSpPr>
        <p:spPr>
          <a:xfrm>
            <a:off x="26976041" y="17751567"/>
            <a:ext cx="794730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5-up Image">
  <p:cSld name="5-up Image">
    <p:spTree>
      <p:nvGrpSpPr>
        <p:cNvPr id="1" name="Shape 183"/>
        <p:cNvGrpSpPr/>
        <p:nvPr/>
      </p:nvGrpSpPr>
      <p:grpSpPr>
        <a:xfrm>
          <a:off x="0" y="0"/>
          <a:ext cx="0" cy="0"/>
          <a:chOff x="0" y="0"/>
          <a:chExt cx="0" cy="0"/>
        </a:xfrm>
      </p:grpSpPr>
      <p:sp>
        <p:nvSpPr>
          <p:cNvPr id="184" name="Google Shape;184;p62"/>
          <p:cNvSpPr>
            <a:spLocks noGrp="1"/>
          </p:cNvSpPr>
          <p:nvPr>
            <p:ph type="pic" idx="2"/>
          </p:nvPr>
        </p:nvSpPr>
        <p:spPr>
          <a:xfrm>
            <a:off x="12891393" y="4849815"/>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85" name="Google Shape;185;p62"/>
          <p:cNvSpPr>
            <a:spLocks noGrp="1"/>
          </p:cNvSpPr>
          <p:nvPr>
            <p:ph type="pic" idx="3"/>
          </p:nvPr>
        </p:nvSpPr>
        <p:spPr>
          <a:xfrm>
            <a:off x="1645584" y="4849815"/>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86" name="Google Shape;186;p62"/>
          <p:cNvSpPr>
            <a:spLocks noGrp="1"/>
          </p:cNvSpPr>
          <p:nvPr>
            <p:ph type="pic" idx="4"/>
          </p:nvPr>
        </p:nvSpPr>
        <p:spPr>
          <a:xfrm>
            <a:off x="24148473" y="4849815"/>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87" name="Google Shape;187;p62"/>
          <p:cNvSpPr txBox="1">
            <a:spLocks noGrp="1"/>
          </p:cNvSpPr>
          <p:nvPr>
            <p:ph type="body" idx="1"/>
          </p:nvPr>
        </p:nvSpPr>
        <p:spPr>
          <a:xfrm>
            <a:off x="1656843" y="9981885"/>
            <a:ext cx="1077865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88" name="Google Shape;188;p62"/>
          <p:cNvSpPr txBox="1">
            <a:spLocks noGrp="1"/>
          </p:cNvSpPr>
          <p:nvPr>
            <p:ph type="body" idx="5"/>
          </p:nvPr>
        </p:nvSpPr>
        <p:spPr>
          <a:xfrm>
            <a:off x="1656843" y="10669494"/>
            <a:ext cx="1077865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89" name="Google Shape;189;p62"/>
          <p:cNvSpPr txBox="1">
            <a:spLocks noGrp="1"/>
          </p:cNvSpPr>
          <p:nvPr>
            <p:ph type="body" idx="6"/>
          </p:nvPr>
        </p:nvSpPr>
        <p:spPr>
          <a:xfrm>
            <a:off x="12894348" y="9981885"/>
            <a:ext cx="1077865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90" name="Google Shape;190;p62"/>
          <p:cNvSpPr txBox="1">
            <a:spLocks noGrp="1"/>
          </p:cNvSpPr>
          <p:nvPr>
            <p:ph type="body" idx="7"/>
          </p:nvPr>
        </p:nvSpPr>
        <p:spPr>
          <a:xfrm>
            <a:off x="12894348" y="10669494"/>
            <a:ext cx="1077865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91" name="Google Shape;191;p62"/>
          <p:cNvSpPr txBox="1">
            <a:spLocks noGrp="1"/>
          </p:cNvSpPr>
          <p:nvPr>
            <p:ph type="body" idx="8"/>
          </p:nvPr>
        </p:nvSpPr>
        <p:spPr>
          <a:xfrm>
            <a:off x="24151314" y="9981885"/>
            <a:ext cx="1077910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92" name="Google Shape;192;p62"/>
          <p:cNvSpPr txBox="1">
            <a:spLocks noGrp="1"/>
          </p:cNvSpPr>
          <p:nvPr>
            <p:ph type="body" idx="9"/>
          </p:nvPr>
        </p:nvSpPr>
        <p:spPr>
          <a:xfrm>
            <a:off x="24151314" y="10669494"/>
            <a:ext cx="1077910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93" name="Google Shape;193;p62"/>
          <p:cNvSpPr>
            <a:spLocks noGrp="1"/>
          </p:cNvSpPr>
          <p:nvPr>
            <p:ph type="pic" idx="13"/>
          </p:nvPr>
        </p:nvSpPr>
        <p:spPr>
          <a:xfrm>
            <a:off x="18520758" y="11931888"/>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94" name="Google Shape;194;p62"/>
          <p:cNvSpPr>
            <a:spLocks noGrp="1"/>
          </p:cNvSpPr>
          <p:nvPr>
            <p:ph type="pic" idx="14"/>
          </p:nvPr>
        </p:nvSpPr>
        <p:spPr>
          <a:xfrm>
            <a:off x="7265319" y="11931888"/>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195" name="Google Shape;195;p62"/>
          <p:cNvSpPr txBox="1">
            <a:spLocks noGrp="1"/>
          </p:cNvSpPr>
          <p:nvPr>
            <p:ph type="body" idx="15"/>
          </p:nvPr>
        </p:nvSpPr>
        <p:spPr>
          <a:xfrm>
            <a:off x="7276587" y="17063961"/>
            <a:ext cx="1077865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96" name="Google Shape;196;p62"/>
          <p:cNvSpPr txBox="1">
            <a:spLocks noGrp="1"/>
          </p:cNvSpPr>
          <p:nvPr>
            <p:ph type="body" idx="16"/>
          </p:nvPr>
        </p:nvSpPr>
        <p:spPr>
          <a:xfrm>
            <a:off x="7276587" y="17751567"/>
            <a:ext cx="1077865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97" name="Google Shape;197;p62"/>
          <p:cNvSpPr txBox="1">
            <a:spLocks noGrp="1"/>
          </p:cNvSpPr>
          <p:nvPr>
            <p:ph type="body" idx="17"/>
          </p:nvPr>
        </p:nvSpPr>
        <p:spPr>
          <a:xfrm>
            <a:off x="18533553" y="17063961"/>
            <a:ext cx="1077910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98" name="Google Shape;198;p62"/>
          <p:cNvSpPr txBox="1">
            <a:spLocks noGrp="1"/>
          </p:cNvSpPr>
          <p:nvPr>
            <p:ph type="body" idx="18"/>
          </p:nvPr>
        </p:nvSpPr>
        <p:spPr>
          <a:xfrm>
            <a:off x="18533553" y="17751567"/>
            <a:ext cx="1077910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199" name="Google Shape;199;p62"/>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0" name="Google Shape;200;p62"/>
          <p:cNvSpPr txBox="1">
            <a:spLocks noGrp="1"/>
          </p:cNvSpPr>
          <p:nvPr>
            <p:ph type="body" idx="19"/>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6-up Image">
  <p:cSld name="6-up Image">
    <p:spTree>
      <p:nvGrpSpPr>
        <p:cNvPr id="1" name="Shape 201"/>
        <p:cNvGrpSpPr/>
        <p:nvPr/>
      </p:nvGrpSpPr>
      <p:grpSpPr>
        <a:xfrm>
          <a:off x="0" y="0"/>
          <a:ext cx="0" cy="0"/>
          <a:chOff x="0" y="0"/>
          <a:chExt cx="0" cy="0"/>
        </a:xfrm>
      </p:grpSpPr>
      <p:sp>
        <p:nvSpPr>
          <p:cNvPr id="202" name="Google Shape;202;p63"/>
          <p:cNvSpPr>
            <a:spLocks noGrp="1"/>
          </p:cNvSpPr>
          <p:nvPr>
            <p:ph type="pic" idx="2"/>
          </p:nvPr>
        </p:nvSpPr>
        <p:spPr>
          <a:xfrm>
            <a:off x="12891393" y="4849815"/>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03" name="Google Shape;203;p63"/>
          <p:cNvSpPr>
            <a:spLocks noGrp="1"/>
          </p:cNvSpPr>
          <p:nvPr>
            <p:ph type="pic" idx="3"/>
          </p:nvPr>
        </p:nvSpPr>
        <p:spPr>
          <a:xfrm>
            <a:off x="1645584" y="4849815"/>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04" name="Google Shape;204;p63"/>
          <p:cNvSpPr>
            <a:spLocks noGrp="1"/>
          </p:cNvSpPr>
          <p:nvPr>
            <p:ph type="pic" idx="4"/>
          </p:nvPr>
        </p:nvSpPr>
        <p:spPr>
          <a:xfrm>
            <a:off x="24148473" y="4849815"/>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05" name="Google Shape;205;p63"/>
          <p:cNvSpPr txBox="1">
            <a:spLocks noGrp="1"/>
          </p:cNvSpPr>
          <p:nvPr>
            <p:ph type="body" idx="1"/>
          </p:nvPr>
        </p:nvSpPr>
        <p:spPr>
          <a:xfrm>
            <a:off x="1656843" y="9981885"/>
            <a:ext cx="1077865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06" name="Google Shape;206;p63"/>
          <p:cNvSpPr txBox="1">
            <a:spLocks noGrp="1"/>
          </p:cNvSpPr>
          <p:nvPr>
            <p:ph type="body" idx="5"/>
          </p:nvPr>
        </p:nvSpPr>
        <p:spPr>
          <a:xfrm>
            <a:off x="1656843" y="10669494"/>
            <a:ext cx="1077865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07" name="Google Shape;207;p63"/>
          <p:cNvSpPr txBox="1">
            <a:spLocks noGrp="1"/>
          </p:cNvSpPr>
          <p:nvPr>
            <p:ph type="body" idx="6"/>
          </p:nvPr>
        </p:nvSpPr>
        <p:spPr>
          <a:xfrm>
            <a:off x="12894348" y="9981885"/>
            <a:ext cx="1077865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08" name="Google Shape;208;p63"/>
          <p:cNvSpPr txBox="1">
            <a:spLocks noGrp="1"/>
          </p:cNvSpPr>
          <p:nvPr>
            <p:ph type="body" idx="7"/>
          </p:nvPr>
        </p:nvSpPr>
        <p:spPr>
          <a:xfrm>
            <a:off x="12894348" y="10669494"/>
            <a:ext cx="1077865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09" name="Google Shape;209;p63"/>
          <p:cNvSpPr txBox="1">
            <a:spLocks noGrp="1"/>
          </p:cNvSpPr>
          <p:nvPr>
            <p:ph type="body" idx="8"/>
          </p:nvPr>
        </p:nvSpPr>
        <p:spPr>
          <a:xfrm>
            <a:off x="24151314" y="9981885"/>
            <a:ext cx="1077910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10" name="Google Shape;210;p63"/>
          <p:cNvSpPr txBox="1">
            <a:spLocks noGrp="1"/>
          </p:cNvSpPr>
          <p:nvPr>
            <p:ph type="body" idx="9"/>
          </p:nvPr>
        </p:nvSpPr>
        <p:spPr>
          <a:xfrm>
            <a:off x="24151314" y="10669494"/>
            <a:ext cx="1077910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11" name="Google Shape;211;p63"/>
          <p:cNvSpPr>
            <a:spLocks noGrp="1"/>
          </p:cNvSpPr>
          <p:nvPr>
            <p:ph type="pic" idx="13"/>
          </p:nvPr>
        </p:nvSpPr>
        <p:spPr>
          <a:xfrm>
            <a:off x="12902655" y="11931888"/>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12" name="Google Shape;212;p63"/>
          <p:cNvSpPr>
            <a:spLocks noGrp="1"/>
          </p:cNvSpPr>
          <p:nvPr>
            <p:ph type="pic" idx="14"/>
          </p:nvPr>
        </p:nvSpPr>
        <p:spPr>
          <a:xfrm>
            <a:off x="1656843" y="11931888"/>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13" name="Google Shape;213;p63"/>
          <p:cNvSpPr>
            <a:spLocks noGrp="1"/>
          </p:cNvSpPr>
          <p:nvPr>
            <p:ph type="pic" idx="15"/>
          </p:nvPr>
        </p:nvSpPr>
        <p:spPr>
          <a:xfrm>
            <a:off x="24159735" y="11931888"/>
            <a:ext cx="1078992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14" name="Google Shape;214;p63"/>
          <p:cNvSpPr txBox="1">
            <a:spLocks noGrp="1"/>
          </p:cNvSpPr>
          <p:nvPr>
            <p:ph type="body" idx="16"/>
          </p:nvPr>
        </p:nvSpPr>
        <p:spPr>
          <a:xfrm>
            <a:off x="1668105" y="17063961"/>
            <a:ext cx="1077865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15" name="Google Shape;215;p63"/>
          <p:cNvSpPr txBox="1">
            <a:spLocks noGrp="1"/>
          </p:cNvSpPr>
          <p:nvPr>
            <p:ph type="body" idx="17"/>
          </p:nvPr>
        </p:nvSpPr>
        <p:spPr>
          <a:xfrm>
            <a:off x="1668105" y="17751567"/>
            <a:ext cx="1077865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16" name="Google Shape;216;p63"/>
          <p:cNvSpPr txBox="1">
            <a:spLocks noGrp="1"/>
          </p:cNvSpPr>
          <p:nvPr>
            <p:ph type="body" idx="18"/>
          </p:nvPr>
        </p:nvSpPr>
        <p:spPr>
          <a:xfrm>
            <a:off x="12905610" y="17063961"/>
            <a:ext cx="1077865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17" name="Google Shape;217;p63"/>
          <p:cNvSpPr txBox="1">
            <a:spLocks noGrp="1"/>
          </p:cNvSpPr>
          <p:nvPr>
            <p:ph type="body" idx="19"/>
          </p:nvPr>
        </p:nvSpPr>
        <p:spPr>
          <a:xfrm>
            <a:off x="12905610" y="17751567"/>
            <a:ext cx="1077865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18" name="Google Shape;218;p63"/>
          <p:cNvSpPr txBox="1">
            <a:spLocks noGrp="1"/>
          </p:cNvSpPr>
          <p:nvPr>
            <p:ph type="body" idx="20"/>
          </p:nvPr>
        </p:nvSpPr>
        <p:spPr>
          <a:xfrm>
            <a:off x="24162576" y="17063961"/>
            <a:ext cx="10779102"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19" name="Google Shape;219;p63"/>
          <p:cNvSpPr txBox="1">
            <a:spLocks noGrp="1"/>
          </p:cNvSpPr>
          <p:nvPr>
            <p:ph type="body" idx="21"/>
          </p:nvPr>
        </p:nvSpPr>
        <p:spPr>
          <a:xfrm>
            <a:off x="24162576" y="17751567"/>
            <a:ext cx="10779102"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20" name="Google Shape;220;p63"/>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63"/>
          <p:cNvSpPr txBox="1">
            <a:spLocks noGrp="1"/>
          </p:cNvSpPr>
          <p:nvPr>
            <p:ph type="body" idx="22"/>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7-up Image">
  <p:cSld name="7-up Image">
    <p:spTree>
      <p:nvGrpSpPr>
        <p:cNvPr id="1" name="Shape 222"/>
        <p:cNvGrpSpPr/>
        <p:nvPr/>
      </p:nvGrpSpPr>
      <p:grpSpPr>
        <a:xfrm>
          <a:off x="0" y="0"/>
          <a:ext cx="0" cy="0"/>
          <a:chOff x="0" y="0"/>
          <a:chExt cx="0" cy="0"/>
        </a:xfrm>
      </p:grpSpPr>
      <p:sp>
        <p:nvSpPr>
          <p:cNvPr id="223" name="Google Shape;223;p64"/>
          <p:cNvSpPr txBox="1">
            <a:spLocks noGrp="1"/>
          </p:cNvSpPr>
          <p:nvPr>
            <p:ph type="body" idx="1"/>
          </p:nvPr>
        </p:nvSpPr>
        <p:spPr>
          <a:xfrm>
            <a:off x="14335071" y="17059122"/>
            <a:ext cx="795528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24" name="Google Shape;224;p64"/>
          <p:cNvSpPr txBox="1">
            <a:spLocks noGrp="1"/>
          </p:cNvSpPr>
          <p:nvPr>
            <p:ph type="body" idx="2"/>
          </p:nvPr>
        </p:nvSpPr>
        <p:spPr>
          <a:xfrm>
            <a:off x="5886574" y="17059122"/>
            <a:ext cx="7970337"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25" name="Google Shape;225;p64"/>
          <p:cNvSpPr txBox="1">
            <a:spLocks noGrp="1"/>
          </p:cNvSpPr>
          <p:nvPr>
            <p:ph type="body" idx="3"/>
          </p:nvPr>
        </p:nvSpPr>
        <p:spPr>
          <a:xfrm>
            <a:off x="14335071" y="17727057"/>
            <a:ext cx="795528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26" name="Google Shape;226;p64"/>
          <p:cNvSpPr txBox="1">
            <a:spLocks noGrp="1"/>
          </p:cNvSpPr>
          <p:nvPr>
            <p:ph type="body" idx="4"/>
          </p:nvPr>
        </p:nvSpPr>
        <p:spPr>
          <a:xfrm>
            <a:off x="5886574" y="17727057"/>
            <a:ext cx="7970337"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27" name="Google Shape;227;p64"/>
          <p:cNvSpPr>
            <a:spLocks noGrp="1"/>
          </p:cNvSpPr>
          <p:nvPr>
            <p:ph type="pic" idx="5"/>
          </p:nvPr>
        </p:nvSpPr>
        <p:spPr>
          <a:xfrm>
            <a:off x="5886573" y="11926197"/>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28" name="Google Shape;228;p64"/>
          <p:cNvSpPr>
            <a:spLocks noGrp="1"/>
          </p:cNvSpPr>
          <p:nvPr>
            <p:ph type="pic" idx="6"/>
          </p:nvPr>
        </p:nvSpPr>
        <p:spPr>
          <a:xfrm>
            <a:off x="14335074" y="11926197"/>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29" name="Google Shape;229;p64"/>
          <p:cNvSpPr>
            <a:spLocks noGrp="1"/>
          </p:cNvSpPr>
          <p:nvPr>
            <p:ph type="pic" idx="7"/>
          </p:nvPr>
        </p:nvSpPr>
        <p:spPr>
          <a:xfrm>
            <a:off x="22783575" y="11926197"/>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30" name="Google Shape;230;p64"/>
          <p:cNvSpPr txBox="1">
            <a:spLocks noGrp="1"/>
          </p:cNvSpPr>
          <p:nvPr>
            <p:ph type="body" idx="8"/>
          </p:nvPr>
        </p:nvSpPr>
        <p:spPr>
          <a:xfrm>
            <a:off x="22783577" y="17059122"/>
            <a:ext cx="7951467"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31" name="Google Shape;231;p64"/>
          <p:cNvSpPr txBox="1">
            <a:spLocks noGrp="1"/>
          </p:cNvSpPr>
          <p:nvPr>
            <p:ph type="body" idx="9"/>
          </p:nvPr>
        </p:nvSpPr>
        <p:spPr>
          <a:xfrm>
            <a:off x="22783577" y="17727057"/>
            <a:ext cx="7951467"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32" name="Google Shape;232;p64"/>
          <p:cNvSpPr>
            <a:spLocks noGrp="1"/>
          </p:cNvSpPr>
          <p:nvPr>
            <p:ph type="pic" idx="13"/>
          </p:nvPr>
        </p:nvSpPr>
        <p:spPr>
          <a:xfrm>
            <a:off x="18534609" y="4849815"/>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33" name="Google Shape;233;p64"/>
          <p:cNvSpPr>
            <a:spLocks noGrp="1"/>
          </p:cNvSpPr>
          <p:nvPr>
            <p:ph type="pic" idx="14"/>
          </p:nvPr>
        </p:nvSpPr>
        <p:spPr>
          <a:xfrm>
            <a:off x="10086108" y="4849815"/>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34" name="Google Shape;234;p64"/>
          <p:cNvSpPr>
            <a:spLocks noGrp="1"/>
          </p:cNvSpPr>
          <p:nvPr>
            <p:ph type="pic" idx="15"/>
          </p:nvPr>
        </p:nvSpPr>
        <p:spPr>
          <a:xfrm>
            <a:off x="1637607" y="4849815"/>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35" name="Google Shape;235;p64"/>
          <p:cNvSpPr>
            <a:spLocks noGrp="1"/>
          </p:cNvSpPr>
          <p:nvPr>
            <p:ph type="pic" idx="16"/>
          </p:nvPr>
        </p:nvSpPr>
        <p:spPr>
          <a:xfrm>
            <a:off x="26983113" y="4849815"/>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36" name="Google Shape;236;p64"/>
          <p:cNvSpPr txBox="1">
            <a:spLocks noGrp="1"/>
          </p:cNvSpPr>
          <p:nvPr>
            <p:ph type="body" idx="17"/>
          </p:nvPr>
        </p:nvSpPr>
        <p:spPr>
          <a:xfrm>
            <a:off x="10094411" y="9981885"/>
            <a:ext cx="794697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37" name="Google Shape;237;p64"/>
          <p:cNvSpPr txBox="1">
            <a:spLocks noGrp="1"/>
          </p:cNvSpPr>
          <p:nvPr>
            <p:ph type="body" idx="18"/>
          </p:nvPr>
        </p:nvSpPr>
        <p:spPr>
          <a:xfrm>
            <a:off x="1637604" y="9981885"/>
            <a:ext cx="794697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38" name="Google Shape;238;p64"/>
          <p:cNvSpPr txBox="1">
            <a:spLocks noGrp="1"/>
          </p:cNvSpPr>
          <p:nvPr>
            <p:ph type="body" idx="19"/>
          </p:nvPr>
        </p:nvSpPr>
        <p:spPr>
          <a:xfrm>
            <a:off x="10094411" y="10669494"/>
            <a:ext cx="794697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39" name="Google Shape;239;p64"/>
          <p:cNvSpPr txBox="1">
            <a:spLocks noGrp="1"/>
          </p:cNvSpPr>
          <p:nvPr>
            <p:ph type="body" idx="20"/>
          </p:nvPr>
        </p:nvSpPr>
        <p:spPr>
          <a:xfrm>
            <a:off x="1637604" y="10669494"/>
            <a:ext cx="794697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40" name="Google Shape;240;p64"/>
          <p:cNvSpPr txBox="1">
            <a:spLocks noGrp="1"/>
          </p:cNvSpPr>
          <p:nvPr>
            <p:ph type="body" idx="21"/>
          </p:nvPr>
        </p:nvSpPr>
        <p:spPr>
          <a:xfrm>
            <a:off x="18534605" y="9981885"/>
            <a:ext cx="794697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41" name="Google Shape;241;p64"/>
          <p:cNvSpPr txBox="1">
            <a:spLocks noGrp="1"/>
          </p:cNvSpPr>
          <p:nvPr>
            <p:ph type="body" idx="22"/>
          </p:nvPr>
        </p:nvSpPr>
        <p:spPr>
          <a:xfrm>
            <a:off x="18534605" y="10669494"/>
            <a:ext cx="794697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42" name="Google Shape;242;p64"/>
          <p:cNvSpPr txBox="1">
            <a:spLocks noGrp="1"/>
          </p:cNvSpPr>
          <p:nvPr>
            <p:ph type="body" idx="23"/>
          </p:nvPr>
        </p:nvSpPr>
        <p:spPr>
          <a:xfrm>
            <a:off x="26983115" y="9981885"/>
            <a:ext cx="794730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43" name="Google Shape;243;p64"/>
          <p:cNvSpPr txBox="1">
            <a:spLocks noGrp="1"/>
          </p:cNvSpPr>
          <p:nvPr>
            <p:ph type="body" idx="24"/>
          </p:nvPr>
        </p:nvSpPr>
        <p:spPr>
          <a:xfrm>
            <a:off x="26983115" y="10669494"/>
            <a:ext cx="794730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44" name="Google Shape;244;p64"/>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5" name="Google Shape;245;p64"/>
          <p:cNvSpPr txBox="1">
            <a:spLocks noGrp="1"/>
          </p:cNvSpPr>
          <p:nvPr>
            <p:ph type="body" idx="25"/>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8-up Image">
  <p:cSld name="8-up Image">
    <p:spTree>
      <p:nvGrpSpPr>
        <p:cNvPr id="1" name="Shape 246"/>
        <p:cNvGrpSpPr/>
        <p:nvPr/>
      </p:nvGrpSpPr>
      <p:grpSpPr>
        <a:xfrm>
          <a:off x="0" y="0"/>
          <a:ext cx="0" cy="0"/>
          <a:chOff x="0" y="0"/>
          <a:chExt cx="0" cy="0"/>
        </a:xfrm>
      </p:grpSpPr>
      <p:sp>
        <p:nvSpPr>
          <p:cNvPr id="247" name="Google Shape;247;p65"/>
          <p:cNvSpPr>
            <a:spLocks noGrp="1"/>
          </p:cNvSpPr>
          <p:nvPr>
            <p:ph type="pic" idx="2"/>
          </p:nvPr>
        </p:nvSpPr>
        <p:spPr>
          <a:xfrm>
            <a:off x="1637604" y="11926197"/>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48" name="Google Shape;248;p65"/>
          <p:cNvSpPr>
            <a:spLocks noGrp="1"/>
          </p:cNvSpPr>
          <p:nvPr>
            <p:ph type="pic" idx="3"/>
          </p:nvPr>
        </p:nvSpPr>
        <p:spPr>
          <a:xfrm>
            <a:off x="10086105" y="11926197"/>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49" name="Google Shape;249;p65"/>
          <p:cNvSpPr>
            <a:spLocks noGrp="1"/>
          </p:cNvSpPr>
          <p:nvPr>
            <p:ph type="pic" idx="4"/>
          </p:nvPr>
        </p:nvSpPr>
        <p:spPr>
          <a:xfrm>
            <a:off x="18534606" y="11926197"/>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50" name="Google Shape;250;p65"/>
          <p:cNvSpPr>
            <a:spLocks noGrp="1"/>
          </p:cNvSpPr>
          <p:nvPr>
            <p:ph type="pic" idx="5"/>
          </p:nvPr>
        </p:nvSpPr>
        <p:spPr>
          <a:xfrm>
            <a:off x="18534609" y="4849815"/>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51" name="Google Shape;251;p65"/>
          <p:cNvSpPr>
            <a:spLocks noGrp="1"/>
          </p:cNvSpPr>
          <p:nvPr>
            <p:ph type="pic" idx="6"/>
          </p:nvPr>
        </p:nvSpPr>
        <p:spPr>
          <a:xfrm>
            <a:off x="10086108" y="4849815"/>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52" name="Google Shape;252;p65"/>
          <p:cNvSpPr>
            <a:spLocks noGrp="1"/>
          </p:cNvSpPr>
          <p:nvPr>
            <p:ph type="pic" idx="7"/>
          </p:nvPr>
        </p:nvSpPr>
        <p:spPr>
          <a:xfrm>
            <a:off x="1637607" y="4849815"/>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53" name="Google Shape;253;p65"/>
          <p:cNvSpPr>
            <a:spLocks noGrp="1"/>
          </p:cNvSpPr>
          <p:nvPr>
            <p:ph type="pic" idx="8"/>
          </p:nvPr>
        </p:nvSpPr>
        <p:spPr>
          <a:xfrm>
            <a:off x="26983113" y="4849815"/>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54" name="Google Shape;254;p65"/>
          <p:cNvSpPr>
            <a:spLocks noGrp="1"/>
          </p:cNvSpPr>
          <p:nvPr>
            <p:ph type="pic" idx="9"/>
          </p:nvPr>
        </p:nvSpPr>
        <p:spPr>
          <a:xfrm>
            <a:off x="26968062" y="11926197"/>
            <a:ext cx="795528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55" name="Google Shape;255;p65"/>
          <p:cNvSpPr txBox="1">
            <a:spLocks noGrp="1"/>
          </p:cNvSpPr>
          <p:nvPr>
            <p:ph type="body" idx="1"/>
          </p:nvPr>
        </p:nvSpPr>
        <p:spPr>
          <a:xfrm>
            <a:off x="10094411" y="9981885"/>
            <a:ext cx="794697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56" name="Google Shape;256;p65"/>
          <p:cNvSpPr txBox="1">
            <a:spLocks noGrp="1"/>
          </p:cNvSpPr>
          <p:nvPr>
            <p:ph type="body" idx="13"/>
          </p:nvPr>
        </p:nvSpPr>
        <p:spPr>
          <a:xfrm>
            <a:off x="1637604" y="9981885"/>
            <a:ext cx="794697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57" name="Google Shape;257;p65"/>
          <p:cNvSpPr txBox="1">
            <a:spLocks noGrp="1"/>
          </p:cNvSpPr>
          <p:nvPr>
            <p:ph type="body" idx="14"/>
          </p:nvPr>
        </p:nvSpPr>
        <p:spPr>
          <a:xfrm>
            <a:off x="10094411" y="10669494"/>
            <a:ext cx="794697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58" name="Google Shape;258;p65"/>
          <p:cNvSpPr txBox="1">
            <a:spLocks noGrp="1"/>
          </p:cNvSpPr>
          <p:nvPr>
            <p:ph type="body" idx="15"/>
          </p:nvPr>
        </p:nvSpPr>
        <p:spPr>
          <a:xfrm>
            <a:off x="1637604" y="10669494"/>
            <a:ext cx="794697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59" name="Google Shape;259;p65"/>
          <p:cNvSpPr txBox="1">
            <a:spLocks noGrp="1"/>
          </p:cNvSpPr>
          <p:nvPr>
            <p:ph type="body" idx="16"/>
          </p:nvPr>
        </p:nvSpPr>
        <p:spPr>
          <a:xfrm>
            <a:off x="18534605" y="9981885"/>
            <a:ext cx="794697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0" name="Google Shape;260;p65"/>
          <p:cNvSpPr txBox="1">
            <a:spLocks noGrp="1"/>
          </p:cNvSpPr>
          <p:nvPr>
            <p:ph type="body" idx="17"/>
          </p:nvPr>
        </p:nvSpPr>
        <p:spPr>
          <a:xfrm>
            <a:off x="18534605" y="10669494"/>
            <a:ext cx="794697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1" name="Google Shape;261;p65"/>
          <p:cNvSpPr txBox="1">
            <a:spLocks noGrp="1"/>
          </p:cNvSpPr>
          <p:nvPr>
            <p:ph type="body" idx="18"/>
          </p:nvPr>
        </p:nvSpPr>
        <p:spPr>
          <a:xfrm>
            <a:off x="26983115" y="9981885"/>
            <a:ext cx="794730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2" name="Google Shape;262;p65"/>
          <p:cNvSpPr txBox="1">
            <a:spLocks noGrp="1"/>
          </p:cNvSpPr>
          <p:nvPr>
            <p:ph type="body" idx="19"/>
          </p:nvPr>
        </p:nvSpPr>
        <p:spPr>
          <a:xfrm>
            <a:off x="26983115" y="10669494"/>
            <a:ext cx="794730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3" name="Google Shape;263;p65"/>
          <p:cNvSpPr txBox="1">
            <a:spLocks noGrp="1"/>
          </p:cNvSpPr>
          <p:nvPr>
            <p:ph type="body" idx="20"/>
          </p:nvPr>
        </p:nvSpPr>
        <p:spPr>
          <a:xfrm>
            <a:off x="10087334" y="17059122"/>
            <a:ext cx="794697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4" name="Google Shape;264;p65"/>
          <p:cNvSpPr txBox="1">
            <a:spLocks noGrp="1"/>
          </p:cNvSpPr>
          <p:nvPr>
            <p:ph type="body" idx="21"/>
          </p:nvPr>
        </p:nvSpPr>
        <p:spPr>
          <a:xfrm>
            <a:off x="1630527" y="17059122"/>
            <a:ext cx="794697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5" name="Google Shape;265;p65"/>
          <p:cNvSpPr txBox="1">
            <a:spLocks noGrp="1"/>
          </p:cNvSpPr>
          <p:nvPr>
            <p:ph type="body" idx="22"/>
          </p:nvPr>
        </p:nvSpPr>
        <p:spPr>
          <a:xfrm>
            <a:off x="10087334" y="17746728"/>
            <a:ext cx="794697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6" name="Google Shape;266;p65"/>
          <p:cNvSpPr txBox="1">
            <a:spLocks noGrp="1"/>
          </p:cNvSpPr>
          <p:nvPr>
            <p:ph type="body" idx="23"/>
          </p:nvPr>
        </p:nvSpPr>
        <p:spPr>
          <a:xfrm>
            <a:off x="1630527" y="17746728"/>
            <a:ext cx="794697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7" name="Google Shape;267;p65"/>
          <p:cNvSpPr txBox="1">
            <a:spLocks noGrp="1"/>
          </p:cNvSpPr>
          <p:nvPr>
            <p:ph type="body" idx="24"/>
          </p:nvPr>
        </p:nvSpPr>
        <p:spPr>
          <a:xfrm>
            <a:off x="18527531" y="17059122"/>
            <a:ext cx="794697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8" name="Google Shape;268;p65"/>
          <p:cNvSpPr txBox="1">
            <a:spLocks noGrp="1"/>
          </p:cNvSpPr>
          <p:nvPr>
            <p:ph type="body" idx="25"/>
          </p:nvPr>
        </p:nvSpPr>
        <p:spPr>
          <a:xfrm>
            <a:off x="18527531" y="17746728"/>
            <a:ext cx="794697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69" name="Google Shape;269;p65"/>
          <p:cNvSpPr txBox="1">
            <a:spLocks noGrp="1"/>
          </p:cNvSpPr>
          <p:nvPr>
            <p:ph type="body" idx="26"/>
          </p:nvPr>
        </p:nvSpPr>
        <p:spPr>
          <a:xfrm>
            <a:off x="26976041" y="17059122"/>
            <a:ext cx="794730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70" name="Google Shape;270;p65"/>
          <p:cNvSpPr txBox="1">
            <a:spLocks noGrp="1"/>
          </p:cNvSpPr>
          <p:nvPr>
            <p:ph type="body" idx="27"/>
          </p:nvPr>
        </p:nvSpPr>
        <p:spPr>
          <a:xfrm>
            <a:off x="26976041" y="17746728"/>
            <a:ext cx="794730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71" name="Google Shape;271;p65"/>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2" name="Google Shape;272;p65"/>
          <p:cNvSpPr txBox="1">
            <a:spLocks noGrp="1"/>
          </p:cNvSpPr>
          <p:nvPr>
            <p:ph type="body" idx="28"/>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9-up Image">
  <p:cSld name="9-up Image">
    <p:spTree>
      <p:nvGrpSpPr>
        <p:cNvPr id="1" name="Shape 273"/>
        <p:cNvGrpSpPr/>
        <p:nvPr/>
      </p:nvGrpSpPr>
      <p:grpSpPr>
        <a:xfrm>
          <a:off x="0" y="0"/>
          <a:ext cx="0" cy="0"/>
          <a:chOff x="0" y="0"/>
          <a:chExt cx="0" cy="0"/>
        </a:xfrm>
      </p:grpSpPr>
      <p:sp>
        <p:nvSpPr>
          <p:cNvPr id="274" name="Google Shape;274;p66"/>
          <p:cNvSpPr txBox="1">
            <a:spLocks noGrp="1"/>
          </p:cNvSpPr>
          <p:nvPr>
            <p:ph type="body" idx="1"/>
          </p:nvPr>
        </p:nvSpPr>
        <p:spPr>
          <a:xfrm>
            <a:off x="11782112" y="17059122"/>
            <a:ext cx="626148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75" name="Google Shape;275;p66"/>
          <p:cNvSpPr txBox="1">
            <a:spLocks noGrp="1"/>
          </p:cNvSpPr>
          <p:nvPr>
            <p:ph type="body" idx="2"/>
          </p:nvPr>
        </p:nvSpPr>
        <p:spPr>
          <a:xfrm>
            <a:off x="5037422" y="17059122"/>
            <a:ext cx="6254841"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76" name="Google Shape;276;p66"/>
          <p:cNvSpPr txBox="1">
            <a:spLocks noGrp="1"/>
          </p:cNvSpPr>
          <p:nvPr>
            <p:ph type="body" idx="3"/>
          </p:nvPr>
        </p:nvSpPr>
        <p:spPr>
          <a:xfrm>
            <a:off x="11782112" y="17727057"/>
            <a:ext cx="626148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77" name="Google Shape;277;p66"/>
          <p:cNvSpPr txBox="1">
            <a:spLocks noGrp="1"/>
          </p:cNvSpPr>
          <p:nvPr>
            <p:ph type="body" idx="4"/>
          </p:nvPr>
        </p:nvSpPr>
        <p:spPr>
          <a:xfrm>
            <a:off x="5037422" y="17727057"/>
            <a:ext cx="6254841"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78" name="Google Shape;278;p66"/>
          <p:cNvSpPr>
            <a:spLocks noGrp="1"/>
          </p:cNvSpPr>
          <p:nvPr>
            <p:ph type="pic" idx="5"/>
          </p:nvPr>
        </p:nvSpPr>
        <p:spPr>
          <a:xfrm>
            <a:off x="5021178" y="11926197"/>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79" name="Google Shape;279;p66"/>
          <p:cNvSpPr>
            <a:spLocks noGrp="1"/>
          </p:cNvSpPr>
          <p:nvPr>
            <p:ph type="pic" idx="6"/>
          </p:nvPr>
        </p:nvSpPr>
        <p:spPr>
          <a:xfrm>
            <a:off x="11779716" y="11926197"/>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80" name="Google Shape;280;p66"/>
          <p:cNvSpPr>
            <a:spLocks noGrp="1"/>
          </p:cNvSpPr>
          <p:nvPr>
            <p:ph type="pic" idx="7"/>
          </p:nvPr>
        </p:nvSpPr>
        <p:spPr>
          <a:xfrm>
            <a:off x="25286157" y="11926197"/>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81" name="Google Shape;281;p66"/>
          <p:cNvSpPr txBox="1">
            <a:spLocks noGrp="1"/>
          </p:cNvSpPr>
          <p:nvPr>
            <p:ph type="body" idx="8"/>
          </p:nvPr>
        </p:nvSpPr>
        <p:spPr>
          <a:xfrm>
            <a:off x="18532410" y="17059122"/>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82" name="Google Shape;282;p66"/>
          <p:cNvSpPr txBox="1">
            <a:spLocks noGrp="1"/>
          </p:cNvSpPr>
          <p:nvPr>
            <p:ph type="body" idx="9"/>
          </p:nvPr>
        </p:nvSpPr>
        <p:spPr>
          <a:xfrm>
            <a:off x="18532410" y="17727057"/>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83" name="Google Shape;283;p66"/>
          <p:cNvSpPr>
            <a:spLocks noGrp="1"/>
          </p:cNvSpPr>
          <p:nvPr>
            <p:ph type="pic" idx="13"/>
          </p:nvPr>
        </p:nvSpPr>
        <p:spPr>
          <a:xfrm>
            <a:off x="15152061"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84" name="Google Shape;284;p66"/>
          <p:cNvSpPr>
            <a:spLocks noGrp="1"/>
          </p:cNvSpPr>
          <p:nvPr>
            <p:ph type="pic" idx="14"/>
          </p:nvPr>
        </p:nvSpPr>
        <p:spPr>
          <a:xfrm>
            <a:off x="8394834"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85" name="Google Shape;285;p66"/>
          <p:cNvSpPr>
            <a:spLocks noGrp="1"/>
          </p:cNvSpPr>
          <p:nvPr>
            <p:ph type="pic" idx="15"/>
          </p:nvPr>
        </p:nvSpPr>
        <p:spPr>
          <a:xfrm>
            <a:off x="1637607"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86" name="Google Shape;286;p66"/>
          <p:cNvSpPr>
            <a:spLocks noGrp="1"/>
          </p:cNvSpPr>
          <p:nvPr>
            <p:ph type="pic" idx="16"/>
          </p:nvPr>
        </p:nvSpPr>
        <p:spPr>
          <a:xfrm>
            <a:off x="21909288"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87" name="Google Shape;287;p66"/>
          <p:cNvSpPr>
            <a:spLocks noGrp="1"/>
          </p:cNvSpPr>
          <p:nvPr>
            <p:ph type="pic" idx="17"/>
          </p:nvPr>
        </p:nvSpPr>
        <p:spPr>
          <a:xfrm>
            <a:off x="28666515"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88" name="Google Shape;288;p66"/>
          <p:cNvSpPr>
            <a:spLocks noGrp="1"/>
          </p:cNvSpPr>
          <p:nvPr>
            <p:ph type="pic" idx="18"/>
          </p:nvPr>
        </p:nvSpPr>
        <p:spPr>
          <a:xfrm>
            <a:off x="18527619" y="11926197"/>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289" name="Google Shape;289;p66"/>
          <p:cNvSpPr txBox="1">
            <a:spLocks noGrp="1"/>
          </p:cNvSpPr>
          <p:nvPr>
            <p:ph type="body" idx="19"/>
          </p:nvPr>
        </p:nvSpPr>
        <p:spPr>
          <a:xfrm>
            <a:off x="25307424" y="17059122"/>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0" name="Google Shape;290;p66"/>
          <p:cNvSpPr txBox="1">
            <a:spLocks noGrp="1"/>
          </p:cNvSpPr>
          <p:nvPr>
            <p:ph type="body" idx="20"/>
          </p:nvPr>
        </p:nvSpPr>
        <p:spPr>
          <a:xfrm>
            <a:off x="25307424" y="17727057"/>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1" name="Google Shape;291;p66"/>
          <p:cNvSpPr txBox="1">
            <a:spLocks noGrp="1"/>
          </p:cNvSpPr>
          <p:nvPr>
            <p:ph type="body" idx="21"/>
          </p:nvPr>
        </p:nvSpPr>
        <p:spPr>
          <a:xfrm>
            <a:off x="15141912" y="9981885"/>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2" name="Google Shape;292;p66"/>
          <p:cNvSpPr txBox="1">
            <a:spLocks noGrp="1"/>
          </p:cNvSpPr>
          <p:nvPr>
            <p:ph type="body" idx="22"/>
          </p:nvPr>
        </p:nvSpPr>
        <p:spPr>
          <a:xfrm>
            <a:off x="8391957" y="9981885"/>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3" name="Google Shape;293;p66"/>
          <p:cNvSpPr txBox="1">
            <a:spLocks noGrp="1"/>
          </p:cNvSpPr>
          <p:nvPr>
            <p:ph type="body" idx="23"/>
          </p:nvPr>
        </p:nvSpPr>
        <p:spPr>
          <a:xfrm>
            <a:off x="15141912" y="10669494"/>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4" name="Google Shape;294;p66"/>
          <p:cNvSpPr txBox="1">
            <a:spLocks noGrp="1"/>
          </p:cNvSpPr>
          <p:nvPr>
            <p:ph type="body" idx="24"/>
          </p:nvPr>
        </p:nvSpPr>
        <p:spPr>
          <a:xfrm>
            <a:off x="8391957" y="10669494"/>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5" name="Google Shape;295;p66"/>
          <p:cNvSpPr txBox="1">
            <a:spLocks noGrp="1"/>
          </p:cNvSpPr>
          <p:nvPr>
            <p:ph type="body" idx="25"/>
          </p:nvPr>
        </p:nvSpPr>
        <p:spPr>
          <a:xfrm>
            <a:off x="21900663" y="9981885"/>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6" name="Google Shape;296;p66"/>
          <p:cNvSpPr txBox="1">
            <a:spLocks noGrp="1"/>
          </p:cNvSpPr>
          <p:nvPr>
            <p:ph type="body" idx="26"/>
          </p:nvPr>
        </p:nvSpPr>
        <p:spPr>
          <a:xfrm>
            <a:off x="21900663" y="10669494"/>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7" name="Google Shape;297;p66"/>
          <p:cNvSpPr txBox="1">
            <a:spLocks noGrp="1"/>
          </p:cNvSpPr>
          <p:nvPr>
            <p:ph type="body" idx="27"/>
          </p:nvPr>
        </p:nvSpPr>
        <p:spPr>
          <a:xfrm>
            <a:off x="28666517" y="9981885"/>
            <a:ext cx="6263901"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8" name="Google Shape;298;p66"/>
          <p:cNvSpPr txBox="1">
            <a:spLocks noGrp="1"/>
          </p:cNvSpPr>
          <p:nvPr>
            <p:ph type="body" idx="28"/>
          </p:nvPr>
        </p:nvSpPr>
        <p:spPr>
          <a:xfrm>
            <a:off x="28666517" y="10669494"/>
            <a:ext cx="6263901"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299" name="Google Shape;299;p66"/>
          <p:cNvSpPr txBox="1">
            <a:spLocks noGrp="1"/>
          </p:cNvSpPr>
          <p:nvPr>
            <p:ph type="body" idx="29"/>
          </p:nvPr>
        </p:nvSpPr>
        <p:spPr>
          <a:xfrm>
            <a:off x="1637607" y="9981885"/>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00" name="Google Shape;300;p66"/>
          <p:cNvSpPr txBox="1">
            <a:spLocks noGrp="1"/>
          </p:cNvSpPr>
          <p:nvPr>
            <p:ph type="body" idx="30"/>
          </p:nvPr>
        </p:nvSpPr>
        <p:spPr>
          <a:xfrm>
            <a:off x="1637607" y="10669494"/>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01" name="Google Shape;301;p66"/>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2" name="Google Shape;302;p66"/>
          <p:cNvSpPr txBox="1">
            <a:spLocks noGrp="1"/>
          </p:cNvSpPr>
          <p:nvPr>
            <p:ph type="body" idx="3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10-up Image">
  <p:cSld name="10-up Image">
    <p:spTree>
      <p:nvGrpSpPr>
        <p:cNvPr id="1" name="Shape 303"/>
        <p:cNvGrpSpPr/>
        <p:nvPr/>
      </p:nvGrpSpPr>
      <p:grpSpPr>
        <a:xfrm>
          <a:off x="0" y="0"/>
          <a:ext cx="0" cy="0"/>
          <a:chOff x="0" y="0"/>
          <a:chExt cx="0" cy="0"/>
        </a:xfrm>
      </p:grpSpPr>
      <p:sp>
        <p:nvSpPr>
          <p:cNvPr id="304" name="Google Shape;304;p67"/>
          <p:cNvSpPr txBox="1">
            <a:spLocks noGrp="1"/>
          </p:cNvSpPr>
          <p:nvPr>
            <p:ph type="body" idx="1"/>
          </p:nvPr>
        </p:nvSpPr>
        <p:spPr>
          <a:xfrm>
            <a:off x="8382296" y="17059122"/>
            <a:ext cx="6261483"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05" name="Google Shape;305;p67"/>
          <p:cNvSpPr txBox="1">
            <a:spLocks noGrp="1"/>
          </p:cNvSpPr>
          <p:nvPr>
            <p:ph type="body" idx="2"/>
          </p:nvPr>
        </p:nvSpPr>
        <p:spPr>
          <a:xfrm>
            <a:off x="1637609" y="17059122"/>
            <a:ext cx="6254841"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06" name="Google Shape;306;p67"/>
          <p:cNvSpPr txBox="1">
            <a:spLocks noGrp="1"/>
          </p:cNvSpPr>
          <p:nvPr>
            <p:ph type="body" idx="3"/>
          </p:nvPr>
        </p:nvSpPr>
        <p:spPr>
          <a:xfrm>
            <a:off x="8382296" y="17727057"/>
            <a:ext cx="6261483"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07" name="Google Shape;307;p67"/>
          <p:cNvSpPr txBox="1">
            <a:spLocks noGrp="1"/>
          </p:cNvSpPr>
          <p:nvPr>
            <p:ph type="body" idx="4"/>
          </p:nvPr>
        </p:nvSpPr>
        <p:spPr>
          <a:xfrm>
            <a:off x="1637609" y="17727057"/>
            <a:ext cx="6254841"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08" name="Google Shape;308;p67"/>
          <p:cNvSpPr>
            <a:spLocks noGrp="1"/>
          </p:cNvSpPr>
          <p:nvPr>
            <p:ph type="pic" idx="5"/>
          </p:nvPr>
        </p:nvSpPr>
        <p:spPr>
          <a:xfrm>
            <a:off x="1637604" y="11926197"/>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09" name="Google Shape;309;p67"/>
          <p:cNvSpPr>
            <a:spLocks noGrp="1"/>
          </p:cNvSpPr>
          <p:nvPr>
            <p:ph type="pic" idx="6"/>
          </p:nvPr>
        </p:nvSpPr>
        <p:spPr>
          <a:xfrm>
            <a:off x="8396142" y="11926197"/>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10" name="Google Shape;310;p67"/>
          <p:cNvSpPr>
            <a:spLocks noGrp="1"/>
          </p:cNvSpPr>
          <p:nvPr>
            <p:ph type="pic" idx="7"/>
          </p:nvPr>
        </p:nvSpPr>
        <p:spPr>
          <a:xfrm>
            <a:off x="21902586" y="11926197"/>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11" name="Google Shape;311;p67"/>
          <p:cNvSpPr txBox="1">
            <a:spLocks noGrp="1"/>
          </p:cNvSpPr>
          <p:nvPr>
            <p:ph type="body" idx="8"/>
          </p:nvPr>
        </p:nvSpPr>
        <p:spPr>
          <a:xfrm>
            <a:off x="15132594" y="17059122"/>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12" name="Google Shape;312;p67"/>
          <p:cNvSpPr txBox="1">
            <a:spLocks noGrp="1"/>
          </p:cNvSpPr>
          <p:nvPr>
            <p:ph type="body" idx="9"/>
          </p:nvPr>
        </p:nvSpPr>
        <p:spPr>
          <a:xfrm>
            <a:off x="15132594" y="17727057"/>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13" name="Google Shape;313;p67"/>
          <p:cNvSpPr>
            <a:spLocks noGrp="1"/>
          </p:cNvSpPr>
          <p:nvPr>
            <p:ph type="pic" idx="13"/>
          </p:nvPr>
        </p:nvSpPr>
        <p:spPr>
          <a:xfrm>
            <a:off x="15152061"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14" name="Google Shape;314;p67"/>
          <p:cNvSpPr>
            <a:spLocks noGrp="1"/>
          </p:cNvSpPr>
          <p:nvPr>
            <p:ph type="pic" idx="14"/>
          </p:nvPr>
        </p:nvSpPr>
        <p:spPr>
          <a:xfrm>
            <a:off x="8394834"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15" name="Google Shape;315;p67"/>
          <p:cNvSpPr>
            <a:spLocks noGrp="1"/>
          </p:cNvSpPr>
          <p:nvPr>
            <p:ph type="pic" idx="15"/>
          </p:nvPr>
        </p:nvSpPr>
        <p:spPr>
          <a:xfrm>
            <a:off x="1637607"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16" name="Google Shape;316;p67"/>
          <p:cNvSpPr>
            <a:spLocks noGrp="1"/>
          </p:cNvSpPr>
          <p:nvPr>
            <p:ph type="pic" idx="16"/>
          </p:nvPr>
        </p:nvSpPr>
        <p:spPr>
          <a:xfrm>
            <a:off x="21909288"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17" name="Google Shape;317;p67"/>
          <p:cNvSpPr>
            <a:spLocks noGrp="1"/>
          </p:cNvSpPr>
          <p:nvPr>
            <p:ph type="pic" idx="17"/>
          </p:nvPr>
        </p:nvSpPr>
        <p:spPr>
          <a:xfrm>
            <a:off x="28666515" y="4848840"/>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18" name="Google Shape;318;p67"/>
          <p:cNvSpPr>
            <a:spLocks noGrp="1"/>
          </p:cNvSpPr>
          <p:nvPr>
            <p:ph type="pic" idx="18"/>
          </p:nvPr>
        </p:nvSpPr>
        <p:spPr>
          <a:xfrm>
            <a:off x="15144048" y="11926197"/>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19" name="Google Shape;319;p67"/>
          <p:cNvSpPr txBox="1">
            <a:spLocks noGrp="1"/>
          </p:cNvSpPr>
          <p:nvPr>
            <p:ph type="body" idx="19"/>
          </p:nvPr>
        </p:nvSpPr>
        <p:spPr>
          <a:xfrm>
            <a:off x="21907608" y="17059122"/>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0" name="Google Shape;320;p67"/>
          <p:cNvSpPr txBox="1">
            <a:spLocks noGrp="1"/>
          </p:cNvSpPr>
          <p:nvPr>
            <p:ph type="body" idx="20"/>
          </p:nvPr>
        </p:nvSpPr>
        <p:spPr>
          <a:xfrm>
            <a:off x="21907608" y="17727057"/>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1" name="Google Shape;321;p67"/>
          <p:cNvSpPr txBox="1">
            <a:spLocks noGrp="1"/>
          </p:cNvSpPr>
          <p:nvPr>
            <p:ph type="body" idx="21"/>
          </p:nvPr>
        </p:nvSpPr>
        <p:spPr>
          <a:xfrm>
            <a:off x="15141912" y="9981885"/>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2" name="Google Shape;322;p67"/>
          <p:cNvSpPr txBox="1">
            <a:spLocks noGrp="1"/>
          </p:cNvSpPr>
          <p:nvPr>
            <p:ph type="body" idx="22"/>
          </p:nvPr>
        </p:nvSpPr>
        <p:spPr>
          <a:xfrm>
            <a:off x="8391957" y="9981885"/>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3" name="Google Shape;323;p67"/>
          <p:cNvSpPr txBox="1">
            <a:spLocks noGrp="1"/>
          </p:cNvSpPr>
          <p:nvPr>
            <p:ph type="body" idx="23"/>
          </p:nvPr>
        </p:nvSpPr>
        <p:spPr>
          <a:xfrm>
            <a:off x="15141912" y="10669494"/>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4" name="Google Shape;324;p67"/>
          <p:cNvSpPr txBox="1">
            <a:spLocks noGrp="1"/>
          </p:cNvSpPr>
          <p:nvPr>
            <p:ph type="body" idx="24"/>
          </p:nvPr>
        </p:nvSpPr>
        <p:spPr>
          <a:xfrm>
            <a:off x="8391957" y="10669494"/>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5" name="Google Shape;325;p67"/>
          <p:cNvSpPr txBox="1">
            <a:spLocks noGrp="1"/>
          </p:cNvSpPr>
          <p:nvPr>
            <p:ph type="body" idx="25"/>
          </p:nvPr>
        </p:nvSpPr>
        <p:spPr>
          <a:xfrm>
            <a:off x="21900663" y="9981885"/>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6" name="Google Shape;326;p67"/>
          <p:cNvSpPr txBox="1">
            <a:spLocks noGrp="1"/>
          </p:cNvSpPr>
          <p:nvPr>
            <p:ph type="body" idx="26"/>
          </p:nvPr>
        </p:nvSpPr>
        <p:spPr>
          <a:xfrm>
            <a:off x="21900663" y="10669494"/>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7" name="Google Shape;327;p67"/>
          <p:cNvSpPr txBox="1">
            <a:spLocks noGrp="1"/>
          </p:cNvSpPr>
          <p:nvPr>
            <p:ph type="body" idx="27"/>
          </p:nvPr>
        </p:nvSpPr>
        <p:spPr>
          <a:xfrm>
            <a:off x="28666517" y="9981885"/>
            <a:ext cx="6263901"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8" name="Google Shape;328;p67"/>
          <p:cNvSpPr txBox="1">
            <a:spLocks noGrp="1"/>
          </p:cNvSpPr>
          <p:nvPr>
            <p:ph type="body" idx="28"/>
          </p:nvPr>
        </p:nvSpPr>
        <p:spPr>
          <a:xfrm>
            <a:off x="28666517" y="10669494"/>
            <a:ext cx="6263901"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29" name="Google Shape;329;p67"/>
          <p:cNvSpPr>
            <a:spLocks noGrp="1"/>
          </p:cNvSpPr>
          <p:nvPr>
            <p:ph type="pic" idx="29"/>
          </p:nvPr>
        </p:nvSpPr>
        <p:spPr>
          <a:xfrm>
            <a:off x="28661124" y="11926197"/>
            <a:ext cx="6263640" cy="4937760"/>
          </a:xfrm>
          <a:prstGeom prst="rect">
            <a:avLst/>
          </a:prstGeom>
          <a:solidFill>
            <a:srgbClr val="151617">
              <a:alpha val="60392"/>
            </a:srgbClr>
          </a:solidFill>
          <a:ln w="9525" cap="flat" cmpd="sng">
            <a:solidFill>
              <a:schemeClr val="accent5"/>
            </a:solidFill>
            <a:prstDash val="solid"/>
            <a:round/>
            <a:headEnd type="none" w="sm" len="sm"/>
            <a:tailEnd type="none" w="sm" len="sm"/>
          </a:ln>
        </p:spPr>
      </p:sp>
      <p:sp>
        <p:nvSpPr>
          <p:cNvPr id="330" name="Google Shape;330;p67"/>
          <p:cNvSpPr txBox="1">
            <a:spLocks noGrp="1"/>
          </p:cNvSpPr>
          <p:nvPr>
            <p:ph type="body" idx="30"/>
          </p:nvPr>
        </p:nvSpPr>
        <p:spPr>
          <a:xfrm>
            <a:off x="28644884" y="17103570"/>
            <a:ext cx="6263901"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31" name="Google Shape;331;p67"/>
          <p:cNvSpPr txBox="1">
            <a:spLocks noGrp="1"/>
          </p:cNvSpPr>
          <p:nvPr>
            <p:ph type="body" idx="31"/>
          </p:nvPr>
        </p:nvSpPr>
        <p:spPr>
          <a:xfrm>
            <a:off x="28644884" y="17791176"/>
            <a:ext cx="6263901"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32" name="Google Shape;332;p67"/>
          <p:cNvSpPr txBox="1">
            <a:spLocks noGrp="1"/>
          </p:cNvSpPr>
          <p:nvPr>
            <p:ph type="body" idx="32"/>
          </p:nvPr>
        </p:nvSpPr>
        <p:spPr>
          <a:xfrm>
            <a:off x="1637607" y="9981885"/>
            <a:ext cx="6263640" cy="750360"/>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33" name="Google Shape;333;p67"/>
          <p:cNvSpPr txBox="1">
            <a:spLocks noGrp="1"/>
          </p:cNvSpPr>
          <p:nvPr>
            <p:ph type="body" idx="33"/>
          </p:nvPr>
        </p:nvSpPr>
        <p:spPr>
          <a:xfrm>
            <a:off x="1637607" y="10669494"/>
            <a:ext cx="6263640" cy="750360"/>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34" name="Google Shape;334;p67"/>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5" name="Google Shape;335;p67"/>
          <p:cNvSpPr txBox="1">
            <a:spLocks noGrp="1"/>
          </p:cNvSpPr>
          <p:nvPr>
            <p:ph type="body" idx="34"/>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Use Case Layout">
  <p:cSld name="Use Case Layout">
    <p:spTree>
      <p:nvGrpSpPr>
        <p:cNvPr id="1" name="Shape 336"/>
        <p:cNvGrpSpPr/>
        <p:nvPr/>
      </p:nvGrpSpPr>
      <p:grpSpPr>
        <a:xfrm>
          <a:off x="0" y="0"/>
          <a:ext cx="0" cy="0"/>
          <a:chOff x="0" y="0"/>
          <a:chExt cx="0" cy="0"/>
        </a:xfrm>
      </p:grpSpPr>
      <p:pic>
        <p:nvPicPr>
          <p:cNvPr id="337" name="Google Shape;337;p68"/>
          <p:cNvPicPr preferRelativeResize="0"/>
          <p:nvPr/>
        </p:nvPicPr>
        <p:blipFill rotWithShape="1">
          <a:blip r:embed="rId2">
            <a:alphaModFix/>
          </a:blip>
          <a:srcRect/>
          <a:stretch/>
        </p:blipFill>
        <p:spPr>
          <a:xfrm>
            <a:off x="0" y="0"/>
            <a:ext cx="36576000" cy="20574000"/>
          </a:xfrm>
          <a:prstGeom prst="rect">
            <a:avLst/>
          </a:prstGeom>
          <a:noFill/>
          <a:ln>
            <a:noFill/>
          </a:ln>
        </p:spPr>
      </p:pic>
      <p:sp>
        <p:nvSpPr>
          <p:cNvPr id="338" name="Google Shape;338;p68"/>
          <p:cNvSpPr>
            <a:spLocks noGrp="1"/>
          </p:cNvSpPr>
          <p:nvPr>
            <p:ph type="pic" idx="2"/>
          </p:nvPr>
        </p:nvSpPr>
        <p:spPr>
          <a:xfrm>
            <a:off x="0" y="0"/>
            <a:ext cx="36576000" cy="20574000"/>
          </a:xfrm>
          <a:prstGeom prst="rect">
            <a:avLst/>
          </a:prstGeom>
          <a:solidFill>
            <a:srgbClr val="F2F2F2"/>
          </a:solid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Bullets">
  <p:cSld name="Title, Subtitle, Bullets">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7"/>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40" name="Google Shape;40;p37"/>
          <p:cNvSpPr txBox="1">
            <a:spLocks noGrp="1"/>
          </p:cNvSpPr>
          <p:nvPr>
            <p:ph type="body" idx="2"/>
          </p:nvPr>
        </p:nvSpPr>
        <p:spPr>
          <a:xfrm>
            <a:off x="2514600" y="4846320"/>
            <a:ext cx="31546800" cy="13651992"/>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1_Demo - Image Layout">
  <p:cSld name="1_Demo - Image Layout">
    <p:spTree>
      <p:nvGrpSpPr>
        <p:cNvPr id="1" name="Shape 339"/>
        <p:cNvGrpSpPr/>
        <p:nvPr/>
      </p:nvGrpSpPr>
      <p:grpSpPr>
        <a:xfrm>
          <a:off x="0" y="0"/>
          <a:ext cx="0" cy="0"/>
          <a:chOff x="0" y="0"/>
          <a:chExt cx="0" cy="0"/>
        </a:xfrm>
      </p:grpSpPr>
      <p:pic>
        <p:nvPicPr>
          <p:cNvPr id="340" name="Google Shape;340;p69"/>
          <p:cNvPicPr preferRelativeResize="0"/>
          <p:nvPr/>
        </p:nvPicPr>
        <p:blipFill rotWithShape="1">
          <a:blip r:embed="rId2">
            <a:alphaModFix/>
          </a:blip>
          <a:srcRect/>
          <a:stretch/>
        </p:blipFill>
        <p:spPr>
          <a:xfrm>
            <a:off x="0" y="0"/>
            <a:ext cx="36576000" cy="20574000"/>
          </a:xfrm>
          <a:prstGeom prst="rect">
            <a:avLst/>
          </a:prstGeom>
          <a:noFill/>
          <a:ln>
            <a:noFill/>
          </a:ln>
        </p:spPr>
      </p:pic>
      <p:sp>
        <p:nvSpPr>
          <p:cNvPr id="341" name="Google Shape;341;p69"/>
          <p:cNvSpPr>
            <a:spLocks noGrp="1"/>
          </p:cNvSpPr>
          <p:nvPr>
            <p:ph type="pic" idx="2"/>
          </p:nvPr>
        </p:nvSpPr>
        <p:spPr>
          <a:xfrm>
            <a:off x="0" y="0"/>
            <a:ext cx="36576000" cy="20574000"/>
          </a:xfrm>
          <a:prstGeom prst="rect">
            <a:avLst/>
          </a:prstGeom>
          <a:solidFill>
            <a:srgbClr val="F2F2F2"/>
          </a:solidFill>
          <a:ln>
            <a:noFill/>
          </a:ln>
        </p:spPr>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Demo - Insert Video Layout">
  <p:cSld name="Demo - Insert Video Layout">
    <p:spTree>
      <p:nvGrpSpPr>
        <p:cNvPr id="1" name="Shape 342"/>
        <p:cNvGrpSpPr/>
        <p:nvPr/>
      </p:nvGrpSpPr>
      <p:grpSpPr>
        <a:xfrm>
          <a:off x="0" y="0"/>
          <a:ext cx="0" cy="0"/>
          <a:chOff x="0" y="0"/>
          <a:chExt cx="0" cy="0"/>
        </a:xfrm>
      </p:grpSpPr>
      <p:sp>
        <p:nvSpPr>
          <p:cNvPr id="343" name="Google Shape;343;p70"/>
          <p:cNvSpPr/>
          <p:nvPr/>
        </p:nvSpPr>
        <p:spPr>
          <a:xfrm>
            <a:off x="0" y="0"/>
            <a:ext cx="36576000" cy="20574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344" name="Google Shape;344;p70"/>
          <p:cNvSpPr>
            <a:spLocks noGrp="1"/>
          </p:cNvSpPr>
          <p:nvPr>
            <p:ph type="media" idx="2"/>
          </p:nvPr>
        </p:nvSpPr>
        <p:spPr>
          <a:xfrm>
            <a:off x="0" y="0"/>
            <a:ext cx="36576000" cy="20574000"/>
          </a:xfrm>
          <a:prstGeom prst="rect">
            <a:avLst/>
          </a:prstGeom>
          <a:solidFill>
            <a:srgbClr val="F2F2F2"/>
          </a:solidFill>
          <a:ln>
            <a:noFill/>
          </a:ln>
        </p:spPr>
        <p:txBody>
          <a:bodyPr spcFirstLastPara="1" wrap="square" lIns="91425" tIns="0" rIns="91425" bIns="4206225" anchor="ctr" anchorCtr="0">
            <a:noAutofit/>
          </a:bodyPr>
          <a:lstStyle>
            <a:lvl1pPr marR="0" lvl="0" algn="ctr" rtl="0">
              <a:lnSpc>
                <a:spcPct val="90000"/>
              </a:lnSpc>
              <a:spcBef>
                <a:spcPts val="3000"/>
              </a:spcBef>
              <a:spcAft>
                <a:spcPts val="0"/>
              </a:spcAft>
              <a:buClr>
                <a:schemeClr val="lt1"/>
              </a:buClr>
              <a:buSzPts val="8400"/>
              <a:buFont typeface="Arial"/>
              <a:buNone/>
              <a:defRPr sz="8400" b="1" i="0" u="none" strike="noStrike" cap="none">
                <a:solidFill>
                  <a:schemeClr val="lt1"/>
                </a:solidFill>
                <a:latin typeface="Arial"/>
                <a:ea typeface="Arial"/>
                <a:cs typeface="Arial"/>
                <a:sym typeface="Arial"/>
              </a:defRPr>
            </a:lvl1pPr>
            <a:lvl2pPr marR="0" lvl="1" algn="l" rtl="0">
              <a:lnSpc>
                <a:spcPct val="90000"/>
              </a:lnSpc>
              <a:spcBef>
                <a:spcPts val="1500"/>
              </a:spcBef>
              <a:spcAft>
                <a:spcPts val="0"/>
              </a:spcAft>
              <a:buClr>
                <a:schemeClr val="dk1"/>
              </a:buClr>
              <a:buSzPts val="7200"/>
              <a:buFont typeface="Arial"/>
              <a:buChar char="•"/>
              <a:defRPr sz="7200" b="0" i="0" u="none" strike="noStrike" cap="none">
                <a:solidFill>
                  <a:schemeClr val="dk1"/>
                </a:solidFill>
                <a:latin typeface="Arial"/>
                <a:ea typeface="Arial"/>
                <a:cs typeface="Arial"/>
                <a:sym typeface="Arial"/>
              </a:defRPr>
            </a:lvl2pPr>
            <a:lvl3pPr marR="0" lvl="2" algn="l" rtl="0">
              <a:lnSpc>
                <a:spcPct val="90000"/>
              </a:lnSpc>
              <a:spcBef>
                <a:spcPts val="1500"/>
              </a:spcBef>
              <a:spcAft>
                <a:spcPts val="0"/>
              </a:spcAft>
              <a:buClr>
                <a:schemeClr val="dk1"/>
              </a:buClr>
              <a:buSzPts val="6000"/>
              <a:buFont typeface="Arial"/>
              <a:buChar char="•"/>
              <a:defRPr sz="6000" b="0" i="0" u="none" strike="noStrike" cap="none">
                <a:solidFill>
                  <a:schemeClr val="dk1"/>
                </a:solidFill>
                <a:latin typeface="Arial"/>
                <a:ea typeface="Arial"/>
                <a:cs typeface="Arial"/>
                <a:sym typeface="Arial"/>
              </a:defRPr>
            </a:lvl3pPr>
            <a:lvl4pPr marR="0" lvl="3"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4pPr>
            <a:lvl5pPr marR="0" lvl="4"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5pPr>
            <a:lvl6pPr marR="0" lvl="5"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R="0" lvl="6"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R="0" lvl="7"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R="0" lvl="8"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meline">
  <p:cSld name="Timeline">
    <p:spTree>
      <p:nvGrpSpPr>
        <p:cNvPr id="1" name="Shape 345"/>
        <p:cNvGrpSpPr/>
        <p:nvPr/>
      </p:nvGrpSpPr>
      <p:grpSpPr>
        <a:xfrm>
          <a:off x="0" y="0"/>
          <a:ext cx="0" cy="0"/>
          <a:chOff x="0" y="0"/>
          <a:chExt cx="0" cy="0"/>
        </a:xfrm>
      </p:grpSpPr>
      <p:pic>
        <p:nvPicPr>
          <p:cNvPr id="346" name="Google Shape;346;p71" descr="A green and white background&#10;&#10;Description automatically generated"/>
          <p:cNvPicPr preferRelativeResize="0"/>
          <p:nvPr/>
        </p:nvPicPr>
        <p:blipFill rotWithShape="1">
          <a:blip r:embed="rId2">
            <a:alphaModFix/>
          </a:blip>
          <a:srcRect/>
          <a:stretch/>
        </p:blipFill>
        <p:spPr>
          <a:xfrm>
            <a:off x="0" y="0"/>
            <a:ext cx="36576000" cy="20574000"/>
          </a:xfrm>
          <a:prstGeom prst="rect">
            <a:avLst/>
          </a:prstGeom>
          <a:noFill/>
          <a:ln>
            <a:noFill/>
          </a:ln>
        </p:spPr>
      </p:pic>
      <p:sp>
        <p:nvSpPr>
          <p:cNvPr id="347" name="Google Shape;347;p71"/>
          <p:cNvSpPr/>
          <p:nvPr/>
        </p:nvSpPr>
        <p:spPr>
          <a:xfrm>
            <a:off x="0" y="6963916"/>
            <a:ext cx="36576000" cy="13610085"/>
          </a:xfrm>
          <a:prstGeom prst="rect">
            <a:avLst/>
          </a:prstGeom>
          <a:gradFill>
            <a:gsLst>
              <a:gs pos="0">
                <a:schemeClr val="dk1"/>
              </a:gs>
              <a:gs pos="78000">
                <a:srgbClr val="FFFFFF">
                  <a:alpha val="54509"/>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cxnSp>
        <p:nvCxnSpPr>
          <p:cNvPr id="348" name="Google Shape;348;p71"/>
          <p:cNvCxnSpPr/>
          <p:nvPr/>
        </p:nvCxnSpPr>
        <p:spPr>
          <a:xfrm>
            <a:off x="0" y="11329275"/>
            <a:ext cx="36576000" cy="0"/>
          </a:xfrm>
          <a:prstGeom prst="straightConnector1">
            <a:avLst/>
          </a:prstGeom>
          <a:noFill/>
          <a:ln w="50800" cap="flat" cmpd="sng">
            <a:solidFill>
              <a:schemeClr val="dk2"/>
            </a:solidFill>
            <a:prstDash val="solid"/>
            <a:round/>
            <a:headEnd type="none" w="sm" len="sm"/>
            <a:tailEnd type="none" w="sm" len="sm"/>
          </a:ln>
        </p:spPr>
      </p:cxnSp>
      <p:sp>
        <p:nvSpPr>
          <p:cNvPr id="349" name="Google Shape;349;p71"/>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0" name="Google Shape;350;p71"/>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omplex_Timeline">
  <p:cSld name="Complex_Timeline">
    <p:spTree>
      <p:nvGrpSpPr>
        <p:cNvPr id="1" name="Shape 351"/>
        <p:cNvGrpSpPr/>
        <p:nvPr/>
      </p:nvGrpSpPr>
      <p:grpSpPr>
        <a:xfrm>
          <a:off x="0" y="0"/>
          <a:ext cx="0" cy="0"/>
          <a:chOff x="0" y="0"/>
          <a:chExt cx="0" cy="0"/>
        </a:xfrm>
      </p:grpSpPr>
      <p:pic>
        <p:nvPicPr>
          <p:cNvPr id="352" name="Google Shape;352;p72" descr="A green and white background&#10;&#10;Description automatically generated"/>
          <p:cNvPicPr preferRelativeResize="0"/>
          <p:nvPr/>
        </p:nvPicPr>
        <p:blipFill rotWithShape="1">
          <a:blip r:embed="rId2">
            <a:alphaModFix/>
          </a:blip>
          <a:srcRect/>
          <a:stretch/>
        </p:blipFill>
        <p:spPr>
          <a:xfrm>
            <a:off x="0" y="0"/>
            <a:ext cx="36576000" cy="20574000"/>
          </a:xfrm>
          <a:prstGeom prst="rect">
            <a:avLst/>
          </a:prstGeom>
          <a:noFill/>
          <a:ln>
            <a:noFill/>
          </a:ln>
        </p:spPr>
      </p:pic>
      <p:sp>
        <p:nvSpPr>
          <p:cNvPr id="353" name="Google Shape;353;p72"/>
          <p:cNvSpPr/>
          <p:nvPr/>
        </p:nvSpPr>
        <p:spPr>
          <a:xfrm>
            <a:off x="0" y="6963916"/>
            <a:ext cx="36576000" cy="13610085"/>
          </a:xfrm>
          <a:prstGeom prst="rect">
            <a:avLst/>
          </a:prstGeom>
          <a:gradFill>
            <a:gsLst>
              <a:gs pos="0">
                <a:schemeClr val="dk1"/>
              </a:gs>
              <a:gs pos="78000">
                <a:srgbClr val="FFFFFF">
                  <a:alpha val="54509"/>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354" name="Google Shape;354;p72"/>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5" name="Google Shape;355;p72"/>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meline w/ Images Layout">
  <p:cSld name="Timeline w/ Images Layout">
    <p:spTree>
      <p:nvGrpSpPr>
        <p:cNvPr id="1" name="Shape 356"/>
        <p:cNvGrpSpPr/>
        <p:nvPr/>
      </p:nvGrpSpPr>
      <p:grpSpPr>
        <a:xfrm>
          <a:off x="0" y="0"/>
          <a:ext cx="0" cy="0"/>
          <a:chOff x="0" y="0"/>
          <a:chExt cx="0" cy="0"/>
        </a:xfrm>
      </p:grpSpPr>
      <p:pic>
        <p:nvPicPr>
          <p:cNvPr id="357" name="Google Shape;357;p73" descr="A green and white background&#10;&#10;Description automatically generated"/>
          <p:cNvPicPr preferRelativeResize="0"/>
          <p:nvPr/>
        </p:nvPicPr>
        <p:blipFill rotWithShape="1">
          <a:blip r:embed="rId2">
            <a:alphaModFix/>
          </a:blip>
          <a:srcRect/>
          <a:stretch/>
        </p:blipFill>
        <p:spPr>
          <a:xfrm>
            <a:off x="0" y="0"/>
            <a:ext cx="36576000" cy="20574000"/>
          </a:xfrm>
          <a:prstGeom prst="rect">
            <a:avLst/>
          </a:prstGeom>
          <a:noFill/>
          <a:ln>
            <a:noFill/>
          </a:ln>
        </p:spPr>
      </p:pic>
      <p:sp>
        <p:nvSpPr>
          <p:cNvPr id="358" name="Google Shape;358;p73"/>
          <p:cNvSpPr/>
          <p:nvPr/>
        </p:nvSpPr>
        <p:spPr>
          <a:xfrm>
            <a:off x="0" y="6963916"/>
            <a:ext cx="36576000" cy="13610085"/>
          </a:xfrm>
          <a:prstGeom prst="rect">
            <a:avLst/>
          </a:prstGeom>
          <a:gradFill>
            <a:gsLst>
              <a:gs pos="0">
                <a:schemeClr val="dk1"/>
              </a:gs>
              <a:gs pos="78000">
                <a:srgbClr val="FFFFFF">
                  <a:alpha val="54509"/>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359" name="Google Shape;359;p73"/>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0" name="Google Shape;360;p73"/>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cxnSp>
        <p:nvCxnSpPr>
          <p:cNvPr id="361" name="Google Shape;361;p73"/>
          <p:cNvCxnSpPr/>
          <p:nvPr/>
        </p:nvCxnSpPr>
        <p:spPr>
          <a:xfrm>
            <a:off x="0" y="12517119"/>
            <a:ext cx="36576000" cy="0"/>
          </a:xfrm>
          <a:prstGeom prst="straightConnector1">
            <a:avLst/>
          </a:prstGeom>
          <a:noFill/>
          <a:ln w="50800" cap="flat" cmpd="sng">
            <a:solidFill>
              <a:schemeClr val="dk2"/>
            </a:solidFill>
            <a:prstDash val="solid"/>
            <a:round/>
            <a:headEnd type="none" w="sm" len="sm"/>
            <a:tailEnd type="none" w="sm" len="sm"/>
          </a:ln>
        </p:spPr>
      </p:cxnSp>
      <p:sp>
        <p:nvSpPr>
          <p:cNvPr id="362" name="Google Shape;362;p73"/>
          <p:cNvSpPr>
            <a:spLocks noGrp="1"/>
          </p:cNvSpPr>
          <p:nvPr>
            <p:ph type="pic" idx="2"/>
          </p:nvPr>
        </p:nvSpPr>
        <p:spPr>
          <a:xfrm>
            <a:off x="1104902" y="8828854"/>
            <a:ext cx="6172215" cy="4209393"/>
          </a:xfrm>
          <a:prstGeom prst="rect">
            <a:avLst/>
          </a:prstGeom>
          <a:solidFill>
            <a:schemeClr val="lt2"/>
          </a:solidFill>
          <a:ln w="9525" cap="flat" cmpd="sng">
            <a:solidFill>
              <a:schemeClr val="accent5"/>
            </a:solidFill>
            <a:prstDash val="solid"/>
            <a:round/>
            <a:headEnd type="none" w="sm" len="sm"/>
            <a:tailEnd type="none" w="sm" len="sm"/>
          </a:ln>
        </p:spPr>
      </p:sp>
      <p:sp>
        <p:nvSpPr>
          <p:cNvPr id="363" name="Google Shape;363;p73"/>
          <p:cNvSpPr txBox="1">
            <a:spLocks noGrp="1"/>
          </p:cNvSpPr>
          <p:nvPr>
            <p:ph type="body" idx="3"/>
          </p:nvPr>
        </p:nvSpPr>
        <p:spPr>
          <a:xfrm>
            <a:off x="1104903" y="7235682"/>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64" name="Google Shape;364;p73"/>
          <p:cNvSpPr txBox="1">
            <a:spLocks noGrp="1"/>
          </p:cNvSpPr>
          <p:nvPr>
            <p:ph type="body" idx="4"/>
          </p:nvPr>
        </p:nvSpPr>
        <p:spPr>
          <a:xfrm>
            <a:off x="1104902" y="7947590"/>
            <a:ext cx="6172215" cy="679755"/>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65" name="Google Shape;365;p73"/>
          <p:cNvSpPr txBox="1">
            <a:spLocks noGrp="1"/>
          </p:cNvSpPr>
          <p:nvPr>
            <p:ph type="body" idx="5"/>
          </p:nvPr>
        </p:nvSpPr>
        <p:spPr>
          <a:xfrm>
            <a:off x="1104903" y="6492954"/>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7200"/>
              <a:buFont typeface="Arial"/>
              <a:buNone/>
              <a:defRPr sz="7200"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66" name="Google Shape;366;p73"/>
          <p:cNvSpPr>
            <a:spLocks noGrp="1"/>
          </p:cNvSpPr>
          <p:nvPr>
            <p:ph type="pic" idx="6"/>
          </p:nvPr>
        </p:nvSpPr>
        <p:spPr>
          <a:xfrm>
            <a:off x="8153399" y="12016058"/>
            <a:ext cx="6172215" cy="4209393"/>
          </a:xfrm>
          <a:prstGeom prst="rect">
            <a:avLst/>
          </a:prstGeom>
          <a:solidFill>
            <a:schemeClr val="lt2"/>
          </a:solidFill>
          <a:ln w="9525" cap="flat" cmpd="sng">
            <a:solidFill>
              <a:schemeClr val="accent5"/>
            </a:solidFill>
            <a:prstDash val="solid"/>
            <a:round/>
            <a:headEnd type="none" w="sm" len="sm"/>
            <a:tailEnd type="none" w="sm" len="sm"/>
          </a:ln>
        </p:spPr>
      </p:sp>
      <p:sp>
        <p:nvSpPr>
          <p:cNvPr id="367" name="Google Shape;367;p73"/>
          <p:cNvSpPr txBox="1">
            <a:spLocks noGrp="1"/>
          </p:cNvSpPr>
          <p:nvPr>
            <p:ph type="body" idx="7"/>
          </p:nvPr>
        </p:nvSpPr>
        <p:spPr>
          <a:xfrm>
            <a:off x="8153397" y="10422885"/>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68" name="Google Shape;368;p73"/>
          <p:cNvSpPr txBox="1">
            <a:spLocks noGrp="1"/>
          </p:cNvSpPr>
          <p:nvPr>
            <p:ph type="body" idx="8"/>
          </p:nvPr>
        </p:nvSpPr>
        <p:spPr>
          <a:xfrm>
            <a:off x="8153399" y="11134793"/>
            <a:ext cx="6172215" cy="679755"/>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69" name="Google Shape;369;p73"/>
          <p:cNvSpPr txBox="1">
            <a:spLocks noGrp="1"/>
          </p:cNvSpPr>
          <p:nvPr>
            <p:ph type="body" idx="9"/>
          </p:nvPr>
        </p:nvSpPr>
        <p:spPr>
          <a:xfrm>
            <a:off x="8153397" y="9680157"/>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7200"/>
              <a:buFont typeface="Arial"/>
              <a:buNone/>
              <a:defRPr sz="7200"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70" name="Google Shape;370;p73"/>
          <p:cNvSpPr>
            <a:spLocks noGrp="1"/>
          </p:cNvSpPr>
          <p:nvPr>
            <p:ph type="pic" idx="13"/>
          </p:nvPr>
        </p:nvSpPr>
        <p:spPr>
          <a:xfrm>
            <a:off x="15163796" y="8828854"/>
            <a:ext cx="6172215" cy="4209393"/>
          </a:xfrm>
          <a:prstGeom prst="rect">
            <a:avLst/>
          </a:prstGeom>
          <a:solidFill>
            <a:schemeClr val="lt2"/>
          </a:solidFill>
          <a:ln w="9525" cap="flat" cmpd="sng">
            <a:solidFill>
              <a:schemeClr val="accent5"/>
            </a:solidFill>
            <a:prstDash val="solid"/>
            <a:round/>
            <a:headEnd type="none" w="sm" len="sm"/>
            <a:tailEnd type="none" w="sm" len="sm"/>
          </a:ln>
        </p:spPr>
      </p:sp>
      <p:sp>
        <p:nvSpPr>
          <p:cNvPr id="371" name="Google Shape;371;p73"/>
          <p:cNvSpPr txBox="1">
            <a:spLocks noGrp="1"/>
          </p:cNvSpPr>
          <p:nvPr>
            <p:ph type="body" idx="14"/>
          </p:nvPr>
        </p:nvSpPr>
        <p:spPr>
          <a:xfrm>
            <a:off x="15163794" y="7235682"/>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72" name="Google Shape;372;p73"/>
          <p:cNvSpPr txBox="1">
            <a:spLocks noGrp="1"/>
          </p:cNvSpPr>
          <p:nvPr>
            <p:ph type="body" idx="15"/>
          </p:nvPr>
        </p:nvSpPr>
        <p:spPr>
          <a:xfrm>
            <a:off x="15163796" y="7947590"/>
            <a:ext cx="6172215" cy="679755"/>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73" name="Google Shape;373;p73"/>
          <p:cNvSpPr txBox="1">
            <a:spLocks noGrp="1"/>
          </p:cNvSpPr>
          <p:nvPr>
            <p:ph type="body" idx="16"/>
          </p:nvPr>
        </p:nvSpPr>
        <p:spPr>
          <a:xfrm>
            <a:off x="15163794" y="6492954"/>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7200"/>
              <a:buFont typeface="Arial"/>
              <a:buNone/>
              <a:defRPr sz="7200"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74" name="Google Shape;374;p73"/>
          <p:cNvSpPr>
            <a:spLocks noGrp="1"/>
          </p:cNvSpPr>
          <p:nvPr>
            <p:ph type="pic" idx="17"/>
          </p:nvPr>
        </p:nvSpPr>
        <p:spPr>
          <a:xfrm>
            <a:off x="22212299" y="12016058"/>
            <a:ext cx="6172215" cy="4209393"/>
          </a:xfrm>
          <a:prstGeom prst="rect">
            <a:avLst/>
          </a:prstGeom>
          <a:solidFill>
            <a:schemeClr val="lt2"/>
          </a:solidFill>
          <a:ln w="9525" cap="flat" cmpd="sng">
            <a:solidFill>
              <a:schemeClr val="accent5"/>
            </a:solidFill>
            <a:prstDash val="solid"/>
            <a:round/>
            <a:headEnd type="none" w="sm" len="sm"/>
            <a:tailEnd type="none" w="sm" len="sm"/>
          </a:ln>
        </p:spPr>
      </p:sp>
      <p:sp>
        <p:nvSpPr>
          <p:cNvPr id="375" name="Google Shape;375;p73"/>
          <p:cNvSpPr txBox="1">
            <a:spLocks noGrp="1"/>
          </p:cNvSpPr>
          <p:nvPr>
            <p:ph type="body" idx="18"/>
          </p:nvPr>
        </p:nvSpPr>
        <p:spPr>
          <a:xfrm>
            <a:off x="22212300" y="10422885"/>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76" name="Google Shape;376;p73"/>
          <p:cNvSpPr txBox="1">
            <a:spLocks noGrp="1"/>
          </p:cNvSpPr>
          <p:nvPr>
            <p:ph type="body" idx="19"/>
          </p:nvPr>
        </p:nvSpPr>
        <p:spPr>
          <a:xfrm>
            <a:off x="22212299" y="11134793"/>
            <a:ext cx="6172215" cy="679755"/>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77" name="Google Shape;377;p73"/>
          <p:cNvSpPr txBox="1">
            <a:spLocks noGrp="1"/>
          </p:cNvSpPr>
          <p:nvPr>
            <p:ph type="body" idx="20"/>
          </p:nvPr>
        </p:nvSpPr>
        <p:spPr>
          <a:xfrm>
            <a:off x="22212300" y="9680157"/>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7200"/>
              <a:buFont typeface="Arial"/>
              <a:buNone/>
              <a:defRPr sz="7200"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78" name="Google Shape;378;p73"/>
          <p:cNvSpPr>
            <a:spLocks noGrp="1"/>
          </p:cNvSpPr>
          <p:nvPr>
            <p:ph type="pic" idx="21"/>
          </p:nvPr>
        </p:nvSpPr>
        <p:spPr>
          <a:xfrm>
            <a:off x="29298905" y="8828854"/>
            <a:ext cx="6172215" cy="4209393"/>
          </a:xfrm>
          <a:prstGeom prst="rect">
            <a:avLst/>
          </a:prstGeom>
          <a:solidFill>
            <a:schemeClr val="lt2"/>
          </a:solidFill>
          <a:ln w="9525" cap="flat" cmpd="sng">
            <a:solidFill>
              <a:schemeClr val="accent5"/>
            </a:solidFill>
            <a:prstDash val="solid"/>
            <a:round/>
            <a:headEnd type="none" w="sm" len="sm"/>
            <a:tailEnd type="none" w="sm" len="sm"/>
          </a:ln>
        </p:spPr>
      </p:sp>
      <p:sp>
        <p:nvSpPr>
          <p:cNvPr id="379" name="Google Shape;379;p73"/>
          <p:cNvSpPr txBox="1">
            <a:spLocks noGrp="1"/>
          </p:cNvSpPr>
          <p:nvPr>
            <p:ph type="body" idx="22"/>
          </p:nvPr>
        </p:nvSpPr>
        <p:spPr>
          <a:xfrm>
            <a:off x="29298903" y="7235682"/>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3999"/>
              <a:buFont typeface="Arial"/>
              <a:buNone/>
              <a:defRPr sz="39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80" name="Google Shape;380;p73"/>
          <p:cNvSpPr txBox="1">
            <a:spLocks noGrp="1"/>
          </p:cNvSpPr>
          <p:nvPr>
            <p:ph type="body" idx="23"/>
          </p:nvPr>
        </p:nvSpPr>
        <p:spPr>
          <a:xfrm>
            <a:off x="29298905" y="7947590"/>
            <a:ext cx="6172215" cy="679755"/>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600"/>
              </a:spcBef>
              <a:spcAft>
                <a:spcPts val="0"/>
              </a:spcAft>
              <a:buClr>
                <a:schemeClr val="lt1"/>
              </a:buClr>
              <a:buSzPts val="2799"/>
              <a:buFont typeface="Arial"/>
              <a:buNone/>
              <a:defRPr sz="2799"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81" name="Google Shape;381;p73"/>
          <p:cNvSpPr txBox="1">
            <a:spLocks noGrp="1"/>
          </p:cNvSpPr>
          <p:nvPr>
            <p:ph type="body" idx="24"/>
          </p:nvPr>
        </p:nvSpPr>
        <p:spPr>
          <a:xfrm>
            <a:off x="29298903" y="6492954"/>
            <a:ext cx="6172212" cy="795528"/>
          </a:xfrm>
          <a:prstGeom prst="rect">
            <a:avLst/>
          </a:prstGeom>
          <a:noFill/>
          <a:ln>
            <a:noFill/>
          </a:ln>
        </p:spPr>
        <p:txBody>
          <a:bodyPr spcFirstLastPara="1" wrap="square" lIns="91425" tIns="45700" rIns="91425" bIns="45700" anchor="b" anchorCtr="0">
            <a:noAutofit/>
          </a:bodyPr>
          <a:lstStyle>
            <a:lvl1pPr marL="457200" marR="0" lvl="0" indent="-228600" algn="ctr" rtl="0">
              <a:lnSpc>
                <a:spcPct val="90000"/>
              </a:lnSpc>
              <a:spcBef>
                <a:spcPts val="1200"/>
              </a:spcBef>
              <a:spcAft>
                <a:spcPts val="0"/>
              </a:spcAft>
              <a:buClr>
                <a:schemeClr val="lt1"/>
              </a:buClr>
              <a:buSzPts val="7200"/>
              <a:buFont typeface="Arial"/>
              <a:buNone/>
              <a:defRPr sz="7200"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1"/>
              </a:buClr>
              <a:buSzPts val="3999"/>
              <a:buFont typeface="Arial"/>
              <a:buNone/>
              <a:defRPr sz="3999"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Quote - LONG Layout">
  <p:cSld name="Quote - LONG Layout">
    <p:spTree>
      <p:nvGrpSpPr>
        <p:cNvPr id="1" name="Shape 382"/>
        <p:cNvGrpSpPr/>
        <p:nvPr/>
      </p:nvGrpSpPr>
      <p:grpSpPr>
        <a:xfrm>
          <a:off x="0" y="0"/>
          <a:ext cx="0" cy="0"/>
          <a:chOff x="0" y="0"/>
          <a:chExt cx="0" cy="0"/>
        </a:xfrm>
      </p:grpSpPr>
      <p:pic>
        <p:nvPicPr>
          <p:cNvPr id="383" name="Google Shape;383;p74" descr="A green and white background&#10;&#10;Description automatically generated"/>
          <p:cNvPicPr preferRelativeResize="0"/>
          <p:nvPr/>
        </p:nvPicPr>
        <p:blipFill rotWithShape="1">
          <a:blip r:embed="rId2">
            <a:alphaModFix/>
          </a:blip>
          <a:srcRect/>
          <a:stretch/>
        </p:blipFill>
        <p:spPr>
          <a:xfrm>
            <a:off x="2" y="0"/>
            <a:ext cx="36576003" cy="20574000"/>
          </a:xfrm>
          <a:prstGeom prst="rect">
            <a:avLst/>
          </a:prstGeom>
          <a:noFill/>
          <a:ln>
            <a:noFill/>
          </a:ln>
        </p:spPr>
      </p:pic>
      <p:sp>
        <p:nvSpPr>
          <p:cNvPr id="384" name="Google Shape;384;p74"/>
          <p:cNvSpPr/>
          <p:nvPr/>
        </p:nvSpPr>
        <p:spPr>
          <a:xfrm>
            <a:off x="0" y="4143770"/>
            <a:ext cx="36576000" cy="2151777"/>
          </a:xfrm>
          <a:prstGeom prst="rect">
            <a:avLst/>
          </a:prstGeom>
          <a:gradFill>
            <a:gsLst>
              <a:gs pos="0">
                <a:srgbClr val="FFFFFF">
                  <a:alpha val="0"/>
                </a:srgbClr>
              </a:gs>
              <a:gs pos="100000">
                <a:schemeClr val="dk1"/>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385" name="Google Shape;385;p74"/>
          <p:cNvSpPr/>
          <p:nvPr/>
        </p:nvSpPr>
        <p:spPr>
          <a:xfrm rot="10800000" flipH="1">
            <a:off x="0" y="15269903"/>
            <a:ext cx="36576000" cy="4218249"/>
          </a:xfrm>
          <a:prstGeom prst="rect">
            <a:avLst/>
          </a:prstGeom>
          <a:gradFill>
            <a:gsLst>
              <a:gs pos="0">
                <a:srgbClr val="FFFFFF">
                  <a:alpha val="0"/>
                </a:srgbClr>
              </a:gs>
              <a:gs pos="100000">
                <a:schemeClr val="dk1"/>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386" name="Google Shape;386;p74"/>
          <p:cNvSpPr/>
          <p:nvPr/>
        </p:nvSpPr>
        <p:spPr>
          <a:xfrm>
            <a:off x="0" y="1068233"/>
            <a:ext cx="36576000" cy="4218249"/>
          </a:xfrm>
          <a:prstGeom prst="rect">
            <a:avLst/>
          </a:prstGeom>
          <a:gradFill>
            <a:gsLst>
              <a:gs pos="0">
                <a:srgbClr val="FFFFFF">
                  <a:alpha val="0"/>
                </a:srgbClr>
              </a:gs>
              <a:gs pos="100000">
                <a:schemeClr val="dk1"/>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387" name="Google Shape;387;p74"/>
          <p:cNvSpPr txBox="1">
            <a:spLocks noGrp="1"/>
          </p:cNvSpPr>
          <p:nvPr>
            <p:ph type="body" idx="1"/>
          </p:nvPr>
        </p:nvSpPr>
        <p:spPr>
          <a:xfrm>
            <a:off x="6158756" y="13434561"/>
            <a:ext cx="24258495" cy="1043922"/>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401"/>
              <a:buFont typeface="Arial"/>
              <a:buNone/>
              <a:defRPr sz="4401" b="0" i="1" u="none" strike="noStrike" cap="none">
                <a:solidFill>
                  <a:schemeClr val="dk2"/>
                </a:solidFill>
                <a:latin typeface="Arial"/>
                <a:ea typeface="Arial"/>
                <a:cs typeface="Arial"/>
                <a:sym typeface="Arial"/>
              </a:defRPr>
            </a:lvl1pPr>
            <a:lvl2pPr marL="914400" marR="0" lvl="1"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2pPr>
            <a:lvl3pPr marL="1371600" marR="0" lvl="2"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5400"/>
              <a:buFont typeface="Arial"/>
              <a:buNone/>
              <a:defRPr sz="5400" b="0" i="0" u="none" strike="noStrike" cap="none">
                <a:solidFill>
                  <a:schemeClr val="dk1"/>
                </a:solidFill>
                <a:latin typeface="Arial"/>
                <a:ea typeface="Arial"/>
                <a:cs typeface="Arial"/>
                <a:sym typeface="Arial"/>
              </a:defRPr>
            </a:lvl4pPr>
            <a:lvl5pPr marL="2286000" marR="0" lvl="4"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88" name="Google Shape;388;p74"/>
          <p:cNvSpPr txBox="1">
            <a:spLocks noGrp="1"/>
          </p:cNvSpPr>
          <p:nvPr>
            <p:ph type="body" idx="2"/>
          </p:nvPr>
        </p:nvSpPr>
        <p:spPr>
          <a:xfrm>
            <a:off x="6158756" y="5706212"/>
            <a:ext cx="24258495" cy="7307013"/>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0"/>
              </a:spcBef>
              <a:spcAft>
                <a:spcPts val="0"/>
              </a:spcAft>
              <a:buClr>
                <a:schemeClr val="lt1"/>
              </a:buClr>
              <a:buSzPts val="12000"/>
              <a:buFont typeface="Arial"/>
              <a:buNone/>
              <a:defRPr sz="12000"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2pPr>
            <a:lvl3pPr marL="1371600" marR="0" lvl="2"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5400"/>
              <a:buFont typeface="Arial"/>
              <a:buNone/>
              <a:defRPr sz="5400" b="0" i="0" u="none" strike="noStrike" cap="none">
                <a:solidFill>
                  <a:schemeClr val="dk1"/>
                </a:solidFill>
                <a:latin typeface="Arial"/>
                <a:ea typeface="Arial"/>
                <a:cs typeface="Arial"/>
                <a:sym typeface="Arial"/>
              </a:defRPr>
            </a:lvl4pPr>
            <a:lvl5pPr marL="2286000" marR="0" lvl="4"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389" name="Google Shape;389;p74"/>
          <p:cNvSpPr txBox="1"/>
          <p:nvPr/>
        </p:nvSpPr>
        <p:spPr>
          <a:xfrm rot="10800000">
            <a:off x="17582278" y="12276830"/>
            <a:ext cx="1468671" cy="450860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698"/>
              <a:buFont typeface="Arial"/>
              <a:buNone/>
            </a:pPr>
            <a:r>
              <a:rPr lang="en-US" sz="28698" b="0" i="0" u="none" strike="noStrike" cap="none">
                <a:solidFill>
                  <a:schemeClr val="dk2"/>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cxnSp>
        <p:nvCxnSpPr>
          <p:cNvPr id="390" name="Google Shape;390;p74"/>
          <p:cNvCxnSpPr/>
          <p:nvPr/>
        </p:nvCxnSpPr>
        <p:spPr>
          <a:xfrm>
            <a:off x="6158754" y="15523509"/>
            <a:ext cx="11394912" cy="0"/>
          </a:xfrm>
          <a:prstGeom prst="straightConnector1">
            <a:avLst/>
          </a:prstGeom>
          <a:noFill/>
          <a:ln w="31750" cap="flat" cmpd="sng">
            <a:solidFill>
              <a:srgbClr val="588A00"/>
            </a:solidFill>
            <a:prstDash val="solid"/>
            <a:round/>
            <a:headEnd type="none" w="sm" len="sm"/>
            <a:tailEnd type="none" w="sm" len="sm"/>
          </a:ln>
        </p:spPr>
      </p:cxnSp>
      <p:cxnSp>
        <p:nvCxnSpPr>
          <p:cNvPr id="391" name="Google Shape;391;p74"/>
          <p:cNvCxnSpPr/>
          <p:nvPr/>
        </p:nvCxnSpPr>
        <p:spPr>
          <a:xfrm>
            <a:off x="19022337" y="15523509"/>
            <a:ext cx="11394912" cy="0"/>
          </a:xfrm>
          <a:prstGeom prst="straightConnector1">
            <a:avLst/>
          </a:prstGeom>
          <a:noFill/>
          <a:ln w="31750" cap="flat" cmpd="sng">
            <a:solidFill>
              <a:srgbClr val="588A00"/>
            </a:solidFill>
            <a:prstDash val="solid"/>
            <a:round/>
            <a:headEnd type="none" w="sm" len="sm"/>
            <a:tailEnd type="none" w="sm" len="sm"/>
          </a:ln>
        </p:spPr>
      </p:cxnSp>
      <p:grpSp>
        <p:nvGrpSpPr>
          <p:cNvPr id="392" name="Google Shape;392;p74"/>
          <p:cNvGrpSpPr/>
          <p:nvPr/>
        </p:nvGrpSpPr>
        <p:grpSpPr>
          <a:xfrm>
            <a:off x="6158756" y="3796811"/>
            <a:ext cx="24258495" cy="4508607"/>
            <a:chOff x="6158753" y="6234204"/>
            <a:chExt cx="24258494" cy="4508604"/>
          </a:xfrm>
        </p:grpSpPr>
        <p:sp>
          <p:nvSpPr>
            <p:cNvPr id="393" name="Google Shape;393;p74"/>
            <p:cNvSpPr txBox="1"/>
            <p:nvPr/>
          </p:nvSpPr>
          <p:spPr>
            <a:xfrm>
              <a:off x="17553663" y="6234204"/>
              <a:ext cx="1468671" cy="450860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698"/>
                <a:buFont typeface="Arial"/>
                <a:buNone/>
              </a:pPr>
              <a:r>
                <a:rPr lang="en-US" sz="28698" b="0" i="0" u="none" strike="noStrike" cap="none">
                  <a:solidFill>
                    <a:schemeClr val="dk2"/>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cxnSp>
          <p:nvCxnSpPr>
            <p:cNvPr id="394" name="Google Shape;394;p74"/>
            <p:cNvCxnSpPr/>
            <p:nvPr/>
          </p:nvCxnSpPr>
          <p:spPr>
            <a:xfrm>
              <a:off x="6158753" y="7454586"/>
              <a:ext cx="11394911" cy="0"/>
            </a:xfrm>
            <a:prstGeom prst="straightConnector1">
              <a:avLst/>
            </a:prstGeom>
            <a:noFill/>
            <a:ln w="31750" cap="flat" cmpd="sng">
              <a:solidFill>
                <a:srgbClr val="588A00"/>
              </a:solidFill>
              <a:prstDash val="solid"/>
              <a:round/>
              <a:headEnd type="none" w="sm" len="sm"/>
              <a:tailEnd type="none" w="sm" len="sm"/>
            </a:ln>
          </p:spPr>
        </p:cxnSp>
        <p:cxnSp>
          <p:nvCxnSpPr>
            <p:cNvPr id="395" name="Google Shape;395;p74"/>
            <p:cNvCxnSpPr/>
            <p:nvPr/>
          </p:nvCxnSpPr>
          <p:spPr>
            <a:xfrm>
              <a:off x="19022336" y="7454586"/>
              <a:ext cx="11394911" cy="0"/>
            </a:xfrm>
            <a:prstGeom prst="straightConnector1">
              <a:avLst/>
            </a:prstGeom>
            <a:noFill/>
            <a:ln w="31750" cap="flat" cmpd="sng">
              <a:solidFill>
                <a:srgbClr val="588A00"/>
              </a:solidFill>
              <a:prstDash val="solid"/>
              <a:round/>
              <a:headEnd type="none" w="sm" len="sm"/>
              <a:tailEnd type="none" w="sm" len="sm"/>
            </a:ln>
          </p:spPr>
        </p:cxn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Quote - SHORT Layout">
  <p:cSld name="Quote - SHORT Layout">
    <p:spTree>
      <p:nvGrpSpPr>
        <p:cNvPr id="1" name="Shape 396"/>
        <p:cNvGrpSpPr/>
        <p:nvPr/>
      </p:nvGrpSpPr>
      <p:grpSpPr>
        <a:xfrm>
          <a:off x="0" y="0"/>
          <a:ext cx="0" cy="0"/>
          <a:chOff x="0" y="0"/>
          <a:chExt cx="0" cy="0"/>
        </a:xfrm>
      </p:grpSpPr>
      <p:pic>
        <p:nvPicPr>
          <p:cNvPr id="397" name="Google Shape;397;p75" descr="A green and white background&#10;&#10;Description automatically generated"/>
          <p:cNvPicPr preferRelativeResize="0"/>
          <p:nvPr/>
        </p:nvPicPr>
        <p:blipFill rotWithShape="1">
          <a:blip r:embed="rId2">
            <a:alphaModFix/>
          </a:blip>
          <a:srcRect/>
          <a:stretch/>
        </p:blipFill>
        <p:spPr>
          <a:xfrm>
            <a:off x="2" y="0"/>
            <a:ext cx="36576003" cy="20574000"/>
          </a:xfrm>
          <a:prstGeom prst="rect">
            <a:avLst/>
          </a:prstGeom>
          <a:noFill/>
          <a:ln>
            <a:noFill/>
          </a:ln>
        </p:spPr>
      </p:pic>
      <p:sp>
        <p:nvSpPr>
          <p:cNvPr id="398" name="Google Shape;398;p75"/>
          <p:cNvSpPr/>
          <p:nvPr/>
        </p:nvSpPr>
        <p:spPr>
          <a:xfrm>
            <a:off x="0" y="4143770"/>
            <a:ext cx="36576000" cy="2151777"/>
          </a:xfrm>
          <a:prstGeom prst="rect">
            <a:avLst/>
          </a:prstGeom>
          <a:gradFill>
            <a:gsLst>
              <a:gs pos="0">
                <a:srgbClr val="FFFFFF">
                  <a:alpha val="0"/>
                </a:srgbClr>
              </a:gs>
              <a:gs pos="100000">
                <a:schemeClr val="dk1"/>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399" name="Google Shape;399;p75"/>
          <p:cNvSpPr/>
          <p:nvPr/>
        </p:nvSpPr>
        <p:spPr>
          <a:xfrm rot="10800000" flipH="1">
            <a:off x="0" y="15269903"/>
            <a:ext cx="36576000" cy="4218249"/>
          </a:xfrm>
          <a:prstGeom prst="rect">
            <a:avLst/>
          </a:prstGeom>
          <a:gradFill>
            <a:gsLst>
              <a:gs pos="0">
                <a:srgbClr val="FFFFFF">
                  <a:alpha val="0"/>
                </a:srgbClr>
              </a:gs>
              <a:gs pos="100000">
                <a:schemeClr val="dk1"/>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400" name="Google Shape;400;p75"/>
          <p:cNvSpPr/>
          <p:nvPr/>
        </p:nvSpPr>
        <p:spPr>
          <a:xfrm>
            <a:off x="0" y="1068233"/>
            <a:ext cx="36576000" cy="4218249"/>
          </a:xfrm>
          <a:prstGeom prst="rect">
            <a:avLst/>
          </a:prstGeom>
          <a:gradFill>
            <a:gsLst>
              <a:gs pos="0">
                <a:srgbClr val="FFFFFF">
                  <a:alpha val="0"/>
                </a:srgbClr>
              </a:gs>
              <a:gs pos="100000">
                <a:schemeClr val="dk1"/>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401" name="Google Shape;401;p75"/>
          <p:cNvSpPr/>
          <p:nvPr/>
        </p:nvSpPr>
        <p:spPr>
          <a:xfrm>
            <a:off x="0" y="4143770"/>
            <a:ext cx="36576000" cy="2151777"/>
          </a:xfrm>
          <a:prstGeom prst="rect">
            <a:avLst/>
          </a:prstGeom>
          <a:gradFill>
            <a:gsLst>
              <a:gs pos="0">
                <a:srgbClr val="FFFFFF">
                  <a:alpha val="0"/>
                </a:srgbClr>
              </a:gs>
              <a:gs pos="100000">
                <a:schemeClr val="dk1"/>
              </a:gs>
            </a:gsLst>
            <a:lin ang="5400000" scaled="0"/>
          </a:gra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sp>
        <p:nvSpPr>
          <p:cNvPr id="402" name="Google Shape;402;p75"/>
          <p:cNvSpPr txBox="1">
            <a:spLocks noGrp="1"/>
          </p:cNvSpPr>
          <p:nvPr>
            <p:ph type="body" idx="1"/>
          </p:nvPr>
        </p:nvSpPr>
        <p:spPr>
          <a:xfrm>
            <a:off x="6158756" y="11878329"/>
            <a:ext cx="24258495" cy="1043922"/>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401"/>
              <a:buFont typeface="Arial"/>
              <a:buNone/>
              <a:defRPr sz="4401" b="0" i="1" u="none" strike="noStrike" cap="none">
                <a:solidFill>
                  <a:schemeClr val="dk2"/>
                </a:solidFill>
                <a:latin typeface="Arial"/>
                <a:ea typeface="Arial"/>
                <a:cs typeface="Arial"/>
                <a:sym typeface="Arial"/>
              </a:defRPr>
            </a:lvl1pPr>
            <a:lvl2pPr marL="914400" marR="0" lvl="1"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2pPr>
            <a:lvl3pPr marL="1371600" marR="0" lvl="2"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5400"/>
              <a:buFont typeface="Arial"/>
              <a:buNone/>
              <a:defRPr sz="5400" b="0" i="0" u="none" strike="noStrike" cap="none">
                <a:solidFill>
                  <a:schemeClr val="dk1"/>
                </a:solidFill>
                <a:latin typeface="Arial"/>
                <a:ea typeface="Arial"/>
                <a:cs typeface="Arial"/>
                <a:sym typeface="Arial"/>
              </a:defRPr>
            </a:lvl4pPr>
            <a:lvl5pPr marL="2286000" marR="0" lvl="4"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403" name="Google Shape;403;p75"/>
          <p:cNvSpPr txBox="1">
            <a:spLocks noGrp="1"/>
          </p:cNvSpPr>
          <p:nvPr>
            <p:ph type="body" idx="2"/>
          </p:nvPr>
        </p:nvSpPr>
        <p:spPr>
          <a:xfrm>
            <a:off x="6158756" y="7053554"/>
            <a:ext cx="24258495" cy="4403223"/>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0"/>
              </a:spcBef>
              <a:spcAft>
                <a:spcPts val="0"/>
              </a:spcAft>
              <a:buClr>
                <a:schemeClr val="lt1"/>
              </a:buClr>
              <a:buSzPts val="12000"/>
              <a:buFont typeface="Arial"/>
              <a:buNone/>
              <a:defRPr sz="12000"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2pPr>
            <a:lvl3pPr marL="1371600" marR="0" lvl="2"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5400"/>
              <a:buFont typeface="Arial"/>
              <a:buNone/>
              <a:defRPr sz="5400" b="0" i="0" u="none" strike="noStrike" cap="none">
                <a:solidFill>
                  <a:schemeClr val="dk1"/>
                </a:solidFill>
                <a:latin typeface="Arial"/>
                <a:ea typeface="Arial"/>
                <a:cs typeface="Arial"/>
                <a:sym typeface="Arial"/>
              </a:defRPr>
            </a:lvl4pPr>
            <a:lvl5pPr marL="2286000" marR="0" lvl="4"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grpSp>
        <p:nvGrpSpPr>
          <p:cNvPr id="404" name="Google Shape;404;p75"/>
          <p:cNvGrpSpPr/>
          <p:nvPr/>
        </p:nvGrpSpPr>
        <p:grpSpPr>
          <a:xfrm>
            <a:off x="6158756" y="5267066"/>
            <a:ext cx="24258495" cy="10102692"/>
            <a:chOff x="6158753" y="6264684"/>
            <a:chExt cx="24258494" cy="10102694"/>
          </a:xfrm>
        </p:grpSpPr>
        <p:grpSp>
          <p:nvGrpSpPr>
            <p:cNvPr id="405" name="Google Shape;405;p75"/>
            <p:cNvGrpSpPr/>
            <p:nvPr/>
          </p:nvGrpSpPr>
          <p:grpSpPr>
            <a:xfrm>
              <a:off x="17553665" y="6264684"/>
              <a:ext cx="1497282" cy="10102694"/>
              <a:chOff x="17553665" y="5634063"/>
              <a:chExt cx="1497282" cy="10102694"/>
            </a:xfrm>
          </p:grpSpPr>
          <p:sp>
            <p:nvSpPr>
              <p:cNvPr id="406" name="Google Shape;406;p75"/>
              <p:cNvSpPr txBox="1"/>
              <p:nvPr/>
            </p:nvSpPr>
            <p:spPr>
              <a:xfrm>
                <a:off x="17553665" y="5634063"/>
                <a:ext cx="1468671" cy="450860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698"/>
                  <a:buFont typeface="Arial"/>
                  <a:buNone/>
                </a:pPr>
                <a:r>
                  <a:rPr lang="en-US" sz="28698" b="0" i="0" u="none" strike="noStrike" cap="none">
                    <a:solidFill>
                      <a:schemeClr val="dk2"/>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407" name="Google Shape;407;p75"/>
              <p:cNvSpPr txBox="1"/>
              <p:nvPr/>
            </p:nvSpPr>
            <p:spPr>
              <a:xfrm rot="10800000">
                <a:off x="17582276" y="11228149"/>
                <a:ext cx="1468671" cy="450860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698"/>
                  <a:buFont typeface="Arial"/>
                  <a:buNone/>
                </a:pPr>
                <a:r>
                  <a:rPr lang="en-US" sz="28698" b="0" i="0" u="none" strike="noStrike" cap="none">
                    <a:solidFill>
                      <a:schemeClr val="dk2"/>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grpSp>
        <p:cxnSp>
          <p:nvCxnSpPr>
            <p:cNvPr id="408" name="Google Shape;408;p75"/>
            <p:cNvCxnSpPr/>
            <p:nvPr/>
          </p:nvCxnSpPr>
          <p:spPr>
            <a:xfrm>
              <a:off x="6158753" y="7454586"/>
              <a:ext cx="11394911" cy="0"/>
            </a:xfrm>
            <a:prstGeom prst="straightConnector1">
              <a:avLst/>
            </a:prstGeom>
            <a:noFill/>
            <a:ln w="31750" cap="flat" cmpd="sng">
              <a:solidFill>
                <a:schemeClr val="accent5"/>
              </a:solidFill>
              <a:prstDash val="solid"/>
              <a:round/>
              <a:headEnd type="none" w="sm" len="sm"/>
              <a:tailEnd type="none" w="sm" len="sm"/>
            </a:ln>
          </p:spPr>
        </p:cxnSp>
        <p:cxnSp>
          <p:nvCxnSpPr>
            <p:cNvPr id="409" name="Google Shape;409;p75"/>
            <p:cNvCxnSpPr/>
            <p:nvPr/>
          </p:nvCxnSpPr>
          <p:spPr>
            <a:xfrm>
              <a:off x="19022336" y="7454586"/>
              <a:ext cx="11394911" cy="0"/>
            </a:xfrm>
            <a:prstGeom prst="straightConnector1">
              <a:avLst/>
            </a:prstGeom>
            <a:noFill/>
            <a:ln w="31750" cap="flat" cmpd="sng">
              <a:solidFill>
                <a:schemeClr val="accent5"/>
              </a:solidFill>
              <a:prstDash val="solid"/>
              <a:round/>
              <a:headEnd type="none" w="sm" len="sm"/>
              <a:tailEnd type="none" w="sm" len="sm"/>
            </a:ln>
          </p:spPr>
        </p:cxnSp>
        <p:cxnSp>
          <p:nvCxnSpPr>
            <p:cNvPr id="410" name="Google Shape;410;p75"/>
            <p:cNvCxnSpPr/>
            <p:nvPr/>
          </p:nvCxnSpPr>
          <p:spPr>
            <a:xfrm>
              <a:off x="6158753" y="15144241"/>
              <a:ext cx="11394911" cy="0"/>
            </a:xfrm>
            <a:prstGeom prst="straightConnector1">
              <a:avLst/>
            </a:prstGeom>
            <a:noFill/>
            <a:ln w="31750" cap="flat" cmpd="sng">
              <a:solidFill>
                <a:schemeClr val="accent5"/>
              </a:solidFill>
              <a:prstDash val="solid"/>
              <a:round/>
              <a:headEnd type="none" w="sm" len="sm"/>
              <a:tailEnd type="none" w="sm" len="sm"/>
            </a:ln>
          </p:spPr>
        </p:cxnSp>
        <p:cxnSp>
          <p:nvCxnSpPr>
            <p:cNvPr id="411" name="Google Shape;411;p75"/>
            <p:cNvCxnSpPr/>
            <p:nvPr/>
          </p:nvCxnSpPr>
          <p:spPr>
            <a:xfrm>
              <a:off x="19022336" y="15144241"/>
              <a:ext cx="11394911" cy="0"/>
            </a:xfrm>
            <a:prstGeom prst="straightConnector1">
              <a:avLst/>
            </a:prstGeom>
            <a:noFill/>
            <a:ln w="31750" cap="flat" cmpd="sng">
              <a:solidFill>
                <a:schemeClr val="accent5"/>
              </a:solidFill>
              <a:prstDash val="solid"/>
              <a:round/>
              <a:headEnd type="none" w="sm" len="sm"/>
              <a:tailEnd type="none" w="sm" len="sm"/>
            </a:ln>
          </p:spPr>
        </p:cxnSp>
      </p:gr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Embargo">
  <p:cSld name="Embargo">
    <p:spTree>
      <p:nvGrpSpPr>
        <p:cNvPr id="1" name="Shape 412"/>
        <p:cNvGrpSpPr/>
        <p:nvPr/>
      </p:nvGrpSpPr>
      <p:grpSpPr>
        <a:xfrm>
          <a:off x="0" y="0"/>
          <a:ext cx="0" cy="0"/>
          <a:chOff x="0" y="0"/>
          <a:chExt cx="0" cy="0"/>
        </a:xfrm>
      </p:grpSpPr>
      <p:sp>
        <p:nvSpPr>
          <p:cNvPr id="413" name="Google Shape;413;p77"/>
          <p:cNvSpPr/>
          <p:nvPr/>
        </p:nvSpPr>
        <p:spPr>
          <a:xfrm>
            <a:off x="0" y="0"/>
            <a:ext cx="36576000" cy="20574000"/>
          </a:xfrm>
          <a:prstGeom prst="rect">
            <a:avLst/>
          </a:prstGeom>
          <a:solidFill>
            <a:srgbClr val="9E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14" name="Google Shape;414;p77"/>
          <p:cNvSpPr txBox="1">
            <a:spLocks noGrp="1"/>
          </p:cNvSpPr>
          <p:nvPr>
            <p:ph type="body" idx="1"/>
          </p:nvPr>
        </p:nvSpPr>
        <p:spPr>
          <a:xfrm>
            <a:off x="7634261" y="10772003"/>
            <a:ext cx="22733877" cy="547618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1pPr>
            <a:lvl2pPr marL="914400" marR="0" lvl="1"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2pPr>
            <a:lvl3pPr marL="1371600" marR="0" lvl="2" indent="-228600" algn="l" rtl="0">
              <a:lnSpc>
                <a:spcPct val="90000"/>
              </a:lnSpc>
              <a:spcBef>
                <a:spcPts val="1500"/>
              </a:spcBef>
              <a:spcAft>
                <a:spcPts val="0"/>
              </a:spcAft>
              <a:buClr>
                <a:schemeClr val="dk2"/>
              </a:buClr>
              <a:buSzPts val="7539"/>
              <a:buFont typeface="Arial"/>
              <a:buNone/>
              <a:defRPr sz="7539" b="0" i="0" u="none" strike="noStrike" cap="none">
                <a:solidFill>
                  <a:schemeClr val="dk2"/>
                </a:solidFill>
                <a:latin typeface="Arial"/>
                <a:ea typeface="Arial"/>
                <a:cs typeface="Arial"/>
                <a:sym typeface="Arial"/>
              </a:defRPr>
            </a:lvl3pPr>
            <a:lvl4pPr marL="1828800" marR="0" lvl="3" indent="-228600" algn="l" rtl="0">
              <a:lnSpc>
                <a:spcPct val="90000"/>
              </a:lnSpc>
              <a:spcBef>
                <a:spcPts val="1500"/>
              </a:spcBef>
              <a:spcAft>
                <a:spcPts val="0"/>
              </a:spcAft>
              <a:buClr>
                <a:schemeClr val="dk1"/>
              </a:buClr>
              <a:buSzPts val="5400"/>
              <a:buFont typeface="Arial"/>
              <a:buNone/>
              <a:defRPr sz="5400" b="0" i="0" u="none" strike="noStrike" cap="none">
                <a:solidFill>
                  <a:schemeClr val="dk1"/>
                </a:solidFill>
                <a:latin typeface="Arial"/>
                <a:ea typeface="Arial"/>
                <a:cs typeface="Arial"/>
                <a:sym typeface="Arial"/>
              </a:defRPr>
            </a:lvl4pPr>
            <a:lvl5pPr marL="2286000" marR="0" lvl="4"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415" name="Google Shape;415;p77"/>
          <p:cNvSpPr txBox="1">
            <a:spLocks noGrp="1"/>
          </p:cNvSpPr>
          <p:nvPr>
            <p:ph type="title"/>
          </p:nvPr>
        </p:nvSpPr>
        <p:spPr>
          <a:xfrm>
            <a:off x="7634264" y="9024764"/>
            <a:ext cx="22733877" cy="175426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2000"/>
              <a:buFont typeface="Arial"/>
              <a:buNone/>
              <a:defRPr sz="12000" b="0"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16" name="Google Shape;416;p77" descr="A close up of a logo&#10;&#10;Description automatically generated"/>
          <p:cNvPicPr preferRelativeResize="0"/>
          <p:nvPr/>
        </p:nvPicPr>
        <p:blipFill rotWithShape="1">
          <a:blip r:embed="rId2">
            <a:alphaModFix/>
          </a:blip>
          <a:srcRect/>
          <a:stretch/>
        </p:blipFill>
        <p:spPr>
          <a:xfrm>
            <a:off x="7193144" y="6248046"/>
            <a:ext cx="2357259" cy="2357256"/>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417"/>
        <p:cNvGrpSpPr/>
        <p:nvPr/>
      </p:nvGrpSpPr>
      <p:grpSpPr>
        <a:xfrm>
          <a:off x="0" y="0"/>
          <a:ext cx="0" cy="0"/>
          <a:chOff x="0" y="0"/>
          <a:chExt cx="0" cy="0"/>
        </a:xfrm>
      </p:grpSpPr>
      <p:sp>
        <p:nvSpPr>
          <p:cNvPr id="418" name="Google Shape;418;p78"/>
          <p:cNvSpPr txBox="1">
            <a:spLocks noGrp="1"/>
          </p:cNvSpPr>
          <p:nvPr>
            <p:ph type="title"/>
          </p:nvPr>
        </p:nvSpPr>
        <p:spPr>
          <a:xfrm>
            <a:off x="3262043" y="1511466"/>
            <a:ext cx="30047187" cy="1006368"/>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262626"/>
              </a:buClr>
              <a:buSzPts val="7200"/>
              <a:buFont typeface="Arial"/>
              <a:buNone/>
              <a:defRPr>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2_Title, Subtitle, and Content">
  <p:cSld name="2_Title, Subtitle, and Content">
    <p:spTree>
      <p:nvGrpSpPr>
        <p:cNvPr id="1" name="Shape 419"/>
        <p:cNvGrpSpPr/>
        <p:nvPr/>
      </p:nvGrpSpPr>
      <p:grpSpPr>
        <a:xfrm>
          <a:off x="0" y="0"/>
          <a:ext cx="0" cy="0"/>
          <a:chOff x="0" y="0"/>
          <a:chExt cx="0" cy="0"/>
        </a:xfrm>
      </p:grpSpPr>
      <p:sp>
        <p:nvSpPr>
          <p:cNvPr id="420" name="Google Shape;420;p79"/>
          <p:cNvSpPr txBox="1">
            <a:spLocks noGrp="1"/>
          </p:cNvSpPr>
          <p:nvPr>
            <p:ph type="title"/>
          </p:nvPr>
        </p:nvSpPr>
        <p:spPr>
          <a:xfrm>
            <a:off x="1661160" y="2204088"/>
            <a:ext cx="33253680" cy="1969770"/>
          </a:xfrm>
          <a:prstGeom prst="rect">
            <a:avLst/>
          </a:prstGeom>
          <a:noFill/>
          <a:ln>
            <a:noFill/>
          </a:ln>
        </p:spPr>
        <p:txBody>
          <a:bodyPr spcFirstLastPara="1" wrap="square" lIns="27425" tIns="13700" rIns="27425" bIns="13700" anchor="b" anchorCtr="0">
            <a:normAutofit/>
          </a:bodyPr>
          <a:lstStyle>
            <a:lvl1pPr lvl="0" algn="ctr">
              <a:lnSpc>
                <a:spcPct val="90000"/>
              </a:lnSpc>
              <a:spcBef>
                <a:spcPts val="0"/>
              </a:spcBef>
              <a:spcAft>
                <a:spcPts val="0"/>
              </a:spcAft>
              <a:buClr>
                <a:schemeClr val="lt1"/>
              </a:buClr>
              <a:buSzPts val="2200"/>
              <a:buFont typeface="Arial"/>
              <a:buNone/>
              <a:defRPr>
                <a:solidFill>
                  <a:schemeClr val="lt1"/>
                </a:solidFill>
              </a:defRPr>
            </a:lvl1pPr>
            <a:lvl2pPr lvl="1" algn="l">
              <a:lnSpc>
                <a:spcPct val="100000"/>
              </a:lnSpc>
              <a:spcBef>
                <a:spcPts val="0"/>
              </a:spcBef>
              <a:spcAft>
                <a:spcPts val="0"/>
              </a:spcAft>
              <a:buSzPts val="400"/>
              <a:buNone/>
              <a:defRPr/>
            </a:lvl2pPr>
            <a:lvl3pPr lvl="2" algn="l">
              <a:lnSpc>
                <a:spcPct val="100000"/>
              </a:lnSpc>
              <a:spcBef>
                <a:spcPts val="0"/>
              </a:spcBef>
              <a:spcAft>
                <a:spcPts val="0"/>
              </a:spcAft>
              <a:buSzPts val="400"/>
              <a:buNone/>
              <a:defRPr/>
            </a:lvl3pPr>
            <a:lvl4pPr lvl="3" algn="l">
              <a:lnSpc>
                <a:spcPct val="100000"/>
              </a:lnSpc>
              <a:spcBef>
                <a:spcPts val="0"/>
              </a:spcBef>
              <a:spcAft>
                <a:spcPts val="0"/>
              </a:spcAft>
              <a:buSzPts val="400"/>
              <a:buNone/>
              <a:defRPr/>
            </a:lvl4pPr>
            <a:lvl5pPr lvl="4" algn="l">
              <a:lnSpc>
                <a:spcPct val="100000"/>
              </a:lnSpc>
              <a:spcBef>
                <a:spcPts val="0"/>
              </a:spcBef>
              <a:spcAft>
                <a:spcPts val="0"/>
              </a:spcAft>
              <a:buSzPts val="400"/>
              <a:buNone/>
              <a:defRPr/>
            </a:lvl5pPr>
            <a:lvl6pPr lvl="5" algn="l">
              <a:lnSpc>
                <a:spcPct val="100000"/>
              </a:lnSpc>
              <a:spcBef>
                <a:spcPts val="0"/>
              </a:spcBef>
              <a:spcAft>
                <a:spcPts val="0"/>
              </a:spcAft>
              <a:buSzPts val="400"/>
              <a:buNone/>
              <a:defRPr/>
            </a:lvl6pPr>
            <a:lvl7pPr lvl="6" algn="l">
              <a:lnSpc>
                <a:spcPct val="100000"/>
              </a:lnSpc>
              <a:spcBef>
                <a:spcPts val="0"/>
              </a:spcBef>
              <a:spcAft>
                <a:spcPts val="0"/>
              </a:spcAft>
              <a:buSzPts val="400"/>
              <a:buNone/>
              <a:defRPr/>
            </a:lvl7pPr>
            <a:lvl8pPr lvl="7" algn="l">
              <a:lnSpc>
                <a:spcPct val="100000"/>
              </a:lnSpc>
              <a:spcBef>
                <a:spcPts val="0"/>
              </a:spcBef>
              <a:spcAft>
                <a:spcPts val="0"/>
              </a:spcAft>
              <a:buSzPts val="400"/>
              <a:buNone/>
              <a:defRPr/>
            </a:lvl8pPr>
            <a:lvl9pPr lvl="8" algn="l">
              <a:lnSpc>
                <a:spcPct val="100000"/>
              </a:lnSpc>
              <a:spcBef>
                <a:spcPts val="0"/>
              </a:spcBef>
              <a:spcAft>
                <a:spcPts val="0"/>
              </a:spcAft>
              <a:buSzPts val="400"/>
              <a:buNone/>
              <a:defRPr/>
            </a:lvl9pPr>
          </a:lstStyle>
          <a:p>
            <a:endParaRPr/>
          </a:p>
        </p:txBody>
      </p:sp>
      <p:sp>
        <p:nvSpPr>
          <p:cNvPr id="421" name="Google Shape;421;p79"/>
          <p:cNvSpPr txBox="1">
            <a:spLocks noGrp="1"/>
          </p:cNvSpPr>
          <p:nvPr>
            <p:ph type="body" idx="1"/>
          </p:nvPr>
        </p:nvSpPr>
        <p:spPr>
          <a:xfrm>
            <a:off x="1722501" y="7010129"/>
            <a:ext cx="33162240" cy="12396417"/>
          </a:xfrm>
          <a:prstGeom prst="rect">
            <a:avLst/>
          </a:prstGeom>
          <a:noFill/>
          <a:ln>
            <a:noFill/>
          </a:ln>
        </p:spPr>
        <p:txBody>
          <a:bodyPr spcFirstLastPara="1" wrap="square" lIns="27425" tIns="13700" rIns="27425" bIns="13700" anchor="t" anchorCtr="0">
            <a:noAutofit/>
          </a:bodyPr>
          <a:lstStyle>
            <a:lvl1pPr marL="457200" marR="0" lvl="0" indent="-228600" algn="l" rtl="0">
              <a:lnSpc>
                <a:spcPct val="90000"/>
              </a:lnSpc>
              <a:spcBef>
                <a:spcPts val="3000"/>
              </a:spcBef>
              <a:spcAft>
                <a:spcPts val="0"/>
              </a:spcAft>
              <a:buClr>
                <a:schemeClr val="lt2"/>
              </a:buClr>
              <a:buSzPts val="2000"/>
              <a:buFont typeface="Arial"/>
              <a:buNone/>
              <a:defRPr sz="6666" b="0" i="0" u="none" strike="noStrike" cap="none">
                <a:solidFill>
                  <a:schemeClr val="lt1"/>
                </a:solidFill>
                <a:latin typeface="Arial"/>
                <a:ea typeface="Arial"/>
                <a:cs typeface="Arial"/>
                <a:sym typeface="Arial"/>
              </a:defRPr>
            </a:lvl1pPr>
            <a:lvl2pPr marL="914400" marR="0" lvl="1" indent="-228600" algn="l" rtl="0">
              <a:lnSpc>
                <a:spcPct val="90000"/>
              </a:lnSpc>
              <a:spcBef>
                <a:spcPts val="1668"/>
              </a:spcBef>
              <a:spcAft>
                <a:spcPts val="0"/>
              </a:spcAft>
              <a:buClr>
                <a:schemeClr val="lt2"/>
              </a:buClr>
              <a:buSzPts val="1800"/>
              <a:buFont typeface="Arial"/>
              <a:buNone/>
              <a:defRPr sz="6000" b="0" i="0" u="none" strike="noStrike" cap="none">
                <a:solidFill>
                  <a:schemeClr val="lt1"/>
                </a:solidFill>
                <a:latin typeface="Arial"/>
                <a:ea typeface="Arial"/>
                <a:cs typeface="Arial"/>
                <a:sym typeface="Arial"/>
              </a:defRPr>
            </a:lvl2pPr>
            <a:lvl3pPr marL="1371600" marR="0" lvl="2" indent="-228600" algn="l" rtl="0">
              <a:lnSpc>
                <a:spcPct val="90000"/>
              </a:lnSpc>
              <a:spcBef>
                <a:spcPts val="1668"/>
              </a:spcBef>
              <a:spcAft>
                <a:spcPts val="0"/>
              </a:spcAft>
              <a:buClr>
                <a:schemeClr val="lt2"/>
              </a:buClr>
              <a:buSzPts val="1600"/>
              <a:buFont typeface="Arial"/>
              <a:buNone/>
              <a:defRPr sz="5331" b="0" i="0" u="none" strike="noStrike" cap="none">
                <a:solidFill>
                  <a:schemeClr val="lt1"/>
                </a:solidFill>
                <a:latin typeface="Arial"/>
                <a:ea typeface="Arial"/>
                <a:cs typeface="Arial"/>
                <a:sym typeface="Arial"/>
              </a:defRPr>
            </a:lvl3pPr>
            <a:lvl4pPr marL="1828800" marR="0" lvl="3" indent="-342900" algn="l" rtl="0">
              <a:lnSpc>
                <a:spcPct val="90000"/>
              </a:lnSpc>
              <a:spcBef>
                <a:spcPts val="1668"/>
              </a:spcBef>
              <a:spcAft>
                <a:spcPts val="0"/>
              </a:spcAft>
              <a:buClr>
                <a:schemeClr val="lt2"/>
              </a:buClr>
              <a:buSzPts val="1800"/>
              <a:buFont typeface="Noto Sans Symbols"/>
              <a:buChar char="▪"/>
              <a:defRPr sz="6000" b="0" i="0" u="none" strike="noStrike" cap="none">
                <a:solidFill>
                  <a:schemeClr val="dk1"/>
                </a:solidFill>
                <a:latin typeface="Arial"/>
                <a:ea typeface="Arial"/>
                <a:cs typeface="Arial"/>
                <a:sym typeface="Arial"/>
              </a:defRPr>
            </a:lvl4pPr>
            <a:lvl5pPr marL="2286000" marR="0" lvl="4" indent="-330200" algn="l" rtl="0">
              <a:lnSpc>
                <a:spcPct val="90000"/>
              </a:lnSpc>
              <a:spcBef>
                <a:spcPts val="1668"/>
              </a:spcBef>
              <a:spcAft>
                <a:spcPts val="0"/>
              </a:spcAft>
              <a:buClr>
                <a:schemeClr val="lt2"/>
              </a:buClr>
              <a:buSzPts val="1600"/>
              <a:buFont typeface="Noto Sans Symbols"/>
              <a:buChar char="▪"/>
              <a:defRPr sz="5331" b="0" i="0" u="none" strike="noStrike" cap="none">
                <a:solidFill>
                  <a:schemeClr val="dk1"/>
                </a:solidFill>
                <a:latin typeface="Arial"/>
                <a:ea typeface="Arial"/>
                <a:cs typeface="Arial"/>
                <a:sym typeface="Arial"/>
              </a:defRPr>
            </a:lvl5pPr>
            <a:lvl6pPr marL="2743200" marR="0" lvl="5" indent="-330200" algn="l" rtl="0">
              <a:lnSpc>
                <a:spcPct val="90000"/>
              </a:lnSpc>
              <a:spcBef>
                <a:spcPts val="1668"/>
              </a:spcBef>
              <a:spcAft>
                <a:spcPts val="0"/>
              </a:spcAft>
              <a:buClr>
                <a:schemeClr val="dk1"/>
              </a:buClr>
              <a:buSzPts val="1600"/>
              <a:buFont typeface="Arial"/>
              <a:buChar char="•"/>
              <a:defRPr sz="5331" b="0" i="0" u="none" strike="noStrike" cap="none">
                <a:solidFill>
                  <a:schemeClr val="dk1"/>
                </a:solidFill>
                <a:latin typeface="Arial"/>
                <a:ea typeface="Arial"/>
                <a:cs typeface="Arial"/>
                <a:sym typeface="Arial"/>
              </a:defRPr>
            </a:lvl6pPr>
            <a:lvl7pPr marL="3200400" marR="0" lvl="6" indent="-330200" algn="l" rtl="0">
              <a:lnSpc>
                <a:spcPct val="90000"/>
              </a:lnSpc>
              <a:spcBef>
                <a:spcPts val="1668"/>
              </a:spcBef>
              <a:spcAft>
                <a:spcPts val="0"/>
              </a:spcAft>
              <a:buClr>
                <a:schemeClr val="dk1"/>
              </a:buClr>
              <a:buSzPts val="1600"/>
              <a:buFont typeface="Arial"/>
              <a:buChar char="•"/>
              <a:defRPr sz="5331" b="0" i="0" u="none" strike="noStrike" cap="none">
                <a:solidFill>
                  <a:schemeClr val="dk1"/>
                </a:solidFill>
                <a:latin typeface="Arial"/>
                <a:ea typeface="Arial"/>
                <a:cs typeface="Arial"/>
                <a:sym typeface="Arial"/>
              </a:defRPr>
            </a:lvl7pPr>
            <a:lvl8pPr marL="3657600" marR="0" lvl="7" indent="-330200" algn="l" rtl="0">
              <a:lnSpc>
                <a:spcPct val="90000"/>
              </a:lnSpc>
              <a:spcBef>
                <a:spcPts val="1668"/>
              </a:spcBef>
              <a:spcAft>
                <a:spcPts val="0"/>
              </a:spcAft>
              <a:buClr>
                <a:schemeClr val="dk1"/>
              </a:buClr>
              <a:buSzPts val="1600"/>
              <a:buFont typeface="Arial"/>
              <a:buChar char="•"/>
              <a:defRPr sz="5331" b="0" i="0" u="none" strike="noStrike" cap="none">
                <a:solidFill>
                  <a:schemeClr val="dk1"/>
                </a:solidFill>
                <a:latin typeface="Arial"/>
                <a:ea typeface="Arial"/>
                <a:cs typeface="Arial"/>
                <a:sym typeface="Arial"/>
              </a:defRPr>
            </a:lvl8pPr>
            <a:lvl9pPr marL="4114800" marR="0" lvl="8" indent="-330200" algn="l" rtl="0">
              <a:lnSpc>
                <a:spcPct val="90000"/>
              </a:lnSpc>
              <a:spcBef>
                <a:spcPts val="1668"/>
              </a:spcBef>
              <a:spcAft>
                <a:spcPts val="0"/>
              </a:spcAft>
              <a:buClr>
                <a:schemeClr val="dk1"/>
              </a:buClr>
              <a:buSzPts val="1600"/>
              <a:buFont typeface="Arial"/>
              <a:buChar char="•"/>
              <a:defRPr sz="5331" b="0" i="0" u="none" strike="noStrike" cap="none">
                <a:solidFill>
                  <a:schemeClr val="dk1"/>
                </a:solidFill>
                <a:latin typeface="Arial"/>
                <a:ea typeface="Arial"/>
                <a:cs typeface="Arial"/>
                <a:sym typeface="Arial"/>
              </a:defRPr>
            </a:lvl9pPr>
          </a:lstStyle>
          <a:p>
            <a:endParaRPr/>
          </a:p>
        </p:txBody>
      </p:sp>
      <p:sp>
        <p:nvSpPr>
          <p:cNvPr id="422" name="Google Shape;422;p79"/>
          <p:cNvSpPr txBox="1">
            <a:spLocks noGrp="1"/>
          </p:cNvSpPr>
          <p:nvPr>
            <p:ph type="body" idx="2"/>
          </p:nvPr>
        </p:nvSpPr>
        <p:spPr>
          <a:xfrm>
            <a:off x="1661160" y="3944451"/>
            <a:ext cx="33253680" cy="1751544"/>
          </a:xfrm>
          <a:prstGeom prst="rect">
            <a:avLst/>
          </a:prstGeom>
          <a:noFill/>
          <a:ln>
            <a:noFill/>
          </a:ln>
        </p:spPr>
        <p:txBody>
          <a:bodyPr spcFirstLastPara="1" wrap="square" lIns="27425" tIns="13700" rIns="27425" bIns="13700" anchor="t" anchorCtr="0">
            <a:noAutofit/>
          </a:bodyPr>
          <a:lstStyle>
            <a:lvl1pPr marL="457200" marR="0" lvl="0" indent="-228600" algn="ctr" rtl="0">
              <a:lnSpc>
                <a:spcPct val="90000"/>
              </a:lnSpc>
              <a:spcBef>
                <a:spcPts val="3000"/>
              </a:spcBef>
              <a:spcAft>
                <a:spcPts val="0"/>
              </a:spcAft>
              <a:buClr>
                <a:schemeClr val="dk2"/>
              </a:buClr>
              <a:buSzPts val="2400"/>
              <a:buFont typeface="Arial"/>
              <a:buNone/>
              <a:defRPr sz="7998" b="0" i="0" u="none" strike="noStrike" cap="none">
                <a:solidFill>
                  <a:schemeClr val="dk2"/>
                </a:solidFill>
                <a:latin typeface="Trebuchet MS"/>
                <a:ea typeface="Trebuchet MS"/>
                <a:cs typeface="Trebuchet MS"/>
                <a:sym typeface="Trebuchet MS"/>
              </a:defRPr>
            </a:lvl1pPr>
            <a:lvl2pPr marL="914400" marR="0" lvl="1" indent="-228600" algn="ctr" rtl="0">
              <a:lnSpc>
                <a:spcPct val="90000"/>
              </a:lnSpc>
              <a:spcBef>
                <a:spcPts val="1668"/>
              </a:spcBef>
              <a:spcAft>
                <a:spcPts val="0"/>
              </a:spcAft>
              <a:buClr>
                <a:schemeClr val="dk2"/>
              </a:buClr>
              <a:buSzPts val="2800"/>
              <a:buFont typeface="Arial"/>
              <a:buNone/>
              <a:defRPr sz="9333" b="0" i="0" u="none" strike="noStrike" cap="none">
                <a:solidFill>
                  <a:schemeClr val="dk2"/>
                </a:solidFill>
                <a:latin typeface="Trebuchet MS"/>
                <a:ea typeface="Trebuchet MS"/>
                <a:cs typeface="Trebuchet MS"/>
                <a:sym typeface="Trebuchet MS"/>
              </a:defRPr>
            </a:lvl2pPr>
            <a:lvl3pPr marL="1371600" marR="0" lvl="2" indent="-228600" algn="ctr" rtl="0">
              <a:lnSpc>
                <a:spcPct val="90000"/>
              </a:lnSpc>
              <a:spcBef>
                <a:spcPts val="1668"/>
              </a:spcBef>
              <a:spcAft>
                <a:spcPts val="0"/>
              </a:spcAft>
              <a:buClr>
                <a:schemeClr val="dk2"/>
              </a:buClr>
              <a:buSzPts val="2800"/>
              <a:buFont typeface="Arial"/>
              <a:buNone/>
              <a:defRPr sz="9333" b="0" i="0" u="none" strike="noStrike" cap="none">
                <a:solidFill>
                  <a:schemeClr val="dk2"/>
                </a:solidFill>
                <a:latin typeface="Trebuchet MS"/>
                <a:ea typeface="Trebuchet MS"/>
                <a:cs typeface="Trebuchet MS"/>
                <a:sym typeface="Trebuchet MS"/>
              </a:defRPr>
            </a:lvl3pPr>
            <a:lvl4pPr marL="1828800" marR="0" lvl="3" indent="-228600" algn="ctr" rtl="0">
              <a:lnSpc>
                <a:spcPct val="90000"/>
              </a:lnSpc>
              <a:spcBef>
                <a:spcPts val="1668"/>
              </a:spcBef>
              <a:spcAft>
                <a:spcPts val="0"/>
              </a:spcAft>
              <a:buClr>
                <a:schemeClr val="dk2"/>
              </a:buClr>
              <a:buSzPts val="2800"/>
              <a:buFont typeface="Arial"/>
              <a:buNone/>
              <a:defRPr sz="9333" b="0" i="0" u="none" strike="noStrike" cap="none">
                <a:solidFill>
                  <a:schemeClr val="dk2"/>
                </a:solidFill>
                <a:latin typeface="Trebuchet MS"/>
                <a:ea typeface="Trebuchet MS"/>
                <a:cs typeface="Trebuchet MS"/>
                <a:sym typeface="Trebuchet MS"/>
              </a:defRPr>
            </a:lvl4pPr>
            <a:lvl5pPr marL="2286000" marR="0" lvl="4" indent="-228600" algn="ctr" rtl="0">
              <a:lnSpc>
                <a:spcPct val="90000"/>
              </a:lnSpc>
              <a:spcBef>
                <a:spcPts val="1668"/>
              </a:spcBef>
              <a:spcAft>
                <a:spcPts val="0"/>
              </a:spcAft>
              <a:buClr>
                <a:schemeClr val="dk2"/>
              </a:buClr>
              <a:buSzPts val="2800"/>
              <a:buFont typeface="Arial"/>
              <a:buNone/>
              <a:defRPr sz="9333" b="0" i="0" u="none" strike="noStrike" cap="none">
                <a:solidFill>
                  <a:schemeClr val="dk2"/>
                </a:solidFill>
                <a:latin typeface="Trebuchet MS"/>
                <a:ea typeface="Trebuchet MS"/>
                <a:cs typeface="Trebuchet MS"/>
                <a:sym typeface="Trebuchet MS"/>
              </a:defRPr>
            </a:lvl5pPr>
            <a:lvl6pPr marL="2743200" marR="0" lvl="5" indent="-330200" algn="l" rtl="0">
              <a:lnSpc>
                <a:spcPct val="90000"/>
              </a:lnSpc>
              <a:spcBef>
                <a:spcPts val="1668"/>
              </a:spcBef>
              <a:spcAft>
                <a:spcPts val="0"/>
              </a:spcAft>
              <a:buClr>
                <a:schemeClr val="dk1"/>
              </a:buClr>
              <a:buSzPts val="1600"/>
              <a:buFont typeface="Arial"/>
              <a:buChar char="•"/>
              <a:defRPr sz="5331" b="0" i="0" u="none" strike="noStrike" cap="none">
                <a:solidFill>
                  <a:schemeClr val="dk1"/>
                </a:solidFill>
                <a:latin typeface="Arial"/>
                <a:ea typeface="Arial"/>
                <a:cs typeface="Arial"/>
                <a:sym typeface="Arial"/>
              </a:defRPr>
            </a:lvl6pPr>
            <a:lvl7pPr marL="3200400" marR="0" lvl="6" indent="-330200" algn="l" rtl="0">
              <a:lnSpc>
                <a:spcPct val="90000"/>
              </a:lnSpc>
              <a:spcBef>
                <a:spcPts val="1668"/>
              </a:spcBef>
              <a:spcAft>
                <a:spcPts val="0"/>
              </a:spcAft>
              <a:buClr>
                <a:schemeClr val="dk1"/>
              </a:buClr>
              <a:buSzPts val="1600"/>
              <a:buFont typeface="Arial"/>
              <a:buChar char="•"/>
              <a:defRPr sz="5331" b="0" i="0" u="none" strike="noStrike" cap="none">
                <a:solidFill>
                  <a:schemeClr val="dk1"/>
                </a:solidFill>
                <a:latin typeface="Arial"/>
                <a:ea typeface="Arial"/>
                <a:cs typeface="Arial"/>
                <a:sym typeface="Arial"/>
              </a:defRPr>
            </a:lvl7pPr>
            <a:lvl8pPr marL="3657600" marR="0" lvl="7" indent="-330200" algn="l" rtl="0">
              <a:lnSpc>
                <a:spcPct val="90000"/>
              </a:lnSpc>
              <a:spcBef>
                <a:spcPts val="1668"/>
              </a:spcBef>
              <a:spcAft>
                <a:spcPts val="0"/>
              </a:spcAft>
              <a:buClr>
                <a:schemeClr val="dk1"/>
              </a:buClr>
              <a:buSzPts val="1600"/>
              <a:buFont typeface="Arial"/>
              <a:buChar char="•"/>
              <a:defRPr sz="5331" b="0" i="0" u="none" strike="noStrike" cap="none">
                <a:solidFill>
                  <a:schemeClr val="dk1"/>
                </a:solidFill>
                <a:latin typeface="Arial"/>
                <a:ea typeface="Arial"/>
                <a:cs typeface="Arial"/>
                <a:sym typeface="Arial"/>
              </a:defRPr>
            </a:lvl8pPr>
            <a:lvl9pPr marL="4114800" marR="0" lvl="8" indent="-330200" algn="l" rtl="0">
              <a:lnSpc>
                <a:spcPct val="90000"/>
              </a:lnSpc>
              <a:spcBef>
                <a:spcPts val="1668"/>
              </a:spcBef>
              <a:spcAft>
                <a:spcPts val="0"/>
              </a:spcAft>
              <a:buClr>
                <a:schemeClr val="dk1"/>
              </a:buClr>
              <a:buSzPts val="1600"/>
              <a:buFont typeface="Arial"/>
              <a:buChar char="•"/>
              <a:defRPr sz="5331" b="0" i="0" u="none" strike="noStrike" cap="none">
                <a:solidFill>
                  <a:schemeClr val="dk1"/>
                </a:solidFill>
                <a:latin typeface="Arial"/>
                <a:ea typeface="Arial"/>
                <a:cs typeface="Arial"/>
                <a:sym typeface="Aria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ubtitle, and Content with CONFIDENTIAL">
  <p:cSld name="Title, Subtitle, and Content with CONFIDENTIAL">
    <p:spTree>
      <p:nvGrpSpPr>
        <p:cNvPr id="1" name="Shape 45"/>
        <p:cNvGrpSpPr/>
        <p:nvPr/>
      </p:nvGrpSpPr>
      <p:grpSpPr>
        <a:xfrm>
          <a:off x="0" y="0"/>
          <a:ext cx="0" cy="0"/>
          <a:chOff x="0" y="0"/>
          <a:chExt cx="0" cy="0"/>
        </a:xfrm>
      </p:grpSpPr>
      <p:sp>
        <p:nvSpPr>
          <p:cNvPr id="46" name="Google Shape;46;p38"/>
          <p:cNvSpPr txBox="1">
            <a:spLocks noGrp="1"/>
          </p:cNvSpPr>
          <p:nvPr>
            <p:ph type="title"/>
          </p:nvPr>
        </p:nvSpPr>
        <p:spPr>
          <a:xfrm>
            <a:off x="1661160" y="2204088"/>
            <a:ext cx="33253680" cy="196977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8"/>
          <p:cNvSpPr txBox="1">
            <a:spLocks noGrp="1"/>
          </p:cNvSpPr>
          <p:nvPr>
            <p:ph type="body" idx="1"/>
          </p:nvPr>
        </p:nvSpPr>
        <p:spPr>
          <a:xfrm>
            <a:off x="1722501" y="7010129"/>
            <a:ext cx="33162240" cy="1239641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3000"/>
              </a:spcBef>
              <a:spcAft>
                <a:spcPts val="0"/>
              </a:spcAft>
              <a:buClr>
                <a:schemeClr val="lt2"/>
              </a:buClr>
              <a:buSzPts val="6666"/>
              <a:buFont typeface="Arial"/>
              <a:buNone/>
              <a:defRPr sz="6666"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lt2"/>
              </a:buClr>
              <a:buSzPts val="6000"/>
              <a:buFont typeface="Arial"/>
              <a:buNone/>
              <a:defRPr sz="6000" b="0" i="0" u="none" strike="noStrike" cap="none">
                <a:solidFill>
                  <a:schemeClr val="lt1"/>
                </a:solidFill>
                <a:latin typeface="Arial"/>
                <a:ea typeface="Arial"/>
                <a:cs typeface="Arial"/>
                <a:sym typeface="Arial"/>
              </a:defRPr>
            </a:lvl2pPr>
            <a:lvl3pPr marL="1371600" marR="0" lvl="2" indent="-228600" algn="l" rtl="0">
              <a:lnSpc>
                <a:spcPct val="90000"/>
              </a:lnSpc>
              <a:spcBef>
                <a:spcPts val="1500"/>
              </a:spcBef>
              <a:spcAft>
                <a:spcPts val="0"/>
              </a:spcAft>
              <a:buClr>
                <a:schemeClr val="lt2"/>
              </a:buClr>
              <a:buSzPts val="5334"/>
              <a:buFont typeface="Arial"/>
              <a:buNone/>
              <a:defRPr sz="5334" b="0" i="0" u="none" strike="noStrike" cap="none">
                <a:solidFill>
                  <a:schemeClr val="lt1"/>
                </a:solidFill>
                <a:latin typeface="Arial"/>
                <a:ea typeface="Arial"/>
                <a:cs typeface="Arial"/>
                <a:sym typeface="Arial"/>
              </a:defRPr>
            </a:lvl3pPr>
            <a:lvl4pPr marL="1828800" marR="0" lvl="3" indent="-609600" algn="l" rtl="0">
              <a:lnSpc>
                <a:spcPct val="90000"/>
              </a:lnSpc>
              <a:spcBef>
                <a:spcPts val="1500"/>
              </a:spcBef>
              <a:spcAft>
                <a:spcPts val="0"/>
              </a:spcAft>
              <a:buClr>
                <a:schemeClr val="lt2"/>
              </a:buClr>
              <a:buSzPts val="6000"/>
              <a:buFont typeface="Noto Sans Symbols"/>
              <a:buChar char="▪"/>
              <a:defRPr sz="6000" b="0" i="0" u="none" strike="noStrike" cap="none">
                <a:solidFill>
                  <a:schemeClr val="dk1"/>
                </a:solidFill>
                <a:latin typeface="Arial"/>
                <a:ea typeface="Arial"/>
                <a:cs typeface="Arial"/>
                <a:sym typeface="Arial"/>
              </a:defRPr>
            </a:lvl4pPr>
            <a:lvl5pPr marL="2286000" marR="0" lvl="4" indent="-571500" algn="l" rtl="0">
              <a:lnSpc>
                <a:spcPct val="90000"/>
              </a:lnSpc>
              <a:spcBef>
                <a:spcPts val="1500"/>
              </a:spcBef>
              <a:spcAft>
                <a:spcPts val="0"/>
              </a:spcAft>
              <a:buClr>
                <a:schemeClr val="lt2"/>
              </a:buClr>
              <a:buSzPts val="5400"/>
              <a:buFont typeface="Noto Sans Symbols"/>
              <a:buChar char="▪"/>
              <a:defRPr sz="5400"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48" name="Google Shape;48;p38"/>
          <p:cNvSpPr txBox="1">
            <a:spLocks noGrp="1"/>
          </p:cNvSpPr>
          <p:nvPr>
            <p:ph type="body" idx="2"/>
          </p:nvPr>
        </p:nvSpPr>
        <p:spPr>
          <a:xfrm>
            <a:off x="1661160" y="3944454"/>
            <a:ext cx="33253680" cy="1751544"/>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3000"/>
              </a:spcBef>
              <a:spcAft>
                <a:spcPts val="0"/>
              </a:spcAft>
              <a:buClr>
                <a:schemeClr val="dk2"/>
              </a:buClr>
              <a:buSzPts val="8001"/>
              <a:buFont typeface="Arial"/>
              <a:buNone/>
              <a:defRPr sz="8001" b="0" i="0" u="none" strike="noStrike" cap="none">
                <a:solidFill>
                  <a:schemeClr val="dk2"/>
                </a:solidFill>
                <a:latin typeface="Trebuchet MS"/>
                <a:ea typeface="Trebuchet MS"/>
                <a:cs typeface="Trebuchet MS"/>
                <a:sym typeface="Trebuchet MS"/>
              </a:defRPr>
            </a:lvl1pPr>
            <a:lvl2pPr marL="914400" marR="0" lvl="1" indent="-228600" algn="ctr" rtl="0">
              <a:lnSpc>
                <a:spcPct val="90000"/>
              </a:lnSpc>
              <a:spcBef>
                <a:spcPts val="1500"/>
              </a:spcBef>
              <a:spcAft>
                <a:spcPts val="0"/>
              </a:spcAft>
              <a:buClr>
                <a:schemeClr val="dk2"/>
              </a:buClr>
              <a:buSzPts val="9333"/>
              <a:buFont typeface="Arial"/>
              <a:buNone/>
              <a:defRPr sz="9333" b="0" i="0" u="none" strike="noStrike" cap="none">
                <a:solidFill>
                  <a:schemeClr val="dk2"/>
                </a:solidFill>
                <a:latin typeface="Trebuchet MS"/>
                <a:ea typeface="Trebuchet MS"/>
                <a:cs typeface="Trebuchet MS"/>
                <a:sym typeface="Trebuchet MS"/>
              </a:defRPr>
            </a:lvl2pPr>
            <a:lvl3pPr marL="1371600" marR="0" lvl="2" indent="-228600" algn="ctr" rtl="0">
              <a:lnSpc>
                <a:spcPct val="90000"/>
              </a:lnSpc>
              <a:spcBef>
                <a:spcPts val="1500"/>
              </a:spcBef>
              <a:spcAft>
                <a:spcPts val="0"/>
              </a:spcAft>
              <a:buClr>
                <a:schemeClr val="dk2"/>
              </a:buClr>
              <a:buSzPts val="9333"/>
              <a:buFont typeface="Arial"/>
              <a:buNone/>
              <a:defRPr sz="9333" b="0" i="0" u="none" strike="noStrike" cap="none">
                <a:solidFill>
                  <a:schemeClr val="dk2"/>
                </a:solidFill>
                <a:latin typeface="Trebuchet MS"/>
                <a:ea typeface="Trebuchet MS"/>
                <a:cs typeface="Trebuchet MS"/>
                <a:sym typeface="Trebuchet MS"/>
              </a:defRPr>
            </a:lvl3pPr>
            <a:lvl4pPr marL="1828800" marR="0" lvl="3" indent="-228600" algn="ctr" rtl="0">
              <a:lnSpc>
                <a:spcPct val="90000"/>
              </a:lnSpc>
              <a:spcBef>
                <a:spcPts val="1500"/>
              </a:spcBef>
              <a:spcAft>
                <a:spcPts val="0"/>
              </a:spcAft>
              <a:buClr>
                <a:schemeClr val="dk2"/>
              </a:buClr>
              <a:buSzPts val="9333"/>
              <a:buFont typeface="Arial"/>
              <a:buNone/>
              <a:defRPr sz="9333" b="0" i="0" u="none" strike="noStrike" cap="none">
                <a:solidFill>
                  <a:schemeClr val="dk2"/>
                </a:solidFill>
                <a:latin typeface="Trebuchet MS"/>
                <a:ea typeface="Trebuchet MS"/>
                <a:cs typeface="Trebuchet MS"/>
                <a:sym typeface="Trebuchet MS"/>
              </a:defRPr>
            </a:lvl4pPr>
            <a:lvl5pPr marL="2286000" marR="0" lvl="4" indent="-228600" algn="ctr" rtl="0">
              <a:lnSpc>
                <a:spcPct val="90000"/>
              </a:lnSpc>
              <a:spcBef>
                <a:spcPts val="1500"/>
              </a:spcBef>
              <a:spcAft>
                <a:spcPts val="0"/>
              </a:spcAft>
              <a:buClr>
                <a:schemeClr val="dk2"/>
              </a:buClr>
              <a:buSzPts val="9333"/>
              <a:buFont typeface="Arial"/>
              <a:buNone/>
              <a:defRPr sz="9333" b="0" i="0" u="none" strike="noStrike" cap="none">
                <a:solidFill>
                  <a:schemeClr val="dk2"/>
                </a:solidFill>
                <a:latin typeface="Trebuchet MS"/>
                <a:ea typeface="Trebuchet MS"/>
                <a:cs typeface="Trebuchet MS"/>
                <a:sym typeface="Trebuchet MS"/>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49"/>
        <p:cNvGrpSpPr/>
        <p:nvPr/>
      </p:nvGrpSpPr>
      <p:grpSpPr>
        <a:xfrm>
          <a:off x="0" y="0"/>
          <a:ext cx="0" cy="0"/>
          <a:chOff x="0" y="0"/>
          <a:chExt cx="0" cy="0"/>
        </a:xfrm>
      </p:grpSpPr>
      <p:pic>
        <p:nvPicPr>
          <p:cNvPr id="50" name="Google Shape;50;p43" descr="A green and white background&#10;&#10;Description automatically generated"/>
          <p:cNvPicPr preferRelativeResize="0"/>
          <p:nvPr/>
        </p:nvPicPr>
        <p:blipFill rotWithShape="1">
          <a:blip r:embed="rId2">
            <a:alphaModFix/>
          </a:blip>
          <a:srcRect/>
          <a:stretch/>
        </p:blipFill>
        <p:spPr>
          <a:xfrm>
            <a:off x="0" y="0"/>
            <a:ext cx="36576000" cy="20574000"/>
          </a:xfrm>
          <a:prstGeom prst="rect">
            <a:avLst/>
          </a:prstGeom>
          <a:noFill/>
          <a:ln>
            <a:noFill/>
          </a:ln>
        </p:spPr>
      </p:pic>
      <p:pic>
        <p:nvPicPr>
          <p:cNvPr id="51" name="Google Shape;51;p43" descr="A picture containing graphics, logo, symbol, graphic design&#10;&#10;Description automatically generated"/>
          <p:cNvPicPr preferRelativeResize="0"/>
          <p:nvPr/>
        </p:nvPicPr>
        <p:blipFill rotWithShape="1">
          <a:blip r:embed="rId3">
            <a:alphaModFix/>
          </a:blip>
          <a:srcRect/>
          <a:stretch/>
        </p:blipFill>
        <p:spPr>
          <a:xfrm>
            <a:off x="816126" y="773532"/>
            <a:ext cx="8365992" cy="288231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nt Testing Layout">
  <p:cSld name="Font Testing Layout">
    <p:spTree>
      <p:nvGrpSpPr>
        <p:cNvPr id="1" name="Shape 52"/>
        <p:cNvGrpSpPr/>
        <p:nvPr/>
      </p:nvGrpSpPr>
      <p:grpSpPr>
        <a:xfrm>
          <a:off x="0" y="0"/>
          <a:ext cx="0" cy="0"/>
          <a:chOff x="0" y="0"/>
          <a:chExt cx="0" cy="0"/>
        </a:xfrm>
      </p:grpSpPr>
      <p:sp>
        <p:nvSpPr>
          <p:cNvPr id="53" name="Google Shape;53;p44"/>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44"/>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55" name="Google Shape;55;p44"/>
          <p:cNvSpPr txBox="1">
            <a:spLocks noGrp="1"/>
          </p:cNvSpPr>
          <p:nvPr>
            <p:ph type="body" idx="2"/>
          </p:nvPr>
        </p:nvSpPr>
        <p:spPr>
          <a:xfrm>
            <a:off x="2514600" y="4846320"/>
            <a:ext cx="31546800" cy="13651992"/>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56" name="Google Shape;56;p44"/>
          <p:cNvSpPr/>
          <p:nvPr/>
        </p:nvSpPr>
        <p:spPr>
          <a:xfrm>
            <a:off x="15000921" y="10556523"/>
            <a:ext cx="11020290" cy="7492098"/>
          </a:xfrm>
          <a:prstGeom prst="rect">
            <a:avLst/>
          </a:prstGeom>
          <a:solidFill>
            <a:schemeClr val="dk2"/>
          </a:solid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9600"/>
              <a:buFont typeface="Arial"/>
              <a:buNone/>
            </a:pPr>
            <a:endParaRPr sz="9600" b="1" i="0" u="none" strike="noStrike" cap="none">
              <a:solidFill>
                <a:schemeClr val="dk1"/>
              </a:solidFill>
              <a:latin typeface="Arial"/>
              <a:ea typeface="Arial"/>
              <a:cs typeface="Arial"/>
              <a:sym typeface="Arial"/>
            </a:endParaRPr>
          </a:p>
        </p:txBody>
      </p:sp>
      <p:pic>
        <p:nvPicPr>
          <p:cNvPr id="57" name="Google Shape;57;p44"/>
          <p:cNvPicPr preferRelativeResize="0"/>
          <p:nvPr/>
        </p:nvPicPr>
        <p:blipFill rotWithShape="1">
          <a:blip r:embed="rId2">
            <a:alphaModFix/>
          </a:blip>
          <a:srcRect/>
          <a:stretch/>
        </p:blipFill>
        <p:spPr>
          <a:xfrm>
            <a:off x="3087423" y="10556525"/>
            <a:ext cx="11022522" cy="7864521"/>
          </a:xfrm>
          <a:prstGeom prst="rect">
            <a:avLst/>
          </a:prstGeom>
          <a:noFill/>
          <a:ln>
            <a:noFill/>
          </a:ln>
        </p:spPr>
      </p:pic>
      <p:sp>
        <p:nvSpPr>
          <p:cNvPr id="58" name="Google Shape;58;p44"/>
          <p:cNvSpPr txBox="1">
            <a:spLocks noGrp="1"/>
          </p:cNvSpPr>
          <p:nvPr>
            <p:ph type="body" idx="3"/>
          </p:nvPr>
        </p:nvSpPr>
        <p:spPr>
          <a:xfrm>
            <a:off x="15951797" y="11141439"/>
            <a:ext cx="9273033" cy="255082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3000"/>
              </a:spcBef>
              <a:spcAft>
                <a:spcPts val="0"/>
              </a:spcAft>
              <a:buClr>
                <a:schemeClr val="dk2"/>
              </a:buClr>
              <a:buSzPts val="9600"/>
              <a:buFont typeface="Arial"/>
              <a:buNone/>
              <a:defRPr sz="9600" b="1" i="0" u="none" strike="noStrike" cap="none">
                <a:solidFill>
                  <a:schemeClr val="dk1"/>
                </a:solidFill>
                <a:latin typeface="Arial"/>
                <a:ea typeface="Arial"/>
                <a:cs typeface="Arial"/>
                <a:sym typeface="Arial"/>
              </a:defRPr>
            </a:lvl1pPr>
            <a:lvl2pPr marL="914400" marR="0" lvl="1" indent="-228600" algn="l" rtl="0">
              <a:lnSpc>
                <a:spcPct val="90000"/>
              </a:lnSpc>
              <a:spcBef>
                <a:spcPts val="1500"/>
              </a:spcBef>
              <a:spcAft>
                <a:spcPts val="0"/>
              </a:spcAft>
              <a:buClr>
                <a:schemeClr val="dk2"/>
              </a:buClr>
              <a:buSzPts val="9600"/>
              <a:buFont typeface="Arial"/>
              <a:buNone/>
              <a:defRPr sz="9600"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2"/>
              </a:buClr>
              <a:buSzPts val="9600"/>
              <a:buFont typeface="Arial"/>
              <a:buNone/>
              <a:defRPr sz="9600"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2"/>
              </a:buClr>
              <a:buSzPts val="9600"/>
              <a:buFont typeface="Arial"/>
              <a:buNone/>
              <a:defRPr sz="9600"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2"/>
              </a:buClr>
              <a:buSzPts val="9600"/>
              <a:buFont typeface="Arial"/>
              <a:buNone/>
              <a:defRPr sz="9600"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59" name="Google Shape;59;p44"/>
          <p:cNvSpPr txBox="1">
            <a:spLocks noGrp="1"/>
          </p:cNvSpPr>
          <p:nvPr>
            <p:ph type="body" idx="4"/>
          </p:nvPr>
        </p:nvSpPr>
        <p:spPr>
          <a:xfrm>
            <a:off x="15951797" y="13730013"/>
            <a:ext cx="9273033" cy="255082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3000"/>
              </a:spcBef>
              <a:spcAft>
                <a:spcPts val="0"/>
              </a:spcAft>
              <a:buClr>
                <a:schemeClr val="dk2"/>
              </a:buClr>
              <a:buSzPts val="9600"/>
              <a:buFont typeface="Arial"/>
              <a:buNone/>
              <a:defRPr sz="9600" b="0" i="0" u="none" strike="noStrike" cap="none">
                <a:solidFill>
                  <a:schemeClr val="lt1"/>
                </a:solidFill>
                <a:latin typeface="Arial"/>
                <a:ea typeface="Arial"/>
                <a:cs typeface="Arial"/>
                <a:sym typeface="Arial"/>
              </a:defRPr>
            </a:lvl1pPr>
            <a:lvl2pPr marL="914400" marR="0" lvl="1" indent="-228600" algn="l" rtl="0">
              <a:lnSpc>
                <a:spcPct val="90000"/>
              </a:lnSpc>
              <a:spcBef>
                <a:spcPts val="1500"/>
              </a:spcBef>
              <a:spcAft>
                <a:spcPts val="0"/>
              </a:spcAft>
              <a:buClr>
                <a:schemeClr val="dk2"/>
              </a:buClr>
              <a:buSzPts val="9600"/>
              <a:buFont typeface="Arial"/>
              <a:buNone/>
              <a:defRPr sz="9600" b="1" i="0" u="none" strike="noStrike" cap="none">
                <a:solidFill>
                  <a:schemeClr val="dk1"/>
                </a:solidFill>
                <a:latin typeface="Arial"/>
                <a:ea typeface="Arial"/>
                <a:cs typeface="Arial"/>
                <a:sym typeface="Arial"/>
              </a:defRPr>
            </a:lvl2pPr>
            <a:lvl3pPr marL="1371600" marR="0" lvl="2" indent="-228600" algn="l" rtl="0">
              <a:lnSpc>
                <a:spcPct val="90000"/>
              </a:lnSpc>
              <a:spcBef>
                <a:spcPts val="1500"/>
              </a:spcBef>
              <a:spcAft>
                <a:spcPts val="0"/>
              </a:spcAft>
              <a:buClr>
                <a:schemeClr val="dk2"/>
              </a:buClr>
              <a:buSzPts val="9600"/>
              <a:buFont typeface="Arial"/>
              <a:buNone/>
              <a:defRPr sz="9600" b="1" i="0" u="none" strike="noStrike" cap="none">
                <a:solidFill>
                  <a:schemeClr val="dk1"/>
                </a:solidFill>
                <a:latin typeface="Arial"/>
                <a:ea typeface="Arial"/>
                <a:cs typeface="Arial"/>
                <a:sym typeface="Arial"/>
              </a:defRPr>
            </a:lvl3pPr>
            <a:lvl4pPr marL="1828800" marR="0" lvl="3" indent="-228600" algn="l" rtl="0">
              <a:lnSpc>
                <a:spcPct val="90000"/>
              </a:lnSpc>
              <a:spcBef>
                <a:spcPts val="1500"/>
              </a:spcBef>
              <a:spcAft>
                <a:spcPts val="0"/>
              </a:spcAft>
              <a:buClr>
                <a:schemeClr val="dk2"/>
              </a:buClr>
              <a:buSzPts val="9600"/>
              <a:buFont typeface="Arial"/>
              <a:buNone/>
              <a:defRPr sz="9600" b="1" i="0" u="none" strike="noStrike" cap="none">
                <a:solidFill>
                  <a:schemeClr val="dk1"/>
                </a:solidFill>
                <a:latin typeface="Arial"/>
                <a:ea typeface="Arial"/>
                <a:cs typeface="Arial"/>
                <a:sym typeface="Arial"/>
              </a:defRPr>
            </a:lvl4pPr>
            <a:lvl5pPr marL="2286000" marR="0" lvl="4" indent="-228600" algn="l" rtl="0">
              <a:lnSpc>
                <a:spcPct val="90000"/>
              </a:lnSpc>
              <a:spcBef>
                <a:spcPts val="1500"/>
              </a:spcBef>
              <a:spcAft>
                <a:spcPts val="0"/>
              </a:spcAft>
              <a:buClr>
                <a:schemeClr val="dk2"/>
              </a:buClr>
              <a:buSzPts val="9600"/>
              <a:buFont typeface="Arial"/>
              <a:buNone/>
              <a:defRPr sz="9600" b="1"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FIDENTIAL">
  <p:cSld name="CONFIDENTIAL">
    <p:spTree>
      <p:nvGrpSpPr>
        <p:cNvPr id="1" name="Shape 60"/>
        <p:cNvGrpSpPr/>
        <p:nvPr/>
      </p:nvGrpSpPr>
      <p:grpSpPr>
        <a:xfrm>
          <a:off x="0" y="0"/>
          <a:ext cx="0" cy="0"/>
          <a:chOff x="0" y="0"/>
          <a:chExt cx="0" cy="0"/>
        </a:xfrm>
      </p:grpSpPr>
      <p:sp>
        <p:nvSpPr>
          <p:cNvPr id="61" name="Google Shape;61;p45"/>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45"/>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63" name="Google Shape;63;p45"/>
          <p:cNvSpPr txBox="1">
            <a:spLocks noGrp="1"/>
          </p:cNvSpPr>
          <p:nvPr>
            <p:ph type="body" idx="2"/>
          </p:nvPr>
        </p:nvSpPr>
        <p:spPr>
          <a:xfrm>
            <a:off x="2514600" y="4846320"/>
            <a:ext cx="31546800" cy="13651992"/>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64" name="Google Shape;64;p45"/>
          <p:cNvSpPr txBox="1"/>
          <p:nvPr/>
        </p:nvSpPr>
        <p:spPr>
          <a:xfrm>
            <a:off x="708486" y="19635786"/>
            <a:ext cx="6507872" cy="44640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301"/>
              <a:buFont typeface="Arial"/>
              <a:buNone/>
            </a:pPr>
            <a:r>
              <a:rPr lang="en-US" sz="2301" b="0" i="0" u="none" strike="noStrike" cap="none">
                <a:solidFill>
                  <a:schemeClr val="lt1"/>
                </a:solidFill>
                <a:latin typeface="Arial"/>
                <a:ea typeface="Arial"/>
                <a:cs typeface="Arial"/>
                <a:sym typeface="Arial"/>
              </a:rPr>
              <a:t>NVIDIA CONFIDENTIAL. DO NOT DISTRIBUTE.</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DING_Title, Subtitle, Bullets">
  <p:cSld name="CODING_Title, Subtitle, Bullets">
    <p:spTree>
      <p:nvGrpSpPr>
        <p:cNvPr id="1" name="Shape 65"/>
        <p:cNvGrpSpPr/>
        <p:nvPr/>
      </p:nvGrpSpPr>
      <p:grpSpPr>
        <a:xfrm>
          <a:off x="0" y="0"/>
          <a:ext cx="0" cy="0"/>
          <a:chOff x="0" y="0"/>
          <a:chExt cx="0" cy="0"/>
        </a:xfrm>
      </p:grpSpPr>
      <p:sp>
        <p:nvSpPr>
          <p:cNvPr id="66" name="Google Shape;66;p46"/>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Roboto Mono"/>
              <a:buNone/>
              <a:defRPr sz="7200" b="1" cap="none">
                <a:latin typeface="Roboto Mono"/>
                <a:ea typeface="Roboto Mono"/>
                <a:cs typeface="Roboto Mono"/>
                <a:sym typeface="Roboto Mon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6"/>
          <p:cNvSpPr txBox="1">
            <a:spLocks noGrp="1"/>
          </p:cNvSpPr>
          <p:nvPr>
            <p:ph type="body" idx="1"/>
          </p:nvPr>
        </p:nvSpPr>
        <p:spPr>
          <a:xfrm>
            <a:off x="2514600" y="4873752"/>
            <a:ext cx="31546800" cy="13651992"/>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Roboto Mono"/>
                <a:ea typeface="Roboto Mono"/>
                <a:cs typeface="Roboto Mono"/>
                <a:sym typeface="Roboto Mono"/>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Roboto Mono"/>
                <a:ea typeface="Roboto Mono"/>
                <a:cs typeface="Roboto Mono"/>
                <a:sym typeface="Roboto Mono"/>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Roboto Mono"/>
                <a:ea typeface="Roboto Mono"/>
                <a:cs typeface="Roboto Mono"/>
                <a:sym typeface="Roboto Mono"/>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Roboto Mono"/>
                <a:ea typeface="Roboto Mono"/>
                <a:cs typeface="Roboto Mono"/>
                <a:sym typeface="Roboto Mono"/>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Roboto Mono"/>
                <a:ea typeface="Roboto Mono"/>
                <a:cs typeface="Roboto Mono"/>
                <a:sym typeface="Roboto Mono"/>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68" name="Google Shape;68;p46"/>
          <p:cNvSpPr txBox="1">
            <a:spLocks noGrp="1"/>
          </p:cNvSpPr>
          <p:nvPr>
            <p:ph type="body" idx="2"/>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Roboto Mono"/>
                <a:ea typeface="Roboto Mono"/>
                <a:cs typeface="Roboto Mono"/>
                <a:sym typeface="Roboto Mono"/>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 Column">
  <p:cSld name="Two Column">
    <p:spTree>
      <p:nvGrpSpPr>
        <p:cNvPr id="1" name="Shape 69"/>
        <p:cNvGrpSpPr/>
        <p:nvPr/>
      </p:nvGrpSpPr>
      <p:grpSpPr>
        <a:xfrm>
          <a:off x="0" y="0"/>
          <a:ext cx="0" cy="0"/>
          <a:chOff x="0" y="0"/>
          <a:chExt cx="0" cy="0"/>
        </a:xfrm>
      </p:grpSpPr>
      <p:sp>
        <p:nvSpPr>
          <p:cNvPr id="70" name="Google Shape;70;p48"/>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7200"/>
              <a:buFont typeface="Arial"/>
              <a:buNone/>
              <a:defRPr sz="7200" b="1" cap="none">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8"/>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0"/>
              </a:spcBef>
              <a:spcAft>
                <a:spcPts val="0"/>
              </a:spcAft>
              <a:buClr>
                <a:schemeClr val="dk2"/>
              </a:buClr>
              <a:buSzPts val="4800"/>
              <a:buFont typeface="Arial"/>
              <a:buNone/>
              <a:defRPr sz="4800" b="0" i="0" u="none" strike="noStrike" cap="none">
                <a:solidFill>
                  <a:schemeClr val="dk2"/>
                </a:solidFill>
                <a:latin typeface="Arial"/>
                <a:ea typeface="Arial"/>
                <a:cs typeface="Arial"/>
                <a:sym typeface="Arial"/>
              </a:defRPr>
            </a:lvl1pPr>
            <a:lvl2pPr marL="914400" marR="0" lvl="1"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2pPr>
            <a:lvl3pPr marL="1371600" marR="0" lvl="2"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3pPr>
            <a:lvl4pPr marL="1828800" marR="0" lvl="3"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4pPr>
            <a:lvl5pPr marL="2286000" marR="0" lvl="4" indent="-228600" algn="ctr" rtl="0">
              <a:lnSpc>
                <a:spcPct val="90000"/>
              </a:lnSpc>
              <a:spcBef>
                <a:spcPts val="1500"/>
              </a:spcBef>
              <a:spcAft>
                <a:spcPts val="0"/>
              </a:spcAft>
              <a:buClr>
                <a:schemeClr val="dk1"/>
              </a:buClr>
              <a:buSzPts val="4401"/>
              <a:buFont typeface="Arial"/>
              <a:buNone/>
              <a:defRPr sz="4401" b="0" i="0" u="none" strike="noStrike" cap="none">
                <a:solidFill>
                  <a:schemeClr val="dk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72" name="Google Shape;72;p48"/>
          <p:cNvSpPr txBox="1">
            <a:spLocks noGrp="1"/>
          </p:cNvSpPr>
          <p:nvPr>
            <p:ph type="body" idx="2"/>
          </p:nvPr>
        </p:nvSpPr>
        <p:spPr>
          <a:xfrm>
            <a:off x="2514600" y="4846320"/>
            <a:ext cx="15215616" cy="13651992"/>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
        <p:nvSpPr>
          <p:cNvPr id="73" name="Google Shape;73;p48"/>
          <p:cNvSpPr txBox="1">
            <a:spLocks noGrp="1"/>
          </p:cNvSpPr>
          <p:nvPr>
            <p:ph type="body" idx="3"/>
          </p:nvPr>
        </p:nvSpPr>
        <p:spPr>
          <a:xfrm>
            <a:off x="18845784" y="4846320"/>
            <a:ext cx="15215616" cy="13651992"/>
          </a:xfrm>
          <a:prstGeom prst="rect">
            <a:avLst/>
          </a:prstGeom>
          <a:noFill/>
          <a:ln>
            <a:noFill/>
          </a:ln>
        </p:spPr>
        <p:txBody>
          <a:bodyPr spcFirstLastPara="1" wrap="square" lIns="91425" tIns="45700" rIns="91425" bIns="45700" anchor="t" anchorCtr="0">
            <a:noAutofit/>
          </a:bodyPr>
          <a:lstStyle>
            <a:lvl1pPr marL="457200" marR="0" lvl="0" indent="-508063" algn="l" rtl="0">
              <a:lnSpc>
                <a:spcPct val="90000"/>
              </a:lnSpc>
              <a:spcBef>
                <a:spcPts val="3000"/>
              </a:spcBef>
              <a:spcAft>
                <a:spcPts val="0"/>
              </a:spcAft>
              <a:buClr>
                <a:schemeClr val="dk2"/>
              </a:buClr>
              <a:buSzPts val="4401"/>
              <a:buFont typeface="Arial"/>
              <a:buChar char="•"/>
              <a:defRPr sz="4401" b="0" i="0" u="none" strike="noStrike" cap="none">
                <a:solidFill>
                  <a:schemeClr val="lt1"/>
                </a:solidFill>
                <a:latin typeface="Arial"/>
                <a:ea typeface="Arial"/>
                <a:cs typeface="Arial"/>
                <a:sym typeface="Arial"/>
              </a:defRPr>
            </a:lvl1pPr>
            <a:lvl2pPr marL="914400" marR="0" lvl="1" indent="-482536" algn="l" rtl="0">
              <a:lnSpc>
                <a:spcPct val="90000"/>
              </a:lnSpc>
              <a:spcBef>
                <a:spcPts val="1500"/>
              </a:spcBef>
              <a:spcAft>
                <a:spcPts val="0"/>
              </a:spcAft>
              <a:buClr>
                <a:schemeClr val="dk2"/>
              </a:buClr>
              <a:buSzPts val="3999"/>
              <a:buFont typeface="Arial"/>
              <a:buChar char="•"/>
              <a:defRPr sz="3999" b="0" i="0" u="none" strike="noStrike" cap="none">
                <a:solidFill>
                  <a:schemeClr val="lt1"/>
                </a:solidFill>
                <a:latin typeface="Arial"/>
                <a:ea typeface="Arial"/>
                <a:cs typeface="Arial"/>
                <a:sym typeface="Arial"/>
              </a:defRPr>
            </a:lvl2pPr>
            <a:lvl3pPr marL="1371600" marR="0" lvl="2" indent="-457200" algn="l" rtl="0">
              <a:lnSpc>
                <a:spcPct val="90000"/>
              </a:lnSpc>
              <a:spcBef>
                <a:spcPts val="1500"/>
              </a:spcBef>
              <a:spcAft>
                <a:spcPts val="0"/>
              </a:spcAft>
              <a:buClr>
                <a:schemeClr val="dk2"/>
              </a:buClr>
              <a:buSzPts val="3600"/>
              <a:buFont typeface="Arial"/>
              <a:buChar char="•"/>
              <a:defRPr sz="3600" b="0" i="0" u="none" strike="noStrike" cap="none">
                <a:solidFill>
                  <a:schemeClr val="lt1"/>
                </a:solidFill>
                <a:latin typeface="Arial"/>
                <a:ea typeface="Arial"/>
                <a:cs typeface="Arial"/>
                <a:sym typeface="Arial"/>
              </a:defRPr>
            </a:lvl3pPr>
            <a:lvl4pPr marL="1828800" marR="0" lvl="3" indent="-431863" algn="l" rtl="0">
              <a:lnSpc>
                <a:spcPct val="90000"/>
              </a:lnSpc>
              <a:spcBef>
                <a:spcPts val="1500"/>
              </a:spcBef>
              <a:spcAft>
                <a:spcPts val="0"/>
              </a:spcAft>
              <a:buClr>
                <a:schemeClr val="dk2"/>
              </a:buClr>
              <a:buSzPts val="3201"/>
              <a:buFont typeface="Arial"/>
              <a:buChar char="•"/>
              <a:defRPr sz="3200" b="0" i="0" u="none" strike="noStrike" cap="none">
                <a:solidFill>
                  <a:schemeClr val="lt1"/>
                </a:solidFill>
                <a:latin typeface="Arial"/>
                <a:ea typeface="Arial"/>
                <a:cs typeface="Arial"/>
                <a:sym typeface="Arial"/>
              </a:defRPr>
            </a:lvl4pPr>
            <a:lvl5pPr marL="2286000" marR="0" lvl="4" indent="-406336" algn="l" rtl="0">
              <a:lnSpc>
                <a:spcPct val="90000"/>
              </a:lnSpc>
              <a:spcBef>
                <a:spcPts val="1500"/>
              </a:spcBef>
              <a:spcAft>
                <a:spcPts val="0"/>
              </a:spcAft>
              <a:buClr>
                <a:schemeClr val="dk2"/>
              </a:buClr>
              <a:buSzPts val="2799"/>
              <a:buFont typeface="Arial"/>
              <a:buChar char="•"/>
              <a:defRPr sz="2799" b="0" i="0" u="none" strike="noStrike" cap="none">
                <a:solidFill>
                  <a:schemeClr val="lt1"/>
                </a:solidFill>
                <a:latin typeface="Arial"/>
                <a:ea typeface="Arial"/>
                <a:cs typeface="Arial"/>
                <a:sym typeface="Arial"/>
              </a:defRPr>
            </a:lvl5pPr>
            <a:lvl6pPr marL="2743200" marR="0" lvl="5"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6pPr>
            <a:lvl7pPr marL="3200400" marR="0" lvl="6"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7pPr>
            <a:lvl8pPr marL="3657600" marR="0" lvl="7"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8pPr>
            <a:lvl9pPr marL="4114800" marR="0" lvl="8" indent="-571500" algn="l" rtl="0">
              <a:lnSpc>
                <a:spcPct val="90000"/>
              </a:lnSpc>
              <a:spcBef>
                <a:spcPts val="1500"/>
              </a:spcBef>
              <a:spcAft>
                <a:spcPts val="0"/>
              </a:spcAft>
              <a:buClr>
                <a:schemeClr val="dk1"/>
              </a:buClr>
              <a:buSzPts val="5400"/>
              <a:buFont typeface="Arial"/>
              <a:buChar char="•"/>
              <a:defRPr sz="5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
        <p:cNvGrpSpPr/>
        <p:nvPr/>
      </p:nvGrpSpPr>
      <p:grpSpPr>
        <a:xfrm>
          <a:off x="0" y="0"/>
          <a:ext cx="0" cy="0"/>
          <a:chOff x="0" y="0"/>
          <a:chExt cx="0" cy="0"/>
        </a:xfrm>
      </p:grpSpPr>
      <p:sp>
        <p:nvSpPr>
          <p:cNvPr id="9" name="Google Shape;9;p32"/>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lvl1pPr marR="0" lvl="0" algn="ctr" rtl="0">
              <a:lnSpc>
                <a:spcPct val="90000"/>
              </a:lnSpc>
              <a:spcBef>
                <a:spcPts val="0"/>
              </a:spcBef>
              <a:spcAft>
                <a:spcPts val="0"/>
              </a:spcAft>
              <a:buClr>
                <a:schemeClr val="lt1"/>
              </a:buClr>
              <a:buSzPts val="7200"/>
              <a:buFont typeface="Arial"/>
              <a:buNone/>
              <a:defRPr sz="72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grpSp>
        <p:nvGrpSpPr>
          <p:cNvPr id="10" name="Google Shape;10;p32"/>
          <p:cNvGrpSpPr/>
          <p:nvPr/>
        </p:nvGrpSpPr>
        <p:grpSpPr>
          <a:xfrm>
            <a:off x="34061400" y="19504416"/>
            <a:ext cx="2514600" cy="1072782"/>
            <a:chOff x="34061399" y="19504414"/>
            <a:chExt cx="2514601" cy="1072783"/>
          </a:xfrm>
        </p:grpSpPr>
        <p:sp>
          <p:nvSpPr>
            <p:cNvPr id="11" name="Google Shape;11;p32"/>
            <p:cNvSpPr/>
            <p:nvPr/>
          </p:nvSpPr>
          <p:spPr>
            <a:xfrm>
              <a:off x="36420552" y="19687526"/>
              <a:ext cx="155448" cy="8896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999"/>
                <a:buFont typeface="Arial"/>
                <a:buNone/>
              </a:pPr>
              <a:endParaRPr sz="3999" b="0" i="0" u="none" strike="noStrike" cap="none">
                <a:solidFill>
                  <a:schemeClr val="dk1"/>
                </a:solidFill>
                <a:latin typeface="Arial"/>
                <a:ea typeface="Arial"/>
                <a:cs typeface="Arial"/>
                <a:sym typeface="Arial"/>
              </a:endParaRPr>
            </a:p>
          </p:txBody>
        </p:sp>
        <p:pic>
          <p:nvPicPr>
            <p:cNvPr id="12" name="Google Shape;12;p32" descr="A picture containing shape&#10;&#10;Description automatically generated"/>
            <p:cNvPicPr preferRelativeResize="0"/>
            <p:nvPr/>
          </p:nvPicPr>
          <p:blipFill rotWithShape="1">
            <a:blip r:embed="rId41">
              <a:alphaModFix/>
            </a:blip>
            <a:srcRect/>
            <a:stretch/>
          </p:blipFill>
          <p:spPr>
            <a:xfrm>
              <a:off x="34061399" y="19504414"/>
              <a:ext cx="2003438" cy="690238"/>
            </a:xfrm>
            <a:prstGeom prst="rect">
              <a:avLst/>
            </a:prstGeom>
            <a:noFill/>
            <a:ln>
              <a:noFill/>
            </a:ln>
          </p:spPr>
        </p:pic>
      </p:gr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 id="2147483681" r:id="rId30"/>
    <p:sldLayoutId id="2147483682" r:id="rId31"/>
    <p:sldLayoutId id="2147483683" r:id="rId32"/>
    <p:sldLayoutId id="2147483684" r:id="rId33"/>
    <p:sldLayoutId id="2147483685" r:id="rId34"/>
    <p:sldLayoutId id="2147483686" r:id="rId35"/>
    <p:sldLayoutId id="2147483687" r:id="rId36"/>
    <p:sldLayoutId id="2147483688" r:id="rId37"/>
    <p:sldLayoutId id="2147483689" r:id="rId38"/>
    <p:sldLayoutId id="2147483690" r:id="rId3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40.pn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31.png"/><Relationship Id="rId9"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41.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31.pn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1.pn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42.jpg"/></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47.png"/><Relationship Id="rId18" Type="http://schemas.openxmlformats.org/officeDocument/2006/relationships/image" Target="../media/image52.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46.png"/><Relationship Id="rId17" Type="http://schemas.openxmlformats.org/officeDocument/2006/relationships/image" Target="../media/image51.png"/><Relationship Id="rId2" Type="http://schemas.openxmlformats.org/officeDocument/2006/relationships/notesSlide" Target="../notesSlides/notesSlide13.xml"/><Relationship Id="rId16" Type="http://schemas.openxmlformats.org/officeDocument/2006/relationships/image" Target="../media/image50.png"/><Relationship Id="rId20" Type="http://schemas.openxmlformats.org/officeDocument/2006/relationships/image" Target="../media/image54.png"/><Relationship Id="rId1" Type="http://schemas.openxmlformats.org/officeDocument/2006/relationships/slideLayout" Target="../slideLayouts/slideLayout4.xml"/><Relationship Id="rId6" Type="http://schemas.openxmlformats.org/officeDocument/2006/relationships/image" Target="../media/image18.png"/><Relationship Id="rId11" Type="http://schemas.openxmlformats.org/officeDocument/2006/relationships/image" Target="../media/image45.png"/><Relationship Id="rId5" Type="http://schemas.openxmlformats.org/officeDocument/2006/relationships/image" Target="../media/image17.png"/><Relationship Id="rId15" Type="http://schemas.openxmlformats.org/officeDocument/2006/relationships/image" Target="../media/image49.png"/><Relationship Id="rId10" Type="http://schemas.openxmlformats.org/officeDocument/2006/relationships/image" Target="../media/image44.png"/><Relationship Id="rId19" Type="http://schemas.openxmlformats.org/officeDocument/2006/relationships/image" Target="../media/image53.png"/><Relationship Id="rId4" Type="http://schemas.openxmlformats.org/officeDocument/2006/relationships/image" Target="../media/image16.png"/><Relationship Id="rId9" Type="http://schemas.openxmlformats.org/officeDocument/2006/relationships/image" Target="../media/image43.png"/><Relationship Id="rId14" Type="http://schemas.openxmlformats.org/officeDocument/2006/relationships/image" Target="../media/image48.png"/></Relationships>
</file>

<file path=ppt/slides/_rels/slide14.xml.rels><?xml version="1.0" encoding="UTF-8" standalone="yes"?>
<Relationships xmlns="http://schemas.openxmlformats.org/package/2006/relationships"><Relationship Id="rId8" Type="http://schemas.openxmlformats.org/officeDocument/2006/relationships/hyperlink" Target="http://www.aws.com/" TargetMode="External"/><Relationship Id="rId13"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8.png"/><Relationship Id="rId11" Type="http://schemas.openxmlformats.org/officeDocument/2006/relationships/hyperlink" Target="http://www.oracle.com/" TargetMode="External"/><Relationship Id="rId5" Type="http://schemas.openxmlformats.org/officeDocument/2006/relationships/image" Target="../media/image17.png"/><Relationship Id="rId10" Type="http://schemas.openxmlformats.org/officeDocument/2006/relationships/hyperlink" Target="http://www.azure.microsoft.com/" TargetMode="External"/><Relationship Id="rId4" Type="http://schemas.openxmlformats.org/officeDocument/2006/relationships/image" Target="../media/image16.png"/><Relationship Id="rId9" Type="http://schemas.openxmlformats.org/officeDocument/2006/relationships/hyperlink" Target="http://www.cloud.google.com/"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58.png"/><Relationship Id="rId5" Type="http://schemas.openxmlformats.org/officeDocument/2006/relationships/image" Target="../media/image17.png"/><Relationship Id="rId10" Type="http://schemas.openxmlformats.org/officeDocument/2006/relationships/image" Target="../media/image57.png"/><Relationship Id="rId4" Type="http://schemas.openxmlformats.org/officeDocument/2006/relationships/image" Target="../media/image16.png"/><Relationship Id="rId9" Type="http://schemas.openxmlformats.org/officeDocument/2006/relationships/image" Target="../media/image5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0.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4.png"/><Relationship Id="rId11" Type="http://schemas.openxmlformats.org/officeDocument/2006/relationships/image" Target="../media/image18.png"/><Relationship Id="rId5" Type="http://schemas.openxmlformats.org/officeDocument/2006/relationships/image" Target="../media/image23.jpg"/><Relationship Id="rId10" Type="http://schemas.openxmlformats.org/officeDocument/2006/relationships/image" Target="../media/image17.png"/><Relationship Id="rId4" Type="http://schemas.openxmlformats.org/officeDocument/2006/relationships/image" Target="../media/image22.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6.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28.png"/><Relationship Id="rId10" Type="http://schemas.openxmlformats.org/officeDocument/2006/relationships/image" Target="../media/image19.png"/><Relationship Id="rId4" Type="http://schemas.openxmlformats.org/officeDocument/2006/relationships/image" Target="../media/image27.png"/><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20.png"/><Relationship Id="rId5" Type="http://schemas.openxmlformats.org/officeDocument/2006/relationships/image" Target="../media/image17.png"/><Relationship Id="rId10" Type="http://schemas.openxmlformats.org/officeDocument/2006/relationships/image" Target="../media/image27.png"/><Relationship Id="rId4" Type="http://schemas.openxmlformats.org/officeDocument/2006/relationships/image" Target="../media/image16.pn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chart" Target="../charts/chart1.xml"/><Relationship Id="rId7" Type="http://schemas.openxmlformats.org/officeDocument/2006/relationships/image" Target="../media/image31.png"/><Relationship Id="rId12"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0.png"/><Relationship Id="rId11" Type="http://schemas.openxmlformats.org/officeDocument/2006/relationships/image" Target="../media/image18.png"/><Relationship Id="rId5" Type="http://schemas.openxmlformats.org/officeDocument/2006/relationships/image" Target="../media/image29.png"/><Relationship Id="rId10" Type="http://schemas.openxmlformats.org/officeDocument/2006/relationships/image" Target="../media/image17.png"/><Relationship Id="rId4" Type="http://schemas.openxmlformats.org/officeDocument/2006/relationships/chart" Target="../charts/chart2.xml"/><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18.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35.png"/><Relationship Id="rId11" Type="http://schemas.openxmlformats.org/officeDocument/2006/relationships/image" Target="../media/image16.png"/><Relationship Id="rId5" Type="http://schemas.openxmlformats.org/officeDocument/2006/relationships/image" Target="../media/image34.png"/><Relationship Id="rId10" Type="http://schemas.openxmlformats.org/officeDocument/2006/relationships/image" Target="../media/image15.png"/><Relationship Id="rId4" Type="http://schemas.openxmlformats.org/officeDocument/2006/relationships/image" Target="../media/image33.png"/><Relationship Id="rId9" Type="http://schemas.openxmlformats.org/officeDocument/2006/relationships/image" Target="../media/image31.png"/><Relationship Id="rId14"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1.png"/><Relationship Id="rId7"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39.png"/><Relationship Id="rId4" Type="http://schemas.openxmlformats.org/officeDocument/2006/relationships/image" Target="../media/image15.png"/><Relationship Id="rId9"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p1"/>
          <p:cNvSpPr txBox="1">
            <a:spLocks noGrp="1"/>
          </p:cNvSpPr>
          <p:nvPr>
            <p:ph type="ctrTitle"/>
          </p:nvPr>
        </p:nvSpPr>
        <p:spPr>
          <a:xfrm>
            <a:off x="1513010" y="2983578"/>
            <a:ext cx="23992911" cy="493776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8799"/>
              <a:buNone/>
            </a:pPr>
            <a:r>
              <a:rPr lang="en-US" b="1" i="0">
                <a:solidFill>
                  <a:srgbClr val="000000"/>
                </a:solidFill>
                <a:latin typeface="Arial"/>
                <a:ea typeface="Arial"/>
                <a:cs typeface="Arial"/>
                <a:sym typeface="Arial"/>
              </a:rPr>
              <a:t>Move Enterprise AI Use Cases From Development to Production With Full-Stack AI Inferencing</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58"/>
        <p:cNvGrpSpPr/>
        <p:nvPr/>
      </p:nvGrpSpPr>
      <p:grpSpPr>
        <a:xfrm>
          <a:off x="0" y="0"/>
          <a:ext cx="0" cy="0"/>
          <a:chOff x="0" y="0"/>
          <a:chExt cx="0" cy="0"/>
        </a:xfrm>
      </p:grpSpPr>
      <p:sp>
        <p:nvSpPr>
          <p:cNvPr id="959" name="Google Shape;959;p88"/>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sz="7200"/>
              <a:t>NVIDIA Triton Inference Server </a:t>
            </a:r>
            <a:endParaRPr/>
          </a:p>
        </p:txBody>
      </p:sp>
      <p:sp>
        <p:nvSpPr>
          <p:cNvPr id="960" name="Google Shape;960;p88"/>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00"/>
              </a:buClr>
              <a:buSzPts val="4800"/>
              <a:buNone/>
            </a:pPr>
            <a:r>
              <a:rPr lang="en-US" sz="4800"/>
              <a:t>The most versatile cross-platform and fully-featured inferencing server</a:t>
            </a:r>
            <a:endParaRPr sz="1600">
              <a:solidFill>
                <a:srgbClr val="000000"/>
              </a:solidFill>
              <a:latin typeface="Arial"/>
              <a:ea typeface="Arial"/>
              <a:cs typeface="Arial"/>
              <a:sym typeface="Arial"/>
            </a:endParaRPr>
          </a:p>
        </p:txBody>
      </p:sp>
      <p:pic>
        <p:nvPicPr>
          <p:cNvPr id="961" name="Google Shape;961;p88" descr="A graph with different colored lines&#10;&#10;Description automatically generated"/>
          <p:cNvPicPr preferRelativeResize="0"/>
          <p:nvPr/>
        </p:nvPicPr>
        <p:blipFill rotWithShape="1">
          <a:blip r:embed="rId3">
            <a:alphaModFix/>
          </a:blip>
          <a:srcRect l="3794" t="-22587" r="8250" b="-4484"/>
          <a:stretch/>
        </p:blipFill>
        <p:spPr>
          <a:xfrm>
            <a:off x="22790066" y="3400970"/>
            <a:ext cx="12450122" cy="13456504"/>
          </a:xfrm>
          <a:prstGeom prst="rect">
            <a:avLst/>
          </a:prstGeom>
          <a:noFill/>
          <a:ln>
            <a:noFill/>
          </a:ln>
        </p:spPr>
      </p:pic>
      <p:sp>
        <p:nvSpPr>
          <p:cNvPr id="962" name="Google Shape;962;p88"/>
          <p:cNvSpPr txBox="1"/>
          <p:nvPr/>
        </p:nvSpPr>
        <p:spPr>
          <a:xfrm>
            <a:off x="9294278" y="7798526"/>
            <a:ext cx="11894997" cy="1054330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6000" b="1" i="0" u="none" strike="noStrike" cap="none">
                <a:solidFill>
                  <a:schemeClr val="lt1"/>
                </a:solidFill>
                <a:latin typeface="Arial"/>
                <a:ea typeface="Arial"/>
                <a:cs typeface="Arial"/>
                <a:sym typeface="Arial"/>
              </a:rPr>
              <a:t>Model Analyzer </a:t>
            </a:r>
            <a:endParaRPr/>
          </a:p>
          <a:p>
            <a:pPr marL="457200" marR="0" lvl="0" indent="-457200" algn="l" rtl="0">
              <a:lnSpc>
                <a:spcPct val="90000"/>
              </a:lnSpc>
              <a:spcBef>
                <a:spcPts val="4200"/>
              </a:spcBef>
              <a:spcAft>
                <a:spcPts val="0"/>
              </a:spcAft>
              <a:buClr>
                <a:schemeClr val="lt1"/>
              </a:buClr>
              <a:buSzPts val="3200"/>
              <a:buFont typeface="Arial"/>
              <a:buChar char="•"/>
            </a:pPr>
            <a:r>
              <a:rPr lang="en-US" sz="4800" b="0" i="0" u="none" strike="noStrike" cap="none">
                <a:solidFill>
                  <a:schemeClr val="lt1"/>
                </a:solidFill>
                <a:latin typeface="Arial"/>
                <a:ea typeface="Arial"/>
                <a:cs typeface="Arial"/>
                <a:sym typeface="Arial"/>
              </a:rPr>
              <a:t>Run customizable configuration sweeps to meet SLAs</a:t>
            </a:r>
            <a:endParaRPr/>
          </a:p>
          <a:p>
            <a:pPr marL="457200" marR="0" lvl="0" indent="-457200" algn="l" rtl="0">
              <a:lnSpc>
                <a:spcPct val="90000"/>
              </a:lnSpc>
              <a:spcBef>
                <a:spcPts val="4200"/>
              </a:spcBef>
              <a:spcAft>
                <a:spcPts val="0"/>
              </a:spcAft>
              <a:buClr>
                <a:schemeClr val="lt1"/>
              </a:buClr>
              <a:buSzPts val="3200"/>
              <a:buFont typeface="Arial"/>
              <a:buChar char="•"/>
            </a:pPr>
            <a:r>
              <a:rPr lang="en-US" sz="4800" b="0" i="0" u="none" strike="noStrike" cap="none">
                <a:solidFill>
                  <a:schemeClr val="lt1"/>
                </a:solidFill>
                <a:latin typeface="Arial"/>
                <a:ea typeface="Arial"/>
                <a:cs typeface="Arial"/>
                <a:sym typeface="Arial"/>
              </a:rPr>
              <a:t>Identify best configuration for optimal performance under constraints</a:t>
            </a:r>
            <a:endParaRPr/>
          </a:p>
          <a:p>
            <a:pPr marL="457200" marR="0" lvl="0" indent="-457200" algn="l" rtl="0">
              <a:lnSpc>
                <a:spcPct val="90000"/>
              </a:lnSpc>
              <a:spcBef>
                <a:spcPts val="4200"/>
              </a:spcBef>
              <a:spcAft>
                <a:spcPts val="0"/>
              </a:spcAft>
              <a:buClr>
                <a:schemeClr val="lt1"/>
              </a:buClr>
              <a:buSzPts val="3200"/>
              <a:buFont typeface="Arial"/>
              <a:buChar char="•"/>
            </a:pPr>
            <a:r>
              <a:rPr lang="en-US" sz="4800" b="0" i="0" u="none" strike="noStrike" cap="none">
                <a:solidFill>
                  <a:schemeClr val="lt1"/>
                </a:solidFill>
                <a:latin typeface="Arial"/>
                <a:ea typeface="Arial"/>
                <a:cs typeface="Arial"/>
                <a:sym typeface="Arial"/>
              </a:rPr>
              <a:t>Analyze results through reports and charts</a:t>
            </a:r>
            <a:endParaRPr/>
          </a:p>
        </p:txBody>
      </p:sp>
      <p:sp>
        <p:nvSpPr>
          <p:cNvPr id="963" name="Google Shape;963;p88"/>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964" name="Google Shape;964;p88"/>
          <p:cNvSpPr/>
          <p:nvPr/>
        </p:nvSpPr>
        <p:spPr>
          <a:xfrm>
            <a:off x="985637" y="5001767"/>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65" name="Google Shape;965;p88" descr="A close up of a sign&#10;&#10;Description automatically generated"/>
          <p:cNvPicPr preferRelativeResize="0"/>
          <p:nvPr/>
        </p:nvPicPr>
        <p:blipFill rotWithShape="1">
          <a:blip r:embed="rId4">
            <a:alphaModFix/>
          </a:blip>
          <a:srcRect/>
          <a:stretch/>
        </p:blipFill>
        <p:spPr>
          <a:xfrm>
            <a:off x="1252739" y="5232430"/>
            <a:ext cx="1531914" cy="1610911"/>
          </a:xfrm>
          <a:prstGeom prst="rect">
            <a:avLst/>
          </a:prstGeom>
          <a:noFill/>
          <a:ln>
            <a:noFill/>
          </a:ln>
        </p:spPr>
      </p:pic>
      <p:sp>
        <p:nvSpPr>
          <p:cNvPr id="966" name="Google Shape;966;p88"/>
          <p:cNvSpPr txBox="1"/>
          <p:nvPr/>
        </p:nvSpPr>
        <p:spPr>
          <a:xfrm>
            <a:off x="2856779" y="5358763"/>
            <a:ext cx="3111510"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Enterprise Support</a:t>
            </a:r>
            <a:endParaRPr sz="1200" b="0" i="0" u="none" strike="noStrike" cap="none">
              <a:solidFill>
                <a:srgbClr val="000000"/>
              </a:solidFill>
              <a:latin typeface="Arial"/>
              <a:ea typeface="Arial"/>
              <a:cs typeface="Arial"/>
              <a:sym typeface="Arial"/>
            </a:endParaRPr>
          </a:p>
        </p:txBody>
      </p:sp>
      <p:sp>
        <p:nvSpPr>
          <p:cNvPr id="967" name="Google Shape;967;p88"/>
          <p:cNvSpPr/>
          <p:nvPr/>
        </p:nvSpPr>
        <p:spPr>
          <a:xfrm>
            <a:off x="985638" y="73980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68" name="Google Shape;968;p88" descr="A picture containing light, drawing&#10;&#10;Description automatically generated"/>
          <p:cNvPicPr preferRelativeResize="0"/>
          <p:nvPr/>
        </p:nvPicPr>
        <p:blipFill rotWithShape="1">
          <a:blip r:embed="rId5">
            <a:alphaModFix/>
          </a:blip>
          <a:srcRect/>
          <a:stretch/>
        </p:blipFill>
        <p:spPr>
          <a:xfrm>
            <a:off x="918431" y="7409676"/>
            <a:ext cx="1937513" cy="2037426"/>
          </a:xfrm>
          <a:prstGeom prst="rect">
            <a:avLst/>
          </a:prstGeom>
          <a:noFill/>
          <a:ln>
            <a:noFill/>
          </a:ln>
        </p:spPr>
      </p:pic>
      <p:sp>
        <p:nvSpPr>
          <p:cNvPr id="969" name="Google Shape;969;p88"/>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970" name="Google Shape;970;p88"/>
          <p:cNvSpPr/>
          <p:nvPr/>
        </p:nvSpPr>
        <p:spPr>
          <a:xfrm>
            <a:off x="985638" y="144227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71" name="Google Shape;971;p88" descr="A picture containing building, window, drawing, light&#10;&#10;Description automatically generated"/>
          <p:cNvPicPr preferRelativeResize="0"/>
          <p:nvPr/>
        </p:nvPicPr>
        <p:blipFill rotWithShape="1">
          <a:blip r:embed="rId6">
            <a:alphaModFix/>
          </a:blip>
          <a:srcRect/>
          <a:stretch/>
        </p:blipFill>
        <p:spPr>
          <a:xfrm>
            <a:off x="1107370" y="14698709"/>
            <a:ext cx="1574310" cy="1655494"/>
          </a:xfrm>
          <a:prstGeom prst="rect">
            <a:avLst/>
          </a:prstGeom>
          <a:noFill/>
          <a:ln>
            <a:noFill/>
          </a:ln>
        </p:spPr>
      </p:pic>
      <p:sp>
        <p:nvSpPr>
          <p:cNvPr id="972" name="Google Shape;972;p88"/>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973" name="Google Shape;973;p88"/>
          <p:cNvSpPr/>
          <p:nvPr/>
        </p:nvSpPr>
        <p:spPr>
          <a:xfrm>
            <a:off x="985638" y="16819018"/>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974" name="Google Shape;974;p88" descr="A picture containing drawing&#10;&#10;Description automatically generated"/>
          <p:cNvPicPr preferRelativeResize="0"/>
          <p:nvPr/>
        </p:nvPicPr>
        <p:blipFill rotWithShape="1">
          <a:blip r:embed="rId7">
            <a:alphaModFix/>
          </a:blip>
          <a:srcRect/>
          <a:stretch/>
        </p:blipFill>
        <p:spPr>
          <a:xfrm>
            <a:off x="1079786" y="16998449"/>
            <a:ext cx="1579617" cy="1661074"/>
          </a:xfrm>
          <a:prstGeom prst="rect">
            <a:avLst/>
          </a:prstGeom>
          <a:noFill/>
          <a:ln>
            <a:noFill/>
          </a:ln>
        </p:spPr>
      </p:pic>
      <p:sp>
        <p:nvSpPr>
          <p:cNvPr id="975" name="Google Shape;975;p88"/>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976" name="Google Shape;976;p88"/>
          <p:cNvSpPr/>
          <p:nvPr/>
        </p:nvSpPr>
        <p:spPr>
          <a:xfrm>
            <a:off x="985638" y="12173792"/>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sp>
        <p:nvSpPr>
          <p:cNvPr id="977" name="Google Shape;977;p88"/>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978" name="Google Shape;978;p88" descr="A picture containing drawing&#10;&#10;Description automatically generated"/>
          <p:cNvPicPr preferRelativeResize="0"/>
          <p:nvPr/>
        </p:nvPicPr>
        <p:blipFill rotWithShape="1">
          <a:blip r:embed="rId8">
            <a:alphaModFix/>
          </a:blip>
          <a:srcRect/>
          <a:stretch/>
        </p:blipFill>
        <p:spPr>
          <a:xfrm>
            <a:off x="990038" y="12193317"/>
            <a:ext cx="1904310" cy="2002511"/>
          </a:xfrm>
          <a:prstGeom prst="rect">
            <a:avLst/>
          </a:prstGeom>
          <a:noFill/>
          <a:ln>
            <a:noFill/>
          </a:ln>
        </p:spPr>
      </p:pic>
      <p:sp>
        <p:nvSpPr>
          <p:cNvPr id="979" name="Google Shape;979;p88"/>
          <p:cNvSpPr/>
          <p:nvPr/>
        </p:nvSpPr>
        <p:spPr>
          <a:xfrm>
            <a:off x="985638" y="9794319"/>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980" name="Google Shape;980;p88"/>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981" name="Google Shape;981;p88" descr="A close up of a sign&#10;&#10;Description automatically generated"/>
          <p:cNvPicPr preferRelativeResize="0"/>
          <p:nvPr/>
        </p:nvPicPr>
        <p:blipFill rotWithShape="1">
          <a:blip r:embed="rId9">
            <a:alphaModFix/>
          </a:blip>
          <a:srcRect/>
          <a:stretch/>
        </p:blipFill>
        <p:spPr>
          <a:xfrm>
            <a:off x="1303288" y="10132537"/>
            <a:ext cx="1290077" cy="135660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86"/>
        <p:cNvGrpSpPr/>
        <p:nvPr/>
      </p:nvGrpSpPr>
      <p:grpSpPr>
        <a:xfrm>
          <a:off x="0" y="0"/>
          <a:ext cx="0" cy="0"/>
          <a:chOff x="0" y="0"/>
          <a:chExt cx="0" cy="0"/>
        </a:xfrm>
      </p:grpSpPr>
      <p:sp>
        <p:nvSpPr>
          <p:cNvPr id="987" name="Google Shape;987;p89"/>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sz="7200"/>
              <a:t>NVIDIA Triton Inference Server </a:t>
            </a:r>
            <a:endParaRPr/>
          </a:p>
        </p:txBody>
      </p:sp>
      <p:sp>
        <p:nvSpPr>
          <p:cNvPr id="988" name="Google Shape;988;p89"/>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00"/>
              </a:buClr>
              <a:buSzPts val="4800"/>
              <a:buNone/>
            </a:pPr>
            <a:r>
              <a:rPr lang="en-US" sz="4800"/>
              <a:t>The most versatile cross-platform and fully-featured inferencing server</a:t>
            </a:r>
            <a:endParaRPr sz="1600">
              <a:solidFill>
                <a:srgbClr val="000000"/>
              </a:solidFill>
              <a:latin typeface="Arial"/>
              <a:ea typeface="Arial"/>
              <a:cs typeface="Arial"/>
              <a:sym typeface="Arial"/>
            </a:endParaRPr>
          </a:p>
        </p:txBody>
      </p:sp>
      <p:pic>
        <p:nvPicPr>
          <p:cNvPr id="989" name="Google Shape;989;p89" descr="A diagram of a computer process&#10;&#10;Description automatically generated"/>
          <p:cNvPicPr preferRelativeResize="0"/>
          <p:nvPr/>
        </p:nvPicPr>
        <p:blipFill rotWithShape="1">
          <a:blip r:embed="rId3">
            <a:alphaModFix/>
          </a:blip>
          <a:srcRect l="-5105" t="-1177" r="-5418" b="-3181"/>
          <a:stretch/>
        </p:blipFill>
        <p:spPr>
          <a:xfrm>
            <a:off x="23622804" y="5566446"/>
            <a:ext cx="10634802" cy="11419782"/>
          </a:xfrm>
          <a:prstGeom prst="rect">
            <a:avLst/>
          </a:prstGeom>
          <a:noFill/>
          <a:ln>
            <a:noFill/>
          </a:ln>
        </p:spPr>
      </p:pic>
      <p:sp>
        <p:nvSpPr>
          <p:cNvPr id="990" name="Google Shape;990;p89"/>
          <p:cNvSpPr txBox="1"/>
          <p:nvPr/>
        </p:nvSpPr>
        <p:spPr>
          <a:xfrm>
            <a:off x="9294279" y="7540407"/>
            <a:ext cx="11272086" cy="1080142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6000" b="1" i="0" u="none" strike="noStrike" cap="none">
                <a:solidFill>
                  <a:schemeClr val="lt1"/>
                </a:solidFill>
                <a:latin typeface="Arial"/>
                <a:ea typeface="Arial"/>
                <a:cs typeface="Arial"/>
                <a:sym typeface="Arial"/>
              </a:rPr>
              <a:t>Model Ensembles </a:t>
            </a:r>
            <a:endParaRPr sz="6000" b="1" i="0" u="none" strike="noStrike" cap="none">
              <a:solidFill>
                <a:srgbClr val="000000"/>
              </a:solidFill>
              <a:latin typeface="Arial"/>
              <a:ea typeface="Arial"/>
              <a:cs typeface="Arial"/>
              <a:sym typeface="Arial"/>
            </a:endParaRPr>
          </a:p>
          <a:p>
            <a:pPr marL="457200" marR="0" lvl="0" indent="-457200" algn="l" rtl="0">
              <a:lnSpc>
                <a:spcPct val="90000"/>
              </a:lnSpc>
              <a:spcBef>
                <a:spcPts val="4200"/>
              </a:spcBef>
              <a:spcAft>
                <a:spcPts val="0"/>
              </a:spcAft>
              <a:buClr>
                <a:schemeClr val="lt1"/>
              </a:buClr>
              <a:buSzPts val="3200"/>
              <a:buFont typeface="Arial"/>
              <a:buChar char="•"/>
            </a:pPr>
            <a:r>
              <a:rPr lang="en-US" sz="4800" b="0" i="0" u="none" strike="noStrike" cap="none">
                <a:solidFill>
                  <a:schemeClr val="lt1"/>
                </a:solidFill>
                <a:latin typeface="Arial"/>
                <a:ea typeface="Arial"/>
                <a:cs typeface="Arial"/>
                <a:sym typeface="Arial"/>
              </a:rPr>
              <a:t>Serve pipelines of one or more models</a:t>
            </a:r>
            <a:endParaRPr/>
          </a:p>
          <a:p>
            <a:pPr marL="457200" marR="0" lvl="0" indent="-457200" algn="l" rtl="0">
              <a:lnSpc>
                <a:spcPct val="90000"/>
              </a:lnSpc>
              <a:spcBef>
                <a:spcPts val="4200"/>
              </a:spcBef>
              <a:spcAft>
                <a:spcPts val="0"/>
              </a:spcAft>
              <a:buClr>
                <a:schemeClr val="lt1"/>
              </a:buClr>
              <a:buSzPts val="3200"/>
              <a:buFont typeface="Arial"/>
              <a:buChar char="•"/>
            </a:pPr>
            <a:r>
              <a:rPr lang="en-US" sz="4800" b="0" i="0" u="none" strike="noStrike" cap="none">
                <a:solidFill>
                  <a:schemeClr val="lt1"/>
                </a:solidFill>
                <a:latin typeface="Arial"/>
                <a:ea typeface="Arial"/>
                <a:cs typeface="Arial"/>
                <a:sym typeface="Arial"/>
              </a:rPr>
              <a:t>Shares GPU memory to optimize performance​</a:t>
            </a:r>
            <a:endParaRPr/>
          </a:p>
          <a:p>
            <a:pPr marL="457200" marR="0" lvl="0" indent="-457200" algn="l" rtl="0">
              <a:lnSpc>
                <a:spcPct val="90000"/>
              </a:lnSpc>
              <a:spcBef>
                <a:spcPts val="4200"/>
              </a:spcBef>
              <a:spcAft>
                <a:spcPts val="0"/>
              </a:spcAft>
              <a:buClr>
                <a:schemeClr val="lt1"/>
              </a:buClr>
              <a:buSzPts val="3200"/>
              <a:buFont typeface="Arial"/>
              <a:buChar char="•"/>
            </a:pPr>
            <a:r>
              <a:rPr lang="en-US" sz="4800" b="0" i="0" u="none" strike="noStrike" cap="none">
                <a:solidFill>
                  <a:schemeClr val="lt1"/>
                </a:solidFill>
                <a:latin typeface="Arial"/>
                <a:ea typeface="Arial"/>
                <a:cs typeface="Arial"/>
                <a:sym typeface="Arial"/>
              </a:rPr>
              <a:t>Each model in pipeline can run on different framework and H/W</a:t>
            </a:r>
            <a:endParaRPr sz="4800" b="0" i="0" u="none" strike="noStrike" cap="none">
              <a:solidFill>
                <a:schemeClr val="lt1"/>
              </a:solidFill>
              <a:latin typeface="Arial"/>
              <a:ea typeface="Arial"/>
              <a:cs typeface="Arial"/>
              <a:sym typeface="Arial"/>
            </a:endParaRPr>
          </a:p>
        </p:txBody>
      </p:sp>
      <p:sp>
        <p:nvSpPr>
          <p:cNvPr id="991" name="Google Shape;991;p89"/>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992" name="Google Shape;992;p89"/>
          <p:cNvSpPr/>
          <p:nvPr/>
        </p:nvSpPr>
        <p:spPr>
          <a:xfrm>
            <a:off x="985637" y="5001767"/>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93" name="Google Shape;993;p89" descr="A close up of a sign&#10;&#10;Description automatically generated"/>
          <p:cNvPicPr preferRelativeResize="0"/>
          <p:nvPr/>
        </p:nvPicPr>
        <p:blipFill rotWithShape="1">
          <a:blip r:embed="rId4">
            <a:alphaModFix/>
          </a:blip>
          <a:srcRect/>
          <a:stretch/>
        </p:blipFill>
        <p:spPr>
          <a:xfrm>
            <a:off x="1252739" y="5232430"/>
            <a:ext cx="1531914" cy="1610911"/>
          </a:xfrm>
          <a:prstGeom prst="rect">
            <a:avLst/>
          </a:prstGeom>
          <a:noFill/>
          <a:ln>
            <a:noFill/>
          </a:ln>
        </p:spPr>
      </p:pic>
      <p:sp>
        <p:nvSpPr>
          <p:cNvPr id="994" name="Google Shape;994;p89"/>
          <p:cNvSpPr txBox="1"/>
          <p:nvPr/>
        </p:nvSpPr>
        <p:spPr>
          <a:xfrm>
            <a:off x="2856779" y="5358763"/>
            <a:ext cx="3111510"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Enterprise Support</a:t>
            </a:r>
            <a:endParaRPr sz="1200" b="0" i="0" u="none" strike="noStrike" cap="none">
              <a:solidFill>
                <a:srgbClr val="000000"/>
              </a:solidFill>
              <a:latin typeface="Arial"/>
              <a:ea typeface="Arial"/>
              <a:cs typeface="Arial"/>
              <a:sym typeface="Arial"/>
            </a:endParaRPr>
          </a:p>
        </p:txBody>
      </p:sp>
      <p:sp>
        <p:nvSpPr>
          <p:cNvPr id="995" name="Google Shape;995;p89"/>
          <p:cNvSpPr/>
          <p:nvPr/>
        </p:nvSpPr>
        <p:spPr>
          <a:xfrm>
            <a:off x="985638" y="73980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96" name="Google Shape;996;p89" descr="A picture containing light, drawing&#10;&#10;Description automatically generated"/>
          <p:cNvPicPr preferRelativeResize="0"/>
          <p:nvPr/>
        </p:nvPicPr>
        <p:blipFill rotWithShape="1">
          <a:blip r:embed="rId5">
            <a:alphaModFix/>
          </a:blip>
          <a:srcRect/>
          <a:stretch/>
        </p:blipFill>
        <p:spPr>
          <a:xfrm>
            <a:off x="918431" y="7409676"/>
            <a:ext cx="1937513" cy="2037426"/>
          </a:xfrm>
          <a:prstGeom prst="rect">
            <a:avLst/>
          </a:prstGeom>
          <a:noFill/>
          <a:ln>
            <a:noFill/>
          </a:ln>
        </p:spPr>
      </p:pic>
      <p:sp>
        <p:nvSpPr>
          <p:cNvPr id="997" name="Google Shape;997;p89"/>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998" name="Google Shape;998;p89"/>
          <p:cNvSpPr/>
          <p:nvPr/>
        </p:nvSpPr>
        <p:spPr>
          <a:xfrm>
            <a:off x="985638" y="144227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99" name="Google Shape;999;p89" descr="A picture containing building, window, drawing, light&#10;&#10;Description automatically generated"/>
          <p:cNvPicPr preferRelativeResize="0"/>
          <p:nvPr/>
        </p:nvPicPr>
        <p:blipFill rotWithShape="1">
          <a:blip r:embed="rId6">
            <a:alphaModFix/>
          </a:blip>
          <a:srcRect/>
          <a:stretch/>
        </p:blipFill>
        <p:spPr>
          <a:xfrm>
            <a:off x="1107370" y="14698709"/>
            <a:ext cx="1574310" cy="1655494"/>
          </a:xfrm>
          <a:prstGeom prst="rect">
            <a:avLst/>
          </a:prstGeom>
          <a:noFill/>
          <a:ln>
            <a:noFill/>
          </a:ln>
        </p:spPr>
      </p:pic>
      <p:sp>
        <p:nvSpPr>
          <p:cNvPr id="1000" name="Google Shape;1000;p89"/>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1001" name="Google Shape;1001;p89"/>
          <p:cNvSpPr/>
          <p:nvPr/>
        </p:nvSpPr>
        <p:spPr>
          <a:xfrm>
            <a:off x="985638" y="16819018"/>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1002" name="Google Shape;1002;p89" descr="A picture containing drawing&#10;&#10;Description automatically generated"/>
          <p:cNvPicPr preferRelativeResize="0"/>
          <p:nvPr/>
        </p:nvPicPr>
        <p:blipFill rotWithShape="1">
          <a:blip r:embed="rId7">
            <a:alphaModFix/>
          </a:blip>
          <a:srcRect/>
          <a:stretch/>
        </p:blipFill>
        <p:spPr>
          <a:xfrm>
            <a:off x="1079786" y="16998449"/>
            <a:ext cx="1579617" cy="1661074"/>
          </a:xfrm>
          <a:prstGeom prst="rect">
            <a:avLst/>
          </a:prstGeom>
          <a:noFill/>
          <a:ln>
            <a:noFill/>
          </a:ln>
        </p:spPr>
      </p:pic>
      <p:sp>
        <p:nvSpPr>
          <p:cNvPr id="1003" name="Google Shape;1003;p89"/>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1004" name="Google Shape;1004;p89"/>
          <p:cNvSpPr/>
          <p:nvPr/>
        </p:nvSpPr>
        <p:spPr>
          <a:xfrm>
            <a:off x="985638" y="12173792"/>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sp>
        <p:nvSpPr>
          <p:cNvPr id="1005" name="Google Shape;1005;p89"/>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1006" name="Google Shape;1006;p89" descr="A picture containing drawing&#10;&#10;Description automatically generated"/>
          <p:cNvPicPr preferRelativeResize="0"/>
          <p:nvPr/>
        </p:nvPicPr>
        <p:blipFill rotWithShape="1">
          <a:blip r:embed="rId8">
            <a:alphaModFix/>
          </a:blip>
          <a:srcRect/>
          <a:stretch/>
        </p:blipFill>
        <p:spPr>
          <a:xfrm>
            <a:off x="990038" y="12193317"/>
            <a:ext cx="1904310" cy="2002511"/>
          </a:xfrm>
          <a:prstGeom prst="rect">
            <a:avLst/>
          </a:prstGeom>
          <a:noFill/>
          <a:ln>
            <a:noFill/>
          </a:ln>
        </p:spPr>
      </p:pic>
      <p:sp>
        <p:nvSpPr>
          <p:cNvPr id="1007" name="Google Shape;1007;p89"/>
          <p:cNvSpPr/>
          <p:nvPr/>
        </p:nvSpPr>
        <p:spPr>
          <a:xfrm>
            <a:off x="985638" y="9794319"/>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008" name="Google Shape;1008;p89"/>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1009" name="Google Shape;1009;p89" descr="A close up of a sign&#10;&#10;Description automatically generated"/>
          <p:cNvPicPr preferRelativeResize="0"/>
          <p:nvPr/>
        </p:nvPicPr>
        <p:blipFill rotWithShape="1">
          <a:blip r:embed="rId9">
            <a:alphaModFix/>
          </a:blip>
          <a:srcRect/>
          <a:stretch/>
        </p:blipFill>
        <p:spPr>
          <a:xfrm>
            <a:off x="1303288" y="10132537"/>
            <a:ext cx="1290077" cy="135660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1015" name="Google Shape;1015;p90"/>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sz="7200"/>
              <a:t>NVIDIA Triton Inference Server </a:t>
            </a:r>
            <a:endParaRPr/>
          </a:p>
        </p:txBody>
      </p:sp>
      <p:sp>
        <p:nvSpPr>
          <p:cNvPr id="1016" name="Google Shape;1016;p90"/>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00"/>
              </a:buClr>
              <a:buSzPts val="4800"/>
              <a:buNone/>
            </a:pPr>
            <a:r>
              <a:rPr lang="en-US" sz="4800"/>
              <a:t>The most versatile cross-platform and fully-featured inferencing server</a:t>
            </a:r>
            <a:endParaRPr sz="1600">
              <a:solidFill>
                <a:srgbClr val="000000"/>
              </a:solidFill>
              <a:latin typeface="Arial"/>
              <a:ea typeface="Arial"/>
              <a:cs typeface="Arial"/>
              <a:sym typeface="Arial"/>
            </a:endParaRPr>
          </a:p>
        </p:txBody>
      </p:sp>
      <p:sp>
        <p:nvSpPr>
          <p:cNvPr id="1017" name="Google Shape;1017;p90"/>
          <p:cNvSpPr txBox="1"/>
          <p:nvPr/>
        </p:nvSpPr>
        <p:spPr>
          <a:xfrm>
            <a:off x="9036606" y="4581885"/>
            <a:ext cx="15977871" cy="1553755"/>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lt1"/>
              </a:buClr>
              <a:buSzPts val="4400"/>
              <a:buFont typeface="Arial"/>
              <a:buNone/>
            </a:pPr>
            <a:r>
              <a:rPr lang="en-US" sz="6000" b="1" i="0" u="none" strike="noStrike" cap="none">
                <a:solidFill>
                  <a:schemeClr val="lt1"/>
                </a:solidFill>
                <a:latin typeface="Arial"/>
                <a:ea typeface="Arial"/>
                <a:cs typeface="Arial"/>
                <a:sym typeface="Arial"/>
              </a:rPr>
              <a:t>Deploy Triton and serve models in 3 easy steps</a:t>
            </a:r>
            <a:endParaRPr/>
          </a:p>
          <a:p>
            <a:pPr marL="0" marR="0" lvl="0" indent="0" algn="ctr" rtl="0">
              <a:lnSpc>
                <a:spcPct val="90000"/>
              </a:lnSpc>
              <a:spcBef>
                <a:spcPts val="0"/>
              </a:spcBef>
              <a:spcAft>
                <a:spcPts val="0"/>
              </a:spcAft>
              <a:buClr>
                <a:schemeClr val="lt1"/>
              </a:buClr>
              <a:buSzPts val="4400"/>
              <a:buFont typeface="Arial"/>
              <a:buNone/>
            </a:pPr>
            <a:endParaRPr sz="6000" b="1" i="0" u="none" strike="noStrike" cap="none">
              <a:solidFill>
                <a:schemeClr val="lt1"/>
              </a:solidFill>
              <a:latin typeface="Arial"/>
              <a:ea typeface="Arial"/>
              <a:cs typeface="Arial"/>
              <a:sym typeface="Arial"/>
            </a:endParaRPr>
          </a:p>
          <a:p>
            <a:pPr marL="0" marR="0" lvl="0" indent="0" algn="ctr" rtl="0">
              <a:lnSpc>
                <a:spcPct val="90000"/>
              </a:lnSpc>
              <a:spcBef>
                <a:spcPts val="4200"/>
              </a:spcBef>
              <a:spcAft>
                <a:spcPts val="0"/>
              </a:spcAft>
              <a:buNone/>
            </a:pPr>
            <a:endParaRPr sz="4800" b="0" i="0" u="none" strike="noStrike" cap="none">
              <a:solidFill>
                <a:schemeClr val="lt1"/>
              </a:solidFill>
              <a:highlight>
                <a:srgbClr val="FFFF00"/>
              </a:highlight>
              <a:latin typeface="Arial"/>
              <a:ea typeface="Arial"/>
              <a:cs typeface="Arial"/>
              <a:sym typeface="Arial"/>
            </a:endParaRPr>
          </a:p>
        </p:txBody>
      </p:sp>
      <p:sp>
        <p:nvSpPr>
          <p:cNvPr id="1018" name="Google Shape;1018;p90"/>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1019" name="Google Shape;1019;p90"/>
          <p:cNvSpPr/>
          <p:nvPr/>
        </p:nvSpPr>
        <p:spPr>
          <a:xfrm>
            <a:off x="9069105" y="6634517"/>
            <a:ext cx="16457263" cy="9556342"/>
          </a:xfrm>
          <a:prstGeom prst="roundRect">
            <a:avLst>
              <a:gd name="adj" fmla="val 16667"/>
            </a:avLst>
          </a:prstGeom>
          <a:solidFill>
            <a:srgbClr val="7F7F7F"/>
          </a:solidFill>
          <a:ln w="25400" cap="flat" cmpd="sng">
            <a:solidFill>
              <a:srgbClr val="00382A"/>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ts val="4400"/>
              <a:buFont typeface="Arial"/>
              <a:buNone/>
            </a:pPr>
            <a:r>
              <a:rPr lang="en-US" sz="3200" b="1" i="0" u="none" strike="noStrike" cap="none">
                <a:solidFill>
                  <a:schemeClr val="dk1"/>
                </a:solidFill>
                <a:latin typeface="Arial"/>
                <a:ea typeface="Arial"/>
                <a:cs typeface="Arial"/>
                <a:sym typeface="Arial"/>
              </a:rPr>
              <a:t># Step 1: Create the example model repository</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git clone -b r23.10 https://github.com/triton-inference-server/server.git</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cd server/docs/examples</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./fetch_models.sh</a:t>
            </a:r>
            <a:endParaRPr/>
          </a:p>
          <a:p>
            <a:pPr marL="0" marR="0" lvl="0" indent="0" algn="l" rtl="0">
              <a:lnSpc>
                <a:spcPct val="90000"/>
              </a:lnSpc>
              <a:spcBef>
                <a:spcPts val="0"/>
              </a:spcBef>
              <a:spcAft>
                <a:spcPts val="0"/>
              </a:spcAft>
              <a:buClr>
                <a:schemeClr val="lt1"/>
              </a:buClr>
              <a:buSzPts val="4400"/>
              <a:buFont typeface="Arial"/>
              <a:buNone/>
            </a:pPr>
            <a:endParaRPr sz="3200" b="0" i="0" u="none" strike="noStrike" cap="none">
              <a:solidFill>
                <a:schemeClr val="dk1"/>
              </a:solidFill>
              <a:latin typeface="Arial"/>
              <a:ea typeface="Arial"/>
              <a:cs typeface="Arial"/>
              <a:sym typeface="Arial"/>
            </a:endParaRPr>
          </a:p>
          <a:p>
            <a:pPr marL="0" marR="0" lvl="0" indent="0" algn="l" rtl="0">
              <a:lnSpc>
                <a:spcPct val="90000"/>
              </a:lnSpc>
              <a:spcBef>
                <a:spcPts val="0"/>
              </a:spcBef>
              <a:spcAft>
                <a:spcPts val="0"/>
              </a:spcAft>
              <a:buClr>
                <a:schemeClr val="lt1"/>
              </a:buClr>
              <a:buSzPts val="4400"/>
              <a:buFont typeface="Arial"/>
              <a:buNone/>
            </a:pPr>
            <a:r>
              <a:rPr lang="en-US" sz="3200" b="1" i="0" u="none" strike="noStrike" cap="none">
                <a:solidFill>
                  <a:schemeClr val="dk1"/>
                </a:solidFill>
                <a:latin typeface="Arial"/>
                <a:ea typeface="Arial"/>
                <a:cs typeface="Arial"/>
                <a:sym typeface="Arial"/>
              </a:rPr>
              <a:t># Step 2: Launch triton from the NGC Triton container</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docker run --gpus=1 --rm --net=host -v ${PWD}/model_repository:/models nvcr.io/nvidia/tritonserver:23.10-py3 tritonserver --model-repository=/models</a:t>
            </a:r>
            <a:endParaRPr/>
          </a:p>
          <a:p>
            <a:pPr marL="0" marR="0" lvl="0" indent="0" algn="l" rtl="0">
              <a:lnSpc>
                <a:spcPct val="90000"/>
              </a:lnSpc>
              <a:spcBef>
                <a:spcPts val="0"/>
              </a:spcBef>
              <a:spcAft>
                <a:spcPts val="0"/>
              </a:spcAft>
              <a:buClr>
                <a:schemeClr val="lt1"/>
              </a:buClr>
              <a:buSzPts val="4400"/>
              <a:buFont typeface="Arial"/>
              <a:buNone/>
            </a:pPr>
            <a:endParaRPr sz="3200" b="0" i="0" u="none" strike="noStrike" cap="none">
              <a:solidFill>
                <a:schemeClr val="dk1"/>
              </a:solidFill>
              <a:latin typeface="Arial"/>
              <a:ea typeface="Arial"/>
              <a:cs typeface="Arial"/>
              <a:sym typeface="Arial"/>
            </a:endParaRPr>
          </a:p>
          <a:p>
            <a:pPr marL="0" marR="0" lvl="0" indent="0" algn="l" rtl="0">
              <a:lnSpc>
                <a:spcPct val="90000"/>
              </a:lnSpc>
              <a:spcBef>
                <a:spcPts val="0"/>
              </a:spcBef>
              <a:spcAft>
                <a:spcPts val="0"/>
              </a:spcAft>
              <a:buClr>
                <a:schemeClr val="lt1"/>
              </a:buClr>
              <a:buSzPts val="4400"/>
              <a:buFont typeface="Arial"/>
              <a:buNone/>
            </a:pPr>
            <a:r>
              <a:rPr lang="en-US" sz="3200" b="1" i="0" u="none" strike="noStrike" cap="none">
                <a:solidFill>
                  <a:schemeClr val="dk1"/>
                </a:solidFill>
                <a:latin typeface="Arial"/>
                <a:ea typeface="Arial"/>
                <a:cs typeface="Arial"/>
                <a:sym typeface="Arial"/>
              </a:rPr>
              <a:t># Step 3: Sending an Inference Request</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docker run -it --rm --net=host nvcr.io/nvidia/tritonserver:23.10-py3-sdk</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/workspace/install/bin/image_client -m densenet_onnx -c 3 -s INCEPTION /workspace/images/mug.jpg</a:t>
            </a:r>
            <a:endParaRPr/>
          </a:p>
          <a:p>
            <a:pPr marL="0" marR="0" lvl="0" indent="0" algn="l" rtl="0">
              <a:lnSpc>
                <a:spcPct val="90000"/>
              </a:lnSpc>
              <a:spcBef>
                <a:spcPts val="0"/>
              </a:spcBef>
              <a:spcAft>
                <a:spcPts val="0"/>
              </a:spcAft>
              <a:buClr>
                <a:schemeClr val="lt1"/>
              </a:buClr>
              <a:buSzPts val="4400"/>
              <a:buFont typeface="Arial"/>
              <a:buNone/>
            </a:pPr>
            <a:endParaRPr sz="3200" b="0" i="0" u="none" strike="noStrike" cap="none">
              <a:solidFill>
                <a:schemeClr val="dk1"/>
              </a:solidFill>
              <a:latin typeface="Arial"/>
              <a:ea typeface="Arial"/>
              <a:cs typeface="Arial"/>
              <a:sym typeface="Arial"/>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 Inference should return the following</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Image '/workspace/images/mug.jpg':</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    15.346230 (504) = COFFEE MUG</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    13.224326 (968) = CUP</a:t>
            </a:r>
            <a:endParaRPr/>
          </a:p>
          <a:p>
            <a:pPr marL="0" marR="0" lvl="0" indent="0" algn="l" rtl="0">
              <a:lnSpc>
                <a:spcPct val="90000"/>
              </a:lnSpc>
              <a:spcBef>
                <a:spcPts val="0"/>
              </a:spcBef>
              <a:spcAft>
                <a:spcPts val="0"/>
              </a:spcAft>
              <a:buClr>
                <a:schemeClr val="lt1"/>
              </a:buClr>
              <a:buSzPts val="4400"/>
              <a:buFont typeface="Arial"/>
              <a:buNone/>
            </a:pPr>
            <a:r>
              <a:rPr lang="en-US" sz="3200" b="0" i="0" u="none" strike="noStrike" cap="none">
                <a:solidFill>
                  <a:schemeClr val="dk1"/>
                </a:solidFill>
                <a:latin typeface="Arial"/>
                <a:ea typeface="Arial"/>
                <a:cs typeface="Arial"/>
                <a:sym typeface="Arial"/>
              </a:rPr>
              <a:t>    10.422965 (505) = COFFEEPOT</a:t>
            </a:r>
            <a:endParaRPr sz="1600" b="0" i="0" u="none" strike="noStrike" cap="none">
              <a:solidFill>
                <a:schemeClr val="dk1"/>
              </a:solidFill>
              <a:latin typeface="Arial"/>
              <a:ea typeface="Arial"/>
              <a:cs typeface="Arial"/>
              <a:sym typeface="Arial"/>
            </a:endParaRPr>
          </a:p>
        </p:txBody>
      </p:sp>
      <p:sp>
        <p:nvSpPr>
          <p:cNvPr id="1020" name="Google Shape;1020;p90"/>
          <p:cNvSpPr/>
          <p:nvPr/>
        </p:nvSpPr>
        <p:spPr>
          <a:xfrm>
            <a:off x="985637" y="5001767"/>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021" name="Google Shape;1021;p90" descr="A close up of a sign&#10;&#10;Description automatically generated"/>
          <p:cNvPicPr preferRelativeResize="0"/>
          <p:nvPr/>
        </p:nvPicPr>
        <p:blipFill rotWithShape="1">
          <a:blip r:embed="rId3">
            <a:alphaModFix/>
          </a:blip>
          <a:srcRect/>
          <a:stretch/>
        </p:blipFill>
        <p:spPr>
          <a:xfrm>
            <a:off x="1252739" y="5232430"/>
            <a:ext cx="1531914" cy="1610911"/>
          </a:xfrm>
          <a:prstGeom prst="rect">
            <a:avLst/>
          </a:prstGeom>
          <a:noFill/>
          <a:ln>
            <a:noFill/>
          </a:ln>
        </p:spPr>
      </p:pic>
      <p:sp>
        <p:nvSpPr>
          <p:cNvPr id="1022" name="Google Shape;1022;p90"/>
          <p:cNvSpPr txBox="1"/>
          <p:nvPr/>
        </p:nvSpPr>
        <p:spPr>
          <a:xfrm>
            <a:off x="2856779" y="5358763"/>
            <a:ext cx="3111510"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Enterprise Support</a:t>
            </a:r>
            <a:endParaRPr sz="1200" b="0" i="0" u="none" strike="noStrike" cap="none">
              <a:solidFill>
                <a:srgbClr val="000000"/>
              </a:solidFill>
              <a:latin typeface="Arial"/>
              <a:ea typeface="Arial"/>
              <a:cs typeface="Arial"/>
              <a:sym typeface="Arial"/>
            </a:endParaRPr>
          </a:p>
        </p:txBody>
      </p:sp>
      <p:sp>
        <p:nvSpPr>
          <p:cNvPr id="1023" name="Google Shape;1023;p90"/>
          <p:cNvSpPr/>
          <p:nvPr/>
        </p:nvSpPr>
        <p:spPr>
          <a:xfrm>
            <a:off x="985638" y="73980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024" name="Google Shape;1024;p90" descr="A picture containing light, drawing&#10;&#10;Description automatically generated"/>
          <p:cNvPicPr preferRelativeResize="0"/>
          <p:nvPr/>
        </p:nvPicPr>
        <p:blipFill rotWithShape="1">
          <a:blip r:embed="rId4">
            <a:alphaModFix/>
          </a:blip>
          <a:srcRect/>
          <a:stretch/>
        </p:blipFill>
        <p:spPr>
          <a:xfrm>
            <a:off x="918431" y="7409676"/>
            <a:ext cx="1937513" cy="2037426"/>
          </a:xfrm>
          <a:prstGeom prst="rect">
            <a:avLst/>
          </a:prstGeom>
          <a:noFill/>
          <a:ln>
            <a:noFill/>
          </a:ln>
        </p:spPr>
      </p:pic>
      <p:sp>
        <p:nvSpPr>
          <p:cNvPr id="1025" name="Google Shape;1025;p90"/>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1026" name="Google Shape;1026;p90"/>
          <p:cNvSpPr/>
          <p:nvPr/>
        </p:nvSpPr>
        <p:spPr>
          <a:xfrm>
            <a:off x="985638" y="144227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027" name="Google Shape;1027;p90" descr="A picture containing building, window, drawing, light&#10;&#10;Description automatically generated"/>
          <p:cNvPicPr preferRelativeResize="0"/>
          <p:nvPr/>
        </p:nvPicPr>
        <p:blipFill rotWithShape="1">
          <a:blip r:embed="rId5">
            <a:alphaModFix/>
          </a:blip>
          <a:srcRect/>
          <a:stretch/>
        </p:blipFill>
        <p:spPr>
          <a:xfrm>
            <a:off x="1107370" y="14698709"/>
            <a:ext cx="1574310" cy="1655494"/>
          </a:xfrm>
          <a:prstGeom prst="rect">
            <a:avLst/>
          </a:prstGeom>
          <a:noFill/>
          <a:ln>
            <a:noFill/>
          </a:ln>
        </p:spPr>
      </p:pic>
      <p:sp>
        <p:nvSpPr>
          <p:cNvPr id="1028" name="Google Shape;1028;p90"/>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1029" name="Google Shape;1029;p90"/>
          <p:cNvSpPr/>
          <p:nvPr/>
        </p:nvSpPr>
        <p:spPr>
          <a:xfrm>
            <a:off x="985638" y="16819018"/>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1030" name="Google Shape;1030;p90" descr="A picture containing drawing&#10;&#10;Description automatically generated"/>
          <p:cNvPicPr preferRelativeResize="0"/>
          <p:nvPr/>
        </p:nvPicPr>
        <p:blipFill rotWithShape="1">
          <a:blip r:embed="rId6">
            <a:alphaModFix/>
          </a:blip>
          <a:srcRect/>
          <a:stretch/>
        </p:blipFill>
        <p:spPr>
          <a:xfrm>
            <a:off x="1079786" y="16998449"/>
            <a:ext cx="1579617" cy="1661074"/>
          </a:xfrm>
          <a:prstGeom prst="rect">
            <a:avLst/>
          </a:prstGeom>
          <a:noFill/>
          <a:ln>
            <a:noFill/>
          </a:ln>
        </p:spPr>
      </p:pic>
      <p:sp>
        <p:nvSpPr>
          <p:cNvPr id="1031" name="Google Shape;1031;p90"/>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1032" name="Google Shape;1032;p90"/>
          <p:cNvSpPr/>
          <p:nvPr/>
        </p:nvSpPr>
        <p:spPr>
          <a:xfrm>
            <a:off x="985638" y="12173792"/>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sp>
        <p:nvSpPr>
          <p:cNvPr id="1033" name="Google Shape;1033;p90"/>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1034" name="Google Shape;1034;p90" descr="A picture containing drawing&#10;&#10;Description automatically generated"/>
          <p:cNvPicPr preferRelativeResize="0"/>
          <p:nvPr/>
        </p:nvPicPr>
        <p:blipFill rotWithShape="1">
          <a:blip r:embed="rId7">
            <a:alphaModFix/>
          </a:blip>
          <a:srcRect/>
          <a:stretch/>
        </p:blipFill>
        <p:spPr>
          <a:xfrm>
            <a:off x="990038" y="12193317"/>
            <a:ext cx="1904310" cy="2002511"/>
          </a:xfrm>
          <a:prstGeom prst="rect">
            <a:avLst/>
          </a:prstGeom>
          <a:noFill/>
          <a:ln>
            <a:noFill/>
          </a:ln>
        </p:spPr>
      </p:pic>
      <p:sp>
        <p:nvSpPr>
          <p:cNvPr id="1035" name="Google Shape;1035;p90"/>
          <p:cNvSpPr/>
          <p:nvPr/>
        </p:nvSpPr>
        <p:spPr>
          <a:xfrm>
            <a:off x="985638" y="9794319"/>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036" name="Google Shape;1036;p90"/>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1037" name="Google Shape;1037;p90" descr="A close up of a sign&#10;&#10;Description automatically generated"/>
          <p:cNvPicPr preferRelativeResize="0"/>
          <p:nvPr/>
        </p:nvPicPr>
        <p:blipFill rotWithShape="1">
          <a:blip r:embed="rId8">
            <a:alphaModFix/>
          </a:blip>
          <a:srcRect/>
          <a:stretch/>
        </p:blipFill>
        <p:spPr>
          <a:xfrm>
            <a:off x="1303288" y="10132537"/>
            <a:ext cx="1290077" cy="1356604"/>
          </a:xfrm>
          <a:prstGeom prst="rect">
            <a:avLst/>
          </a:prstGeom>
          <a:noFill/>
          <a:ln>
            <a:noFill/>
          </a:ln>
        </p:spPr>
      </p:pic>
      <p:pic>
        <p:nvPicPr>
          <p:cNvPr id="1038" name="Google Shape;1038;p90" descr="A black coffee mug with white text&#10;&#10;Description automatically generated"/>
          <p:cNvPicPr preferRelativeResize="0"/>
          <p:nvPr/>
        </p:nvPicPr>
        <p:blipFill rotWithShape="1">
          <a:blip r:embed="rId9">
            <a:alphaModFix/>
          </a:blip>
          <a:srcRect/>
          <a:stretch/>
        </p:blipFill>
        <p:spPr>
          <a:xfrm>
            <a:off x="28639959" y="8307487"/>
            <a:ext cx="5079262" cy="3809825"/>
          </a:xfrm>
          <a:prstGeom prst="rect">
            <a:avLst/>
          </a:prstGeom>
          <a:noFill/>
          <a:ln>
            <a:noFill/>
          </a:ln>
        </p:spPr>
      </p:pic>
      <p:sp>
        <p:nvSpPr>
          <p:cNvPr id="1039" name="Google Shape;1039;p90"/>
          <p:cNvSpPr/>
          <p:nvPr/>
        </p:nvSpPr>
        <p:spPr>
          <a:xfrm>
            <a:off x="30434973" y="12677613"/>
            <a:ext cx="1274559" cy="1719115"/>
          </a:xfrm>
          <a:prstGeom prst="downArrow">
            <a:avLst>
              <a:gd name="adj1" fmla="val 50000"/>
              <a:gd name="adj2" fmla="val 50000"/>
            </a:avLst>
          </a:prstGeom>
          <a:solidFill>
            <a:schemeClr val="dk2"/>
          </a:solidFill>
          <a:ln w="25400" cap="flat" cmpd="sng">
            <a:solidFill>
              <a:srgbClr val="00382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040" name="Google Shape;1040;p90"/>
          <p:cNvSpPr txBox="1"/>
          <p:nvPr/>
        </p:nvSpPr>
        <p:spPr>
          <a:xfrm>
            <a:off x="27778338" y="14605046"/>
            <a:ext cx="6694994"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4000" b="0" i="0" u="none" strike="noStrike" cap="none">
                <a:solidFill>
                  <a:srgbClr val="000000"/>
                </a:solidFill>
                <a:latin typeface="Arial"/>
                <a:ea typeface="Arial"/>
                <a:cs typeface="Arial"/>
                <a:sym typeface="Arial"/>
              </a:rPr>
              <a:t>COFFEE MUG</a:t>
            </a:r>
            <a:endParaRPr/>
          </a:p>
        </p:txBody>
      </p:sp>
      <p:sp>
        <p:nvSpPr>
          <p:cNvPr id="1041" name="Google Shape;1041;p90"/>
          <p:cNvSpPr txBox="1"/>
          <p:nvPr/>
        </p:nvSpPr>
        <p:spPr>
          <a:xfrm>
            <a:off x="26934953" y="6975370"/>
            <a:ext cx="8381765" cy="1553755"/>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lt1"/>
              </a:buClr>
              <a:buSzPts val="4400"/>
              <a:buFont typeface="Arial"/>
              <a:buNone/>
            </a:pPr>
            <a:r>
              <a:rPr lang="en-US" sz="3600" b="1" i="0" u="none" strike="noStrike" cap="none">
                <a:solidFill>
                  <a:schemeClr val="lt1"/>
                </a:solidFill>
                <a:latin typeface="Arial"/>
                <a:ea typeface="Arial"/>
                <a:cs typeface="Arial"/>
                <a:sym typeface="Arial"/>
              </a:rPr>
              <a:t>Image classification example with Densenet </a:t>
            </a:r>
            <a:endParaRPr/>
          </a:p>
          <a:p>
            <a:pPr marL="0" marR="0" lvl="0" indent="0" algn="ctr" rtl="0">
              <a:lnSpc>
                <a:spcPct val="90000"/>
              </a:lnSpc>
              <a:spcBef>
                <a:spcPts val="4200"/>
              </a:spcBef>
              <a:spcAft>
                <a:spcPts val="0"/>
              </a:spcAft>
              <a:buNone/>
            </a:pPr>
            <a:endParaRPr sz="2800" b="1" i="0" u="none" strike="noStrike" cap="none">
              <a:solidFill>
                <a:schemeClr val="lt1"/>
              </a:solidFill>
              <a:highlight>
                <a:srgbClr val="FFFF00"/>
              </a:highlight>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53"/>
        <p:cNvGrpSpPr/>
        <p:nvPr/>
      </p:nvGrpSpPr>
      <p:grpSpPr>
        <a:xfrm>
          <a:off x="0" y="0"/>
          <a:ext cx="0" cy="0"/>
          <a:chOff x="0" y="0"/>
          <a:chExt cx="0" cy="0"/>
        </a:xfrm>
      </p:grpSpPr>
      <p:sp>
        <p:nvSpPr>
          <p:cNvPr id="1054" name="Google Shape;1054;p91"/>
          <p:cNvSpPr/>
          <p:nvPr/>
        </p:nvSpPr>
        <p:spPr>
          <a:xfrm>
            <a:off x="8457449" y="7618582"/>
            <a:ext cx="26930700" cy="8053500"/>
          </a:xfrm>
          <a:prstGeom prst="rect">
            <a:avLst/>
          </a:prstGeom>
          <a:noFill/>
          <a:ln w="25400"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055" name="Google Shape;1055;p91"/>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1056" name="Google Shape;1056;p91"/>
          <p:cNvSpPr/>
          <p:nvPr/>
        </p:nvSpPr>
        <p:spPr>
          <a:xfrm>
            <a:off x="985637" y="5001767"/>
            <a:ext cx="5074018" cy="210775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057" name="Google Shape;1057;p91"/>
          <p:cNvSpPr/>
          <p:nvPr/>
        </p:nvSpPr>
        <p:spPr>
          <a:xfrm>
            <a:off x="985638" y="7398043"/>
            <a:ext cx="5074092" cy="210787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058" name="Google Shape;1058;p91" descr="A picture containing light, drawing&#10;&#10;Description automatically generated"/>
          <p:cNvPicPr preferRelativeResize="0"/>
          <p:nvPr/>
        </p:nvPicPr>
        <p:blipFill rotWithShape="1">
          <a:blip r:embed="rId3">
            <a:alphaModFix/>
          </a:blip>
          <a:srcRect/>
          <a:stretch/>
        </p:blipFill>
        <p:spPr>
          <a:xfrm>
            <a:off x="918431" y="7409676"/>
            <a:ext cx="1937513" cy="2037426"/>
          </a:xfrm>
          <a:prstGeom prst="rect">
            <a:avLst/>
          </a:prstGeom>
          <a:noFill/>
          <a:ln>
            <a:noFill/>
          </a:ln>
        </p:spPr>
      </p:pic>
      <p:sp>
        <p:nvSpPr>
          <p:cNvPr id="1059" name="Google Shape;1059;p91"/>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1060" name="Google Shape;1060;p91"/>
          <p:cNvSpPr/>
          <p:nvPr/>
        </p:nvSpPr>
        <p:spPr>
          <a:xfrm>
            <a:off x="985638" y="14422743"/>
            <a:ext cx="5074092" cy="210787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061" name="Google Shape;1061;p91" descr="A picture containing building, window, drawing, light&#10;&#10;Description automatically generated"/>
          <p:cNvPicPr preferRelativeResize="0"/>
          <p:nvPr/>
        </p:nvPicPr>
        <p:blipFill rotWithShape="1">
          <a:blip r:embed="rId4">
            <a:alphaModFix/>
          </a:blip>
          <a:srcRect/>
          <a:stretch/>
        </p:blipFill>
        <p:spPr>
          <a:xfrm>
            <a:off x="1107370" y="14698709"/>
            <a:ext cx="1574310" cy="1655494"/>
          </a:xfrm>
          <a:prstGeom prst="rect">
            <a:avLst/>
          </a:prstGeom>
          <a:noFill/>
          <a:ln>
            <a:noFill/>
          </a:ln>
        </p:spPr>
      </p:pic>
      <p:sp>
        <p:nvSpPr>
          <p:cNvPr id="1062" name="Google Shape;1062;p91"/>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1063" name="Google Shape;1063;p91"/>
          <p:cNvSpPr/>
          <p:nvPr/>
        </p:nvSpPr>
        <p:spPr>
          <a:xfrm>
            <a:off x="985638" y="16819018"/>
            <a:ext cx="5074092" cy="210787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064" name="Google Shape;1064;p91" descr="A picture containing drawing&#10;&#10;Description automatically generated"/>
          <p:cNvPicPr preferRelativeResize="0"/>
          <p:nvPr/>
        </p:nvPicPr>
        <p:blipFill rotWithShape="1">
          <a:blip r:embed="rId5">
            <a:alphaModFix/>
          </a:blip>
          <a:srcRect/>
          <a:stretch/>
        </p:blipFill>
        <p:spPr>
          <a:xfrm>
            <a:off x="1079786" y="16998449"/>
            <a:ext cx="1579617" cy="1661074"/>
          </a:xfrm>
          <a:prstGeom prst="rect">
            <a:avLst/>
          </a:prstGeom>
          <a:noFill/>
          <a:ln>
            <a:noFill/>
          </a:ln>
        </p:spPr>
      </p:pic>
      <p:sp>
        <p:nvSpPr>
          <p:cNvPr id="1065" name="Google Shape;1065;p91"/>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1066" name="Google Shape;1066;p91"/>
          <p:cNvSpPr/>
          <p:nvPr/>
        </p:nvSpPr>
        <p:spPr>
          <a:xfrm>
            <a:off x="985638" y="12173792"/>
            <a:ext cx="5074092" cy="210787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067" name="Google Shape;1067;p91"/>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1068" name="Google Shape;1068;p91" descr="A picture containing drawing&#10;&#10;Description automatically generated"/>
          <p:cNvPicPr preferRelativeResize="0"/>
          <p:nvPr/>
        </p:nvPicPr>
        <p:blipFill rotWithShape="1">
          <a:blip r:embed="rId6">
            <a:alphaModFix/>
          </a:blip>
          <a:srcRect/>
          <a:stretch/>
        </p:blipFill>
        <p:spPr>
          <a:xfrm>
            <a:off x="990038" y="12193317"/>
            <a:ext cx="1904310" cy="2002511"/>
          </a:xfrm>
          <a:prstGeom prst="rect">
            <a:avLst/>
          </a:prstGeom>
          <a:noFill/>
          <a:ln>
            <a:noFill/>
          </a:ln>
        </p:spPr>
      </p:pic>
      <p:sp>
        <p:nvSpPr>
          <p:cNvPr id="1069" name="Google Shape;1069;p91"/>
          <p:cNvSpPr/>
          <p:nvPr/>
        </p:nvSpPr>
        <p:spPr>
          <a:xfrm>
            <a:off x="985638" y="9794319"/>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070" name="Google Shape;1070;p91"/>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1071" name="Google Shape;1071;p91" descr="A close up of a sign&#10;&#10;Description automatically generated"/>
          <p:cNvPicPr preferRelativeResize="0"/>
          <p:nvPr/>
        </p:nvPicPr>
        <p:blipFill rotWithShape="1">
          <a:blip r:embed="rId7">
            <a:alphaModFix/>
          </a:blip>
          <a:srcRect/>
          <a:stretch/>
        </p:blipFill>
        <p:spPr>
          <a:xfrm>
            <a:off x="1303288" y="10132537"/>
            <a:ext cx="1290077" cy="1356604"/>
          </a:xfrm>
          <a:prstGeom prst="rect">
            <a:avLst/>
          </a:prstGeom>
          <a:noFill/>
          <a:ln>
            <a:noFill/>
          </a:ln>
        </p:spPr>
      </p:pic>
      <p:sp>
        <p:nvSpPr>
          <p:cNvPr id="1072" name="Google Shape;1072;p91"/>
          <p:cNvSpPr txBox="1"/>
          <p:nvPr/>
        </p:nvSpPr>
        <p:spPr>
          <a:xfrm>
            <a:off x="2856779" y="5358763"/>
            <a:ext cx="3111600" cy="1323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Production Runtimes</a:t>
            </a:r>
            <a:endParaRPr sz="1200" b="0" i="0" u="none" strike="noStrike" cap="none">
              <a:solidFill>
                <a:srgbClr val="000000"/>
              </a:solidFill>
              <a:latin typeface="Arial"/>
              <a:ea typeface="Arial"/>
              <a:cs typeface="Arial"/>
              <a:sym typeface="Arial"/>
            </a:endParaRPr>
          </a:p>
        </p:txBody>
      </p:sp>
      <p:pic>
        <p:nvPicPr>
          <p:cNvPr id="1073" name="Google Shape;1073;p91"/>
          <p:cNvPicPr preferRelativeResize="0"/>
          <p:nvPr/>
        </p:nvPicPr>
        <p:blipFill rotWithShape="1">
          <a:blip r:embed="rId8">
            <a:alphaModFix/>
          </a:blip>
          <a:srcRect/>
          <a:stretch/>
        </p:blipFill>
        <p:spPr>
          <a:xfrm>
            <a:off x="1456788" y="5458550"/>
            <a:ext cx="1130400" cy="1124047"/>
          </a:xfrm>
          <a:prstGeom prst="rect">
            <a:avLst/>
          </a:prstGeom>
          <a:noFill/>
          <a:ln>
            <a:noFill/>
          </a:ln>
        </p:spPr>
      </p:pic>
      <p:sp>
        <p:nvSpPr>
          <p:cNvPr id="1074" name="Google Shape;1074;p91"/>
          <p:cNvSpPr txBox="1">
            <a:spLocks noGrp="1"/>
          </p:cNvSpPr>
          <p:nvPr>
            <p:ph type="title"/>
          </p:nvPr>
        </p:nvSpPr>
        <p:spPr>
          <a:xfrm>
            <a:off x="2514600" y="0"/>
            <a:ext cx="31546800" cy="2515200"/>
          </a:xfrm>
          <a:prstGeom prst="rect">
            <a:avLst/>
          </a:prstGeom>
          <a:noFill/>
          <a:ln>
            <a:noFill/>
          </a:ln>
        </p:spPr>
        <p:txBody>
          <a:bodyPr spcFirstLastPara="1" wrap="square" lIns="91400" tIns="45700" rIns="91400"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a:t>NVIDIA NeMo for building generative AI applications </a:t>
            </a:r>
            <a:endParaRPr/>
          </a:p>
        </p:txBody>
      </p:sp>
      <p:sp>
        <p:nvSpPr>
          <p:cNvPr id="1075" name="Google Shape;1075;p91"/>
          <p:cNvSpPr txBox="1"/>
          <p:nvPr/>
        </p:nvSpPr>
        <p:spPr>
          <a:xfrm>
            <a:off x="2514600" y="2487168"/>
            <a:ext cx="31546800" cy="1407600"/>
          </a:xfrm>
          <a:prstGeom prst="rect">
            <a:avLst/>
          </a:prstGeom>
          <a:noFill/>
          <a:ln>
            <a:noFill/>
          </a:ln>
        </p:spPr>
        <p:txBody>
          <a:bodyPr spcFirstLastPara="1" wrap="square" lIns="91400" tIns="45700" rIns="91400" bIns="45700" anchor="t" anchorCtr="0">
            <a:noAutofit/>
          </a:bodyPr>
          <a:lstStyle/>
          <a:p>
            <a:pPr marL="0" marR="0" lvl="0" indent="0" algn="ctr" rtl="0">
              <a:lnSpc>
                <a:spcPct val="90000"/>
              </a:lnSpc>
              <a:spcBef>
                <a:spcPts val="0"/>
              </a:spcBef>
              <a:spcAft>
                <a:spcPts val="0"/>
              </a:spcAft>
              <a:buClr>
                <a:srgbClr val="000000"/>
              </a:buClr>
              <a:buSzPts val="4800"/>
              <a:buFont typeface="Arial"/>
              <a:buNone/>
            </a:pPr>
            <a:r>
              <a:rPr lang="en-US" sz="4800" b="0" i="0" u="none" strike="noStrike" cap="none">
                <a:solidFill>
                  <a:srgbClr val="76B900"/>
                </a:solidFill>
                <a:latin typeface="Arial"/>
                <a:ea typeface="Arial"/>
                <a:cs typeface="Arial"/>
                <a:sym typeface="Arial"/>
              </a:rPr>
              <a:t>Build, customize and deploy generative AI models</a:t>
            </a:r>
            <a:endParaRPr sz="4800" b="0" i="0" u="none" strike="noStrike" cap="none">
              <a:solidFill>
                <a:srgbClr val="76B900"/>
              </a:solidFill>
              <a:latin typeface="Arial"/>
              <a:ea typeface="Arial"/>
              <a:cs typeface="Arial"/>
              <a:sym typeface="Arial"/>
            </a:endParaRPr>
          </a:p>
        </p:txBody>
      </p:sp>
      <p:sp>
        <p:nvSpPr>
          <p:cNvPr id="1076" name="Google Shape;1076;p91"/>
          <p:cNvSpPr txBox="1"/>
          <p:nvPr/>
        </p:nvSpPr>
        <p:spPr>
          <a:xfrm>
            <a:off x="9728329" y="7876424"/>
            <a:ext cx="1725900" cy="9234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Data </a:t>
            </a:r>
            <a:endParaRPr sz="3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Curation</a:t>
            </a:r>
            <a:endParaRPr sz="3000" b="0" i="0" u="none" strike="noStrike" cap="none">
              <a:solidFill>
                <a:srgbClr val="000000"/>
              </a:solidFill>
              <a:latin typeface="Arial"/>
              <a:ea typeface="Arial"/>
              <a:cs typeface="Arial"/>
              <a:sym typeface="Arial"/>
            </a:endParaRPr>
          </a:p>
        </p:txBody>
      </p:sp>
      <p:sp>
        <p:nvSpPr>
          <p:cNvPr id="1077" name="Google Shape;1077;p91"/>
          <p:cNvSpPr txBox="1"/>
          <p:nvPr/>
        </p:nvSpPr>
        <p:spPr>
          <a:xfrm>
            <a:off x="13584280" y="7902560"/>
            <a:ext cx="2293200" cy="9234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Distributed</a:t>
            </a:r>
            <a:endParaRPr sz="3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Training</a:t>
            </a:r>
            <a:endParaRPr sz="3000" b="0" i="0" u="none" strike="noStrike" cap="none">
              <a:solidFill>
                <a:srgbClr val="000000"/>
              </a:solidFill>
              <a:latin typeface="Arial"/>
              <a:ea typeface="Arial"/>
              <a:cs typeface="Arial"/>
              <a:sym typeface="Arial"/>
            </a:endParaRPr>
          </a:p>
        </p:txBody>
      </p:sp>
      <p:sp>
        <p:nvSpPr>
          <p:cNvPr id="1078" name="Google Shape;1078;p91"/>
          <p:cNvSpPr txBox="1"/>
          <p:nvPr/>
        </p:nvSpPr>
        <p:spPr>
          <a:xfrm>
            <a:off x="17404836" y="7876424"/>
            <a:ext cx="2913900" cy="9234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Model </a:t>
            </a:r>
            <a:endParaRPr sz="3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Customization</a:t>
            </a:r>
            <a:endParaRPr sz="3000" b="0" i="0" u="none" strike="noStrike" cap="none">
              <a:solidFill>
                <a:srgbClr val="000000"/>
              </a:solidFill>
              <a:latin typeface="Arial"/>
              <a:ea typeface="Arial"/>
              <a:cs typeface="Arial"/>
              <a:sym typeface="Arial"/>
            </a:endParaRPr>
          </a:p>
        </p:txBody>
      </p:sp>
      <p:sp>
        <p:nvSpPr>
          <p:cNvPr id="1079" name="Google Shape;1079;p91"/>
          <p:cNvSpPr txBox="1"/>
          <p:nvPr/>
        </p:nvSpPr>
        <p:spPr>
          <a:xfrm>
            <a:off x="23658927" y="7874756"/>
            <a:ext cx="2505000" cy="9234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Accelerated </a:t>
            </a:r>
            <a:endParaRPr sz="3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Inference</a:t>
            </a:r>
            <a:endParaRPr sz="3000" b="0" i="0" u="none" strike="noStrike" cap="none">
              <a:solidFill>
                <a:srgbClr val="000000"/>
              </a:solidFill>
              <a:latin typeface="Arial"/>
              <a:ea typeface="Arial"/>
              <a:cs typeface="Arial"/>
              <a:sym typeface="Arial"/>
            </a:endParaRPr>
          </a:p>
        </p:txBody>
      </p:sp>
      <p:sp>
        <p:nvSpPr>
          <p:cNvPr id="1080" name="Google Shape;1080;p91"/>
          <p:cNvSpPr txBox="1"/>
          <p:nvPr/>
        </p:nvSpPr>
        <p:spPr>
          <a:xfrm>
            <a:off x="32199148" y="8394166"/>
            <a:ext cx="2035800" cy="4617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Guardrails</a:t>
            </a:r>
            <a:endParaRPr sz="3000" b="0" i="0" u="none" strike="noStrike" cap="none">
              <a:solidFill>
                <a:srgbClr val="000000"/>
              </a:solidFill>
              <a:latin typeface="Arial"/>
              <a:ea typeface="Arial"/>
              <a:cs typeface="Arial"/>
              <a:sym typeface="Arial"/>
            </a:endParaRPr>
          </a:p>
        </p:txBody>
      </p:sp>
      <p:sp>
        <p:nvSpPr>
          <p:cNvPr id="1081" name="Google Shape;1081;p91"/>
          <p:cNvSpPr/>
          <p:nvPr/>
        </p:nvSpPr>
        <p:spPr>
          <a:xfrm>
            <a:off x="17038376" y="9041824"/>
            <a:ext cx="3635571" cy="3635571"/>
          </a:xfrm>
          <a:prstGeom prst="rect">
            <a:avLst/>
          </a:prstGeom>
          <a:solidFill>
            <a:srgbClr val="F2F2F2"/>
          </a:solidFill>
          <a:ln w="25400"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082" name="Google Shape;1082;p91"/>
          <p:cNvGrpSpPr/>
          <p:nvPr/>
        </p:nvGrpSpPr>
        <p:grpSpPr>
          <a:xfrm>
            <a:off x="17459768" y="9419392"/>
            <a:ext cx="2755084" cy="2475303"/>
            <a:chOff x="16898769" y="7541583"/>
            <a:chExt cx="3048746" cy="2739143"/>
          </a:xfrm>
        </p:grpSpPr>
        <p:grpSp>
          <p:nvGrpSpPr>
            <p:cNvPr id="1083" name="Google Shape;1083;p91"/>
            <p:cNvGrpSpPr/>
            <p:nvPr/>
          </p:nvGrpSpPr>
          <p:grpSpPr>
            <a:xfrm>
              <a:off x="17538536" y="7541583"/>
              <a:ext cx="2408979" cy="2019272"/>
              <a:chOff x="15198725" y="7174580"/>
              <a:chExt cx="2063542" cy="1729717"/>
            </a:xfrm>
          </p:grpSpPr>
          <p:sp>
            <p:nvSpPr>
              <p:cNvPr id="1084" name="Google Shape;1084;p91"/>
              <p:cNvSpPr/>
              <p:nvPr/>
            </p:nvSpPr>
            <p:spPr>
              <a:xfrm>
                <a:off x="15202767" y="7174789"/>
                <a:ext cx="2059500" cy="1729500"/>
              </a:xfrm>
              <a:prstGeom prst="rect">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085" name="Google Shape;1085;p91"/>
              <p:cNvSpPr/>
              <p:nvPr/>
            </p:nvSpPr>
            <p:spPr>
              <a:xfrm>
                <a:off x="15198725" y="7174797"/>
                <a:ext cx="2059500" cy="1729500"/>
              </a:xfrm>
              <a:prstGeom prst="rect">
                <a:avLst/>
              </a:prstGeom>
              <a:noFill/>
              <a:ln w="28575"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086" name="Google Shape;1086;p91"/>
              <p:cNvGrpSpPr/>
              <p:nvPr/>
            </p:nvGrpSpPr>
            <p:grpSpPr>
              <a:xfrm>
                <a:off x="15201925" y="7174580"/>
                <a:ext cx="2049664" cy="1729401"/>
                <a:chOff x="30714174" y="7640285"/>
                <a:chExt cx="2034810" cy="1716868"/>
              </a:xfrm>
            </p:grpSpPr>
            <p:sp>
              <p:nvSpPr>
                <p:cNvPr id="1087" name="Google Shape;1087;p91"/>
                <p:cNvSpPr/>
                <p:nvPr/>
              </p:nvSpPr>
              <p:spPr>
                <a:xfrm>
                  <a:off x="30714174" y="7640285"/>
                  <a:ext cx="2034174" cy="254349"/>
                </a:xfrm>
                <a:custGeom>
                  <a:avLst/>
                  <a:gdLst/>
                  <a:ahLst/>
                  <a:cxnLst/>
                  <a:rect l="l" t="t" r="r" b="b"/>
                  <a:pathLst>
                    <a:path w="678058" h="84783" extrusionOk="0">
                      <a:moveTo>
                        <a:pt x="0" y="0"/>
                      </a:moveTo>
                      <a:lnTo>
                        <a:pt x="678058" y="0"/>
                      </a:lnTo>
                      <a:lnTo>
                        <a:pt x="678058" y="84784"/>
                      </a:lnTo>
                      <a:lnTo>
                        <a:pt x="0" y="84784"/>
                      </a:lnTo>
                      <a:close/>
                    </a:path>
                  </a:pathLst>
                </a:custGeom>
                <a:no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088" name="Google Shape;1088;p91"/>
                <p:cNvSpPr/>
                <p:nvPr/>
              </p:nvSpPr>
              <p:spPr>
                <a:xfrm>
                  <a:off x="30714174" y="7894635"/>
                  <a:ext cx="2034810" cy="1462518"/>
                </a:xfrm>
                <a:custGeom>
                  <a:avLst/>
                  <a:gdLst/>
                  <a:ahLst/>
                  <a:cxnLst/>
                  <a:rect l="l" t="t" r="r" b="b"/>
                  <a:pathLst>
                    <a:path w="678270" h="487506" extrusionOk="0">
                      <a:moveTo>
                        <a:pt x="402723" y="487507"/>
                      </a:moveTo>
                      <a:lnTo>
                        <a:pt x="0" y="487507"/>
                      </a:lnTo>
                      <a:lnTo>
                        <a:pt x="0" y="0"/>
                      </a:lnTo>
                      <a:lnTo>
                        <a:pt x="678058" y="0"/>
                      </a:lnTo>
                      <a:lnTo>
                        <a:pt x="678270" y="254351"/>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grpSp>
              <p:nvGrpSpPr>
                <p:cNvPr id="1089" name="Google Shape;1089;p91"/>
                <p:cNvGrpSpPr/>
                <p:nvPr/>
              </p:nvGrpSpPr>
              <p:grpSpPr>
                <a:xfrm>
                  <a:off x="32174789" y="7767461"/>
                  <a:ext cx="447021" cy="63585"/>
                  <a:chOff x="10641172" y="2530332"/>
                  <a:chExt cx="149007" cy="21195"/>
                </a:xfrm>
              </p:grpSpPr>
              <p:sp>
                <p:nvSpPr>
                  <p:cNvPr id="1090" name="Google Shape;1090;p91"/>
                  <p:cNvSpPr/>
                  <p:nvPr/>
                </p:nvSpPr>
                <p:spPr>
                  <a:xfrm>
                    <a:off x="10641172" y="2530332"/>
                    <a:ext cx="20983" cy="21195"/>
                  </a:xfrm>
                  <a:custGeom>
                    <a:avLst/>
                    <a:gdLst/>
                    <a:ahLst/>
                    <a:cxnLst/>
                    <a:rect l="l" t="t" r="r" b="b"/>
                    <a:pathLst>
                      <a:path w="20983" h="21195" extrusionOk="0">
                        <a:moveTo>
                          <a:pt x="0" y="0"/>
                        </a:moveTo>
                        <a:lnTo>
                          <a:pt x="20984"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091" name="Google Shape;1091;p91"/>
                  <p:cNvSpPr/>
                  <p:nvPr/>
                </p:nvSpPr>
                <p:spPr>
                  <a:xfrm>
                    <a:off x="10705396" y="2530332"/>
                    <a:ext cx="20983" cy="21195"/>
                  </a:xfrm>
                  <a:custGeom>
                    <a:avLst/>
                    <a:gdLst/>
                    <a:ahLst/>
                    <a:cxnLst/>
                    <a:rect l="l" t="t" r="r" b="b"/>
                    <a:pathLst>
                      <a:path w="20983" h="21195" extrusionOk="0">
                        <a:moveTo>
                          <a:pt x="0" y="0"/>
                        </a:moveTo>
                        <a:lnTo>
                          <a:pt x="20984"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092" name="Google Shape;1092;p91"/>
                  <p:cNvSpPr/>
                  <p:nvPr/>
                </p:nvSpPr>
                <p:spPr>
                  <a:xfrm>
                    <a:off x="10768984" y="2530332"/>
                    <a:ext cx="21195" cy="21195"/>
                  </a:xfrm>
                  <a:custGeom>
                    <a:avLst/>
                    <a:gdLst/>
                    <a:ahLst/>
                    <a:cxnLst/>
                    <a:rect l="l" t="t" r="r" b="b"/>
                    <a:pathLst>
                      <a:path w="21195" h="21195" extrusionOk="0">
                        <a:moveTo>
                          <a:pt x="0" y="0"/>
                        </a:moveTo>
                        <a:lnTo>
                          <a:pt x="21196"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grpSp>
          </p:grpSp>
        </p:grpSp>
        <p:grpSp>
          <p:nvGrpSpPr>
            <p:cNvPr id="1093" name="Google Shape;1093;p91"/>
            <p:cNvGrpSpPr/>
            <p:nvPr/>
          </p:nvGrpSpPr>
          <p:grpSpPr>
            <a:xfrm>
              <a:off x="17229446" y="7771144"/>
              <a:ext cx="2408979" cy="2019272"/>
              <a:chOff x="15198725" y="7174580"/>
              <a:chExt cx="2063542" cy="1729717"/>
            </a:xfrm>
          </p:grpSpPr>
          <p:sp>
            <p:nvSpPr>
              <p:cNvPr id="1094" name="Google Shape;1094;p91"/>
              <p:cNvSpPr/>
              <p:nvPr/>
            </p:nvSpPr>
            <p:spPr>
              <a:xfrm>
                <a:off x="15202767" y="7174789"/>
                <a:ext cx="2059500" cy="1729500"/>
              </a:xfrm>
              <a:prstGeom prst="rect">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095" name="Google Shape;1095;p91"/>
              <p:cNvSpPr/>
              <p:nvPr/>
            </p:nvSpPr>
            <p:spPr>
              <a:xfrm>
                <a:off x="15198725" y="7174797"/>
                <a:ext cx="2059500" cy="1729500"/>
              </a:xfrm>
              <a:prstGeom prst="rect">
                <a:avLst/>
              </a:prstGeom>
              <a:noFill/>
              <a:ln w="28575"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096" name="Google Shape;1096;p91"/>
              <p:cNvGrpSpPr/>
              <p:nvPr/>
            </p:nvGrpSpPr>
            <p:grpSpPr>
              <a:xfrm>
                <a:off x="15201925" y="7174580"/>
                <a:ext cx="2049664" cy="1729401"/>
                <a:chOff x="30714174" y="7640285"/>
                <a:chExt cx="2034810" cy="1716868"/>
              </a:xfrm>
            </p:grpSpPr>
            <p:sp>
              <p:nvSpPr>
                <p:cNvPr id="1097" name="Google Shape;1097;p91"/>
                <p:cNvSpPr/>
                <p:nvPr/>
              </p:nvSpPr>
              <p:spPr>
                <a:xfrm>
                  <a:off x="30714174" y="7640285"/>
                  <a:ext cx="2034174" cy="254349"/>
                </a:xfrm>
                <a:custGeom>
                  <a:avLst/>
                  <a:gdLst/>
                  <a:ahLst/>
                  <a:cxnLst/>
                  <a:rect l="l" t="t" r="r" b="b"/>
                  <a:pathLst>
                    <a:path w="678058" h="84783" extrusionOk="0">
                      <a:moveTo>
                        <a:pt x="0" y="0"/>
                      </a:moveTo>
                      <a:lnTo>
                        <a:pt x="678058" y="0"/>
                      </a:lnTo>
                      <a:lnTo>
                        <a:pt x="678058" y="84784"/>
                      </a:lnTo>
                      <a:lnTo>
                        <a:pt x="0" y="84784"/>
                      </a:lnTo>
                      <a:close/>
                    </a:path>
                  </a:pathLst>
                </a:custGeom>
                <a:no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098" name="Google Shape;1098;p91"/>
                <p:cNvSpPr/>
                <p:nvPr/>
              </p:nvSpPr>
              <p:spPr>
                <a:xfrm>
                  <a:off x="30714174" y="7894635"/>
                  <a:ext cx="2034810" cy="1462518"/>
                </a:xfrm>
                <a:custGeom>
                  <a:avLst/>
                  <a:gdLst/>
                  <a:ahLst/>
                  <a:cxnLst/>
                  <a:rect l="l" t="t" r="r" b="b"/>
                  <a:pathLst>
                    <a:path w="678270" h="487506" extrusionOk="0">
                      <a:moveTo>
                        <a:pt x="402723" y="487507"/>
                      </a:moveTo>
                      <a:lnTo>
                        <a:pt x="0" y="487507"/>
                      </a:lnTo>
                      <a:lnTo>
                        <a:pt x="0" y="0"/>
                      </a:lnTo>
                      <a:lnTo>
                        <a:pt x="678058" y="0"/>
                      </a:lnTo>
                      <a:lnTo>
                        <a:pt x="678270" y="254351"/>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grpSp>
              <p:nvGrpSpPr>
                <p:cNvPr id="1099" name="Google Shape;1099;p91"/>
                <p:cNvGrpSpPr/>
                <p:nvPr/>
              </p:nvGrpSpPr>
              <p:grpSpPr>
                <a:xfrm>
                  <a:off x="32174789" y="7767461"/>
                  <a:ext cx="447021" cy="63585"/>
                  <a:chOff x="10641172" y="2530332"/>
                  <a:chExt cx="149007" cy="21195"/>
                </a:xfrm>
              </p:grpSpPr>
              <p:sp>
                <p:nvSpPr>
                  <p:cNvPr id="1100" name="Google Shape;1100;p91"/>
                  <p:cNvSpPr/>
                  <p:nvPr/>
                </p:nvSpPr>
                <p:spPr>
                  <a:xfrm>
                    <a:off x="10641172" y="2530332"/>
                    <a:ext cx="20983" cy="21195"/>
                  </a:xfrm>
                  <a:custGeom>
                    <a:avLst/>
                    <a:gdLst/>
                    <a:ahLst/>
                    <a:cxnLst/>
                    <a:rect l="l" t="t" r="r" b="b"/>
                    <a:pathLst>
                      <a:path w="20983" h="21195" extrusionOk="0">
                        <a:moveTo>
                          <a:pt x="0" y="0"/>
                        </a:moveTo>
                        <a:lnTo>
                          <a:pt x="20984"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101" name="Google Shape;1101;p91"/>
                  <p:cNvSpPr/>
                  <p:nvPr/>
                </p:nvSpPr>
                <p:spPr>
                  <a:xfrm>
                    <a:off x="10705396" y="2530332"/>
                    <a:ext cx="20983" cy="21195"/>
                  </a:xfrm>
                  <a:custGeom>
                    <a:avLst/>
                    <a:gdLst/>
                    <a:ahLst/>
                    <a:cxnLst/>
                    <a:rect l="l" t="t" r="r" b="b"/>
                    <a:pathLst>
                      <a:path w="20983" h="21195" extrusionOk="0">
                        <a:moveTo>
                          <a:pt x="0" y="0"/>
                        </a:moveTo>
                        <a:lnTo>
                          <a:pt x="20984"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102" name="Google Shape;1102;p91"/>
                  <p:cNvSpPr/>
                  <p:nvPr/>
                </p:nvSpPr>
                <p:spPr>
                  <a:xfrm>
                    <a:off x="10768984" y="2530332"/>
                    <a:ext cx="21195" cy="21195"/>
                  </a:xfrm>
                  <a:custGeom>
                    <a:avLst/>
                    <a:gdLst/>
                    <a:ahLst/>
                    <a:cxnLst/>
                    <a:rect l="l" t="t" r="r" b="b"/>
                    <a:pathLst>
                      <a:path w="21195" h="21195" extrusionOk="0">
                        <a:moveTo>
                          <a:pt x="0" y="0"/>
                        </a:moveTo>
                        <a:lnTo>
                          <a:pt x="21196"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grpSp>
          </p:grpSp>
        </p:grpSp>
        <p:grpSp>
          <p:nvGrpSpPr>
            <p:cNvPr id="1103" name="Google Shape;1103;p91"/>
            <p:cNvGrpSpPr/>
            <p:nvPr/>
          </p:nvGrpSpPr>
          <p:grpSpPr>
            <a:xfrm>
              <a:off x="16898769" y="7986565"/>
              <a:ext cx="2427514" cy="2294161"/>
              <a:chOff x="15027113" y="6825811"/>
              <a:chExt cx="2207233" cy="2085980"/>
            </a:xfrm>
          </p:grpSpPr>
          <p:grpSp>
            <p:nvGrpSpPr>
              <p:cNvPr id="1104" name="Google Shape;1104;p91"/>
              <p:cNvGrpSpPr/>
              <p:nvPr/>
            </p:nvGrpSpPr>
            <p:grpSpPr>
              <a:xfrm>
                <a:off x="15027113" y="6825811"/>
                <a:ext cx="2207233" cy="2085980"/>
                <a:chOff x="15198725" y="7161641"/>
                <a:chExt cx="2079548" cy="1965310"/>
              </a:xfrm>
            </p:grpSpPr>
            <p:sp>
              <p:nvSpPr>
                <p:cNvPr id="1105" name="Google Shape;1105;p91"/>
                <p:cNvSpPr/>
                <p:nvPr/>
              </p:nvSpPr>
              <p:spPr>
                <a:xfrm>
                  <a:off x="15202767" y="7161641"/>
                  <a:ext cx="2059500" cy="1742700"/>
                </a:xfrm>
                <a:prstGeom prst="rect">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06" name="Google Shape;1106;p91"/>
                <p:cNvSpPr/>
                <p:nvPr/>
              </p:nvSpPr>
              <p:spPr>
                <a:xfrm>
                  <a:off x="15198725" y="7174797"/>
                  <a:ext cx="2059500" cy="1729500"/>
                </a:xfrm>
                <a:prstGeom prst="rect">
                  <a:avLst/>
                </a:prstGeom>
                <a:noFill/>
                <a:ln w="28575"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107" name="Google Shape;1107;p91"/>
                <p:cNvGrpSpPr/>
                <p:nvPr/>
              </p:nvGrpSpPr>
              <p:grpSpPr>
                <a:xfrm>
                  <a:off x="15204111" y="7175229"/>
                  <a:ext cx="2074162" cy="1951722"/>
                  <a:chOff x="15435606" y="7329723"/>
                  <a:chExt cx="1875712" cy="1764987"/>
                </a:xfrm>
              </p:grpSpPr>
              <p:grpSp>
                <p:nvGrpSpPr>
                  <p:cNvPr id="1108" name="Google Shape;1108;p91"/>
                  <p:cNvGrpSpPr/>
                  <p:nvPr/>
                </p:nvGrpSpPr>
                <p:grpSpPr>
                  <a:xfrm>
                    <a:off x="15435606" y="7329723"/>
                    <a:ext cx="1853712" cy="1564067"/>
                    <a:chOff x="30714174" y="7640285"/>
                    <a:chExt cx="2034810" cy="1716868"/>
                  </a:xfrm>
                </p:grpSpPr>
                <p:sp>
                  <p:nvSpPr>
                    <p:cNvPr id="1109" name="Google Shape;1109;p91"/>
                    <p:cNvSpPr/>
                    <p:nvPr/>
                  </p:nvSpPr>
                  <p:spPr>
                    <a:xfrm>
                      <a:off x="30714174" y="7640285"/>
                      <a:ext cx="2034174" cy="254349"/>
                    </a:xfrm>
                    <a:custGeom>
                      <a:avLst/>
                      <a:gdLst/>
                      <a:ahLst/>
                      <a:cxnLst/>
                      <a:rect l="l" t="t" r="r" b="b"/>
                      <a:pathLst>
                        <a:path w="678058" h="84783" extrusionOk="0">
                          <a:moveTo>
                            <a:pt x="0" y="0"/>
                          </a:moveTo>
                          <a:lnTo>
                            <a:pt x="678058" y="0"/>
                          </a:lnTo>
                          <a:lnTo>
                            <a:pt x="678058" y="84784"/>
                          </a:lnTo>
                          <a:lnTo>
                            <a:pt x="0" y="84784"/>
                          </a:lnTo>
                          <a:close/>
                        </a:path>
                      </a:pathLst>
                    </a:custGeom>
                    <a:no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110" name="Google Shape;1110;p91"/>
                    <p:cNvSpPr/>
                    <p:nvPr/>
                  </p:nvSpPr>
                  <p:spPr>
                    <a:xfrm>
                      <a:off x="30714174" y="7894635"/>
                      <a:ext cx="2034810" cy="1462518"/>
                    </a:xfrm>
                    <a:custGeom>
                      <a:avLst/>
                      <a:gdLst/>
                      <a:ahLst/>
                      <a:cxnLst/>
                      <a:rect l="l" t="t" r="r" b="b"/>
                      <a:pathLst>
                        <a:path w="678270" h="487506" extrusionOk="0">
                          <a:moveTo>
                            <a:pt x="402723" y="487507"/>
                          </a:moveTo>
                          <a:lnTo>
                            <a:pt x="0" y="487507"/>
                          </a:lnTo>
                          <a:lnTo>
                            <a:pt x="0" y="0"/>
                          </a:lnTo>
                          <a:lnTo>
                            <a:pt x="678058" y="0"/>
                          </a:lnTo>
                          <a:lnTo>
                            <a:pt x="678270" y="254351"/>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grpSp>
                  <p:nvGrpSpPr>
                    <p:cNvPr id="1111" name="Google Shape;1111;p91"/>
                    <p:cNvGrpSpPr/>
                    <p:nvPr/>
                  </p:nvGrpSpPr>
                  <p:grpSpPr>
                    <a:xfrm>
                      <a:off x="32174789" y="7767461"/>
                      <a:ext cx="447021" cy="63585"/>
                      <a:chOff x="10641172" y="2530332"/>
                      <a:chExt cx="149007" cy="21195"/>
                    </a:xfrm>
                  </p:grpSpPr>
                  <p:sp>
                    <p:nvSpPr>
                      <p:cNvPr id="1112" name="Google Shape;1112;p91"/>
                      <p:cNvSpPr/>
                      <p:nvPr/>
                    </p:nvSpPr>
                    <p:spPr>
                      <a:xfrm>
                        <a:off x="10641172" y="2530332"/>
                        <a:ext cx="20983" cy="21195"/>
                      </a:xfrm>
                      <a:custGeom>
                        <a:avLst/>
                        <a:gdLst/>
                        <a:ahLst/>
                        <a:cxnLst/>
                        <a:rect l="l" t="t" r="r" b="b"/>
                        <a:pathLst>
                          <a:path w="20983" h="21195" extrusionOk="0">
                            <a:moveTo>
                              <a:pt x="0" y="0"/>
                            </a:moveTo>
                            <a:lnTo>
                              <a:pt x="20984"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113" name="Google Shape;1113;p91"/>
                      <p:cNvSpPr/>
                      <p:nvPr/>
                    </p:nvSpPr>
                    <p:spPr>
                      <a:xfrm>
                        <a:off x="10705396" y="2530332"/>
                        <a:ext cx="20983" cy="21195"/>
                      </a:xfrm>
                      <a:custGeom>
                        <a:avLst/>
                        <a:gdLst/>
                        <a:ahLst/>
                        <a:cxnLst/>
                        <a:rect l="l" t="t" r="r" b="b"/>
                        <a:pathLst>
                          <a:path w="20983" h="21195" extrusionOk="0">
                            <a:moveTo>
                              <a:pt x="0" y="0"/>
                            </a:moveTo>
                            <a:lnTo>
                              <a:pt x="20984"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114" name="Google Shape;1114;p91"/>
                      <p:cNvSpPr/>
                      <p:nvPr/>
                    </p:nvSpPr>
                    <p:spPr>
                      <a:xfrm>
                        <a:off x="10768984" y="2530332"/>
                        <a:ext cx="21195" cy="21195"/>
                      </a:xfrm>
                      <a:custGeom>
                        <a:avLst/>
                        <a:gdLst/>
                        <a:ahLst/>
                        <a:cxnLst/>
                        <a:rect l="l" t="t" r="r" b="b"/>
                        <a:pathLst>
                          <a:path w="21195" h="21195" extrusionOk="0">
                            <a:moveTo>
                              <a:pt x="0" y="0"/>
                            </a:moveTo>
                            <a:lnTo>
                              <a:pt x="21196"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grpSp>
                <p:sp>
                  <p:nvSpPr>
                    <p:cNvPr id="1115" name="Google Shape;1115;p91"/>
                    <p:cNvSpPr/>
                    <p:nvPr/>
                  </p:nvSpPr>
                  <p:spPr>
                    <a:xfrm>
                      <a:off x="32367461" y="9039218"/>
                      <a:ext cx="254349" cy="254349"/>
                    </a:xfrm>
                    <a:custGeom>
                      <a:avLst/>
                      <a:gdLst/>
                      <a:ahLst/>
                      <a:cxnLst/>
                      <a:rect l="l" t="t" r="r" b="b"/>
                      <a:pathLst>
                        <a:path w="84783" h="84783" extrusionOk="0">
                          <a:moveTo>
                            <a:pt x="84784" y="42392"/>
                          </a:moveTo>
                          <a:cubicBezTo>
                            <a:pt x="84784" y="65804"/>
                            <a:pt x="65804" y="84784"/>
                            <a:pt x="42392" y="84784"/>
                          </a:cubicBezTo>
                          <a:cubicBezTo>
                            <a:pt x="18979" y="84784"/>
                            <a:pt x="0" y="65804"/>
                            <a:pt x="0" y="42392"/>
                          </a:cubicBezTo>
                          <a:cubicBezTo>
                            <a:pt x="0" y="18979"/>
                            <a:pt x="18979" y="0"/>
                            <a:pt x="42392" y="0"/>
                          </a:cubicBezTo>
                          <a:cubicBezTo>
                            <a:pt x="65804" y="0"/>
                            <a:pt x="84784" y="18979"/>
                            <a:pt x="84784" y="42392"/>
                          </a:cubicBezTo>
                          <a:close/>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grpSp>
              <p:grpSp>
                <p:nvGrpSpPr>
                  <p:cNvPr id="1116" name="Google Shape;1116;p91"/>
                  <p:cNvGrpSpPr/>
                  <p:nvPr/>
                </p:nvGrpSpPr>
                <p:grpSpPr>
                  <a:xfrm>
                    <a:off x="16780395" y="8563787"/>
                    <a:ext cx="530923" cy="530923"/>
                    <a:chOff x="29984700" y="18188093"/>
                    <a:chExt cx="821100" cy="821100"/>
                  </a:xfrm>
                </p:grpSpPr>
                <p:sp>
                  <p:nvSpPr>
                    <p:cNvPr id="1117" name="Google Shape;1117;p91"/>
                    <p:cNvSpPr/>
                    <p:nvPr/>
                  </p:nvSpPr>
                  <p:spPr>
                    <a:xfrm>
                      <a:off x="29984700" y="18188093"/>
                      <a:ext cx="821100" cy="821100"/>
                    </a:xfrm>
                    <a:prstGeom prst="ellipse">
                      <a:avLst/>
                    </a:prstGeom>
                    <a:solidFill>
                      <a:schemeClr val="dk2"/>
                    </a:solidFill>
                    <a:ln w="2540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pic>
                  <p:nvPicPr>
                    <p:cNvPr id="1118" name="Google Shape;1118;p91" descr="Checkmark with solid fill"/>
                    <p:cNvPicPr preferRelativeResize="0"/>
                    <p:nvPr/>
                  </p:nvPicPr>
                  <p:blipFill rotWithShape="1">
                    <a:blip r:embed="rId9">
                      <a:alphaModFix/>
                    </a:blip>
                    <a:srcRect/>
                    <a:stretch/>
                  </p:blipFill>
                  <p:spPr>
                    <a:xfrm>
                      <a:off x="30148931" y="18357505"/>
                      <a:ext cx="511800" cy="511800"/>
                    </a:xfrm>
                    <a:prstGeom prst="rect">
                      <a:avLst/>
                    </a:prstGeom>
                    <a:noFill/>
                    <a:ln>
                      <a:noFill/>
                    </a:ln>
                  </p:spPr>
                </p:pic>
              </p:grpSp>
            </p:grpSp>
          </p:grpSp>
          <p:grpSp>
            <p:nvGrpSpPr>
              <p:cNvPr id="1119" name="Google Shape;1119;p91"/>
              <p:cNvGrpSpPr/>
              <p:nvPr/>
            </p:nvGrpSpPr>
            <p:grpSpPr>
              <a:xfrm>
                <a:off x="15382478" y="7137372"/>
                <a:ext cx="1437876" cy="1437876"/>
                <a:chOff x="32007700" y="16170003"/>
                <a:chExt cx="1462147" cy="1462147"/>
              </a:xfrm>
            </p:grpSpPr>
            <p:sp>
              <p:nvSpPr>
                <p:cNvPr id="1120" name="Google Shape;1120;p91"/>
                <p:cNvSpPr/>
                <p:nvPr/>
              </p:nvSpPr>
              <p:spPr>
                <a:xfrm>
                  <a:off x="32652918" y="16347656"/>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21" name="Google Shape;1121;p91"/>
                <p:cNvSpPr/>
                <p:nvPr/>
              </p:nvSpPr>
              <p:spPr>
                <a:xfrm>
                  <a:off x="32650192" y="16802592"/>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22" name="Google Shape;1122;p91"/>
                <p:cNvSpPr/>
                <p:nvPr/>
              </p:nvSpPr>
              <p:spPr>
                <a:xfrm>
                  <a:off x="32660602" y="17300943"/>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23" name="Google Shape;1123;p91"/>
                <p:cNvSpPr/>
                <p:nvPr/>
              </p:nvSpPr>
              <p:spPr>
                <a:xfrm>
                  <a:off x="32219453" y="16586345"/>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24" name="Google Shape;1124;p91"/>
                <p:cNvSpPr/>
                <p:nvPr/>
              </p:nvSpPr>
              <p:spPr>
                <a:xfrm>
                  <a:off x="33081028" y="16596324"/>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25" name="Google Shape;1125;p91"/>
                <p:cNvSpPr/>
                <p:nvPr/>
              </p:nvSpPr>
              <p:spPr>
                <a:xfrm>
                  <a:off x="32227023" y="17018351"/>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26" name="Google Shape;1126;p91"/>
                <p:cNvSpPr/>
                <p:nvPr/>
              </p:nvSpPr>
              <p:spPr>
                <a:xfrm>
                  <a:off x="33076989" y="17019421"/>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pic>
              <p:nvPicPr>
                <p:cNvPr id="1127" name="Google Shape;1127;p91" descr="Icon&#10;&#10;Description automatically generated"/>
                <p:cNvPicPr preferRelativeResize="0"/>
                <p:nvPr/>
              </p:nvPicPr>
              <p:blipFill rotWithShape="1">
                <a:blip r:embed="rId10">
                  <a:alphaModFix/>
                </a:blip>
                <a:srcRect/>
                <a:stretch/>
              </p:blipFill>
              <p:spPr>
                <a:xfrm>
                  <a:off x="32007700" y="16170003"/>
                  <a:ext cx="1462147" cy="1462147"/>
                </a:xfrm>
                <a:prstGeom prst="rect">
                  <a:avLst/>
                </a:prstGeom>
                <a:noFill/>
                <a:ln>
                  <a:noFill/>
                </a:ln>
              </p:spPr>
            </p:pic>
          </p:grpSp>
        </p:grpSp>
      </p:grpSp>
      <p:sp>
        <p:nvSpPr>
          <p:cNvPr id="1128" name="Google Shape;1128;p91"/>
          <p:cNvSpPr/>
          <p:nvPr/>
        </p:nvSpPr>
        <p:spPr>
          <a:xfrm>
            <a:off x="23094000" y="9041824"/>
            <a:ext cx="3635571" cy="3635571"/>
          </a:xfrm>
          <a:prstGeom prst="rect">
            <a:avLst/>
          </a:prstGeom>
          <a:solidFill>
            <a:srgbClr val="F2F2F2"/>
          </a:solidFill>
          <a:ln w="25400"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129" name="Google Shape;1129;p91"/>
          <p:cNvGrpSpPr/>
          <p:nvPr/>
        </p:nvGrpSpPr>
        <p:grpSpPr>
          <a:xfrm>
            <a:off x="23280681" y="9200512"/>
            <a:ext cx="3426166" cy="2849038"/>
            <a:chOff x="21660582" y="6188760"/>
            <a:chExt cx="3297794" cy="2742290"/>
          </a:xfrm>
        </p:grpSpPr>
        <p:grpSp>
          <p:nvGrpSpPr>
            <p:cNvPr id="1130" name="Google Shape;1130;p91"/>
            <p:cNvGrpSpPr/>
            <p:nvPr/>
          </p:nvGrpSpPr>
          <p:grpSpPr>
            <a:xfrm>
              <a:off x="22389949" y="6188760"/>
              <a:ext cx="2059905" cy="1196278"/>
              <a:chOff x="23114337" y="7413673"/>
              <a:chExt cx="1978965" cy="1127076"/>
            </a:xfrm>
          </p:grpSpPr>
          <p:sp>
            <p:nvSpPr>
              <p:cNvPr id="1131" name="Google Shape;1131;p91"/>
              <p:cNvSpPr/>
              <p:nvPr/>
            </p:nvSpPr>
            <p:spPr>
              <a:xfrm>
                <a:off x="23114337" y="7775449"/>
                <a:ext cx="1237800" cy="765300"/>
              </a:xfrm>
              <a:prstGeom prst="wedgeRoundRectCallout">
                <a:avLst>
                  <a:gd name="adj1" fmla="val -36748"/>
                  <a:gd name="adj2" fmla="val 70008"/>
                  <a:gd name="adj3" fmla="val 16667"/>
                </a:avLst>
              </a:prstGeom>
              <a:solidFill>
                <a:schemeClr val="dk2"/>
              </a:solidFill>
              <a:ln w="2540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5600"/>
                  <a:buFont typeface="Arial"/>
                  <a:buNone/>
                </a:pPr>
                <a:endParaRPr sz="5600" b="0" i="0" u="none" strike="noStrike" cap="none">
                  <a:solidFill>
                    <a:srgbClr val="FFFFFF"/>
                  </a:solidFill>
                  <a:latin typeface="Trebuchet MS"/>
                  <a:ea typeface="Trebuchet MS"/>
                  <a:cs typeface="Trebuchet MS"/>
                  <a:sym typeface="Trebuchet MS"/>
                </a:endParaRPr>
              </a:p>
            </p:txBody>
          </p:sp>
          <p:sp>
            <p:nvSpPr>
              <p:cNvPr id="1132" name="Google Shape;1132;p91"/>
              <p:cNvSpPr/>
              <p:nvPr/>
            </p:nvSpPr>
            <p:spPr>
              <a:xfrm flipH="1">
                <a:off x="23855502" y="7413673"/>
                <a:ext cx="1237800" cy="765300"/>
              </a:xfrm>
              <a:prstGeom prst="wedgeRoundRectCallout">
                <a:avLst>
                  <a:gd name="adj1" fmla="val -36748"/>
                  <a:gd name="adj2" fmla="val 70008"/>
                  <a:gd name="adj3" fmla="val 16667"/>
                </a:avLst>
              </a:prstGeom>
              <a:solidFill>
                <a:schemeClr val="dk2"/>
              </a:solidFill>
              <a:ln w="25400" cap="flat" cmpd="sng">
                <a:solidFill>
                  <a:schemeClr val="lt1"/>
                </a:solidFill>
                <a:prstDash val="solid"/>
                <a:round/>
                <a:headEnd type="none" w="sm" len="sm"/>
                <a:tailEnd type="none" w="sm" len="sm"/>
              </a:ln>
            </p:spPr>
            <p:txBody>
              <a:bodyPr spcFirstLastPara="1" wrap="square" lIns="91400" tIns="45700" rIns="91400" bIns="45700" anchor="b" anchorCtr="0">
                <a:noAutofit/>
              </a:bodyPr>
              <a:lstStyle/>
              <a:p>
                <a:pPr marL="0" marR="0" lvl="0" indent="0" algn="ctr" rtl="0">
                  <a:lnSpc>
                    <a:spcPct val="90000"/>
                  </a:lnSpc>
                  <a:spcBef>
                    <a:spcPts val="0"/>
                  </a:spcBef>
                  <a:spcAft>
                    <a:spcPts val="0"/>
                  </a:spcAft>
                  <a:buClr>
                    <a:srgbClr val="FFFFFF"/>
                  </a:buClr>
                  <a:buSzPts val="5600"/>
                  <a:buFont typeface="Trebuchet MS"/>
                  <a:buNone/>
                </a:pPr>
                <a:r>
                  <a:rPr lang="en-US" sz="5600" b="0" i="0" u="none" strike="noStrike" cap="none">
                    <a:solidFill>
                      <a:srgbClr val="FFFFFF"/>
                    </a:solidFill>
                    <a:latin typeface="Trebuchet MS"/>
                    <a:ea typeface="Trebuchet MS"/>
                    <a:cs typeface="Trebuchet MS"/>
                    <a:sym typeface="Trebuchet MS"/>
                  </a:rPr>
                  <a:t>…</a:t>
                </a:r>
                <a:endParaRPr sz="1600" b="0" i="0" u="none" strike="noStrike" cap="none">
                  <a:solidFill>
                    <a:srgbClr val="000000"/>
                  </a:solidFill>
                  <a:latin typeface="Arial"/>
                  <a:ea typeface="Arial"/>
                  <a:cs typeface="Arial"/>
                  <a:sym typeface="Arial"/>
                </a:endParaRPr>
              </a:p>
            </p:txBody>
          </p:sp>
        </p:grpSp>
        <p:grpSp>
          <p:nvGrpSpPr>
            <p:cNvPr id="1133" name="Google Shape;1133;p91"/>
            <p:cNvGrpSpPr/>
            <p:nvPr/>
          </p:nvGrpSpPr>
          <p:grpSpPr>
            <a:xfrm>
              <a:off x="23060198" y="7498074"/>
              <a:ext cx="1600483" cy="1341569"/>
              <a:chOff x="15198725" y="7174580"/>
              <a:chExt cx="2063542" cy="1729717"/>
            </a:xfrm>
          </p:grpSpPr>
          <p:sp>
            <p:nvSpPr>
              <p:cNvPr id="1134" name="Google Shape;1134;p91"/>
              <p:cNvSpPr/>
              <p:nvPr/>
            </p:nvSpPr>
            <p:spPr>
              <a:xfrm>
                <a:off x="15202767" y="7174789"/>
                <a:ext cx="2059500" cy="1729500"/>
              </a:xfrm>
              <a:prstGeom prst="rect">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35" name="Google Shape;1135;p91"/>
              <p:cNvSpPr/>
              <p:nvPr/>
            </p:nvSpPr>
            <p:spPr>
              <a:xfrm>
                <a:off x="15198725" y="7174797"/>
                <a:ext cx="2059500" cy="1729500"/>
              </a:xfrm>
              <a:prstGeom prst="rect">
                <a:avLst/>
              </a:prstGeom>
              <a:noFill/>
              <a:ln w="28575"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136" name="Google Shape;1136;p91"/>
              <p:cNvGrpSpPr/>
              <p:nvPr/>
            </p:nvGrpSpPr>
            <p:grpSpPr>
              <a:xfrm>
                <a:off x="15201925" y="7174580"/>
                <a:ext cx="2049664" cy="1729401"/>
                <a:chOff x="30714174" y="7640285"/>
                <a:chExt cx="2034810" cy="1716868"/>
              </a:xfrm>
            </p:grpSpPr>
            <p:sp>
              <p:nvSpPr>
                <p:cNvPr id="1137" name="Google Shape;1137;p91"/>
                <p:cNvSpPr/>
                <p:nvPr/>
              </p:nvSpPr>
              <p:spPr>
                <a:xfrm>
                  <a:off x="30714174" y="7640285"/>
                  <a:ext cx="2034174" cy="254349"/>
                </a:xfrm>
                <a:custGeom>
                  <a:avLst/>
                  <a:gdLst/>
                  <a:ahLst/>
                  <a:cxnLst/>
                  <a:rect l="l" t="t" r="r" b="b"/>
                  <a:pathLst>
                    <a:path w="678058" h="84783" extrusionOk="0">
                      <a:moveTo>
                        <a:pt x="0" y="0"/>
                      </a:moveTo>
                      <a:lnTo>
                        <a:pt x="678058" y="0"/>
                      </a:lnTo>
                      <a:lnTo>
                        <a:pt x="678058" y="84784"/>
                      </a:lnTo>
                      <a:lnTo>
                        <a:pt x="0" y="84784"/>
                      </a:lnTo>
                      <a:close/>
                    </a:path>
                  </a:pathLst>
                </a:custGeom>
                <a:no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138" name="Google Shape;1138;p91"/>
                <p:cNvSpPr/>
                <p:nvPr/>
              </p:nvSpPr>
              <p:spPr>
                <a:xfrm>
                  <a:off x="30714174" y="7894635"/>
                  <a:ext cx="2034810" cy="1462518"/>
                </a:xfrm>
                <a:custGeom>
                  <a:avLst/>
                  <a:gdLst/>
                  <a:ahLst/>
                  <a:cxnLst/>
                  <a:rect l="l" t="t" r="r" b="b"/>
                  <a:pathLst>
                    <a:path w="678270" h="487506" extrusionOk="0">
                      <a:moveTo>
                        <a:pt x="402723" y="487507"/>
                      </a:moveTo>
                      <a:lnTo>
                        <a:pt x="0" y="487507"/>
                      </a:lnTo>
                      <a:lnTo>
                        <a:pt x="0" y="0"/>
                      </a:lnTo>
                      <a:lnTo>
                        <a:pt x="678058" y="0"/>
                      </a:lnTo>
                      <a:lnTo>
                        <a:pt x="678270" y="254351"/>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grpSp>
              <p:nvGrpSpPr>
                <p:cNvPr id="1139" name="Google Shape;1139;p91"/>
                <p:cNvGrpSpPr/>
                <p:nvPr/>
              </p:nvGrpSpPr>
              <p:grpSpPr>
                <a:xfrm>
                  <a:off x="32174789" y="7767461"/>
                  <a:ext cx="447021" cy="63585"/>
                  <a:chOff x="10641172" y="2530332"/>
                  <a:chExt cx="149007" cy="21195"/>
                </a:xfrm>
              </p:grpSpPr>
              <p:sp>
                <p:nvSpPr>
                  <p:cNvPr id="1140" name="Google Shape;1140;p91"/>
                  <p:cNvSpPr/>
                  <p:nvPr/>
                </p:nvSpPr>
                <p:spPr>
                  <a:xfrm>
                    <a:off x="10641172" y="2530332"/>
                    <a:ext cx="20983" cy="21195"/>
                  </a:xfrm>
                  <a:custGeom>
                    <a:avLst/>
                    <a:gdLst/>
                    <a:ahLst/>
                    <a:cxnLst/>
                    <a:rect l="l" t="t" r="r" b="b"/>
                    <a:pathLst>
                      <a:path w="20983" h="21195" extrusionOk="0">
                        <a:moveTo>
                          <a:pt x="0" y="0"/>
                        </a:moveTo>
                        <a:lnTo>
                          <a:pt x="20984"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141" name="Google Shape;1141;p91"/>
                  <p:cNvSpPr/>
                  <p:nvPr/>
                </p:nvSpPr>
                <p:spPr>
                  <a:xfrm>
                    <a:off x="10705396" y="2530332"/>
                    <a:ext cx="20983" cy="21195"/>
                  </a:xfrm>
                  <a:custGeom>
                    <a:avLst/>
                    <a:gdLst/>
                    <a:ahLst/>
                    <a:cxnLst/>
                    <a:rect l="l" t="t" r="r" b="b"/>
                    <a:pathLst>
                      <a:path w="20983" h="21195" extrusionOk="0">
                        <a:moveTo>
                          <a:pt x="0" y="0"/>
                        </a:moveTo>
                        <a:lnTo>
                          <a:pt x="20984"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sp>
                <p:nvSpPr>
                  <p:cNvPr id="1142" name="Google Shape;1142;p91"/>
                  <p:cNvSpPr/>
                  <p:nvPr/>
                </p:nvSpPr>
                <p:spPr>
                  <a:xfrm>
                    <a:off x="10768984" y="2530332"/>
                    <a:ext cx="21195" cy="21195"/>
                  </a:xfrm>
                  <a:custGeom>
                    <a:avLst/>
                    <a:gdLst/>
                    <a:ahLst/>
                    <a:cxnLst/>
                    <a:rect l="l" t="t" r="r" b="b"/>
                    <a:pathLst>
                      <a:path w="21195" h="21195" extrusionOk="0">
                        <a:moveTo>
                          <a:pt x="0" y="0"/>
                        </a:moveTo>
                        <a:lnTo>
                          <a:pt x="21196" y="0"/>
                        </a:lnTo>
                      </a:path>
                    </a:pathLst>
                  </a:custGeom>
                  <a:noFill/>
                  <a:ln w="9525" cap="sq"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200"/>
                      <a:buFont typeface="Arial"/>
                      <a:buNone/>
                    </a:pPr>
                    <a:endParaRPr sz="5200" b="0" i="0" u="none" strike="noStrike" cap="none">
                      <a:solidFill>
                        <a:srgbClr val="000000"/>
                      </a:solidFill>
                      <a:latin typeface="Arial"/>
                      <a:ea typeface="Arial"/>
                      <a:cs typeface="Arial"/>
                      <a:sym typeface="Arial"/>
                    </a:endParaRPr>
                  </a:p>
                </p:txBody>
              </p:sp>
            </p:grpSp>
          </p:grpSp>
        </p:grpSp>
        <p:pic>
          <p:nvPicPr>
            <p:cNvPr id="1143" name="Google Shape;1143;p91"/>
            <p:cNvPicPr preferRelativeResize="0"/>
            <p:nvPr/>
          </p:nvPicPr>
          <p:blipFill rotWithShape="1">
            <a:blip r:embed="rId11">
              <a:alphaModFix/>
            </a:blip>
            <a:srcRect/>
            <a:stretch/>
          </p:blipFill>
          <p:spPr>
            <a:xfrm>
              <a:off x="23087230" y="8120971"/>
              <a:ext cx="1116900" cy="747600"/>
            </a:xfrm>
            <a:prstGeom prst="rect">
              <a:avLst/>
            </a:prstGeom>
            <a:noFill/>
            <a:ln>
              <a:noFill/>
            </a:ln>
          </p:spPr>
        </p:pic>
        <p:pic>
          <p:nvPicPr>
            <p:cNvPr id="1144" name="Google Shape;1144;p91"/>
            <p:cNvPicPr preferRelativeResize="0"/>
            <p:nvPr/>
          </p:nvPicPr>
          <p:blipFill rotWithShape="1">
            <a:blip r:embed="rId12">
              <a:alphaModFix/>
            </a:blip>
            <a:srcRect/>
            <a:stretch/>
          </p:blipFill>
          <p:spPr>
            <a:xfrm>
              <a:off x="23499176" y="7601726"/>
              <a:ext cx="1459200" cy="972600"/>
            </a:xfrm>
            <a:prstGeom prst="rect">
              <a:avLst/>
            </a:prstGeom>
            <a:noFill/>
            <a:ln>
              <a:noFill/>
            </a:ln>
          </p:spPr>
        </p:pic>
        <p:pic>
          <p:nvPicPr>
            <p:cNvPr id="1145" name="Google Shape;1145;p91" descr="Magnifying glass with solid fill"/>
            <p:cNvPicPr preferRelativeResize="0"/>
            <p:nvPr/>
          </p:nvPicPr>
          <p:blipFill rotWithShape="1">
            <a:blip r:embed="rId13">
              <a:alphaModFix/>
            </a:blip>
            <a:srcRect/>
            <a:stretch/>
          </p:blipFill>
          <p:spPr>
            <a:xfrm>
              <a:off x="21660582" y="7492289"/>
              <a:ext cx="1438761" cy="1438761"/>
            </a:xfrm>
            <a:prstGeom prst="rect">
              <a:avLst/>
            </a:prstGeom>
            <a:noFill/>
            <a:ln>
              <a:noFill/>
            </a:ln>
          </p:spPr>
        </p:pic>
      </p:grpSp>
      <p:sp>
        <p:nvSpPr>
          <p:cNvPr id="1146" name="Google Shape;1146;p91"/>
          <p:cNvSpPr/>
          <p:nvPr/>
        </p:nvSpPr>
        <p:spPr>
          <a:xfrm>
            <a:off x="8788325" y="9041824"/>
            <a:ext cx="3635571" cy="3635571"/>
          </a:xfrm>
          <a:prstGeom prst="rect">
            <a:avLst/>
          </a:prstGeom>
          <a:solidFill>
            <a:srgbClr val="F2F2F2"/>
          </a:solidFill>
          <a:ln w="25400"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147" name="Google Shape;1147;p91"/>
          <p:cNvGrpSpPr/>
          <p:nvPr/>
        </p:nvGrpSpPr>
        <p:grpSpPr>
          <a:xfrm>
            <a:off x="9308620" y="9327346"/>
            <a:ext cx="2493993" cy="2696728"/>
            <a:chOff x="7478423" y="5772510"/>
            <a:chExt cx="2891143" cy="3126162"/>
          </a:xfrm>
        </p:grpSpPr>
        <p:grpSp>
          <p:nvGrpSpPr>
            <p:cNvPr id="1148" name="Google Shape;1148;p91"/>
            <p:cNvGrpSpPr/>
            <p:nvPr/>
          </p:nvGrpSpPr>
          <p:grpSpPr>
            <a:xfrm>
              <a:off x="7478423" y="5772510"/>
              <a:ext cx="2891143" cy="3126162"/>
              <a:chOff x="20339756" y="8207843"/>
              <a:chExt cx="2891143" cy="3126162"/>
            </a:xfrm>
          </p:grpSpPr>
          <p:grpSp>
            <p:nvGrpSpPr>
              <p:cNvPr id="1149" name="Google Shape;1149;p91"/>
              <p:cNvGrpSpPr/>
              <p:nvPr/>
            </p:nvGrpSpPr>
            <p:grpSpPr>
              <a:xfrm>
                <a:off x="20339756" y="8207843"/>
                <a:ext cx="2062514" cy="2461000"/>
                <a:chOff x="22040853" y="8467763"/>
                <a:chExt cx="1749376" cy="2087363"/>
              </a:xfrm>
            </p:grpSpPr>
            <p:grpSp>
              <p:nvGrpSpPr>
                <p:cNvPr id="1150" name="Google Shape;1150;p91"/>
                <p:cNvGrpSpPr/>
                <p:nvPr/>
              </p:nvGrpSpPr>
              <p:grpSpPr>
                <a:xfrm>
                  <a:off x="22040853" y="8467763"/>
                  <a:ext cx="1749376" cy="1749374"/>
                  <a:chOff x="18932638" y="14822425"/>
                  <a:chExt cx="2658626" cy="2658623"/>
                </a:xfrm>
              </p:grpSpPr>
              <p:pic>
                <p:nvPicPr>
                  <p:cNvPr id="1151" name="Google Shape;1151;p91" descr="Icon&#10;&#10;Description automatically generated"/>
                  <p:cNvPicPr preferRelativeResize="0"/>
                  <p:nvPr/>
                </p:nvPicPr>
                <p:blipFill rotWithShape="1">
                  <a:blip r:embed="rId14">
                    <a:alphaModFix/>
                  </a:blip>
                  <a:srcRect/>
                  <a:stretch/>
                </p:blipFill>
                <p:spPr>
                  <a:xfrm>
                    <a:off x="18965089" y="14871121"/>
                    <a:ext cx="2533448" cy="2533448"/>
                  </a:xfrm>
                  <a:prstGeom prst="rect">
                    <a:avLst/>
                  </a:prstGeom>
                  <a:noFill/>
                  <a:ln>
                    <a:noFill/>
                  </a:ln>
                </p:spPr>
              </p:pic>
              <p:sp>
                <p:nvSpPr>
                  <p:cNvPr id="1152" name="Google Shape;1152;p91"/>
                  <p:cNvSpPr/>
                  <p:nvPr/>
                </p:nvSpPr>
                <p:spPr>
                  <a:xfrm>
                    <a:off x="19636755" y="16214990"/>
                    <a:ext cx="1266300" cy="7899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endParaRPr sz="2800" b="0" i="0" u="none" strike="noStrike" cap="none">
                      <a:solidFill>
                        <a:srgbClr val="FFFFFF"/>
                      </a:solidFill>
                      <a:latin typeface="Arial"/>
                      <a:ea typeface="Arial"/>
                      <a:cs typeface="Arial"/>
                      <a:sym typeface="Arial"/>
                    </a:endParaRPr>
                  </a:p>
                </p:txBody>
              </p:sp>
              <p:sp>
                <p:nvSpPr>
                  <p:cNvPr id="1153" name="Google Shape;1153;p91"/>
                  <p:cNvSpPr/>
                  <p:nvPr/>
                </p:nvSpPr>
                <p:spPr>
                  <a:xfrm>
                    <a:off x="19619756" y="15300197"/>
                    <a:ext cx="1266300" cy="7899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endParaRPr sz="2800" b="0" i="0" u="none" strike="noStrike" cap="none">
                      <a:solidFill>
                        <a:srgbClr val="FFFFFF"/>
                      </a:solidFill>
                      <a:latin typeface="Arial"/>
                      <a:ea typeface="Arial"/>
                      <a:cs typeface="Arial"/>
                      <a:sym typeface="Arial"/>
                    </a:endParaRPr>
                  </a:p>
                </p:txBody>
              </p:sp>
              <p:sp>
                <p:nvSpPr>
                  <p:cNvPr id="1154" name="Google Shape;1154;p91"/>
                  <p:cNvSpPr/>
                  <p:nvPr/>
                </p:nvSpPr>
                <p:spPr>
                  <a:xfrm>
                    <a:off x="19636750" y="15522697"/>
                    <a:ext cx="1266300" cy="1091400"/>
                  </a:xfrm>
                  <a:prstGeom prst="roundRect">
                    <a:avLst>
                      <a:gd name="adj" fmla="val 16667"/>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endParaRPr sz="2800" b="0" i="0" u="none" strike="noStrike" cap="none">
                      <a:solidFill>
                        <a:srgbClr val="FFFFFF"/>
                      </a:solidFill>
                      <a:latin typeface="Arial"/>
                      <a:ea typeface="Arial"/>
                      <a:cs typeface="Arial"/>
                      <a:sym typeface="Arial"/>
                    </a:endParaRPr>
                  </a:p>
                </p:txBody>
              </p:sp>
              <p:pic>
                <p:nvPicPr>
                  <p:cNvPr id="1155" name="Google Shape;1155;p91" descr="Icon&#10;&#10;Description automatically generated"/>
                  <p:cNvPicPr preferRelativeResize="0"/>
                  <p:nvPr/>
                </p:nvPicPr>
                <p:blipFill rotWithShape="1">
                  <a:blip r:embed="rId14">
                    <a:alphaModFix/>
                  </a:blip>
                  <a:srcRect/>
                  <a:stretch/>
                </p:blipFill>
                <p:spPr>
                  <a:xfrm>
                    <a:off x="18932638" y="14822425"/>
                    <a:ext cx="2658626" cy="2658623"/>
                  </a:xfrm>
                  <a:prstGeom prst="rect">
                    <a:avLst/>
                  </a:prstGeom>
                  <a:noFill/>
                  <a:ln>
                    <a:noFill/>
                  </a:ln>
                </p:spPr>
              </p:pic>
            </p:grpSp>
            <p:cxnSp>
              <p:nvCxnSpPr>
                <p:cNvPr id="1156" name="Google Shape;1156;p91"/>
                <p:cNvCxnSpPr/>
                <p:nvPr/>
              </p:nvCxnSpPr>
              <p:spPr>
                <a:xfrm rot="-5400000" flipH="1">
                  <a:off x="22913933" y="10035376"/>
                  <a:ext cx="526500" cy="513000"/>
                </a:xfrm>
                <a:prstGeom prst="bentConnector3">
                  <a:avLst>
                    <a:gd name="adj1" fmla="val 39272"/>
                  </a:avLst>
                </a:prstGeom>
                <a:noFill/>
                <a:ln w="38100" cap="flat" cmpd="sng">
                  <a:solidFill>
                    <a:schemeClr val="lt1"/>
                  </a:solidFill>
                  <a:prstDash val="solid"/>
                  <a:round/>
                  <a:headEnd type="none" w="sm" len="sm"/>
                  <a:tailEnd type="triangle" w="med" len="med"/>
                </a:ln>
              </p:spPr>
            </p:cxnSp>
          </p:grpSp>
          <p:grpSp>
            <p:nvGrpSpPr>
              <p:cNvPr id="1157" name="Google Shape;1157;p91"/>
              <p:cNvGrpSpPr/>
              <p:nvPr/>
            </p:nvGrpSpPr>
            <p:grpSpPr>
              <a:xfrm>
                <a:off x="21828149" y="9931255"/>
                <a:ext cx="1402750" cy="1402750"/>
                <a:chOff x="19201834" y="14845014"/>
                <a:chExt cx="589217" cy="589217"/>
              </a:xfrm>
            </p:grpSpPr>
            <p:grpSp>
              <p:nvGrpSpPr>
                <p:cNvPr id="1158" name="Google Shape;1158;p91"/>
                <p:cNvGrpSpPr/>
                <p:nvPr/>
              </p:nvGrpSpPr>
              <p:grpSpPr>
                <a:xfrm>
                  <a:off x="19320302" y="14893010"/>
                  <a:ext cx="358893" cy="489185"/>
                  <a:chOff x="11298430" y="10857142"/>
                  <a:chExt cx="1616635" cy="2203538"/>
                </a:xfrm>
              </p:grpSpPr>
              <p:sp>
                <p:nvSpPr>
                  <p:cNvPr id="1159" name="Google Shape;1159;p91"/>
                  <p:cNvSpPr/>
                  <p:nvPr/>
                </p:nvSpPr>
                <p:spPr>
                  <a:xfrm>
                    <a:off x="11298430" y="10888980"/>
                    <a:ext cx="1030800" cy="2171700"/>
                  </a:xfrm>
                  <a:prstGeom prst="rect">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60" name="Google Shape;1160;p91"/>
                  <p:cNvSpPr/>
                  <p:nvPr/>
                </p:nvSpPr>
                <p:spPr>
                  <a:xfrm>
                    <a:off x="11865570" y="11443346"/>
                    <a:ext cx="1030800" cy="1610100"/>
                  </a:xfrm>
                  <a:prstGeom prst="rect">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61" name="Google Shape;1161;p91"/>
                  <p:cNvSpPr/>
                  <p:nvPr/>
                </p:nvSpPr>
                <p:spPr>
                  <a:xfrm>
                    <a:off x="12288365" y="10857142"/>
                    <a:ext cx="626700" cy="613500"/>
                  </a:xfrm>
                  <a:prstGeom prst="triangle">
                    <a:avLst>
                      <a:gd name="adj" fmla="val 0"/>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pic>
              <p:nvPicPr>
                <p:cNvPr id="1162" name="Google Shape;1162;p91" descr="Document outline"/>
                <p:cNvPicPr preferRelativeResize="0"/>
                <p:nvPr/>
              </p:nvPicPr>
              <p:blipFill rotWithShape="1">
                <a:blip r:embed="rId15">
                  <a:alphaModFix/>
                </a:blip>
                <a:srcRect/>
                <a:stretch/>
              </p:blipFill>
              <p:spPr>
                <a:xfrm>
                  <a:off x="19201834" y="14845014"/>
                  <a:ext cx="589217" cy="589217"/>
                </a:xfrm>
                <a:prstGeom prst="rect">
                  <a:avLst/>
                </a:prstGeom>
                <a:noFill/>
                <a:ln>
                  <a:noFill/>
                </a:ln>
              </p:spPr>
            </p:pic>
          </p:grpSp>
        </p:grpSp>
        <p:cxnSp>
          <p:nvCxnSpPr>
            <p:cNvPr id="1163" name="Google Shape;1163;p91"/>
            <p:cNvCxnSpPr/>
            <p:nvPr/>
          </p:nvCxnSpPr>
          <p:spPr>
            <a:xfrm rot="5400000" flipH="1">
              <a:off x="9084732" y="6861330"/>
              <a:ext cx="621000" cy="604800"/>
            </a:xfrm>
            <a:prstGeom prst="bentConnector3">
              <a:avLst>
                <a:gd name="adj1" fmla="val 677919"/>
              </a:avLst>
            </a:prstGeom>
            <a:noFill/>
            <a:ln w="38100" cap="flat" cmpd="sng">
              <a:solidFill>
                <a:schemeClr val="lt1"/>
              </a:solidFill>
              <a:prstDash val="solid"/>
              <a:round/>
              <a:headEnd type="none" w="sm" len="sm"/>
              <a:tailEnd type="triangle" w="med" len="med"/>
            </a:ln>
          </p:spPr>
        </p:cxnSp>
      </p:grpSp>
      <p:sp>
        <p:nvSpPr>
          <p:cNvPr id="1164" name="Google Shape;1164;p91"/>
          <p:cNvSpPr/>
          <p:nvPr/>
        </p:nvSpPr>
        <p:spPr>
          <a:xfrm>
            <a:off x="31397990" y="8994371"/>
            <a:ext cx="3635571" cy="3635571"/>
          </a:xfrm>
          <a:prstGeom prst="rect">
            <a:avLst/>
          </a:prstGeom>
          <a:solidFill>
            <a:srgbClr val="F2F2F2"/>
          </a:solidFill>
          <a:ln w="25400"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165" name="Google Shape;1165;p91"/>
          <p:cNvGrpSpPr/>
          <p:nvPr/>
        </p:nvGrpSpPr>
        <p:grpSpPr>
          <a:xfrm>
            <a:off x="31339733" y="8718508"/>
            <a:ext cx="3745758" cy="3745757"/>
            <a:chOff x="31308176" y="7449320"/>
            <a:chExt cx="3305674" cy="3305673"/>
          </a:xfrm>
        </p:grpSpPr>
        <p:sp>
          <p:nvSpPr>
            <p:cNvPr id="1166" name="Google Shape;1166;p91"/>
            <p:cNvSpPr/>
            <p:nvPr/>
          </p:nvSpPr>
          <p:spPr>
            <a:xfrm>
              <a:off x="31863075" y="7915963"/>
              <a:ext cx="2194800" cy="590700"/>
            </a:xfrm>
            <a:prstGeom prst="triangle">
              <a:avLst>
                <a:gd name="adj" fmla="val 50000"/>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67" name="Google Shape;1167;p91"/>
            <p:cNvSpPr/>
            <p:nvPr/>
          </p:nvSpPr>
          <p:spPr>
            <a:xfrm rot="10800000">
              <a:off x="32198481" y="9863803"/>
              <a:ext cx="1501500" cy="409500"/>
            </a:xfrm>
            <a:prstGeom prst="triangle">
              <a:avLst>
                <a:gd name="adj" fmla="val 50000"/>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68" name="Google Shape;1168;p91"/>
            <p:cNvSpPr/>
            <p:nvPr/>
          </p:nvSpPr>
          <p:spPr>
            <a:xfrm rot="10800000">
              <a:off x="31868921" y="8499252"/>
              <a:ext cx="2189100" cy="1399500"/>
            </a:xfrm>
            <a:prstGeom prst="trapezoid">
              <a:avLst>
                <a:gd name="adj" fmla="val 27994"/>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pic>
          <p:nvPicPr>
            <p:cNvPr id="1169" name="Google Shape;1169;p91"/>
            <p:cNvPicPr preferRelativeResize="0"/>
            <p:nvPr/>
          </p:nvPicPr>
          <p:blipFill rotWithShape="1">
            <a:blip r:embed="rId16">
              <a:alphaModFix/>
            </a:blip>
            <a:srcRect/>
            <a:stretch/>
          </p:blipFill>
          <p:spPr>
            <a:xfrm>
              <a:off x="31308176" y="7449320"/>
              <a:ext cx="3305674" cy="3305673"/>
            </a:xfrm>
            <a:prstGeom prst="rect">
              <a:avLst/>
            </a:prstGeom>
            <a:noFill/>
            <a:ln>
              <a:noFill/>
            </a:ln>
          </p:spPr>
        </p:pic>
        <p:sp>
          <p:nvSpPr>
            <p:cNvPr id="1170" name="Google Shape;1170;p91"/>
            <p:cNvSpPr/>
            <p:nvPr/>
          </p:nvSpPr>
          <p:spPr>
            <a:xfrm rot="10800000">
              <a:off x="32142073" y="8499443"/>
              <a:ext cx="1709100" cy="1292700"/>
            </a:xfrm>
            <a:prstGeom prst="trapezoid">
              <a:avLst>
                <a:gd name="adj" fmla="val 25000"/>
              </a:avLst>
            </a:prstGeom>
            <a:solidFill>
              <a:schemeClr val="dk1"/>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171" name="Google Shape;1171;p91"/>
            <p:cNvGrpSpPr/>
            <p:nvPr/>
          </p:nvGrpSpPr>
          <p:grpSpPr>
            <a:xfrm>
              <a:off x="32149405" y="8306780"/>
              <a:ext cx="1624738" cy="1624738"/>
              <a:chOff x="32007703" y="16170008"/>
              <a:chExt cx="1462147" cy="1462147"/>
            </a:xfrm>
          </p:grpSpPr>
          <p:sp>
            <p:nvSpPr>
              <p:cNvPr id="1172" name="Google Shape;1172;p91"/>
              <p:cNvSpPr/>
              <p:nvPr/>
            </p:nvSpPr>
            <p:spPr>
              <a:xfrm>
                <a:off x="32652918" y="16347656"/>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73" name="Google Shape;1173;p91"/>
              <p:cNvSpPr/>
              <p:nvPr/>
            </p:nvSpPr>
            <p:spPr>
              <a:xfrm>
                <a:off x="32650192" y="16802592"/>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74" name="Google Shape;1174;p91"/>
              <p:cNvSpPr/>
              <p:nvPr/>
            </p:nvSpPr>
            <p:spPr>
              <a:xfrm>
                <a:off x="32660602" y="17300943"/>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75" name="Google Shape;1175;p91"/>
              <p:cNvSpPr/>
              <p:nvPr/>
            </p:nvSpPr>
            <p:spPr>
              <a:xfrm>
                <a:off x="32219453" y="16586345"/>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76" name="Google Shape;1176;p91"/>
              <p:cNvSpPr/>
              <p:nvPr/>
            </p:nvSpPr>
            <p:spPr>
              <a:xfrm>
                <a:off x="33081028" y="16596324"/>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77" name="Google Shape;1177;p91"/>
              <p:cNvSpPr/>
              <p:nvPr/>
            </p:nvSpPr>
            <p:spPr>
              <a:xfrm>
                <a:off x="32227023" y="17018351"/>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78" name="Google Shape;1178;p91"/>
              <p:cNvSpPr/>
              <p:nvPr/>
            </p:nvSpPr>
            <p:spPr>
              <a:xfrm>
                <a:off x="33076989" y="17019421"/>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pic>
            <p:nvPicPr>
              <p:cNvPr id="1179" name="Google Shape;1179;p91" descr="Icon&#10;&#10;Description automatically generated"/>
              <p:cNvPicPr preferRelativeResize="0"/>
              <p:nvPr/>
            </p:nvPicPr>
            <p:blipFill rotWithShape="1">
              <a:blip r:embed="rId10">
                <a:alphaModFix/>
              </a:blip>
              <a:srcRect/>
              <a:stretch/>
            </p:blipFill>
            <p:spPr>
              <a:xfrm>
                <a:off x="32007703" y="16170008"/>
                <a:ext cx="1462147" cy="1462147"/>
              </a:xfrm>
              <a:prstGeom prst="rect">
                <a:avLst/>
              </a:prstGeom>
              <a:noFill/>
              <a:ln>
                <a:noFill/>
              </a:ln>
            </p:spPr>
          </p:pic>
        </p:grpSp>
      </p:grpSp>
      <p:sp>
        <p:nvSpPr>
          <p:cNvPr id="1180" name="Google Shape;1180;p91"/>
          <p:cNvSpPr/>
          <p:nvPr/>
        </p:nvSpPr>
        <p:spPr>
          <a:xfrm>
            <a:off x="12913351" y="9041824"/>
            <a:ext cx="3635571" cy="3635571"/>
          </a:xfrm>
          <a:prstGeom prst="rect">
            <a:avLst/>
          </a:prstGeom>
          <a:solidFill>
            <a:srgbClr val="F2F2F2"/>
          </a:solidFill>
          <a:ln w="25400"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pic>
        <p:nvPicPr>
          <p:cNvPr id="1181" name="Google Shape;1181;p91"/>
          <p:cNvPicPr preferRelativeResize="0"/>
          <p:nvPr/>
        </p:nvPicPr>
        <p:blipFill rotWithShape="1">
          <a:blip r:embed="rId17">
            <a:alphaModFix/>
          </a:blip>
          <a:srcRect l="78911" t="14754" r="3609" b="56471"/>
          <a:stretch/>
        </p:blipFill>
        <p:spPr>
          <a:xfrm>
            <a:off x="13290067" y="9361998"/>
            <a:ext cx="2825714" cy="2588060"/>
          </a:xfrm>
          <a:prstGeom prst="rect">
            <a:avLst/>
          </a:prstGeom>
          <a:noFill/>
          <a:ln w="28575" cap="flat" cmpd="sng">
            <a:solidFill>
              <a:schemeClr val="lt1"/>
            </a:solidFill>
            <a:prstDash val="solid"/>
            <a:round/>
            <a:headEnd type="none" w="sm" len="sm"/>
            <a:tailEnd type="none" w="sm" len="sm"/>
          </a:ln>
        </p:spPr>
      </p:pic>
      <p:sp>
        <p:nvSpPr>
          <p:cNvPr id="1182" name="Google Shape;1182;p91"/>
          <p:cNvSpPr/>
          <p:nvPr/>
        </p:nvSpPr>
        <p:spPr>
          <a:xfrm>
            <a:off x="13592572" y="9617738"/>
            <a:ext cx="1097131" cy="978031"/>
          </a:xfrm>
          <a:prstGeom prst="rect">
            <a:avLst/>
          </a:prstGeom>
          <a:noFill/>
          <a:ln w="2540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83" name="Google Shape;1183;p91"/>
          <p:cNvSpPr/>
          <p:nvPr/>
        </p:nvSpPr>
        <p:spPr>
          <a:xfrm>
            <a:off x="14782449" y="9613915"/>
            <a:ext cx="1097131" cy="978031"/>
          </a:xfrm>
          <a:prstGeom prst="rect">
            <a:avLst/>
          </a:prstGeom>
          <a:noFill/>
          <a:ln w="2540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84" name="Google Shape;1184;p91"/>
          <p:cNvSpPr/>
          <p:nvPr/>
        </p:nvSpPr>
        <p:spPr>
          <a:xfrm>
            <a:off x="13599322" y="10699210"/>
            <a:ext cx="1097131" cy="978031"/>
          </a:xfrm>
          <a:prstGeom prst="rect">
            <a:avLst/>
          </a:prstGeom>
          <a:noFill/>
          <a:ln w="2540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85" name="Google Shape;1185;p91"/>
          <p:cNvSpPr/>
          <p:nvPr/>
        </p:nvSpPr>
        <p:spPr>
          <a:xfrm>
            <a:off x="14797548" y="10699210"/>
            <a:ext cx="1097131" cy="978031"/>
          </a:xfrm>
          <a:prstGeom prst="rect">
            <a:avLst/>
          </a:prstGeom>
          <a:noFill/>
          <a:ln w="2540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86" name="Google Shape;1186;p91"/>
          <p:cNvSpPr txBox="1"/>
          <p:nvPr/>
        </p:nvSpPr>
        <p:spPr>
          <a:xfrm>
            <a:off x="26810186" y="7895319"/>
            <a:ext cx="4349100" cy="9234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Retrieval Augmented </a:t>
            </a:r>
            <a:endParaRPr sz="3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r>
              <a:rPr lang="en-US" sz="3000" b="0" i="0" u="none" strike="noStrike" cap="none">
                <a:solidFill>
                  <a:srgbClr val="000000"/>
                </a:solidFill>
                <a:latin typeface="Arial"/>
                <a:ea typeface="Arial"/>
                <a:cs typeface="Arial"/>
                <a:sym typeface="Arial"/>
              </a:rPr>
              <a:t>Generation</a:t>
            </a:r>
            <a:endParaRPr sz="3000" b="0" i="0" u="none" strike="noStrike" cap="none">
              <a:solidFill>
                <a:srgbClr val="000000"/>
              </a:solidFill>
              <a:latin typeface="Arial"/>
              <a:ea typeface="Arial"/>
              <a:cs typeface="Arial"/>
              <a:sym typeface="Arial"/>
            </a:endParaRPr>
          </a:p>
        </p:txBody>
      </p:sp>
      <p:sp>
        <p:nvSpPr>
          <p:cNvPr id="1187" name="Google Shape;1187;p91"/>
          <p:cNvSpPr/>
          <p:nvPr/>
        </p:nvSpPr>
        <p:spPr>
          <a:xfrm>
            <a:off x="27219025" y="9041824"/>
            <a:ext cx="3635571" cy="3635571"/>
          </a:xfrm>
          <a:prstGeom prst="rect">
            <a:avLst/>
          </a:prstGeom>
          <a:solidFill>
            <a:srgbClr val="F2F2F2"/>
          </a:solidFill>
          <a:ln w="25400"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188" name="Google Shape;1188;p91"/>
          <p:cNvSpPr/>
          <p:nvPr/>
        </p:nvSpPr>
        <p:spPr>
          <a:xfrm>
            <a:off x="29633896" y="11144066"/>
            <a:ext cx="1076944" cy="961882"/>
          </a:xfrm>
          <a:prstGeom prst="rect">
            <a:avLst/>
          </a:prstGeom>
          <a:solidFill>
            <a:schemeClr val="dk1"/>
          </a:solidFill>
          <a:ln w="2540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grpSp>
        <p:nvGrpSpPr>
          <p:cNvPr id="1189" name="Google Shape;1189;p91"/>
          <p:cNvGrpSpPr/>
          <p:nvPr/>
        </p:nvGrpSpPr>
        <p:grpSpPr>
          <a:xfrm>
            <a:off x="29407700" y="9522984"/>
            <a:ext cx="798781" cy="1553686"/>
            <a:chOff x="11350803" y="6197146"/>
            <a:chExt cx="3930821" cy="4311874"/>
          </a:xfrm>
        </p:grpSpPr>
        <p:cxnSp>
          <p:nvCxnSpPr>
            <p:cNvPr id="1190" name="Google Shape;1190;p91"/>
            <p:cNvCxnSpPr/>
            <p:nvPr/>
          </p:nvCxnSpPr>
          <p:spPr>
            <a:xfrm rot="10800000">
              <a:off x="15281624" y="6606920"/>
              <a:ext cx="0" cy="3902100"/>
            </a:xfrm>
            <a:prstGeom prst="straightConnector1">
              <a:avLst/>
            </a:prstGeom>
            <a:noFill/>
            <a:ln w="19050" cap="flat" cmpd="sng">
              <a:solidFill>
                <a:schemeClr val="lt1"/>
              </a:solidFill>
              <a:prstDash val="solid"/>
              <a:round/>
              <a:headEnd type="triangle" w="med" len="med"/>
              <a:tailEnd type="none" w="sm" len="sm"/>
            </a:ln>
          </p:spPr>
        </p:cxnSp>
        <p:sp>
          <p:nvSpPr>
            <p:cNvPr id="1191" name="Google Shape;1191;p91"/>
            <p:cNvSpPr/>
            <p:nvPr/>
          </p:nvSpPr>
          <p:spPr>
            <a:xfrm>
              <a:off x="14348853" y="6197146"/>
              <a:ext cx="932700" cy="932700"/>
            </a:xfrm>
            <a:prstGeom prst="arc">
              <a:avLst>
                <a:gd name="adj1" fmla="val 16200000"/>
                <a:gd name="adj2" fmla="val 0"/>
              </a:avLst>
            </a:prstGeom>
            <a:noFill/>
            <a:ln w="1905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chemeClr val="dk1"/>
                </a:buClr>
                <a:buSzPts val="4000"/>
                <a:buFont typeface="Arial"/>
                <a:buNone/>
              </a:pPr>
              <a:endParaRPr sz="4000" b="0" i="0" u="none" strike="noStrike" cap="none">
                <a:solidFill>
                  <a:srgbClr val="FFFFFF"/>
                </a:solidFill>
                <a:latin typeface="Arial"/>
                <a:ea typeface="Arial"/>
                <a:cs typeface="Arial"/>
                <a:sym typeface="Arial"/>
              </a:endParaRPr>
            </a:p>
          </p:txBody>
        </p:sp>
        <p:cxnSp>
          <p:nvCxnSpPr>
            <p:cNvPr id="1192" name="Google Shape;1192;p91"/>
            <p:cNvCxnSpPr>
              <a:stCxn id="1191" idx="0"/>
            </p:cNvCxnSpPr>
            <p:nvPr/>
          </p:nvCxnSpPr>
          <p:spPr>
            <a:xfrm rot="10800000">
              <a:off x="11350803" y="6197146"/>
              <a:ext cx="3464400" cy="0"/>
            </a:xfrm>
            <a:prstGeom prst="straightConnector1">
              <a:avLst/>
            </a:prstGeom>
            <a:noFill/>
            <a:ln w="19050" cap="flat" cmpd="sng">
              <a:solidFill>
                <a:schemeClr val="lt1"/>
              </a:solidFill>
              <a:prstDash val="solid"/>
              <a:round/>
              <a:headEnd type="none" w="sm" len="sm"/>
              <a:tailEnd type="none" w="sm" len="sm"/>
            </a:ln>
          </p:spPr>
        </p:cxnSp>
      </p:grpSp>
      <p:grpSp>
        <p:nvGrpSpPr>
          <p:cNvPr id="1193" name="Google Shape;1193;p91"/>
          <p:cNvGrpSpPr/>
          <p:nvPr/>
        </p:nvGrpSpPr>
        <p:grpSpPr>
          <a:xfrm>
            <a:off x="28689532" y="9148232"/>
            <a:ext cx="824151" cy="824151"/>
            <a:chOff x="21753546" y="6904370"/>
            <a:chExt cx="2382900" cy="2382900"/>
          </a:xfrm>
        </p:grpSpPr>
        <p:sp>
          <p:nvSpPr>
            <p:cNvPr id="1194" name="Google Shape;1194;p91"/>
            <p:cNvSpPr/>
            <p:nvPr/>
          </p:nvSpPr>
          <p:spPr>
            <a:xfrm>
              <a:off x="21753546" y="6904370"/>
              <a:ext cx="2382900" cy="2382900"/>
            </a:xfrm>
            <a:prstGeom prst="ellipse">
              <a:avLst/>
            </a:prstGeom>
            <a:solidFill>
              <a:schemeClr val="dk1"/>
            </a:solidFill>
            <a:ln w="1270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chemeClr val="lt1"/>
                </a:buClr>
                <a:buSzPts val="4400"/>
                <a:buFont typeface="Arial"/>
                <a:buNone/>
              </a:pPr>
              <a:endParaRPr sz="4400" b="0" i="0" u="none" strike="noStrike" cap="none">
                <a:solidFill>
                  <a:srgbClr val="FFFFFF"/>
                </a:solidFill>
                <a:latin typeface="Arial"/>
                <a:ea typeface="Arial"/>
                <a:cs typeface="Arial"/>
                <a:sym typeface="Arial"/>
              </a:endParaRPr>
            </a:p>
          </p:txBody>
        </p:sp>
        <p:pic>
          <p:nvPicPr>
            <p:cNvPr id="1195" name="Google Shape;1195;p91"/>
            <p:cNvPicPr preferRelativeResize="0"/>
            <p:nvPr/>
          </p:nvPicPr>
          <p:blipFill rotWithShape="1">
            <a:blip r:embed="rId18">
              <a:alphaModFix/>
            </a:blip>
            <a:srcRect/>
            <a:stretch/>
          </p:blipFill>
          <p:spPr>
            <a:xfrm>
              <a:off x="22251861" y="7341602"/>
              <a:ext cx="1385783" cy="1472393"/>
            </a:xfrm>
            <a:prstGeom prst="rect">
              <a:avLst/>
            </a:prstGeom>
            <a:noFill/>
            <a:ln>
              <a:noFill/>
            </a:ln>
          </p:spPr>
        </p:pic>
      </p:grpSp>
      <p:grpSp>
        <p:nvGrpSpPr>
          <p:cNvPr id="1196" name="Google Shape;1196;p91"/>
          <p:cNvGrpSpPr/>
          <p:nvPr/>
        </p:nvGrpSpPr>
        <p:grpSpPr>
          <a:xfrm>
            <a:off x="29708314" y="11230060"/>
            <a:ext cx="938928" cy="755546"/>
            <a:chOff x="5128260" y="2033586"/>
            <a:chExt cx="1203958" cy="968813"/>
          </a:xfrm>
        </p:grpSpPr>
        <p:sp>
          <p:nvSpPr>
            <p:cNvPr id="1197" name="Google Shape;1197;p91"/>
            <p:cNvSpPr/>
            <p:nvPr/>
          </p:nvSpPr>
          <p:spPr>
            <a:xfrm>
              <a:off x="5128260" y="2742239"/>
              <a:ext cx="517796" cy="260160"/>
            </a:xfrm>
            <a:custGeom>
              <a:avLst/>
              <a:gdLst/>
              <a:ahLst/>
              <a:cxnLst/>
              <a:rect l="l" t="t" r="r" b="b"/>
              <a:pathLst>
                <a:path w="293369" h="124777" extrusionOk="0">
                  <a:moveTo>
                    <a:pt x="283845" y="48578"/>
                  </a:moveTo>
                  <a:lnTo>
                    <a:pt x="260033" y="48578"/>
                  </a:lnTo>
                  <a:lnTo>
                    <a:pt x="260033" y="19050"/>
                  </a:lnTo>
                  <a:cubicBezTo>
                    <a:pt x="260033" y="14288"/>
                    <a:pt x="256223" y="9525"/>
                    <a:pt x="250508" y="9525"/>
                  </a:cubicBezTo>
                  <a:lnTo>
                    <a:pt x="156210" y="9525"/>
                  </a:lnTo>
                  <a:lnTo>
                    <a:pt x="156210" y="0"/>
                  </a:lnTo>
                  <a:lnTo>
                    <a:pt x="137160" y="0"/>
                  </a:lnTo>
                  <a:lnTo>
                    <a:pt x="137160" y="9525"/>
                  </a:lnTo>
                  <a:lnTo>
                    <a:pt x="42863" y="9525"/>
                  </a:lnTo>
                  <a:cubicBezTo>
                    <a:pt x="38100" y="9525"/>
                    <a:pt x="33338" y="14288"/>
                    <a:pt x="33338" y="19050"/>
                  </a:cubicBezTo>
                  <a:lnTo>
                    <a:pt x="33338" y="48578"/>
                  </a:lnTo>
                  <a:lnTo>
                    <a:pt x="9525" y="48578"/>
                  </a:lnTo>
                  <a:cubicBezTo>
                    <a:pt x="3810" y="48578"/>
                    <a:pt x="0" y="53340"/>
                    <a:pt x="0" y="58103"/>
                  </a:cubicBezTo>
                  <a:lnTo>
                    <a:pt x="0" y="115253"/>
                  </a:lnTo>
                  <a:cubicBezTo>
                    <a:pt x="0" y="120968"/>
                    <a:pt x="3810" y="124778"/>
                    <a:pt x="9525" y="124778"/>
                  </a:cubicBezTo>
                  <a:lnTo>
                    <a:pt x="75248" y="124778"/>
                  </a:lnTo>
                  <a:cubicBezTo>
                    <a:pt x="80963" y="124778"/>
                    <a:pt x="84773" y="120968"/>
                    <a:pt x="84773" y="115253"/>
                  </a:cubicBezTo>
                  <a:lnTo>
                    <a:pt x="84773" y="58103"/>
                  </a:lnTo>
                  <a:cubicBezTo>
                    <a:pt x="84773" y="53340"/>
                    <a:pt x="80963" y="48578"/>
                    <a:pt x="75248" y="48578"/>
                  </a:cubicBezTo>
                  <a:lnTo>
                    <a:pt x="52388" y="48578"/>
                  </a:lnTo>
                  <a:lnTo>
                    <a:pt x="52388" y="28575"/>
                  </a:lnTo>
                  <a:lnTo>
                    <a:pt x="241935" y="28575"/>
                  </a:lnTo>
                  <a:lnTo>
                    <a:pt x="241935" y="48578"/>
                  </a:lnTo>
                  <a:lnTo>
                    <a:pt x="218123" y="48578"/>
                  </a:lnTo>
                  <a:cubicBezTo>
                    <a:pt x="212408" y="48578"/>
                    <a:pt x="208598" y="53340"/>
                    <a:pt x="208598" y="58103"/>
                  </a:cubicBezTo>
                  <a:lnTo>
                    <a:pt x="208598" y="115253"/>
                  </a:lnTo>
                  <a:cubicBezTo>
                    <a:pt x="208598" y="120968"/>
                    <a:pt x="212408" y="124778"/>
                    <a:pt x="218123" y="124778"/>
                  </a:cubicBezTo>
                  <a:lnTo>
                    <a:pt x="283845" y="124778"/>
                  </a:lnTo>
                  <a:cubicBezTo>
                    <a:pt x="289560" y="124778"/>
                    <a:pt x="293370" y="120968"/>
                    <a:pt x="293370" y="115253"/>
                  </a:cubicBezTo>
                  <a:lnTo>
                    <a:pt x="293370" y="58103"/>
                  </a:lnTo>
                  <a:cubicBezTo>
                    <a:pt x="293370" y="52388"/>
                    <a:pt x="289560" y="48578"/>
                    <a:pt x="283845" y="48578"/>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2000"/>
                <a:buFont typeface="Arial"/>
                <a:buNone/>
              </a:pPr>
              <a:endParaRPr sz="2000" b="0" i="0" u="none" strike="noStrike" cap="none">
                <a:solidFill>
                  <a:srgbClr val="000000"/>
                </a:solidFill>
                <a:latin typeface="Arial"/>
                <a:ea typeface="Arial"/>
                <a:cs typeface="Arial"/>
                <a:sym typeface="Arial"/>
              </a:endParaRPr>
            </a:p>
          </p:txBody>
        </p:sp>
        <p:sp>
          <p:nvSpPr>
            <p:cNvPr id="1198" name="Google Shape;1198;p91"/>
            <p:cNvSpPr/>
            <p:nvPr/>
          </p:nvSpPr>
          <p:spPr>
            <a:xfrm>
              <a:off x="5399149" y="2315458"/>
              <a:ext cx="662176" cy="107242"/>
            </a:xfrm>
            <a:custGeom>
              <a:avLst/>
              <a:gdLst/>
              <a:ahLst/>
              <a:cxnLst/>
              <a:rect l="l" t="t" r="r" b="b"/>
              <a:pathLst>
                <a:path w="335279" h="51435" extrusionOk="0">
                  <a:moveTo>
                    <a:pt x="19050" y="33338"/>
                  </a:moveTo>
                  <a:lnTo>
                    <a:pt x="316230" y="33338"/>
                  </a:lnTo>
                  <a:lnTo>
                    <a:pt x="316230" y="51435"/>
                  </a:lnTo>
                  <a:lnTo>
                    <a:pt x="335280" y="51435"/>
                  </a:lnTo>
                  <a:lnTo>
                    <a:pt x="335280" y="23813"/>
                  </a:lnTo>
                  <a:cubicBezTo>
                    <a:pt x="335280" y="18098"/>
                    <a:pt x="331470" y="14288"/>
                    <a:pt x="325755" y="14288"/>
                  </a:cubicBezTo>
                  <a:lnTo>
                    <a:pt x="177165" y="14288"/>
                  </a:lnTo>
                  <a:lnTo>
                    <a:pt x="177165" y="0"/>
                  </a:lnTo>
                  <a:lnTo>
                    <a:pt x="158115" y="0"/>
                  </a:lnTo>
                  <a:lnTo>
                    <a:pt x="158115" y="14288"/>
                  </a:lnTo>
                  <a:lnTo>
                    <a:pt x="9525" y="14288"/>
                  </a:lnTo>
                  <a:cubicBezTo>
                    <a:pt x="4763" y="14288"/>
                    <a:pt x="0" y="18098"/>
                    <a:pt x="0" y="23813"/>
                  </a:cubicBezTo>
                  <a:lnTo>
                    <a:pt x="0" y="51435"/>
                  </a:lnTo>
                  <a:lnTo>
                    <a:pt x="19050" y="51435"/>
                  </a:lnTo>
                  <a:lnTo>
                    <a:pt x="19050" y="33338"/>
                  </a:ln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2000"/>
                <a:buFont typeface="Arial"/>
                <a:buNone/>
              </a:pPr>
              <a:endParaRPr sz="2000" b="0" i="0" u="none" strike="noStrike" cap="none">
                <a:solidFill>
                  <a:srgbClr val="000000"/>
                </a:solidFill>
                <a:latin typeface="Arial"/>
                <a:ea typeface="Arial"/>
                <a:cs typeface="Arial"/>
                <a:sym typeface="Arial"/>
              </a:endParaRPr>
            </a:p>
          </p:txBody>
        </p:sp>
        <p:sp>
          <p:nvSpPr>
            <p:cNvPr id="1199" name="Google Shape;1199;p91"/>
            <p:cNvSpPr/>
            <p:nvPr/>
          </p:nvSpPr>
          <p:spPr>
            <a:xfrm>
              <a:off x="5752814" y="2742239"/>
              <a:ext cx="579404" cy="260160"/>
            </a:xfrm>
            <a:custGeom>
              <a:avLst/>
              <a:gdLst/>
              <a:ahLst/>
              <a:cxnLst/>
              <a:rect l="l" t="t" r="r" b="b"/>
              <a:pathLst>
                <a:path w="293369" h="124777" extrusionOk="0">
                  <a:moveTo>
                    <a:pt x="283845" y="48578"/>
                  </a:moveTo>
                  <a:lnTo>
                    <a:pt x="260033" y="48578"/>
                  </a:lnTo>
                  <a:lnTo>
                    <a:pt x="260033" y="19050"/>
                  </a:lnTo>
                  <a:cubicBezTo>
                    <a:pt x="260033" y="14288"/>
                    <a:pt x="255270" y="9525"/>
                    <a:pt x="250508" y="9525"/>
                  </a:cubicBezTo>
                  <a:lnTo>
                    <a:pt x="156210" y="9525"/>
                  </a:lnTo>
                  <a:lnTo>
                    <a:pt x="156210" y="0"/>
                  </a:lnTo>
                  <a:lnTo>
                    <a:pt x="137160" y="0"/>
                  </a:lnTo>
                  <a:lnTo>
                    <a:pt x="137160" y="9525"/>
                  </a:lnTo>
                  <a:lnTo>
                    <a:pt x="42863" y="9525"/>
                  </a:lnTo>
                  <a:cubicBezTo>
                    <a:pt x="37147" y="9525"/>
                    <a:pt x="33338" y="14288"/>
                    <a:pt x="33338" y="19050"/>
                  </a:cubicBezTo>
                  <a:lnTo>
                    <a:pt x="33338" y="48578"/>
                  </a:lnTo>
                  <a:lnTo>
                    <a:pt x="9525" y="48578"/>
                  </a:lnTo>
                  <a:cubicBezTo>
                    <a:pt x="4763" y="48578"/>
                    <a:pt x="0" y="53340"/>
                    <a:pt x="0" y="58103"/>
                  </a:cubicBezTo>
                  <a:lnTo>
                    <a:pt x="0" y="115253"/>
                  </a:lnTo>
                  <a:cubicBezTo>
                    <a:pt x="0" y="120968"/>
                    <a:pt x="4763" y="124778"/>
                    <a:pt x="9525" y="124778"/>
                  </a:cubicBezTo>
                  <a:lnTo>
                    <a:pt x="75247" y="124778"/>
                  </a:lnTo>
                  <a:cubicBezTo>
                    <a:pt x="80010" y="124778"/>
                    <a:pt x="84772" y="120968"/>
                    <a:pt x="84772" y="115253"/>
                  </a:cubicBezTo>
                  <a:lnTo>
                    <a:pt x="84772" y="58103"/>
                  </a:lnTo>
                  <a:cubicBezTo>
                    <a:pt x="84772" y="53340"/>
                    <a:pt x="80010" y="48578"/>
                    <a:pt x="75247" y="48578"/>
                  </a:cubicBezTo>
                  <a:lnTo>
                    <a:pt x="51435" y="48578"/>
                  </a:lnTo>
                  <a:lnTo>
                    <a:pt x="51435" y="28575"/>
                  </a:lnTo>
                  <a:lnTo>
                    <a:pt x="240983" y="28575"/>
                  </a:lnTo>
                  <a:lnTo>
                    <a:pt x="240983" y="48578"/>
                  </a:lnTo>
                  <a:lnTo>
                    <a:pt x="217170" y="48578"/>
                  </a:lnTo>
                  <a:cubicBezTo>
                    <a:pt x="212408" y="48578"/>
                    <a:pt x="207645" y="53340"/>
                    <a:pt x="207645" y="58103"/>
                  </a:cubicBezTo>
                  <a:lnTo>
                    <a:pt x="207645" y="115253"/>
                  </a:lnTo>
                  <a:cubicBezTo>
                    <a:pt x="207645" y="120968"/>
                    <a:pt x="212408" y="124778"/>
                    <a:pt x="217170" y="124778"/>
                  </a:cubicBezTo>
                  <a:lnTo>
                    <a:pt x="283845" y="124778"/>
                  </a:lnTo>
                  <a:cubicBezTo>
                    <a:pt x="288608" y="124778"/>
                    <a:pt x="293370" y="120968"/>
                    <a:pt x="293370" y="115253"/>
                  </a:cubicBezTo>
                  <a:lnTo>
                    <a:pt x="293370" y="58103"/>
                  </a:lnTo>
                  <a:cubicBezTo>
                    <a:pt x="293370" y="52388"/>
                    <a:pt x="288608" y="48578"/>
                    <a:pt x="283845" y="48578"/>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2000"/>
                <a:buFont typeface="Arial"/>
                <a:buNone/>
              </a:pPr>
              <a:endParaRPr sz="2000" b="0" i="0" u="none" strike="noStrike" cap="none">
                <a:solidFill>
                  <a:srgbClr val="000000"/>
                </a:solidFill>
                <a:latin typeface="Arial"/>
                <a:ea typeface="Arial"/>
                <a:cs typeface="Arial"/>
                <a:sym typeface="Arial"/>
              </a:endParaRPr>
            </a:p>
          </p:txBody>
        </p:sp>
        <p:sp>
          <p:nvSpPr>
            <p:cNvPr id="1200" name="Google Shape;1200;p91"/>
            <p:cNvSpPr/>
            <p:nvPr/>
          </p:nvSpPr>
          <p:spPr>
            <a:xfrm>
              <a:off x="5602319" y="2033586"/>
              <a:ext cx="257722" cy="240300"/>
            </a:xfrm>
            <a:custGeom>
              <a:avLst/>
              <a:gdLst/>
              <a:ahLst/>
              <a:cxnLst/>
              <a:rect l="l" t="t" r="r" b="b"/>
              <a:pathLst>
                <a:path w="130492" h="115252" extrusionOk="0">
                  <a:moveTo>
                    <a:pt x="9525" y="115253"/>
                  </a:moveTo>
                  <a:lnTo>
                    <a:pt x="120968" y="115253"/>
                  </a:lnTo>
                  <a:cubicBezTo>
                    <a:pt x="125730" y="115253"/>
                    <a:pt x="130493" y="111442"/>
                    <a:pt x="130493" y="105728"/>
                  </a:cubicBezTo>
                  <a:lnTo>
                    <a:pt x="130493" y="9525"/>
                  </a:lnTo>
                  <a:cubicBezTo>
                    <a:pt x="130493" y="4763"/>
                    <a:pt x="125730" y="0"/>
                    <a:pt x="120968" y="0"/>
                  </a:cubicBezTo>
                  <a:lnTo>
                    <a:pt x="9525" y="0"/>
                  </a:lnTo>
                  <a:cubicBezTo>
                    <a:pt x="3810" y="0"/>
                    <a:pt x="0" y="4763"/>
                    <a:pt x="0" y="9525"/>
                  </a:cubicBezTo>
                  <a:lnTo>
                    <a:pt x="0" y="105728"/>
                  </a:lnTo>
                  <a:cubicBezTo>
                    <a:pt x="0" y="111442"/>
                    <a:pt x="3810" y="115253"/>
                    <a:pt x="9525" y="115253"/>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2000"/>
                <a:buFont typeface="Arial"/>
                <a:buNone/>
              </a:pPr>
              <a:endParaRPr sz="2000" b="0" i="0" u="none" strike="noStrike" cap="none">
                <a:solidFill>
                  <a:srgbClr val="000000"/>
                </a:solidFill>
                <a:latin typeface="Arial"/>
                <a:ea typeface="Arial"/>
                <a:cs typeface="Arial"/>
                <a:sym typeface="Arial"/>
              </a:endParaRPr>
            </a:p>
          </p:txBody>
        </p:sp>
        <p:sp>
          <p:nvSpPr>
            <p:cNvPr id="1201" name="Google Shape;1201;p91"/>
            <p:cNvSpPr/>
            <p:nvPr/>
          </p:nvSpPr>
          <p:spPr>
            <a:xfrm>
              <a:off x="5290042" y="2462352"/>
              <a:ext cx="257722" cy="240300"/>
            </a:xfrm>
            <a:custGeom>
              <a:avLst/>
              <a:gdLst/>
              <a:ahLst/>
              <a:cxnLst/>
              <a:rect l="l" t="t" r="r" b="b"/>
              <a:pathLst>
                <a:path w="130492" h="115252" extrusionOk="0">
                  <a:moveTo>
                    <a:pt x="9525" y="115252"/>
                  </a:moveTo>
                  <a:lnTo>
                    <a:pt x="120967" y="115252"/>
                  </a:lnTo>
                  <a:cubicBezTo>
                    <a:pt x="126682" y="115252"/>
                    <a:pt x="130492" y="111443"/>
                    <a:pt x="130492" y="105727"/>
                  </a:cubicBezTo>
                  <a:lnTo>
                    <a:pt x="130492" y="9525"/>
                  </a:lnTo>
                  <a:cubicBezTo>
                    <a:pt x="130492" y="3810"/>
                    <a:pt x="126682" y="0"/>
                    <a:pt x="120967" y="0"/>
                  </a:cubicBezTo>
                  <a:lnTo>
                    <a:pt x="9525" y="0"/>
                  </a:lnTo>
                  <a:cubicBezTo>
                    <a:pt x="4763" y="0"/>
                    <a:pt x="0" y="3810"/>
                    <a:pt x="0" y="9525"/>
                  </a:cubicBezTo>
                  <a:lnTo>
                    <a:pt x="0" y="105727"/>
                  </a:lnTo>
                  <a:cubicBezTo>
                    <a:pt x="0" y="110490"/>
                    <a:pt x="3810" y="115252"/>
                    <a:pt x="9525" y="115252"/>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2000"/>
                <a:buFont typeface="Arial"/>
                <a:buNone/>
              </a:pPr>
              <a:endParaRPr sz="2000" b="0" i="0" u="none" strike="noStrike" cap="none">
                <a:solidFill>
                  <a:srgbClr val="000000"/>
                </a:solidFill>
                <a:latin typeface="Arial"/>
                <a:ea typeface="Arial"/>
                <a:cs typeface="Arial"/>
                <a:sym typeface="Arial"/>
              </a:endParaRPr>
            </a:p>
          </p:txBody>
        </p:sp>
        <p:sp>
          <p:nvSpPr>
            <p:cNvPr id="1202" name="Google Shape;1202;p91"/>
            <p:cNvSpPr/>
            <p:nvPr/>
          </p:nvSpPr>
          <p:spPr>
            <a:xfrm>
              <a:off x="5914594" y="2462352"/>
              <a:ext cx="257722" cy="240300"/>
            </a:xfrm>
            <a:custGeom>
              <a:avLst/>
              <a:gdLst/>
              <a:ahLst/>
              <a:cxnLst/>
              <a:rect l="l" t="t" r="r" b="b"/>
              <a:pathLst>
                <a:path w="130492" h="115252" extrusionOk="0">
                  <a:moveTo>
                    <a:pt x="0" y="9525"/>
                  </a:moveTo>
                  <a:lnTo>
                    <a:pt x="0" y="105727"/>
                  </a:lnTo>
                  <a:cubicBezTo>
                    <a:pt x="0" y="111443"/>
                    <a:pt x="4763" y="115252"/>
                    <a:pt x="9525" y="115252"/>
                  </a:cubicBezTo>
                  <a:lnTo>
                    <a:pt x="120968" y="115252"/>
                  </a:lnTo>
                  <a:cubicBezTo>
                    <a:pt x="126682" y="115252"/>
                    <a:pt x="130493" y="111443"/>
                    <a:pt x="130493" y="105727"/>
                  </a:cubicBezTo>
                  <a:lnTo>
                    <a:pt x="130493" y="9525"/>
                  </a:lnTo>
                  <a:cubicBezTo>
                    <a:pt x="130493" y="3810"/>
                    <a:pt x="126682" y="0"/>
                    <a:pt x="120968" y="0"/>
                  </a:cubicBezTo>
                  <a:lnTo>
                    <a:pt x="9525" y="0"/>
                  </a:lnTo>
                  <a:cubicBezTo>
                    <a:pt x="3810" y="0"/>
                    <a:pt x="0" y="3810"/>
                    <a:pt x="0" y="9525"/>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2000"/>
                <a:buFont typeface="Arial"/>
                <a:buNone/>
              </a:pPr>
              <a:endParaRPr sz="2000" b="0" i="0" u="none" strike="noStrike" cap="none">
                <a:solidFill>
                  <a:srgbClr val="000000"/>
                </a:solidFill>
                <a:latin typeface="Arial"/>
                <a:ea typeface="Arial"/>
                <a:cs typeface="Arial"/>
                <a:sym typeface="Arial"/>
              </a:endParaRPr>
            </a:p>
          </p:txBody>
        </p:sp>
      </p:grpSp>
      <p:grpSp>
        <p:nvGrpSpPr>
          <p:cNvPr id="1203" name="Google Shape;1203;p91"/>
          <p:cNvGrpSpPr/>
          <p:nvPr/>
        </p:nvGrpSpPr>
        <p:grpSpPr>
          <a:xfrm flipH="1">
            <a:off x="27893340" y="9522772"/>
            <a:ext cx="784135" cy="1485503"/>
            <a:chOff x="11849103" y="6197146"/>
            <a:chExt cx="3432521" cy="4311874"/>
          </a:xfrm>
        </p:grpSpPr>
        <p:cxnSp>
          <p:nvCxnSpPr>
            <p:cNvPr id="1204" name="Google Shape;1204;p91"/>
            <p:cNvCxnSpPr/>
            <p:nvPr/>
          </p:nvCxnSpPr>
          <p:spPr>
            <a:xfrm rot="10800000">
              <a:off x="15281624" y="6606920"/>
              <a:ext cx="0" cy="3902100"/>
            </a:xfrm>
            <a:prstGeom prst="straightConnector1">
              <a:avLst/>
            </a:prstGeom>
            <a:noFill/>
            <a:ln w="19050" cap="flat" cmpd="sng">
              <a:solidFill>
                <a:schemeClr val="lt1"/>
              </a:solidFill>
              <a:prstDash val="solid"/>
              <a:round/>
              <a:headEnd type="none" w="sm" len="sm"/>
              <a:tailEnd type="none" w="sm" len="sm"/>
            </a:ln>
          </p:spPr>
        </p:cxnSp>
        <p:sp>
          <p:nvSpPr>
            <p:cNvPr id="1205" name="Google Shape;1205;p91"/>
            <p:cNvSpPr/>
            <p:nvPr/>
          </p:nvSpPr>
          <p:spPr>
            <a:xfrm>
              <a:off x="14348853" y="6197146"/>
              <a:ext cx="932700" cy="932700"/>
            </a:xfrm>
            <a:prstGeom prst="arc">
              <a:avLst>
                <a:gd name="adj1" fmla="val 16200000"/>
                <a:gd name="adj2" fmla="val 0"/>
              </a:avLst>
            </a:prstGeom>
            <a:noFill/>
            <a:ln w="19050" cap="flat" cmpd="sng">
              <a:solidFill>
                <a:schemeClr val="lt1"/>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chemeClr val="dk1"/>
                </a:buClr>
                <a:buSzPts val="4000"/>
                <a:buFont typeface="Arial"/>
                <a:buNone/>
              </a:pPr>
              <a:endParaRPr sz="4000" b="0" i="0" u="none" strike="noStrike" cap="none">
                <a:solidFill>
                  <a:srgbClr val="FFFFFF"/>
                </a:solidFill>
                <a:latin typeface="Arial"/>
                <a:ea typeface="Arial"/>
                <a:cs typeface="Arial"/>
                <a:sym typeface="Arial"/>
              </a:endParaRPr>
            </a:p>
          </p:txBody>
        </p:sp>
        <p:cxnSp>
          <p:nvCxnSpPr>
            <p:cNvPr id="1206" name="Google Shape;1206;p91"/>
            <p:cNvCxnSpPr>
              <a:stCxn id="1205" idx="0"/>
            </p:cNvCxnSpPr>
            <p:nvPr/>
          </p:nvCxnSpPr>
          <p:spPr>
            <a:xfrm rot="10800000">
              <a:off x="11849103" y="6197146"/>
              <a:ext cx="2966100" cy="0"/>
            </a:xfrm>
            <a:prstGeom prst="straightConnector1">
              <a:avLst/>
            </a:prstGeom>
            <a:noFill/>
            <a:ln w="19050" cap="flat" cmpd="sng">
              <a:solidFill>
                <a:schemeClr val="lt1"/>
              </a:solidFill>
              <a:prstDash val="solid"/>
              <a:round/>
              <a:headEnd type="none" w="sm" len="sm"/>
              <a:tailEnd type="triangle" w="med" len="med"/>
            </a:ln>
          </p:spPr>
        </p:cxnSp>
      </p:grpSp>
      <p:cxnSp>
        <p:nvCxnSpPr>
          <p:cNvPr id="1207" name="Google Shape;1207;p91"/>
          <p:cNvCxnSpPr/>
          <p:nvPr/>
        </p:nvCxnSpPr>
        <p:spPr>
          <a:xfrm rot="10800000" flipH="1">
            <a:off x="28552531" y="11643793"/>
            <a:ext cx="863978" cy="6056"/>
          </a:xfrm>
          <a:prstGeom prst="straightConnector1">
            <a:avLst/>
          </a:prstGeom>
          <a:noFill/>
          <a:ln w="19050" cap="flat" cmpd="sng">
            <a:solidFill>
              <a:schemeClr val="lt1"/>
            </a:solidFill>
            <a:prstDash val="solid"/>
            <a:round/>
            <a:headEnd type="triangle" w="med" len="med"/>
            <a:tailEnd type="none" w="sm" len="sm"/>
          </a:ln>
        </p:spPr>
      </p:cxnSp>
      <p:grpSp>
        <p:nvGrpSpPr>
          <p:cNvPr id="1208" name="Google Shape;1208;p91"/>
          <p:cNvGrpSpPr/>
          <p:nvPr/>
        </p:nvGrpSpPr>
        <p:grpSpPr>
          <a:xfrm>
            <a:off x="29961236" y="9925823"/>
            <a:ext cx="486611" cy="486611"/>
            <a:chOff x="16213645" y="3422137"/>
            <a:chExt cx="307800" cy="307800"/>
          </a:xfrm>
        </p:grpSpPr>
        <p:sp>
          <p:nvSpPr>
            <p:cNvPr id="1209" name="Google Shape;1209;p91"/>
            <p:cNvSpPr/>
            <p:nvPr/>
          </p:nvSpPr>
          <p:spPr>
            <a:xfrm flipH="1">
              <a:off x="16213645" y="3422137"/>
              <a:ext cx="307800" cy="307800"/>
            </a:xfrm>
            <a:prstGeom prst="ellipse">
              <a:avLst/>
            </a:prstGeom>
            <a:solidFill>
              <a:srgbClr val="FFFFFF"/>
            </a:solidFill>
            <a:ln w="12700" cap="flat" cmpd="sng">
              <a:solidFill>
                <a:schemeClr val="accent4"/>
              </a:solidFill>
              <a:prstDash val="dash"/>
              <a:round/>
              <a:headEnd type="none" w="sm" len="sm"/>
              <a:tailEnd type="none" w="sm" len="sm"/>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chemeClr val="lt1"/>
                </a:buClr>
                <a:buSzPts val="4400"/>
                <a:buFont typeface="Arial"/>
                <a:buNone/>
              </a:pPr>
              <a:endParaRPr sz="4400" b="0" i="0" u="none" strike="noStrike" cap="none">
                <a:solidFill>
                  <a:srgbClr val="FFFFFF"/>
                </a:solidFill>
                <a:latin typeface="Arial"/>
                <a:ea typeface="Arial"/>
                <a:cs typeface="Arial"/>
                <a:sym typeface="Arial"/>
              </a:endParaRPr>
            </a:p>
          </p:txBody>
        </p:sp>
        <p:grpSp>
          <p:nvGrpSpPr>
            <p:cNvPr id="1210" name="Google Shape;1210;p91"/>
            <p:cNvGrpSpPr/>
            <p:nvPr/>
          </p:nvGrpSpPr>
          <p:grpSpPr>
            <a:xfrm>
              <a:off x="16276169" y="3507272"/>
              <a:ext cx="190500" cy="161925"/>
              <a:chOff x="16276169" y="3507272"/>
              <a:chExt cx="190500" cy="161925"/>
            </a:xfrm>
          </p:grpSpPr>
          <p:pic>
            <p:nvPicPr>
              <p:cNvPr id="1211" name="Google Shape;1211;p91"/>
              <p:cNvPicPr preferRelativeResize="0"/>
              <p:nvPr/>
            </p:nvPicPr>
            <p:blipFill rotWithShape="1">
              <a:blip r:embed="rId19">
                <a:alphaModFix/>
              </a:blip>
              <a:srcRect/>
              <a:stretch/>
            </p:blipFill>
            <p:spPr>
              <a:xfrm>
                <a:off x="16276169" y="3507272"/>
                <a:ext cx="190500" cy="161925"/>
              </a:xfrm>
              <a:prstGeom prst="rect">
                <a:avLst/>
              </a:prstGeom>
              <a:noFill/>
              <a:ln>
                <a:noFill/>
              </a:ln>
            </p:spPr>
          </p:pic>
          <p:sp>
            <p:nvSpPr>
              <p:cNvPr id="1212" name="Google Shape;1212;p91"/>
              <p:cNvSpPr/>
              <p:nvPr/>
            </p:nvSpPr>
            <p:spPr>
              <a:xfrm>
                <a:off x="16297320" y="3522086"/>
                <a:ext cx="152400" cy="97800"/>
              </a:xfrm>
              <a:prstGeom prst="rect">
                <a:avLst/>
              </a:prstGeom>
              <a:solidFill>
                <a:srgbClr val="616161"/>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chemeClr val="lt1"/>
                  </a:buClr>
                  <a:buSzPts val="4400"/>
                  <a:buFont typeface="Arial"/>
                  <a:buNone/>
                </a:pPr>
                <a:endParaRPr sz="4400" b="0" i="0" u="none" strike="noStrike" cap="none">
                  <a:solidFill>
                    <a:srgbClr val="FFFFFF"/>
                  </a:solidFill>
                  <a:latin typeface="Arial"/>
                  <a:ea typeface="Arial"/>
                  <a:cs typeface="Arial"/>
                  <a:sym typeface="Arial"/>
                </a:endParaRPr>
              </a:p>
            </p:txBody>
          </p:sp>
          <p:cxnSp>
            <p:nvCxnSpPr>
              <p:cNvPr id="1213" name="Google Shape;1213;p91"/>
              <p:cNvCxnSpPr/>
              <p:nvPr/>
            </p:nvCxnSpPr>
            <p:spPr>
              <a:xfrm>
                <a:off x="16310545" y="3543300"/>
                <a:ext cx="126000" cy="0"/>
              </a:xfrm>
              <a:prstGeom prst="straightConnector1">
                <a:avLst/>
              </a:prstGeom>
              <a:noFill/>
              <a:ln w="12700" cap="flat" cmpd="sng">
                <a:solidFill>
                  <a:schemeClr val="dk1"/>
                </a:solidFill>
                <a:prstDash val="solid"/>
                <a:round/>
                <a:headEnd type="none" w="sm" len="sm"/>
                <a:tailEnd type="none" w="sm" len="sm"/>
              </a:ln>
            </p:spPr>
          </p:cxnSp>
          <p:cxnSp>
            <p:nvCxnSpPr>
              <p:cNvPr id="1214" name="Google Shape;1214;p91"/>
              <p:cNvCxnSpPr/>
              <p:nvPr/>
            </p:nvCxnSpPr>
            <p:spPr>
              <a:xfrm>
                <a:off x="16311558" y="3576157"/>
                <a:ext cx="78300" cy="0"/>
              </a:xfrm>
              <a:prstGeom prst="straightConnector1">
                <a:avLst/>
              </a:prstGeom>
              <a:noFill/>
              <a:ln w="12700" cap="flat" cmpd="sng">
                <a:solidFill>
                  <a:schemeClr val="dk1"/>
                </a:solidFill>
                <a:prstDash val="solid"/>
                <a:round/>
                <a:headEnd type="none" w="sm" len="sm"/>
                <a:tailEnd type="none" w="sm" len="sm"/>
              </a:ln>
            </p:spPr>
          </p:cxnSp>
        </p:grpSp>
      </p:grpSp>
      <p:grpSp>
        <p:nvGrpSpPr>
          <p:cNvPr id="1215" name="Google Shape;1215;p91"/>
          <p:cNvGrpSpPr/>
          <p:nvPr/>
        </p:nvGrpSpPr>
        <p:grpSpPr>
          <a:xfrm>
            <a:off x="27643971" y="9931568"/>
            <a:ext cx="486611" cy="486611"/>
            <a:chOff x="13608362" y="3418113"/>
            <a:chExt cx="307800" cy="307800"/>
          </a:xfrm>
        </p:grpSpPr>
        <p:sp>
          <p:nvSpPr>
            <p:cNvPr id="1216" name="Google Shape;1216;p91"/>
            <p:cNvSpPr/>
            <p:nvPr/>
          </p:nvSpPr>
          <p:spPr>
            <a:xfrm flipH="1">
              <a:off x="13608362" y="3418113"/>
              <a:ext cx="307800" cy="307800"/>
            </a:xfrm>
            <a:prstGeom prst="ellipse">
              <a:avLst/>
            </a:prstGeom>
            <a:solidFill>
              <a:srgbClr val="FFFFFF"/>
            </a:solidFill>
            <a:ln w="12700" cap="flat" cmpd="sng">
              <a:solidFill>
                <a:schemeClr val="accent4"/>
              </a:solidFill>
              <a:prstDash val="dash"/>
              <a:round/>
              <a:headEnd type="none" w="sm" len="sm"/>
              <a:tailEnd type="none" w="sm" len="sm"/>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chemeClr val="lt1"/>
                </a:buClr>
                <a:buSzPts val="4400"/>
                <a:buFont typeface="Arial"/>
                <a:buNone/>
              </a:pPr>
              <a:endParaRPr sz="4400" b="0" i="0" u="none" strike="noStrike" cap="none">
                <a:solidFill>
                  <a:srgbClr val="FFFFFF"/>
                </a:solidFill>
                <a:latin typeface="Arial"/>
                <a:ea typeface="Arial"/>
                <a:cs typeface="Arial"/>
                <a:sym typeface="Arial"/>
              </a:endParaRPr>
            </a:p>
          </p:txBody>
        </p:sp>
        <p:pic>
          <p:nvPicPr>
            <p:cNvPr id="1217" name="Google Shape;1217;p91"/>
            <p:cNvPicPr preferRelativeResize="0"/>
            <p:nvPr/>
          </p:nvPicPr>
          <p:blipFill rotWithShape="1">
            <a:blip r:embed="rId20">
              <a:alphaModFix/>
            </a:blip>
            <a:srcRect/>
            <a:stretch/>
          </p:blipFill>
          <p:spPr>
            <a:xfrm>
              <a:off x="13667366" y="3504296"/>
              <a:ext cx="200025" cy="152400"/>
            </a:xfrm>
            <a:prstGeom prst="rect">
              <a:avLst/>
            </a:prstGeom>
            <a:noFill/>
            <a:ln>
              <a:noFill/>
            </a:ln>
          </p:spPr>
        </p:pic>
      </p:grpSp>
      <p:grpSp>
        <p:nvGrpSpPr>
          <p:cNvPr id="1218" name="Google Shape;1218;p91"/>
          <p:cNvGrpSpPr/>
          <p:nvPr/>
        </p:nvGrpSpPr>
        <p:grpSpPr>
          <a:xfrm>
            <a:off x="27223747" y="10994896"/>
            <a:ext cx="1320326" cy="1320326"/>
            <a:chOff x="32007703" y="16170008"/>
            <a:chExt cx="1462147" cy="1462147"/>
          </a:xfrm>
        </p:grpSpPr>
        <p:sp>
          <p:nvSpPr>
            <p:cNvPr id="1219" name="Google Shape;1219;p91"/>
            <p:cNvSpPr/>
            <p:nvPr/>
          </p:nvSpPr>
          <p:spPr>
            <a:xfrm>
              <a:off x="32652918" y="16347656"/>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20" name="Google Shape;1220;p91"/>
            <p:cNvSpPr/>
            <p:nvPr/>
          </p:nvSpPr>
          <p:spPr>
            <a:xfrm>
              <a:off x="32650192" y="16802592"/>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21" name="Google Shape;1221;p91"/>
            <p:cNvSpPr/>
            <p:nvPr/>
          </p:nvSpPr>
          <p:spPr>
            <a:xfrm>
              <a:off x="32660602" y="17300943"/>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22" name="Google Shape;1222;p91"/>
            <p:cNvSpPr/>
            <p:nvPr/>
          </p:nvSpPr>
          <p:spPr>
            <a:xfrm>
              <a:off x="32219453" y="16586345"/>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23" name="Google Shape;1223;p91"/>
            <p:cNvSpPr/>
            <p:nvPr/>
          </p:nvSpPr>
          <p:spPr>
            <a:xfrm>
              <a:off x="33081028" y="16596324"/>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24" name="Google Shape;1224;p91"/>
            <p:cNvSpPr/>
            <p:nvPr/>
          </p:nvSpPr>
          <p:spPr>
            <a:xfrm>
              <a:off x="32227023" y="17018351"/>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25" name="Google Shape;1225;p91"/>
            <p:cNvSpPr/>
            <p:nvPr/>
          </p:nvSpPr>
          <p:spPr>
            <a:xfrm>
              <a:off x="33076989" y="17019421"/>
              <a:ext cx="177300" cy="177300"/>
            </a:xfrm>
            <a:prstGeom prst="ellipse">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pic>
          <p:nvPicPr>
            <p:cNvPr id="1226" name="Google Shape;1226;p91" descr="Icon&#10;&#10;Description automatically generated"/>
            <p:cNvPicPr preferRelativeResize="0"/>
            <p:nvPr/>
          </p:nvPicPr>
          <p:blipFill rotWithShape="1">
            <a:blip r:embed="rId10">
              <a:alphaModFix/>
            </a:blip>
            <a:srcRect/>
            <a:stretch/>
          </p:blipFill>
          <p:spPr>
            <a:xfrm>
              <a:off x="32007703" y="16170008"/>
              <a:ext cx="1462147" cy="1462147"/>
            </a:xfrm>
            <a:prstGeom prst="rect">
              <a:avLst/>
            </a:prstGeom>
            <a:noFill/>
            <a:ln>
              <a:noFill/>
            </a:ln>
          </p:spPr>
        </p:pic>
      </p:grpSp>
      <p:sp>
        <p:nvSpPr>
          <p:cNvPr id="1227" name="Google Shape;1227;p91"/>
          <p:cNvSpPr txBox="1"/>
          <p:nvPr/>
        </p:nvSpPr>
        <p:spPr>
          <a:xfrm>
            <a:off x="8749744" y="12216546"/>
            <a:ext cx="3835500" cy="461700"/>
          </a:xfrm>
          <a:prstGeom prst="rect">
            <a:avLst/>
          </a:prstGeom>
          <a:noFill/>
          <a:ln>
            <a:noFill/>
          </a:ln>
        </p:spPr>
        <p:txBody>
          <a:bodyPr spcFirstLastPara="1" wrap="square" lIns="91400" tIns="45700" rIns="91400"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a:solidFill>
                  <a:srgbClr val="000000"/>
                </a:solidFill>
                <a:latin typeface="Arial"/>
                <a:ea typeface="Arial"/>
                <a:cs typeface="Arial"/>
                <a:sym typeface="Arial"/>
              </a:rPr>
              <a:t>RAPIDS</a:t>
            </a:r>
            <a:endParaRPr sz="2400" b="0" i="0" u="none" strike="noStrike" cap="none">
              <a:solidFill>
                <a:srgbClr val="000000"/>
              </a:solidFill>
              <a:latin typeface="Arial"/>
              <a:ea typeface="Arial"/>
              <a:cs typeface="Arial"/>
              <a:sym typeface="Arial"/>
            </a:endParaRPr>
          </a:p>
        </p:txBody>
      </p:sp>
      <p:sp>
        <p:nvSpPr>
          <p:cNvPr id="1228" name="Google Shape;1228;p91"/>
          <p:cNvSpPr txBox="1"/>
          <p:nvPr/>
        </p:nvSpPr>
        <p:spPr>
          <a:xfrm>
            <a:off x="12813043" y="12216546"/>
            <a:ext cx="3835500" cy="461700"/>
          </a:xfrm>
          <a:prstGeom prst="rect">
            <a:avLst/>
          </a:prstGeom>
          <a:noFill/>
          <a:ln>
            <a:noFill/>
          </a:ln>
        </p:spPr>
        <p:txBody>
          <a:bodyPr spcFirstLastPara="1" wrap="square" lIns="91400" tIns="45700" rIns="91400"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a:solidFill>
                  <a:srgbClr val="000000"/>
                </a:solidFill>
                <a:latin typeface="Arial"/>
                <a:ea typeface="Arial"/>
                <a:cs typeface="Arial"/>
                <a:sym typeface="Arial"/>
              </a:rPr>
              <a:t>Megatron Core</a:t>
            </a:r>
            <a:endParaRPr sz="2400" b="0" i="0" u="none" strike="noStrike" cap="none">
              <a:solidFill>
                <a:srgbClr val="000000"/>
              </a:solidFill>
              <a:latin typeface="Arial"/>
              <a:ea typeface="Arial"/>
              <a:cs typeface="Arial"/>
              <a:sym typeface="Arial"/>
            </a:endParaRPr>
          </a:p>
        </p:txBody>
      </p:sp>
      <p:sp>
        <p:nvSpPr>
          <p:cNvPr id="1229" name="Google Shape;1229;p91"/>
          <p:cNvSpPr txBox="1"/>
          <p:nvPr/>
        </p:nvSpPr>
        <p:spPr>
          <a:xfrm>
            <a:off x="16876341" y="12216546"/>
            <a:ext cx="3835500" cy="461700"/>
          </a:xfrm>
          <a:prstGeom prst="rect">
            <a:avLst/>
          </a:prstGeom>
          <a:noFill/>
          <a:ln>
            <a:noFill/>
          </a:ln>
        </p:spPr>
        <p:txBody>
          <a:bodyPr spcFirstLastPara="1" wrap="square" lIns="91400" tIns="45700" rIns="91400"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a:solidFill>
                  <a:srgbClr val="000000"/>
                </a:solidFill>
                <a:latin typeface="Arial"/>
                <a:ea typeface="Arial"/>
                <a:cs typeface="Arial"/>
                <a:sym typeface="Arial"/>
              </a:rPr>
              <a:t>NeMo</a:t>
            </a:r>
            <a:endParaRPr sz="2400" b="0" i="0" u="none" strike="noStrike" cap="none">
              <a:solidFill>
                <a:srgbClr val="000000"/>
              </a:solidFill>
              <a:latin typeface="Arial"/>
              <a:ea typeface="Arial"/>
              <a:cs typeface="Arial"/>
              <a:sym typeface="Arial"/>
            </a:endParaRPr>
          </a:p>
        </p:txBody>
      </p:sp>
      <p:sp>
        <p:nvSpPr>
          <p:cNvPr id="1230" name="Google Shape;1230;p91"/>
          <p:cNvSpPr txBox="1"/>
          <p:nvPr/>
        </p:nvSpPr>
        <p:spPr>
          <a:xfrm>
            <a:off x="23030071" y="12216546"/>
            <a:ext cx="3835500" cy="461700"/>
          </a:xfrm>
          <a:prstGeom prst="rect">
            <a:avLst/>
          </a:prstGeom>
          <a:noFill/>
          <a:ln>
            <a:noFill/>
          </a:ln>
        </p:spPr>
        <p:txBody>
          <a:bodyPr spcFirstLastPara="1" wrap="square" lIns="91400" tIns="45700" rIns="91400"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a:solidFill>
                  <a:srgbClr val="000000"/>
                </a:solidFill>
                <a:latin typeface="Arial"/>
                <a:ea typeface="Arial"/>
                <a:cs typeface="Arial"/>
                <a:sym typeface="Arial"/>
              </a:rPr>
              <a:t>Triton &amp; TensorRT-LLM</a:t>
            </a:r>
            <a:endParaRPr sz="2400" b="0" i="0" u="none" strike="noStrike" cap="none">
              <a:solidFill>
                <a:srgbClr val="000000"/>
              </a:solidFill>
              <a:latin typeface="Arial"/>
              <a:ea typeface="Arial"/>
              <a:cs typeface="Arial"/>
              <a:sym typeface="Arial"/>
            </a:endParaRPr>
          </a:p>
        </p:txBody>
      </p:sp>
      <p:sp>
        <p:nvSpPr>
          <p:cNvPr id="1231" name="Google Shape;1231;p91"/>
          <p:cNvSpPr txBox="1"/>
          <p:nvPr/>
        </p:nvSpPr>
        <p:spPr>
          <a:xfrm>
            <a:off x="27216165" y="12216546"/>
            <a:ext cx="3636600" cy="461700"/>
          </a:xfrm>
          <a:prstGeom prst="rect">
            <a:avLst/>
          </a:prstGeom>
          <a:noFill/>
          <a:ln>
            <a:noFill/>
          </a:ln>
        </p:spPr>
        <p:txBody>
          <a:bodyPr spcFirstLastPara="1" wrap="square" lIns="91400" tIns="45700" rIns="91400"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a:solidFill>
                  <a:srgbClr val="000000"/>
                </a:solidFill>
                <a:latin typeface="Arial"/>
                <a:ea typeface="Arial"/>
                <a:cs typeface="Arial"/>
                <a:sym typeface="Arial"/>
              </a:rPr>
              <a:t>NeMo Inform</a:t>
            </a:r>
            <a:endParaRPr sz="2400" b="0" i="0" u="none" strike="noStrike" cap="none">
              <a:solidFill>
                <a:srgbClr val="000000"/>
              </a:solidFill>
              <a:latin typeface="Arial"/>
              <a:ea typeface="Arial"/>
              <a:cs typeface="Arial"/>
              <a:sym typeface="Arial"/>
            </a:endParaRPr>
          </a:p>
        </p:txBody>
      </p:sp>
      <p:sp>
        <p:nvSpPr>
          <p:cNvPr id="1232" name="Google Shape;1232;p91"/>
          <p:cNvSpPr txBox="1"/>
          <p:nvPr/>
        </p:nvSpPr>
        <p:spPr>
          <a:xfrm>
            <a:off x="31397989" y="12216546"/>
            <a:ext cx="3638700" cy="461700"/>
          </a:xfrm>
          <a:prstGeom prst="rect">
            <a:avLst/>
          </a:prstGeom>
          <a:noFill/>
          <a:ln>
            <a:noFill/>
          </a:ln>
        </p:spPr>
        <p:txBody>
          <a:bodyPr spcFirstLastPara="1" wrap="square" lIns="91400" tIns="45700" rIns="91400"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a:solidFill>
                  <a:srgbClr val="000000"/>
                </a:solidFill>
                <a:latin typeface="Arial"/>
                <a:ea typeface="Arial"/>
                <a:cs typeface="Arial"/>
                <a:sym typeface="Arial"/>
              </a:rPr>
              <a:t>NeMo Guardrails</a:t>
            </a:r>
            <a:endParaRPr sz="2400" b="0" i="0" u="none" strike="noStrike" cap="none">
              <a:solidFill>
                <a:srgbClr val="000000"/>
              </a:solidFill>
              <a:latin typeface="Arial"/>
              <a:ea typeface="Arial"/>
              <a:cs typeface="Arial"/>
              <a:sym typeface="Arial"/>
            </a:endParaRPr>
          </a:p>
        </p:txBody>
      </p:sp>
      <p:sp>
        <p:nvSpPr>
          <p:cNvPr id="1233" name="Google Shape;1233;p91"/>
          <p:cNvSpPr/>
          <p:nvPr/>
        </p:nvSpPr>
        <p:spPr>
          <a:xfrm>
            <a:off x="12423618" y="10690154"/>
            <a:ext cx="481446" cy="501632"/>
          </a:xfrm>
          <a:prstGeom prst="rightArrow">
            <a:avLst>
              <a:gd name="adj1" fmla="val 50000"/>
              <a:gd name="adj2" fmla="val 50000"/>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34" name="Google Shape;1234;p91"/>
          <p:cNvSpPr/>
          <p:nvPr/>
        </p:nvSpPr>
        <p:spPr>
          <a:xfrm>
            <a:off x="16569735" y="10690154"/>
            <a:ext cx="481446" cy="501632"/>
          </a:xfrm>
          <a:prstGeom prst="rightArrow">
            <a:avLst>
              <a:gd name="adj1" fmla="val 50000"/>
              <a:gd name="adj2" fmla="val 50000"/>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35" name="Google Shape;1235;p91"/>
          <p:cNvSpPr/>
          <p:nvPr/>
        </p:nvSpPr>
        <p:spPr>
          <a:xfrm>
            <a:off x="26757077" y="10690154"/>
            <a:ext cx="481446" cy="501632"/>
          </a:xfrm>
          <a:prstGeom prst="rightArrow">
            <a:avLst>
              <a:gd name="adj1" fmla="val 50000"/>
              <a:gd name="adj2" fmla="val 50000"/>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36" name="Google Shape;1236;p91"/>
          <p:cNvSpPr/>
          <p:nvPr/>
        </p:nvSpPr>
        <p:spPr>
          <a:xfrm>
            <a:off x="30852950" y="10690154"/>
            <a:ext cx="481446" cy="501632"/>
          </a:xfrm>
          <a:prstGeom prst="rightArrow">
            <a:avLst>
              <a:gd name="adj1" fmla="val 50000"/>
              <a:gd name="adj2" fmla="val 50000"/>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37" name="Google Shape;1237;p91"/>
          <p:cNvSpPr/>
          <p:nvPr/>
        </p:nvSpPr>
        <p:spPr>
          <a:xfrm>
            <a:off x="20682924" y="11025922"/>
            <a:ext cx="2289138" cy="501632"/>
          </a:xfrm>
          <a:prstGeom prst="rightArrow">
            <a:avLst>
              <a:gd name="adj1" fmla="val 50000"/>
              <a:gd name="adj2" fmla="val 50000"/>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38" name="Google Shape;1238;p91"/>
          <p:cNvSpPr/>
          <p:nvPr/>
        </p:nvSpPr>
        <p:spPr>
          <a:xfrm rot="10800000">
            <a:off x="20823699" y="10290453"/>
            <a:ext cx="2289138" cy="501632"/>
          </a:xfrm>
          <a:prstGeom prst="rightArrow">
            <a:avLst>
              <a:gd name="adj1" fmla="val 50000"/>
              <a:gd name="adj2" fmla="val 50000"/>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endParaRPr sz="4000" b="0" i="0" u="none" strike="noStrike" cap="none">
              <a:solidFill>
                <a:srgbClr val="FFFFFF"/>
              </a:solidFill>
              <a:latin typeface="Trebuchet MS"/>
              <a:ea typeface="Trebuchet MS"/>
              <a:cs typeface="Trebuchet MS"/>
              <a:sym typeface="Trebuchet MS"/>
            </a:endParaRPr>
          </a:p>
        </p:txBody>
      </p:sp>
      <p:sp>
        <p:nvSpPr>
          <p:cNvPr id="1239" name="Google Shape;1239;p91"/>
          <p:cNvSpPr txBox="1"/>
          <p:nvPr/>
        </p:nvSpPr>
        <p:spPr>
          <a:xfrm>
            <a:off x="20662271" y="9039045"/>
            <a:ext cx="2457600" cy="1200600"/>
          </a:xfrm>
          <a:prstGeom prst="rect">
            <a:avLst/>
          </a:prstGeom>
          <a:noFill/>
          <a:ln>
            <a:noFill/>
          </a:ln>
        </p:spPr>
        <p:txBody>
          <a:bodyPr spcFirstLastPara="1" wrap="square" lIns="91400" tIns="45700" rIns="91400"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In-domain, secure, cited responses</a:t>
            </a:r>
            <a:endParaRPr sz="1600" b="0" i="0" u="none" strike="noStrike" cap="none">
              <a:solidFill>
                <a:srgbClr val="000000"/>
              </a:solidFill>
              <a:latin typeface="Arial"/>
              <a:ea typeface="Arial"/>
              <a:cs typeface="Arial"/>
              <a:sym typeface="Arial"/>
            </a:endParaRPr>
          </a:p>
        </p:txBody>
      </p:sp>
      <p:sp>
        <p:nvSpPr>
          <p:cNvPr id="1240" name="Google Shape;1240;p91"/>
          <p:cNvSpPr txBox="1"/>
          <p:nvPr/>
        </p:nvSpPr>
        <p:spPr>
          <a:xfrm>
            <a:off x="20743146" y="11501749"/>
            <a:ext cx="2325600" cy="831000"/>
          </a:xfrm>
          <a:prstGeom prst="rect">
            <a:avLst/>
          </a:prstGeom>
          <a:noFill/>
          <a:ln>
            <a:noFill/>
          </a:ln>
        </p:spPr>
        <p:txBody>
          <a:bodyPr spcFirstLastPara="1" wrap="square" lIns="91400" tIns="45700" rIns="91400"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In-domain queries</a:t>
            </a:r>
            <a:endParaRPr sz="1600" b="0" i="0" u="none" strike="noStrike" cap="none">
              <a:solidFill>
                <a:srgbClr val="000000"/>
              </a:solidFill>
              <a:latin typeface="Arial"/>
              <a:ea typeface="Arial"/>
              <a:cs typeface="Arial"/>
              <a:sym typeface="Arial"/>
            </a:endParaRPr>
          </a:p>
        </p:txBody>
      </p:sp>
      <p:sp>
        <p:nvSpPr>
          <p:cNvPr id="1241" name="Google Shape;1241;p91"/>
          <p:cNvSpPr/>
          <p:nvPr/>
        </p:nvSpPr>
        <p:spPr>
          <a:xfrm rot="5400000">
            <a:off x="14495287" y="7088191"/>
            <a:ext cx="501632" cy="11873640"/>
          </a:xfrm>
          <a:prstGeom prst="rightBrace">
            <a:avLst>
              <a:gd name="adj1" fmla="val 33002"/>
              <a:gd name="adj2" fmla="val 50000"/>
            </a:avLst>
          </a:prstGeom>
          <a:noFill/>
          <a:ln w="15875" cap="flat" cmpd="sng">
            <a:solidFill>
              <a:schemeClr val="accent5"/>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chemeClr val="dk1"/>
              </a:buClr>
              <a:buSzPts val="2000"/>
              <a:buFont typeface="Arial"/>
              <a:buNone/>
            </a:pPr>
            <a:endParaRPr sz="2000" b="0" i="0" u="none" strike="noStrike" cap="none">
              <a:solidFill>
                <a:srgbClr val="FFFFFF"/>
              </a:solidFill>
              <a:latin typeface="Arial"/>
              <a:ea typeface="Arial"/>
              <a:cs typeface="Arial"/>
              <a:sym typeface="Arial"/>
            </a:endParaRPr>
          </a:p>
        </p:txBody>
      </p:sp>
      <p:sp>
        <p:nvSpPr>
          <p:cNvPr id="1242" name="Google Shape;1242;p91"/>
          <p:cNvSpPr/>
          <p:nvPr/>
        </p:nvSpPr>
        <p:spPr>
          <a:xfrm rot="5400000">
            <a:off x="28833457" y="7121581"/>
            <a:ext cx="501632" cy="11873640"/>
          </a:xfrm>
          <a:prstGeom prst="rightBrace">
            <a:avLst>
              <a:gd name="adj1" fmla="val 33002"/>
              <a:gd name="adj2" fmla="val 50000"/>
            </a:avLst>
          </a:prstGeom>
          <a:noFill/>
          <a:ln w="15875" cap="flat" cmpd="sng">
            <a:solidFill>
              <a:schemeClr val="accent5"/>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chemeClr val="dk1"/>
              </a:buClr>
              <a:buSzPts val="2000"/>
              <a:buFont typeface="Arial"/>
              <a:buNone/>
            </a:pPr>
            <a:endParaRPr sz="2000" b="0" i="0" u="none" strike="noStrike" cap="none">
              <a:solidFill>
                <a:srgbClr val="FFFFFF"/>
              </a:solidFill>
              <a:latin typeface="Arial"/>
              <a:ea typeface="Arial"/>
              <a:cs typeface="Arial"/>
              <a:sym typeface="Arial"/>
            </a:endParaRPr>
          </a:p>
        </p:txBody>
      </p:sp>
      <p:sp>
        <p:nvSpPr>
          <p:cNvPr id="1243" name="Google Shape;1243;p91"/>
          <p:cNvSpPr txBox="1"/>
          <p:nvPr/>
        </p:nvSpPr>
        <p:spPr>
          <a:xfrm>
            <a:off x="11624604" y="13526081"/>
            <a:ext cx="6696600" cy="5541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600" b="0" i="0" u="none" strike="noStrike" cap="none">
                <a:solidFill>
                  <a:srgbClr val="000000"/>
                </a:solidFill>
                <a:latin typeface="Arial"/>
                <a:ea typeface="Arial"/>
                <a:cs typeface="Arial"/>
                <a:sym typeface="Arial"/>
              </a:rPr>
              <a:t>Model Development</a:t>
            </a:r>
            <a:endParaRPr sz="3600" b="0" i="0" u="none" strike="noStrike" cap="none">
              <a:solidFill>
                <a:srgbClr val="000000"/>
              </a:solidFill>
              <a:latin typeface="Arial"/>
              <a:ea typeface="Arial"/>
              <a:cs typeface="Arial"/>
              <a:sym typeface="Arial"/>
            </a:endParaRPr>
          </a:p>
        </p:txBody>
      </p:sp>
      <p:sp>
        <p:nvSpPr>
          <p:cNvPr id="1244" name="Google Shape;1244;p91"/>
          <p:cNvSpPr txBox="1"/>
          <p:nvPr/>
        </p:nvSpPr>
        <p:spPr>
          <a:xfrm>
            <a:off x="25095304" y="13547987"/>
            <a:ext cx="7977600" cy="5541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600" b="0" i="0" u="none" strike="noStrike" cap="none">
                <a:solidFill>
                  <a:srgbClr val="000000"/>
                </a:solidFill>
                <a:latin typeface="Arial"/>
                <a:ea typeface="Arial"/>
                <a:cs typeface="Arial"/>
                <a:sym typeface="Arial"/>
              </a:rPr>
              <a:t>Enterprise Application Deployment</a:t>
            </a:r>
            <a:endParaRPr sz="3600" b="0" i="0" u="none" strike="noStrike" cap="none">
              <a:solidFill>
                <a:srgbClr val="000000"/>
              </a:solidFill>
              <a:latin typeface="Arial"/>
              <a:ea typeface="Arial"/>
              <a:cs typeface="Arial"/>
              <a:sym typeface="Arial"/>
            </a:endParaRPr>
          </a:p>
        </p:txBody>
      </p:sp>
      <p:sp>
        <p:nvSpPr>
          <p:cNvPr id="1245" name="Google Shape;1245;p91"/>
          <p:cNvSpPr/>
          <p:nvPr/>
        </p:nvSpPr>
        <p:spPr>
          <a:xfrm>
            <a:off x="8492783" y="6555435"/>
            <a:ext cx="26930676" cy="1018404"/>
          </a:xfrm>
          <a:prstGeom prst="rect">
            <a:avLst/>
          </a:prstGeom>
          <a:solidFill>
            <a:schemeClr val="dk2"/>
          </a:solidFill>
          <a:ln w="25400"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rgbClr val="FFFFFF"/>
              </a:buClr>
              <a:buSzPts val="4800"/>
              <a:buFont typeface="Arial"/>
              <a:buNone/>
            </a:pPr>
            <a:r>
              <a:rPr lang="en-US" sz="4200" b="0" i="0" u="none" strike="noStrike" cap="none">
                <a:solidFill>
                  <a:srgbClr val="FFFFFF"/>
                </a:solidFill>
                <a:latin typeface="Arial"/>
                <a:ea typeface="Arial"/>
                <a:cs typeface="Arial"/>
                <a:sym typeface="Arial"/>
              </a:rPr>
              <a:t>NVIDIA NeMo</a:t>
            </a:r>
            <a:endParaRPr sz="42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0"/>
        <p:cNvGrpSpPr/>
        <p:nvPr/>
      </p:nvGrpSpPr>
      <p:grpSpPr>
        <a:xfrm>
          <a:off x="0" y="0"/>
          <a:ext cx="0" cy="0"/>
          <a:chOff x="0" y="0"/>
          <a:chExt cx="0" cy="0"/>
        </a:xfrm>
      </p:grpSpPr>
      <p:sp>
        <p:nvSpPr>
          <p:cNvPr id="1251" name="Google Shape;1251;p92"/>
          <p:cNvSpPr txBox="1">
            <a:spLocks noGrp="1"/>
          </p:cNvSpPr>
          <p:nvPr>
            <p:ph type="title"/>
          </p:nvPr>
        </p:nvSpPr>
        <p:spPr>
          <a:xfrm>
            <a:off x="183221" y="571307"/>
            <a:ext cx="36576000" cy="196977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a:latin typeface="Arial"/>
                <a:ea typeface="Arial"/>
                <a:cs typeface="Arial"/>
                <a:sym typeface="Arial"/>
              </a:rPr>
              <a:t>NVIDIA AI Inference Platform in the cloud</a:t>
            </a:r>
            <a:endParaRPr/>
          </a:p>
        </p:txBody>
      </p:sp>
      <p:sp>
        <p:nvSpPr>
          <p:cNvPr id="1252" name="Google Shape;1252;p92"/>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00"/>
              </a:buClr>
              <a:buSzPts val="4800"/>
              <a:buNone/>
            </a:pPr>
            <a:r>
              <a:rPr lang="en-US" sz="4800">
                <a:solidFill>
                  <a:schemeClr val="dk2"/>
                </a:solidFill>
              </a:rPr>
              <a:t>Broad and deep support of the NVIDIA Inference Platform in the cloud</a:t>
            </a:r>
            <a:endParaRPr sz="4800">
              <a:solidFill>
                <a:schemeClr val="dk2"/>
              </a:solidFill>
            </a:endParaRPr>
          </a:p>
        </p:txBody>
      </p:sp>
      <p:sp>
        <p:nvSpPr>
          <p:cNvPr id="1253" name="Google Shape;1253;p92"/>
          <p:cNvSpPr/>
          <p:nvPr/>
        </p:nvSpPr>
        <p:spPr>
          <a:xfrm>
            <a:off x="998889" y="5664376"/>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254" name="Google Shape;1254;p92"/>
          <p:cNvSpPr txBox="1"/>
          <p:nvPr/>
        </p:nvSpPr>
        <p:spPr>
          <a:xfrm>
            <a:off x="2870031" y="6021372"/>
            <a:ext cx="3111510"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Production Runtimes</a:t>
            </a:r>
            <a:endParaRPr sz="1200" b="0" i="0" u="none" strike="noStrike" cap="none">
              <a:solidFill>
                <a:srgbClr val="000000"/>
              </a:solidFill>
              <a:latin typeface="Arial"/>
              <a:ea typeface="Arial"/>
              <a:cs typeface="Arial"/>
              <a:sym typeface="Arial"/>
            </a:endParaRPr>
          </a:p>
        </p:txBody>
      </p:sp>
      <p:sp>
        <p:nvSpPr>
          <p:cNvPr id="1255" name="Google Shape;1255;p92"/>
          <p:cNvSpPr/>
          <p:nvPr/>
        </p:nvSpPr>
        <p:spPr>
          <a:xfrm>
            <a:off x="998890" y="8060652"/>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1256" name="Google Shape;1256;p92" descr="A picture containing light, drawing&#10;&#10;Description automatically generated"/>
          <p:cNvPicPr preferRelativeResize="0"/>
          <p:nvPr/>
        </p:nvPicPr>
        <p:blipFill rotWithShape="1">
          <a:blip r:embed="rId3">
            <a:alphaModFix/>
          </a:blip>
          <a:srcRect/>
          <a:stretch/>
        </p:blipFill>
        <p:spPr>
          <a:xfrm>
            <a:off x="931683" y="8072285"/>
            <a:ext cx="1937513" cy="2037426"/>
          </a:xfrm>
          <a:prstGeom prst="rect">
            <a:avLst/>
          </a:prstGeom>
          <a:noFill/>
          <a:ln>
            <a:noFill/>
          </a:ln>
        </p:spPr>
      </p:pic>
      <p:sp>
        <p:nvSpPr>
          <p:cNvPr id="1257" name="Google Shape;1257;p92"/>
          <p:cNvSpPr txBox="1"/>
          <p:nvPr/>
        </p:nvSpPr>
        <p:spPr>
          <a:xfrm>
            <a:off x="2870031" y="8543768"/>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1258" name="Google Shape;1258;p92"/>
          <p:cNvSpPr/>
          <p:nvPr/>
        </p:nvSpPr>
        <p:spPr>
          <a:xfrm>
            <a:off x="998890" y="15085352"/>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259" name="Google Shape;1259;p92" descr="A picture containing building, window, drawing, light&#10;&#10;Description automatically generated"/>
          <p:cNvPicPr preferRelativeResize="0"/>
          <p:nvPr/>
        </p:nvPicPr>
        <p:blipFill rotWithShape="1">
          <a:blip r:embed="rId4">
            <a:alphaModFix/>
          </a:blip>
          <a:srcRect/>
          <a:stretch/>
        </p:blipFill>
        <p:spPr>
          <a:xfrm>
            <a:off x="1120622" y="15361318"/>
            <a:ext cx="1574310" cy="1655494"/>
          </a:xfrm>
          <a:prstGeom prst="rect">
            <a:avLst/>
          </a:prstGeom>
          <a:noFill/>
          <a:ln>
            <a:noFill/>
          </a:ln>
        </p:spPr>
      </p:pic>
      <p:sp>
        <p:nvSpPr>
          <p:cNvPr id="1260" name="Google Shape;1260;p92"/>
          <p:cNvSpPr txBox="1"/>
          <p:nvPr/>
        </p:nvSpPr>
        <p:spPr>
          <a:xfrm>
            <a:off x="2870031" y="15353307"/>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1261" name="Google Shape;1261;p92"/>
          <p:cNvSpPr/>
          <p:nvPr/>
        </p:nvSpPr>
        <p:spPr>
          <a:xfrm>
            <a:off x="998890" y="17481627"/>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1262" name="Google Shape;1262;p92" descr="A picture containing drawing&#10;&#10;Description automatically generated"/>
          <p:cNvPicPr preferRelativeResize="0"/>
          <p:nvPr/>
        </p:nvPicPr>
        <p:blipFill rotWithShape="1">
          <a:blip r:embed="rId5">
            <a:alphaModFix/>
          </a:blip>
          <a:srcRect/>
          <a:stretch/>
        </p:blipFill>
        <p:spPr>
          <a:xfrm>
            <a:off x="1093038" y="17661058"/>
            <a:ext cx="1579617" cy="1661074"/>
          </a:xfrm>
          <a:prstGeom prst="rect">
            <a:avLst/>
          </a:prstGeom>
          <a:noFill/>
          <a:ln>
            <a:noFill/>
          </a:ln>
        </p:spPr>
      </p:pic>
      <p:sp>
        <p:nvSpPr>
          <p:cNvPr id="1263" name="Google Shape;1263;p92"/>
          <p:cNvSpPr txBox="1"/>
          <p:nvPr/>
        </p:nvSpPr>
        <p:spPr>
          <a:xfrm>
            <a:off x="2870031" y="17877624"/>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1264" name="Google Shape;1264;p92"/>
          <p:cNvSpPr/>
          <p:nvPr/>
        </p:nvSpPr>
        <p:spPr>
          <a:xfrm>
            <a:off x="998890" y="12836401"/>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265" name="Google Shape;1265;p92"/>
          <p:cNvSpPr txBox="1"/>
          <p:nvPr/>
        </p:nvSpPr>
        <p:spPr>
          <a:xfrm>
            <a:off x="2870031" y="13160532"/>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1266" name="Google Shape;1266;p92" descr="A picture containing drawing&#10;&#10;Description automatically generated"/>
          <p:cNvPicPr preferRelativeResize="0"/>
          <p:nvPr/>
        </p:nvPicPr>
        <p:blipFill rotWithShape="1">
          <a:blip r:embed="rId6">
            <a:alphaModFix/>
          </a:blip>
          <a:srcRect/>
          <a:stretch/>
        </p:blipFill>
        <p:spPr>
          <a:xfrm>
            <a:off x="1003290" y="12855926"/>
            <a:ext cx="1904310" cy="2002511"/>
          </a:xfrm>
          <a:prstGeom prst="rect">
            <a:avLst/>
          </a:prstGeom>
          <a:noFill/>
          <a:ln>
            <a:noFill/>
          </a:ln>
        </p:spPr>
      </p:pic>
      <p:sp>
        <p:nvSpPr>
          <p:cNvPr id="1267" name="Google Shape;1267;p92"/>
          <p:cNvSpPr/>
          <p:nvPr/>
        </p:nvSpPr>
        <p:spPr>
          <a:xfrm>
            <a:off x="998890" y="10456928"/>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268" name="Google Shape;1268;p92"/>
          <p:cNvSpPr txBox="1"/>
          <p:nvPr/>
        </p:nvSpPr>
        <p:spPr>
          <a:xfrm>
            <a:off x="2870031" y="1087500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1269" name="Google Shape;1269;p92" descr="A close up of a sign&#10;&#10;Description automatically generated"/>
          <p:cNvPicPr preferRelativeResize="0"/>
          <p:nvPr/>
        </p:nvPicPr>
        <p:blipFill rotWithShape="1">
          <a:blip r:embed="rId7">
            <a:alphaModFix/>
          </a:blip>
          <a:srcRect/>
          <a:stretch/>
        </p:blipFill>
        <p:spPr>
          <a:xfrm>
            <a:off x="1316540" y="10795146"/>
            <a:ext cx="1290077" cy="1356604"/>
          </a:xfrm>
          <a:prstGeom prst="rect">
            <a:avLst/>
          </a:prstGeom>
          <a:noFill/>
          <a:ln>
            <a:noFill/>
          </a:ln>
        </p:spPr>
      </p:pic>
      <p:sp>
        <p:nvSpPr>
          <p:cNvPr id="1270" name="Google Shape;1270;p92"/>
          <p:cNvSpPr txBox="1"/>
          <p:nvPr/>
        </p:nvSpPr>
        <p:spPr>
          <a:xfrm>
            <a:off x="6286143" y="20002693"/>
            <a:ext cx="25498368" cy="369291"/>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1800"/>
              <a:buFont typeface="Arial"/>
              <a:buAutoNum type="arabicPeriod"/>
            </a:pPr>
            <a:r>
              <a:rPr lang="en-US" sz="1800" b="0" i="0" u="none" strike="noStrike" cap="none">
                <a:solidFill>
                  <a:srgbClr val="000000"/>
                </a:solidFill>
                <a:latin typeface="Arial"/>
                <a:ea typeface="Arial"/>
                <a:cs typeface="Arial"/>
                <a:sym typeface="Arial"/>
              </a:rPr>
              <a:t>Cloud service providers listed in alphabetical order. Please visit CSP’s respective website for latest NVIDIA GPU powered compute Instances at  </a:t>
            </a:r>
            <a:r>
              <a:rPr lang="en-US" sz="1800" b="0" i="0" u="sng" strike="noStrike" cap="none">
                <a:solidFill>
                  <a:srgbClr val="000000"/>
                </a:solidFill>
                <a:latin typeface="Arial"/>
                <a:ea typeface="Arial"/>
                <a:cs typeface="Arial"/>
                <a:sym typeface="Arial"/>
                <a:hlinkClick r:id="rId8">
                  <a:extLst>
                    <a:ext uri="{A12FA001-AC4F-418D-AE19-62706E023703}">
                      <ahyp:hlinkClr xmlns:ahyp="http://schemas.microsoft.com/office/drawing/2018/hyperlinkcolor" val="tx"/>
                    </a:ext>
                  </a:extLst>
                </a:hlinkClick>
              </a:rPr>
              <a:t>www.aws.com</a:t>
            </a:r>
            <a:r>
              <a:rPr lang="en-US" sz="1800" b="0" i="0" u="none" strike="noStrike" cap="none">
                <a:solidFill>
                  <a:srgbClr val="000000"/>
                </a:solidFill>
                <a:latin typeface="Arial"/>
                <a:ea typeface="Arial"/>
                <a:cs typeface="Arial"/>
                <a:sym typeface="Arial"/>
              </a:rPr>
              <a:t> , </a:t>
            </a:r>
            <a:r>
              <a:rPr lang="en-US" sz="1800" b="0" i="0" u="sng" strike="noStrike" cap="none">
                <a:solidFill>
                  <a:srgbClr val="000000"/>
                </a:solidFill>
                <a:latin typeface="Arial"/>
                <a:ea typeface="Arial"/>
                <a:cs typeface="Arial"/>
                <a:sym typeface="Arial"/>
                <a:hlinkClick r:id="rId9">
                  <a:extLst>
                    <a:ext uri="{A12FA001-AC4F-418D-AE19-62706E023703}">
                      <ahyp:hlinkClr xmlns:ahyp="http://schemas.microsoft.com/office/drawing/2018/hyperlinkcolor" val="tx"/>
                    </a:ext>
                  </a:extLst>
                </a:hlinkClick>
              </a:rPr>
              <a:t>www.cloud.google.com</a:t>
            </a:r>
            <a:r>
              <a:rPr lang="en-US" sz="1800" b="0" i="0" u="none" strike="noStrike" cap="none">
                <a:solidFill>
                  <a:srgbClr val="000000"/>
                </a:solidFill>
                <a:latin typeface="Arial"/>
                <a:ea typeface="Arial"/>
                <a:cs typeface="Arial"/>
                <a:sym typeface="Arial"/>
              </a:rPr>
              <a:t>, </a:t>
            </a:r>
            <a:r>
              <a:rPr lang="en-US" sz="1800" b="0" i="0" u="sng" strike="noStrike" cap="none">
                <a:solidFill>
                  <a:srgbClr val="000000"/>
                </a:solidFill>
                <a:latin typeface="Arial"/>
                <a:ea typeface="Arial"/>
                <a:cs typeface="Arial"/>
                <a:sym typeface="Arial"/>
                <a:hlinkClick r:id="rId10">
                  <a:extLst>
                    <a:ext uri="{A12FA001-AC4F-418D-AE19-62706E023703}">
                      <ahyp:hlinkClr xmlns:ahyp="http://schemas.microsoft.com/office/drawing/2018/hyperlinkcolor" val="tx"/>
                    </a:ext>
                  </a:extLst>
                </a:hlinkClick>
              </a:rPr>
              <a:t>www.azure.Microsoft.com</a:t>
            </a:r>
            <a:r>
              <a:rPr lang="en-US" sz="1800" b="0" i="0" u="none" strike="noStrike" cap="none">
                <a:solidFill>
                  <a:srgbClr val="000000"/>
                </a:solidFill>
                <a:latin typeface="Arial"/>
                <a:ea typeface="Arial"/>
                <a:cs typeface="Arial"/>
                <a:sym typeface="Arial"/>
              </a:rPr>
              <a:t>, and </a:t>
            </a:r>
            <a:r>
              <a:rPr lang="en-US" sz="1800" b="0" i="0" u="sng" strike="noStrike" cap="none">
                <a:solidFill>
                  <a:srgbClr val="000000"/>
                </a:solidFill>
                <a:latin typeface="Arial"/>
                <a:ea typeface="Arial"/>
                <a:cs typeface="Arial"/>
                <a:sym typeface="Arial"/>
                <a:hlinkClick r:id="rId11">
                  <a:extLst>
                    <a:ext uri="{A12FA001-AC4F-418D-AE19-62706E023703}">
                      <ahyp:hlinkClr xmlns:ahyp="http://schemas.microsoft.com/office/drawing/2018/hyperlinkcolor" val="tx"/>
                    </a:ext>
                  </a:extLst>
                </a:hlinkClick>
              </a:rPr>
              <a:t>www.oracle.com</a:t>
            </a:r>
            <a:r>
              <a:rPr lang="en-US" sz="18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pic>
        <p:nvPicPr>
          <p:cNvPr id="1271" name="Google Shape;1271;p92"/>
          <p:cNvPicPr preferRelativeResize="0"/>
          <p:nvPr/>
        </p:nvPicPr>
        <p:blipFill rotWithShape="1">
          <a:blip r:embed="rId12">
            <a:alphaModFix/>
          </a:blip>
          <a:srcRect/>
          <a:stretch/>
        </p:blipFill>
        <p:spPr>
          <a:xfrm>
            <a:off x="6390557" y="5756150"/>
            <a:ext cx="29300272" cy="13418373"/>
          </a:xfrm>
          <a:prstGeom prst="rect">
            <a:avLst/>
          </a:prstGeom>
          <a:noFill/>
          <a:ln>
            <a:noFill/>
          </a:ln>
        </p:spPr>
      </p:pic>
      <p:pic>
        <p:nvPicPr>
          <p:cNvPr id="1272" name="Google Shape;1272;p92"/>
          <p:cNvPicPr preferRelativeResize="0"/>
          <p:nvPr/>
        </p:nvPicPr>
        <p:blipFill rotWithShape="1">
          <a:blip r:embed="rId13">
            <a:alphaModFix/>
          </a:blip>
          <a:srcRect/>
          <a:stretch/>
        </p:blipFill>
        <p:spPr>
          <a:xfrm>
            <a:off x="1476217" y="6174262"/>
            <a:ext cx="1130400" cy="1124047"/>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77"/>
        <p:cNvGrpSpPr/>
        <p:nvPr/>
      </p:nvGrpSpPr>
      <p:grpSpPr>
        <a:xfrm>
          <a:off x="0" y="0"/>
          <a:ext cx="0" cy="0"/>
          <a:chOff x="0" y="0"/>
          <a:chExt cx="0" cy="0"/>
        </a:xfrm>
      </p:grpSpPr>
      <p:sp>
        <p:nvSpPr>
          <p:cNvPr id="1278" name="Google Shape;1278;p93"/>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a:t>NVIDIA AI Enterprise</a:t>
            </a:r>
            <a:endParaRPr/>
          </a:p>
        </p:txBody>
      </p:sp>
      <p:sp>
        <p:nvSpPr>
          <p:cNvPr id="1279" name="Google Shape;1279;p93"/>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1280" name="Google Shape;1280;p93"/>
          <p:cNvSpPr/>
          <p:nvPr/>
        </p:nvSpPr>
        <p:spPr>
          <a:xfrm>
            <a:off x="985637" y="5001767"/>
            <a:ext cx="5073900" cy="21078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281" name="Google Shape;1281;p93"/>
          <p:cNvSpPr/>
          <p:nvPr/>
        </p:nvSpPr>
        <p:spPr>
          <a:xfrm>
            <a:off x="985638" y="7398043"/>
            <a:ext cx="5074092" cy="210787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282" name="Google Shape;1282;p93" descr="A picture containing light, drawing&#10;&#10;Description automatically generated"/>
          <p:cNvPicPr preferRelativeResize="0"/>
          <p:nvPr/>
        </p:nvPicPr>
        <p:blipFill rotWithShape="1">
          <a:blip r:embed="rId3">
            <a:alphaModFix/>
          </a:blip>
          <a:srcRect/>
          <a:stretch/>
        </p:blipFill>
        <p:spPr>
          <a:xfrm>
            <a:off x="918431" y="7409676"/>
            <a:ext cx="1937513" cy="2037426"/>
          </a:xfrm>
          <a:prstGeom prst="rect">
            <a:avLst/>
          </a:prstGeom>
          <a:noFill/>
          <a:ln>
            <a:noFill/>
          </a:ln>
        </p:spPr>
      </p:pic>
      <p:sp>
        <p:nvSpPr>
          <p:cNvPr id="1283" name="Google Shape;1283;p93"/>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1284" name="Google Shape;1284;p93"/>
          <p:cNvSpPr/>
          <p:nvPr/>
        </p:nvSpPr>
        <p:spPr>
          <a:xfrm>
            <a:off x="985638" y="14422743"/>
            <a:ext cx="5074092" cy="210787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285" name="Google Shape;1285;p93" descr="A picture containing building, window, drawing, light&#10;&#10;Description automatically generated"/>
          <p:cNvPicPr preferRelativeResize="0"/>
          <p:nvPr/>
        </p:nvPicPr>
        <p:blipFill rotWithShape="1">
          <a:blip r:embed="rId4">
            <a:alphaModFix/>
          </a:blip>
          <a:srcRect/>
          <a:stretch/>
        </p:blipFill>
        <p:spPr>
          <a:xfrm>
            <a:off x="1107370" y="14698709"/>
            <a:ext cx="1574310" cy="1655494"/>
          </a:xfrm>
          <a:prstGeom prst="rect">
            <a:avLst/>
          </a:prstGeom>
          <a:noFill/>
          <a:ln>
            <a:noFill/>
          </a:ln>
        </p:spPr>
      </p:pic>
      <p:sp>
        <p:nvSpPr>
          <p:cNvPr id="1286" name="Google Shape;1286;p93"/>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1287" name="Google Shape;1287;p93"/>
          <p:cNvSpPr/>
          <p:nvPr/>
        </p:nvSpPr>
        <p:spPr>
          <a:xfrm>
            <a:off x="985638" y="16819018"/>
            <a:ext cx="5074092" cy="210787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1288" name="Google Shape;1288;p93" descr="A picture containing drawing&#10;&#10;Description automatically generated"/>
          <p:cNvPicPr preferRelativeResize="0"/>
          <p:nvPr/>
        </p:nvPicPr>
        <p:blipFill rotWithShape="1">
          <a:blip r:embed="rId5">
            <a:alphaModFix/>
          </a:blip>
          <a:srcRect/>
          <a:stretch/>
        </p:blipFill>
        <p:spPr>
          <a:xfrm>
            <a:off x="1079786" y="16998449"/>
            <a:ext cx="1579617" cy="1661074"/>
          </a:xfrm>
          <a:prstGeom prst="rect">
            <a:avLst/>
          </a:prstGeom>
          <a:noFill/>
          <a:ln>
            <a:noFill/>
          </a:ln>
        </p:spPr>
      </p:pic>
      <p:sp>
        <p:nvSpPr>
          <p:cNvPr id="1289" name="Google Shape;1289;p93"/>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1290" name="Google Shape;1290;p93"/>
          <p:cNvSpPr/>
          <p:nvPr/>
        </p:nvSpPr>
        <p:spPr>
          <a:xfrm>
            <a:off x="985638" y="12173792"/>
            <a:ext cx="5074092" cy="210787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291" name="Google Shape;1291;p93"/>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1292" name="Google Shape;1292;p93" descr="A picture containing drawing&#10;&#10;Description automatically generated"/>
          <p:cNvPicPr preferRelativeResize="0"/>
          <p:nvPr/>
        </p:nvPicPr>
        <p:blipFill rotWithShape="1">
          <a:blip r:embed="rId6">
            <a:alphaModFix/>
          </a:blip>
          <a:srcRect/>
          <a:stretch/>
        </p:blipFill>
        <p:spPr>
          <a:xfrm>
            <a:off x="990038" y="12193317"/>
            <a:ext cx="1904310" cy="2002511"/>
          </a:xfrm>
          <a:prstGeom prst="rect">
            <a:avLst/>
          </a:prstGeom>
          <a:noFill/>
          <a:ln>
            <a:noFill/>
          </a:ln>
        </p:spPr>
      </p:pic>
      <p:sp>
        <p:nvSpPr>
          <p:cNvPr id="1293" name="Google Shape;1293;p93"/>
          <p:cNvSpPr/>
          <p:nvPr/>
        </p:nvSpPr>
        <p:spPr>
          <a:xfrm>
            <a:off x="985638" y="9794319"/>
            <a:ext cx="5074092" cy="2107871"/>
          </a:xfrm>
          <a:prstGeom prst="rect">
            <a:avLst/>
          </a:prstGeom>
          <a:solidFill>
            <a:schemeClr val="dk2">
              <a:alpha val="25490"/>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1294" name="Google Shape;1294;p93"/>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1295" name="Google Shape;1295;p93" descr="A close up of a sign&#10;&#10;Description automatically generated"/>
          <p:cNvPicPr preferRelativeResize="0"/>
          <p:nvPr/>
        </p:nvPicPr>
        <p:blipFill rotWithShape="1">
          <a:blip r:embed="rId7">
            <a:alphaModFix/>
          </a:blip>
          <a:srcRect/>
          <a:stretch/>
        </p:blipFill>
        <p:spPr>
          <a:xfrm>
            <a:off x="1303288" y="10132537"/>
            <a:ext cx="1290077" cy="1356604"/>
          </a:xfrm>
          <a:prstGeom prst="rect">
            <a:avLst/>
          </a:prstGeom>
          <a:noFill/>
          <a:ln>
            <a:noFill/>
          </a:ln>
        </p:spPr>
      </p:pic>
      <p:sp>
        <p:nvSpPr>
          <p:cNvPr id="1296" name="Google Shape;1296;p93"/>
          <p:cNvSpPr txBox="1"/>
          <p:nvPr/>
        </p:nvSpPr>
        <p:spPr>
          <a:xfrm>
            <a:off x="2795284" y="5378859"/>
            <a:ext cx="3111600" cy="1323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Production Runtimes </a:t>
            </a:r>
            <a:endParaRPr sz="1200" b="0" i="0" u="none" strike="noStrike" cap="none">
              <a:solidFill>
                <a:srgbClr val="000000"/>
              </a:solidFill>
              <a:latin typeface="Arial"/>
              <a:ea typeface="Arial"/>
              <a:cs typeface="Arial"/>
              <a:sym typeface="Arial"/>
            </a:endParaRPr>
          </a:p>
        </p:txBody>
      </p:sp>
      <p:pic>
        <p:nvPicPr>
          <p:cNvPr id="1297" name="Google Shape;1297;p93"/>
          <p:cNvPicPr preferRelativeResize="0"/>
          <p:nvPr/>
        </p:nvPicPr>
        <p:blipFill rotWithShape="1">
          <a:blip r:embed="rId8">
            <a:alphaModFix/>
          </a:blip>
          <a:srcRect/>
          <a:stretch/>
        </p:blipFill>
        <p:spPr>
          <a:xfrm>
            <a:off x="1394200" y="5487625"/>
            <a:ext cx="1130400" cy="1124047"/>
          </a:xfrm>
          <a:prstGeom prst="rect">
            <a:avLst/>
          </a:prstGeom>
          <a:noFill/>
          <a:ln>
            <a:noFill/>
          </a:ln>
        </p:spPr>
      </p:pic>
      <p:grpSp>
        <p:nvGrpSpPr>
          <p:cNvPr id="1298" name="Google Shape;1298;p93"/>
          <p:cNvGrpSpPr/>
          <p:nvPr/>
        </p:nvGrpSpPr>
        <p:grpSpPr>
          <a:xfrm>
            <a:off x="10024108" y="5017560"/>
            <a:ext cx="23039016" cy="13584130"/>
            <a:chOff x="10023935" y="4676040"/>
            <a:chExt cx="23617648" cy="13925300"/>
          </a:xfrm>
        </p:grpSpPr>
        <p:sp>
          <p:nvSpPr>
            <p:cNvPr id="1299" name="Google Shape;1299;p93"/>
            <p:cNvSpPr/>
            <p:nvPr/>
          </p:nvSpPr>
          <p:spPr>
            <a:xfrm>
              <a:off x="17503452" y="11738841"/>
              <a:ext cx="15787832" cy="5048228"/>
            </a:xfrm>
            <a:prstGeom prst="rect">
              <a:avLst/>
            </a:prstGeom>
            <a:noFill/>
            <a:ln w="19050" cap="flat" cmpd="sng">
              <a:solidFill>
                <a:schemeClr val="dk2"/>
              </a:solidFill>
              <a:prstDash val="solid"/>
              <a:round/>
              <a:headEnd type="none" w="sm" len="sm"/>
              <a:tailEnd type="none" w="sm" len="sm"/>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00" name="Google Shape;1300;p93"/>
            <p:cNvSpPr/>
            <p:nvPr/>
          </p:nvSpPr>
          <p:spPr>
            <a:xfrm>
              <a:off x="17503452" y="7661672"/>
              <a:ext cx="15787832" cy="3736076"/>
            </a:xfrm>
            <a:prstGeom prst="rect">
              <a:avLst/>
            </a:prstGeom>
            <a:noFill/>
            <a:ln w="19050" cap="flat" cmpd="sng">
              <a:solidFill>
                <a:schemeClr val="dk2"/>
              </a:solidFill>
              <a:prstDash val="solid"/>
              <a:round/>
              <a:headEnd type="none" w="sm" len="sm"/>
              <a:tailEnd type="none" w="sm" len="sm"/>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01" name="Google Shape;1301;p93"/>
            <p:cNvSpPr/>
            <p:nvPr/>
          </p:nvSpPr>
          <p:spPr>
            <a:xfrm>
              <a:off x="10365326" y="7661672"/>
              <a:ext cx="6806381" cy="9125808"/>
            </a:xfrm>
            <a:prstGeom prst="rect">
              <a:avLst/>
            </a:prstGeom>
            <a:noFill/>
            <a:ln w="19050" cap="flat" cmpd="sng">
              <a:solidFill>
                <a:schemeClr val="dk2"/>
              </a:solidFill>
              <a:prstDash val="solid"/>
              <a:round/>
              <a:headEnd type="none" w="sm" len="sm"/>
              <a:tailEnd type="none" w="sm" len="sm"/>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02" name="Google Shape;1302;p93"/>
            <p:cNvSpPr/>
            <p:nvPr/>
          </p:nvSpPr>
          <p:spPr>
            <a:xfrm>
              <a:off x="10696759" y="9262233"/>
              <a:ext cx="6142765" cy="2189074"/>
            </a:xfrm>
            <a:prstGeom prst="rect">
              <a:avLst/>
            </a:prstGeom>
            <a:solidFill>
              <a:srgbClr val="3B5C00"/>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dk1"/>
                  </a:solidFill>
                  <a:latin typeface="Arial"/>
                  <a:ea typeface="Arial"/>
                  <a:cs typeface="Arial"/>
                  <a:sym typeface="Arial"/>
                </a:rPr>
                <a:t>Cloud Native Management </a:t>
              </a: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and Orchestration</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1200"/>
                </a:spcBef>
                <a:spcAft>
                  <a:spcPts val="0"/>
                </a:spcAft>
                <a:buClr>
                  <a:srgbClr val="000000"/>
                </a:buClr>
                <a:buSzPts val="2800"/>
                <a:buFont typeface="Arial"/>
                <a:buNone/>
              </a:pPr>
              <a:r>
                <a:rPr lang="en-US" sz="2800" b="0" i="0" u="none" strike="noStrike" cap="none">
                  <a:solidFill>
                    <a:schemeClr val="dk1"/>
                  </a:solidFill>
                  <a:latin typeface="Arial"/>
                  <a:ea typeface="Arial"/>
                  <a:cs typeface="Arial"/>
                  <a:sym typeface="Arial"/>
                </a:rPr>
                <a:t>GPU Operator, Network Operator</a:t>
              </a:r>
              <a:endParaRPr sz="1600" b="0" i="0" u="none" strike="noStrike" cap="none">
                <a:solidFill>
                  <a:srgbClr val="000000"/>
                </a:solidFill>
                <a:latin typeface="Arial"/>
                <a:ea typeface="Arial"/>
                <a:cs typeface="Arial"/>
                <a:sym typeface="Arial"/>
              </a:endParaRPr>
            </a:p>
          </p:txBody>
        </p:sp>
        <p:sp>
          <p:nvSpPr>
            <p:cNvPr id="1303" name="Google Shape;1303;p93"/>
            <p:cNvSpPr/>
            <p:nvPr/>
          </p:nvSpPr>
          <p:spPr>
            <a:xfrm>
              <a:off x="18296425" y="13772631"/>
              <a:ext cx="14204201" cy="1863729"/>
            </a:xfrm>
            <a:prstGeom prst="rect">
              <a:avLst/>
            </a:prstGeom>
            <a:noFill/>
            <a:ln w="19050" cap="flat" cmpd="sng">
              <a:solidFill>
                <a:schemeClr val="dk2"/>
              </a:solidFill>
              <a:prstDash val="solid"/>
              <a:miter lim="800000"/>
              <a:headEnd type="none" w="sm" len="sm"/>
              <a:tailEnd type="none" w="sm" len="sm"/>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04" name="Google Shape;1304;p93"/>
            <p:cNvSpPr/>
            <p:nvPr/>
          </p:nvSpPr>
          <p:spPr>
            <a:xfrm>
              <a:off x="32401027" y="14602582"/>
              <a:ext cx="215021" cy="199955"/>
            </a:xfrm>
            <a:custGeom>
              <a:avLst/>
              <a:gdLst/>
              <a:ahLst/>
              <a:cxnLst/>
              <a:rect l="l" t="t" r="r" b="b"/>
              <a:pathLst>
                <a:path w="157" h="146" extrusionOk="0">
                  <a:moveTo>
                    <a:pt x="79" y="146"/>
                  </a:moveTo>
                  <a:lnTo>
                    <a:pt x="0" y="0"/>
                  </a:lnTo>
                  <a:lnTo>
                    <a:pt x="157" y="0"/>
                  </a:lnTo>
                  <a:lnTo>
                    <a:pt x="79" y="146"/>
                  </a:lnTo>
                  <a:close/>
                </a:path>
              </a:pathLst>
            </a:custGeom>
            <a:solidFill>
              <a:schemeClr val="dk2"/>
            </a:solidFill>
            <a:ln>
              <a:noFill/>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05" name="Google Shape;1305;p93"/>
            <p:cNvSpPr/>
            <p:nvPr/>
          </p:nvSpPr>
          <p:spPr>
            <a:xfrm>
              <a:off x="18184950" y="14602582"/>
              <a:ext cx="216389" cy="199955"/>
            </a:xfrm>
            <a:custGeom>
              <a:avLst/>
              <a:gdLst/>
              <a:ahLst/>
              <a:cxnLst/>
              <a:rect l="l" t="t" r="r" b="b"/>
              <a:pathLst>
                <a:path w="158" h="146" extrusionOk="0">
                  <a:moveTo>
                    <a:pt x="79" y="0"/>
                  </a:moveTo>
                  <a:lnTo>
                    <a:pt x="0" y="146"/>
                  </a:lnTo>
                  <a:lnTo>
                    <a:pt x="158" y="146"/>
                  </a:lnTo>
                  <a:lnTo>
                    <a:pt x="79" y="0"/>
                  </a:lnTo>
                  <a:close/>
                </a:path>
              </a:pathLst>
            </a:custGeom>
            <a:solidFill>
              <a:schemeClr val="dk2"/>
            </a:solidFill>
            <a:ln>
              <a:noFill/>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06" name="Google Shape;1306;p93"/>
            <p:cNvSpPr/>
            <p:nvPr/>
          </p:nvSpPr>
          <p:spPr>
            <a:xfrm>
              <a:off x="25298965" y="13668254"/>
              <a:ext cx="198585" cy="216389"/>
            </a:xfrm>
            <a:custGeom>
              <a:avLst/>
              <a:gdLst/>
              <a:ahLst/>
              <a:cxnLst/>
              <a:rect l="l" t="t" r="r" b="b"/>
              <a:pathLst>
                <a:path w="145" h="158" extrusionOk="0">
                  <a:moveTo>
                    <a:pt x="145" y="79"/>
                  </a:moveTo>
                  <a:lnTo>
                    <a:pt x="0" y="0"/>
                  </a:lnTo>
                  <a:lnTo>
                    <a:pt x="0" y="158"/>
                  </a:lnTo>
                  <a:lnTo>
                    <a:pt x="145" y="79"/>
                  </a:lnTo>
                  <a:close/>
                </a:path>
              </a:pathLst>
            </a:custGeom>
            <a:solidFill>
              <a:schemeClr val="dk2"/>
            </a:solidFill>
            <a:ln>
              <a:noFill/>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07" name="Google Shape;1307;p93"/>
            <p:cNvSpPr/>
            <p:nvPr/>
          </p:nvSpPr>
          <p:spPr>
            <a:xfrm>
              <a:off x="25298965" y="15529772"/>
              <a:ext cx="198585" cy="215021"/>
            </a:xfrm>
            <a:custGeom>
              <a:avLst/>
              <a:gdLst/>
              <a:ahLst/>
              <a:cxnLst/>
              <a:rect l="l" t="t" r="r" b="b"/>
              <a:pathLst>
                <a:path w="145" h="157" extrusionOk="0">
                  <a:moveTo>
                    <a:pt x="0" y="78"/>
                  </a:moveTo>
                  <a:lnTo>
                    <a:pt x="145" y="157"/>
                  </a:lnTo>
                  <a:lnTo>
                    <a:pt x="145" y="0"/>
                  </a:lnTo>
                  <a:lnTo>
                    <a:pt x="0" y="78"/>
                  </a:lnTo>
                  <a:close/>
                </a:path>
              </a:pathLst>
            </a:custGeom>
            <a:solidFill>
              <a:schemeClr val="dk2"/>
            </a:solidFill>
            <a:ln>
              <a:noFill/>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08" name="Google Shape;1308;p93"/>
            <p:cNvSpPr/>
            <p:nvPr/>
          </p:nvSpPr>
          <p:spPr>
            <a:xfrm>
              <a:off x="10023935" y="17438933"/>
              <a:ext cx="23617648" cy="1162407"/>
            </a:xfrm>
            <a:prstGeom prst="rect">
              <a:avLst/>
            </a:prstGeom>
            <a:solidFill>
              <a:srgbClr val="F2F2F2"/>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a:solidFill>
                    <a:schemeClr val="lt1"/>
                  </a:solidFill>
                  <a:latin typeface="Arial"/>
                  <a:ea typeface="Arial"/>
                  <a:cs typeface="Arial"/>
                  <a:sym typeface="Arial"/>
                </a:rPr>
                <a:t>Cloud  |  Data Center  |  Workstations  |  Edge</a:t>
              </a:r>
              <a:endParaRPr sz="1600" b="0" i="0" u="none" strike="noStrike" cap="none">
                <a:solidFill>
                  <a:srgbClr val="000000"/>
                </a:solidFill>
                <a:latin typeface="Arial"/>
                <a:ea typeface="Arial"/>
                <a:cs typeface="Arial"/>
                <a:sym typeface="Arial"/>
              </a:endParaRPr>
            </a:p>
          </p:txBody>
        </p:sp>
        <p:sp>
          <p:nvSpPr>
            <p:cNvPr id="1309" name="Google Shape;1309;p93"/>
            <p:cNvSpPr/>
            <p:nvPr/>
          </p:nvSpPr>
          <p:spPr>
            <a:xfrm>
              <a:off x="10048562" y="7208349"/>
              <a:ext cx="23568092" cy="9906851"/>
            </a:xfrm>
            <a:prstGeom prst="rect">
              <a:avLst/>
            </a:prstGeom>
            <a:noFill/>
            <a:ln w="19050" cap="flat" cmpd="sng">
              <a:solidFill>
                <a:schemeClr val="dk2"/>
              </a:solidFill>
              <a:prstDash val="solid"/>
              <a:miter lim="800000"/>
              <a:headEnd type="none" w="sm" len="sm"/>
              <a:tailEnd type="none" w="sm" len="sm"/>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10" name="Google Shape;1310;p93"/>
            <p:cNvSpPr/>
            <p:nvPr/>
          </p:nvSpPr>
          <p:spPr>
            <a:xfrm>
              <a:off x="10032524" y="6162008"/>
              <a:ext cx="23604720" cy="1162407"/>
            </a:xfrm>
            <a:prstGeom prst="rect">
              <a:avLst/>
            </a:prstGeom>
            <a:solidFill>
              <a:schemeClr val="dk2"/>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a:solidFill>
                    <a:schemeClr val="lt1"/>
                  </a:solidFill>
                  <a:latin typeface="Arial"/>
                  <a:ea typeface="Arial"/>
                  <a:cs typeface="Arial"/>
                  <a:sym typeface="Arial"/>
                </a:rPr>
                <a:t>NVIDIA AI Enterprise for Inference</a:t>
              </a:r>
              <a:endParaRPr sz="1600" b="0" i="0" u="none" strike="noStrike" cap="none">
                <a:solidFill>
                  <a:srgbClr val="000000"/>
                </a:solidFill>
                <a:latin typeface="Arial"/>
                <a:ea typeface="Arial"/>
                <a:cs typeface="Arial"/>
                <a:sym typeface="Arial"/>
              </a:endParaRPr>
            </a:p>
          </p:txBody>
        </p:sp>
        <p:sp>
          <p:nvSpPr>
            <p:cNvPr id="1311" name="Google Shape;1311;p93"/>
            <p:cNvSpPr/>
            <p:nvPr/>
          </p:nvSpPr>
          <p:spPr>
            <a:xfrm>
              <a:off x="10032524" y="4676040"/>
              <a:ext cx="7143576" cy="1162407"/>
            </a:xfrm>
            <a:prstGeom prst="rect">
              <a:avLst/>
            </a:prstGeom>
            <a:solidFill>
              <a:srgbClr val="F2F2F2"/>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a:solidFill>
                    <a:schemeClr val="lt1"/>
                  </a:solidFill>
                  <a:latin typeface="Arial"/>
                  <a:ea typeface="Arial"/>
                  <a:cs typeface="Arial"/>
                  <a:sym typeface="Arial"/>
                </a:rPr>
                <a:t>MLOps</a:t>
              </a:r>
              <a:endParaRPr sz="4000" b="0" i="0" u="none" strike="noStrike" cap="none">
                <a:solidFill>
                  <a:schemeClr val="lt1"/>
                </a:solidFill>
                <a:latin typeface="Arial"/>
                <a:ea typeface="Arial"/>
                <a:cs typeface="Arial"/>
                <a:sym typeface="Arial"/>
              </a:endParaRPr>
            </a:p>
          </p:txBody>
        </p:sp>
        <p:sp>
          <p:nvSpPr>
            <p:cNvPr id="1312" name="Google Shape;1312;p93"/>
            <p:cNvSpPr/>
            <p:nvPr/>
          </p:nvSpPr>
          <p:spPr>
            <a:xfrm>
              <a:off x="17503452" y="4676040"/>
              <a:ext cx="16133645" cy="1162407"/>
            </a:xfrm>
            <a:prstGeom prst="rect">
              <a:avLst/>
            </a:prstGeom>
            <a:solidFill>
              <a:srgbClr val="F2F2F2"/>
            </a:solidFill>
            <a:ln>
              <a:noFill/>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a:solidFill>
                    <a:schemeClr val="lt1"/>
                  </a:solidFill>
                  <a:latin typeface="Arial"/>
                  <a:ea typeface="Arial"/>
                  <a:cs typeface="Arial"/>
                  <a:sym typeface="Arial"/>
                </a:rPr>
                <a:t>AI Applications</a:t>
              </a:r>
              <a:endParaRPr sz="1600" b="0" i="0" u="none" strike="noStrike" cap="none">
                <a:solidFill>
                  <a:srgbClr val="000000"/>
                </a:solidFill>
                <a:latin typeface="Arial"/>
                <a:ea typeface="Arial"/>
                <a:cs typeface="Arial"/>
                <a:sym typeface="Arial"/>
              </a:endParaRPr>
            </a:p>
          </p:txBody>
        </p:sp>
        <p:sp>
          <p:nvSpPr>
            <p:cNvPr id="1313" name="Google Shape;1313;p93"/>
            <p:cNvSpPr/>
            <p:nvPr/>
          </p:nvSpPr>
          <p:spPr>
            <a:xfrm>
              <a:off x="28468265" y="9157858"/>
              <a:ext cx="966907" cy="960059"/>
            </a:xfrm>
            <a:custGeom>
              <a:avLst/>
              <a:gdLst/>
              <a:ahLst/>
              <a:cxnLst/>
              <a:rect l="l" t="t" r="r" b="b"/>
              <a:pathLst>
                <a:path w="233" h="231" extrusionOk="0">
                  <a:moveTo>
                    <a:pt x="0" y="0"/>
                  </a:moveTo>
                  <a:cubicBezTo>
                    <a:pt x="0" y="231"/>
                    <a:pt x="0" y="231"/>
                    <a:pt x="0" y="231"/>
                  </a:cubicBezTo>
                  <a:cubicBezTo>
                    <a:pt x="233" y="231"/>
                    <a:pt x="233" y="231"/>
                    <a:pt x="233" y="231"/>
                  </a:cubicBezTo>
                  <a:cubicBezTo>
                    <a:pt x="233" y="0"/>
                    <a:pt x="233" y="0"/>
                    <a:pt x="233" y="0"/>
                  </a:cubicBezTo>
                  <a:lnTo>
                    <a:pt x="0" y="0"/>
                  </a:lnTo>
                  <a:close/>
                  <a:moveTo>
                    <a:pt x="226" y="224"/>
                  </a:moveTo>
                  <a:cubicBezTo>
                    <a:pt x="7" y="224"/>
                    <a:pt x="7" y="224"/>
                    <a:pt x="7" y="224"/>
                  </a:cubicBezTo>
                  <a:cubicBezTo>
                    <a:pt x="7" y="7"/>
                    <a:pt x="7" y="7"/>
                    <a:pt x="7" y="7"/>
                  </a:cubicBezTo>
                  <a:cubicBezTo>
                    <a:pt x="226" y="7"/>
                    <a:pt x="226" y="7"/>
                    <a:pt x="226" y="7"/>
                  </a:cubicBezTo>
                  <a:lnTo>
                    <a:pt x="226" y="224"/>
                  </a:lnTo>
                  <a:close/>
                  <a:moveTo>
                    <a:pt x="81" y="196"/>
                  </a:moveTo>
                  <a:cubicBezTo>
                    <a:pt x="87" y="196"/>
                    <a:pt x="91" y="192"/>
                    <a:pt x="91" y="186"/>
                  </a:cubicBezTo>
                  <a:cubicBezTo>
                    <a:pt x="91" y="180"/>
                    <a:pt x="87" y="175"/>
                    <a:pt x="81" y="175"/>
                  </a:cubicBezTo>
                  <a:cubicBezTo>
                    <a:pt x="75" y="175"/>
                    <a:pt x="70" y="180"/>
                    <a:pt x="70" y="186"/>
                  </a:cubicBezTo>
                  <a:cubicBezTo>
                    <a:pt x="70" y="192"/>
                    <a:pt x="75" y="196"/>
                    <a:pt x="81" y="196"/>
                  </a:cubicBezTo>
                  <a:close/>
                  <a:moveTo>
                    <a:pt x="81" y="182"/>
                  </a:moveTo>
                  <a:cubicBezTo>
                    <a:pt x="83" y="182"/>
                    <a:pt x="84" y="184"/>
                    <a:pt x="84" y="186"/>
                  </a:cubicBezTo>
                  <a:cubicBezTo>
                    <a:pt x="84" y="188"/>
                    <a:pt x="83" y="189"/>
                    <a:pt x="81" y="189"/>
                  </a:cubicBezTo>
                  <a:cubicBezTo>
                    <a:pt x="79" y="189"/>
                    <a:pt x="77" y="188"/>
                    <a:pt x="77" y="186"/>
                  </a:cubicBezTo>
                  <a:cubicBezTo>
                    <a:pt x="77" y="184"/>
                    <a:pt x="79" y="182"/>
                    <a:pt x="81" y="182"/>
                  </a:cubicBezTo>
                  <a:close/>
                  <a:moveTo>
                    <a:pt x="60" y="205"/>
                  </a:moveTo>
                  <a:cubicBezTo>
                    <a:pt x="64" y="209"/>
                    <a:pt x="68" y="210"/>
                    <a:pt x="73" y="210"/>
                  </a:cubicBezTo>
                  <a:cubicBezTo>
                    <a:pt x="91" y="210"/>
                    <a:pt x="91" y="210"/>
                    <a:pt x="91" y="210"/>
                  </a:cubicBezTo>
                  <a:cubicBezTo>
                    <a:pt x="94" y="210"/>
                    <a:pt x="98" y="209"/>
                    <a:pt x="101" y="207"/>
                  </a:cubicBezTo>
                  <a:cubicBezTo>
                    <a:pt x="113" y="199"/>
                    <a:pt x="113" y="199"/>
                    <a:pt x="113" y="199"/>
                  </a:cubicBezTo>
                  <a:cubicBezTo>
                    <a:pt x="113" y="214"/>
                    <a:pt x="113" y="214"/>
                    <a:pt x="113" y="214"/>
                  </a:cubicBezTo>
                  <a:cubicBezTo>
                    <a:pt x="120" y="214"/>
                    <a:pt x="120" y="214"/>
                    <a:pt x="120" y="214"/>
                  </a:cubicBezTo>
                  <a:cubicBezTo>
                    <a:pt x="120" y="199"/>
                    <a:pt x="120" y="199"/>
                    <a:pt x="120" y="199"/>
                  </a:cubicBezTo>
                  <a:cubicBezTo>
                    <a:pt x="132" y="207"/>
                    <a:pt x="132" y="207"/>
                    <a:pt x="132" y="207"/>
                  </a:cubicBezTo>
                  <a:cubicBezTo>
                    <a:pt x="135" y="209"/>
                    <a:pt x="138" y="210"/>
                    <a:pt x="142" y="210"/>
                  </a:cubicBezTo>
                  <a:cubicBezTo>
                    <a:pt x="160" y="210"/>
                    <a:pt x="160" y="210"/>
                    <a:pt x="160" y="210"/>
                  </a:cubicBezTo>
                  <a:cubicBezTo>
                    <a:pt x="165" y="210"/>
                    <a:pt x="169" y="209"/>
                    <a:pt x="173" y="205"/>
                  </a:cubicBezTo>
                  <a:cubicBezTo>
                    <a:pt x="179" y="199"/>
                    <a:pt x="179" y="199"/>
                    <a:pt x="179" y="199"/>
                  </a:cubicBezTo>
                  <a:cubicBezTo>
                    <a:pt x="182" y="196"/>
                    <a:pt x="184" y="192"/>
                    <a:pt x="184" y="187"/>
                  </a:cubicBezTo>
                  <a:cubicBezTo>
                    <a:pt x="184" y="179"/>
                    <a:pt x="184" y="179"/>
                    <a:pt x="184" y="179"/>
                  </a:cubicBezTo>
                  <a:cubicBezTo>
                    <a:pt x="184" y="169"/>
                    <a:pt x="176" y="161"/>
                    <a:pt x="166" y="161"/>
                  </a:cubicBezTo>
                  <a:cubicBezTo>
                    <a:pt x="120" y="161"/>
                    <a:pt x="120" y="161"/>
                    <a:pt x="120" y="161"/>
                  </a:cubicBezTo>
                  <a:cubicBezTo>
                    <a:pt x="120" y="147"/>
                    <a:pt x="120" y="147"/>
                    <a:pt x="120" y="147"/>
                  </a:cubicBezTo>
                  <a:cubicBezTo>
                    <a:pt x="139" y="147"/>
                    <a:pt x="139" y="147"/>
                    <a:pt x="139" y="147"/>
                  </a:cubicBezTo>
                  <a:cubicBezTo>
                    <a:pt x="141" y="140"/>
                    <a:pt x="141" y="140"/>
                    <a:pt x="141" y="140"/>
                  </a:cubicBezTo>
                  <a:cubicBezTo>
                    <a:pt x="120" y="140"/>
                    <a:pt x="120" y="140"/>
                    <a:pt x="120" y="140"/>
                  </a:cubicBezTo>
                  <a:cubicBezTo>
                    <a:pt x="120" y="126"/>
                    <a:pt x="120" y="126"/>
                    <a:pt x="120" y="126"/>
                  </a:cubicBezTo>
                  <a:cubicBezTo>
                    <a:pt x="179" y="126"/>
                    <a:pt x="179" y="126"/>
                    <a:pt x="179" y="126"/>
                  </a:cubicBezTo>
                  <a:cubicBezTo>
                    <a:pt x="181" y="119"/>
                    <a:pt x="181" y="119"/>
                    <a:pt x="181" y="119"/>
                  </a:cubicBezTo>
                  <a:cubicBezTo>
                    <a:pt x="120" y="119"/>
                    <a:pt x="120" y="119"/>
                    <a:pt x="120" y="119"/>
                  </a:cubicBezTo>
                  <a:cubicBezTo>
                    <a:pt x="120" y="105"/>
                    <a:pt x="120" y="105"/>
                    <a:pt x="120" y="105"/>
                  </a:cubicBezTo>
                  <a:cubicBezTo>
                    <a:pt x="183" y="105"/>
                    <a:pt x="183" y="105"/>
                    <a:pt x="183" y="105"/>
                  </a:cubicBezTo>
                  <a:cubicBezTo>
                    <a:pt x="181" y="98"/>
                    <a:pt x="181" y="98"/>
                    <a:pt x="181" y="98"/>
                  </a:cubicBezTo>
                  <a:cubicBezTo>
                    <a:pt x="120" y="98"/>
                    <a:pt x="120" y="98"/>
                    <a:pt x="120" y="98"/>
                  </a:cubicBezTo>
                  <a:cubicBezTo>
                    <a:pt x="120" y="84"/>
                    <a:pt x="120" y="84"/>
                    <a:pt x="120" y="84"/>
                  </a:cubicBezTo>
                  <a:cubicBezTo>
                    <a:pt x="177" y="84"/>
                    <a:pt x="177" y="84"/>
                    <a:pt x="177" y="84"/>
                  </a:cubicBezTo>
                  <a:cubicBezTo>
                    <a:pt x="175" y="77"/>
                    <a:pt x="175" y="77"/>
                    <a:pt x="175" y="77"/>
                  </a:cubicBezTo>
                  <a:cubicBezTo>
                    <a:pt x="120" y="77"/>
                    <a:pt x="120" y="77"/>
                    <a:pt x="120" y="77"/>
                  </a:cubicBezTo>
                  <a:cubicBezTo>
                    <a:pt x="120" y="63"/>
                    <a:pt x="120" y="63"/>
                    <a:pt x="120" y="63"/>
                  </a:cubicBezTo>
                  <a:cubicBezTo>
                    <a:pt x="171" y="63"/>
                    <a:pt x="171" y="63"/>
                    <a:pt x="171" y="63"/>
                  </a:cubicBezTo>
                  <a:cubicBezTo>
                    <a:pt x="169" y="56"/>
                    <a:pt x="169" y="56"/>
                    <a:pt x="169" y="56"/>
                  </a:cubicBezTo>
                  <a:cubicBezTo>
                    <a:pt x="120" y="56"/>
                    <a:pt x="120" y="56"/>
                    <a:pt x="120" y="56"/>
                  </a:cubicBezTo>
                  <a:cubicBezTo>
                    <a:pt x="120" y="42"/>
                    <a:pt x="120" y="42"/>
                    <a:pt x="120" y="42"/>
                  </a:cubicBezTo>
                  <a:cubicBezTo>
                    <a:pt x="166" y="42"/>
                    <a:pt x="166" y="42"/>
                    <a:pt x="166" y="42"/>
                  </a:cubicBezTo>
                  <a:cubicBezTo>
                    <a:pt x="164" y="35"/>
                    <a:pt x="164" y="35"/>
                    <a:pt x="164" y="35"/>
                  </a:cubicBezTo>
                  <a:cubicBezTo>
                    <a:pt x="120" y="35"/>
                    <a:pt x="120" y="35"/>
                    <a:pt x="120" y="35"/>
                  </a:cubicBezTo>
                  <a:cubicBezTo>
                    <a:pt x="120" y="18"/>
                    <a:pt x="120" y="18"/>
                    <a:pt x="120" y="18"/>
                  </a:cubicBezTo>
                  <a:cubicBezTo>
                    <a:pt x="113" y="18"/>
                    <a:pt x="113" y="18"/>
                    <a:pt x="113" y="18"/>
                  </a:cubicBezTo>
                  <a:cubicBezTo>
                    <a:pt x="113" y="35"/>
                    <a:pt x="113" y="35"/>
                    <a:pt x="113" y="35"/>
                  </a:cubicBezTo>
                  <a:cubicBezTo>
                    <a:pt x="69" y="35"/>
                    <a:pt x="69" y="35"/>
                    <a:pt x="69" y="35"/>
                  </a:cubicBezTo>
                  <a:cubicBezTo>
                    <a:pt x="67" y="42"/>
                    <a:pt x="67" y="42"/>
                    <a:pt x="67" y="42"/>
                  </a:cubicBezTo>
                  <a:cubicBezTo>
                    <a:pt x="113" y="42"/>
                    <a:pt x="113" y="42"/>
                    <a:pt x="113" y="42"/>
                  </a:cubicBezTo>
                  <a:cubicBezTo>
                    <a:pt x="113" y="56"/>
                    <a:pt x="113" y="56"/>
                    <a:pt x="113" y="56"/>
                  </a:cubicBezTo>
                  <a:cubicBezTo>
                    <a:pt x="63" y="56"/>
                    <a:pt x="63" y="56"/>
                    <a:pt x="63" y="56"/>
                  </a:cubicBezTo>
                  <a:cubicBezTo>
                    <a:pt x="61" y="63"/>
                    <a:pt x="61" y="63"/>
                    <a:pt x="61" y="63"/>
                  </a:cubicBezTo>
                  <a:cubicBezTo>
                    <a:pt x="113" y="63"/>
                    <a:pt x="113" y="63"/>
                    <a:pt x="113" y="63"/>
                  </a:cubicBezTo>
                  <a:cubicBezTo>
                    <a:pt x="113" y="77"/>
                    <a:pt x="113" y="77"/>
                    <a:pt x="113" y="77"/>
                  </a:cubicBezTo>
                  <a:cubicBezTo>
                    <a:pt x="58" y="77"/>
                    <a:pt x="58" y="77"/>
                    <a:pt x="58" y="77"/>
                  </a:cubicBezTo>
                  <a:cubicBezTo>
                    <a:pt x="56" y="84"/>
                    <a:pt x="56" y="84"/>
                    <a:pt x="56" y="84"/>
                  </a:cubicBezTo>
                  <a:cubicBezTo>
                    <a:pt x="113" y="84"/>
                    <a:pt x="113" y="84"/>
                    <a:pt x="113" y="84"/>
                  </a:cubicBezTo>
                  <a:cubicBezTo>
                    <a:pt x="113" y="98"/>
                    <a:pt x="113" y="98"/>
                    <a:pt x="113" y="98"/>
                  </a:cubicBezTo>
                  <a:cubicBezTo>
                    <a:pt x="52" y="98"/>
                    <a:pt x="52" y="98"/>
                    <a:pt x="52" y="98"/>
                  </a:cubicBezTo>
                  <a:cubicBezTo>
                    <a:pt x="50" y="105"/>
                    <a:pt x="50" y="105"/>
                    <a:pt x="50" y="105"/>
                  </a:cubicBezTo>
                  <a:cubicBezTo>
                    <a:pt x="113" y="105"/>
                    <a:pt x="113" y="105"/>
                    <a:pt x="113" y="105"/>
                  </a:cubicBezTo>
                  <a:cubicBezTo>
                    <a:pt x="113" y="119"/>
                    <a:pt x="113" y="119"/>
                    <a:pt x="113" y="119"/>
                  </a:cubicBezTo>
                  <a:cubicBezTo>
                    <a:pt x="52" y="119"/>
                    <a:pt x="52" y="119"/>
                    <a:pt x="52" y="119"/>
                  </a:cubicBezTo>
                  <a:cubicBezTo>
                    <a:pt x="54" y="126"/>
                    <a:pt x="54" y="126"/>
                    <a:pt x="54" y="126"/>
                  </a:cubicBezTo>
                  <a:cubicBezTo>
                    <a:pt x="113" y="126"/>
                    <a:pt x="113" y="126"/>
                    <a:pt x="113" y="126"/>
                  </a:cubicBezTo>
                  <a:cubicBezTo>
                    <a:pt x="113" y="140"/>
                    <a:pt x="113" y="140"/>
                    <a:pt x="113" y="140"/>
                  </a:cubicBezTo>
                  <a:cubicBezTo>
                    <a:pt x="92" y="140"/>
                    <a:pt x="92" y="140"/>
                    <a:pt x="92" y="140"/>
                  </a:cubicBezTo>
                  <a:cubicBezTo>
                    <a:pt x="94" y="147"/>
                    <a:pt x="94" y="147"/>
                    <a:pt x="94" y="147"/>
                  </a:cubicBezTo>
                  <a:cubicBezTo>
                    <a:pt x="113" y="147"/>
                    <a:pt x="113" y="147"/>
                    <a:pt x="113" y="147"/>
                  </a:cubicBezTo>
                  <a:cubicBezTo>
                    <a:pt x="113" y="161"/>
                    <a:pt x="113" y="161"/>
                    <a:pt x="113" y="161"/>
                  </a:cubicBezTo>
                  <a:cubicBezTo>
                    <a:pt x="67" y="161"/>
                    <a:pt x="67" y="161"/>
                    <a:pt x="67" y="161"/>
                  </a:cubicBezTo>
                  <a:cubicBezTo>
                    <a:pt x="57" y="161"/>
                    <a:pt x="49" y="169"/>
                    <a:pt x="49" y="179"/>
                  </a:cubicBezTo>
                  <a:cubicBezTo>
                    <a:pt x="49" y="187"/>
                    <a:pt x="49" y="187"/>
                    <a:pt x="49" y="187"/>
                  </a:cubicBezTo>
                  <a:cubicBezTo>
                    <a:pt x="49" y="192"/>
                    <a:pt x="51" y="196"/>
                    <a:pt x="54" y="199"/>
                  </a:cubicBezTo>
                  <a:lnTo>
                    <a:pt x="60" y="205"/>
                  </a:lnTo>
                  <a:close/>
                  <a:moveTo>
                    <a:pt x="166" y="168"/>
                  </a:moveTo>
                  <a:cubicBezTo>
                    <a:pt x="172" y="168"/>
                    <a:pt x="177" y="173"/>
                    <a:pt x="177" y="179"/>
                  </a:cubicBezTo>
                  <a:cubicBezTo>
                    <a:pt x="177" y="187"/>
                    <a:pt x="177" y="187"/>
                    <a:pt x="177" y="187"/>
                  </a:cubicBezTo>
                  <a:cubicBezTo>
                    <a:pt x="177" y="190"/>
                    <a:pt x="176" y="193"/>
                    <a:pt x="174" y="195"/>
                  </a:cubicBezTo>
                  <a:cubicBezTo>
                    <a:pt x="168" y="200"/>
                    <a:pt x="168" y="200"/>
                    <a:pt x="168" y="200"/>
                  </a:cubicBezTo>
                  <a:cubicBezTo>
                    <a:pt x="166" y="202"/>
                    <a:pt x="163" y="203"/>
                    <a:pt x="160" y="203"/>
                  </a:cubicBezTo>
                  <a:cubicBezTo>
                    <a:pt x="142" y="203"/>
                    <a:pt x="142" y="203"/>
                    <a:pt x="142" y="203"/>
                  </a:cubicBezTo>
                  <a:cubicBezTo>
                    <a:pt x="140" y="203"/>
                    <a:pt x="138" y="203"/>
                    <a:pt x="136" y="202"/>
                  </a:cubicBezTo>
                  <a:cubicBezTo>
                    <a:pt x="120" y="191"/>
                    <a:pt x="120" y="191"/>
                    <a:pt x="120" y="191"/>
                  </a:cubicBezTo>
                  <a:cubicBezTo>
                    <a:pt x="120" y="168"/>
                    <a:pt x="120" y="168"/>
                    <a:pt x="120" y="168"/>
                  </a:cubicBezTo>
                  <a:lnTo>
                    <a:pt x="166" y="168"/>
                  </a:lnTo>
                  <a:close/>
                  <a:moveTo>
                    <a:pt x="56" y="179"/>
                  </a:moveTo>
                  <a:cubicBezTo>
                    <a:pt x="56" y="173"/>
                    <a:pt x="61" y="168"/>
                    <a:pt x="67" y="168"/>
                  </a:cubicBezTo>
                  <a:cubicBezTo>
                    <a:pt x="113" y="168"/>
                    <a:pt x="113" y="168"/>
                    <a:pt x="113" y="168"/>
                  </a:cubicBezTo>
                  <a:cubicBezTo>
                    <a:pt x="113" y="191"/>
                    <a:pt x="113" y="191"/>
                    <a:pt x="113" y="191"/>
                  </a:cubicBezTo>
                  <a:cubicBezTo>
                    <a:pt x="97" y="202"/>
                    <a:pt x="97" y="202"/>
                    <a:pt x="97" y="202"/>
                  </a:cubicBezTo>
                  <a:cubicBezTo>
                    <a:pt x="95" y="203"/>
                    <a:pt x="93" y="203"/>
                    <a:pt x="91" y="203"/>
                  </a:cubicBezTo>
                  <a:cubicBezTo>
                    <a:pt x="73" y="203"/>
                    <a:pt x="73" y="203"/>
                    <a:pt x="73" y="203"/>
                  </a:cubicBezTo>
                  <a:cubicBezTo>
                    <a:pt x="70" y="203"/>
                    <a:pt x="67" y="202"/>
                    <a:pt x="65" y="200"/>
                  </a:cubicBezTo>
                  <a:cubicBezTo>
                    <a:pt x="59" y="195"/>
                    <a:pt x="59" y="195"/>
                    <a:pt x="59" y="195"/>
                  </a:cubicBezTo>
                  <a:cubicBezTo>
                    <a:pt x="57" y="193"/>
                    <a:pt x="56" y="190"/>
                    <a:pt x="56" y="187"/>
                  </a:cubicBezTo>
                  <a:lnTo>
                    <a:pt x="56" y="179"/>
                  </a:lnTo>
                  <a:close/>
                  <a:moveTo>
                    <a:pt x="152" y="196"/>
                  </a:moveTo>
                  <a:cubicBezTo>
                    <a:pt x="158" y="196"/>
                    <a:pt x="162" y="192"/>
                    <a:pt x="162" y="186"/>
                  </a:cubicBezTo>
                  <a:cubicBezTo>
                    <a:pt x="162" y="180"/>
                    <a:pt x="157" y="175"/>
                    <a:pt x="152" y="175"/>
                  </a:cubicBezTo>
                  <a:cubicBezTo>
                    <a:pt x="146" y="175"/>
                    <a:pt x="141" y="180"/>
                    <a:pt x="141" y="186"/>
                  </a:cubicBezTo>
                  <a:cubicBezTo>
                    <a:pt x="141" y="192"/>
                    <a:pt x="146" y="196"/>
                    <a:pt x="152" y="196"/>
                  </a:cubicBezTo>
                  <a:close/>
                  <a:moveTo>
                    <a:pt x="152" y="182"/>
                  </a:moveTo>
                  <a:cubicBezTo>
                    <a:pt x="154" y="182"/>
                    <a:pt x="155" y="184"/>
                    <a:pt x="155" y="186"/>
                  </a:cubicBezTo>
                  <a:cubicBezTo>
                    <a:pt x="155" y="188"/>
                    <a:pt x="154" y="189"/>
                    <a:pt x="152" y="189"/>
                  </a:cubicBezTo>
                  <a:cubicBezTo>
                    <a:pt x="150" y="189"/>
                    <a:pt x="148" y="188"/>
                    <a:pt x="148" y="186"/>
                  </a:cubicBezTo>
                  <a:cubicBezTo>
                    <a:pt x="148" y="184"/>
                    <a:pt x="150" y="182"/>
                    <a:pt x="152" y="182"/>
                  </a:cubicBezTo>
                  <a:close/>
                </a:path>
              </a:pathLst>
            </a:custGeom>
            <a:solidFill>
              <a:srgbClr val="000000"/>
            </a:solidFill>
            <a:ln>
              <a:noFill/>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14" name="Google Shape;1314;p93"/>
            <p:cNvSpPr txBox="1"/>
            <p:nvPr/>
          </p:nvSpPr>
          <p:spPr>
            <a:xfrm>
              <a:off x="27373826" y="10413475"/>
              <a:ext cx="3317100" cy="889800"/>
            </a:xfrm>
            <a:prstGeom prst="rect">
              <a:avLst/>
            </a:prstGeom>
            <a:noFill/>
            <a:ln>
              <a:noFill/>
            </a:ln>
          </p:spPr>
          <p:txBody>
            <a:bodyPr spcFirstLastPara="1" wrap="square" lIns="91400" tIns="45700" rIns="91400" bIns="45700" anchor="t" anchorCtr="0">
              <a:sp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Medical Imaging</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ts val="2800"/>
                <a:buFont typeface="Arial"/>
                <a:buNone/>
              </a:pPr>
              <a:r>
                <a:rPr lang="en-US" sz="2800" b="0" i="0" u="none" strike="noStrike" cap="none">
                  <a:solidFill>
                    <a:schemeClr val="lt1"/>
                  </a:solidFill>
                  <a:latin typeface="Arial"/>
                  <a:ea typeface="Arial"/>
                  <a:cs typeface="Arial"/>
                  <a:sym typeface="Arial"/>
                </a:rPr>
                <a:t>Clara</a:t>
              </a:r>
              <a:endParaRPr sz="1600" b="0" i="0" u="none" strike="noStrike" cap="none">
                <a:solidFill>
                  <a:srgbClr val="000000"/>
                </a:solidFill>
                <a:latin typeface="Arial"/>
                <a:ea typeface="Arial"/>
                <a:cs typeface="Arial"/>
                <a:sym typeface="Arial"/>
              </a:endParaRPr>
            </a:p>
          </p:txBody>
        </p:sp>
        <p:grpSp>
          <p:nvGrpSpPr>
            <p:cNvPr id="1315" name="Google Shape;1315;p93"/>
            <p:cNvGrpSpPr/>
            <p:nvPr/>
          </p:nvGrpSpPr>
          <p:grpSpPr>
            <a:xfrm>
              <a:off x="31617796" y="9542524"/>
              <a:ext cx="564187" cy="132777"/>
              <a:chOff x="28898150" y="9078356"/>
              <a:chExt cx="628446" cy="147900"/>
            </a:xfrm>
          </p:grpSpPr>
          <p:sp>
            <p:nvSpPr>
              <p:cNvPr id="1316" name="Google Shape;1316;p93"/>
              <p:cNvSpPr/>
              <p:nvPr/>
            </p:nvSpPr>
            <p:spPr>
              <a:xfrm>
                <a:off x="28898150" y="9078356"/>
                <a:ext cx="147900" cy="147900"/>
              </a:xfrm>
              <a:prstGeom prst="ellipse">
                <a:avLst/>
              </a:prstGeom>
              <a:solidFill>
                <a:srgbClr val="000000"/>
              </a:solidFill>
              <a:ln>
                <a:noFill/>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17" name="Google Shape;1317;p93"/>
              <p:cNvSpPr/>
              <p:nvPr/>
            </p:nvSpPr>
            <p:spPr>
              <a:xfrm>
                <a:off x="29378696" y="9078356"/>
                <a:ext cx="147900" cy="147900"/>
              </a:xfrm>
              <a:prstGeom prst="ellipse">
                <a:avLst/>
              </a:prstGeom>
              <a:solidFill>
                <a:srgbClr val="000000"/>
              </a:solidFill>
              <a:ln>
                <a:noFill/>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318" name="Google Shape;1318;p93"/>
              <p:cNvSpPr/>
              <p:nvPr/>
            </p:nvSpPr>
            <p:spPr>
              <a:xfrm>
                <a:off x="29139186" y="9078356"/>
                <a:ext cx="147900" cy="147900"/>
              </a:xfrm>
              <a:prstGeom prst="ellipse">
                <a:avLst/>
              </a:prstGeom>
              <a:solidFill>
                <a:srgbClr val="000000"/>
              </a:solidFill>
              <a:ln>
                <a:noFill/>
              </a:ln>
            </p:spPr>
            <p:txBody>
              <a:bodyPr spcFirstLastPara="1" wrap="square" lIns="91400" tIns="45700" rIns="91400" bIns="45700" anchor="t"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grpSp>
        <p:sp>
          <p:nvSpPr>
            <p:cNvPr id="1319" name="Google Shape;1319;p93"/>
            <p:cNvSpPr txBox="1"/>
            <p:nvPr/>
          </p:nvSpPr>
          <p:spPr>
            <a:xfrm>
              <a:off x="31199346" y="10413475"/>
              <a:ext cx="1437000" cy="492300"/>
            </a:xfrm>
            <a:prstGeom prst="rect">
              <a:avLst/>
            </a:prstGeom>
            <a:noFill/>
            <a:ln>
              <a:noFill/>
            </a:ln>
          </p:spPr>
          <p:txBody>
            <a:bodyPr spcFirstLastPara="1" wrap="square" lIns="91400" tIns="45700" rIns="91400" bIns="45700" anchor="t" anchorCtr="0">
              <a:spAutoFit/>
            </a:bodyPr>
            <a:lstStyle/>
            <a:p>
              <a:pPr marL="0" marR="0" lvl="0" indent="0" algn="ctr" rtl="0">
                <a:lnSpc>
                  <a:spcPct val="90000"/>
                </a:lnSpc>
                <a:spcBef>
                  <a:spcPts val="0"/>
                </a:spcBef>
                <a:spcAft>
                  <a:spcPts val="0"/>
                </a:spcAft>
                <a:buClr>
                  <a:srgbClr val="000000"/>
                </a:buClr>
                <a:buSzPts val="2800"/>
                <a:buFont typeface="Arial"/>
                <a:buNone/>
              </a:pPr>
              <a:r>
                <a:rPr lang="en-US" sz="2800" b="0" i="0" u="none" strike="noStrike" cap="none">
                  <a:solidFill>
                    <a:schemeClr val="lt1"/>
                  </a:solidFill>
                  <a:latin typeface="Arial"/>
                  <a:ea typeface="Arial"/>
                  <a:cs typeface="Arial"/>
                  <a:sym typeface="Arial"/>
                </a:rPr>
                <a:t>More</a:t>
              </a:r>
              <a:endParaRPr sz="1600" b="0" i="0" u="none" strike="noStrike" cap="none">
                <a:solidFill>
                  <a:srgbClr val="000000"/>
                </a:solidFill>
                <a:latin typeface="Arial"/>
                <a:ea typeface="Arial"/>
                <a:cs typeface="Arial"/>
                <a:sym typeface="Arial"/>
              </a:endParaRPr>
            </a:p>
          </p:txBody>
        </p:sp>
        <p:sp>
          <p:nvSpPr>
            <p:cNvPr id="1320" name="Google Shape;1320;p93"/>
            <p:cNvSpPr txBox="1"/>
            <p:nvPr/>
          </p:nvSpPr>
          <p:spPr>
            <a:xfrm>
              <a:off x="21720007" y="7999900"/>
              <a:ext cx="7700400" cy="606000"/>
            </a:xfrm>
            <a:prstGeom prst="rect">
              <a:avLst/>
            </a:prstGeom>
            <a:noFill/>
            <a:ln>
              <a:noFill/>
            </a:ln>
          </p:spPr>
          <p:txBody>
            <a:bodyPr spcFirstLastPara="1" wrap="square" lIns="91400" tIns="45700" rIns="91400" bIns="45700" anchor="t" anchorCtr="0">
              <a:spAutoFit/>
            </a:bodyPr>
            <a:lstStyle/>
            <a:p>
              <a:pPr marL="0" marR="0" lvl="0" indent="0" algn="ctr" rtl="0">
                <a:lnSpc>
                  <a:spcPct val="90000"/>
                </a:lnSpc>
                <a:spcBef>
                  <a:spcPts val="0"/>
                </a:spcBef>
                <a:spcAft>
                  <a:spcPts val="0"/>
                </a:spcAft>
                <a:buClr>
                  <a:srgbClr val="000000"/>
                </a:buClr>
                <a:buSzPts val="3600"/>
                <a:buFont typeface="Arial"/>
                <a:buNone/>
              </a:pPr>
              <a:r>
                <a:rPr lang="en-US" sz="3600" b="0" i="0" u="none" strike="noStrike" cap="none">
                  <a:solidFill>
                    <a:schemeClr val="lt1"/>
                  </a:solidFill>
                  <a:latin typeface="Arial"/>
                  <a:ea typeface="Arial"/>
                  <a:cs typeface="Arial"/>
                  <a:sym typeface="Arial"/>
                </a:rPr>
                <a:t>Application Frameworks</a:t>
              </a:r>
              <a:endParaRPr sz="1600" b="0" i="0" u="none" strike="noStrike" cap="none">
                <a:solidFill>
                  <a:srgbClr val="000000"/>
                </a:solidFill>
                <a:latin typeface="Arial"/>
                <a:ea typeface="Arial"/>
                <a:cs typeface="Arial"/>
                <a:sym typeface="Arial"/>
              </a:endParaRPr>
            </a:p>
          </p:txBody>
        </p:sp>
        <p:sp>
          <p:nvSpPr>
            <p:cNvPr id="1321" name="Google Shape;1321;p93"/>
            <p:cNvSpPr txBox="1"/>
            <p:nvPr/>
          </p:nvSpPr>
          <p:spPr>
            <a:xfrm>
              <a:off x="18497049" y="10413475"/>
              <a:ext cx="1480200" cy="889800"/>
            </a:xfrm>
            <a:prstGeom prst="rect">
              <a:avLst/>
            </a:prstGeom>
            <a:noFill/>
            <a:ln>
              <a:noFill/>
            </a:ln>
          </p:spPr>
          <p:txBody>
            <a:bodyPr spcFirstLastPara="1" wrap="square" lIns="91400" tIns="45700" rIns="91400" bIns="45700" anchor="t" anchorCtr="0">
              <a:sp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LLM</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ts val="2800"/>
                <a:buFont typeface="Arial"/>
                <a:buNone/>
              </a:pPr>
              <a:r>
                <a:rPr lang="en-US" sz="2800" b="0" i="0" u="none" strike="noStrike" cap="none">
                  <a:solidFill>
                    <a:schemeClr val="lt1"/>
                  </a:solidFill>
                  <a:latin typeface="Arial"/>
                  <a:ea typeface="Arial"/>
                  <a:cs typeface="Arial"/>
                  <a:sym typeface="Arial"/>
                </a:rPr>
                <a:t>NeMo</a:t>
              </a:r>
              <a:endParaRPr sz="2800" b="0" i="0" u="none" strike="noStrike" cap="none">
                <a:solidFill>
                  <a:schemeClr val="lt1"/>
                </a:solidFill>
                <a:latin typeface="Arial"/>
                <a:ea typeface="Arial"/>
                <a:cs typeface="Arial"/>
                <a:sym typeface="Arial"/>
              </a:endParaRPr>
            </a:p>
          </p:txBody>
        </p:sp>
        <p:pic>
          <p:nvPicPr>
            <p:cNvPr id="1322" name="Google Shape;1322;p93"/>
            <p:cNvPicPr preferRelativeResize="0"/>
            <p:nvPr/>
          </p:nvPicPr>
          <p:blipFill rotWithShape="1">
            <a:blip r:embed="rId9">
              <a:alphaModFix/>
            </a:blip>
            <a:srcRect/>
            <a:stretch/>
          </p:blipFill>
          <p:spPr>
            <a:xfrm>
              <a:off x="18559167" y="8896951"/>
              <a:ext cx="1468879" cy="1481873"/>
            </a:xfrm>
            <a:prstGeom prst="rect">
              <a:avLst/>
            </a:prstGeom>
            <a:noFill/>
            <a:ln>
              <a:noFill/>
            </a:ln>
          </p:spPr>
        </p:pic>
        <p:sp>
          <p:nvSpPr>
            <p:cNvPr id="1323" name="Google Shape;1323;p93"/>
            <p:cNvSpPr txBox="1"/>
            <p:nvPr/>
          </p:nvSpPr>
          <p:spPr>
            <a:xfrm>
              <a:off x="21218597" y="10413475"/>
              <a:ext cx="2061900" cy="889800"/>
            </a:xfrm>
            <a:prstGeom prst="rect">
              <a:avLst/>
            </a:prstGeom>
            <a:noFill/>
            <a:ln>
              <a:noFill/>
            </a:ln>
          </p:spPr>
          <p:txBody>
            <a:bodyPr spcFirstLastPara="1" wrap="square" lIns="91400" tIns="45700" rIns="91400" bIns="45700" anchor="t" anchorCtr="0">
              <a:sp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Speech AI</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ts val="2800"/>
                <a:buFont typeface="Arial"/>
                <a:buNone/>
              </a:pPr>
              <a:r>
                <a:rPr lang="en-US" sz="2800" b="0" i="0" u="none" strike="noStrike" cap="none">
                  <a:solidFill>
                    <a:schemeClr val="lt1"/>
                  </a:solidFill>
                  <a:latin typeface="Arial"/>
                  <a:ea typeface="Arial"/>
                  <a:cs typeface="Arial"/>
                  <a:sym typeface="Arial"/>
                </a:rPr>
                <a:t>Riva</a:t>
              </a:r>
              <a:endParaRPr sz="1600" b="0" i="0" u="none" strike="noStrike" cap="none">
                <a:solidFill>
                  <a:srgbClr val="000000"/>
                </a:solidFill>
                <a:latin typeface="Arial"/>
                <a:ea typeface="Arial"/>
                <a:cs typeface="Arial"/>
                <a:sym typeface="Arial"/>
              </a:endParaRPr>
            </a:p>
          </p:txBody>
        </p:sp>
        <p:pic>
          <p:nvPicPr>
            <p:cNvPr id="1324" name="Google Shape;1324;p93"/>
            <p:cNvPicPr preferRelativeResize="0"/>
            <p:nvPr/>
          </p:nvPicPr>
          <p:blipFill rotWithShape="1">
            <a:blip r:embed="rId10">
              <a:alphaModFix/>
            </a:blip>
            <a:srcRect/>
            <a:stretch/>
          </p:blipFill>
          <p:spPr>
            <a:xfrm>
              <a:off x="21477350" y="8891403"/>
              <a:ext cx="1479991" cy="1492971"/>
            </a:xfrm>
            <a:prstGeom prst="rect">
              <a:avLst/>
            </a:prstGeom>
            <a:noFill/>
            <a:ln>
              <a:noFill/>
            </a:ln>
          </p:spPr>
        </p:pic>
        <p:sp>
          <p:nvSpPr>
            <p:cNvPr id="1325" name="Google Shape;1325;p93"/>
            <p:cNvSpPr txBox="1"/>
            <p:nvPr/>
          </p:nvSpPr>
          <p:spPr>
            <a:xfrm>
              <a:off x="24240752" y="10413475"/>
              <a:ext cx="2775000" cy="889800"/>
            </a:xfrm>
            <a:prstGeom prst="rect">
              <a:avLst/>
            </a:prstGeom>
            <a:noFill/>
            <a:ln>
              <a:noFill/>
            </a:ln>
          </p:spPr>
          <p:txBody>
            <a:bodyPr spcFirstLastPara="1" wrap="square" lIns="91400" tIns="45700" rIns="91400" bIns="45700" anchor="t" anchorCtr="0">
              <a:sp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Cybersecurity</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ts val="2800"/>
                <a:buFont typeface="Arial"/>
                <a:buNone/>
              </a:pPr>
              <a:r>
                <a:rPr lang="en-US" sz="2800" b="0" i="0" u="none" strike="noStrike" cap="none">
                  <a:solidFill>
                    <a:schemeClr val="lt1"/>
                  </a:solidFill>
                  <a:latin typeface="Arial"/>
                  <a:ea typeface="Arial"/>
                  <a:cs typeface="Arial"/>
                  <a:sym typeface="Arial"/>
                </a:rPr>
                <a:t>Morpheus</a:t>
              </a:r>
              <a:endParaRPr sz="1600" b="0" i="0" u="none" strike="noStrike" cap="none">
                <a:solidFill>
                  <a:srgbClr val="000000"/>
                </a:solidFill>
                <a:latin typeface="Arial"/>
                <a:ea typeface="Arial"/>
                <a:cs typeface="Arial"/>
                <a:sym typeface="Arial"/>
              </a:endParaRPr>
            </a:p>
          </p:txBody>
        </p:sp>
        <p:pic>
          <p:nvPicPr>
            <p:cNvPr id="1326" name="Google Shape;1326;p93"/>
            <p:cNvPicPr preferRelativeResize="0"/>
            <p:nvPr/>
          </p:nvPicPr>
          <p:blipFill rotWithShape="1">
            <a:blip r:embed="rId11">
              <a:alphaModFix/>
            </a:blip>
            <a:srcRect/>
            <a:stretch/>
          </p:blipFill>
          <p:spPr>
            <a:xfrm>
              <a:off x="24678919" y="8919235"/>
              <a:ext cx="1437307" cy="1437307"/>
            </a:xfrm>
            <a:prstGeom prst="rect">
              <a:avLst/>
            </a:prstGeom>
            <a:noFill/>
            <a:ln>
              <a:noFill/>
            </a:ln>
          </p:spPr>
        </p:pic>
        <p:sp>
          <p:nvSpPr>
            <p:cNvPr id="1327" name="Google Shape;1327;p93"/>
            <p:cNvSpPr txBox="1"/>
            <p:nvPr/>
          </p:nvSpPr>
          <p:spPr>
            <a:xfrm>
              <a:off x="10986124" y="7999909"/>
              <a:ext cx="5565300" cy="1117200"/>
            </a:xfrm>
            <a:prstGeom prst="rect">
              <a:avLst/>
            </a:prstGeom>
            <a:noFill/>
            <a:ln>
              <a:noFill/>
            </a:ln>
          </p:spPr>
          <p:txBody>
            <a:bodyPr spcFirstLastPara="1" wrap="square" lIns="91400" tIns="45700" rIns="91400" bIns="45700" anchor="t" anchorCtr="0">
              <a:spAutoFit/>
            </a:bodyPr>
            <a:lstStyle/>
            <a:p>
              <a:pPr marL="0" marR="0" lvl="0" indent="0" algn="ctr" rtl="0">
                <a:lnSpc>
                  <a:spcPct val="90000"/>
                </a:lnSpc>
                <a:spcBef>
                  <a:spcPts val="0"/>
                </a:spcBef>
                <a:spcAft>
                  <a:spcPts val="0"/>
                </a:spcAft>
                <a:buClr>
                  <a:srgbClr val="000000"/>
                </a:buClr>
                <a:buSzPts val="3600"/>
                <a:buFont typeface="Arial"/>
                <a:buNone/>
              </a:pPr>
              <a:r>
                <a:rPr lang="en-US" sz="3600" b="0" i="0" u="none" strike="noStrike" cap="none">
                  <a:solidFill>
                    <a:schemeClr val="lt1"/>
                  </a:solidFill>
                  <a:latin typeface="Arial"/>
                  <a:ea typeface="Arial"/>
                  <a:cs typeface="Arial"/>
                  <a:sym typeface="Arial"/>
                </a:rPr>
                <a:t>Infrastructure Management</a:t>
              </a:r>
              <a:endParaRPr sz="1600" b="0" i="0" u="none" strike="noStrike" cap="none">
                <a:solidFill>
                  <a:srgbClr val="000000"/>
                </a:solidFill>
                <a:latin typeface="Arial"/>
                <a:ea typeface="Arial"/>
                <a:cs typeface="Arial"/>
                <a:sym typeface="Arial"/>
              </a:endParaRPr>
            </a:p>
          </p:txBody>
        </p:sp>
        <p:sp>
          <p:nvSpPr>
            <p:cNvPr id="1328" name="Google Shape;1328;p93"/>
            <p:cNvSpPr txBox="1"/>
            <p:nvPr/>
          </p:nvSpPr>
          <p:spPr>
            <a:xfrm>
              <a:off x="22255622" y="12086175"/>
              <a:ext cx="5863200" cy="606000"/>
            </a:xfrm>
            <a:prstGeom prst="rect">
              <a:avLst/>
            </a:prstGeom>
            <a:noFill/>
            <a:ln>
              <a:noFill/>
            </a:ln>
          </p:spPr>
          <p:txBody>
            <a:bodyPr spcFirstLastPara="1" wrap="square" lIns="91400" tIns="45700" rIns="91400" bIns="45700" anchor="t" anchorCtr="0">
              <a:spAutoFit/>
            </a:bodyPr>
            <a:lstStyle/>
            <a:p>
              <a:pPr marL="0" marR="0" lvl="0" indent="0" algn="ctr" rtl="0">
                <a:lnSpc>
                  <a:spcPct val="90000"/>
                </a:lnSpc>
                <a:spcBef>
                  <a:spcPts val="0"/>
                </a:spcBef>
                <a:spcAft>
                  <a:spcPts val="0"/>
                </a:spcAft>
                <a:buClr>
                  <a:srgbClr val="000000"/>
                </a:buClr>
                <a:buSzPts val="3600"/>
                <a:buFont typeface="Arial"/>
                <a:buNone/>
              </a:pPr>
              <a:r>
                <a:rPr lang="en-US" sz="3600" b="0" i="0" u="none" strike="noStrike" cap="none">
                  <a:solidFill>
                    <a:schemeClr val="lt1"/>
                  </a:solidFill>
                  <a:latin typeface="Arial"/>
                  <a:ea typeface="Arial"/>
                  <a:cs typeface="Arial"/>
                  <a:sym typeface="Arial"/>
                </a:rPr>
                <a:t>AI Development</a:t>
              </a:r>
              <a:endParaRPr sz="1600" b="0" i="0" u="none" strike="noStrike" cap="none">
                <a:solidFill>
                  <a:srgbClr val="000000"/>
                </a:solidFill>
                <a:latin typeface="Arial"/>
                <a:ea typeface="Arial"/>
                <a:cs typeface="Arial"/>
                <a:sym typeface="Arial"/>
              </a:endParaRPr>
            </a:p>
          </p:txBody>
        </p:sp>
        <p:sp>
          <p:nvSpPr>
            <p:cNvPr id="1329" name="Google Shape;1329;p93"/>
            <p:cNvSpPr/>
            <p:nvPr/>
          </p:nvSpPr>
          <p:spPr>
            <a:xfrm>
              <a:off x="10696759" y="11757974"/>
              <a:ext cx="6142765" cy="2189074"/>
            </a:xfrm>
            <a:prstGeom prst="rect">
              <a:avLst/>
            </a:prstGeom>
            <a:solidFill>
              <a:srgbClr val="3B5C00"/>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dk1"/>
                  </a:solidFill>
                  <a:latin typeface="Arial"/>
                  <a:ea typeface="Arial"/>
                  <a:cs typeface="Arial"/>
                  <a:sym typeface="Arial"/>
                </a:rPr>
                <a:t>Cluster Management </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1200"/>
                </a:spcBef>
                <a:spcAft>
                  <a:spcPts val="0"/>
                </a:spcAft>
                <a:buClr>
                  <a:srgbClr val="000000"/>
                </a:buClr>
                <a:buSzPts val="2800"/>
                <a:buFont typeface="Arial"/>
                <a:buNone/>
              </a:pPr>
              <a:r>
                <a:rPr lang="en-US" sz="2800" b="0" i="0" u="none" strike="noStrike" cap="none">
                  <a:solidFill>
                    <a:schemeClr val="dk1"/>
                  </a:solidFill>
                  <a:latin typeface="Arial"/>
                  <a:ea typeface="Arial"/>
                  <a:cs typeface="Arial"/>
                  <a:sym typeface="Arial"/>
                </a:rPr>
                <a:t>Base Command Manager Essentials</a:t>
              </a:r>
              <a:endParaRPr sz="1600" b="0" i="0" u="none" strike="noStrike" cap="none">
                <a:solidFill>
                  <a:srgbClr val="000000"/>
                </a:solidFill>
                <a:latin typeface="Arial"/>
                <a:ea typeface="Arial"/>
                <a:cs typeface="Arial"/>
                <a:sym typeface="Arial"/>
              </a:endParaRPr>
            </a:p>
          </p:txBody>
        </p:sp>
        <p:sp>
          <p:nvSpPr>
            <p:cNvPr id="1330" name="Google Shape;1330;p93"/>
            <p:cNvSpPr/>
            <p:nvPr/>
          </p:nvSpPr>
          <p:spPr>
            <a:xfrm>
              <a:off x="10696759" y="14253715"/>
              <a:ext cx="6142765" cy="2189074"/>
            </a:xfrm>
            <a:prstGeom prst="rect">
              <a:avLst/>
            </a:prstGeom>
            <a:solidFill>
              <a:srgbClr val="3B5C00"/>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dk1"/>
                  </a:solidFill>
                  <a:latin typeface="Arial"/>
                  <a:ea typeface="Arial"/>
                  <a:cs typeface="Arial"/>
                  <a:sym typeface="Arial"/>
                </a:rPr>
                <a:t>Infra Acceleration Libraries</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1200"/>
                </a:spcBef>
                <a:spcAft>
                  <a:spcPts val="0"/>
                </a:spcAft>
                <a:buClr>
                  <a:srgbClr val="000000"/>
                </a:buClr>
                <a:buSzPts val="2800"/>
                <a:buFont typeface="Arial"/>
                <a:buNone/>
              </a:pPr>
              <a:r>
                <a:rPr lang="en-US" sz="2800" b="0" i="0" u="none" strike="noStrike" cap="none">
                  <a:solidFill>
                    <a:schemeClr val="dk1"/>
                  </a:solidFill>
                  <a:latin typeface="Arial"/>
                  <a:ea typeface="Arial"/>
                  <a:cs typeface="Arial"/>
                  <a:sym typeface="Arial"/>
                </a:rPr>
                <a:t>Magnum IO, vGPU, CUDA</a:t>
              </a:r>
              <a:endParaRPr sz="1600" b="0" i="0" u="none" strike="noStrike" cap="none">
                <a:solidFill>
                  <a:srgbClr val="000000"/>
                </a:solidFill>
                <a:latin typeface="Arial"/>
                <a:ea typeface="Arial"/>
                <a:cs typeface="Arial"/>
                <a:sym typeface="Arial"/>
              </a:endParaRPr>
            </a:p>
          </p:txBody>
        </p:sp>
        <p:sp>
          <p:nvSpPr>
            <p:cNvPr id="1331" name="Google Shape;1331;p93"/>
            <p:cNvSpPr/>
            <p:nvPr/>
          </p:nvSpPr>
          <p:spPr>
            <a:xfrm>
              <a:off x="18790835" y="14860058"/>
              <a:ext cx="6142765" cy="1582554"/>
            </a:xfrm>
            <a:prstGeom prst="rect">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Deploy at Scale</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1200"/>
                </a:spcBef>
                <a:spcAft>
                  <a:spcPts val="0"/>
                </a:spcAft>
                <a:buClr>
                  <a:srgbClr val="000000"/>
                </a:buClr>
                <a:buSzPts val="2800"/>
                <a:buFont typeface="Arial"/>
                <a:buNone/>
              </a:pPr>
              <a:r>
                <a:rPr lang="en-US" sz="2800" b="0" i="0" u="none" strike="noStrike" cap="none">
                  <a:solidFill>
                    <a:schemeClr val="lt1"/>
                  </a:solidFill>
                  <a:latin typeface="Arial"/>
                  <a:ea typeface="Arial"/>
                  <a:cs typeface="Arial"/>
                  <a:sym typeface="Arial"/>
                </a:rPr>
                <a:t>Triton Inference Server</a:t>
              </a:r>
              <a:endParaRPr sz="1600" b="0" i="0" u="none" strike="noStrike" cap="none">
                <a:solidFill>
                  <a:srgbClr val="000000"/>
                </a:solidFill>
                <a:latin typeface="Arial"/>
                <a:ea typeface="Arial"/>
                <a:cs typeface="Arial"/>
                <a:sym typeface="Arial"/>
              </a:endParaRPr>
            </a:p>
          </p:txBody>
        </p:sp>
        <p:sp>
          <p:nvSpPr>
            <p:cNvPr id="1332" name="Google Shape;1332;p93"/>
            <p:cNvSpPr/>
            <p:nvPr/>
          </p:nvSpPr>
          <p:spPr>
            <a:xfrm>
              <a:off x="18790835" y="12985618"/>
              <a:ext cx="6142765" cy="1582554"/>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Data Science / Prep</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1200"/>
                </a:spcBef>
                <a:spcAft>
                  <a:spcPts val="0"/>
                </a:spcAft>
                <a:buClr>
                  <a:srgbClr val="000000"/>
                </a:buClr>
                <a:buSzPts val="2800"/>
                <a:buFont typeface="Arial"/>
                <a:buNone/>
              </a:pPr>
              <a:r>
                <a:rPr lang="en-US" sz="2800" b="0" i="0" u="none" strike="noStrike" cap="none">
                  <a:solidFill>
                    <a:schemeClr val="lt1"/>
                  </a:solidFill>
                  <a:latin typeface="Arial"/>
                  <a:ea typeface="Arial"/>
                  <a:cs typeface="Arial"/>
                  <a:sym typeface="Arial"/>
                </a:rPr>
                <a:t>RAPIDS, RAPIDS Accelerator</a:t>
              </a:r>
              <a:br>
                <a:rPr lang="en-US" sz="2800" b="0" i="0" u="none" strike="noStrike" cap="none">
                  <a:solidFill>
                    <a:schemeClr val="lt1"/>
                  </a:solidFill>
                  <a:latin typeface="Arial"/>
                  <a:ea typeface="Arial"/>
                  <a:cs typeface="Arial"/>
                  <a:sym typeface="Arial"/>
                </a:rPr>
              </a:br>
              <a:r>
                <a:rPr lang="en-US" sz="2800" b="0" i="0" u="none" strike="noStrike" cap="none">
                  <a:solidFill>
                    <a:schemeClr val="lt1"/>
                  </a:solidFill>
                  <a:latin typeface="Arial"/>
                  <a:ea typeface="Arial"/>
                  <a:cs typeface="Arial"/>
                  <a:sym typeface="Arial"/>
                </a:rPr>
                <a:t>for Apache Spark</a:t>
              </a:r>
              <a:endParaRPr sz="1600" b="0" i="0" u="none" strike="noStrike" cap="none">
                <a:solidFill>
                  <a:srgbClr val="000000"/>
                </a:solidFill>
                <a:latin typeface="Arial"/>
                <a:ea typeface="Arial"/>
                <a:cs typeface="Arial"/>
                <a:sym typeface="Arial"/>
              </a:endParaRPr>
            </a:p>
          </p:txBody>
        </p:sp>
        <p:sp>
          <p:nvSpPr>
            <p:cNvPr id="1333" name="Google Shape;1333;p93"/>
            <p:cNvSpPr/>
            <p:nvPr/>
          </p:nvSpPr>
          <p:spPr>
            <a:xfrm>
              <a:off x="25863221" y="12985618"/>
              <a:ext cx="6142765" cy="1582554"/>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Model Training and Customization</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1200"/>
                </a:spcBef>
                <a:spcAft>
                  <a:spcPts val="0"/>
                </a:spcAft>
                <a:buClr>
                  <a:srgbClr val="000000"/>
                </a:buClr>
                <a:buSzPts val="2800"/>
                <a:buFont typeface="Arial"/>
                <a:buNone/>
              </a:pPr>
              <a:r>
                <a:rPr lang="en-US" sz="2800" b="0" i="0" u="none" strike="noStrike" cap="none">
                  <a:solidFill>
                    <a:schemeClr val="lt1"/>
                  </a:solidFill>
                  <a:latin typeface="Arial"/>
                  <a:ea typeface="Arial"/>
                  <a:cs typeface="Arial"/>
                  <a:sym typeface="Arial"/>
                </a:rPr>
                <a:t>NeMo, TAO, PyTorch, TensorFlow</a:t>
              </a:r>
              <a:endParaRPr sz="1600" b="0" i="0" u="none" strike="noStrike" cap="none">
                <a:solidFill>
                  <a:srgbClr val="000000"/>
                </a:solidFill>
                <a:latin typeface="Arial"/>
                <a:ea typeface="Arial"/>
                <a:cs typeface="Arial"/>
                <a:sym typeface="Arial"/>
              </a:endParaRPr>
            </a:p>
          </p:txBody>
        </p:sp>
        <p:sp>
          <p:nvSpPr>
            <p:cNvPr id="1334" name="Google Shape;1334;p93"/>
            <p:cNvSpPr/>
            <p:nvPr/>
          </p:nvSpPr>
          <p:spPr>
            <a:xfrm>
              <a:off x="25863221" y="14860058"/>
              <a:ext cx="6142765" cy="1582554"/>
            </a:xfrm>
            <a:prstGeom prst="rect">
              <a:avLst/>
            </a:prstGeom>
            <a:solidFill>
              <a:schemeClr val="dk2"/>
            </a:solidFill>
            <a:ln>
              <a:noFill/>
            </a:ln>
          </p:spPr>
          <p:txBody>
            <a:bodyPr spcFirstLastPara="1" wrap="square" lIns="91400" tIns="45700" rIns="91400" bIns="45700"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Optimize for Inference</a:t>
              </a:r>
              <a:endParaRPr sz="1600" b="0" i="0" u="none" strike="noStrike" cap="none">
                <a:solidFill>
                  <a:srgbClr val="000000"/>
                </a:solidFill>
                <a:latin typeface="Arial"/>
                <a:ea typeface="Arial"/>
                <a:cs typeface="Arial"/>
                <a:sym typeface="Arial"/>
              </a:endParaRPr>
            </a:p>
            <a:p>
              <a:pPr marL="0" marR="0" lvl="0" indent="0" algn="ctr" rtl="0">
                <a:lnSpc>
                  <a:spcPct val="90000"/>
                </a:lnSpc>
                <a:spcBef>
                  <a:spcPts val="1200"/>
                </a:spcBef>
                <a:spcAft>
                  <a:spcPts val="0"/>
                </a:spcAft>
                <a:buClr>
                  <a:srgbClr val="000000"/>
                </a:buClr>
                <a:buSzPts val="2800"/>
                <a:buFont typeface="Arial"/>
                <a:buNone/>
              </a:pPr>
              <a:r>
                <a:rPr lang="en-US" sz="2800" b="0" i="0" u="none" strike="noStrike" cap="none">
                  <a:solidFill>
                    <a:schemeClr val="lt1"/>
                  </a:solidFill>
                  <a:latin typeface="Arial"/>
                  <a:ea typeface="Arial"/>
                  <a:cs typeface="Arial"/>
                  <a:sym typeface="Arial"/>
                </a:rPr>
                <a:t>TensorRT, TensorRT-LLM</a:t>
              </a:r>
              <a:endParaRPr sz="1600" b="0" i="0" u="none" strike="noStrike" cap="none">
                <a:solidFill>
                  <a:srgbClr val="000000"/>
                </a:solidFill>
                <a:latin typeface="Arial"/>
                <a:ea typeface="Arial"/>
                <a:cs typeface="Arial"/>
                <a:sym typeface="Arial"/>
              </a:endParaRPr>
            </a:p>
          </p:txBody>
        </p:sp>
      </p:grpSp>
      <p:sp>
        <p:nvSpPr>
          <p:cNvPr id="1335" name="Google Shape;1335;p93"/>
          <p:cNvSpPr txBox="1">
            <a:spLocks noGrp="1"/>
          </p:cNvSpPr>
          <p:nvPr>
            <p:ph type="body" idx="1"/>
          </p:nvPr>
        </p:nvSpPr>
        <p:spPr>
          <a:xfrm>
            <a:off x="2514600" y="2487168"/>
            <a:ext cx="31546800" cy="14082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00"/>
              </a:buClr>
              <a:buSzPts val="4800"/>
              <a:buNone/>
            </a:pPr>
            <a:r>
              <a:rPr lang="en-US"/>
              <a:t>Enterprise-grade software platform for uninterrupted AI runtimes</a:t>
            </a:r>
            <a:endParaRPr sz="1600">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60"/>
        <p:cNvGrpSpPr/>
        <p:nvPr/>
      </p:nvGrpSpPr>
      <p:grpSpPr>
        <a:xfrm>
          <a:off x="0" y="0"/>
          <a:ext cx="0" cy="0"/>
          <a:chOff x="0" y="0"/>
          <a:chExt cx="0" cy="0"/>
        </a:xfrm>
      </p:grpSpPr>
      <p:sp>
        <p:nvSpPr>
          <p:cNvPr id="1561" name="Google Shape;1561;p31"/>
          <p:cNvSpPr txBox="1"/>
          <p:nvPr/>
        </p:nvSpPr>
        <p:spPr>
          <a:xfrm>
            <a:off x="2393003" y="10287000"/>
            <a:ext cx="16673209" cy="133882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rgbClr val="000000"/>
              </a:buClr>
              <a:buSzPts val="9000"/>
              <a:buFont typeface="Arial"/>
              <a:buNone/>
            </a:pPr>
            <a:r>
              <a:rPr lang="en-US" sz="9000" b="1" i="0" u="none" strike="noStrike" cap="none">
                <a:solidFill>
                  <a:schemeClr val="lt1"/>
                </a:solidFill>
                <a:latin typeface="Arial"/>
                <a:ea typeface="Arial"/>
                <a:cs typeface="Arial"/>
                <a:sym typeface="Arial"/>
              </a:rPr>
              <a:t>THANK YOU</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0229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3"/>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a:t>Inferencing in the end-to-end AI workstream</a:t>
            </a:r>
            <a:endParaRPr/>
          </a:p>
        </p:txBody>
      </p:sp>
      <p:sp>
        <p:nvSpPr>
          <p:cNvPr id="514" name="Google Shape;514;p3"/>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2"/>
              </a:buClr>
              <a:buSzPts val="4800"/>
              <a:buFont typeface="Arial"/>
              <a:buNone/>
            </a:pPr>
            <a:r>
              <a:rPr lang="en-US"/>
              <a:t>The shift from AI training to AI inferencing </a:t>
            </a:r>
            <a:endParaRPr/>
          </a:p>
        </p:txBody>
      </p:sp>
      <p:sp>
        <p:nvSpPr>
          <p:cNvPr id="515" name="Google Shape;515;p3"/>
          <p:cNvSpPr txBox="1"/>
          <p:nvPr/>
        </p:nvSpPr>
        <p:spPr>
          <a:xfrm>
            <a:off x="9693470" y="12115654"/>
            <a:ext cx="3579600" cy="1196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1" i="0" u="none" strike="noStrike" cap="none">
                <a:solidFill>
                  <a:srgbClr val="000000"/>
                </a:solidFill>
                <a:latin typeface="Arial"/>
                <a:ea typeface="Arial"/>
                <a:cs typeface="Arial"/>
                <a:sym typeface="Arial"/>
              </a:rPr>
              <a:t>TRAIN</a:t>
            </a:r>
            <a:endParaRPr sz="1400" b="0" i="0" u="none" strike="noStrike" cap="none">
              <a:solidFill>
                <a:srgbClr val="000000"/>
              </a:solidFill>
              <a:latin typeface="Arial"/>
              <a:ea typeface="Arial"/>
              <a:cs typeface="Arial"/>
              <a:sym typeface="Arial"/>
            </a:endParaRPr>
          </a:p>
        </p:txBody>
      </p:sp>
      <p:sp>
        <p:nvSpPr>
          <p:cNvPr id="516" name="Google Shape;516;p3"/>
          <p:cNvSpPr txBox="1"/>
          <p:nvPr/>
        </p:nvSpPr>
        <p:spPr>
          <a:xfrm>
            <a:off x="2347417" y="12115654"/>
            <a:ext cx="5342593" cy="1196411"/>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1" i="0" u="none" strike="noStrike" cap="none">
                <a:solidFill>
                  <a:srgbClr val="000000"/>
                </a:solidFill>
                <a:latin typeface="Arial"/>
                <a:ea typeface="Arial"/>
                <a:cs typeface="Arial"/>
                <a:sym typeface="Arial"/>
              </a:rPr>
              <a:t>DATA PROCESSING</a:t>
            </a:r>
            <a:endParaRPr sz="1400" b="0" i="0" u="none" strike="noStrike" cap="none">
              <a:solidFill>
                <a:srgbClr val="000000"/>
              </a:solidFill>
              <a:latin typeface="Arial"/>
              <a:ea typeface="Arial"/>
              <a:cs typeface="Arial"/>
              <a:sym typeface="Arial"/>
            </a:endParaRPr>
          </a:p>
        </p:txBody>
      </p:sp>
      <p:sp>
        <p:nvSpPr>
          <p:cNvPr id="517" name="Google Shape;517;p3"/>
          <p:cNvSpPr txBox="1"/>
          <p:nvPr/>
        </p:nvSpPr>
        <p:spPr>
          <a:xfrm>
            <a:off x="20556313" y="12115654"/>
            <a:ext cx="3579714" cy="1196411"/>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1" i="0" u="none" strike="noStrike" cap="none">
                <a:solidFill>
                  <a:srgbClr val="000000"/>
                </a:solidFill>
                <a:latin typeface="Arial"/>
                <a:ea typeface="Arial"/>
                <a:cs typeface="Arial"/>
                <a:sym typeface="Arial"/>
              </a:rPr>
              <a:t>OPTIMIZE</a:t>
            </a:r>
            <a:endParaRPr sz="1400" b="0" i="0" u="none" strike="noStrike" cap="none">
              <a:solidFill>
                <a:srgbClr val="000000"/>
              </a:solidFill>
              <a:latin typeface="Arial"/>
              <a:ea typeface="Arial"/>
              <a:cs typeface="Arial"/>
              <a:sym typeface="Arial"/>
            </a:endParaRPr>
          </a:p>
        </p:txBody>
      </p:sp>
      <p:sp>
        <p:nvSpPr>
          <p:cNvPr id="518" name="Google Shape;518;p3"/>
          <p:cNvSpPr txBox="1"/>
          <p:nvPr/>
        </p:nvSpPr>
        <p:spPr>
          <a:xfrm>
            <a:off x="30076148" y="12061477"/>
            <a:ext cx="3579714" cy="1196411"/>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1" i="0" u="none" strike="noStrike" cap="none">
                <a:solidFill>
                  <a:srgbClr val="000000"/>
                </a:solidFill>
                <a:latin typeface="Arial"/>
                <a:ea typeface="Arial"/>
                <a:cs typeface="Arial"/>
                <a:sym typeface="Arial"/>
              </a:rPr>
              <a:t>RUN</a:t>
            </a:r>
            <a:endParaRPr sz="1400" b="0" i="0" u="none" strike="noStrike" cap="none">
              <a:solidFill>
                <a:srgbClr val="000000"/>
              </a:solidFill>
              <a:latin typeface="Arial"/>
              <a:ea typeface="Arial"/>
              <a:cs typeface="Arial"/>
              <a:sym typeface="Arial"/>
            </a:endParaRPr>
          </a:p>
        </p:txBody>
      </p:sp>
      <p:pic>
        <p:nvPicPr>
          <p:cNvPr id="519" name="Google Shape;519;p3"/>
          <p:cNvPicPr preferRelativeResize="0"/>
          <p:nvPr/>
        </p:nvPicPr>
        <p:blipFill rotWithShape="1">
          <a:blip r:embed="rId3">
            <a:alphaModFix/>
          </a:blip>
          <a:srcRect/>
          <a:stretch/>
        </p:blipFill>
        <p:spPr>
          <a:xfrm>
            <a:off x="10314285" y="9072076"/>
            <a:ext cx="2264936" cy="2804638"/>
          </a:xfrm>
          <a:prstGeom prst="rect">
            <a:avLst/>
          </a:prstGeom>
          <a:noFill/>
          <a:ln>
            <a:noFill/>
          </a:ln>
        </p:spPr>
      </p:pic>
      <p:pic>
        <p:nvPicPr>
          <p:cNvPr id="520" name="Google Shape;520;p3"/>
          <p:cNvPicPr preferRelativeResize="0"/>
          <p:nvPr/>
        </p:nvPicPr>
        <p:blipFill rotWithShape="1">
          <a:blip r:embed="rId4">
            <a:alphaModFix/>
          </a:blip>
          <a:srcRect/>
          <a:stretch/>
        </p:blipFill>
        <p:spPr>
          <a:xfrm>
            <a:off x="20556312" y="8799973"/>
            <a:ext cx="3108960" cy="3108960"/>
          </a:xfrm>
          <a:prstGeom prst="rect">
            <a:avLst/>
          </a:prstGeom>
          <a:noFill/>
          <a:ln>
            <a:noFill/>
          </a:ln>
        </p:spPr>
      </p:pic>
      <p:pic>
        <p:nvPicPr>
          <p:cNvPr id="521" name="Google Shape;521;p3"/>
          <p:cNvPicPr preferRelativeResize="0"/>
          <p:nvPr/>
        </p:nvPicPr>
        <p:blipFill rotWithShape="1">
          <a:blip r:embed="rId5">
            <a:alphaModFix/>
          </a:blip>
          <a:srcRect/>
          <a:stretch/>
        </p:blipFill>
        <p:spPr>
          <a:xfrm>
            <a:off x="4170228" y="9043963"/>
            <a:ext cx="2119403" cy="2860864"/>
          </a:xfrm>
          <a:prstGeom prst="rect">
            <a:avLst/>
          </a:prstGeom>
          <a:noFill/>
          <a:ln>
            <a:noFill/>
          </a:ln>
        </p:spPr>
      </p:pic>
      <p:pic>
        <p:nvPicPr>
          <p:cNvPr id="522" name="Google Shape;522;p3"/>
          <p:cNvPicPr preferRelativeResize="0"/>
          <p:nvPr/>
        </p:nvPicPr>
        <p:blipFill rotWithShape="1">
          <a:blip r:embed="rId6">
            <a:alphaModFix/>
          </a:blip>
          <a:srcRect/>
          <a:stretch/>
        </p:blipFill>
        <p:spPr>
          <a:xfrm>
            <a:off x="30529734" y="9105094"/>
            <a:ext cx="2478116" cy="3010560"/>
          </a:xfrm>
          <a:prstGeom prst="rect">
            <a:avLst/>
          </a:prstGeom>
          <a:noFill/>
          <a:ln>
            <a:noFill/>
          </a:ln>
        </p:spPr>
      </p:pic>
      <p:cxnSp>
        <p:nvCxnSpPr>
          <p:cNvPr id="523" name="Google Shape;523;p3"/>
          <p:cNvCxnSpPr>
            <a:stCxn id="522" idx="3"/>
            <a:endCxn id="521" idx="1"/>
          </p:cNvCxnSpPr>
          <p:nvPr/>
        </p:nvCxnSpPr>
        <p:spPr>
          <a:xfrm rot="10800000">
            <a:off x="4170350" y="10474474"/>
            <a:ext cx="28837500" cy="135900"/>
          </a:xfrm>
          <a:prstGeom prst="bentConnector5">
            <a:avLst>
              <a:gd name="adj1" fmla="val -2835"/>
              <a:gd name="adj2" fmla="val 1891290"/>
              <a:gd name="adj3" fmla="val 103695"/>
            </a:avLst>
          </a:prstGeom>
          <a:noFill/>
          <a:ln w="25400" cap="flat" cmpd="sng">
            <a:solidFill>
              <a:schemeClr val="accent1"/>
            </a:solidFill>
            <a:prstDash val="solid"/>
            <a:round/>
            <a:headEnd type="none" w="sm" len="sm"/>
            <a:tailEnd type="triangle" w="med" len="med"/>
          </a:ln>
          <a:effectLst>
            <a:outerShdw blurRad="40000" dist="20000" dir="5400000" rotWithShape="0">
              <a:srgbClr val="000000">
                <a:alpha val="37254"/>
              </a:srgbClr>
            </a:outerShdw>
          </a:effectLst>
        </p:spPr>
      </p:cxnSp>
      <p:cxnSp>
        <p:nvCxnSpPr>
          <p:cNvPr id="524" name="Google Shape;524;p3"/>
          <p:cNvCxnSpPr/>
          <p:nvPr/>
        </p:nvCxnSpPr>
        <p:spPr>
          <a:xfrm rot="10800000" flipH="1">
            <a:off x="13531059" y="10469842"/>
            <a:ext cx="7031476" cy="9106"/>
          </a:xfrm>
          <a:prstGeom prst="straightConnector1">
            <a:avLst/>
          </a:prstGeom>
          <a:noFill/>
          <a:ln w="25400" cap="flat" cmpd="sng">
            <a:solidFill>
              <a:schemeClr val="accent1"/>
            </a:solidFill>
            <a:prstDash val="solid"/>
            <a:round/>
            <a:headEnd type="none" w="sm" len="sm"/>
            <a:tailEnd type="triangle" w="med" len="med"/>
          </a:ln>
          <a:effectLst>
            <a:outerShdw blurRad="40000" dist="20000" dir="5400000" rotWithShape="0">
              <a:srgbClr val="000000">
                <a:alpha val="37254"/>
              </a:srgbClr>
            </a:outerShdw>
          </a:effectLst>
        </p:spPr>
      </p:cxnSp>
      <p:cxnSp>
        <p:nvCxnSpPr>
          <p:cNvPr id="525" name="Google Shape;525;p3"/>
          <p:cNvCxnSpPr/>
          <p:nvPr/>
        </p:nvCxnSpPr>
        <p:spPr>
          <a:xfrm>
            <a:off x="6830724" y="10474395"/>
            <a:ext cx="3120621" cy="0"/>
          </a:xfrm>
          <a:prstGeom prst="straightConnector1">
            <a:avLst/>
          </a:prstGeom>
          <a:noFill/>
          <a:ln w="25400" cap="flat" cmpd="sng">
            <a:solidFill>
              <a:schemeClr val="accent1"/>
            </a:solidFill>
            <a:prstDash val="solid"/>
            <a:round/>
            <a:headEnd type="none" w="sm" len="sm"/>
            <a:tailEnd type="triangle" w="med" len="med"/>
          </a:ln>
          <a:effectLst>
            <a:outerShdw blurRad="40000" dist="20000" dir="5400000" rotWithShape="0">
              <a:srgbClr val="000000">
                <a:alpha val="37254"/>
              </a:srgbClr>
            </a:outerShdw>
          </a:effectLst>
        </p:spPr>
      </p:cxnSp>
      <p:cxnSp>
        <p:nvCxnSpPr>
          <p:cNvPr id="526" name="Google Shape;526;p3"/>
          <p:cNvCxnSpPr/>
          <p:nvPr/>
        </p:nvCxnSpPr>
        <p:spPr>
          <a:xfrm>
            <a:off x="23572060" y="10478948"/>
            <a:ext cx="1705668" cy="0"/>
          </a:xfrm>
          <a:prstGeom prst="straightConnector1">
            <a:avLst/>
          </a:prstGeom>
          <a:noFill/>
          <a:ln w="25400" cap="flat" cmpd="sng">
            <a:solidFill>
              <a:schemeClr val="accent1"/>
            </a:solidFill>
            <a:prstDash val="solid"/>
            <a:round/>
            <a:headEnd type="none" w="sm" len="sm"/>
            <a:tailEnd type="triangle" w="med" len="med"/>
          </a:ln>
          <a:effectLst>
            <a:outerShdw blurRad="40000" dist="20000" dir="5400000" rotWithShape="0">
              <a:srgbClr val="000000">
                <a:alpha val="37254"/>
              </a:srgbClr>
            </a:outerShdw>
          </a:effectLst>
        </p:spPr>
      </p:cxnSp>
      <p:sp>
        <p:nvSpPr>
          <p:cNvPr id="527" name="Google Shape;527;p3"/>
          <p:cNvSpPr txBox="1"/>
          <p:nvPr/>
        </p:nvSpPr>
        <p:spPr>
          <a:xfrm>
            <a:off x="23238802" y="6055903"/>
            <a:ext cx="7430029" cy="1107996"/>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6600"/>
              <a:buFont typeface="Arial"/>
              <a:buNone/>
            </a:pPr>
            <a:r>
              <a:rPr lang="en-US" sz="6600" b="1" i="0" u="none" strike="noStrike" cap="none">
                <a:solidFill>
                  <a:schemeClr val="lt1"/>
                </a:solidFill>
                <a:latin typeface="Arial"/>
                <a:ea typeface="Arial"/>
                <a:cs typeface="Arial"/>
                <a:sym typeface="Arial"/>
              </a:rPr>
              <a:t>AI Inference</a:t>
            </a:r>
            <a:endParaRPr sz="1400" b="0" i="0" u="none" strike="noStrike" cap="none">
              <a:solidFill>
                <a:srgbClr val="000000"/>
              </a:solidFill>
              <a:latin typeface="Arial"/>
              <a:ea typeface="Arial"/>
              <a:cs typeface="Arial"/>
              <a:sym typeface="Arial"/>
            </a:endParaRPr>
          </a:p>
        </p:txBody>
      </p:sp>
      <p:sp>
        <p:nvSpPr>
          <p:cNvPr id="528" name="Google Shape;528;p3"/>
          <p:cNvSpPr txBox="1"/>
          <p:nvPr/>
        </p:nvSpPr>
        <p:spPr>
          <a:xfrm>
            <a:off x="4774686" y="5862965"/>
            <a:ext cx="7430029" cy="1107996"/>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6600"/>
              <a:buFont typeface="Arial"/>
              <a:buNone/>
            </a:pPr>
            <a:r>
              <a:rPr lang="en-US" sz="6600" b="1" i="0" u="none" strike="noStrike" cap="none">
                <a:solidFill>
                  <a:schemeClr val="lt1"/>
                </a:solidFill>
                <a:latin typeface="Arial"/>
                <a:ea typeface="Arial"/>
                <a:cs typeface="Arial"/>
                <a:sym typeface="Arial"/>
              </a:rPr>
              <a:t>AI Training</a:t>
            </a:r>
            <a:endParaRPr sz="1400" b="0" i="0" u="none" strike="noStrike" cap="none">
              <a:solidFill>
                <a:srgbClr val="000000"/>
              </a:solidFill>
              <a:latin typeface="Arial"/>
              <a:ea typeface="Arial"/>
              <a:cs typeface="Arial"/>
              <a:sym typeface="Arial"/>
            </a:endParaRPr>
          </a:p>
        </p:txBody>
      </p:sp>
      <p:sp>
        <p:nvSpPr>
          <p:cNvPr id="529" name="Google Shape;529;p3"/>
          <p:cNvSpPr txBox="1"/>
          <p:nvPr/>
        </p:nvSpPr>
        <p:spPr>
          <a:xfrm>
            <a:off x="1923537" y="13818504"/>
            <a:ext cx="6190352" cy="19389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a:solidFill>
                  <a:schemeClr val="lt1"/>
                </a:solidFill>
                <a:latin typeface="Arial"/>
                <a:ea typeface="Arial"/>
                <a:cs typeface="Arial"/>
                <a:sym typeface="Arial"/>
              </a:rPr>
              <a:t>Collect, cleanse and transform training data set </a:t>
            </a:r>
            <a:endParaRPr sz="1400" b="0" i="0" u="none" strike="noStrike" cap="none">
              <a:solidFill>
                <a:srgbClr val="000000"/>
              </a:solidFill>
              <a:latin typeface="Arial"/>
              <a:ea typeface="Arial"/>
              <a:cs typeface="Arial"/>
              <a:sym typeface="Arial"/>
            </a:endParaRPr>
          </a:p>
        </p:txBody>
      </p:sp>
      <p:sp>
        <p:nvSpPr>
          <p:cNvPr id="530" name="Google Shape;530;p3"/>
          <p:cNvSpPr txBox="1"/>
          <p:nvPr/>
        </p:nvSpPr>
        <p:spPr>
          <a:xfrm>
            <a:off x="8489700" y="13759269"/>
            <a:ext cx="5987270" cy="19389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a:solidFill>
                  <a:schemeClr val="lt1"/>
                </a:solidFill>
                <a:latin typeface="Arial"/>
                <a:ea typeface="Arial"/>
                <a:cs typeface="Arial"/>
                <a:sym typeface="Arial"/>
              </a:rPr>
              <a:t>Select model and fine tune for desired accuracy</a:t>
            </a:r>
            <a:endParaRPr sz="1400" b="0" i="0" u="none" strike="noStrike" cap="none">
              <a:solidFill>
                <a:srgbClr val="000000"/>
              </a:solidFill>
              <a:latin typeface="Arial"/>
              <a:ea typeface="Arial"/>
              <a:cs typeface="Arial"/>
              <a:sym typeface="Arial"/>
            </a:endParaRPr>
          </a:p>
        </p:txBody>
      </p:sp>
      <p:sp>
        <p:nvSpPr>
          <p:cNvPr id="531" name="Google Shape;531;p3"/>
          <p:cNvSpPr txBox="1"/>
          <p:nvPr/>
        </p:nvSpPr>
        <p:spPr>
          <a:xfrm>
            <a:off x="19895068" y="13584480"/>
            <a:ext cx="4672169" cy="19389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a:solidFill>
                  <a:schemeClr val="lt1"/>
                </a:solidFill>
                <a:latin typeface="Arial"/>
                <a:ea typeface="Arial"/>
                <a:cs typeface="Arial"/>
                <a:sym typeface="Arial"/>
              </a:rPr>
              <a:t>Optimize model for target H/W accelerator</a:t>
            </a:r>
            <a:endParaRPr sz="1400" b="0" i="0" u="none" strike="noStrike" cap="none">
              <a:solidFill>
                <a:srgbClr val="000000"/>
              </a:solidFill>
              <a:latin typeface="Arial"/>
              <a:ea typeface="Arial"/>
              <a:cs typeface="Arial"/>
              <a:sym typeface="Arial"/>
            </a:endParaRPr>
          </a:p>
        </p:txBody>
      </p:sp>
      <p:sp>
        <p:nvSpPr>
          <p:cNvPr id="532" name="Google Shape;532;p3"/>
          <p:cNvSpPr txBox="1"/>
          <p:nvPr/>
        </p:nvSpPr>
        <p:spPr>
          <a:xfrm>
            <a:off x="29684114" y="13495823"/>
            <a:ext cx="4672200" cy="1939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a:solidFill>
                  <a:schemeClr val="lt1"/>
                </a:solidFill>
                <a:latin typeface="Arial"/>
                <a:ea typeface="Arial"/>
                <a:cs typeface="Arial"/>
                <a:sym typeface="Arial"/>
              </a:rPr>
              <a:t>Serve model for optimal user experience &amp; TCO</a:t>
            </a:r>
            <a:endParaRPr sz="1400" b="0" i="0" u="none" strike="noStrike" cap="none">
              <a:solidFill>
                <a:srgbClr val="000000"/>
              </a:solidFill>
              <a:latin typeface="Arial"/>
              <a:ea typeface="Arial"/>
              <a:cs typeface="Arial"/>
              <a:sym typeface="Arial"/>
            </a:endParaRPr>
          </a:p>
        </p:txBody>
      </p:sp>
      <p:pic>
        <p:nvPicPr>
          <p:cNvPr id="533" name="Google Shape;533;p3" descr="A green square with black squares&#10;&#10;Description automatically generated"/>
          <p:cNvPicPr preferRelativeResize="0"/>
          <p:nvPr/>
        </p:nvPicPr>
        <p:blipFill rotWithShape="1">
          <a:blip r:embed="rId7">
            <a:alphaModFix/>
          </a:blip>
          <a:srcRect/>
          <a:stretch/>
        </p:blipFill>
        <p:spPr>
          <a:xfrm>
            <a:off x="25967474" y="9685081"/>
            <a:ext cx="1228896" cy="1228896"/>
          </a:xfrm>
          <a:prstGeom prst="rect">
            <a:avLst/>
          </a:prstGeom>
          <a:noFill/>
          <a:ln>
            <a:noFill/>
          </a:ln>
        </p:spPr>
      </p:pic>
      <p:pic>
        <p:nvPicPr>
          <p:cNvPr id="534" name="Google Shape;534;p3" descr="A green square with black squares&#10;&#10;Description automatically generated"/>
          <p:cNvPicPr preferRelativeResize="0"/>
          <p:nvPr/>
        </p:nvPicPr>
        <p:blipFill rotWithShape="1">
          <a:blip r:embed="rId8">
            <a:alphaModFix/>
          </a:blip>
          <a:srcRect/>
          <a:stretch/>
        </p:blipFill>
        <p:spPr>
          <a:xfrm>
            <a:off x="26953817" y="9675577"/>
            <a:ext cx="1238400" cy="1238400"/>
          </a:xfrm>
          <a:prstGeom prst="rect">
            <a:avLst/>
          </a:prstGeom>
          <a:noFill/>
          <a:ln>
            <a:noFill/>
          </a:ln>
        </p:spPr>
      </p:pic>
      <p:sp>
        <p:nvSpPr>
          <p:cNvPr id="535" name="Google Shape;535;p3"/>
          <p:cNvSpPr/>
          <p:nvPr/>
        </p:nvSpPr>
        <p:spPr>
          <a:xfrm>
            <a:off x="25825825" y="9072076"/>
            <a:ext cx="2468880" cy="2468880"/>
          </a:xfrm>
          <a:prstGeom prst="ellipse">
            <a:avLst/>
          </a:prstGeom>
          <a:noFill/>
          <a:ln w="254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536" name="Google Shape;536;p3"/>
          <p:cNvSpPr txBox="1"/>
          <p:nvPr/>
        </p:nvSpPr>
        <p:spPr>
          <a:xfrm>
            <a:off x="25253678" y="12057819"/>
            <a:ext cx="3579714" cy="1196411"/>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1" i="0" u="none" strike="noStrike" cap="none">
                <a:solidFill>
                  <a:srgbClr val="000000"/>
                </a:solidFill>
                <a:latin typeface="Arial"/>
                <a:ea typeface="Arial"/>
                <a:cs typeface="Arial"/>
                <a:sym typeface="Arial"/>
              </a:rPr>
              <a:t>DEPLOY</a:t>
            </a:r>
            <a:endParaRPr sz="1400" b="0" i="0" u="none" strike="noStrike" cap="none">
              <a:solidFill>
                <a:srgbClr val="000000"/>
              </a:solidFill>
              <a:latin typeface="Arial"/>
              <a:ea typeface="Arial"/>
              <a:cs typeface="Arial"/>
              <a:sym typeface="Arial"/>
            </a:endParaRPr>
          </a:p>
        </p:txBody>
      </p:sp>
      <p:sp>
        <p:nvSpPr>
          <p:cNvPr id="537" name="Google Shape;537;p3"/>
          <p:cNvSpPr txBox="1"/>
          <p:nvPr/>
        </p:nvSpPr>
        <p:spPr>
          <a:xfrm>
            <a:off x="24757849" y="13538446"/>
            <a:ext cx="4672169" cy="19389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a:solidFill>
                  <a:schemeClr val="lt1"/>
                </a:solidFill>
                <a:latin typeface="Arial"/>
                <a:ea typeface="Arial"/>
                <a:cs typeface="Arial"/>
                <a:sym typeface="Arial"/>
              </a:rPr>
              <a:t>Deploy on-premise, in the cloud or edge</a:t>
            </a:r>
            <a:endParaRPr sz="1400" b="0" i="0" u="none" strike="noStrike" cap="none">
              <a:solidFill>
                <a:srgbClr val="000000"/>
              </a:solidFill>
              <a:latin typeface="Arial"/>
              <a:ea typeface="Arial"/>
              <a:cs typeface="Arial"/>
              <a:sym typeface="Arial"/>
            </a:endParaRPr>
          </a:p>
        </p:txBody>
      </p:sp>
      <p:cxnSp>
        <p:nvCxnSpPr>
          <p:cNvPr id="538" name="Google Shape;538;p3"/>
          <p:cNvCxnSpPr/>
          <p:nvPr/>
        </p:nvCxnSpPr>
        <p:spPr>
          <a:xfrm>
            <a:off x="28806010" y="10469842"/>
            <a:ext cx="1388630" cy="0"/>
          </a:xfrm>
          <a:prstGeom prst="straightConnector1">
            <a:avLst/>
          </a:prstGeom>
          <a:noFill/>
          <a:ln w="25400" cap="flat" cmpd="sng">
            <a:solidFill>
              <a:schemeClr val="accent1"/>
            </a:solidFill>
            <a:prstDash val="solid"/>
            <a:round/>
            <a:headEnd type="none" w="sm" len="sm"/>
            <a:tailEnd type="triangle" w="med" len="med"/>
          </a:ln>
          <a:effectLst>
            <a:outerShdw blurRad="40000" dist="20000" dir="5400000" rotWithShape="0">
              <a:srgbClr val="000000">
                <a:alpha val="37254"/>
              </a:srgbClr>
            </a:outerShdw>
          </a:effectLst>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Google Shape;672;p9"/>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a:t>AI inferencing requires a full stack approach </a:t>
            </a:r>
            <a:endParaRPr/>
          </a:p>
        </p:txBody>
      </p:sp>
      <p:sp>
        <p:nvSpPr>
          <p:cNvPr id="673" name="Google Shape;673;p9"/>
          <p:cNvSpPr txBox="1">
            <a:spLocks noGrp="1"/>
          </p:cNvSpPr>
          <p:nvPr>
            <p:ph type="body" idx="1"/>
          </p:nvPr>
        </p:nvSpPr>
        <p:spPr>
          <a:xfrm>
            <a:off x="2514600" y="2487168"/>
            <a:ext cx="31546800" cy="14082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2"/>
              </a:buClr>
              <a:buSzPts val="4800"/>
              <a:buFont typeface="Arial"/>
              <a:buNone/>
            </a:pPr>
            <a:r>
              <a:rPr lang="en-US"/>
              <a:t>NVIDIA AI Inference Platform optimizes every layer of the stack </a:t>
            </a:r>
            <a:endParaRPr/>
          </a:p>
        </p:txBody>
      </p:sp>
      <p:sp>
        <p:nvSpPr>
          <p:cNvPr id="674" name="Google Shape;674;p9"/>
          <p:cNvSpPr/>
          <p:nvPr/>
        </p:nvSpPr>
        <p:spPr>
          <a:xfrm>
            <a:off x="2097417" y="4932539"/>
            <a:ext cx="5074018" cy="2103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675" name="Google Shape;675;p9"/>
          <p:cNvSpPr/>
          <p:nvPr/>
        </p:nvSpPr>
        <p:spPr>
          <a:xfrm>
            <a:off x="2097418" y="7328815"/>
            <a:ext cx="5074092" cy="210312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676" name="Google Shape;676;p9" descr="A picture containing light, drawing&#10;&#10;Description automatically generated"/>
          <p:cNvPicPr preferRelativeResize="0"/>
          <p:nvPr/>
        </p:nvPicPr>
        <p:blipFill rotWithShape="1">
          <a:blip r:embed="rId3">
            <a:alphaModFix/>
          </a:blip>
          <a:srcRect/>
          <a:stretch/>
        </p:blipFill>
        <p:spPr>
          <a:xfrm>
            <a:off x="2030211" y="7340447"/>
            <a:ext cx="1937513" cy="2032833"/>
          </a:xfrm>
          <a:prstGeom prst="rect">
            <a:avLst/>
          </a:prstGeom>
          <a:noFill/>
          <a:ln>
            <a:noFill/>
          </a:ln>
        </p:spPr>
      </p:pic>
      <p:sp>
        <p:nvSpPr>
          <p:cNvPr id="677" name="Google Shape;677;p9"/>
          <p:cNvSpPr txBox="1"/>
          <p:nvPr/>
        </p:nvSpPr>
        <p:spPr>
          <a:xfrm>
            <a:off x="3968559" y="781193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678" name="Google Shape;678;p9"/>
          <p:cNvSpPr/>
          <p:nvPr/>
        </p:nvSpPr>
        <p:spPr>
          <a:xfrm>
            <a:off x="2097418" y="14353515"/>
            <a:ext cx="5074092" cy="210312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679" name="Google Shape;679;p9" descr="A picture containing building, window, drawing, light&#10;&#10;Description automatically generated"/>
          <p:cNvPicPr preferRelativeResize="0"/>
          <p:nvPr/>
        </p:nvPicPr>
        <p:blipFill rotWithShape="1">
          <a:blip r:embed="rId4">
            <a:alphaModFix/>
          </a:blip>
          <a:srcRect/>
          <a:stretch/>
        </p:blipFill>
        <p:spPr>
          <a:xfrm>
            <a:off x="2219150" y="14629480"/>
            <a:ext cx="1574310" cy="1651762"/>
          </a:xfrm>
          <a:prstGeom prst="rect">
            <a:avLst/>
          </a:prstGeom>
          <a:noFill/>
          <a:ln>
            <a:noFill/>
          </a:ln>
        </p:spPr>
      </p:pic>
      <p:sp>
        <p:nvSpPr>
          <p:cNvPr id="680" name="Google Shape;680;p9"/>
          <p:cNvSpPr txBox="1"/>
          <p:nvPr/>
        </p:nvSpPr>
        <p:spPr>
          <a:xfrm>
            <a:off x="3968559" y="14621469"/>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681" name="Google Shape;681;p9"/>
          <p:cNvSpPr/>
          <p:nvPr/>
        </p:nvSpPr>
        <p:spPr>
          <a:xfrm>
            <a:off x="2097418" y="16749790"/>
            <a:ext cx="5074092" cy="210312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682" name="Google Shape;682;p9" descr="A picture containing drawing&#10;&#10;Description automatically generated"/>
          <p:cNvPicPr preferRelativeResize="0"/>
          <p:nvPr/>
        </p:nvPicPr>
        <p:blipFill rotWithShape="1">
          <a:blip r:embed="rId5">
            <a:alphaModFix/>
          </a:blip>
          <a:srcRect/>
          <a:stretch/>
        </p:blipFill>
        <p:spPr>
          <a:xfrm>
            <a:off x="2191566" y="16929220"/>
            <a:ext cx="1579617" cy="1657330"/>
          </a:xfrm>
          <a:prstGeom prst="rect">
            <a:avLst/>
          </a:prstGeom>
          <a:noFill/>
          <a:ln>
            <a:noFill/>
          </a:ln>
        </p:spPr>
      </p:pic>
      <p:sp>
        <p:nvSpPr>
          <p:cNvPr id="683" name="Google Shape;683;p9"/>
          <p:cNvSpPr txBox="1"/>
          <p:nvPr/>
        </p:nvSpPr>
        <p:spPr>
          <a:xfrm>
            <a:off x="3968559" y="17145786"/>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684" name="Google Shape;684;p9"/>
          <p:cNvSpPr/>
          <p:nvPr/>
        </p:nvSpPr>
        <p:spPr>
          <a:xfrm>
            <a:off x="2097418" y="12104564"/>
            <a:ext cx="5074092" cy="210312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685" name="Google Shape;685;p9"/>
          <p:cNvSpPr txBox="1"/>
          <p:nvPr/>
        </p:nvSpPr>
        <p:spPr>
          <a:xfrm>
            <a:off x="3968559" y="12428694"/>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686" name="Google Shape;686;p9" descr="A picture containing drawing&#10;&#10;Description automatically generated"/>
          <p:cNvPicPr preferRelativeResize="0"/>
          <p:nvPr/>
        </p:nvPicPr>
        <p:blipFill rotWithShape="1">
          <a:blip r:embed="rId6">
            <a:alphaModFix/>
          </a:blip>
          <a:srcRect/>
          <a:stretch/>
        </p:blipFill>
        <p:spPr>
          <a:xfrm>
            <a:off x="2101818" y="12124088"/>
            <a:ext cx="1904310" cy="1997997"/>
          </a:xfrm>
          <a:prstGeom prst="rect">
            <a:avLst/>
          </a:prstGeom>
          <a:noFill/>
          <a:ln>
            <a:noFill/>
          </a:ln>
        </p:spPr>
      </p:pic>
      <p:sp>
        <p:nvSpPr>
          <p:cNvPr id="687" name="Google Shape;687;p9"/>
          <p:cNvSpPr/>
          <p:nvPr/>
        </p:nvSpPr>
        <p:spPr>
          <a:xfrm>
            <a:off x="2097418" y="9725091"/>
            <a:ext cx="5074092" cy="210312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688" name="Google Shape;688;p9"/>
          <p:cNvSpPr txBox="1"/>
          <p:nvPr/>
        </p:nvSpPr>
        <p:spPr>
          <a:xfrm>
            <a:off x="3968559" y="10143171"/>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689" name="Google Shape;689;p9" descr="A close up of a sign&#10;&#10;Description automatically generated"/>
          <p:cNvPicPr preferRelativeResize="0"/>
          <p:nvPr/>
        </p:nvPicPr>
        <p:blipFill rotWithShape="1">
          <a:blip r:embed="rId7">
            <a:alphaModFix/>
          </a:blip>
          <a:srcRect/>
          <a:stretch/>
        </p:blipFill>
        <p:spPr>
          <a:xfrm>
            <a:off x="2415068" y="10063308"/>
            <a:ext cx="1290077" cy="1353546"/>
          </a:xfrm>
          <a:prstGeom prst="rect">
            <a:avLst/>
          </a:prstGeom>
          <a:noFill/>
          <a:ln>
            <a:noFill/>
          </a:ln>
        </p:spPr>
      </p:pic>
      <p:grpSp>
        <p:nvGrpSpPr>
          <p:cNvPr id="690" name="Google Shape;690;p9"/>
          <p:cNvGrpSpPr/>
          <p:nvPr/>
        </p:nvGrpSpPr>
        <p:grpSpPr>
          <a:xfrm>
            <a:off x="9038176" y="4983532"/>
            <a:ext cx="12688800" cy="13571947"/>
            <a:chOff x="10855208" y="5014603"/>
            <a:chExt cx="12688800" cy="13571947"/>
          </a:xfrm>
        </p:grpSpPr>
        <p:sp>
          <p:nvSpPr>
            <p:cNvPr id="691" name="Google Shape;691;p9"/>
            <p:cNvSpPr txBox="1"/>
            <p:nvPr/>
          </p:nvSpPr>
          <p:spPr>
            <a:xfrm>
              <a:off x="10931408" y="5014603"/>
              <a:ext cx="11034600" cy="2308800"/>
            </a:xfrm>
            <a:prstGeom prst="rect">
              <a:avLst/>
            </a:prstGeom>
            <a:noFill/>
            <a:ln>
              <a:noFill/>
            </a:ln>
          </p:spPr>
          <p:txBody>
            <a:bodyPr spcFirstLastPara="1" wrap="square" lIns="91425" tIns="45700" rIns="91425" bIns="45700" anchor="t" anchorCtr="0">
              <a:spAutoFit/>
            </a:bodyPr>
            <a:lstStyle/>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highlight>
                    <a:schemeClr val="dk1"/>
                  </a:highlight>
                  <a:latin typeface="Arial"/>
                  <a:ea typeface="Arial"/>
                  <a:cs typeface="Arial"/>
                  <a:sym typeface="Arial"/>
                </a:rPr>
                <a:t>Security &amp; reliability </a:t>
              </a:r>
              <a:endParaRPr sz="1400" b="0" i="0" u="none" strike="noStrike" cap="none">
                <a:solidFill>
                  <a:srgbClr val="000000"/>
                </a:solidFill>
                <a:highlight>
                  <a:schemeClr val="dk1"/>
                </a:highlight>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highlight>
                    <a:schemeClr val="dk1"/>
                  </a:highlight>
                  <a:latin typeface="Arial"/>
                  <a:ea typeface="Arial"/>
                  <a:cs typeface="Arial"/>
                  <a:sym typeface="Arial"/>
                </a:rPr>
                <a:t>Technical support</a:t>
              </a:r>
              <a:endParaRPr sz="3600" b="0" i="0" u="none" strike="noStrike" cap="none">
                <a:solidFill>
                  <a:schemeClr val="lt1"/>
                </a:solidFill>
                <a:highlight>
                  <a:schemeClr val="dk1"/>
                </a:highlight>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highlight>
                    <a:schemeClr val="dk1"/>
                  </a:highlight>
                  <a:latin typeface="Arial"/>
                  <a:ea typeface="Arial"/>
                  <a:cs typeface="Arial"/>
                  <a:sym typeface="Arial"/>
                </a:rPr>
                <a:t>Ongoing delivery</a:t>
              </a:r>
              <a:endParaRPr sz="1400" b="0" i="0" u="none" strike="noStrike" cap="none">
                <a:solidFill>
                  <a:srgbClr val="000000"/>
                </a:solidFill>
                <a:highlight>
                  <a:schemeClr val="dk1"/>
                </a:highlight>
                <a:latin typeface="Arial"/>
                <a:ea typeface="Arial"/>
                <a:cs typeface="Arial"/>
                <a:sym typeface="Arial"/>
              </a:endParaRPr>
            </a:p>
            <a:p>
              <a:pPr marL="571500" marR="0" lvl="0" indent="-342900" algn="l" rtl="0">
                <a:lnSpc>
                  <a:spcPct val="100000"/>
                </a:lnSpc>
                <a:spcBef>
                  <a:spcPts val="0"/>
                </a:spcBef>
                <a:spcAft>
                  <a:spcPts val="0"/>
                </a:spcAft>
                <a:buClr>
                  <a:schemeClr val="dk1"/>
                </a:buClr>
                <a:buSzPts val="3600"/>
                <a:buFont typeface="Noto Sans Symbols"/>
                <a:buNone/>
              </a:pPr>
              <a:endParaRPr sz="3600" b="0" i="0" u="none" strike="noStrike" cap="none">
                <a:solidFill>
                  <a:schemeClr val="lt1"/>
                </a:solidFill>
                <a:highlight>
                  <a:srgbClr val="FFFF00"/>
                </a:highlight>
                <a:latin typeface="Arial"/>
                <a:ea typeface="Arial"/>
                <a:cs typeface="Arial"/>
                <a:sym typeface="Arial"/>
              </a:endParaRPr>
            </a:p>
          </p:txBody>
        </p:sp>
        <p:sp>
          <p:nvSpPr>
            <p:cNvPr id="692" name="Google Shape;692;p9"/>
            <p:cNvSpPr txBox="1"/>
            <p:nvPr/>
          </p:nvSpPr>
          <p:spPr>
            <a:xfrm>
              <a:off x="10855208" y="7410879"/>
              <a:ext cx="11676300" cy="1754700"/>
            </a:xfrm>
            <a:prstGeom prst="rect">
              <a:avLst/>
            </a:prstGeom>
            <a:noFill/>
            <a:ln>
              <a:noFill/>
            </a:ln>
          </p:spPr>
          <p:txBody>
            <a:bodyPr spcFirstLastPara="1" wrap="square" lIns="91425" tIns="45700" rIns="91425" bIns="45700" anchor="t" anchorCtr="0">
              <a:spAutoFit/>
            </a:bodyPr>
            <a:lstStyle/>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Integration with cloud, AI tools, and K8 </a:t>
              </a:r>
              <a:endParaRPr sz="14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Marketplace accessibility </a:t>
              </a:r>
              <a:endParaRPr sz="14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Retire cloud contractual spend commitments</a:t>
              </a:r>
              <a:endParaRPr sz="1400" b="0" i="0" u="none" strike="noStrike" cap="none">
                <a:solidFill>
                  <a:srgbClr val="000000"/>
                </a:solidFill>
                <a:latin typeface="Arial"/>
                <a:ea typeface="Arial"/>
                <a:cs typeface="Arial"/>
                <a:sym typeface="Arial"/>
              </a:endParaRPr>
            </a:p>
          </p:txBody>
        </p:sp>
        <p:sp>
          <p:nvSpPr>
            <p:cNvPr id="693" name="Google Shape;693;p9"/>
            <p:cNvSpPr txBox="1"/>
            <p:nvPr/>
          </p:nvSpPr>
          <p:spPr>
            <a:xfrm>
              <a:off x="10855208" y="14435579"/>
              <a:ext cx="11824200" cy="1754700"/>
            </a:xfrm>
            <a:prstGeom prst="rect">
              <a:avLst/>
            </a:prstGeom>
            <a:noFill/>
            <a:ln>
              <a:noFill/>
            </a:ln>
          </p:spPr>
          <p:txBody>
            <a:bodyPr spcFirstLastPara="1" wrap="square" lIns="91425" tIns="45700" rIns="91425" bIns="45700" anchor="t" anchorCtr="0">
              <a:spAutoFit/>
            </a:bodyPr>
            <a:lstStyle/>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Model optimizations (quantization)</a:t>
              </a:r>
              <a:endParaRPr sz="14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Multi GPU/Node Communication</a:t>
              </a:r>
              <a:endParaRPr sz="14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Run time optimizations (memory mgmt.)</a:t>
              </a:r>
              <a:endParaRPr sz="1400" b="0" i="0" u="none" strike="noStrike" cap="none">
                <a:solidFill>
                  <a:srgbClr val="000000"/>
                </a:solidFill>
                <a:latin typeface="Arial"/>
                <a:ea typeface="Arial"/>
                <a:cs typeface="Arial"/>
                <a:sym typeface="Arial"/>
              </a:endParaRPr>
            </a:p>
          </p:txBody>
        </p:sp>
        <p:sp>
          <p:nvSpPr>
            <p:cNvPr id="694" name="Google Shape;694;p9"/>
            <p:cNvSpPr txBox="1"/>
            <p:nvPr/>
          </p:nvSpPr>
          <p:spPr>
            <a:xfrm>
              <a:off x="10855208" y="16831850"/>
              <a:ext cx="12688800" cy="1754700"/>
            </a:xfrm>
            <a:prstGeom prst="rect">
              <a:avLst/>
            </a:prstGeom>
            <a:noFill/>
            <a:ln>
              <a:noFill/>
            </a:ln>
          </p:spPr>
          <p:txBody>
            <a:bodyPr spcFirstLastPara="1" wrap="square" lIns="91425" tIns="45700" rIns="91425" bIns="45700" anchor="t" anchorCtr="0">
              <a:spAutoFit/>
            </a:bodyPr>
            <a:lstStyle/>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Massive parallel processing</a:t>
              </a:r>
              <a:endParaRPr sz="14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AI specific H/W accelerators (transformer engines) </a:t>
              </a:r>
              <a:endParaRPr sz="14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Power efficiency and TCO</a:t>
              </a:r>
              <a:endParaRPr sz="1400" b="0" i="0" u="none" strike="noStrike" cap="none">
                <a:solidFill>
                  <a:srgbClr val="000000"/>
                </a:solidFill>
                <a:latin typeface="Arial"/>
                <a:ea typeface="Arial"/>
                <a:cs typeface="Arial"/>
                <a:sym typeface="Arial"/>
              </a:endParaRPr>
            </a:p>
          </p:txBody>
        </p:sp>
        <p:sp>
          <p:nvSpPr>
            <p:cNvPr id="695" name="Google Shape;695;p9"/>
            <p:cNvSpPr txBox="1"/>
            <p:nvPr/>
          </p:nvSpPr>
          <p:spPr>
            <a:xfrm>
              <a:off x="10855208" y="12121367"/>
              <a:ext cx="11025600" cy="1754700"/>
            </a:xfrm>
            <a:prstGeom prst="rect">
              <a:avLst/>
            </a:prstGeom>
            <a:noFill/>
            <a:ln>
              <a:noFill/>
            </a:ln>
          </p:spPr>
          <p:txBody>
            <a:bodyPr spcFirstLastPara="1" wrap="square" lIns="91425" tIns="45700" rIns="91425" bIns="45700" anchor="t" anchorCtr="0">
              <a:spAutoFit/>
            </a:bodyPr>
            <a:lstStyle/>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Batching of incoming requests</a:t>
              </a:r>
              <a:endParaRPr sz="14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Multi-instance model deployment</a:t>
              </a:r>
              <a:endParaRPr sz="14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Concurrent model execution </a:t>
              </a:r>
              <a:endParaRPr sz="1400" b="0" i="0" u="none" strike="noStrike" cap="none">
                <a:solidFill>
                  <a:srgbClr val="000000"/>
                </a:solidFill>
                <a:latin typeface="Arial"/>
                <a:ea typeface="Arial"/>
                <a:cs typeface="Arial"/>
                <a:sym typeface="Arial"/>
              </a:endParaRPr>
            </a:p>
          </p:txBody>
        </p:sp>
        <p:sp>
          <p:nvSpPr>
            <p:cNvPr id="696" name="Google Shape;696;p9"/>
            <p:cNvSpPr txBox="1"/>
            <p:nvPr/>
          </p:nvSpPr>
          <p:spPr>
            <a:xfrm>
              <a:off x="10955526" y="9807155"/>
              <a:ext cx="11676300" cy="1754700"/>
            </a:xfrm>
            <a:prstGeom prst="rect">
              <a:avLst/>
            </a:prstGeom>
            <a:noFill/>
            <a:ln>
              <a:noFill/>
            </a:ln>
          </p:spPr>
          <p:txBody>
            <a:bodyPr spcFirstLastPara="1" wrap="square" lIns="91425" tIns="45700" rIns="91425" bIns="45700" anchor="t" anchorCtr="0">
              <a:spAutoFit/>
            </a:bodyPr>
            <a:lstStyle/>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highlight>
                    <a:schemeClr val="dk1"/>
                  </a:highlight>
                  <a:latin typeface="Arial"/>
                  <a:ea typeface="Arial"/>
                  <a:cs typeface="Arial"/>
                  <a:sym typeface="Arial"/>
                </a:rPr>
                <a:t>AI use cases &amp; workflows</a:t>
              </a:r>
              <a:endParaRPr sz="1400" b="0" i="0" u="none" strike="noStrike" cap="none">
                <a:solidFill>
                  <a:srgbClr val="000000"/>
                </a:solidFill>
                <a:highlight>
                  <a:schemeClr val="dk1"/>
                </a:highlight>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highlight>
                    <a:schemeClr val="dk1"/>
                  </a:highlight>
                  <a:latin typeface="Arial"/>
                  <a:ea typeface="Arial"/>
                  <a:cs typeface="Arial"/>
                  <a:sym typeface="Arial"/>
                </a:rPr>
                <a:t>Workload &amp; infra management </a:t>
              </a:r>
              <a:endParaRPr sz="1400" b="0" i="0" u="none" strike="noStrike" cap="none">
                <a:solidFill>
                  <a:srgbClr val="000000"/>
                </a:solidFill>
                <a:highlight>
                  <a:schemeClr val="dk1"/>
                </a:highlight>
                <a:latin typeface="Arial"/>
                <a:ea typeface="Arial"/>
                <a:cs typeface="Arial"/>
                <a:sym typeface="Arial"/>
              </a:endParaRPr>
            </a:p>
            <a:p>
              <a:pPr marL="571500" marR="0" lvl="0" indent="-571500" algn="l" rtl="0">
                <a:lnSpc>
                  <a:spcPct val="100000"/>
                </a:lnSpc>
                <a:spcBef>
                  <a:spcPts val="0"/>
                </a:spcBef>
                <a:spcAft>
                  <a:spcPts val="0"/>
                </a:spcAft>
                <a:buClr>
                  <a:schemeClr val="lt1"/>
                </a:buClr>
                <a:buSzPts val="3600"/>
                <a:buFont typeface="Noto Sans Symbols"/>
                <a:buChar char="▪"/>
              </a:pPr>
              <a:r>
                <a:rPr lang="en-US" sz="3600" b="0" i="0" u="none" strike="noStrike" cap="none">
                  <a:solidFill>
                    <a:schemeClr val="lt1"/>
                  </a:solidFill>
                  <a:latin typeface="Arial"/>
                  <a:ea typeface="Arial"/>
                  <a:cs typeface="Arial"/>
                  <a:sym typeface="Arial"/>
                </a:rPr>
                <a:t>Data curation tools &amp; pretrained models</a:t>
              </a:r>
              <a:endParaRPr sz="1400" b="0" i="0" u="none" strike="noStrike" cap="none">
                <a:solidFill>
                  <a:srgbClr val="000000"/>
                </a:solidFill>
                <a:latin typeface="Arial"/>
                <a:ea typeface="Arial"/>
                <a:cs typeface="Arial"/>
                <a:sym typeface="Arial"/>
              </a:endParaRPr>
            </a:p>
          </p:txBody>
        </p:sp>
      </p:grpSp>
      <p:grpSp>
        <p:nvGrpSpPr>
          <p:cNvPr id="697" name="Google Shape;697;p9"/>
          <p:cNvGrpSpPr/>
          <p:nvPr/>
        </p:nvGrpSpPr>
        <p:grpSpPr>
          <a:xfrm>
            <a:off x="24091168" y="9373280"/>
            <a:ext cx="9283944" cy="3390141"/>
            <a:chOff x="26471110" y="8640123"/>
            <a:chExt cx="9283944" cy="3390141"/>
          </a:xfrm>
        </p:grpSpPr>
        <p:sp>
          <p:nvSpPr>
            <p:cNvPr id="698" name="Google Shape;698;p9"/>
            <p:cNvSpPr txBox="1"/>
            <p:nvPr/>
          </p:nvSpPr>
          <p:spPr>
            <a:xfrm>
              <a:off x="26471110" y="11014601"/>
              <a:ext cx="9283944" cy="101566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1" i="0" u="none" strike="noStrike" cap="none">
                  <a:solidFill>
                    <a:schemeClr val="lt1"/>
                  </a:solidFill>
                  <a:latin typeface="Arial"/>
                  <a:ea typeface="Arial"/>
                  <a:cs typeface="Arial"/>
                  <a:sym typeface="Arial"/>
                </a:rPr>
                <a:t>AI Inference Platform </a:t>
              </a:r>
              <a:endParaRPr sz="1400" b="1" i="0" u="none" strike="noStrike" cap="none">
                <a:solidFill>
                  <a:srgbClr val="000000"/>
                </a:solidFill>
                <a:latin typeface="Arial"/>
                <a:ea typeface="Arial"/>
                <a:cs typeface="Arial"/>
                <a:sym typeface="Arial"/>
              </a:endParaRPr>
            </a:p>
          </p:txBody>
        </p:sp>
        <p:pic>
          <p:nvPicPr>
            <p:cNvPr id="699" name="Google Shape;699;p9" descr="A picture containing graphics, logo, symbol, graphic design&#10;&#10;Description automatically generated"/>
            <p:cNvPicPr preferRelativeResize="0"/>
            <p:nvPr/>
          </p:nvPicPr>
          <p:blipFill rotWithShape="1">
            <a:blip r:embed="rId8">
              <a:alphaModFix/>
            </a:blip>
            <a:srcRect/>
            <a:stretch/>
          </p:blipFill>
          <p:spPr>
            <a:xfrm>
              <a:off x="26471110" y="8640123"/>
              <a:ext cx="8365992" cy="2882310"/>
            </a:xfrm>
            <a:prstGeom prst="rect">
              <a:avLst/>
            </a:prstGeom>
            <a:noFill/>
            <a:ln>
              <a:noFill/>
            </a:ln>
          </p:spPr>
        </p:pic>
      </p:grpSp>
      <p:sp>
        <p:nvSpPr>
          <p:cNvPr id="700" name="Google Shape;700;p9"/>
          <p:cNvSpPr/>
          <p:nvPr/>
        </p:nvSpPr>
        <p:spPr>
          <a:xfrm>
            <a:off x="22176324" y="4564810"/>
            <a:ext cx="1130400" cy="14288100"/>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701" name="Google Shape;701;p9"/>
          <p:cNvSpPr txBox="1"/>
          <p:nvPr/>
        </p:nvSpPr>
        <p:spPr>
          <a:xfrm>
            <a:off x="3915684" y="5345285"/>
            <a:ext cx="3111600" cy="1323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Production Runtimes </a:t>
            </a:r>
            <a:endParaRPr sz="1200" b="0" i="0" u="none" strike="noStrike" cap="none">
              <a:solidFill>
                <a:srgbClr val="000000"/>
              </a:solidFill>
              <a:latin typeface="Arial"/>
              <a:ea typeface="Arial"/>
              <a:cs typeface="Arial"/>
              <a:sym typeface="Arial"/>
            </a:endParaRPr>
          </a:p>
        </p:txBody>
      </p:sp>
      <p:pic>
        <p:nvPicPr>
          <p:cNvPr id="702" name="Google Shape;702;p9"/>
          <p:cNvPicPr preferRelativeResize="0"/>
          <p:nvPr/>
        </p:nvPicPr>
        <p:blipFill rotWithShape="1">
          <a:blip r:embed="rId9">
            <a:alphaModFix/>
          </a:blip>
          <a:srcRect/>
          <a:stretch/>
        </p:blipFill>
        <p:spPr>
          <a:xfrm>
            <a:off x="2514600" y="5454051"/>
            <a:ext cx="1130400" cy="112404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7"/>
        <p:cNvGrpSpPr/>
        <p:nvPr/>
      </p:nvGrpSpPr>
      <p:grpSpPr>
        <a:xfrm>
          <a:off x="0" y="0"/>
          <a:ext cx="0" cy="0"/>
          <a:chOff x="0" y="0"/>
          <a:chExt cx="0" cy="0"/>
        </a:xfrm>
      </p:grpSpPr>
      <p:sp>
        <p:nvSpPr>
          <p:cNvPr id="708" name="Google Shape;708;p10"/>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a:t>The broadest and deepest selection of GPUs for AI inference</a:t>
            </a:r>
            <a:endParaRPr/>
          </a:p>
        </p:txBody>
      </p:sp>
      <p:sp>
        <p:nvSpPr>
          <p:cNvPr id="709" name="Google Shape;709;p10"/>
          <p:cNvSpPr txBox="1"/>
          <p:nvPr/>
        </p:nvSpPr>
        <p:spPr>
          <a:xfrm>
            <a:off x="7660520" y="16570863"/>
            <a:ext cx="28210630" cy="2677616"/>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2400"/>
              <a:buFont typeface="Arial"/>
              <a:buChar char="•"/>
            </a:pPr>
            <a:r>
              <a:rPr lang="en-US" sz="2400" b="0" i="0" u="none" strike="noStrike" cap="none">
                <a:solidFill>
                  <a:schemeClr val="lt1"/>
                </a:solidFill>
                <a:latin typeface="Arial"/>
                <a:ea typeface="Arial"/>
                <a:cs typeface="Arial"/>
                <a:sym typeface="Arial"/>
              </a:rPr>
              <a:t>GH200: 65B LLM, </a:t>
            </a:r>
            <a:r>
              <a:rPr lang="en-US" sz="2400" b="0" i="0" u="none" strike="noStrike" cap="none">
                <a:solidFill>
                  <a:srgbClr val="000000"/>
                </a:solidFill>
                <a:latin typeface="Arial"/>
                <a:ea typeface="Arial"/>
                <a:cs typeface="Arial"/>
                <a:sym typeface="Arial"/>
              </a:rPr>
              <a:t>Simulation x86, DGX H100 and Grace Hopper systems</a:t>
            </a:r>
            <a:endParaRPr sz="2400" b="0" i="0" u="none" strike="noStrike" cap="none">
              <a:solidFill>
                <a:schemeClr val="lt1"/>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400"/>
              <a:buFont typeface="Arial"/>
              <a:buChar char="•"/>
            </a:pPr>
            <a:r>
              <a:rPr lang="en-US" sz="2400" b="0" i="1" u="none" strike="noStrike" cap="none">
                <a:solidFill>
                  <a:schemeClr val="lt1"/>
                </a:solidFill>
                <a:latin typeface="Arial"/>
                <a:ea typeface="Arial"/>
                <a:cs typeface="Arial"/>
                <a:sym typeface="Arial"/>
              </a:rPr>
              <a:t>H200: Inference on Llama2 70B: ISL 2K, OSL 128 | Throughput | H100 1x GPU BS 8 | H200 1x GPU BS 3</a:t>
            </a:r>
            <a:endParaRPr/>
          </a:p>
          <a:p>
            <a:pPr marL="342900" marR="0" lvl="0" indent="-342900" algn="l" rtl="0">
              <a:lnSpc>
                <a:spcPct val="100000"/>
              </a:lnSpc>
              <a:spcBef>
                <a:spcPts val="0"/>
              </a:spcBef>
              <a:spcAft>
                <a:spcPts val="0"/>
              </a:spcAft>
              <a:buClr>
                <a:srgbClr val="000000"/>
              </a:buClr>
              <a:buSzPts val="2400"/>
              <a:buFont typeface="Arial"/>
              <a:buChar char="•"/>
            </a:pPr>
            <a:r>
              <a:rPr lang="en-US" sz="2400" b="0" i="1" u="none" strike="noStrike" cap="none">
                <a:solidFill>
                  <a:schemeClr val="lt1"/>
                </a:solidFill>
                <a:latin typeface="Arial"/>
                <a:ea typeface="Arial"/>
                <a:cs typeface="Arial"/>
                <a:sym typeface="Arial"/>
              </a:rPr>
              <a:t>H100:  </a:t>
            </a:r>
            <a:r>
              <a:rPr lang="en-US" sz="2400" b="0" i="1" u="none" strike="noStrike" cap="none">
                <a:solidFill>
                  <a:srgbClr val="000000"/>
                </a:solidFill>
                <a:latin typeface="Arial"/>
                <a:ea typeface="Arial"/>
                <a:cs typeface="Arial"/>
                <a:sym typeface="Arial"/>
              </a:rPr>
              <a:t>Inference on Megatron 530B parameter model chatbot for input sequence length=128, output sequence length=20 | A100 cluster: HDR IB network | H100 cluster: NDR IB network for 32 A100 vs 16 H100 for 1 sec latency</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400"/>
              <a:buFont typeface="Arial"/>
              <a:buChar char="•"/>
            </a:pPr>
            <a:r>
              <a:rPr lang="en-US" sz="2400" b="0" i="1" u="none" strike="noStrike" cap="none">
                <a:solidFill>
                  <a:srgbClr val="000000"/>
                </a:solidFill>
                <a:latin typeface="Arial"/>
                <a:ea typeface="Arial"/>
                <a:cs typeface="Arial"/>
                <a:sym typeface="Arial"/>
              </a:rPr>
              <a:t>L40S: ResNet-50 V1.5, INT8, BS=32, 1x A100 SXM, 1x L40S</a:t>
            </a:r>
            <a:endParaRPr sz="2400" b="0" i="1"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400"/>
              <a:buFont typeface="Arial"/>
              <a:buChar char="•"/>
            </a:pPr>
            <a:r>
              <a:rPr lang="en-US" sz="2400" b="0" i="1" u="none" strike="noStrike" cap="none">
                <a:solidFill>
                  <a:srgbClr val="000000"/>
                </a:solidFill>
                <a:latin typeface="Arial"/>
                <a:ea typeface="Arial"/>
                <a:cs typeface="Arial"/>
                <a:sym typeface="Arial"/>
              </a:rPr>
              <a:t>L4: </a:t>
            </a:r>
            <a:r>
              <a:rPr lang="en-US" sz="2400" b="0" i="1" u="none" strike="noStrike" cap="none">
                <a:solidFill>
                  <a:srgbClr val="1D1C1D"/>
                </a:solidFill>
                <a:latin typeface="Arial"/>
                <a:ea typeface="Arial"/>
                <a:cs typeface="Arial"/>
                <a:sym typeface="Arial"/>
              </a:rPr>
              <a:t>End-to-end Computer Vision pipeline using CV-CUDA with pre-processing, decode, inference (SegFormer, ResNet-101), encode, post-processing using 8x L4 server, TRT 8.6.0 vs 2S Xeon 8362 Server with OpenCV 4.7</a:t>
            </a:r>
            <a:endParaRPr sz="2400" b="0" i="1" u="none" strike="noStrike" cap="none">
              <a:solidFill>
                <a:schemeClr val="lt1"/>
              </a:solidFill>
              <a:latin typeface="Arial"/>
              <a:ea typeface="Arial"/>
              <a:cs typeface="Arial"/>
              <a:sym typeface="Arial"/>
            </a:endParaRPr>
          </a:p>
        </p:txBody>
      </p:sp>
      <p:grpSp>
        <p:nvGrpSpPr>
          <p:cNvPr id="710" name="Google Shape;710;p10"/>
          <p:cNvGrpSpPr/>
          <p:nvPr/>
        </p:nvGrpSpPr>
        <p:grpSpPr>
          <a:xfrm>
            <a:off x="24676251" y="7919706"/>
            <a:ext cx="4886200" cy="7200746"/>
            <a:chOff x="24622446" y="8831152"/>
            <a:chExt cx="4886200" cy="7200746"/>
          </a:xfrm>
        </p:grpSpPr>
        <p:cxnSp>
          <p:nvCxnSpPr>
            <p:cNvPr id="711" name="Google Shape;711;p10"/>
            <p:cNvCxnSpPr/>
            <p:nvPr/>
          </p:nvCxnSpPr>
          <p:spPr>
            <a:xfrm>
              <a:off x="24811085" y="13034784"/>
              <a:ext cx="4324170" cy="0"/>
            </a:xfrm>
            <a:prstGeom prst="straightConnector1">
              <a:avLst/>
            </a:prstGeom>
            <a:noFill/>
            <a:ln w="15875" cap="flat" cmpd="sng">
              <a:solidFill>
                <a:srgbClr val="92D050"/>
              </a:solidFill>
              <a:prstDash val="solid"/>
              <a:round/>
              <a:headEnd type="none" w="sm" len="sm"/>
              <a:tailEnd type="none" w="sm" len="sm"/>
            </a:ln>
          </p:spPr>
        </p:cxnSp>
        <p:sp>
          <p:nvSpPr>
            <p:cNvPr id="712" name="Google Shape;712;p10"/>
            <p:cNvSpPr txBox="1"/>
            <p:nvPr/>
          </p:nvSpPr>
          <p:spPr>
            <a:xfrm>
              <a:off x="24837304" y="13213988"/>
              <a:ext cx="4671342" cy="1261841"/>
            </a:xfrm>
            <a:prstGeom prst="rect">
              <a:avLst/>
            </a:prstGeom>
            <a:noFill/>
            <a:ln>
              <a:noFill/>
            </a:ln>
          </p:spPr>
          <p:txBody>
            <a:bodyPr spcFirstLastPara="1" wrap="square" lIns="91425" tIns="45675" rIns="91425" bIns="45675"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151617"/>
                  </a:solidFill>
                  <a:latin typeface="Arial"/>
                  <a:ea typeface="Arial"/>
                  <a:cs typeface="Arial"/>
                  <a:sym typeface="Arial"/>
                </a:rPr>
                <a:t>1.7x </a:t>
              </a:r>
              <a:r>
                <a:rPr lang="en-US" sz="2800" b="0" i="0" u="none" strike="noStrike" cap="none">
                  <a:solidFill>
                    <a:srgbClr val="151617"/>
                  </a:solidFill>
                  <a:latin typeface="Arial"/>
                  <a:ea typeface="Arial"/>
                  <a:cs typeface="Arial"/>
                  <a:sym typeface="Arial"/>
                </a:rPr>
                <a:t>Faster Inference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rgbClr val="151617"/>
                  </a:solidFill>
                  <a:latin typeface="Arial"/>
                  <a:ea typeface="Arial"/>
                  <a:cs typeface="Arial"/>
                  <a:sym typeface="Arial"/>
                </a:rPr>
                <a:t>than HGX A100</a:t>
              </a:r>
              <a:endParaRPr sz="1600" b="0" i="0" u="none" strike="noStrike" cap="none">
                <a:solidFill>
                  <a:srgbClr val="151617"/>
                </a:solidFill>
                <a:latin typeface="Arial"/>
                <a:ea typeface="Arial"/>
                <a:cs typeface="Arial"/>
                <a:sym typeface="Arial"/>
              </a:endParaRPr>
            </a:p>
          </p:txBody>
        </p:sp>
        <p:sp>
          <p:nvSpPr>
            <p:cNvPr id="713" name="Google Shape;713;p10"/>
            <p:cNvSpPr/>
            <p:nvPr/>
          </p:nvSpPr>
          <p:spPr>
            <a:xfrm>
              <a:off x="24622446" y="8831152"/>
              <a:ext cx="4812366" cy="7200746"/>
            </a:xfrm>
            <a:prstGeom prst="rect">
              <a:avLst/>
            </a:prstGeom>
            <a:noFill/>
            <a:ln w="38100" cap="flat" cmpd="sng">
              <a:solidFill>
                <a:srgbClr val="76B900"/>
              </a:solidFill>
              <a:prstDash val="solid"/>
              <a:miter lim="800000"/>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rgbClr val="FFFFFF"/>
                </a:solidFill>
                <a:latin typeface="Arial"/>
                <a:ea typeface="Arial"/>
                <a:cs typeface="Arial"/>
                <a:sym typeface="Arial"/>
              </a:endParaRPr>
            </a:p>
          </p:txBody>
        </p:sp>
        <p:sp>
          <p:nvSpPr>
            <p:cNvPr id="714" name="Google Shape;714;p10"/>
            <p:cNvSpPr/>
            <p:nvPr/>
          </p:nvSpPr>
          <p:spPr>
            <a:xfrm>
              <a:off x="24624008" y="14806719"/>
              <a:ext cx="4810804" cy="1216812"/>
            </a:xfrm>
            <a:prstGeom prst="rect">
              <a:avLst/>
            </a:prstGeom>
            <a:solidFill>
              <a:srgbClr val="76B900"/>
            </a:solidFill>
            <a:ln w="38100" cap="flat" cmpd="sng">
              <a:solidFill>
                <a:srgbClr val="76B900"/>
              </a:solidFill>
              <a:prstDash val="solid"/>
              <a:round/>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0" i="0" u="none" strike="noStrike" cap="none">
                  <a:solidFill>
                    <a:srgbClr val="FFFFFF"/>
                  </a:solidFill>
                  <a:latin typeface="Arial"/>
                  <a:ea typeface="Arial"/>
                  <a:cs typeface="Arial"/>
                  <a:sym typeface="Arial"/>
                </a:rPr>
                <a:t>NVIDIA L40S</a:t>
              </a:r>
              <a:endParaRPr sz="1400" b="0" i="0" u="none" strike="noStrike" cap="none">
                <a:solidFill>
                  <a:srgbClr val="000000"/>
                </a:solidFill>
                <a:latin typeface="Arial"/>
                <a:ea typeface="Arial"/>
                <a:cs typeface="Arial"/>
                <a:sym typeface="Arial"/>
              </a:endParaRPr>
            </a:p>
          </p:txBody>
        </p:sp>
        <p:pic>
          <p:nvPicPr>
            <p:cNvPr id="715" name="Google Shape;715;p10" descr="A picture containing electronics&#10;&#10;Description automatically generated"/>
            <p:cNvPicPr preferRelativeResize="0"/>
            <p:nvPr/>
          </p:nvPicPr>
          <p:blipFill rotWithShape="1">
            <a:blip r:embed="rId3">
              <a:alphaModFix/>
            </a:blip>
            <a:srcRect/>
            <a:stretch/>
          </p:blipFill>
          <p:spPr>
            <a:xfrm>
              <a:off x="25550260" y="10167416"/>
              <a:ext cx="2845818" cy="2238573"/>
            </a:xfrm>
            <a:prstGeom prst="rect">
              <a:avLst/>
            </a:prstGeom>
            <a:noFill/>
            <a:ln>
              <a:noFill/>
            </a:ln>
          </p:spPr>
        </p:pic>
      </p:grpSp>
      <p:grpSp>
        <p:nvGrpSpPr>
          <p:cNvPr id="716" name="Google Shape;716;p10"/>
          <p:cNvGrpSpPr/>
          <p:nvPr/>
        </p:nvGrpSpPr>
        <p:grpSpPr>
          <a:xfrm>
            <a:off x="29835747" y="7919706"/>
            <a:ext cx="4886201" cy="7200746"/>
            <a:chOff x="29873801" y="8831152"/>
            <a:chExt cx="4886201" cy="7200746"/>
          </a:xfrm>
        </p:grpSpPr>
        <p:cxnSp>
          <p:nvCxnSpPr>
            <p:cNvPr id="717" name="Google Shape;717;p10"/>
            <p:cNvCxnSpPr/>
            <p:nvPr/>
          </p:nvCxnSpPr>
          <p:spPr>
            <a:xfrm>
              <a:off x="30062440" y="13034784"/>
              <a:ext cx="4324171" cy="0"/>
            </a:xfrm>
            <a:prstGeom prst="straightConnector1">
              <a:avLst/>
            </a:prstGeom>
            <a:noFill/>
            <a:ln w="15875" cap="flat" cmpd="sng">
              <a:solidFill>
                <a:srgbClr val="92D050"/>
              </a:solidFill>
              <a:prstDash val="solid"/>
              <a:round/>
              <a:headEnd type="none" w="sm" len="sm"/>
              <a:tailEnd type="none" w="sm" len="sm"/>
            </a:ln>
          </p:spPr>
        </p:cxnSp>
        <p:sp>
          <p:nvSpPr>
            <p:cNvPr id="718" name="Google Shape;718;p10"/>
            <p:cNvSpPr txBox="1"/>
            <p:nvPr/>
          </p:nvSpPr>
          <p:spPr>
            <a:xfrm>
              <a:off x="30088659" y="13213988"/>
              <a:ext cx="4671343" cy="1261841"/>
            </a:xfrm>
            <a:prstGeom prst="rect">
              <a:avLst/>
            </a:prstGeom>
            <a:noFill/>
            <a:ln>
              <a:noFill/>
            </a:ln>
          </p:spPr>
          <p:txBody>
            <a:bodyPr spcFirstLastPara="1" wrap="square" lIns="91425" tIns="45675" rIns="91425" bIns="45675"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151617"/>
                  </a:solidFill>
                  <a:latin typeface="Arial"/>
                  <a:ea typeface="Arial"/>
                  <a:cs typeface="Arial"/>
                  <a:sym typeface="Arial"/>
                </a:rPr>
                <a:t>120x </a:t>
              </a:r>
              <a:r>
                <a:rPr lang="en-US" sz="2800" b="0" i="0" u="none" strike="noStrike" cap="none">
                  <a:solidFill>
                    <a:srgbClr val="151617"/>
                  </a:solidFill>
                  <a:latin typeface="Arial"/>
                  <a:ea typeface="Arial"/>
                  <a:cs typeface="Arial"/>
                  <a:sym typeface="Arial"/>
                </a:rPr>
                <a:t>Faster AI Video than CPUs</a:t>
              </a:r>
              <a:endParaRPr sz="1600" b="0" i="0" u="none" strike="noStrike" cap="none">
                <a:solidFill>
                  <a:srgbClr val="151617"/>
                </a:solidFill>
                <a:latin typeface="Arial"/>
                <a:ea typeface="Arial"/>
                <a:cs typeface="Arial"/>
                <a:sym typeface="Arial"/>
              </a:endParaRPr>
            </a:p>
          </p:txBody>
        </p:sp>
        <p:sp>
          <p:nvSpPr>
            <p:cNvPr id="719" name="Google Shape;719;p10"/>
            <p:cNvSpPr/>
            <p:nvPr/>
          </p:nvSpPr>
          <p:spPr>
            <a:xfrm>
              <a:off x="29873801" y="8831152"/>
              <a:ext cx="4812366" cy="7200746"/>
            </a:xfrm>
            <a:prstGeom prst="rect">
              <a:avLst/>
            </a:prstGeom>
            <a:noFill/>
            <a:ln w="38100" cap="flat" cmpd="sng">
              <a:solidFill>
                <a:srgbClr val="76B900"/>
              </a:solidFill>
              <a:prstDash val="solid"/>
              <a:miter lim="800000"/>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rgbClr val="FFFFFF"/>
                </a:solidFill>
                <a:latin typeface="Arial"/>
                <a:ea typeface="Arial"/>
                <a:cs typeface="Arial"/>
                <a:sym typeface="Arial"/>
              </a:endParaRPr>
            </a:p>
          </p:txBody>
        </p:sp>
        <p:sp>
          <p:nvSpPr>
            <p:cNvPr id="720" name="Google Shape;720;p10"/>
            <p:cNvSpPr/>
            <p:nvPr/>
          </p:nvSpPr>
          <p:spPr>
            <a:xfrm>
              <a:off x="29875364" y="14806719"/>
              <a:ext cx="4810805" cy="1216812"/>
            </a:xfrm>
            <a:prstGeom prst="rect">
              <a:avLst/>
            </a:prstGeom>
            <a:solidFill>
              <a:srgbClr val="76B900"/>
            </a:solidFill>
            <a:ln w="38100" cap="flat" cmpd="sng">
              <a:solidFill>
                <a:srgbClr val="76B900"/>
              </a:solidFill>
              <a:prstDash val="solid"/>
              <a:round/>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0" i="0" u="none" strike="noStrike" cap="none">
                  <a:solidFill>
                    <a:srgbClr val="FFFFFF"/>
                  </a:solidFill>
                  <a:latin typeface="Arial"/>
                  <a:ea typeface="Arial"/>
                  <a:cs typeface="Arial"/>
                  <a:sym typeface="Arial"/>
                </a:rPr>
                <a:t>NVIDIA L4</a:t>
              </a:r>
              <a:endParaRPr sz="1400" b="0" i="0" u="none" strike="noStrike" cap="none">
                <a:solidFill>
                  <a:srgbClr val="000000"/>
                </a:solidFill>
                <a:latin typeface="Arial"/>
                <a:ea typeface="Arial"/>
                <a:cs typeface="Arial"/>
                <a:sym typeface="Arial"/>
              </a:endParaRPr>
            </a:p>
          </p:txBody>
        </p:sp>
        <p:pic>
          <p:nvPicPr>
            <p:cNvPr id="721" name="Google Shape;721;p10"/>
            <p:cNvPicPr preferRelativeResize="0"/>
            <p:nvPr/>
          </p:nvPicPr>
          <p:blipFill rotWithShape="1">
            <a:blip r:embed="rId4">
              <a:alphaModFix/>
            </a:blip>
            <a:srcRect l="14859" r="14760"/>
            <a:stretch/>
          </p:blipFill>
          <p:spPr>
            <a:xfrm>
              <a:off x="31637773" y="9904989"/>
              <a:ext cx="1527535" cy="2243924"/>
            </a:xfrm>
            <a:prstGeom prst="rect">
              <a:avLst/>
            </a:prstGeom>
            <a:noFill/>
            <a:ln>
              <a:noFill/>
            </a:ln>
          </p:spPr>
        </p:pic>
      </p:grpSp>
      <p:cxnSp>
        <p:nvCxnSpPr>
          <p:cNvPr id="722" name="Google Shape;722;p10"/>
          <p:cNvCxnSpPr/>
          <p:nvPr/>
        </p:nvCxnSpPr>
        <p:spPr>
          <a:xfrm>
            <a:off x="19705392" y="12132772"/>
            <a:ext cx="4324170" cy="0"/>
          </a:xfrm>
          <a:prstGeom prst="straightConnector1">
            <a:avLst/>
          </a:prstGeom>
          <a:noFill/>
          <a:ln w="15875" cap="flat" cmpd="sng">
            <a:solidFill>
              <a:srgbClr val="92D050"/>
            </a:solidFill>
            <a:prstDash val="solid"/>
            <a:round/>
            <a:headEnd type="none" w="sm" len="sm"/>
            <a:tailEnd type="none" w="sm" len="sm"/>
          </a:ln>
        </p:spPr>
      </p:cxnSp>
      <p:sp>
        <p:nvSpPr>
          <p:cNvPr id="723" name="Google Shape;723;p10"/>
          <p:cNvSpPr txBox="1"/>
          <p:nvPr/>
        </p:nvSpPr>
        <p:spPr>
          <a:xfrm>
            <a:off x="19731611" y="12311976"/>
            <a:ext cx="4671342" cy="1261841"/>
          </a:xfrm>
          <a:prstGeom prst="rect">
            <a:avLst/>
          </a:prstGeom>
          <a:noFill/>
          <a:ln>
            <a:noFill/>
          </a:ln>
        </p:spPr>
        <p:txBody>
          <a:bodyPr spcFirstLastPara="1" wrap="square" lIns="91425" tIns="45675" rIns="91425" bIns="45675"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151617"/>
                </a:solidFill>
                <a:latin typeface="Arial"/>
                <a:ea typeface="Arial"/>
                <a:cs typeface="Arial"/>
                <a:sym typeface="Arial"/>
              </a:rPr>
              <a:t>30x </a:t>
            </a:r>
            <a:r>
              <a:rPr lang="en-US" sz="2800" b="0" i="0" u="none" strike="noStrike" cap="none">
                <a:solidFill>
                  <a:srgbClr val="151617"/>
                </a:solidFill>
                <a:latin typeface="Arial"/>
                <a:ea typeface="Arial"/>
                <a:cs typeface="Arial"/>
                <a:sym typeface="Arial"/>
              </a:rPr>
              <a:t>Faster</a:t>
            </a:r>
            <a:r>
              <a:rPr lang="en-US" sz="4000" b="0" i="0" u="none" strike="noStrike" cap="none">
                <a:solidFill>
                  <a:srgbClr val="151617"/>
                </a:solidFill>
                <a:latin typeface="Arial"/>
                <a:ea typeface="Arial"/>
                <a:cs typeface="Arial"/>
                <a:sym typeface="Arial"/>
              </a:rPr>
              <a:t> </a:t>
            </a:r>
            <a:r>
              <a:rPr lang="en-US" sz="2800" b="0" i="0" u="none" strike="noStrike" cap="none">
                <a:solidFill>
                  <a:srgbClr val="151617"/>
                </a:solidFill>
                <a:latin typeface="Arial"/>
                <a:ea typeface="Arial"/>
                <a:cs typeface="Arial"/>
                <a:sym typeface="Arial"/>
              </a:rPr>
              <a:t>Inference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rgbClr val="151617"/>
                </a:solidFill>
                <a:latin typeface="Arial"/>
                <a:ea typeface="Arial"/>
                <a:cs typeface="Arial"/>
                <a:sym typeface="Arial"/>
              </a:rPr>
              <a:t>than A100</a:t>
            </a:r>
            <a:endParaRPr sz="1600" b="0" i="0" u="none" strike="noStrike" cap="none">
              <a:solidFill>
                <a:srgbClr val="151617"/>
              </a:solidFill>
              <a:latin typeface="Arial"/>
              <a:ea typeface="Arial"/>
              <a:cs typeface="Arial"/>
              <a:sym typeface="Arial"/>
            </a:endParaRPr>
          </a:p>
        </p:txBody>
      </p:sp>
      <p:sp>
        <p:nvSpPr>
          <p:cNvPr id="724" name="Google Shape;724;p10"/>
          <p:cNvSpPr/>
          <p:nvPr/>
        </p:nvSpPr>
        <p:spPr>
          <a:xfrm>
            <a:off x="19516753" y="7929140"/>
            <a:ext cx="4812366" cy="7200746"/>
          </a:xfrm>
          <a:prstGeom prst="rect">
            <a:avLst/>
          </a:prstGeom>
          <a:noFill/>
          <a:ln w="38100" cap="flat" cmpd="sng">
            <a:solidFill>
              <a:srgbClr val="76B900"/>
            </a:solidFill>
            <a:prstDash val="solid"/>
            <a:miter lim="800000"/>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rgbClr val="FFFFFF"/>
              </a:solidFill>
              <a:latin typeface="Arial"/>
              <a:ea typeface="Arial"/>
              <a:cs typeface="Arial"/>
              <a:sym typeface="Arial"/>
            </a:endParaRPr>
          </a:p>
        </p:txBody>
      </p:sp>
      <p:sp>
        <p:nvSpPr>
          <p:cNvPr id="725" name="Google Shape;725;p10"/>
          <p:cNvSpPr/>
          <p:nvPr/>
        </p:nvSpPr>
        <p:spPr>
          <a:xfrm>
            <a:off x="19518315" y="13904707"/>
            <a:ext cx="4810804" cy="1216812"/>
          </a:xfrm>
          <a:prstGeom prst="rect">
            <a:avLst/>
          </a:prstGeom>
          <a:solidFill>
            <a:srgbClr val="76B900"/>
          </a:solidFill>
          <a:ln w="38100" cap="flat" cmpd="sng">
            <a:solidFill>
              <a:srgbClr val="76B900"/>
            </a:solidFill>
            <a:prstDash val="solid"/>
            <a:round/>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0" i="0" u="none" strike="noStrike" cap="none">
                <a:solidFill>
                  <a:srgbClr val="FFFFFF"/>
                </a:solidFill>
                <a:latin typeface="Arial"/>
                <a:ea typeface="Arial"/>
                <a:cs typeface="Arial"/>
                <a:sym typeface="Arial"/>
              </a:rPr>
              <a:t>NVIDIA H100</a:t>
            </a:r>
            <a:endParaRPr sz="1400" b="0" i="0" u="none" strike="noStrike" cap="none">
              <a:solidFill>
                <a:srgbClr val="000000"/>
              </a:solidFill>
              <a:latin typeface="Arial"/>
              <a:ea typeface="Arial"/>
              <a:cs typeface="Arial"/>
              <a:sym typeface="Arial"/>
            </a:endParaRPr>
          </a:p>
        </p:txBody>
      </p:sp>
      <p:pic>
        <p:nvPicPr>
          <p:cNvPr id="726" name="Google Shape;726;p10"/>
          <p:cNvPicPr preferRelativeResize="0"/>
          <p:nvPr/>
        </p:nvPicPr>
        <p:blipFill rotWithShape="1">
          <a:blip r:embed="rId5">
            <a:alphaModFix/>
          </a:blip>
          <a:srcRect/>
          <a:stretch/>
        </p:blipFill>
        <p:spPr>
          <a:xfrm>
            <a:off x="20552403" y="9498066"/>
            <a:ext cx="2929914" cy="1406931"/>
          </a:xfrm>
          <a:prstGeom prst="rect">
            <a:avLst/>
          </a:prstGeom>
          <a:noFill/>
          <a:ln>
            <a:noFill/>
          </a:ln>
        </p:spPr>
      </p:pic>
      <p:grpSp>
        <p:nvGrpSpPr>
          <p:cNvPr id="727" name="Google Shape;727;p10"/>
          <p:cNvGrpSpPr/>
          <p:nvPr/>
        </p:nvGrpSpPr>
        <p:grpSpPr>
          <a:xfrm>
            <a:off x="9197757" y="7937506"/>
            <a:ext cx="4886200" cy="7200746"/>
            <a:chOff x="9235811" y="8848952"/>
            <a:chExt cx="4886200" cy="7200746"/>
          </a:xfrm>
        </p:grpSpPr>
        <p:cxnSp>
          <p:nvCxnSpPr>
            <p:cNvPr id="728" name="Google Shape;728;p10"/>
            <p:cNvCxnSpPr/>
            <p:nvPr/>
          </p:nvCxnSpPr>
          <p:spPr>
            <a:xfrm>
              <a:off x="9424450" y="13052585"/>
              <a:ext cx="4324170" cy="0"/>
            </a:xfrm>
            <a:prstGeom prst="straightConnector1">
              <a:avLst/>
            </a:prstGeom>
            <a:noFill/>
            <a:ln w="15875" cap="flat" cmpd="sng">
              <a:solidFill>
                <a:srgbClr val="92D050"/>
              </a:solidFill>
              <a:prstDash val="solid"/>
              <a:round/>
              <a:headEnd type="none" w="sm" len="sm"/>
              <a:tailEnd type="none" w="sm" len="sm"/>
            </a:ln>
          </p:spPr>
        </p:cxnSp>
        <p:sp>
          <p:nvSpPr>
            <p:cNvPr id="729" name="Google Shape;729;p10"/>
            <p:cNvSpPr txBox="1"/>
            <p:nvPr/>
          </p:nvSpPr>
          <p:spPr>
            <a:xfrm>
              <a:off x="9450669" y="13231788"/>
              <a:ext cx="4671342" cy="1261841"/>
            </a:xfrm>
            <a:prstGeom prst="rect">
              <a:avLst/>
            </a:prstGeom>
            <a:noFill/>
            <a:ln>
              <a:noFill/>
            </a:ln>
          </p:spPr>
          <p:txBody>
            <a:bodyPr spcFirstLastPara="1" wrap="square" lIns="91425" tIns="45675" rIns="91425" bIns="45675"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151617"/>
                  </a:solidFill>
                  <a:latin typeface="Arial"/>
                  <a:ea typeface="Arial"/>
                  <a:cs typeface="Arial"/>
                  <a:sym typeface="Arial"/>
                </a:rPr>
                <a:t>284x </a:t>
              </a:r>
              <a:r>
                <a:rPr lang="en-US" sz="2800" b="0" i="0" u="none" strike="noStrike" cap="none">
                  <a:solidFill>
                    <a:srgbClr val="151617"/>
                  </a:solidFill>
                  <a:latin typeface="Arial"/>
                  <a:ea typeface="Arial"/>
                  <a:cs typeface="Arial"/>
                  <a:sym typeface="Arial"/>
                </a:rPr>
                <a:t>Faster</a:t>
              </a:r>
              <a:r>
                <a:rPr lang="en-US" sz="4000" b="0" i="0" u="none" strike="noStrike" cap="none">
                  <a:solidFill>
                    <a:srgbClr val="151617"/>
                  </a:solidFill>
                  <a:latin typeface="Arial"/>
                  <a:ea typeface="Arial"/>
                  <a:cs typeface="Arial"/>
                  <a:sym typeface="Arial"/>
                </a:rPr>
                <a:t> </a:t>
              </a:r>
              <a:r>
                <a:rPr lang="en-US" sz="2800" b="0" i="0" u="none" strike="noStrike" cap="none">
                  <a:solidFill>
                    <a:srgbClr val="151617"/>
                  </a:solidFill>
                  <a:latin typeface="Arial"/>
                  <a:ea typeface="Arial"/>
                  <a:cs typeface="Arial"/>
                  <a:sym typeface="Arial"/>
                </a:rPr>
                <a:t>Inference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rgbClr val="151617"/>
                  </a:solidFill>
                  <a:latin typeface="Arial"/>
                  <a:ea typeface="Arial"/>
                  <a:cs typeface="Arial"/>
                  <a:sym typeface="Arial"/>
                </a:rPr>
                <a:t>than x86</a:t>
              </a:r>
              <a:endParaRPr sz="1600" b="0" i="0" u="none" strike="noStrike" cap="none">
                <a:solidFill>
                  <a:srgbClr val="151617"/>
                </a:solidFill>
                <a:latin typeface="Arial"/>
                <a:ea typeface="Arial"/>
                <a:cs typeface="Arial"/>
                <a:sym typeface="Arial"/>
              </a:endParaRPr>
            </a:p>
          </p:txBody>
        </p:sp>
        <p:sp>
          <p:nvSpPr>
            <p:cNvPr id="730" name="Google Shape;730;p10"/>
            <p:cNvSpPr/>
            <p:nvPr/>
          </p:nvSpPr>
          <p:spPr>
            <a:xfrm>
              <a:off x="9235811" y="8848952"/>
              <a:ext cx="4812366" cy="7200746"/>
            </a:xfrm>
            <a:prstGeom prst="rect">
              <a:avLst/>
            </a:prstGeom>
            <a:noFill/>
            <a:ln w="38100" cap="flat" cmpd="sng">
              <a:solidFill>
                <a:schemeClr val="dk2"/>
              </a:solidFill>
              <a:prstDash val="solid"/>
              <a:miter lim="800000"/>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rgbClr val="FFFFFF"/>
                </a:solidFill>
                <a:latin typeface="Arial"/>
                <a:ea typeface="Arial"/>
                <a:cs typeface="Arial"/>
                <a:sym typeface="Arial"/>
              </a:endParaRPr>
            </a:p>
          </p:txBody>
        </p:sp>
        <p:sp>
          <p:nvSpPr>
            <p:cNvPr id="731" name="Google Shape;731;p10"/>
            <p:cNvSpPr/>
            <p:nvPr/>
          </p:nvSpPr>
          <p:spPr>
            <a:xfrm>
              <a:off x="9237373" y="14842598"/>
              <a:ext cx="4810804" cy="1198733"/>
            </a:xfrm>
            <a:prstGeom prst="rect">
              <a:avLst/>
            </a:prstGeom>
            <a:solidFill>
              <a:srgbClr val="76B900"/>
            </a:solidFill>
            <a:ln w="38100" cap="flat" cmpd="sng">
              <a:solidFill>
                <a:srgbClr val="76B900"/>
              </a:solidFill>
              <a:prstDash val="solid"/>
              <a:round/>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None/>
              </a:pPr>
              <a:r>
                <a:rPr lang="en-US" sz="2800" b="0" i="0" u="none" strike="noStrike" cap="none">
                  <a:solidFill>
                    <a:srgbClr val="FFFFFF"/>
                  </a:solidFill>
                  <a:latin typeface="Arial"/>
                  <a:ea typeface="Arial"/>
                  <a:cs typeface="Arial"/>
                  <a:sym typeface="Arial"/>
                </a:rPr>
                <a:t>NVIDIA Grace Hopper</a:t>
              </a:r>
              <a:endParaRPr sz="2800" b="0" i="0" u="none" strike="noStrike" cap="none">
                <a:solidFill>
                  <a:srgbClr val="FFFFFF"/>
                </a:solidFill>
                <a:latin typeface="Arial"/>
                <a:ea typeface="Arial"/>
                <a:cs typeface="Arial"/>
                <a:sym typeface="Arial"/>
              </a:endParaRPr>
            </a:p>
          </p:txBody>
        </p:sp>
        <p:pic>
          <p:nvPicPr>
            <p:cNvPr id="732" name="Google Shape;732;p10" descr="A close-up of a computer&#10;&#10;Description automatically generated with low confidence"/>
            <p:cNvPicPr preferRelativeResize="0"/>
            <p:nvPr/>
          </p:nvPicPr>
          <p:blipFill rotWithShape="1">
            <a:blip r:embed="rId6">
              <a:alphaModFix/>
            </a:blip>
            <a:srcRect/>
            <a:stretch/>
          </p:blipFill>
          <p:spPr>
            <a:xfrm>
              <a:off x="9872150" y="9931348"/>
              <a:ext cx="3475174" cy="2289040"/>
            </a:xfrm>
            <a:prstGeom prst="rect">
              <a:avLst/>
            </a:prstGeom>
            <a:solidFill>
              <a:srgbClr val="76B900"/>
            </a:solidFill>
            <a:ln>
              <a:noFill/>
            </a:ln>
          </p:spPr>
        </p:pic>
      </p:grpSp>
      <p:sp>
        <p:nvSpPr>
          <p:cNvPr id="733" name="Google Shape;733;p10"/>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2"/>
              </a:buClr>
              <a:buSzPts val="4800"/>
              <a:buFont typeface="Arial"/>
              <a:buNone/>
            </a:pPr>
            <a:endParaRPr/>
          </a:p>
        </p:txBody>
      </p:sp>
      <p:sp>
        <p:nvSpPr>
          <p:cNvPr id="734" name="Google Shape;734;p10"/>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pic>
        <p:nvPicPr>
          <p:cNvPr id="735" name="Google Shape;735;p10"/>
          <p:cNvPicPr preferRelativeResize="0"/>
          <p:nvPr/>
        </p:nvPicPr>
        <p:blipFill rotWithShape="1">
          <a:blip r:embed="rId7">
            <a:alphaModFix/>
          </a:blip>
          <a:srcRect/>
          <a:stretch/>
        </p:blipFill>
        <p:spPr>
          <a:xfrm>
            <a:off x="15447012" y="8727857"/>
            <a:ext cx="2553041" cy="2937747"/>
          </a:xfrm>
          <a:prstGeom prst="rect">
            <a:avLst/>
          </a:prstGeom>
          <a:noFill/>
          <a:ln>
            <a:noFill/>
          </a:ln>
        </p:spPr>
      </p:pic>
      <p:cxnSp>
        <p:nvCxnSpPr>
          <p:cNvPr id="736" name="Google Shape;736;p10"/>
          <p:cNvCxnSpPr/>
          <p:nvPr/>
        </p:nvCxnSpPr>
        <p:spPr>
          <a:xfrm>
            <a:off x="14545894" y="12097803"/>
            <a:ext cx="4324170" cy="0"/>
          </a:xfrm>
          <a:prstGeom prst="straightConnector1">
            <a:avLst/>
          </a:prstGeom>
          <a:noFill/>
          <a:ln w="15875" cap="flat" cmpd="sng">
            <a:solidFill>
              <a:srgbClr val="92D050"/>
            </a:solidFill>
            <a:prstDash val="solid"/>
            <a:round/>
            <a:headEnd type="none" w="sm" len="sm"/>
            <a:tailEnd type="none" w="sm" len="sm"/>
          </a:ln>
        </p:spPr>
      </p:cxnSp>
      <p:sp>
        <p:nvSpPr>
          <p:cNvPr id="737" name="Google Shape;737;p10"/>
          <p:cNvSpPr txBox="1"/>
          <p:nvPr/>
        </p:nvSpPr>
        <p:spPr>
          <a:xfrm>
            <a:off x="14572113" y="12277006"/>
            <a:ext cx="4671342" cy="1261793"/>
          </a:xfrm>
          <a:prstGeom prst="rect">
            <a:avLst/>
          </a:prstGeom>
          <a:noFill/>
          <a:ln>
            <a:noFill/>
          </a:ln>
        </p:spPr>
        <p:txBody>
          <a:bodyPr spcFirstLastPara="1" wrap="square" lIns="91425" tIns="45675" rIns="91425" bIns="45675"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151617"/>
                </a:solidFill>
                <a:latin typeface="Arial"/>
                <a:ea typeface="Arial"/>
                <a:cs typeface="Arial"/>
                <a:sym typeface="Arial"/>
              </a:rPr>
              <a:t>1.9x </a:t>
            </a:r>
            <a:r>
              <a:rPr lang="en-US" sz="2800" b="0" i="0" u="none" strike="noStrike" cap="none">
                <a:solidFill>
                  <a:srgbClr val="151617"/>
                </a:solidFill>
                <a:latin typeface="Arial"/>
                <a:ea typeface="Arial"/>
                <a:cs typeface="Arial"/>
                <a:sym typeface="Arial"/>
              </a:rPr>
              <a:t>Faster</a:t>
            </a:r>
            <a:r>
              <a:rPr lang="en-US" sz="4000" b="0" i="0" u="none" strike="noStrike" cap="none">
                <a:solidFill>
                  <a:srgbClr val="151617"/>
                </a:solidFill>
                <a:latin typeface="Arial"/>
                <a:ea typeface="Arial"/>
                <a:cs typeface="Arial"/>
                <a:sym typeface="Arial"/>
              </a:rPr>
              <a:t> </a:t>
            </a:r>
            <a:r>
              <a:rPr lang="en-US" sz="2800" b="0" i="0" u="none" strike="noStrike" cap="none">
                <a:solidFill>
                  <a:srgbClr val="151617"/>
                </a:solidFill>
                <a:latin typeface="Arial"/>
                <a:ea typeface="Arial"/>
                <a:cs typeface="Arial"/>
                <a:sym typeface="Arial"/>
              </a:rPr>
              <a:t>Inference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rgbClr val="151617"/>
                </a:solidFill>
                <a:latin typeface="Arial"/>
                <a:ea typeface="Arial"/>
                <a:cs typeface="Arial"/>
                <a:sym typeface="Arial"/>
              </a:rPr>
              <a:t>than H100</a:t>
            </a:r>
            <a:endParaRPr sz="1600" b="0" i="0" u="none" strike="noStrike" cap="none">
              <a:solidFill>
                <a:srgbClr val="151617"/>
              </a:solidFill>
              <a:latin typeface="Arial"/>
              <a:ea typeface="Arial"/>
              <a:cs typeface="Arial"/>
              <a:sym typeface="Arial"/>
            </a:endParaRPr>
          </a:p>
        </p:txBody>
      </p:sp>
      <p:sp>
        <p:nvSpPr>
          <p:cNvPr id="738" name="Google Shape;738;p10"/>
          <p:cNvSpPr/>
          <p:nvPr/>
        </p:nvSpPr>
        <p:spPr>
          <a:xfrm>
            <a:off x="14357255" y="7894170"/>
            <a:ext cx="4812366" cy="7200746"/>
          </a:xfrm>
          <a:prstGeom prst="rect">
            <a:avLst/>
          </a:prstGeom>
          <a:noFill/>
          <a:ln w="38100" cap="flat" cmpd="sng">
            <a:solidFill>
              <a:srgbClr val="76B900"/>
            </a:solidFill>
            <a:prstDash val="solid"/>
            <a:miter lim="800000"/>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rgbClr val="FFFFFF"/>
              </a:solidFill>
              <a:latin typeface="Arial"/>
              <a:ea typeface="Arial"/>
              <a:cs typeface="Arial"/>
              <a:sym typeface="Arial"/>
            </a:endParaRPr>
          </a:p>
        </p:txBody>
      </p:sp>
      <p:sp>
        <p:nvSpPr>
          <p:cNvPr id="739" name="Google Shape;739;p10"/>
          <p:cNvSpPr/>
          <p:nvPr/>
        </p:nvSpPr>
        <p:spPr>
          <a:xfrm>
            <a:off x="14358817" y="13869738"/>
            <a:ext cx="4810804" cy="1216812"/>
          </a:xfrm>
          <a:prstGeom prst="rect">
            <a:avLst/>
          </a:prstGeom>
          <a:solidFill>
            <a:srgbClr val="76B900"/>
          </a:solidFill>
          <a:ln w="38100" cap="flat" cmpd="sng">
            <a:solidFill>
              <a:srgbClr val="76B900"/>
            </a:solidFill>
            <a:prstDash val="solid"/>
            <a:round/>
            <a:headEnd type="none" w="sm" len="sm"/>
            <a:tailEnd type="none" w="sm" len="sm"/>
          </a:ln>
        </p:spPr>
        <p:txBody>
          <a:bodyPr spcFirstLastPara="1" wrap="square" lIns="91425" tIns="45675" rIns="91425" bIns="45675"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0" i="0" u="none" strike="noStrike" cap="none">
                <a:solidFill>
                  <a:srgbClr val="FFFFFF"/>
                </a:solidFill>
                <a:latin typeface="Arial"/>
                <a:ea typeface="Arial"/>
                <a:cs typeface="Arial"/>
                <a:sym typeface="Arial"/>
              </a:rPr>
              <a:t>NVIDIA HGX H200</a:t>
            </a:r>
            <a:endParaRPr sz="1400" b="0" i="0" u="none" strike="noStrike" cap="none">
              <a:solidFill>
                <a:srgbClr val="000000"/>
              </a:solidFill>
              <a:latin typeface="Arial"/>
              <a:ea typeface="Arial"/>
              <a:cs typeface="Arial"/>
              <a:sym typeface="Arial"/>
            </a:endParaRPr>
          </a:p>
        </p:txBody>
      </p:sp>
      <p:sp>
        <p:nvSpPr>
          <p:cNvPr id="740" name="Google Shape;740;p10"/>
          <p:cNvSpPr/>
          <p:nvPr/>
        </p:nvSpPr>
        <p:spPr>
          <a:xfrm>
            <a:off x="985637" y="5001767"/>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741" name="Google Shape;741;p10"/>
          <p:cNvSpPr/>
          <p:nvPr/>
        </p:nvSpPr>
        <p:spPr>
          <a:xfrm>
            <a:off x="985638" y="73980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742" name="Google Shape;742;p10" descr="A picture containing light, drawing&#10;&#10;Description automatically generated"/>
          <p:cNvPicPr preferRelativeResize="0"/>
          <p:nvPr/>
        </p:nvPicPr>
        <p:blipFill rotWithShape="1">
          <a:blip r:embed="rId8">
            <a:alphaModFix/>
          </a:blip>
          <a:srcRect/>
          <a:stretch/>
        </p:blipFill>
        <p:spPr>
          <a:xfrm>
            <a:off x="918431" y="7409676"/>
            <a:ext cx="1937513" cy="2037426"/>
          </a:xfrm>
          <a:prstGeom prst="rect">
            <a:avLst/>
          </a:prstGeom>
          <a:noFill/>
          <a:ln>
            <a:noFill/>
          </a:ln>
        </p:spPr>
      </p:pic>
      <p:sp>
        <p:nvSpPr>
          <p:cNvPr id="743" name="Google Shape;743;p10"/>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744" name="Google Shape;744;p10"/>
          <p:cNvSpPr/>
          <p:nvPr/>
        </p:nvSpPr>
        <p:spPr>
          <a:xfrm>
            <a:off x="985638" y="144227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745" name="Google Shape;745;p10" descr="A picture containing building, window, drawing, light&#10;&#10;Description automatically generated"/>
          <p:cNvPicPr preferRelativeResize="0"/>
          <p:nvPr/>
        </p:nvPicPr>
        <p:blipFill rotWithShape="1">
          <a:blip r:embed="rId9">
            <a:alphaModFix/>
          </a:blip>
          <a:srcRect/>
          <a:stretch/>
        </p:blipFill>
        <p:spPr>
          <a:xfrm>
            <a:off x="1107370" y="14698709"/>
            <a:ext cx="1574310" cy="1655494"/>
          </a:xfrm>
          <a:prstGeom prst="rect">
            <a:avLst/>
          </a:prstGeom>
          <a:noFill/>
          <a:ln>
            <a:noFill/>
          </a:ln>
        </p:spPr>
      </p:pic>
      <p:sp>
        <p:nvSpPr>
          <p:cNvPr id="746" name="Google Shape;746;p10"/>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747" name="Google Shape;747;p10"/>
          <p:cNvSpPr/>
          <p:nvPr/>
        </p:nvSpPr>
        <p:spPr>
          <a:xfrm>
            <a:off x="985638" y="16819018"/>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748" name="Google Shape;748;p10" descr="A picture containing drawing&#10;&#10;Description automatically generated"/>
          <p:cNvPicPr preferRelativeResize="0"/>
          <p:nvPr/>
        </p:nvPicPr>
        <p:blipFill rotWithShape="1">
          <a:blip r:embed="rId10">
            <a:alphaModFix/>
          </a:blip>
          <a:srcRect/>
          <a:stretch/>
        </p:blipFill>
        <p:spPr>
          <a:xfrm>
            <a:off x="1079786" y="16998449"/>
            <a:ext cx="1579617" cy="1661074"/>
          </a:xfrm>
          <a:prstGeom prst="rect">
            <a:avLst/>
          </a:prstGeom>
          <a:noFill/>
          <a:ln>
            <a:noFill/>
          </a:ln>
        </p:spPr>
      </p:pic>
      <p:sp>
        <p:nvSpPr>
          <p:cNvPr id="749" name="Google Shape;749;p10"/>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750" name="Google Shape;750;p10"/>
          <p:cNvSpPr/>
          <p:nvPr/>
        </p:nvSpPr>
        <p:spPr>
          <a:xfrm>
            <a:off x="985638" y="12173792"/>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751" name="Google Shape;751;p10"/>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752" name="Google Shape;752;p10" descr="A picture containing drawing&#10;&#10;Description automatically generated"/>
          <p:cNvPicPr preferRelativeResize="0"/>
          <p:nvPr/>
        </p:nvPicPr>
        <p:blipFill rotWithShape="1">
          <a:blip r:embed="rId11">
            <a:alphaModFix/>
          </a:blip>
          <a:srcRect/>
          <a:stretch/>
        </p:blipFill>
        <p:spPr>
          <a:xfrm>
            <a:off x="990038" y="12193317"/>
            <a:ext cx="1904310" cy="2002511"/>
          </a:xfrm>
          <a:prstGeom prst="rect">
            <a:avLst/>
          </a:prstGeom>
          <a:noFill/>
          <a:ln>
            <a:noFill/>
          </a:ln>
        </p:spPr>
      </p:pic>
      <p:sp>
        <p:nvSpPr>
          <p:cNvPr id="753" name="Google Shape;753;p10"/>
          <p:cNvSpPr/>
          <p:nvPr/>
        </p:nvSpPr>
        <p:spPr>
          <a:xfrm>
            <a:off x="985638" y="9794319"/>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754" name="Google Shape;754;p10"/>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755" name="Google Shape;755;p10" descr="A close up of a sign&#10;&#10;Description automatically generated"/>
          <p:cNvPicPr preferRelativeResize="0"/>
          <p:nvPr/>
        </p:nvPicPr>
        <p:blipFill rotWithShape="1">
          <a:blip r:embed="rId12">
            <a:alphaModFix/>
          </a:blip>
          <a:srcRect/>
          <a:stretch/>
        </p:blipFill>
        <p:spPr>
          <a:xfrm>
            <a:off x="1303288" y="10132537"/>
            <a:ext cx="1290077" cy="1356604"/>
          </a:xfrm>
          <a:prstGeom prst="rect">
            <a:avLst/>
          </a:prstGeom>
          <a:noFill/>
          <a:ln>
            <a:noFill/>
          </a:ln>
        </p:spPr>
      </p:pic>
      <p:sp>
        <p:nvSpPr>
          <p:cNvPr id="756" name="Google Shape;756;p10"/>
          <p:cNvSpPr txBox="1"/>
          <p:nvPr/>
        </p:nvSpPr>
        <p:spPr>
          <a:xfrm>
            <a:off x="2848957" y="5322928"/>
            <a:ext cx="3111600" cy="1323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Production Runtimes </a:t>
            </a:r>
            <a:endParaRPr sz="1200" b="0" i="0" u="none" strike="noStrike" cap="none">
              <a:solidFill>
                <a:srgbClr val="000000"/>
              </a:solidFill>
              <a:latin typeface="Arial"/>
              <a:ea typeface="Arial"/>
              <a:cs typeface="Arial"/>
              <a:sym typeface="Arial"/>
            </a:endParaRPr>
          </a:p>
        </p:txBody>
      </p:sp>
      <p:pic>
        <p:nvPicPr>
          <p:cNvPr id="757" name="Google Shape;757;p10"/>
          <p:cNvPicPr preferRelativeResize="0"/>
          <p:nvPr/>
        </p:nvPicPr>
        <p:blipFill rotWithShape="1">
          <a:blip r:embed="rId13">
            <a:alphaModFix/>
          </a:blip>
          <a:srcRect/>
          <a:stretch/>
        </p:blipFill>
        <p:spPr>
          <a:xfrm>
            <a:off x="1447873" y="5431694"/>
            <a:ext cx="1130400" cy="112404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2"/>
        <p:cNvGrpSpPr/>
        <p:nvPr/>
      </p:nvGrpSpPr>
      <p:grpSpPr>
        <a:xfrm>
          <a:off x="0" y="0"/>
          <a:ext cx="0" cy="0"/>
          <a:chOff x="0" y="0"/>
          <a:chExt cx="0" cy="0"/>
        </a:xfrm>
      </p:grpSpPr>
      <p:sp>
        <p:nvSpPr>
          <p:cNvPr id="763" name="Google Shape;763;p12"/>
          <p:cNvSpPr txBox="1">
            <a:spLocks noGrp="1"/>
          </p:cNvSpPr>
          <p:nvPr>
            <p:ph type="title"/>
          </p:nvPr>
        </p:nvSpPr>
        <p:spPr>
          <a:xfrm>
            <a:off x="989741" y="0"/>
            <a:ext cx="34885867"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sz="7200">
                <a:latin typeface="Arial"/>
                <a:ea typeface="Arial"/>
                <a:cs typeface="Arial"/>
                <a:sym typeface="Arial"/>
              </a:rPr>
              <a:t>NVIDIA TensorRT</a:t>
            </a:r>
            <a:endParaRPr sz="7200">
              <a:latin typeface="Arial"/>
              <a:ea typeface="Arial"/>
              <a:cs typeface="Arial"/>
              <a:sym typeface="Arial"/>
            </a:endParaRPr>
          </a:p>
        </p:txBody>
      </p:sp>
      <p:sp>
        <p:nvSpPr>
          <p:cNvPr id="764" name="Google Shape;764;p12"/>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2"/>
              </a:buClr>
              <a:buSzPts val="4800"/>
              <a:buNone/>
            </a:pPr>
            <a:r>
              <a:rPr lang="en-US" sz="4800">
                <a:latin typeface="Arial"/>
                <a:ea typeface="Arial"/>
                <a:cs typeface="Arial"/>
                <a:sym typeface="Arial"/>
              </a:rPr>
              <a:t>Accelerate and optimize every network, including CNNs, RNNs, and Transformers</a:t>
            </a:r>
            <a:endParaRPr sz="6600">
              <a:latin typeface="Arial"/>
              <a:ea typeface="Arial"/>
              <a:cs typeface="Arial"/>
              <a:sym typeface="Arial"/>
            </a:endParaRPr>
          </a:p>
        </p:txBody>
      </p:sp>
      <p:sp>
        <p:nvSpPr>
          <p:cNvPr id="765" name="Google Shape;765;p12"/>
          <p:cNvSpPr txBox="1">
            <a:spLocks noGrp="1"/>
          </p:cNvSpPr>
          <p:nvPr>
            <p:ph type="body" idx="2"/>
          </p:nvPr>
        </p:nvSpPr>
        <p:spPr>
          <a:xfrm>
            <a:off x="8544839" y="9460280"/>
            <a:ext cx="27041123" cy="9482328"/>
          </a:xfrm>
          <a:prstGeom prst="rect">
            <a:avLst/>
          </a:prstGeom>
          <a:noFill/>
          <a:ln>
            <a:noFill/>
          </a:ln>
        </p:spPr>
        <p:txBody>
          <a:bodyPr spcFirstLastPara="1" wrap="square" lIns="91425" tIns="45700" rIns="91425" bIns="45700" anchor="t" anchorCtr="0">
            <a:noAutofit/>
          </a:bodyPr>
          <a:lstStyle/>
          <a:p>
            <a:pPr marL="457155" lvl="0" indent="-457155" algn="l" rtl="0">
              <a:lnSpc>
                <a:spcPct val="90000"/>
              </a:lnSpc>
              <a:spcBef>
                <a:spcPts val="0"/>
              </a:spcBef>
              <a:spcAft>
                <a:spcPts val="0"/>
              </a:spcAft>
              <a:buClr>
                <a:schemeClr val="dk2"/>
              </a:buClr>
              <a:buSzPts val="5400"/>
              <a:buFont typeface="Arial"/>
              <a:buChar char="•"/>
            </a:pPr>
            <a:r>
              <a:rPr lang="en-US" sz="5400">
                <a:latin typeface="Arial"/>
                <a:ea typeface="Arial"/>
                <a:cs typeface="Arial"/>
                <a:sym typeface="Arial"/>
              </a:rPr>
              <a:t>Reduced mixed precision: FP32, TF32, FP16, and INT8.</a:t>
            </a:r>
            <a:endParaRPr/>
          </a:p>
          <a:p>
            <a:pPr marL="457155" lvl="0" indent="-457155" algn="l" rtl="0">
              <a:lnSpc>
                <a:spcPct val="90000"/>
              </a:lnSpc>
              <a:spcBef>
                <a:spcPts val="3000"/>
              </a:spcBef>
              <a:spcAft>
                <a:spcPts val="0"/>
              </a:spcAft>
              <a:buClr>
                <a:schemeClr val="dk2"/>
              </a:buClr>
              <a:buSzPts val="5400"/>
              <a:buFont typeface="Arial"/>
              <a:buChar char="•"/>
            </a:pPr>
            <a:r>
              <a:rPr lang="en-US" sz="5400">
                <a:latin typeface="Arial"/>
                <a:ea typeface="Arial"/>
                <a:cs typeface="Arial"/>
                <a:sym typeface="Arial"/>
              </a:rPr>
              <a:t>Layer and tensor fusion: Optimizes use of GPU memory bandwidth.</a:t>
            </a:r>
            <a:endParaRPr/>
          </a:p>
          <a:p>
            <a:pPr marL="457155" lvl="0" indent="-457155" algn="l" rtl="0">
              <a:lnSpc>
                <a:spcPct val="90000"/>
              </a:lnSpc>
              <a:spcBef>
                <a:spcPts val="3000"/>
              </a:spcBef>
              <a:spcAft>
                <a:spcPts val="0"/>
              </a:spcAft>
              <a:buClr>
                <a:schemeClr val="dk2"/>
              </a:buClr>
              <a:buSzPts val="5400"/>
              <a:buFont typeface="Arial"/>
              <a:buChar char="•"/>
            </a:pPr>
            <a:r>
              <a:rPr lang="en-US" sz="5400">
                <a:latin typeface="Arial"/>
                <a:ea typeface="Arial"/>
                <a:cs typeface="Arial"/>
                <a:sym typeface="Arial"/>
              </a:rPr>
              <a:t>Kernel auto-tuning: Select best algorithm on target GPU.</a:t>
            </a:r>
            <a:endParaRPr/>
          </a:p>
          <a:p>
            <a:pPr marL="457155" lvl="0" indent="-457155" algn="l" rtl="0">
              <a:lnSpc>
                <a:spcPct val="90000"/>
              </a:lnSpc>
              <a:spcBef>
                <a:spcPts val="3000"/>
              </a:spcBef>
              <a:spcAft>
                <a:spcPts val="0"/>
              </a:spcAft>
              <a:buClr>
                <a:schemeClr val="dk2"/>
              </a:buClr>
              <a:buSzPts val="5400"/>
              <a:buFont typeface="Arial"/>
              <a:buChar char="•"/>
            </a:pPr>
            <a:r>
              <a:rPr lang="en-US" sz="5400">
                <a:latin typeface="Arial"/>
                <a:ea typeface="Arial"/>
                <a:cs typeface="Arial"/>
                <a:sym typeface="Arial"/>
              </a:rPr>
              <a:t>Dynamic tensor memory: Deploy memory-efficient apps.</a:t>
            </a:r>
            <a:endParaRPr/>
          </a:p>
          <a:p>
            <a:pPr marL="457155" lvl="0" indent="-457155" algn="l" rtl="0">
              <a:lnSpc>
                <a:spcPct val="90000"/>
              </a:lnSpc>
              <a:spcBef>
                <a:spcPts val="3000"/>
              </a:spcBef>
              <a:spcAft>
                <a:spcPts val="0"/>
              </a:spcAft>
              <a:buClr>
                <a:schemeClr val="dk2"/>
              </a:buClr>
              <a:buSzPts val="5400"/>
              <a:buFont typeface="Arial"/>
              <a:buChar char="•"/>
            </a:pPr>
            <a:r>
              <a:rPr lang="en-US" sz="5400">
                <a:latin typeface="Arial"/>
                <a:ea typeface="Arial"/>
                <a:cs typeface="Arial"/>
                <a:sym typeface="Arial"/>
              </a:rPr>
              <a:t>Multi-stream execution: Scalable design to process multiple streams.</a:t>
            </a:r>
            <a:endParaRPr/>
          </a:p>
          <a:p>
            <a:pPr marL="457155" lvl="0" indent="-457155" algn="l" rtl="0">
              <a:lnSpc>
                <a:spcPct val="90000"/>
              </a:lnSpc>
              <a:spcBef>
                <a:spcPts val="3000"/>
              </a:spcBef>
              <a:spcAft>
                <a:spcPts val="0"/>
              </a:spcAft>
              <a:buClr>
                <a:schemeClr val="dk2"/>
              </a:buClr>
              <a:buSzPts val="5400"/>
              <a:buFont typeface="Arial"/>
              <a:buChar char="•"/>
            </a:pPr>
            <a:r>
              <a:rPr lang="en-US" sz="5400">
                <a:latin typeface="Arial"/>
                <a:ea typeface="Arial"/>
                <a:cs typeface="Arial"/>
                <a:sym typeface="Arial"/>
              </a:rPr>
              <a:t>Time fusion: Optimizes RNN over time steps.</a:t>
            </a:r>
            <a:endParaRPr sz="5400">
              <a:latin typeface="Arial"/>
              <a:ea typeface="Arial"/>
              <a:cs typeface="Arial"/>
              <a:sym typeface="Arial"/>
            </a:endParaRPr>
          </a:p>
        </p:txBody>
      </p:sp>
      <p:sp>
        <p:nvSpPr>
          <p:cNvPr id="766" name="Google Shape;766;p12"/>
          <p:cNvSpPr txBox="1"/>
          <p:nvPr/>
        </p:nvSpPr>
        <p:spPr>
          <a:xfrm>
            <a:off x="14374928" y="7102518"/>
            <a:ext cx="5565785" cy="830876"/>
          </a:xfrm>
          <a:prstGeom prst="rect">
            <a:avLst/>
          </a:prstGeom>
          <a:noFill/>
          <a:ln>
            <a:noFill/>
          </a:ln>
        </p:spPr>
        <p:txBody>
          <a:bodyPr spcFirstLastPara="1" wrap="square" lIns="274275" tIns="137100" rIns="274275" bIns="137100" anchor="ctr" anchorCtr="0">
            <a:spAutoFit/>
          </a:bodyPr>
          <a:lstStyle/>
          <a:p>
            <a:pPr marL="0" marR="0" lvl="0" indent="0" algn="ctr" rtl="0">
              <a:lnSpc>
                <a:spcPct val="90000"/>
              </a:lnSpc>
              <a:spcBef>
                <a:spcPts val="0"/>
              </a:spcBef>
              <a:spcAft>
                <a:spcPts val="0"/>
              </a:spcAft>
              <a:buClr>
                <a:srgbClr val="000000"/>
              </a:buClr>
              <a:buSzPts val="4000"/>
              <a:buFont typeface="Arial"/>
              <a:buNone/>
            </a:pPr>
            <a:r>
              <a:rPr lang="en-US" sz="4000" b="0" i="0" u="none" strike="noStrike" cap="none">
                <a:solidFill>
                  <a:srgbClr val="000000"/>
                </a:solidFill>
                <a:latin typeface="Arial"/>
                <a:ea typeface="Arial"/>
                <a:cs typeface="Arial"/>
                <a:sym typeface="Arial"/>
              </a:rPr>
              <a:t>TensorRT</a:t>
            </a:r>
            <a:endParaRPr sz="3200" b="0" i="0" u="none" strike="noStrike" cap="none">
              <a:solidFill>
                <a:schemeClr val="dk1"/>
              </a:solidFill>
              <a:latin typeface="Arial"/>
              <a:ea typeface="Arial"/>
              <a:cs typeface="Arial"/>
              <a:sym typeface="Arial"/>
            </a:endParaRPr>
          </a:p>
        </p:txBody>
      </p:sp>
      <p:sp>
        <p:nvSpPr>
          <p:cNvPr id="767" name="Google Shape;767;p12"/>
          <p:cNvSpPr txBox="1"/>
          <p:nvPr/>
        </p:nvSpPr>
        <p:spPr>
          <a:xfrm>
            <a:off x="22760218" y="6845021"/>
            <a:ext cx="4102744" cy="1384873"/>
          </a:xfrm>
          <a:prstGeom prst="rect">
            <a:avLst/>
          </a:prstGeom>
          <a:noFill/>
          <a:ln>
            <a:noFill/>
          </a:ln>
        </p:spPr>
        <p:txBody>
          <a:bodyPr spcFirstLastPara="1" wrap="square" lIns="274275" tIns="137100" rIns="274275" bIns="137100" anchor="ctr" anchorCtr="0">
            <a:spAutoFit/>
          </a:bodyPr>
          <a:lstStyle/>
          <a:p>
            <a:pPr marL="0" marR="0" lvl="0" indent="0" algn="ctr" rtl="0">
              <a:lnSpc>
                <a:spcPct val="90000"/>
              </a:lnSpc>
              <a:spcBef>
                <a:spcPts val="0"/>
              </a:spcBef>
              <a:spcAft>
                <a:spcPts val="0"/>
              </a:spcAft>
              <a:buClr>
                <a:srgbClr val="000000"/>
              </a:buClr>
              <a:buSzPts val="4000"/>
              <a:buFont typeface="Arial"/>
              <a:buNone/>
            </a:pPr>
            <a:r>
              <a:rPr lang="en-US" sz="4000" b="0" i="0" u="none" strike="noStrike" cap="none">
                <a:solidFill>
                  <a:srgbClr val="000000"/>
                </a:solidFill>
                <a:latin typeface="Arial"/>
                <a:ea typeface="Arial"/>
                <a:cs typeface="Arial"/>
                <a:sym typeface="Arial"/>
              </a:rPr>
              <a:t>TensorRT Runtime</a:t>
            </a:r>
            <a:endParaRPr sz="3200" b="0" i="0" u="none" strike="noStrike" cap="none">
              <a:solidFill>
                <a:schemeClr val="dk1"/>
              </a:solidFill>
              <a:latin typeface="Arial"/>
              <a:ea typeface="Arial"/>
              <a:cs typeface="Arial"/>
              <a:sym typeface="Arial"/>
            </a:endParaRPr>
          </a:p>
        </p:txBody>
      </p:sp>
      <p:sp>
        <p:nvSpPr>
          <p:cNvPr id="768" name="Google Shape;768;p12"/>
          <p:cNvSpPr txBox="1"/>
          <p:nvPr/>
        </p:nvSpPr>
        <p:spPr>
          <a:xfrm>
            <a:off x="8883764" y="6884420"/>
            <a:ext cx="4102744" cy="1384873"/>
          </a:xfrm>
          <a:prstGeom prst="rect">
            <a:avLst/>
          </a:prstGeom>
          <a:noFill/>
          <a:ln>
            <a:noFill/>
          </a:ln>
        </p:spPr>
        <p:txBody>
          <a:bodyPr spcFirstLastPara="1" wrap="square" lIns="274275" tIns="137100" rIns="274275" bIns="137100" anchor="ctr" anchorCtr="0">
            <a:spAutoFit/>
          </a:bodyPr>
          <a:lstStyle/>
          <a:p>
            <a:pPr marL="0" marR="0" lvl="0" indent="0" algn="ctr" rtl="0">
              <a:lnSpc>
                <a:spcPct val="90000"/>
              </a:lnSpc>
              <a:spcBef>
                <a:spcPts val="0"/>
              </a:spcBef>
              <a:spcAft>
                <a:spcPts val="0"/>
              </a:spcAft>
              <a:buClr>
                <a:srgbClr val="000000"/>
              </a:buClr>
              <a:buSzPts val="4000"/>
              <a:buFont typeface="Arial"/>
              <a:buNone/>
            </a:pPr>
            <a:r>
              <a:rPr lang="en-US" sz="4000" b="0" i="0" u="none" strike="noStrike" cap="none">
                <a:solidFill>
                  <a:srgbClr val="000000"/>
                </a:solidFill>
                <a:latin typeface="Arial"/>
                <a:ea typeface="Arial"/>
                <a:cs typeface="Arial"/>
                <a:sym typeface="Arial"/>
              </a:rPr>
              <a:t>Trained </a:t>
            </a:r>
            <a:br>
              <a:rPr lang="en-US" sz="4000" b="0" i="0" u="none" strike="noStrike" cap="none">
                <a:solidFill>
                  <a:srgbClr val="000000"/>
                </a:solidFill>
                <a:latin typeface="Arial"/>
                <a:ea typeface="Arial"/>
                <a:cs typeface="Arial"/>
                <a:sym typeface="Arial"/>
              </a:rPr>
            </a:br>
            <a:r>
              <a:rPr lang="en-US" sz="4000" b="0" i="0" u="none" strike="noStrike" cap="none">
                <a:solidFill>
                  <a:srgbClr val="000000"/>
                </a:solidFill>
                <a:latin typeface="Arial"/>
                <a:ea typeface="Arial"/>
                <a:cs typeface="Arial"/>
                <a:sym typeface="Arial"/>
              </a:rPr>
              <a:t>DNN</a:t>
            </a:r>
            <a:endParaRPr sz="3200" b="0" i="0" u="none" strike="noStrike" cap="none">
              <a:solidFill>
                <a:schemeClr val="dk1"/>
              </a:solidFill>
              <a:latin typeface="Arial"/>
              <a:ea typeface="Arial"/>
              <a:cs typeface="Arial"/>
              <a:sym typeface="Arial"/>
            </a:endParaRPr>
          </a:p>
        </p:txBody>
      </p:sp>
      <p:cxnSp>
        <p:nvCxnSpPr>
          <p:cNvPr id="769" name="Google Shape;769;p12"/>
          <p:cNvCxnSpPr/>
          <p:nvPr/>
        </p:nvCxnSpPr>
        <p:spPr>
          <a:xfrm>
            <a:off x="12772806" y="6063632"/>
            <a:ext cx="3083609" cy="0"/>
          </a:xfrm>
          <a:prstGeom prst="straightConnector1">
            <a:avLst/>
          </a:prstGeom>
          <a:noFill/>
          <a:ln w="47625" cap="flat" cmpd="sng">
            <a:solidFill>
              <a:schemeClr val="accent4"/>
            </a:solidFill>
            <a:prstDash val="solid"/>
            <a:round/>
            <a:headEnd type="none" w="sm" len="sm"/>
            <a:tailEnd type="triangle" w="med" len="med"/>
          </a:ln>
        </p:spPr>
      </p:cxnSp>
      <p:cxnSp>
        <p:nvCxnSpPr>
          <p:cNvPr id="770" name="Google Shape;770;p12"/>
          <p:cNvCxnSpPr/>
          <p:nvPr/>
        </p:nvCxnSpPr>
        <p:spPr>
          <a:xfrm>
            <a:off x="19174910" y="6084270"/>
            <a:ext cx="3469901" cy="0"/>
          </a:xfrm>
          <a:prstGeom prst="straightConnector1">
            <a:avLst/>
          </a:prstGeom>
          <a:noFill/>
          <a:ln w="47625" cap="flat" cmpd="sng">
            <a:solidFill>
              <a:schemeClr val="accent4"/>
            </a:solidFill>
            <a:prstDash val="solid"/>
            <a:round/>
            <a:headEnd type="none" w="sm" len="sm"/>
            <a:tailEnd type="triangle" w="med" len="med"/>
          </a:ln>
        </p:spPr>
      </p:cxnSp>
      <p:pic>
        <p:nvPicPr>
          <p:cNvPr id="771" name="Google Shape;771;p12"/>
          <p:cNvPicPr preferRelativeResize="0"/>
          <p:nvPr/>
        </p:nvPicPr>
        <p:blipFill rotWithShape="1">
          <a:blip r:embed="rId3">
            <a:alphaModFix/>
          </a:blip>
          <a:srcRect/>
          <a:stretch/>
        </p:blipFill>
        <p:spPr>
          <a:xfrm>
            <a:off x="9837914" y="4997581"/>
            <a:ext cx="2185916" cy="2185916"/>
          </a:xfrm>
          <a:prstGeom prst="rect">
            <a:avLst/>
          </a:prstGeom>
          <a:noFill/>
          <a:ln>
            <a:noFill/>
          </a:ln>
        </p:spPr>
      </p:pic>
      <p:pic>
        <p:nvPicPr>
          <p:cNvPr id="772" name="Google Shape;772;p12"/>
          <p:cNvPicPr preferRelativeResize="0"/>
          <p:nvPr/>
        </p:nvPicPr>
        <p:blipFill rotWithShape="1">
          <a:blip r:embed="rId4">
            <a:alphaModFix/>
          </a:blip>
          <a:srcRect/>
          <a:stretch/>
        </p:blipFill>
        <p:spPr>
          <a:xfrm>
            <a:off x="16398426" y="5132709"/>
            <a:ext cx="1987196" cy="1987196"/>
          </a:xfrm>
          <a:prstGeom prst="rect">
            <a:avLst/>
          </a:prstGeom>
          <a:noFill/>
          <a:ln>
            <a:noFill/>
          </a:ln>
        </p:spPr>
      </p:pic>
      <p:grpSp>
        <p:nvGrpSpPr>
          <p:cNvPr id="773" name="Google Shape;773;p12"/>
          <p:cNvGrpSpPr/>
          <p:nvPr/>
        </p:nvGrpSpPr>
        <p:grpSpPr>
          <a:xfrm>
            <a:off x="23747086" y="5010221"/>
            <a:ext cx="2213704" cy="2114780"/>
            <a:chOff x="30394250" y="3157834"/>
            <a:chExt cx="1987196" cy="1987196"/>
          </a:xfrm>
        </p:grpSpPr>
        <p:pic>
          <p:nvPicPr>
            <p:cNvPr id="774" name="Google Shape;774;p12"/>
            <p:cNvPicPr preferRelativeResize="0"/>
            <p:nvPr/>
          </p:nvPicPr>
          <p:blipFill rotWithShape="1">
            <a:blip r:embed="rId4">
              <a:alphaModFix/>
            </a:blip>
            <a:srcRect/>
            <a:stretch/>
          </p:blipFill>
          <p:spPr>
            <a:xfrm>
              <a:off x="30394250" y="3157834"/>
              <a:ext cx="1987196" cy="1987196"/>
            </a:xfrm>
            <a:prstGeom prst="rect">
              <a:avLst/>
            </a:prstGeom>
            <a:noFill/>
            <a:ln>
              <a:noFill/>
            </a:ln>
          </p:spPr>
        </p:pic>
        <p:sp>
          <p:nvSpPr>
            <p:cNvPr id="775" name="Google Shape;775;p12"/>
            <p:cNvSpPr/>
            <p:nvPr/>
          </p:nvSpPr>
          <p:spPr>
            <a:xfrm>
              <a:off x="31702377" y="4328457"/>
              <a:ext cx="360778" cy="360778"/>
            </a:xfrm>
            <a:prstGeom prst="ellipse">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776" name="Google Shape;776;p12"/>
            <p:cNvCxnSpPr/>
            <p:nvPr/>
          </p:nvCxnSpPr>
          <p:spPr>
            <a:xfrm rot="10800000">
              <a:off x="31882764" y="4356100"/>
              <a:ext cx="0" cy="187324"/>
            </a:xfrm>
            <a:prstGeom prst="straightConnector1">
              <a:avLst/>
            </a:prstGeom>
            <a:noFill/>
            <a:ln w="19050" cap="flat" cmpd="sng">
              <a:solidFill>
                <a:schemeClr val="lt1"/>
              </a:solidFill>
              <a:prstDash val="solid"/>
              <a:round/>
              <a:headEnd type="none" w="sm" len="sm"/>
              <a:tailEnd type="none" w="sm" len="sm"/>
            </a:ln>
          </p:spPr>
        </p:cxnSp>
        <p:cxnSp>
          <p:nvCxnSpPr>
            <p:cNvPr id="777" name="Google Shape;777;p12"/>
            <p:cNvCxnSpPr/>
            <p:nvPr/>
          </p:nvCxnSpPr>
          <p:spPr>
            <a:xfrm rot="10800000">
              <a:off x="31749999" y="4476224"/>
              <a:ext cx="132766" cy="45696"/>
            </a:xfrm>
            <a:prstGeom prst="straightConnector1">
              <a:avLst/>
            </a:prstGeom>
            <a:noFill/>
            <a:ln w="19050" cap="flat" cmpd="sng">
              <a:solidFill>
                <a:schemeClr val="lt1"/>
              </a:solidFill>
              <a:prstDash val="solid"/>
              <a:round/>
              <a:headEnd type="none" w="sm" len="sm"/>
              <a:tailEnd type="none" w="sm" len="sm"/>
            </a:ln>
          </p:spPr>
        </p:cxnSp>
      </p:grpSp>
      <p:pic>
        <p:nvPicPr>
          <p:cNvPr id="778" name="Google Shape;778;p12" descr="Shape&#10;&#10;Description automatically generated with low confidence"/>
          <p:cNvPicPr preferRelativeResize="0"/>
          <p:nvPr/>
        </p:nvPicPr>
        <p:blipFill rotWithShape="1">
          <a:blip r:embed="rId5">
            <a:alphaModFix/>
          </a:blip>
          <a:srcRect/>
          <a:stretch/>
        </p:blipFill>
        <p:spPr>
          <a:xfrm>
            <a:off x="30430984" y="5193000"/>
            <a:ext cx="1782540" cy="1782540"/>
          </a:xfrm>
          <a:prstGeom prst="rect">
            <a:avLst/>
          </a:prstGeom>
          <a:noFill/>
          <a:ln>
            <a:noFill/>
          </a:ln>
        </p:spPr>
      </p:pic>
      <p:cxnSp>
        <p:nvCxnSpPr>
          <p:cNvPr id="779" name="Google Shape;779;p12"/>
          <p:cNvCxnSpPr/>
          <p:nvPr/>
        </p:nvCxnSpPr>
        <p:spPr>
          <a:xfrm>
            <a:off x="26255560" y="6063632"/>
            <a:ext cx="3469901" cy="0"/>
          </a:xfrm>
          <a:prstGeom prst="straightConnector1">
            <a:avLst/>
          </a:prstGeom>
          <a:noFill/>
          <a:ln w="47625" cap="flat" cmpd="sng">
            <a:solidFill>
              <a:schemeClr val="accent4"/>
            </a:solidFill>
            <a:prstDash val="solid"/>
            <a:round/>
            <a:headEnd type="none" w="sm" len="sm"/>
            <a:tailEnd type="triangle" w="med" len="med"/>
          </a:ln>
        </p:spPr>
      </p:cxnSp>
      <p:sp>
        <p:nvSpPr>
          <p:cNvPr id="780" name="Google Shape;780;p12"/>
          <p:cNvSpPr txBox="1"/>
          <p:nvPr/>
        </p:nvSpPr>
        <p:spPr>
          <a:xfrm>
            <a:off x="29270882" y="6772669"/>
            <a:ext cx="4102744" cy="1384873"/>
          </a:xfrm>
          <a:prstGeom prst="rect">
            <a:avLst/>
          </a:prstGeom>
          <a:noFill/>
          <a:ln>
            <a:noFill/>
          </a:ln>
        </p:spPr>
        <p:txBody>
          <a:bodyPr spcFirstLastPara="1" wrap="square" lIns="274275" tIns="137100" rIns="274275" bIns="137100" anchor="ctr" anchorCtr="0">
            <a:spAutoFit/>
          </a:bodyPr>
          <a:lstStyle/>
          <a:p>
            <a:pPr marL="0" marR="0" lvl="0" indent="0" algn="ctr" rtl="0">
              <a:lnSpc>
                <a:spcPct val="90000"/>
              </a:lnSpc>
              <a:spcBef>
                <a:spcPts val="0"/>
              </a:spcBef>
              <a:spcAft>
                <a:spcPts val="0"/>
              </a:spcAft>
              <a:buClr>
                <a:srgbClr val="000000"/>
              </a:buClr>
              <a:buSzPts val="4000"/>
              <a:buFont typeface="Arial"/>
              <a:buNone/>
            </a:pPr>
            <a:r>
              <a:rPr lang="en-US" sz="4000" b="0" i="0" u="none" strike="noStrike" cap="none">
                <a:solidFill>
                  <a:srgbClr val="000000"/>
                </a:solidFill>
                <a:latin typeface="Arial"/>
                <a:ea typeface="Arial"/>
                <a:cs typeface="Arial"/>
                <a:sym typeface="Arial"/>
              </a:rPr>
              <a:t>NVIDIA</a:t>
            </a:r>
            <a:endParaRPr sz="1400" b="0" i="0" u="none" strike="noStrike" cap="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ts val="4000"/>
              <a:buFont typeface="Arial"/>
              <a:buNone/>
            </a:pPr>
            <a:r>
              <a:rPr lang="en-US" sz="4000" b="0" i="0" u="none" strike="noStrike" cap="none">
                <a:solidFill>
                  <a:srgbClr val="000000"/>
                </a:solidFill>
                <a:latin typeface="Arial"/>
                <a:ea typeface="Arial"/>
                <a:cs typeface="Arial"/>
                <a:sym typeface="Arial"/>
              </a:rPr>
              <a:t>GPUs</a:t>
            </a:r>
            <a:endParaRPr sz="3200" b="0" i="0" u="none" strike="noStrike" cap="none">
              <a:solidFill>
                <a:schemeClr val="dk1"/>
              </a:solidFill>
              <a:latin typeface="Arial"/>
              <a:ea typeface="Arial"/>
              <a:cs typeface="Arial"/>
              <a:sym typeface="Arial"/>
            </a:endParaRPr>
          </a:p>
        </p:txBody>
      </p:sp>
      <p:sp>
        <p:nvSpPr>
          <p:cNvPr id="781" name="Google Shape;781;p12"/>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782" name="Google Shape;782;p12"/>
          <p:cNvSpPr/>
          <p:nvPr/>
        </p:nvSpPr>
        <p:spPr>
          <a:xfrm>
            <a:off x="985637" y="5001767"/>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783" name="Google Shape;783;p12"/>
          <p:cNvSpPr/>
          <p:nvPr/>
        </p:nvSpPr>
        <p:spPr>
          <a:xfrm>
            <a:off x="985638" y="73980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784" name="Google Shape;784;p12" descr="A picture containing light, drawing&#10;&#10;Description automatically generated"/>
          <p:cNvPicPr preferRelativeResize="0"/>
          <p:nvPr/>
        </p:nvPicPr>
        <p:blipFill rotWithShape="1">
          <a:blip r:embed="rId6">
            <a:alphaModFix/>
          </a:blip>
          <a:srcRect/>
          <a:stretch/>
        </p:blipFill>
        <p:spPr>
          <a:xfrm>
            <a:off x="918431" y="7409676"/>
            <a:ext cx="1937513" cy="2037426"/>
          </a:xfrm>
          <a:prstGeom prst="rect">
            <a:avLst/>
          </a:prstGeom>
          <a:noFill/>
          <a:ln>
            <a:noFill/>
          </a:ln>
        </p:spPr>
      </p:pic>
      <p:sp>
        <p:nvSpPr>
          <p:cNvPr id="785" name="Google Shape;785;p12"/>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786" name="Google Shape;786;p12"/>
          <p:cNvSpPr/>
          <p:nvPr/>
        </p:nvSpPr>
        <p:spPr>
          <a:xfrm>
            <a:off x="985638" y="14422743"/>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787" name="Google Shape;787;p12" descr="A picture containing building, window, drawing, light&#10;&#10;Description automatically generated"/>
          <p:cNvPicPr preferRelativeResize="0"/>
          <p:nvPr/>
        </p:nvPicPr>
        <p:blipFill rotWithShape="1">
          <a:blip r:embed="rId7">
            <a:alphaModFix/>
          </a:blip>
          <a:srcRect/>
          <a:stretch/>
        </p:blipFill>
        <p:spPr>
          <a:xfrm>
            <a:off x="1107370" y="14698709"/>
            <a:ext cx="1574310" cy="1655494"/>
          </a:xfrm>
          <a:prstGeom prst="rect">
            <a:avLst/>
          </a:prstGeom>
          <a:noFill/>
          <a:ln>
            <a:noFill/>
          </a:ln>
        </p:spPr>
      </p:pic>
      <p:sp>
        <p:nvSpPr>
          <p:cNvPr id="788" name="Google Shape;788;p12"/>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789" name="Google Shape;789;p12"/>
          <p:cNvSpPr/>
          <p:nvPr/>
        </p:nvSpPr>
        <p:spPr>
          <a:xfrm>
            <a:off x="985638" y="16819018"/>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790" name="Google Shape;790;p12" descr="A picture containing drawing&#10;&#10;Description automatically generated"/>
          <p:cNvPicPr preferRelativeResize="0"/>
          <p:nvPr/>
        </p:nvPicPr>
        <p:blipFill rotWithShape="1">
          <a:blip r:embed="rId8">
            <a:alphaModFix/>
          </a:blip>
          <a:srcRect/>
          <a:stretch/>
        </p:blipFill>
        <p:spPr>
          <a:xfrm>
            <a:off x="1079786" y="16998449"/>
            <a:ext cx="1579617" cy="1661074"/>
          </a:xfrm>
          <a:prstGeom prst="rect">
            <a:avLst/>
          </a:prstGeom>
          <a:noFill/>
          <a:ln>
            <a:noFill/>
          </a:ln>
        </p:spPr>
      </p:pic>
      <p:sp>
        <p:nvSpPr>
          <p:cNvPr id="791" name="Google Shape;791;p12"/>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792" name="Google Shape;792;p12"/>
          <p:cNvSpPr/>
          <p:nvPr/>
        </p:nvSpPr>
        <p:spPr>
          <a:xfrm>
            <a:off x="985638" y="12173792"/>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793" name="Google Shape;793;p12"/>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794" name="Google Shape;794;p12" descr="A picture containing drawing&#10;&#10;Description automatically generated"/>
          <p:cNvPicPr preferRelativeResize="0"/>
          <p:nvPr/>
        </p:nvPicPr>
        <p:blipFill rotWithShape="1">
          <a:blip r:embed="rId9">
            <a:alphaModFix/>
          </a:blip>
          <a:srcRect/>
          <a:stretch/>
        </p:blipFill>
        <p:spPr>
          <a:xfrm>
            <a:off x="990038" y="12193317"/>
            <a:ext cx="1904310" cy="2002511"/>
          </a:xfrm>
          <a:prstGeom prst="rect">
            <a:avLst/>
          </a:prstGeom>
          <a:noFill/>
          <a:ln>
            <a:noFill/>
          </a:ln>
        </p:spPr>
      </p:pic>
      <p:sp>
        <p:nvSpPr>
          <p:cNvPr id="795" name="Google Shape;795;p12"/>
          <p:cNvSpPr/>
          <p:nvPr/>
        </p:nvSpPr>
        <p:spPr>
          <a:xfrm>
            <a:off x="985638" y="9794319"/>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796" name="Google Shape;796;p12"/>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797" name="Google Shape;797;p12" descr="A close up of a sign&#10;&#10;Description automatically generated"/>
          <p:cNvPicPr preferRelativeResize="0"/>
          <p:nvPr/>
        </p:nvPicPr>
        <p:blipFill rotWithShape="1">
          <a:blip r:embed="rId10">
            <a:alphaModFix/>
          </a:blip>
          <a:srcRect/>
          <a:stretch/>
        </p:blipFill>
        <p:spPr>
          <a:xfrm>
            <a:off x="1303288" y="10132537"/>
            <a:ext cx="1290077" cy="1356604"/>
          </a:xfrm>
          <a:prstGeom prst="rect">
            <a:avLst/>
          </a:prstGeom>
          <a:noFill/>
          <a:ln>
            <a:noFill/>
          </a:ln>
        </p:spPr>
      </p:pic>
      <p:sp>
        <p:nvSpPr>
          <p:cNvPr id="798" name="Google Shape;798;p12"/>
          <p:cNvSpPr txBox="1"/>
          <p:nvPr/>
        </p:nvSpPr>
        <p:spPr>
          <a:xfrm>
            <a:off x="2848957" y="5322928"/>
            <a:ext cx="3111600" cy="1323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Production Runtimes </a:t>
            </a:r>
            <a:endParaRPr sz="1200" b="0" i="0" u="none" strike="noStrike" cap="none">
              <a:solidFill>
                <a:srgbClr val="000000"/>
              </a:solidFill>
              <a:latin typeface="Arial"/>
              <a:ea typeface="Arial"/>
              <a:cs typeface="Arial"/>
              <a:sym typeface="Arial"/>
            </a:endParaRPr>
          </a:p>
        </p:txBody>
      </p:sp>
      <p:pic>
        <p:nvPicPr>
          <p:cNvPr id="799" name="Google Shape;799;p12"/>
          <p:cNvPicPr preferRelativeResize="0"/>
          <p:nvPr/>
        </p:nvPicPr>
        <p:blipFill rotWithShape="1">
          <a:blip r:embed="rId11">
            <a:alphaModFix/>
          </a:blip>
          <a:srcRect/>
          <a:stretch/>
        </p:blipFill>
        <p:spPr>
          <a:xfrm>
            <a:off x="1447873" y="5431694"/>
            <a:ext cx="1130400" cy="112404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p86"/>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sz="7200">
                <a:latin typeface="Arial"/>
                <a:ea typeface="Arial"/>
                <a:cs typeface="Arial"/>
                <a:sym typeface="Arial"/>
              </a:rPr>
              <a:t>NVIDIA TensorRT-LLM</a:t>
            </a:r>
            <a:endParaRPr/>
          </a:p>
        </p:txBody>
      </p:sp>
      <p:sp>
        <p:nvSpPr>
          <p:cNvPr id="806" name="Google Shape;806;p86"/>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2"/>
              </a:buClr>
              <a:buSzPts val="4800"/>
              <a:buNone/>
            </a:pPr>
            <a:r>
              <a:rPr lang="en-US" sz="4800">
                <a:latin typeface="Arial"/>
                <a:ea typeface="Arial"/>
                <a:cs typeface="Arial"/>
                <a:sym typeface="Arial"/>
              </a:rPr>
              <a:t>Accelerate and optimize inference performance for the latest LLMs</a:t>
            </a:r>
            <a:endParaRPr/>
          </a:p>
        </p:txBody>
      </p:sp>
      <p:sp>
        <p:nvSpPr>
          <p:cNvPr id="807" name="Google Shape;807;p86"/>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808" name="Google Shape;808;p86"/>
          <p:cNvSpPr/>
          <p:nvPr/>
        </p:nvSpPr>
        <p:spPr>
          <a:xfrm>
            <a:off x="985637" y="5001767"/>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809" name="Google Shape;809;p86"/>
          <p:cNvSpPr/>
          <p:nvPr/>
        </p:nvSpPr>
        <p:spPr>
          <a:xfrm>
            <a:off x="985638" y="73980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810" name="Google Shape;810;p86" descr="A picture containing light, drawing&#10;&#10;Description automatically generated"/>
          <p:cNvPicPr preferRelativeResize="0"/>
          <p:nvPr/>
        </p:nvPicPr>
        <p:blipFill rotWithShape="1">
          <a:blip r:embed="rId3">
            <a:alphaModFix/>
          </a:blip>
          <a:srcRect/>
          <a:stretch/>
        </p:blipFill>
        <p:spPr>
          <a:xfrm>
            <a:off x="918431" y="7409676"/>
            <a:ext cx="1937513" cy="2037426"/>
          </a:xfrm>
          <a:prstGeom prst="rect">
            <a:avLst/>
          </a:prstGeom>
          <a:noFill/>
          <a:ln>
            <a:noFill/>
          </a:ln>
        </p:spPr>
      </p:pic>
      <p:sp>
        <p:nvSpPr>
          <p:cNvPr id="811" name="Google Shape;811;p86"/>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812" name="Google Shape;812;p86"/>
          <p:cNvSpPr/>
          <p:nvPr/>
        </p:nvSpPr>
        <p:spPr>
          <a:xfrm>
            <a:off x="985638" y="14422743"/>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813" name="Google Shape;813;p86" descr="A picture containing building, window, drawing, light&#10;&#10;Description automatically generated"/>
          <p:cNvPicPr preferRelativeResize="0"/>
          <p:nvPr/>
        </p:nvPicPr>
        <p:blipFill rotWithShape="1">
          <a:blip r:embed="rId4">
            <a:alphaModFix/>
          </a:blip>
          <a:srcRect/>
          <a:stretch/>
        </p:blipFill>
        <p:spPr>
          <a:xfrm>
            <a:off x="1107370" y="14698709"/>
            <a:ext cx="1574310" cy="1655494"/>
          </a:xfrm>
          <a:prstGeom prst="rect">
            <a:avLst/>
          </a:prstGeom>
          <a:noFill/>
          <a:ln>
            <a:noFill/>
          </a:ln>
        </p:spPr>
      </p:pic>
      <p:sp>
        <p:nvSpPr>
          <p:cNvPr id="814" name="Google Shape;814;p86"/>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815" name="Google Shape;815;p86"/>
          <p:cNvSpPr/>
          <p:nvPr/>
        </p:nvSpPr>
        <p:spPr>
          <a:xfrm>
            <a:off x="985638" y="16819018"/>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816" name="Google Shape;816;p86" descr="A picture containing drawing&#10;&#10;Description automatically generated"/>
          <p:cNvPicPr preferRelativeResize="0"/>
          <p:nvPr/>
        </p:nvPicPr>
        <p:blipFill rotWithShape="1">
          <a:blip r:embed="rId5">
            <a:alphaModFix/>
          </a:blip>
          <a:srcRect/>
          <a:stretch/>
        </p:blipFill>
        <p:spPr>
          <a:xfrm>
            <a:off x="1079786" y="16998449"/>
            <a:ext cx="1579617" cy="1661074"/>
          </a:xfrm>
          <a:prstGeom prst="rect">
            <a:avLst/>
          </a:prstGeom>
          <a:noFill/>
          <a:ln>
            <a:noFill/>
          </a:ln>
        </p:spPr>
      </p:pic>
      <p:sp>
        <p:nvSpPr>
          <p:cNvPr id="817" name="Google Shape;817;p86"/>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818" name="Google Shape;818;p86"/>
          <p:cNvSpPr/>
          <p:nvPr/>
        </p:nvSpPr>
        <p:spPr>
          <a:xfrm>
            <a:off x="985638" y="12173792"/>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819" name="Google Shape;819;p86"/>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820" name="Google Shape;820;p86" descr="A picture containing drawing&#10;&#10;Description automatically generated"/>
          <p:cNvPicPr preferRelativeResize="0"/>
          <p:nvPr/>
        </p:nvPicPr>
        <p:blipFill rotWithShape="1">
          <a:blip r:embed="rId6">
            <a:alphaModFix/>
          </a:blip>
          <a:srcRect/>
          <a:stretch/>
        </p:blipFill>
        <p:spPr>
          <a:xfrm>
            <a:off x="990038" y="12193317"/>
            <a:ext cx="1904310" cy="2002511"/>
          </a:xfrm>
          <a:prstGeom prst="rect">
            <a:avLst/>
          </a:prstGeom>
          <a:noFill/>
          <a:ln>
            <a:noFill/>
          </a:ln>
        </p:spPr>
      </p:pic>
      <p:sp>
        <p:nvSpPr>
          <p:cNvPr id="821" name="Google Shape;821;p86"/>
          <p:cNvSpPr/>
          <p:nvPr/>
        </p:nvSpPr>
        <p:spPr>
          <a:xfrm>
            <a:off x="985638" y="9794319"/>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822" name="Google Shape;822;p86"/>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823" name="Google Shape;823;p86" descr="A close up of a sign&#10;&#10;Description automatically generated"/>
          <p:cNvPicPr preferRelativeResize="0"/>
          <p:nvPr/>
        </p:nvPicPr>
        <p:blipFill rotWithShape="1">
          <a:blip r:embed="rId7">
            <a:alphaModFix/>
          </a:blip>
          <a:srcRect/>
          <a:stretch/>
        </p:blipFill>
        <p:spPr>
          <a:xfrm>
            <a:off x="1303288" y="10132537"/>
            <a:ext cx="1290077" cy="1356604"/>
          </a:xfrm>
          <a:prstGeom prst="rect">
            <a:avLst/>
          </a:prstGeom>
          <a:noFill/>
          <a:ln>
            <a:noFill/>
          </a:ln>
        </p:spPr>
      </p:pic>
      <p:grpSp>
        <p:nvGrpSpPr>
          <p:cNvPr id="824" name="Google Shape;824;p86"/>
          <p:cNvGrpSpPr/>
          <p:nvPr/>
        </p:nvGrpSpPr>
        <p:grpSpPr>
          <a:xfrm>
            <a:off x="27430501" y="6680055"/>
            <a:ext cx="4631667" cy="10195460"/>
            <a:chOff x="26004095" y="6020462"/>
            <a:chExt cx="4631667" cy="10195460"/>
          </a:xfrm>
        </p:grpSpPr>
        <p:pic>
          <p:nvPicPr>
            <p:cNvPr id="825" name="Google Shape;825;p86"/>
            <p:cNvPicPr preferRelativeResize="0"/>
            <p:nvPr/>
          </p:nvPicPr>
          <p:blipFill rotWithShape="1">
            <a:blip r:embed="rId8">
              <a:alphaModFix/>
            </a:blip>
            <a:srcRect/>
            <a:stretch/>
          </p:blipFill>
          <p:spPr>
            <a:xfrm>
              <a:off x="26614971" y="7157941"/>
              <a:ext cx="3430939" cy="3129059"/>
            </a:xfrm>
            <a:prstGeom prst="rect">
              <a:avLst/>
            </a:prstGeom>
            <a:noFill/>
            <a:ln>
              <a:noFill/>
            </a:ln>
          </p:spPr>
        </p:pic>
        <p:sp>
          <p:nvSpPr>
            <p:cNvPr id="826" name="Google Shape;826;p86"/>
            <p:cNvSpPr txBox="1"/>
            <p:nvPr/>
          </p:nvSpPr>
          <p:spPr>
            <a:xfrm>
              <a:off x="26004095" y="6020462"/>
              <a:ext cx="4631667" cy="12003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600" b="1" i="0" u="none" strike="noStrike" cap="none">
                  <a:solidFill>
                    <a:srgbClr val="000000"/>
                  </a:solidFill>
                  <a:latin typeface="Arial"/>
                  <a:ea typeface="Arial"/>
                  <a:cs typeface="Arial"/>
                  <a:sym typeface="Arial"/>
                </a:rPr>
                <a:t>Supports latest LLMs</a:t>
              </a:r>
              <a:endParaRPr/>
            </a:p>
          </p:txBody>
        </p:sp>
        <p:sp>
          <p:nvSpPr>
            <p:cNvPr id="827" name="Google Shape;827;p86"/>
            <p:cNvSpPr txBox="1"/>
            <p:nvPr/>
          </p:nvSpPr>
          <p:spPr>
            <a:xfrm>
              <a:off x="26489284" y="10937554"/>
              <a:ext cx="3682313" cy="527836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600" b="0" i="0" u="none" strike="noStrike" cap="none">
                  <a:solidFill>
                    <a:srgbClr val="1F2328"/>
                  </a:solidFill>
                  <a:latin typeface="Arial"/>
                  <a:ea typeface="Arial"/>
                  <a:cs typeface="Arial"/>
                  <a:sym typeface="Arial"/>
                </a:rPr>
                <a:t> LLaMA-v2</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 BLOOM</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 Falcon</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 GPT-J</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 GPT-Nemo</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Mistral</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MPI</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and more…</a:t>
              </a:r>
              <a:endParaRPr/>
            </a:p>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828" name="Google Shape;828;p86"/>
          <p:cNvGrpSpPr/>
          <p:nvPr/>
        </p:nvGrpSpPr>
        <p:grpSpPr>
          <a:xfrm>
            <a:off x="19247001" y="6680055"/>
            <a:ext cx="4631666" cy="9292303"/>
            <a:chOff x="17564615" y="5977806"/>
            <a:chExt cx="4631666" cy="9292303"/>
          </a:xfrm>
        </p:grpSpPr>
        <p:sp>
          <p:nvSpPr>
            <p:cNvPr id="829" name="Google Shape;829;p86"/>
            <p:cNvSpPr txBox="1"/>
            <p:nvPr/>
          </p:nvSpPr>
          <p:spPr>
            <a:xfrm>
              <a:off x="17564615" y="5977806"/>
              <a:ext cx="4631666" cy="12003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600" b="1" i="0" u="none" strike="noStrike" cap="none">
                  <a:solidFill>
                    <a:srgbClr val="000000"/>
                  </a:solidFill>
                  <a:latin typeface="Arial"/>
                  <a:ea typeface="Arial"/>
                  <a:cs typeface="Arial"/>
                  <a:sym typeface="Arial"/>
                </a:rPr>
                <a:t>Built for NVIDIA GPUs</a:t>
              </a:r>
              <a:endParaRPr/>
            </a:p>
          </p:txBody>
        </p:sp>
        <p:sp>
          <p:nvSpPr>
            <p:cNvPr id="830" name="Google Shape;830;p86"/>
            <p:cNvSpPr txBox="1"/>
            <p:nvPr/>
          </p:nvSpPr>
          <p:spPr>
            <a:xfrm>
              <a:off x="18120668" y="10992015"/>
              <a:ext cx="3519560" cy="427809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600" b="0" i="0" u="none" strike="noStrike" cap="none">
                  <a:solidFill>
                    <a:srgbClr val="1F2328"/>
                  </a:solidFill>
                  <a:latin typeface="Arial"/>
                  <a:ea typeface="Arial"/>
                  <a:cs typeface="Arial"/>
                  <a:sym typeface="Arial"/>
                </a:rPr>
                <a:t>Hopper</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Ada-Lovelace</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Ampere</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Volta</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Turning</a:t>
              </a:r>
              <a:endParaRPr/>
            </a:p>
            <a:p>
              <a:pPr marL="0" marR="0" lvl="0" indent="0" algn="ctr" rtl="0">
                <a:lnSpc>
                  <a:spcPct val="100000"/>
                </a:lnSpc>
                <a:spcBef>
                  <a:spcPts val="0"/>
                </a:spcBef>
                <a:spcAft>
                  <a:spcPts val="0"/>
                </a:spcAft>
                <a:buNone/>
              </a:pPr>
              <a:endParaRPr sz="3600" b="0" i="0" u="none" strike="noStrike" cap="none">
                <a:solidFill>
                  <a:srgbClr val="1F2328"/>
                </a:solidFill>
                <a:latin typeface="Arial"/>
                <a:ea typeface="Arial"/>
                <a:cs typeface="Arial"/>
                <a:sym typeface="Arial"/>
              </a:endParaRPr>
            </a:p>
            <a:p>
              <a:pPr marL="0" marR="0" lvl="0" indent="0" algn="ctr" rtl="0">
                <a:lnSpc>
                  <a:spcPct val="100000"/>
                </a:lnSpc>
                <a:spcBef>
                  <a:spcPts val="0"/>
                </a:spcBef>
                <a:spcAft>
                  <a:spcPts val="0"/>
                </a:spcAft>
                <a:buNone/>
              </a:pPr>
              <a:endParaRPr sz="3600" b="0" i="0" u="none" strike="noStrike" cap="none">
                <a:solidFill>
                  <a:srgbClr val="1F2328"/>
                </a:solidFill>
                <a:latin typeface="Arial"/>
                <a:ea typeface="Arial"/>
                <a:cs typeface="Arial"/>
                <a:sym typeface="Arial"/>
              </a:endParaRPr>
            </a:p>
          </p:txBody>
        </p:sp>
        <p:pic>
          <p:nvPicPr>
            <p:cNvPr id="831" name="Google Shape;831;p86" descr="Shape&#10;&#10;Description automatically generated with low confidence"/>
            <p:cNvPicPr preferRelativeResize="0"/>
            <p:nvPr/>
          </p:nvPicPr>
          <p:blipFill rotWithShape="1">
            <a:blip r:embed="rId9">
              <a:alphaModFix/>
            </a:blip>
            <a:srcRect/>
            <a:stretch/>
          </p:blipFill>
          <p:spPr>
            <a:xfrm>
              <a:off x="18557573" y="7829001"/>
              <a:ext cx="2645751" cy="2547544"/>
            </a:xfrm>
            <a:prstGeom prst="rect">
              <a:avLst/>
            </a:prstGeom>
            <a:noFill/>
            <a:ln>
              <a:noFill/>
            </a:ln>
          </p:spPr>
        </p:pic>
      </p:grpSp>
      <p:grpSp>
        <p:nvGrpSpPr>
          <p:cNvPr id="832" name="Google Shape;832;p86"/>
          <p:cNvGrpSpPr/>
          <p:nvPr/>
        </p:nvGrpSpPr>
        <p:grpSpPr>
          <a:xfrm>
            <a:off x="9403505" y="6680055"/>
            <a:ext cx="7180506" cy="8147932"/>
            <a:chOff x="8848333" y="6020462"/>
            <a:chExt cx="7180506" cy="8147932"/>
          </a:xfrm>
        </p:grpSpPr>
        <p:grpSp>
          <p:nvGrpSpPr>
            <p:cNvPr id="833" name="Google Shape;833;p86"/>
            <p:cNvGrpSpPr/>
            <p:nvPr/>
          </p:nvGrpSpPr>
          <p:grpSpPr>
            <a:xfrm>
              <a:off x="10482130" y="7413128"/>
              <a:ext cx="3912913" cy="3486565"/>
              <a:chOff x="30394250" y="3157834"/>
              <a:chExt cx="1987196" cy="1987196"/>
            </a:xfrm>
          </p:grpSpPr>
          <p:pic>
            <p:nvPicPr>
              <p:cNvPr id="834" name="Google Shape;834;p86"/>
              <p:cNvPicPr preferRelativeResize="0"/>
              <p:nvPr/>
            </p:nvPicPr>
            <p:blipFill rotWithShape="1">
              <a:blip r:embed="rId10">
                <a:alphaModFix/>
              </a:blip>
              <a:srcRect/>
              <a:stretch/>
            </p:blipFill>
            <p:spPr>
              <a:xfrm>
                <a:off x="30394250" y="3157834"/>
                <a:ext cx="1987196" cy="1987196"/>
              </a:xfrm>
              <a:prstGeom prst="rect">
                <a:avLst/>
              </a:prstGeom>
              <a:noFill/>
              <a:ln>
                <a:noFill/>
              </a:ln>
            </p:spPr>
          </p:pic>
          <p:sp>
            <p:nvSpPr>
              <p:cNvPr id="835" name="Google Shape;835;p86"/>
              <p:cNvSpPr/>
              <p:nvPr/>
            </p:nvSpPr>
            <p:spPr>
              <a:xfrm>
                <a:off x="31702377" y="4328457"/>
                <a:ext cx="360778" cy="360778"/>
              </a:xfrm>
              <a:prstGeom prst="ellipse">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836" name="Google Shape;836;p86"/>
              <p:cNvCxnSpPr/>
              <p:nvPr/>
            </p:nvCxnSpPr>
            <p:spPr>
              <a:xfrm rot="10800000">
                <a:off x="31882764" y="4356100"/>
                <a:ext cx="0" cy="187324"/>
              </a:xfrm>
              <a:prstGeom prst="straightConnector1">
                <a:avLst/>
              </a:prstGeom>
              <a:noFill/>
              <a:ln w="19050" cap="flat" cmpd="sng">
                <a:solidFill>
                  <a:schemeClr val="lt1"/>
                </a:solidFill>
                <a:prstDash val="solid"/>
                <a:round/>
                <a:headEnd type="none" w="sm" len="sm"/>
                <a:tailEnd type="none" w="sm" len="sm"/>
              </a:ln>
            </p:spPr>
          </p:cxnSp>
          <p:cxnSp>
            <p:nvCxnSpPr>
              <p:cNvPr id="837" name="Google Shape;837;p86"/>
              <p:cNvCxnSpPr/>
              <p:nvPr/>
            </p:nvCxnSpPr>
            <p:spPr>
              <a:xfrm rot="10800000">
                <a:off x="31749999" y="4476224"/>
                <a:ext cx="132766" cy="45696"/>
              </a:xfrm>
              <a:prstGeom prst="straightConnector1">
                <a:avLst/>
              </a:prstGeom>
              <a:noFill/>
              <a:ln w="19050" cap="flat" cmpd="sng">
                <a:solidFill>
                  <a:schemeClr val="lt1"/>
                </a:solidFill>
                <a:prstDash val="solid"/>
                <a:round/>
                <a:headEnd type="none" w="sm" len="sm"/>
                <a:tailEnd type="none" w="sm" len="sm"/>
              </a:ln>
            </p:spPr>
          </p:cxnSp>
        </p:grpSp>
        <p:sp>
          <p:nvSpPr>
            <p:cNvPr id="838" name="Google Shape;838;p86"/>
            <p:cNvSpPr txBox="1"/>
            <p:nvPr/>
          </p:nvSpPr>
          <p:spPr>
            <a:xfrm>
              <a:off x="9566700" y="6020462"/>
              <a:ext cx="5743773" cy="12003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600" b="1" i="0" u="none" strike="noStrike" cap="none">
                  <a:solidFill>
                    <a:srgbClr val="000000"/>
                  </a:solidFill>
                  <a:latin typeface="Arial"/>
                  <a:ea typeface="Arial"/>
                  <a:cs typeface="Arial"/>
                  <a:sym typeface="Arial"/>
                </a:rPr>
                <a:t>State of the Art LLM optimization </a:t>
              </a:r>
              <a:endParaRPr/>
            </a:p>
          </p:txBody>
        </p:sp>
        <p:sp>
          <p:nvSpPr>
            <p:cNvPr id="839" name="Google Shape;839;p86"/>
            <p:cNvSpPr txBox="1"/>
            <p:nvPr/>
          </p:nvSpPr>
          <p:spPr>
            <a:xfrm>
              <a:off x="8848333" y="10998295"/>
              <a:ext cx="7180506" cy="317009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600" b="0" i="0" u="none" strike="noStrike" cap="none">
                  <a:solidFill>
                    <a:srgbClr val="1F2328"/>
                  </a:solidFill>
                  <a:latin typeface="Arial"/>
                  <a:ea typeface="Arial"/>
                  <a:cs typeface="Arial"/>
                  <a:sym typeface="Arial"/>
                </a:rPr>
                <a:t>Multi GPU multi node inference</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Memory bandwidth optimizations</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In-flight batching </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Paged attention </a:t>
              </a:r>
              <a:endParaRPr/>
            </a:p>
            <a:p>
              <a:pPr marL="0" marR="0" lvl="0" indent="0" algn="ctr" rtl="0">
                <a:lnSpc>
                  <a:spcPct val="100000"/>
                </a:lnSpc>
                <a:spcBef>
                  <a:spcPts val="600"/>
                </a:spcBef>
                <a:spcAft>
                  <a:spcPts val="0"/>
                </a:spcAft>
                <a:buNone/>
              </a:pPr>
              <a:r>
                <a:rPr lang="en-US" sz="3600" b="0" i="0" u="none" strike="noStrike" cap="none">
                  <a:solidFill>
                    <a:srgbClr val="1F2328"/>
                  </a:solidFill>
                  <a:latin typeface="Arial"/>
                  <a:ea typeface="Arial"/>
                  <a:cs typeface="Arial"/>
                  <a:sym typeface="Arial"/>
                </a:rPr>
                <a:t>Windows beta release </a:t>
              </a:r>
              <a:endParaRPr/>
            </a:p>
          </p:txBody>
        </p:sp>
      </p:grpSp>
      <p:sp>
        <p:nvSpPr>
          <p:cNvPr id="840" name="Google Shape;840;p86"/>
          <p:cNvSpPr txBox="1"/>
          <p:nvPr/>
        </p:nvSpPr>
        <p:spPr>
          <a:xfrm>
            <a:off x="2848957" y="5322928"/>
            <a:ext cx="3111600" cy="1323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Production Runtimes </a:t>
            </a:r>
            <a:endParaRPr sz="1200" b="0" i="0" u="none" strike="noStrike" cap="none">
              <a:solidFill>
                <a:srgbClr val="000000"/>
              </a:solidFill>
              <a:latin typeface="Arial"/>
              <a:ea typeface="Arial"/>
              <a:cs typeface="Arial"/>
              <a:sym typeface="Arial"/>
            </a:endParaRPr>
          </a:p>
        </p:txBody>
      </p:sp>
      <p:pic>
        <p:nvPicPr>
          <p:cNvPr id="841" name="Google Shape;841;p86"/>
          <p:cNvPicPr preferRelativeResize="0"/>
          <p:nvPr/>
        </p:nvPicPr>
        <p:blipFill rotWithShape="1">
          <a:blip r:embed="rId11">
            <a:alphaModFix/>
          </a:blip>
          <a:srcRect/>
          <a:stretch/>
        </p:blipFill>
        <p:spPr>
          <a:xfrm>
            <a:off x="1447873" y="5431694"/>
            <a:ext cx="1130400" cy="112404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46"/>
        <p:cNvGrpSpPr/>
        <p:nvPr/>
      </p:nvGrpSpPr>
      <p:grpSpPr>
        <a:xfrm>
          <a:off x="0" y="0"/>
          <a:ext cx="0" cy="0"/>
          <a:chOff x="0" y="0"/>
          <a:chExt cx="0" cy="0"/>
        </a:xfrm>
      </p:grpSpPr>
      <p:sp>
        <p:nvSpPr>
          <p:cNvPr id="847" name="Google Shape;847;p14"/>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a:t>NVIDIA TensorRT-LLM supercharges performance and lowers TCO</a:t>
            </a:r>
            <a:endParaRPr sz="7200">
              <a:latin typeface="Arial"/>
              <a:ea typeface="Arial"/>
              <a:cs typeface="Arial"/>
              <a:sym typeface="Arial"/>
            </a:endParaRPr>
          </a:p>
        </p:txBody>
      </p:sp>
      <p:sp>
        <p:nvSpPr>
          <p:cNvPr id="848" name="Google Shape;848;p14"/>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2"/>
              </a:buClr>
              <a:buSzPts val="4800"/>
              <a:buNone/>
            </a:pPr>
            <a:r>
              <a:rPr lang="en-US"/>
              <a:t>Accelerate Inference and Reduce Energy Usage</a:t>
            </a:r>
            <a:endParaRPr sz="4800">
              <a:latin typeface="Arial"/>
              <a:ea typeface="Arial"/>
              <a:cs typeface="Arial"/>
              <a:sym typeface="Arial"/>
            </a:endParaRPr>
          </a:p>
        </p:txBody>
      </p:sp>
      <p:sp>
        <p:nvSpPr>
          <p:cNvPr id="849" name="Google Shape;849;p14"/>
          <p:cNvSpPr txBox="1"/>
          <p:nvPr/>
        </p:nvSpPr>
        <p:spPr>
          <a:xfrm>
            <a:off x="8156644" y="18948834"/>
            <a:ext cx="14930847" cy="133882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700"/>
              <a:buFont typeface="Arial"/>
              <a:buNone/>
            </a:pPr>
            <a:r>
              <a:rPr lang="en-US" sz="2700" b="0" i="1" u="none" strike="noStrike" cap="none">
                <a:solidFill>
                  <a:srgbClr val="999999"/>
                </a:solidFill>
                <a:latin typeface="Arial"/>
                <a:ea typeface="Arial"/>
                <a:cs typeface="Arial"/>
                <a:sym typeface="Arial"/>
              </a:rPr>
              <a:t>H100 TensorRT-LLM results for September 2023</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700"/>
              <a:buFont typeface="Arial"/>
              <a:buNone/>
            </a:pPr>
            <a:r>
              <a:rPr lang="en-US" sz="2700" b="0" i="1" u="none" strike="noStrike" cap="none">
                <a:solidFill>
                  <a:srgbClr val="999999"/>
                </a:solidFill>
                <a:latin typeface="Arial"/>
                <a:ea typeface="Arial"/>
                <a:cs typeface="Arial"/>
                <a:sym typeface="Arial"/>
              </a:rPr>
              <a:t>Text summarization, variable input/output length, CNN / DailyMail dataset </a:t>
            </a:r>
            <a:r>
              <a:rPr lang="en-US" sz="2700" b="0" i="0" u="none" strike="noStrike" cap="none">
                <a:solidFill>
                  <a:srgbClr val="999999"/>
                </a:solidFill>
                <a:latin typeface="Arial"/>
                <a:ea typeface="Arial"/>
                <a:cs typeface="Arial"/>
                <a:sym typeface="Arial"/>
              </a:rPr>
              <a:t>|</a:t>
            </a:r>
            <a:r>
              <a:rPr lang="en-US" sz="2700" b="0" i="1" u="none" strike="noStrike" cap="none">
                <a:solidFill>
                  <a:srgbClr val="999999"/>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700"/>
              <a:buFont typeface="Arial"/>
              <a:buNone/>
            </a:pPr>
            <a:r>
              <a:rPr lang="en-US" sz="2700" b="0" i="1" u="none" strike="noStrike" cap="none">
                <a:solidFill>
                  <a:srgbClr val="999999"/>
                </a:solidFill>
                <a:latin typeface="Arial"/>
                <a:ea typeface="Arial"/>
                <a:cs typeface="Arial"/>
                <a:sym typeface="Arial"/>
              </a:rPr>
              <a:t>A100 FP16 PyTorch eager mode </a:t>
            </a:r>
            <a:r>
              <a:rPr lang="en-US" sz="2700" b="0" i="0" u="none" strike="noStrike" cap="none">
                <a:solidFill>
                  <a:srgbClr val="999999"/>
                </a:solidFill>
                <a:latin typeface="Arial"/>
                <a:ea typeface="Arial"/>
                <a:cs typeface="Arial"/>
                <a:sym typeface="Arial"/>
              </a:rPr>
              <a:t>|</a:t>
            </a:r>
            <a:r>
              <a:rPr lang="en-US" sz="2700" b="0" i="1" u="none" strike="noStrike" cap="none">
                <a:solidFill>
                  <a:srgbClr val="999999"/>
                </a:solidFill>
                <a:latin typeface="Arial"/>
                <a:ea typeface="Arial"/>
                <a:cs typeface="Arial"/>
                <a:sym typeface="Arial"/>
              </a:rPr>
              <a:t> H100 FP8 | H100 FP8, TensorRT-LLM, in-flight batching</a:t>
            </a:r>
            <a:endParaRPr sz="1400" b="0" i="0" u="none" strike="noStrike" cap="none">
              <a:solidFill>
                <a:srgbClr val="000000"/>
              </a:solidFill>
              <a:latin typeface="Arial"/>
              <a:ea typeface="Arial"/>
              <a:cs typeface="Arial"/>
              <a:sym typeface="Arial"/>
            </a:endParaRPr>
          </a:p>
        </p:txBody>
      </p:sp>
      <p:graphicFrame>
        <p:nvGraphicFramePr>
          <p:cNvPr id="850" name="Google Shape;850;p14"/>
          <p:cNvGraphicFramePr/>
          <p:nvPr/>
        </p:nvGraphicFramePr>
        <p:xfrm>
          <a:off x="10005819" y="4034676"/>
          <a:ext cx="11934919" cy="67096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51" name="Google Shape;851;p14"/>
          <p:cNvGraphicFramePr/>
          <p:nvPr/>
        </p:nvGraphicFramePr>
        <p:xfrm>
          <a:off x="23295268" y="4047898"/>
          <a:ext cx="11934919" cy="6712967"/>
        </p:xfrm>
        <a:graphic>
          <a:graphicData uri="http://schemas.openxmlformats.org/drawingml/2006/chart">
            <c:chart xmlns:c="http://schemas.openxmlformats.org/drawingml/2006/chart" xmlns:r="http://schemas.openxmlformats.org/officeDocument/2006/relationships" r:id="rId4"/>
          </a:graphicData>
        </a:graphic>
      </p:graphicFrame>
      <p:pic>
        <p:nvPicPr>
          <p:cNvPr id="852" name="Google Shape;852;p14"/>
          <p:cNvPicPr preferRelativeResize="0"/>
          <p:nvPr/>
        </p:nvPicPr>
        <p:blipFill rotWithShape="1">
          <a:blip r:embed="rId5">
            <a:alphaModFix/>
          </a:blip>
          <a:srcRect/>
          <a:stretch/>
        </p:blipFill>
        <p:spPr>
          <a:xfrm>
            <a:off x="24335650" y="10996396"/>
            <a:ext cx="9854155" cy="8083873"/>
          </a:xfrm>
          <a:prstGeom prst="rect">
            <a:avLst/>
          </a:prstGeom>
          <a:noFill/>
          <a:ln>
            <a:noFill/>
          </a:ln>
        </p:spPr>
      </p:pic>
      <p:pic>
        <p:nvPicPr>
          <p:cNvPr id="853" name="Google Shape;853;p14"/>
          <p:cNvPicPr preferRelativeResize="0"/>
          <p:nvPr/>
        </p:nvPicPr>
        <p:blipFill rotWithShape="1">
          <a:blip r:embed="rId6">
            <a:alphaModFix/>
          </a:blip>
          <a:srcRect/>
          <a:stretch/>
        </p:blipFill>
        <p:spPr>
          <a:xfrm>
            <a:off x="11094744" y="11093463"/>
            <a:ext cx="9757068" cy="7855371"/>
          </a:xfrm>
          <a:prstGeom prst="rect">
            <a:avLst/>
          </a:prstGeom>
          <a:noFill/>
          <a:ln>
            <a:noFill/>
          </a:ln>
        </p:spPr>
      </p:pic>
      <p:sp>
        <p:nvSpPr>
          <p:cNvPr id="854" name="Google Shape;854;p14"/>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855" name="Google Shape;855;p14"/>
          <p:cNvSpPr/>
          <p:nvPr/>
        </p:nvSpPr>
        <p:spPr>
          <a:xfrm>
            <a:off x="985637" y="5001767"/>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856" name="Google Shape;856;p14" descr="A close up of a sign&#10;&#10;Description automatically generated"/>
          <p:cNvPicPr preferRelativeResize="0"/>
          <p:nvPr/>
        </p:nvPicPr>
        <p:blipFill rotWithShape="1">
          <a:blip r:embed="rId7">
            <a:alphaModFix/>
          </a:blip>
          <a:srcRect/>
          <a:stretch/>
        </p:blipFill>
        <p:spPr>
          <a:xfrm>
            <a:off x="1252739" y="5232430"/>
            <a:ext cx="1531914" cy="1610911"/>
          </a:xfrm>
          <a:prstGeom prst="rect">
            <a:avLst/>
          </a:prstGeom>
          <a:noFill/>
          <a:ln>
            <a:noFill/>
          </a:ln>
        </p:spPr>
      </p:pic>
      <p:sp>
        <p:nvSpPr>
          <p:cNvPr id="857" name="Google Shape;857;p14"/>
          <p:cNvSpPr txBox="1"/>
          <p:nvPr/>
        </p:nvSpPr>
        <p:spPr>
          <a:xfrm>
            <a:off x="2856779" y="5358763"/>
            <a:ext cx="3111510"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Enterprise Support</a:t>
            </a:r>
            <a:endParaRPr sz="1200" b="0" i="0" u="none" strike="noStrike" cap="none">
              <a:solidFill>
                <a:srgbClr val="000000"/>
              </a:solidFill>
              <a:latin typeface="Arial"/>
              <a:ea typeface="Arial"/>
              <a:cs typeface="Arial"/>
              <a:sym typeface="Arial"/>
            </a:endParaRPr>
          </a:p>
        </p:txBody>
      </p:sp>
      <p:sp>
        <p:nvSpPr>
          <p:cNvPr id="858" name="Google Shape;858;p14"/>
          <p:cNvSpPr/>
          <p:nvPr/>
        </p:nvSpPr>
        <p:spPr>
          <a:xfrm>
            <a:off x="985638" y="73980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859" name="Google Shape;859;p14" descr="A picture containing light, drawing&#10;&#10;Description automatically generated"/>
          <p:cNvPicPr preferRelativeResize="0"/>
          <p:nvPr/>
        </p:nvPicPr>
        <p:blipFill rotWithShape="1">
          <a:blip r:embed="rId8">
            <a:alphaModFix/>
          </a:blip>
          <a:srcRect/>
          <a:stretch/>
        </p:blipFill>
        <p:spPr>
          <a:xfrm>
            <a:off x="918431" y="7409676"/>
            <a:ext cx="1937513" cy="2037426"/>
          </a:xfrm>
          <a:prstGeom prst="rect">
            <a:avLst/>
          </a:prstGeom>
          <a:noFill/>
          <a:ln>
            <a:noFill/>
          </a:ln>
        </p:spPr>
      </p:pic>
      <p:sp>
        <p:nvSpPr>
          <p:cNvPr id="860" name="Google Shape;860;p14"/>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861" name="Google Shape;861;p14"/>
          <p:cNvSpPr/>
          <p:nvPr/>
        </p:nvSpPr>
        <p:spPr>
          <a:xfrm>
            <a:off x="985638" y="14422743"/>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862" name="Google Shape;862;p14" descr="A picture containing building, window, drawing, light&#10;&#10;Description automatically generated"/>
          <p:cNvPicPr preferRelativeResize="0"/>
          <p:nvPr/>
        </p:nvPicPr>
        <p:blipFill rotWithShape="1">
          <a:blip r:embed="rId9">
            <a:alphaModFix/>
          </a:blip>
          <a:srcRect/>
          <a:stretch/>
        </p:blipFill>
        <p:spPr>
          <a:xfrm>
            <a:off x="1107370" y="14698709"/>
            <a:ext cx="1574310" cy="1655494"/>
          </a:xfrm>
          <a:prstGeom prst="rect">
            <a:avLst/>
          </a:prstGeom>
          <a:noFill/>
          <a:ln>
            <a:noFill/>
          </a:ln>
        </p:spPr>
      </p:pic>
      <p:sp>
        <p:nvSpPr>
          <p:cNvPr id="863" name="Google Shape;863;p14"/>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864" name="Google Shape;864;p14"/>
          <p:cNvSpPr/>
          <p:nvPr/>
        </p:nvSpPr>
        <p:spPr>
          <a:xfrm>
            <a:off x="985638" y="16819018"/>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865" name="Google Shape;865;p14" descr="A picture containing drawing&#10;&#10;Description automatically generated"/>
          <p:cNvPicPr preferRelativeResize="0"/>
          <p:nvPr/>
        </p:nvPicPr>
        <p:blipFill rotWithShape="1">
          <a:blip r:embed="rId10">
            <a:alphaModFix/>
          </a:blip>
          <a:srcRect/>
          <a:stretch/>
        </p:blipFill>
        <p:spPr>
          <a:xfrm>
            <a:off x="1079786" y="16998449"/>
            <a:ext cx="1579617" cy="1661074"/>
          </a:xfrm>
          <a:prstGeom prst="rect">
            <a:avLst/>
          </a:prstGeom>
          <a:noFill/>
          <a:ln>
            <a:noFill/>
          </a:ln>
        </p:spPr>
      </p:pic>
      <p:sp>
        <p:nvSpPr>
          <p:cNvPr id="866" name="Google Shape;866;p14"/>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867" name="Google Shape;867;p14"/>
          <p:cNvSpPr/>
          <p:nvPr/>
        </p:nvSpPr>
        <p:spPr>
          <a:xfrm>
            <a:off x="985638" y="12173792"/>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868" name="Google Shape;868;p14"/>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869" name="Google Shape;869;p14" descr="A picture containing drawing&#10;&#10;Description automatically generated"/>
          <p:cNvPicPr preferRelativeResize="0"/>
          <p:nvPr/>
        </p:nvPicPr>
        <p:blipFill rotWithShape="1">
          <a:blip r:embed="rId11">
            <a:alphaModFix/>
          </a:blip>
          <a:srcRect/>
          <a:stretch/>
        </p:blipFill>
        <p:spPr>
          <a:xfrm>
            <a:off x="990038" y="12193317"/>
            <a:ext cx="1904310" cy="2002511"/>
          </a:xfrm>
          <a:prstGeom prst="rect">
            <a:avLst/>
          </a:prstGeom>
          <a:noFill/>
          <a:ln>
            <a:noFill/>
          </a:ln>
        </p:spPr>
      </p:pic>
      <p:sp>
        <p:nvSpPr>
          <p:cNvPr id="870" name="Google Shape;870;p14"/>
          <p:cNvSpPr/>
          <p:nvPr/>
        </p:nvSpPr>
        <p:spPr>
          <a:xfrm>
            <a:off x="985638" y="9794319"/>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871" name="Google Shape;871;p14"/>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872" name="Google Shape;872;p14" descr="A close up of a sign&#10;&#10;Description automatically generated"/>
          <p:cNvPicPr preferRelativeResize="0"/>
          <p:nvPr/>
        </p:nvPicPr>
        <p:blipFill rotWithShape="1">
          <a:blip r:embed="rId12">
            <a:alphaModFix/>
          </a:blip>
          <a:srcRect/>
          <a:stretch/>
        </p:blipFill>
        <p:spPr>
          <a:xfrm>
            <a:off x="1303288" y="10132537"/>
            <a:ext cx="1290077" cy="135660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15"/>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sz="7200"/>
              <a:t>NVIDIA Triton Inference Server </a:t>
            </a:r>
            <a:endParaRPr/>
          </a:p>
        </p:txBody>
      </p:sp>
      <p:sp>
        <p:nvSpPr>
          <p:cNvPr id="879" name="Google Shape;879;p15"/>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00"/>
              </a:buClr>
              <a:buSzPts val="4800"/>
              <a:buNone/>
            </a:pPr>
            <a:r>
              <a:rPr lang="en-US" sz="4800"/>
              <a:t>The most versatile cross-platform and fully-featured inferencing server</a:t>
            </a:r>
            <a:endParaRPr sz="1600">
              <a:solidFill>
                <a:srgbClr val="000000"/>
              </a:solidFill>
              <a:latin typeface="Arial"/>
              <a:ea typeface="Arial"/>
              <a:cs typeface="Arial"/>
              <a:sym typeface="Arial"/>
            </a:endParaRPr>
          </a:p>
        </p:txBody>
      </p:sp>
      <p:grpSp>
        <p:nvGrpSpPr>
          <p:cNvPr id="880" name="Google Shape;880;p15"/>
          <p:cNvGrpSpPr/>
          <p:nvPr/>
        </p:nvGrpSpPr>
        <p:grpSpPr>
          <a:xfrm>
            <a:off x="8952273" y="6247720"/>
            <a:ext cx="8845263" cy="3967672"/>
            <a:chOff x="2179072" y="6401263"/>
            <a:chExt cx="7610377" cy="3413746"/>
          </a:xfrm>
        </p:grpSpPr>
        <p:pic>
          <p:nvPicPr>
            <p:cNvPr id="881" name="Google Shape;881;p15" descr="Shape, circle, polygon&#10;&#10;Description automatically generated"/>
            <p:cNvPicPr preferRelativeResize="0"/>
            <p:nvPr/>
          </p:nvPicPr>
          <p:blipFill rotWithShape="1">
            <a:blip r:embed="rId3">
              <a:alphaModFix/>
            </a:blip>
            <a:srcRect/>
            <a:stretch/>
          </p:blipFill>
          <p:spPr>
            <a:xfrm>
              <a:off x="5137523" y="6401263"/>
              <a:ext cx="1235187" cy="1463040"/>
            </a:xfrm>
            <a:prstGeom prst="rect">
              <a:avLst/>
            </a:prstGeom>
            <a:noFill/>
            <a:ln>
              <a:noFill/>
            </a:ln>
          </p:spPr>
        </p:pic>
        <p:sp>
          <p:nvSpPr>
            <p:cNvPr id="882" name="Google Shape;882;p15"/>
            <p:cNvSpPr txBox="1"/>
            <p:nvPr/>
          </p:nvSpPr>
          <p:spPr>
            <a:xfrm>
              <a:off x="3374809" y="8041055"/>
              <a:ext cx="4595723" cy="603670"/>
            </a:xfrm>
            <a:prstGeom prst="rect">
              <a:avLst/>
            </a:prstGeom>
            <a:noFill/>
            <a:ln>
              <a:noFill/>
            </a:ln>
          </p:spPr>
          <p:txBody>
            <a:bodyPr spcFirstLastPara="1" wrap="square" lIns="91400" tIns="45650" rIns="91400" bIns="45650" anchor="ctr" anchorCtr="0">
              <a:spAutoFit/>
            </a:bodyPr>
            <a:lstStyle/>
            <a:p>
              <a:pPr marL="0" marR="0" lvl="0" indent="0" algn="ctr" rtl="0">
                <a:lnSpc>
                  <a:spcPct val="90000"/>
                </a:lnSpc>
                <a:spcBef>
                  <a:spcPts val="0"/>
                </a:spcBef>
                <a:spcAft>
                  <a:spcPts val="0"/>
                </a:spcAft>
                <a:buClr>
                  <a:srgbClr val="000000"/>
                </a:buClr>
                <a:buSzPts val="4400"/>
                <a:buFont typeface="Arial"/>
                <a:buNone/>
              </a:pPr>
              <a:r>
                <a:rPr lang="en-US" sz="4400" b="0" i="0" u="none" strike="noStrike" cap="none">
                  <a:solidFill>
                    <a:srgbClr val="76B900"/>
                  </a:solidFill>
                  <a:latin typeface="Arial"/>
                  <a:ea typeface="Arial"/>
                  <a:cs typeface="Arial"/>
                  <a:sym typeface="Arial"/>
                </a:rPr>
                <a:t>Any Framework</a:t>
              </a:r>
              <a:endParaRPr sz="1400" b="0" i="0" u="none" strike="noStrike" cap="none">
                <a:solidFill>
                  <a:srgbClr val="000000"/>
                </a:solidFill>
                <a:latin typeface="Arial"/>
                <a:ea typeface="Arial"/>
                <a:cs typeface="Arial"/>
                <a:sym typeface="Arial"/>
              </a:endParaRPr>
            </a:p>
          </p:txBody>
        </p:sp>
        <p:sp>
          <p:nvSpPr>
            <p:cNvPr id="883" name="Google Shape;883;p15"/>
            <p:cNvSpPr txBox="1"/>
            <p:nvPr/>
          </p:nvSpPr>
          <p:spPr>
            <a:xfrm>
              <a:off x="2179072" y="8782350"/>
              <a:ext cx="7610377" cy="1032659"/>
            </a:xfrm>
            <a:prstGeom prst="rect">
              <a:avLst/>
            </a:prstGeom>
            <a:noFill/>
            <a:ln>
              <a:noFill/>
            </a:ln>
          </p:spPr>
          <p:txBody>
            <a:bodyPr spcFirstLastPara="1" wrap="square" lIns="91400" tIns="45650" rIns="91400" bIns="4565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Arial"/>
                  <a:ea typeface="Arial"/>
                  <a:cs typeface="Arial"/>
                  <a:sym typeface="Arial"/>
                </a:rPr>
                <a:t>TensorFlow, PyTorch, ONNX, XGBoost, OpenVINO</a:t>
              </a:r>
              <a:r>
                <a:rPr lang="en-US" sz="3600" b="1" i="0" u="none" strike="noStrike" cap="none">
                  <a:solidFill>
                    <a:srgbClr val="000000"/>
                  </a:solidFill>
                  <a:latin typeface="Arial"/>
                  <a:ea typeface="Arial"/>
                  <a:cs typeface="Arial"/>
                  <a:sym typeface="Arial"/>
                </a:rPr>
                <a:t>, </a:t>
              </a:r>
              <a:r>
                <a:rPr lang="en-US" sz="3600" b="0" i="0" u="none" strike="noStrike" cap="none">
                  <a:solidFill>
                    <a:srgbClr val="000000"/>
                  </a:solidFill>
                  <a:latin typeface="Arial"/>
                  <a:ea typeface="Arial"/>
                  <a:cs typeface="Arial"/>
                  <a:sym typeface="Arial"/>
                </a:rPr>
                <a:t>Python, Custom</a:t>
              </a:r>
              <a:endParaRPr sz="1400" b="0" i="0" u="none" strike="noStrike" cap="none">
                <a:solidFill>
                  <a:srgbClr val="000000"/>
                </a:solidFill>
                <a:latin typeface="Arial"/>
                <a:ea typeface="Arial"/>
                <a:cs typeface="Arial"/>
                <a:sym typeface="Arial"/>
              </a:endParaRPr>
            </a:p>
          </p:txBody>
        </p:sp>
      </p:grpSp>
      <p:grpSp>
        <p:nvGrpSpPr>
          <p:cNvPr id="884" name="Google Shape;884;p15"/>
          <p:cNvGrpSpPr/>
          <p:nvPr/>
        </p:nvGrpSpPr>
        <p:grpSpPr>
          <a:xfrm>
            <a:off x="27172296" y="6253221"/>
            <a:ext cx="6122150" cy="3928261"/>
            <a:chOff x="20399095" y="6630048"/>
            <a:chExt cx="5267437" cy="3379837"/>
          </a:xfrm>
        </p:grpSpPr>
        <p:pic>
          <p:nvPicPr>
            <p:cNvPr id="885" name="Google Shape;885;p15" descr="Icon&#10;&#10;Description automatically generated"/>
            <p:cNvPicPr preferRelativeResize="0"/>
            <p:nvPr/>
          </p:nvPicPr>
          <p:blipFill rotWithShape="1">
            <a:blip r:embed="rId4">
              <a:alphaModFix/>
            </a:blip>
            <a:srcRect/>
            <a:stretch/>
          </p:blipFill>
          <p:spPr>
            <a:xfrm>
              <a:off x="22365385" y="6630048"/>
              <a:ext cx="1334857" cy="1371600"/>
            </a:xfrm>
            <a:prstGeom prst="rect">
              <a:avLst/>
            </a:prstGeom>
            <a:noFill/>
            <a:ln>
              <a:noFill/>
            </a:ln>
          </p:spPr>
        </p:pic>
        <p:sp>
          <p:nvSpPr>
            <p:cNvPr id="886" name="Google Shape;886;p15"/>
            <p:cNvSpPr txBox="1"/>
            <p:nvPr/>
          </p:nvSpPr>
          <p:spPr>
            <a:xfrm>
              <a:off x="20784816" y="8223889"/>
              <a:ext cx="4643760" cy="603670"/>
            </a:xfrm>
            <a:prstGeom prst="rect">
              <a:avLst/>
            </a:prstGeom>
            <a:noFill/>
            <a:ln>
              <a:noFill/>
            </a:ln>
          </p:spPr>
          <p:txBody>
            <a:bodyPr spcFirstLastPara="1" wrap="square" lIns="91400" tIns="45650" rIns="91400" bIns="45650" anchor="ctr" anchorCtr="0">
              <a:spAutoFit/>
            </a:bodyPr>
            <a:lstStyle/>
            <a:p>
              <a:pPr marL="0" marR="0" lvl="0" indent="0" algn="ctr" rtl="0">
                <a:lnSpc>
                  <a:spcPct val="90000"/>
                </a:lnSpc>
                <a:spcBef>
                  <a:spcPts val="0"/>
                </a:spcBef>
                <a:spcAft>
                  <a:spcPts val="0"/>
                </a:spcAft>
                <a:buClr>
                  <a:srgbClr val="000000"/>
                </a:buClr>
                <a:buSzPts val="4400"/>
                <a:buFont typeface="Arial"/>
                <a:buNone/>
              </a:pPr>
              <a:r>
                <a:rPr lang="en-US" sz="4400" b="0" i="0" u="none" strike="noStrike" cap="none">
                  <a:solidFill>
                    <a:srgbClr val="76B900"/>
                  </a:solidFill>
                  <a:latin typeface="Arial"/>
                  <a:ea typeface="Arial"/>
                  <a:cs typeface="Arial"/>
                  <a:sym typeface="Arial"/>
                </a:rPr>
                <a:t>Any Query Type</a:t>
              </a:r>
              <a:endParaRPr sz="1400" b="0" i="0" u="none" strike="noStrike" cap="none">
                <a:solidFill>
                  <a:srgbClr val="000000"/>
                </a:solidFill>
                <a:latin typeface="Arial"/>
                <a:ea typeface="Arial"/>
                <a:cs typeface="Arial"/>
                <a:sym typeface="Arial"/>
              </a:endParaRPr>
            </a:p>
          </p:txBody>
        </p:sp>
        <p:sp>
          <p:nvSpPr>
            <p:cNvPr id="887" name="Google Shape;887;p15"/>
            <p:cNvSpPr txBox="1"/>
            <p:nvPr/>
          </p:nvSpPr>
          <p:spPr>
            <a:xfrm>
              <a:off x="20399095" y="8977226"/>
              <a:ext cx="5267437" cy="1032659"/>
            </a:xfrm>
            <a:prstGeom prst="rect">
              <a:avLst/>
            </a:prstGeom>
            <a:noFill/>
            <a:ln>
              <a:noFill/>
            </a:ln>
          </p:spPr>
          <p:txBody>
            <a:bodyPr spcFirstLastPara="1" wrap="square" lIns="91400" tIns="45650" rIns="91400" bIns="4565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Arial"/>
                  <a:ea typeface="Arial"/>
                  <a:cs typeface="Arial"/>
                  <a:sym typeface="Arial"/>
                </a:rPr>
                <a:t>Real time, Batched, Audio and Video streaming</a:t>
              </a:r>
              <a:endParaRPr sz="1400" b="0" i="0" u="none" strike="noStrike" cap="none">
                <a:solidFill>
                  <a:srgbClr val="000000"/>
                </a:solidFill>
                <a:latin typeface="Arial"/>
                <a:ea typeface="Arial"/>
                <a:cs typeface="Arial"/>
                <a:sym typeface="Arial"/>
              </a:endParaRPr>
            </a:p>
          </p:txBody>
        </p:sp>
      </p:grpSp>
      <p:grpSp>
        <p:nvGrpSpPr>
          <p:cNvPr id="888" name="Google Shape;888;p15"/>
          <p:cNvGrpSpPr/>
          <p:nvPr/>
        </p:nvGrpSpPr>
        <p:grpSpPr>
          <a:xfrm>
            <a:off x="17768012" y="11826702"/>
            <a:ext cx="8676305" cy="3958565"/>
            <a:chOff x="13001719" y="13897849"/>
            <a:chExt cx="7465007" cy="3405910"/>
          </a:xfrm>
        </p:grpSpPr>
        <p:pic>
          <p:nvPicPr>
            <p:cNvPr id="889" name="Google Shape;889;p15" descr="Shape, polygon&#10;&#10;Description automatically generated"/>
            <p:cNvPicPr preferRelativeResize="0"/>
            <p:nvPr/>
          </p:nvPicPr>
          <p:blipFill rotWithShape="1">
            <a:blip r:embed="rId5">
              <a:alphaModFix/>
            </a:blip>
            <a:srcRect/>
            <a:stretch/>
          </p:blipFill>
          <p:spPr>
            <a:xfrm>
              <a:off x="15857275" y="13897849"/>
              <a:ext cx="1384183" cy="1371600"/>
            </a:xfrm>
            <a:prstGeom prst="rect">
              <a:avLst/>
            </a:prstGeom>
            <a:noFill/>
            <a:ln>
              <a:noFill/>
            </a:ln>
          </p:spPr>
        </p:pic>
        <p:sp>
          <p:nvSpPr>
            <p:cNvPr id="890" name="Google Shape;890;p15"/>
            <p:cNvSpPr txBox="1"/>
            <p:nvPr/>
          </p:nvSpPr>
          <p:spPr>
            <a:xfrm>
              <a:off x="13255928" y="15546171"/>
              <a:ext cx="6586877" cy="603670"/>
            </a:xfrm>
            <a:prstGeom prst="rect">
              <a:avLst/>
            </a:prstGeom>
            <a:noFill/>
            <a:ln>
              <a:noFill/>
            </a:ln>
          </p:spPr>
          <p:txBody>
            <a:bodyPr spcFirstLastPara="1" wrap="square" lIns="91400" tIns="45650" rIns="91400" bIns="45650" anchor="ctr" anchorCtr="0">
              <a:spAutoFit/>
            </a:bodyPr>
            <a:lstStyle/>
            <a:p>
              <a:pPr marL="0" marR="0" lvl="0" indent="0" algn="ctr" rtl="0">
                <a:lnSpc>
                  <a:spcPct val="90000"/>
                </a:lnSpc>
                <a:spcBef>
                  <a:spcPts val="0"/>
                </a:spcBef>
                <a:spcAft>
                  <a:spcPts val="0"/>
                </a:spcAft>
                <a:buClr>
                  <a:srgbClr val="000000"/>
                </a:buClr>
                <a:buSzPts val="4400"/>
                <a:buFont typeface="Arial"/>
                <a:buNone/>
              </a:pPr>
              <a:r>
                <a:rPr lang="en-US" sz="4400" b="0" i="0" u="none" strike="noStrike" cap="none">
                  <a:solidFill>
                    <a:srgbClr val="76B900"/>
                  </a:solidFill>
                  <a:latin typeface="Arial"/>
                  <a:ea typeface="Arial"/>
                  <a:cs typeface="Arial"/>
                  <a:sym typeface="Arial"/>
                </a:rPr>
                <a:t>Any Platform</a:t>
              </a:r>
              <a:endParaRPr sz="1400" b="0" i="0" u="none" strike="noStrike" cap="none">
                <a:solidFill>
                  <a:srgbClr val="000000"/>
                </a:solidFill>
                <a:latin typeface="Arial"/>
                <a:ea typeface="Arial"/>
                <a:cs typeface="Arial"/>
                <a:sym typeface="Arial"/>
              </a:endParaRPr>
            </a:p>
          </p:txBody>
        </p:sp>
        <p:sp>
          <p:nvSpPr>
            <p:cNvPr id="891" name="Google Shape;891;p15"/>
            <p:cNvSpPr txBox="1"/>
            <p:nvPr/>
          </p:nvSpPr>
          <p:spPr>
            <a:xfrm>
              <a:off x="13001719" y="16271100"/>
              <a:ext cx="7465007" cy="1032659"/>
            </a:xfrm>
            <a:prstGeom prst="rect">
              <a:avLst/>
            </a:prstGeom>
            <a:noFill/>
            <a:ln>
              <a:noFill/>
            </a:ln>
          </p:spPr>
          <p:txBody>
            <a:bodyPr spcFirstLastPara="1" wrap="square" lIns="91400" tIns="45650" rIns="91400" bIns="4565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Arial"/>
                  <a:ea typeface="Arial"/>
                  <a:cs typeface="Arial"/>
                  <a:sym typeface="Arial"/>
                </a:rPr>
                <a:t>ML platform, Kubernetes, Virtualized |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Arial"/>
                  <a:ea typeface="Arial"/>
                  <a:cs typeface="Arial"/>
                  <a:sym typeface="Arial"/>
                </a:rPr>
                <a:t> CPU metrics</a:t>
              </a:r>
              <a:endParaRPr sz="1400" b="0" i="0" u="none" strike="noStrike" cap="none">
                <a:solidFill>
                  <a:srgbClr val="000000"/>
                </a:solidFill>
                <a:latin typeface="Arial"/>
                <a:ea typeface="Arial"/>
                <a:cs typeface="Arial"/>
                <a:sym typeface="Arial"/>
              </a:endParaRPr>
            </a:p>
          </p:txBody>
        </p:sp>
      </p:grpSp>
      <p:grpSp>
        <p:nvGrpSpPr>
          <p:cNvPr id="892" name="Google Shape;892;p15"/>
          <p:cNvGrpSpPr/>
          <p:nvPr/>
        </p:nvGrpSpPr>
        <p:grpSpPr>
          <a:xfrm>
            <a:off x="9185895" y="11821899"/>
            <a:ext cx="7617082" cy="3992986"/>
            <a:chOff x="4419602" y="14033620"/>
            <a:chExt cx="6553663" cy="3435526"/>
          </a:xfrm>
        </p:grpSpPr>
        <p:pic>
          <p:nvPicPr>
            <p:cNvPr id="893" name="Google Shape;893;p15" descr="Shape, arrow&#10;&#10;Description automatically generated"/>
            <p:cNvPicPr preferRelativeResize="0"/>
            <p:nvPr/>
          </p:nvPicPr>
          <p:blipFill rotWithShape="1">
            <a:blip r:embed="rId6">
              <a:alphaModFix/>
            </a:blip>
            <a:srcRect/>
            <a:stretch/>
          </p:blipFill>
          <p:spPr>
            <a:xfrm>
              <a:off x="6958415" y="14033620"/>
              <a:ext cx="1218063" cy="1371600"/>
            </a:xfrm>
            <a:prstGeom prst="rect">
              <a:avLst/>
            </a:prstGeom>
            <a:noFill/>
            <a:ln>
              <a:noFill/>
            </a:ln>
          </p:spPr>
        </p:pic>
        <p:sp>
          <p:nvSpPr>
            <p:cNvPr id="894" name="Google Shape;894;p15"/>
            <p:cNvSpPr txBox="1"/>
            <p:nvPr/>
          </p:nvSpPr>
          <p:spPr>
            <a:xfrm>
              <a:off x="4419602" y="15623237"/>
              <a:ext cx="6553663" cy="603670"/>
            </a:xfrm>
            <a:prstGeom prst="rect">
              <a:avLst/>
            </a:prstGeom>
            <a:noFill/>
            <a:ln>
              <a:noFill/>
            </a:ln>
          </p:spPr>
          <p:txBody>
            <a:bodyPr spcFirstLastPara="1" wrap="square" lIns="91400" tIns="45650" rIns="91400" bIns="45650" anchor="ctr" anchorCtr="0">
              <a:spAutoFit/>
            </a:bodyPr>
            <a:lstStyle/>
            <a:p>
              <a:pPr marL="0" marR="0" lvl="0" indent="0" algn="ctr" rtl="0">
                <a:lnSpc>
                  <a:spcPct val="90000"/>
                </a:lnSpc>
                <a:spcBef>
                  <a:spcPts val="0"/>
                </a:spcBef>
                <a:spcAft>
                  <a:spcPts val="0"/>
                </a:spcAft>
                <a:buClr>
                  <a:srgbClr val="000000"/>
                </a:buClr>
                <a:buSzPts val="4400"/>
                <a:buFont typeface="Arial"/>
                <a:buNone/>
              </a:pPr>
              <a:r>
                <a:rPr lang="en-US" sz="4400" b="0" i="0" u="none" strike="noStrike" cap="none">
                  <a:solidFill>
                    <a:srgbClr val="76B900"/>
                  </a:solidFill>
                  <a:latin typeface="Arial"/>
                  <a:ea typeface="Arial"/>
                  <a:cs typeface="Arial"/>
                  <a:sym typeface="Arial"/>
                </a:rPr>
                <a:t>Any HW or Location</a:t>
              </a:r>
              <a:endParaRPr sz="1400" b="0" i="0" u="none" strike="noStrike" cap="none">
                <a:solidFill>
                  <a:srgbClr val="000000"/>
                </a:solidFill>
                <a:latin typeface="Arial"/>
                <a:ea typeface="Arial"/>
                <a:cs typeface="Arial"/>
                <a:sym typeface="Arial"/>
              </a:endParaRPr>
            </a:p>
          </p:txBody>
        </p:sp>
        <p:sp>
          <p:nvSpPr>
            <p:cNvPr id="895" name="Google Shape;895;p15"/>
            <p:cNvSpPr txBox="1"/>
            <p:nvPr/>
          </p:nvSpPr>
          <p:spPr>
            <a:xfrm>
              <a:off x="4762538" y="16436487"/>
              <a:ext cx="5350210" cy="1032659"/>
            </a:xfrm>
            <a:prstGeom prst="rect">
              <a:avLst/>
            </a:prstGeom>
            <a:noFill/>
            <a:ln>
              <a:noFill/>
            </a:ln>
          </p:spPr>
          <p:txBody>
            <a:bodyPr spcFirstLastPara="1" wrap="square" lIns="91400" tIns="45650" rIns="91400" bIns="4565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Arial"/>
                  <a:ea typeface="Arial"/>
                  <a:cs typeface="Arial"/>
                  <a:sym typeface="Arial"/>
                </a:rPr>
                <a:t>CPU or GPU on Cloud, on-prem, edge and embedded</a:t>
              </a:r>
              <a:endParaRPr sz="1400" b="0" i="0" u="none" strike="noStrike" cap="none">
                <a:solidFill>
                  <a:srgbClr val="000000"/>
                </a:solidFill>
                <a:latin typeface="Arial"/>
                <a:ea typeface="Arial"/>
                <a:cs typeface="Arial"/>
                <a:sym typeface="Arial"/>
              </a:endParaRPr>
            </a:p>
          </p:txBody>
        </p:sp>
      </p:grpSp>
      <p:grpSp>
        <p:nvGrpSpPr>
          <p:cNvPr id="896" name="Google Shape;896;p15"/>
          <p:cNvGrpSpPr/>
          <p:nvPr/>
        </p:nvGrpSpPr>
        <p:grpSpPr>
          <a:xfrm>
            <a:off x="18373923" y="6176411"/>
            <a:ext cx="8120850" cy="3882333"/>
            <a:chOff x="11600722" y="6401263"/>
            <a:chExt cx="6987100" cy="3340321"/>
          </a:xfrm>
        </p:grpSpPr>
        <p:pic>
          <p:nvPicPr>
            <p:cNvPr id="897" name="Google Shape;897;p15" descr="Icon&#10;&#10;Description automatically generated with medium confidence"/>
            <p:cNvPicPr preferRelativeResize="0"/>
            <p:nvPr/>
          </p:nvPicPr>
          <p:blipFill rotWithShape="1">
            <a:blip r:embed="rId7">
              <a:alphaModFix/>
            </a:blip>
            <a:srcRect/>
            <a:stretch/>
          </p:blipFill>
          <p:spPr>
            <a:xfrm>
              <a:off x="14021327" y="6401263"/>
              <a:ext cx="1578077" cy="1371600"/>
            </a:xfrm>
            <a:prstGeom prst="rect">
              <a:avLst/>
            </a:prstGeom>
            <a:noFill/>
            <a:ln>
              <a:noFill/>
            </a:ln>
          </p:spPr>
        </p:pic>
        <p:sp>
          <p:nvSpPr>
            <p:cNvPr id="898" name="Google Shape;898;p15"/>
            <p:cNvSpPr txBox="1"/>
            <p:nvPr/>
          </p:nvSpPr>
          <p:spPr>
            <a:xfrm>
              <a:off x="13261017" y="8022925"/>
              <a:ext cx="2915057" cy="603670"/>
            </a:xfrm>
            <a:prstGeom prst="rect">
              <a:avLst/>
            </a:prstGeom>
            <a:noFill/>
            <a:ln>
              <a:noFill/>
            </a:ln>
          </p:spPr>
          <p:txBody>
            <a:bodyPr spcFirstLastPara="1" wrap="square" lIns="91400" tIns="45650" rIns="91400" bIns="45650" anchor="ctr" anchorCtr="0">
              <a:spAutoFit/>
            </a:bodyPr>
            <a:lstStyle/>
            <a:p>
              <a:pPr marL="0" marR="0" lvl="0" indent="0" algn="ctr" rtl="0">
                <a:lnSpc>
                  <a:spcPct val="90000"/>
                </a:lnSpc>
                <a:spcBef>
                  <a:spcPts val="0"/>
                </a:spcBef>
                <a:spcAft>
                  <a:spcPts val="0"/>
                </a:spcAft>
                <a:buClr>
                  <a:srgbClr val="000000"/>
                </a:buClr>
                <a:buSzPts val="4400"/>
                <a:buFont typeface="Arial"/>
                <a:buNone/>
              </a:pPr>
              <a:r>
                <a:rPr lang="en-US" sz="4400" b="0" i="0" u="none" strike="noStrike" cap="none">
                  <a:solidFill>
                    <a:srgbClr val="76B900"/>
                  </a:solidFill>
                  <a:latin typeface="Arial"/>
                  <a:ea typeface="Arial"/>
                  <a:cs typeface="Arial"/>
                  <a:sym typeface="Arial"/>
                </a:rPr>
                <a:t>Any Model</a:t>
              </a:r>
              <a:endParaRPr sz="1400" b="0" i="0" u="none" strike="noStrike" cap="none">
                <a:solidFill>
                  <a:srgbClr val="000000"/>
                </a:solidFill>
                <a:latin typeface="Arial"/>
                <a:ea typeface="Arial"/>
                <a:cs typeface="Arial"/>
                <a:sym typeface="Arial"/>
              </a:endParaRPr>
            </a:p>
          </p:txBody>
        </p:sp>
        <p:sp>
          <p:nvSpPr>
            <p:cNvPr id="899" name="Google Shape;899;p15"/>
            <p:cNvSpPr txBox="1"/>
            <p:nvPr/>
          </p:nvSpPr>
          <p:spPr>
            <a:xfrm>
              <a:off x="11600722" y="8708925"/>
              <a:ext cx="6987100" cy="1032659"/>
            </a:xfrm>
            <a:prstGeom prst="rect">
              <a:avLst/>
            </a:prstGeom>
            <a:noFill/>
            <a:ln>
              <a:noFill/>
            </a:ln>
          </p:spPr>
          <p:txBody>
            <a:bodyPr spcFirstLastPara="1" wrap="square" lIns="91400" tIns="45650" rIns="91400" bIns="4565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Arial"/>
                  <a:ea typeface="Arial"/>
                  <a:cs typeface="Arial"/>
                  <a:sym typeface="Arial"/>
                </a:rPr>
                <a:t>Deep learning, tree-based (XGBoost, scikit-learn etc.), model ensembles</a:t>
              </a:r>
              <a:endParaRPr sz="1400" b="0" i="0" u="none" strike="noStrike" cap="none">
                <a:solidFill>
                  <a:srgbClr val="000000"/>
                </a:solidFill>
                <a:latin typeface="Arial"/>
                <a:ea typeface="Arial"/>
                <a:cs typeface="Arial"/>
                <a:sym typeface="Arial"/>
              </a:endParaRPr>
            </a:p>
          </p:txBody>
        </p:sp>
      </p:grpSp>
      <p:grpSp>
        <p:nvGrpSpPr>
          <p:cNvPr id="900" name="Google Shape;900;p15"/>
          <p:cNvGrpSpPr/>
          <p:nvPr/>
        </p:nvGrpSpPr>
        <p:grpSpPr>
          <a:xfrm>
            <a:off x="26444317" y="13785745"/>
            <a:ext cx="7617083" cy="2068033"/>
            <a:chOff x="22495180" y="15524444"/>
            <a:chExt cx="6553663" cy="1779315"/>
          </a:xfrm>
        </p:grpSpPr>
        <p:sp>
          <p:nvSpPr>
            <p:cNvPr id="901" name="Google Shape;901;p15"/>
            <p:cNvSpPr txBox="1"/>
            <p:nvPr/>
          </p:nvSpPr>
          <p:spPr>
            <a:xfrm>
              <a:off x="22495180" y="15524444"/>
              <a:ext cx="6553663" cy="603670"/>
            </a:xfrm>
            <a:prstGeom prst="rect">
              <a:avLst/>
            </a:prstGeom>
            <a:noFill/>
            <a:ln>
              <a:noFill/>
            </a:ln>
          </p:spPr>
          <p:txBody>
            <a:bodyPr spcFirstLastPara="1" wrap="square" lIns="91400" tIns="45650" rIns="91400" bIns="45650" anchor="ctr" anchorCtr="0">
              <a:spAutoFit/>
            </a:bodyPr>
            <a:lstStyle/>
            <a:p>
              <a:pPr marL="0" marR="0" lvl="0" indent="0" algn="ctr" rtl="0">
                <a:lnSpc>
                  <a:spcPct val="90000"/>
                </a:lnSpc>
                <a:spcBef>
                  <a:spcPts val="0"/>
                </a:spcBef>
                <a:spcAft>
                  <a:spcPts val="0"/>
                </a:spcAft>
                <a:buClr>
                  <a:srgbClr val="000000"/>
                </a:buClr>
                <a:buSzPts val="4400"/>
                <a:buFont typeface="Arial"/>
                <a:buNone/>
              </a:pPr>
              <a:r>
                <a:rPr lang="en-US" sz="4400" b="0" i="0" u="none" strike="noStrike" cap="none">
                  <a:solidFill>
                    <a:srgbClr val="76B900"/>
                  </a:solidFill>
                  <a:latin typeface="Arial"/>
                  <a:ea typeface="Arial"/>
                  <a:cs typeface="Arial"/>
                  <a:sym typeface="Arial"/>
                </a:rPr>
                <a:t>High Performance</a:t>
              </a:r>
              <a:endParaRPr sz="1400" b="0" i="0" u="none" strike="noStrike" cap="none">
                <a:solidFill>
                  <a:srgbClr val="000000"/>
                </a:solidFill>
                <a:latin typeface="Arial"/>
                <a:ea typeface="Arial"/>
                <a:cs typeface="Arial"/>
                <a:sym typeface="Arial"/>
              </a:endParaRPr>
            </a:p>
          </p:txBody>
        </p:sp>
        <p:sp>
          <p:nvSpPr>
            <p:cNvPr id="902" name="Google Shape;902;p15"/>
            <p:cNvSpPr txBox="1"/>
            <p:nvPr/>
          </p:nvSpPr>
          <p:spPr>
            <a:xfrm>
              <a:off x="22782592" y="16271100"/>
              <a:ext cx="5916340" cy="1032659"/>
            </a:xfrm>
            <a:prstGeom prst="rect">
              <a:avLst/>
            </a:prstGeom>
            <a:noFill/>
            <a:ln>
              <a:noFill/>
            </a:ln>
          </p:spPr>
          <p:txBody>
            <a:bodyPr spcFirstLastPara="1" wrap="square" lIns="91400" tIns="45650" rIns="91400" bIns="4565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Arial"/>
                  <a:ea typeface="Arial"/>
                  <a:cs typeface="Arial"/>
                  <a:sym typeface="Arial"/>
                </a:rPr>
                <a:t>Concurrent model execution,  Model analyzer, ++</a:t>
              </a:r>
              <a:endParaRPr sz="1400" b="0" i="0" u="none" strike="noStrike" cap="none">
                <a:solidFill>
                  <a:srgbClr val="000000"/>
                </a:solidFill>
                <a:latin typeface="Arial"/>
                <a:ea typeface="Arial"/>
                <a:cs typeface="Arial"/>
                <a:sym typeface="Arial"/>
              </a:endParaRPr>
            </a:p>
          </p:txBody>
        </p:sp>
      </p:grpSp>
      <p:pic>
        <p:nvPicPr>
          <p:cNvPr id="903" name="Google Shape;903;p15" descr="A black background with a black square&#10;&#10;Description automatically generated with medium confidence"/>
          <p:cNvPicPr preferRelativeResize="0"/>
          <p:nvPr/>
        </p:nvPicPr>
        <p:blipFill rotWithShape="1">
          <a:blip r:embed="rId8">
            <a:alphaModFix/>
          </a:blip>
          <a:srcRect/>
          <a:stretch/>
        </p:blipFill>
        <p:spPr>
          <a:xfrm>
            <a:off x="28951127" y="11417864"/>
            <a:ext cx="2251589" cy="2251589"/>
          </a:xfrm>
          <a:prstGeom prst="rect">
            <a:avLst/>
          </a:prstGeom>
          <a:noFill/>
          <a:ln>
            <a:noFill/>
          </a:ln>
        </p:spPr>
      </p:pic>
      <p:sp>
        <p:nvSpPr>
          <p:cNvPr id="904" name="Google Shape;904;p15"/>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905" name="Google Shape;905;p15"/>
          <p:cNvSpPr/>
          <p:nvPr/>
        </p:nvSpPr>
        <p:spPr>
          <a:xfrm>
            <a:off x="985637" y="5001767"/>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06" name="Google Shape;906;p15" descr="A close up of a sign&#10;&#10;Description automatically generated"/>
          <p:cNvPicPr preferRelativeResize="0"/>
          <p:nvPr/>
        </p:nvPicPr>
        <p:blipFill rotWithShape="1">
          <a:blip r:embed="rId9">
            <a:alphaModFix/>
          </a:blip>
          <a:srcRect/>
          <a:stretch/>
        </p:blipFill>
        <p:spPr>
          <a:xfrm>
            <a:off x="1252739" y="5232430"/>
            <a:ext cx="1531914" cy="1610911"/>
          </a:xfrm>
          <a:prstGeom prst="rect">
            <a:avLst/>
          </a:prstGeom>
          <a:noFill/>
          <a:ln>
            <a:noFill/>
          </a:ln>
        </p:spPr>
      </p:pic>
      <p:sp>
        <p:nvSpPr>
          <p:cNvPr id="907" name="Google Shape;907;p15"/>
          <p:cNvSpPr txBox="1"/>
          <p:nvPr/>
        </p:nvSpPr>
        <p:spPr>
          <a:xfrm>
            <a:off x="2856779" y="5358763"/>
            <a:ext cx="3111510"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Enterprise Support</a:t>
            </a:r>
            <a:endParaRPr sz="1200" b="0" i="0" u="none" strike="noStrike" cap="none">
              <a:solidFill>
                <a:srgbClr val="000000"/>
              </a:solidFill>
              <a:latin typeface="Arial"/>
              <a:ea typeface="Arial"/>
              <a:cs typeface="Arial"/>
              <a:sym typeface="Arial"/>
            </a:endParaRPr>
          </a:p>
        </p:txBody>
      </p:sp>
      <p:sp>
        <p:nvSpPr>
          <p:cNvPr id="908" name="Google Shape;908;p15"/>
          <p:cNvSpPr/>
          <p:nvPr/>
        </p:nvSpPr>
        <p:spPr>
          <a:xfrm>
            <a:off x="985638" y="73980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09" name="Google Shape;909;p15" descr="A picture containing light, drawing&#10;&#10;Description automatically generated"/>
          <p:cNvPicPr preferRelativeResize="0"/>
          <p:nvPr/>
        </p:nvPicPr>
        <p:blipFill rotWithShape="1">
          <a:blip r:embed="rId10">
            <a:alphaModFix/>
          </a:blip>
          <a:srcRect/>
          <a:stretch/>
        </p:blipFill>
        <p:spPr>
          <a:xfrm>
            <a:off x="918431" y="7409676"/>
            <a:ext cx="1937513" cy="2037426"/>
          </a:xfrm>
          <a:prstGeom prst="rect">
            <a:avLst/>
          </a:prstGeom>
          <a:noFill/>
          <a:ln>
            <a:noFill/>
          </a:ln>
        </p:spPr>
      </p:pic>
      <p:sp>
        <p:nvSpPr>
          <p:cNvPr id="910" name="Google Shape;910;p15"/>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911" name="Google Shape;911;p15"/>
          <p:cNvSpPr/>
          <p:nvPr/>
        </p:nvSpPr>
        <p:spPr>
          <a:xfrm>
            <a:off x="985638" y="144227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12" name="Google Shape;912;p15" descr="A picture containing building, window, drawing, light&#10;&#10;Description automatically generated"/>
          <p:cNvPicPr preferRelativeResize="0"/>
          <p:nvPr/>
        </p:nvPicPr>
        <p:blipFill rotWithShape="1">
          <a:blip r:embed="rId11">
            <a:alphaModFix/>
          </a:blip>
          <a:srcRect/>
          <a:stretch/>
        </p:blipFill>
        <p:spPr>
          <a:xfrm>
            <a:off x="1107370" y="14698709"/>
            <a:ext cx="1574310" cy="1655494"/>
          </a:xfrm>
          <a:prstGeom prst="rect">
            <a:avLst/>
          </a:prstGeom>
          <a:noFill/>
          <a:ln>
            <a:noFill/>
          </a:ln>
        </p:spPr>
      </p:pic>
      <p:sp>
        <p:nvSpPr>
          <p:cNvPr id="913" name="Google Shape;913;p15"/>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914" name="Google Shape;914;p15"/>
          <p:cNvSpPr/>
          <p:nvPr/>
        </p:nvSpPr>
        <p:spPr>
          <a:xfrm>
            <a:off x="985638" y="16819018"/>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915" name="Google Shape;915;p15" descr="A picture containing drawing&#10;&#10;Description automatically generated"/>
          <p:cNvPicPr preferRelativeResize="0"/>
          <p:nvPr/>
        </p:nvPicPr>
        <p:blipFill rotWithShape="1">
          <a:blip r:embed="rId12">
            <a:alphaModFix/>
          </a:blip>
          <a:srcRect/>
          <a:stretch/>
        </p:blipFill>
        <p:spPr>
          <a:xfrm>
            <a:off x="1079786" y="16998449"/>
            <a:ext cx="1579617" cy="1661074"/>
          </a:xfrm>
          <a:prstGeom prst="rect">
            <a:avLst/>
          </a:prstGeom>
          <a:noFill/>
          <a:ln>
            <a:noFill/>
          </a:ln>
        </p:spPr>
      </p:pic>
      <p:sp>
        <p:nvSpPr>
          <p:cNvPr id="916" name="Google Shape;916;p15"/>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917" name="Google Shape;917;p15"/>
          <p:cNvSpPr/>
          <p:nvPr/>
        </p:nvSpPr>
        <p:spPr>
          <a:xfrm>
            <a:off x="985638" y="12173792"/>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sp>
        <p:nvSpPr>
          <p:cNvPr id="918" name="Google Shape;918;p15"/>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919" name="Google Shape;919;p15" descr="A picture containing drawing&#10;&#10;Description automatically generated"/>
          <p:cNvPicPr preferRelativeResize="0"/>
          <p:nvPr/>
        </p:nvPicPr>
        <p:blipFill rotWithShape="1">
          <a:blip r:embed="rId13">
            <a:alphaModFix/>
          </a:blip>
          <a:srcRect/>
          <a:stretch/>
        </p:blipFill>
        <p:spPr>
          <a:xfrm>
            <a:off x="990038" y="12193317"/>
            <a:ext cx="1904310" cy="2002511"/>
          </a:xfrm>
          <a:prstGeom prst="rect">
            <a:avLst/>
          </a:prstGeom>
          <a:noFill/>
          <a:ln>
            <a:noFill/>
          </a:ln>
        </p:spPr>
      </p:pic>
      <p:sp>
        <p:nvSpPr>
          <p:cNvPr id="920" name="Google Shape;920;p15"/>
          <p:cNvSpPr/>
          <p:nvPr/>
        </p:nvSpPr>
        <p:spPr>
          <a:xfrm>
            <a:off x="985638" y="9794319"/>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921" name="Google Shape;921;p15"/>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922" name="Google Shape;922;p15" descr="A close up of a sign&#10;&#10;Description automatically generated"/>
          <p:cNvPicPr preferRelativeResize="0"/>
          <p:nvPr/>
        </p:nvPicPr>
        <p:blipFill rotWithShape="1">
          <a:blip r:embed="rId14">
            <a:alphaModFix/>
          </a:blip>
          <a:srcRect/>
          <a:stretch/>
        </p:blipFill>
        <p:spPr>
          <a:xfrm>
            <a:off x="1303288" y="10132537"/>
            <a:ext cx="1290077" cy="135660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27"/>
        <p:cNvGrpSpPr/>
        <p:nvPr/>
      </p:nvGrpSpPr>
      <p:grpSpPr>
        <a:xfrm>
          <a:off x="0" y="0"/>
          <a:ext cx="0" cy="0"/>
          <a:chOff x="0" y="0"/>
          <a:chExt cx="0" cy="0"/>
        </a:xfrm>
      </p:grpSpPr>
      <p:sp>
        <p:nvSpPr>
          <p:cNvPr id="928" name="Google Shape;928;p87"/>
          <p:cNvSpPr txBox="1">
            <a:spLocks noGrp="1"/>
          </p:cNvSpPr>
          <p:nvPr>
            <p:ph type="title"/>
          </p:nvPr>
        </p:nvSpPr>
        <p:spPr>
          <a:xfrm>
            <a:off x="2514600" y="0"/>
            <a:ext cx="31546800" cy="2514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7200"/>
              <a:buFont typeface="Arial"/>
              <a:buNone/>
            </a:pPr>
            <a:r>
              <a:rPr lang="en-US" sz="7200"/>
              <a:t>NVIDIA Triton Inference Server </a:t>
            </a:r>
            <a:endParaRPr/>
          </a:p>
        </p:txBody>
      </p:sp>
      <p:sp>
        <p:nvSpPr>
          <p:cNvPr id="929" name="Google Shape;929;p87"/>
          <p:cNvSpPr txBox="1">
            <a:spLocks noGrp="1"/>
          </p:cNvSpPr>
          <p:nvPr>
            <p:ph type="body" idx="1"/>
          </p:nvPr>
        </p:nvSpPr>
        <p:spPr>
          <a:xfrm>
            <a:off x="2514600" y="2487168"/>
            <a:ext cx="31546800" cy="14081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00"/>
              </a:buClr>
              <a:buSzPts val="4800"/>
              <a:buNone/>
            </a:pPr>
            <a:r>
              <a:rPr lang="en-US" sz="4800"/>
              <a:t>The most versatile cross-platform and fully-featured inferencing server</a:t>
            </a:r>
            <a:endParaRPr sz="1600">
              <a:solidFill>
                <a:srgbClr val="000000"/>
              </a:solidFill>
              <a:latin typeface="Arial"/>
              <a:ea typeface="Arial"/>
              <a:cs typeface="Arial"/>
              <a:sym typeface="Arial"/>
            </a:endParaRPr>
          </a:p>
        </p:txBody>
      </p:sp>
      <p:sp>
        <p:nvSpPr>
          <p:cNvPr id="930" name="Google Shape;930;p87"/>
          <p:cNvSpPr/>
          <p:nvPr/>
        </p:nvSpPr>
        <p:spPr>
          <a:xfrm>
            <a:off x="6530089" y="5017486"/>
            <a:ext cx="1130431" cy="13925122"/>
          </a:xfrm>
          <a:prstGeom prst="chevron">
            <a:avLst>
              <a:gd name="adj" fmla="val 85169"/>
            </a:avLst>
          </a:prstGeom>
          <a:solidFill>
            <a:schemeClr val="lt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000"/>
              <a:buFont typeface="Arial"/>
              <a:buNone/>
            </a:pPr>
            <a:endParaRPr sz="4000" b="0" i="0" u="none" strike="noStrike" cap="none">
              <a:solidFill>
                <a:schemeClr val="dk1"/>
              </a:solidFill>
              <a:latin typeface="Trebuchet MS"/>
              <a:ea typeface="Trebuchet MS"/>
              <a:cs typeface="Trebuchet MS"/>
              <a:sym typeface="Trebuchet MS"/>
            </a:endParaRPr>
          </a:p>
        </p:txBody>
      </p:sp>
      <p:sp>
        <p:nvSpPr>
          <p:cNvPr id="931" name="Google Shape;931;p87"/>
          <p:cNvSpPr/>
          <p:nvPr/>
        </p:nvSpPr>
        <p:spPr>
          <a:xfrm>
            <a:off x="985637" y="5001767"/>
            <a:ext cx="5074018" cy="210775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32" name="Google Shape;932;p87" descr="A close up of a sign&#10;&#10;Description automatically generated"/>
          <p:cNvPicPr preferRelativeResize="0"/>
          <p:nvPr/>
        </p:nvPicPr>
        <p:blipFill rotWithShape="1">
          <a:blip r:embed="rId3">
            <a:alphaModFix/>
          </a:blip>
          <a:srcRect/>
          <a:stretch/>
        </p:blipFill>
        <p:spPr>
          <a:xfrm>
            <a:off x="1252739" y="5232430"/>
            <a:ext cx="1531914" cy="1610911"/>
          </a:xfrm>
          <a:prstGeom prst="rect">
            <a:avLst/>
          </a:prstGeom>
          <a:noFill/>
          <a:ln>
            <a:noFill/>
          </a:ln>
        </p:spPr>
      </p:pic>
      <p:sp>
        <p:nvSpPr>
          <p:cNvPr id="933" name="Google Shape;933;p87"/>
          <p:cNvSpPr txBox="1"/>
          <p:nvPr/>
        </p:nvSpPr>
        <p:spPr>
          <a:xfrm>
            <a:off x="2856779" y="5358763"/>
            <a:ext cx="3111510"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0" i="0" u="none" strike="noStrike" cap="none">
                <a:solidFill>
                  <a:schemeClr val="dk1"/>
                </a:solidFill>
                <a:latin typeface="Arial"/>
                <a:ea typeface="Arial"/>
                <a:cs typeface="Arial"/>
                <a:sym typeface="Arial"/>
              </a:rPr>
              <a:t>Enterprise Support</a:t>
            </a:r>
            <a:endParaRPr sz="1200" b="0" i="0" u="none" strike="noStrike" cap="none">
              <a:solidFill>
                <a:srgbClr val="000000"/>
              </a:solidFill>
              <a:latin typeface="Arial"/>
              <a:ea typeface="Arial"/>
              <a:cs typeface="Arial"/>
              <a:sym typeface="Arial"/>
            </a:endParaRPr>
          </a:p>
        </p:txBody>
      </p:sp>
      <p:sp>
        <p:nvSpPr>
          <p:cNvPr id="934" name="Google Shape;934;p87"/>
          <p:cNvSpPr/>
          <p:nvPr/>
        </p:nvSpPr>
        <p:spPr>
          <a:xfrm>
            <a:off x="985638" y="73980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35" name="Google Shape;935;p87" descr="A picture containing light, drawing&#10;&#10;Description automatically generated"/>
          <p:cNvPicPr preferRelativeResize="0"/>
          <p:nvPr/>
        </p:nvPicPr>
        <p:blipFill rotWithShape="1">
          <a:blip r:embed="rId4">
            <a:alphaModFix/>
          </a:blip>
          <a:srcRect/>
          <a:stretch/>
        </p:blipFill>
        <p:spPr>
          <a:xfrm>
            <a:off x="918431" y="7409676"/>
            <a:ext cx="1937513" cy="2037426"/>
          </a:xfrm>
          <a:prstGeom prst="rect">
            <a:avLst/>
          </a:prstGeom>
          <a:noFill/>
          <a:ln>
            <a:noFill/>
          </a:ln>
        </p:spPr>
      </p:pic>
      <p:sp>
        <p:nvSpPr>
          <p:cNvPr id="936" name="Google Shape;936;p87"/>
          <p:cNvSpPr txBox="1"/>
          <p:nvPr/>
        </p:nvSpPr>
        <p:spPr>
          <a:xfrm>
            <a:off x="2856779" y="7881159"/>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MLOPS Ecosystem</a:t>
            </a:r>
            <a:endParaRPr sz="1200" b="0" i="0" u="none" strike="noStrike" cap="none">
              <a:solidFill>
                <a:srgbClr val="000000"/>
              </a:solidFill>
              <a:latin typeface="Arial"/>
              <a:ea typeface="Arial"/>
              <a:cs typeface="Arial"/>
              <a:sym typeface="Arial"/>
            </a:endParaRPr>
          </a:p>
        </p:txBody>
      </p:sp>
      <p:sp>
        <p:nvSpPr>
          <p:cNvPr id="937" name="Google Shape;937;p87"/>
          <p:cNvSpPr/>
          <p:nvPr/>
        </p:nvSpPr>
        <p:spPr>
          <a:xfrm>
            <a:off x="985638" y="14422743"/>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pic>
        <p:nvPicPr>
          <p:cNvPr id="938" name="Google Shape;938;p87" descr="A picture containing building, window, drawing, light&#10;&#10;Description automatically generated"/>
          <p:cNvPicPr preferRelativeResize="0"/>
          <p:nvPr/>
        </p:nvPicPr>
        <p:blipFill rotWithShape="1">
          <a:blip r:embed="rId5">
            <a:alphaModFix/>
          </a:blip>
          <a:srcRect/>
          <a:stretch/>
        </p:blipFill>
        <p:spPr>
          <a:xfrm>
            <a:off x="1107370" y="14698709"/>
            <a:ext cx="1574310" cy="1655494"/>
          </a:xfrm>
          <a:prstGeom prst="rect">
            <a:avLst/>
          </a:prstGeom>
          <a:noFill/>
          <a:ln>
            <a:noFill/>
          </a:ln>
        </p:spPr>
      </p:pic>
      <p:sp>
        <p:nvSpPr>
          <p:cNvPr id="939" name="Google Shape;939;p87"/>
          <p:cNvSpPr txBox="1"/>
          <p:nvPr/>
        </p:nvSpPr>
        <p:spPr>
          <a:xfrm>
            <a:off x="2856779" y="14690698"/>
            <a:ext cx="2928627" cy="175428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Compilers,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Runtime-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Libraries</a:t>
            </a:r>
            <a:endParaRPr sz="1200" b="0" i="0" u="none" strike="noStrike" cap="none">
              <a:solidFill>
                <a:srgbClr val="000000"/>
              </a:solidFill>
              <a:latin typeface="Arial"/>
              <a:ea typeface="Arial"/>
              <a:cs typeface="Arial"/>
              <a:sym typeface="Arial"/>
            </a:endParaRPr>
          </a:p>
        </p:txBody>
      </p:sp>
      <p:sp>
        <p:nvSpPr>
          <p:cNvPr id="940" name="Google Shape;940;p87"/>
          <p:cNvSpPr/>
          <p:nvPr/>
        </p:nvSpPr>
        <p:spPr>
          <a:xfrm>
            <a:off x="985638" y="16819018"/>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pic>
        <p:nvPicPr>
          <p:cNvPr id="941" name="Google Shape;941;p87" descr="A picture containing drawing&#10;&#10;Description automatically generated"/>
          <p:cNvPicPr preferRelativeResize="0"/>
          <p:nvPr/>
        </p:nvPicPr>
        <p:blipFill rotWithShape="1">
          <a:blip r:embed="rId6">
            <a:alphaModFix/>
          </a:blip>
          <a:srcRect/>
          <a:stretch/>
        </p:blipFill>
        <p:spPr>
          <a:xfrm>
            <a:off x="1079786" y="16998449"/>
            <a:ext cx="1579617" cy="1661074"/>
          </a:xfrm>
          <a:prstGeom prst="rect">
            <a:avLst/>
          </a:prstGeom>
          <a:noFill/>
          <a:ln>
            <a:noFill/>
          </a:ln>
        </p:spPr>
      </p:pic>
      <p:sp>
        <p:nvSpPr>
          <p:cNvPr id="942" name="Google Shape;942;p87"/>
          <p:cNvSpPr txBox="1"/>
          <p:nvPr/>
        </p:nvSpPr>
        <p:spPr>
          <a:xfrm>
            <a:off x="2856779" y="17215015"/>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Hardware Accelerators </a:t>
            </a:r>
            <a:endParaRPr sz="1200" b="0" i="0" u="none" strike="noStrike" cap="none">
              <a:solidFill>
                <a:srgbClr val="000000"/>
              </a:solidFill>
              <a:latin typeface="Arial"/>
              <a:ea typeface="Arial"/>
              <a:cs typeface="Arial"/>
              <a:sym typeface="Arial"/>
            </a:endParaRPr>
          </a:p>
        </p:txBody>
      </p:sp>
      <p:sp>
        <p:nvSpPr>
          <p:cNvPr id="943" name="Google Shape;943;p87"/>
          <p:cNvSpPr/>
          <p:nvPr/>
        </p:nvSpPr>
        <p:spPr>
          <a:xfrm>
            <a:off x="985638" y="12173792"/>
            <a:ext cx="5074092" cy="210787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endParaRPr sz="4800" b="0" i="0" u="none" strike="noStrike" cap="none">
              <a:solidFill>
                <a:schemeClr val="dk1"/>
              </a:solidFill>
              <a:latin typeface="Trebuchet MS"/>
              <a:ea typeface="Trebuchet MS"/>
              <a:cs typeface="Trebuchet MS"/>
              <a:sym typeface="Trebuchet MS"/>
            </a:endParaRPr>
          </a:p>
        </p:txBody>
      </p:sp>
      <p:sp>
        <p:nvSpPr>
          <p:cNvPr id="944" name="Google Shape;944;p87"/>
          <p:cNvSpPr txBox="1"/>
          <p:nvPr/>
        </p:nvSpPr>
        <p:spPr>
          <a:xfrm>
            <a:off x="2856779" y="12497923"/>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Model </a:t>
            </a:r>
            <a:endParaRPr/>
          </a:p>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Serving </a:t>
            </a:r>
            <a:endParaRPr sz="1200" b="0" i="0" u="none" strike="noStrike" cap="none">
              <a:solidFill>
                <a:srgbClr val="000000"/>
              </a:solidFill>
              <a:latin typeface="Arial"/>
              <a:ea typeface="Arial"/>
              <a:cs typeface="Arial"/>
              <a:sym typeface="Arial"/>
            </a:endParaRPr>
          </a:p>
        </p:txBody>
      </p:sp>
      <p:pic>
        <p:nvPicPr>
          <p:cNvPr id="945" name="Google Shape;945;p87" descr="A picture containing drawing&#10;&#10;Description automatically generated"/>
          <p:cNvPicPr preferRelativeResize="0"/>
          <p:nvPr/>
        </p:nvPicPr>
        <p:blipFill rotWithShape="1">
          <a:blip r:embed="rId7">
            <a:alphaModFix/>
          </a:blip>
          <a:srcRect/>
          <a:stretch/>
        </p:blipFill>
        <p:spPr>
          <a:xfrm>
            <a:off x="990038" y="12193317"/>
            <a:ext cx="1904310" cy="2002511"/>
          </a:xfrm>
          <a:prstGeom prst="rect">
            <a:avLst/>
          </a:prstGeom>
          <a:noFill/>
          <a:ln>
            <a:noFill/>
          </a:ln>
        </p:spPr>
      </p:pic>
      <p:sp>
        <p:nvSpPr>
          <p:cNvPr id="946" name="Google Shape;946;p87"/>
          <p:cNvSpPr/>
          <p:nvPr/>
        </p:nvSpPr>
        <p:spPr>
          <a:xfrm>
            <a:off x="985638" y="9794319"/>
            <a:ext cx="5074092" cy="2107871"/>
          </a:xfrm>
          <a:prstGeom prst="rect">
            <a:avLst/>
          </a:prstGeom>
          <a:solidFill>
            <a:schemeClr val="dk2">
              <a:alpha val="25882"/>
            </a:schemeClr>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800"/>
              <a:buFont typeface="Arial"/>
              <a:buNone/>
            </a:pPr>
            <a:endParaRPr sz="4800" b="0" i="0" u="none" strike="noStrike" cap="none">
              <a:solidFill>
                <a:schemeClr val="dk1"/>
              </a:solidFill>
              <a:latin typeface="Trebuchet MS"/>
              <a:ea typeface="Trebuchet MS"/>
              <a:cs typeface="Trebuchet MS"/>
              <a:sym typeface="Trebuchet MS"/>
            </a:endParaRPr>
          </a:p>
        </p:txBody>
      </p:sp>
      <p:sp>
        <p:nvSpPr>
          <p:cNvPr id="947" name="Google Shape;947;p87"/>
          <p:cNvSpPr txBox="1"/>
          <p:nvPr/>
        </p:nvSpPr>
        <p:spPr>
          <a:xfrm>
            <a:off x="2856779" y="10212400"/>
            <a:ext cx="3111510" cy="120028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Trebuchet MS"/>
              <a:buNone/>
            </a:pPr>
            <a:r>
              <a:rPr lang="en-US" sz="4000" b="0" i="0" u="none" strike="noStrike" cap="none">
                <a:solidFill>
                  <a:schemeClr val="dk1"/>
                </a:solidFill>
                <a:latin typeface="Trebuchet MS"/>
                <a:ea typeface="Trebuchet MS"/>
                <a:cs typeface="Trebuchet MS"/>
                <a:sym typeface="Trebuchet MS"/>
              </a:rPr>
              <a:t>Application Frameworks</a:t>
            </a:r>
            <a:endParaRPr sz="1200" b="0" i="0" u="none" strike="noStrike" cap="none">
              <a:solidFill>
                <a:srgbClr val="000000"/>
              </a:solidFill>
              <a:latin typeface="Arial"/>
              <a:ea typeface="Arial"/>
              <a:cs typeface="Arial"/>
              <a:sym typeface="Arial"/>
            </a:endParaRPr>
          </a:p>
        </p:txBody>
      </p:sp>
      <p:pic>
        <p:nvPicPr>
          <p:cNvPr id="948" name="Google Shape;948;p87" descr="A close up of a sign&#10;&#10;Description automatically generated"/>
          <p:cNvPicPr preferRelativeResize="0"/>
          <p:nvPr/>
        </p:nvPicPr>
        <p:blipFill rotWithShape="1">
          <a:blip r:embed="rId8">
            <a:alphaModFix/>
          </a:blip>
          <a:srcRect/>
          <a:stretch/>
        </p:blipFill>
        <p:spPr>
          <a:xfrm>
            <a:off x="1303288" y="10132537"/>
            <a:ext cx="1290077" cy="1356604"/>
          </a:xfrm>
          <a:prstGeom prst="rect">
            <a:avLst/>
          </a:prstGeom>
          <a:noFill/>
          <a:ln>
            <a:noFill/>
          </a:ln>
        </p:spPr>
      </p:pic>
      <p:pic>
        <p:nvPicPr>
          <p:cNvPr id="949" name="Google Shape;949;p87"/>
          <p:cNvPicPr preferRelativeResize="0"/>
          <p:nvPr/>
        </p:nvPicPr>
        <p:blipFill rotWithShape="1">
          <a:blip r:embed="rId9">
            <a:alphaModFix/>
          </a:blip>
          <a:srcRect/>
          <a:stretch/>
        </p:blipFill>
        <p:spPr>
          <a:xfrm>
            <a:off x="22250271" y="8213655"/>
            <a:ext cx="13233823" cy="9059396"/>
          </a:xfrm>
          <a:prstGeom prst="rect">
            <a:avLst/>
          </a:prstGeom>
          <a:noFill/>
          <a:ln>
            <a:noFill/>
          </a:ln>
        </p:spPr>
      </p:pic>
      <p:sp>
        <p:nvSpPr>
          <p:cNvPr id="950" name="Google Shape;950;p87"/>
          <p:cNvSpPr txBox="1"/>
          <p:nvPr/>
        </p:nvSpPr>
        <p:spPr>
          <a:xfrm>
            <a:off x="13106271" y="4170770"/>
            <a:ext cx="18288000"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a:solidFill>
                  <a:schemeClr val="lt1"/>
                </a:solidFill>
                <a:latin typeface="Arial"/>
                <a:ea typeface="Arial"/>
                <a:cs typeface="Arial"/>
                <a:sym typeface="Arial"/>
              </a:rPr>
              <a:t>Concurrent Model Execution </a:t>
            </a:r>
            <a:endParaRPr/>
          </a:p>
        </p:txBody>
      </p:sp>
      <p:pic>
        <p:nvPicPr>
          <p:cNvPr id="951" name="Google Shape;951;p87"/>
          <p:cNvPicPr preferRelativeResize="0"/>
          <p:nvPr/>
        </p:nvPicPr>
        <p:blipFill rotWithShape="1">
          <a:blip r:embed="rId10">
            <a:alphaModFix/>
          </a:blip>
          <a:srcRect/>
          <a:stretch/>
        </p:blipFill>
        <p:spPr>
          <a:xfrm>
            <a:off x="7733162" y="8083026"/>
            <a:ext cx="13508866" cy="9512788"/>
          </a:xfrm>
          <a:prstGeom prst="rect">
            <a:avLst/>
          </a:prstGeom>
          <a:noFill/>
          <a:ln>
            <a:noFill/>
          </a:ln>
        </p:spPr>
      </p:pic>
      <p:sp>
        <p:nvSpPr>
          <p:cNvPr id="952" name="Google Shape;952;p87"/>
          <p:cNvSpPr txBox="1"/>
          <p:nvPr/>
        </p:nvSpPr>
        <p:spPr>
          <a:xfrm>
            <a:off x="11299373" y="6187000"/>
            <a:ext cx="9437914" cy="175432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600" b="1" i="0" u="none" strike="noStrike" cap="none">
                <a:solidFill>
                  <a:srgbClr val="000000"/>
                </a:solidFill>
                <a:latin typeface="Arial"/>
                <a:ea typeface="Arial"/>
                <a:cs typeface="Arial"/>
                <a:sym typeface="Arial"/>
              </a:rPr>
              <a:t>Example 1</a:t>
            </a:r>
            <a:endParaRPr/>
          </a:p>
          <a:p>
            <a:pPr marL="0" marR="0" lvl="0" indent="0" algn="ctr" rtl="0">
              <a:lnSpc>
                <a:spcPct val="100000"/>
              </a:lnSpc>
              <a:spcBef>
                <a:spcPts val="0"/>
              </a:spcBef>
              <a:spcAft>
                <a:spcPts val="0"/>
              </a:spcAft>
              <a:buNone/>
            </a:pPr>
            <a:r>
              <a:rPr lang="en-US" sz="3600" b="0" i="0" u="none" strike="noStrike" cap="none">
                <a:solidFill>
                  <a:srgbClr val="000000"/>
                </a:solidFill>
                <a:latin typeface="Arial"/>
                <a:ea typeface="Arial"/>
                <a:cs typeface="Arial"/>
                <a:sym typeface="Arial"/>
              </a:rPr>
              <a:t>Concurrently run max number of instances of a single model on one GPU</a:t>
            </a:r>
            <a:endParaRPr/>
          </a:p>
        </p:txBody>
      </p:sp>
      <p:sp>
        <p:nvSpPr>
          <p:cNvPr id="953" name="Google Shape;953;p87"/>
          <p:cNvSpPr txBox="1"/>
          <p:nvPr/>
        </p:nvSpPr>
        <p:spPr>
          <a:xfrm>
            <a:off x="25102458" y="6240767"/>
            <a:ext cx="10381636" cy="23083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600" b="1" i="0" u="none" strike="noStrike" cap="none">
                <a:solidFill>
                  <a:srgbClr val="000000"/>
                </a:solidFill>
                <a:latin typeface="Arial"/>
                <a:ea typeface="Arial"/>
                <a:cs typeface="Arial"/>
                <a:sym typeface="Arial"/>
              </a:rPr>
              <a:t>Example 2</a:t>
            </a:r>
            <a:endParaRPr/>
          </a:p>
          <a:p>
            <a:pPr marL="0" marR="0" lvl="0" indent="0" algn="ctr" rtl="0">
              <a:lnSpc>
                <a:spcPct val="100000"/>
              </a:lnSpc>
              <a:spcBef>
                <a:spcPts val="0"/>
              </a:spcBef>
              <a:spcAft>
                <a:spcPts val="0"/>
              </a:spcAft>
              <a:buNone/>
            </a:pPr>
            <a:r>
              <a:rPr lang="en-US" sz="3600" b="0" i="0" u="none" strike="noStrike" cap="none">
                <a:solidFill>
                  <a:srgbClr val="000000"/>
                </a:solidFill>
                <a:latin typeface="Arial"/>
                <a:ea typeface="Arial"/>
                <a:cs typeface="Arial"/>
                <a:sym typeface="Arial"/>
              </a:rPr>
              <a:t>Concurrently run max number of instances of multiple models on one GPU</a:t>
            </a:r>
            <a:endParaRPr/>
          </a:p>
          <a:p>
            <a:pPr marL="0" marR="0" lvl="0" indent="0" algn="ctr" rtl="0">
              <a:lnSpc>
                <a:spcPct val="100000"/>
              </a:lnSpc>
              <a:spcBef>
                <a:spcPts val="0"/>
              </a:spcBef>
              <a:spcAft>
                <a:spcPts val="0"/>
              </a:spcAft>
              <a:buNone/>
            </a:pPr>
            <a:endParaRPr sz="3600" b="1"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2_Title Only">
  <a:themeElements>
    <a:clrScheme name="Custom 15">
      <a:dk1>
        <a:srgbClr val="FFFFFF"/>
      </a:dk1>
      <a:lt1>
        <a:srgbClr val="000000"/>
      </a:lt1>
      <a:dk2>
        <a:srgbClr val="76B900"/>
      </a:dk2>
      <a:lt2>
        <a:srgbClr val="CDCDCD"/>
      </a:lt2>
      <a:accent1>
        <a:srgbClr val="008564"/>
      </a:accent1>
      <a:accent2>
        <a:srgbClr val="5D1682"/>
      </a:accent2>
      <a:accent3>
        <a:srgbClr val="890C58"/>
      </a:accent3>
      <a:accent4>
        <a:srgbClr val="5E5E5E"/>
      </a:accent4>
      <a:accent5>
        <a:srgbClr val="8C8C8C"/>
      </a:accent5>
      <a:accent6>
        <a:srgbClr val="0071C5"/>
      </a:accent6>
      <a:hlink>
        <a:srgbClr val="76B900"/>
      </a:hlink>
      <a:folHlink>
        <a:srgbClr val="76B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6b558183-044c-4105-8d9c-cea02a2a3d86}" enabled="1" method="Privileged" siteId="{43083d15-7273-40c1-b7db-39efd9ccc17a}" removed="0"/>
</clbl:labelList>
</file>

<file path=docProps/app.xml><?xml version="1.0" encoding="utf-8"?>
<Properties xmlns="http://schemas.openxmlformats.org/officeDocument/2006/extended-properties" xmlns:vt="http://schemas.openxmlformats.org/officeDocument/2006/docPropsVTypes">
  <TotalTime>64</TotalTime>
  <Words>4092</Words>
  <Application>Microsoft Office PowerPoint</Application>
  <PresentationFormat>Custom</PresentationFormat>
  <Paragraphs>431</Paragraphs>
  <Slides>16</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Trebuchet MS</vt:lpstr>
      <vt:lpstr>Roboto Mono</vt:lpstr>
      <vt:lpstr>Lato</vt:lpstr>
      <vt:lpstr>Arial</vt:lpstr>
      <vt:lpstr>Times New Roman</vt:lpstr>
      <vt:lpstr>Noto Sans Symbols</vt:lpstr>
      <vt:lpstr>2_Title Only</vt:lpstr>
      <vt:lpstr>Move Enterprise AI Use Cases From Development to Production With Full-Stack AI Inferencing</vt:lpstr>
      <vt:lpstr>Inferencing in the end-to-end AI workstream</vt:lpstr>
      <vt:lpstr>AI inferencing requires a full stack approach </vt:lpstr>
      <vt:lpstr>The broadest and deepest selection of GPUs for AI inference</vt:lpstr>
      <vt:lpstr>NVIDIA TensorRT</vt:lpstr>
      <vt:lpstr>NVIDIA TensorRT-LLM</vt:lpstr>
      <vt:lpstr>NVIDIA TensorRT-LLM supercharges performance and lowers TCO</vt:lpstr>
      <vt:lpstr>NVIDIA Triton Inference Server </vt:lpstr>
      <vt:lpstr>NVIDIA Triton Inference Server </vt:lpstr>
      <vt:lpstr>NVIDIA Triton Inference Server </vt:lpstr>
      <vt:lpstr>NVIDIA Triton Inference Server </vt:lpstr>
      <vt:lpstr>NVIDIA Triton Inference Server </vt:lpstr>
      <vt:lpstr>NVIDIA NeMo for building generative AI applications </vt:lpstr>
      <vt:lpstr>NVIDIA AI Inference Platform in the cloud</vt:lpstr>
      <vt:lpstr>NVIDIA AI Enterprise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 Enterprise AI Use Cases From Development to Production With Full-Stack AI Inferencing</dc:title>
  <dc:creator>Annette Schweitzer</dc:creator>
  <cp:lastModifiedBy>Tom Gibbs</cp:lastModifiedBy>
  <cp:revision>2</cp:revision>
  <dcterms:created xsi:type="dcterms:W3CDTF">2022-08-03T14:45:06Z</dcterms:created>
  <dcterms:modified xsi:type="dcterms:W3CDTF">2024-03-01T18:31:51Z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0x01010009B6AEBE22AA7742821B75A839CD44B4</vt:lpwstr>
  </property>
  <property fmtid="{D5CDD505-2E9C-101B-9397-08002B2CF9AE}" pid="4" name="MSIP_Label_6b558183-044c-4105-8d9c-cea02a2a3d86_SiteId">
    <vt:lpwstr>43083d15-7273-40c1-b7db-39efd9ccc17a</vt:lpwstr>
  </property>
  <property fmtid="{D5CDD505-2E9C-101B-9397-08002B2CF9AE}" pid="5" name="MSIP_Label_6b558183-044c-4105-8d9c-cea02a2a3d86_Enabled">
    <vt:lpwstr>True</vt:lpwstr>
  </property>
  <property fmtid="{D5CDD505-2E9C-101B-9397-08002B2CF9AE}" pid="6" name="Sensitivity">
    <vt:lpwstr>Unrestricted</vt:lpwstr>
  </property>
  <property fmtid="{D5CDD505-2E9C-101B-9397-08002B2CF9AE}" pid="7" name="MSIP_Label_6b558183-044c-4105-8d9c-cea02a2a3d86_Owner">
    <vt:lpwstr>sharn@nvidia.com</vt:lpwstr>
  </property>
  <property fmtid="{D5CDD505-2E9C-101B-9397-08002B2CF9AE}" pid="8" name="MSIP_Label_6b558183-044c-4105-8d9c-cea02a2a3d86_SetDate">
    <vt:lpwstr>2023-05-01T17:48:19.7613151Z</vt:lpwstr>
  </property>
  <property fmtid="{D5CDD505-2E9C-101B-9397-08002B2CF9AE}" pid="9" name="MSIP_Label_6b558183-044c-4105-8d9c-cea02a2a3d86_Extended_MSFT_Method">
    <vt:lpwstr>Automatic</vt:lpwstr>
  </property>
  <property fmtid="{D5CDD505-2E9C-101B-9397-08002B2CF9AE}" pid="10" name="MSIP_Label_6b558183-044c-4105-8d9c-cea02a2a3d86_Name">
    <vt:lpwstr>Unrestricted</vt:lpwstr>
  </property>
  <property fmtid="{D5CDD505-2E9C-101B-9397-08002B2CF9AE}" pid="11" name="MSIP_Label_6b558183-044c-4105-8d9c-cea02a2a3d86_ActionId">
    <vt:lpwstr>26fbefcd-f5b1-45e8-873f-18abcd66cfd0</vt:lpwstr>
  </property>
  <property fmtid="{D5CDD505-2E9C-101B-9397-08002B2CF9AE}" pid="12" name="MSIP_Label_6b558183-044c-4105-8d9c-cea02a2a3d86_Application">
    <vt:lpwstr>Microsoft Azure Information Protection</vt:lpwstr>
  </property>
</Properties>
</file>