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1.xml" ContentType="application/vnd.openxmlformats-officedocument.drawingml.chartshape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9"/>
  </p:notesMasterIdLst>
  <p:sldIdLst>
    <p:sldId id="256" r:id="rId2"/>
    <p:sldId id="257" r:id="rId3"/>
    <p:sldId id="296" r:id="rId4"/>
    <p:sldId id="259" r:id="rId5"/>
    <p:sldId id="258" r:id="rId6"/>
    <p:sldId id="294" r:id="rId7"/>
    <p:sldId id="295"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8D5AC2E-CD56-4F71-A6D3-563AD7A6B2DA}" v="349" dt="2022-10-18T09:50:41.8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0" d="100"/>
          <a:sy n="80" d="100"/>
        </p:scale>
        <p:origin x="114" y="4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ssandro Rocchi" userId="4e3c5b7015e05f68" providerId="LiveId" clId="{B8D5AC2E-CD56-4F71-A6D3-563AD7A6B2DA}"/>
    <pc:docChg chg="undo custSel addSld delSld modSld sldOrd">
      <pc:chgData name="Alessandro Rocchi" userId="4e3c5b7015e05f68" providerId="LiveId" clId="{B8D5AC2E-CD56-4F71-A6D3-563AD7A6B2DA}" dt="2022-10-18T09:51:34.247" v="3778" actId="1076"/>
      <pc:docMkLst>
        <pc:docMk/>
      </pc:docMkLst>
      <pc:sldChg chg="addSp modSp mod">
        <pc:chgData name="Alessandro Rocchi" userId="4e3c5b7015e05f68" providerId="LiveId" clId="{B8D5AC2E-CD56-4F71-A6D3-563AD7A6B2DA}" dt="2022-10-16T14:44:14.352" v="85" actId="27636"/>
        <pc:sldMkLst>
          <pc:docMk/>
          <pc:sldMk cId="2700285687" sldId="256"/>
        </pc:sldMkLst>
        <pc:spChg chg="mod">
          <ac:chgData name="Alessandro Rocchi" userId="4e3c5b7015e05f68" providerId="LiveId" clId="{B8D5AC2E-CD56-4F71-A6D3-563AD7A6B2DA}" dt="2022-10-16T14:43:00.002" v="75" actId="255"/>
          <ac:spMkLst>
            <pc:docMk/>
            <pc:sldMk cId="2700285687" sldId="256"/>
            <ac:spMk id="2" creationId="{07363E85-7BA6-C5A5-C40A-2D98C6636C9C}"/>
          </ac:spMkLst>
        </pc:spChg>
        <pc:spChg chg="mod">
          <ac:chgData name="Alessandro Rocchi" userId="4e3c5b7015e05f68" providerId="LiveId" clId="{B8D5AC2E-CD56-4F71-A6D3-563AD7A6B2DA}" dt="2022-10-16T14:44:14.352" v="85" actId="27636"/>
          <ac:spMkLst>
            <pc:docMk/>
            <pc:sldMk cId="2700285687" sldId="256"/>
            <ac:spMk id="3" creationId="{692156CA-F5BA-67E2-7FAD-1FD158A6F61D}"/>
          </ac:spMkLst>
        </pc:spChg>
        <pc:spChg chg="add mod">
          <ac:chgData name="Alessandro Rocchi" userId="4e3c5b7015e05f68" providerId="LiveId" clId="{B8D5AC2E-CD56-4F71-A6D3-563AD7A6B2DA}" dt="2022-10-16T14:41:01.683" v="69" actId="1076"/>
          <ac:spMkLst>
            <pc:docMk/>
            <pc:sldMk cId="2700285687" sldId="256"/>
            <ac:spMk id="4" creationId="{0EE219E0-AC4A-2FC1-31CA-DA0E081A8434}"/>
          </ac:spMkLst>
        </pc:spChg>
      </pc:sldChg>
      <pc:sldChg chg="addSp delSp modSp new mod modClrScheme chgLayout">
        <pc:chgData name="Alessandro Rocchi" userId="4e3c5b7015e05f68" providerId="LiveId" clId="{B8D5AC2E-CD56-4F71-A6D3-563AD7A6B2DA}" dt="2022-10-16T23:06:34.494" v="3419" actId="1076"/>
        <pc:sldMkLst>
          <pc:docMk/>
          <pc:sldMk cId="137255772" sldId="257"/>
        </pc:sldMkLst>
        <pc:spChg chg="add mod">
          <ac:chgData name="Alessandro Rocchi" userId="4e3c5b7015e05f68" providerId="LiveId" clId="{B8D5AC2E-CD56-4F71-A6D3-563AD7A6B2DA}" dt="2022-10-16T23:06:34.494" v="3419" actId="1076"/>
          <ac:spMkLst>
            <pc:docMk/>
            <pc:sldMk cId="137255772" sldId="257"/>
            <ac:spMk id="2" creationId="{553C5BE3-D621-1A86-2E1E-FD25AB9D7C3F}"/>
          </ac:spMkLst>
        </pc:spChg>
        <pc:spChg chg="del mod ord">
          <ac:chgData name="Alessandro Rocchi" userId="4e3c5b7015e05f68" providerId="LiveId" clId="{B8D5AC2E-CD56-4F71-A6D3-563AD7A6B2DA}" dt="2022-10-16T14:45:39.932" v="87" actId="700"/>
          <ac:spMkLst>
            <pc:docMk/>
            <pc:sldMk cId="137255772" sldId="257"/>
            <ac:spMk id="2" creationId="{E3E65304-1DD2-868E-7611-AA4C688CEA2F}"/>
          </ac:spMkLst>
        </pc:spChg>
        <pc:spChg chg="del mod ord">
          <ac:chgData name="Alessandro Rocchi" userId="4e3c5b7015e05f68" providerId="LiveId" clId="{B8D5AC2E-CD56-4F71-A6D3-563AD7A6B2DA}" dt="2022-10-16T14:45:39.932" v="87" actId="700"/>
          <ac:spMkLst>
            <pc:docMk/>
            <pc:sldMk cId="137255772" sldId="257"/>
            <ac:spMk id="3" creationId="{1C5B4322-D207-6393-85A0-8CF666A4DB0E}"/>
          </ac:spMkLst>
        </pc:spChg>
        <pc:spChg chg="add mod">
          <ac:chgData name="Alessandro Rocchi" userId="4e3c5b7015e05f68" providerId="LiveId" clId="{B8D5AC2E-CD56-4F71-A6D3-563AD7A6B2DA}" dt="2022-10-16T23:05:20.557" v="3341" actId="1076"/>
          <ac:spMkLst>
            <pc:docMk/>
            <pc:sldMk cId="137255772" sldId="257"/>
            <ac:spMk id="3" creationId="{2CF5AAE3-77E5-69C0-F4F5-91A840FF5137}"/>
          </ac:spMkLst>
        </pc:spChg>
        <pc:spChg chg="add del mod ord">
          <ac:chgData name="Alessandro Rocchi" userId="4e3c5b7015e05f68" providerId="LiveId" clId="{B8D5AC2E-CD56-4F71-A6D3-563AD7A6B2DA}" dt="2022-10-16T14:56:06.182" v="156" actId="700"/>
          <ac:spMkLst>
            <pc:docMk/>
            <pc:sldMk cId="137255772" sldId="257"/>
            <ac:spMk id="4" creationId="{49495391-1FC5-72D6-8E69-CBCC9288BC1A}"/>
          </ac:spMkLst>
        </pc:spChg>
        <pc:spChg chg="add del mod ord">
          <ac:chgData name="Alessandro Rocchi" userId="4e3c5b7015e05f68" providerId="LiveId" clId="{B8D5AC2E-CD56-4F71-A6D3-563AD7A6B2DA}" dt="2022-10-16T14:56:06.182" v="156" actId="700"/>
          <ac:spMkLst>
            <pc:docMk/>
            <pc:sldMk cId="137255772" sldId="257"/>
            <ac:spMk id="5" creationId="{C26F8B26-2EA5-9277-CC72-0A2830CA4AC2}"/>
          </ac:spMkLst>
        </pc:spChg>
        <pc:spChg chg="add del mod ord">
          <ac:chgData name="Alessandro Rocchi" userId="4e3c5b7015e05f68" providerId="LiveId" clId="{B8D5AC2E-CD56-4F71-A6D3-563AD7A6B2DA}" dt="2022-10-16T14:56:06.182" v="156" actId="700"/>
          <ac:spMkLst>
            <pc:docMk/>
            <pc:sldMk cId="137255772" sldId="257"/>
            <ac:spMk id="6" creationId="{9832C539-FDAB-B3B5-CFCE-89F39A14D7EB}"/>
          </ac:spMkLst>
        </pc:spChg>
        <pc:spChg chg="add mod">
          <ac:chgData name="Alessandro Rocchi" userId="4e3c5b7015e05f68" providerId="LiveId" clId="{B8D5AC2E-CD56-4F71-A6D3-563AD7A6B2DA}" dt="2022-10-16T17:08:01.473" v="758" actId="20577"/>
          <ac:spMkLst>
            <pc:docMk/>
            <pc:sldMk cId="137255772" sldId="257"/>
            <ac:spMk id="9" creationId="{AC69DC94-5B0F-37D0-CB3E-970334F174E8}"/>
          </ac:spMkLst>
        </pc:spChg>
        <pc:picChg chg="add mod">
          <ac:chgData name="Alessandro Rocchi" userId="4e3c5b7015e05f68" providerId="LiveId" clId="{B8D5AC2E-CD56-4F71-A6D3-563AD7A6B2DA}" dt="2022-10-16T21:11:43.380" v="2483" actId="1076"/>
          <ac:picMkLst>
            <pc:docMk/>
            <pc:sldMk cId="137255772" sldId="257"/>
            <ac:picMk id="7" creationId="{6DAA6BC5-3D88-9F71-AEDB-2BF53849B8BB}"/>
          </ac:picMkLst>
        </pc:picChg>
        <pc:picChg chg="add mod">
          <ac:chgData name="Alessandro Rocchi" userId="4e3c5b7015e05f68" providerId="LiveId" clId="{B8D5AC2E-CD56-4F71-A6D3-563AD7A6B2DA}" dt="2022-10-16T21:11:41.187" v="2482" actId="1076"/>
          <ac:picMkLst>
            <pc:docMk/>
            <pc:sldMk cId="137255772" sldId="257"/>
            <ac:picMk id="8" creationId="{C4DA66E8-C69A-457E-95ED-2D6E69E1D266}"/>
          </ac:picMkLst>
        </pc:picChg>
      </pc:sldChg>
      <pc:sldChg chg="addSp delSp modSp new mod ord modClrScheme chgLayout">
        <pc:chgData name="Alessandro Rocchi" userId="4e3c5b7015e05f68" providerId="LiveId" clId="{B8D5AC2E-CD56-4F71-A6D3-563AD7A6B2DA}" dt="2022-10-18T09:51:34.247" v="3778" actId="1076"/>
        <pc:sldMkLst>
          <pc:docMk/>
          <pc:sldMk cId="1450795379" sldId="258"/>
        </pc:sldMkLst>
        <pc:spChg chg="del">
          <ac:chgData name="Alessandro Rocchi" userId="4e3c5b7015e05f68" providerId="LiveId" clId="{B8D5AC2E-CD56-4F71-A6D3-563AD7A6B2DA}" dt="2022-10-16T14:56:17.154" v="157" actId="700"/>
          <ac:spMkLst>
            <pc:docMk/>
            <pc:sldMk cId="1450795379" sldId="258"/>
            <ac:spMk id="2" creationId="{5D980E17-CB12-DA3F-962A-B455A18B10E4}"/>
          </ac:spMkLst>
        </pc:spChg>
        <pc:spChg chg="add mod">
          <ac:chgData name="Alessandro Rocchi" userId="4e3c5b7015e05f68" providerId="LiveId" clId="{B8D5AC2E-CD56-4F71-A6D3-563AD7A6B2DA}" dt="2022-10-18T09:47:17.359" v="3674" actId="1076"/>
          <ac:spMkLst>
            <pc:docMk/>
            <pc:sldMk cId="1450795379" sldId="258"/>
            <ac:spMk id="2" creationId="{ADA98C40-927D-E5DB-6ACC-FD85E2495338}"/>
          </ac:spMkLst>
        </pc:spChg>
        <pc:spChg chg="del">
          <ac:chgData name="Alessandro Rocchi" userId="4e3c5b7015e05f68" providerId="LiveId" clId="{B8D5AC2E-CD56-4F71-A6D3-563AD7A6B2DA}" dt="2022-10-16T14:56:17.154" v="157" actId="700"/>
          <ac:spMkLst>
            <pc:docMk/>
            <pc:sldMk cId="1450795379" sldId="258"/>
            <ac:spMk id="3" creationId="{F2EABD0C-0A80-C0A3-BE45-36380AC3832D}"/>
          </ac:spMkLst>
        </pc:spChg>
        <pc:spChg chg="del">
          <ac:chgData name="Alessandro Rocchi" userId="4e3c5b7015e05f68" providerId="LiveId" clId="{B8D5AC2E-CD56-4F71-A6D3-563AD7A6B2DA}" dt="2022-10-16T14:47:48.462" v="101" actId="478"/>
          <ac:spMkLst>
            <pc:docMk/>
            <pc:sldMk cId="1450795379" sldId="258"/>
            <ac:spMk id="4" creationId="{C87A8583-094C-D0D3-061C-B9ACBFFB7C45}"/>
          </ac:spMkLst>
        </pc:spChg>
        <pc:spChg chg="add mod">
          <ac:chgData name="Alessandro Rocchi" userId="4e3c5b7015e05f68" providerId="LiveId" clId="{B8D5AC2E-CD56-4F71-A6D3-563AD7A6B2DA}" dt="2022-10-18T09:47:14.177" v="3673" actId="1076"/>
          <ac:spMkLst>
            <pc:docMk/>
            <pc:sldMk cId="1450795379" sldId="258"/>
            <ac:spMk id="6" creationId="{09C68D3F-C99D-C15F-B6B9-C68B33700B7A}"/>
          </ac:spMkLst>
        </pc:spChg>
        <pc:spChg chg="add del mod topLvl">
          <ac:chgData name="Alessandro Rocchi" userId="4e3c5b7015e05f68" providerId="LiveId" clId="{B8D5AC2E-CD56-4F71-A6D3-563AD7A6B2DA}" dt="2022-10-16T14:48:35.753" v="108" actId="478"/>
          <ac:spMkLst>
            <pc:docMk/>
            <pc:sldMk cId="1450795379" sldId="258"/>
            <ac:spMk id="6" creationId="{20F2CC0D-C5B8-40C8-828C-78536D841A30}"/>
          </ac:spMkLst>
        </pc:spChg>
        <pc:spChg chg="add del mod topLvl">
          <ac:chgData name="Alessandro Rocchi" userId="4e3c5b7015e05f68" providerId="LiveId" clId="{B8D5AC2E-CD56-4F71-A6D3-563AD7A6B2DA}" dt="2022-10-16T14:48:37.137" v="109" actId="478"/>
          <ac:spMkLst>
            <pc:docMk/>
            <pc:sldMk cId="1450795379" sldId="258"/>
            <ac:spMk id="7" creationId="{8EA48FBF-68D4-4CE0-9C08-FCC51E69B9AF}"/>
          </ac:spMkLst>
        </pc:spChg>
        <pc:spChg chg="add mod">
          <ac:chgData name="Alessandro Rocchi" userId="4e3c5b7015e05f68" providerId="LiveId" clId="{B8D5AC2E-CD56-4F71-A6D3-563AD7A6B2DA}" dt="2022-10-18T09:51:34.247" v="3778" actId="1076"/>
          <ac:spMkLst>
            <pc:docMk/>
            <pc:sldMk cId="1450795379" sldId="258"/>
            <ac:spMk id="7" creationId="{94D0BE42-61B5-7A88-13FA-175FABD8C6D0}"/>
          </ac:spMkLst>
        </pc:spChg>
        <pc:spChg chg="add del mod topLvl">
          <ac:chgData name="Alessandro Rocchi" userId="4e3c5b7015e05f68" providerId="LiveId" clId="{B8D5AC2E-CD56-4F71-A6D3-563AD7A6B2DA}" dt="2022-10-16T14:48:40.302" v="111" actId="478"/>
          <ac:spMkLst>
            <pc:docMk/>
            <pc:sldMk cId="1450795379" sldId="258"/>
            <ac:spMk id="8" creationId="{2A0A7370-B1A5-437A-B73B-1C7AD01B5FF2}"/>
          </ac:spMkLst>
        </pc:spChg>
        <pc:spChg chg="add del mod topLvl">
          <ac:chgData name="Alessandro Rocchi" userId="4e3c5b7015e05f68" providerId="LiveId" clId="{B8D5AC2E-CD56-4F71-A6D3-563AD7A6B2DA}" dt="2022-10-16T14:48:35.753" v="108" actId="478"/>
          <ac:spMkLst>
            <pc:docMk/>
            <pc:sldMk cId="1450795379" sldId="258"/>
            <ac:spMk id="9" creationId="{2260FE95-D06E-4F18-AF72-E7E1E1EAA4CA}"/>
          </ac:spMkLst>
        </pc:spChg>
        <pc:spChg chg="add del mod topLvl">
          <ac:chgData name="Alessandro Rocchi" userId="4e3c5b7015e05f68" providerId="LiveId" clId="{B8D5AC2E-CD56-4F71-A6D3-563AD7A6B2DA}" dt="2022-10-16T14:48:37.137" v="109" actId="478"/>
          <ac:spMkLst>
            <pc:docMk/>
            <pc:sldMk cId="1450795379" sldId="258"/>
            <ac:spMk id="10" creationId="{324308B8-5840-4E3D-9103-6C0BECA3F69F}"/>
          </ac:spMkLst>
        </pc:spChg>
        <pc:spChg chg="add mod">
          <ac:chgData name="Alessandro Rocchi" userId="4e3c5b7015e05f68" providerId="LiveId" clId="{B8D5AC2E-CD56-4F71-A6D3-563AD7A6B2DA}" dt="2022-10-16T20:20:52.936" v="1715" actId="1037"/>
          <ac:spMkLst>
            <pc:docMk/>
            <pc:sldMk cId="1450795379" sldId="258"/>
            <ac:spMk id="11" creationId="{8F3817D4-2945-2CF9-0110-EC348C6528B5}"/>
          </ac:spMkLst>
        </pc:spChg>
        <pc:spChg chg="add del mod topLvl">
          <ac:chgData name="Alessandro Rocchi" userId="4e3c5b7015e05f68" providerId="LiveId" clId="{B8D5AC2E-CD56-4F71-A6D3-563AD7A6B2DA}" dt="2022-10-16T14:48:39.468" v="110" actId="478"/>
          <ac:spMkLst>
            <pc:docMk/>
            <pc:sldMk cId="1450795379" sldId="258"/>
            <ac:spMk id="11" creationId="{9FB5AB54-4408-4683-AFEF-6F4684E8954F}"/>
          </ac:spMkLst>
        </pc:spChg>
        <pc:spChg chg="add mod">
          <ac:chgData name="Alessandro Rocchi" userId="4e3c5b7015e05f68" providerId="LiveId" clId="{B8D5AC2E-CD56-4F71-A6D3-563AD7A6B2DA}" dt="2022-10-16T20:17:30.594" v="1643" actId="692"/>
          <ac:spMkLst>
            <pc:docMk/>
            <pc:sldMk cId="1450795379" sldId="258"/>
            <ac:spMk id="12" creationId="{098778A0-51A2-60F9-3C06-95C140DAADE0}"/>
          </ac:spMkLst>
        </pc:spChg>
        <pc:spChg chg="add del mod topLvl">
          <ac:chgData name="Alessandro Rocchi" userId="4e3c5b7015e05f68" providerId="LiveId" clId="{B8D5AC2E-CD56-4F71-A6D3-563AD7A6B2DA}" dt="2022-10-16T17:11:37.590" v="856" actId="478"/>
          <ac:spMkLst>
            <pc:docMk/>
            <pc:sldMk cId="1450795379" sldId="258"/>
            <ac:spMk id="12" creationId="{BD2481A9-C2EA-45FD-98F0-63E020A7AC86}"/>
          </ac:spMkLst>
        </pc:spChg>
        <pc:spChg chg="add del mod topLvl">
          <ac:chgData name="Alessandro Rocchi" userId="4e3c5b7015e05f68" providerId="LiveId" clId="{B8D5AC2E-CD56-4F71-A6D3-563AD7A6B2DA}" dt="2022-10-16T17:11:37.590" v="856" actId="478"/>
          <ac:spMkLst>
            <pc:docMk/>
            <pc:sldMk cId="1450795379" sldId="258"/>
            <ac:spMk id="13" creationId="{0E0DC35C-6157-4F56-BED2-7D882F11C807}"/>
          </ac:spMkLst>
        </pc:spChg>
        <pc:spChg chg="add mod">
          <ac:chgData name="Alessandro Rocchi" userId="4e3c5b7015e05f68" providerId="LiveId" clId="{B8D5AC2E-CD56-4F71-A6D3-563AD7A6B2DA}" dt="2022-10-16T20:19:59.166" v="1695" actId="1037"/>
          <ac:spMkLst>
            <pc:docMk/>
            <pc:sldMk cId="1450795379" sldId="258"/>
            <ac:spMk id="14" creationId="{0013CBCC-D297-F04B-D532-41EDAB63483E}"/>
          </ac:spMkLst>
        </pc:spChg>
        <pc:spChg chg="add del mod topLvl">
          <ac:chgData name="Alessandro Rocchi" userId="4e3c5b7015e05f68" providerId="LiveId" clId="{B8D5AC2E-CD56-4F71-A6D3-563AD7A6B2DA}" dt="2022-10-16T17:11:37.590" v="856" actId="478"/>
          <ac:spMkLst>
            <pc:docMk/>
            <pc:sldMk cId="1450795379" sldId="258"/>
            <ac:spMk id="14" creationId="{B9F989AB-5C25-4131-BB34-79D26ECDC1FE}"/>
          </ac:spMkLst>
        </pc:spChg>
        <pc:spChg chg="add mod">
          <ac:chgData name="Alessandro Rocchi" userId="4e3c5b7015e05f68" providerId="LiveId" clId="{B8D5AC2E-CD56-4F71-A6D3-563AD7A6B2DA}" dt="2022-10-16T20:24:15.656" v="1823" actId="1036"/>
          <ac:spMkLst>
            <pc:docMk/>
            <pc:sldMk cId="1450795379" sldId="258"/>
            <ac:spMk id="15" creationId="{B1E1AAB8-60AF-4CF2-408B-79F2CCE096AE}"/>
          </ac:spMkLst>
        </pc:spChg>
        <pc:spChg chg="add mod">
          <ac:chgData name="Alessandro Rocchi" userId="4e3c5b7015e05f68" providerId="LiveId" clId="{B8D5AC2E-CD56-4F71-A6D3-563AD7A6B2DA}" dt="2022-10-16T15:04:46.348" v="315" actId="692"/>
          <ac:spMkLst>
            <pc:docMk/>
            <pc:sldMk cId="1450795379" sldId="258"/>
            <ac:spMk id="16" creationId="{D7D6A7A9-F4E1-46CE-74BB-D78B63D5E3D8}"/>
          </ac:spMkLst>
        </pc:spChg>
        <pc:spChg chg="add mod">
          <ac:chgData name="Alessandro Rocchi" userId="4e3c5b7015e05f68" providerId="LiveId" clId="{B8D5AC2E-CD56-4F71-A6D3-563AD7A6B2DA}" dt="2022-10-16T15:01:54.967" v="295" actId="164"/>
          <ac:spMkLst>
            <pc:docMk/>
            <pc:sldMk cId="1450795379" sldId="258"/>
            <ac:spMk id="17" creationId="{2FC43059-4601-5344-044C-7C6DF06A5C7E}"/>
          </ac:spMkLst>
        </pc:spChg>
        <pc:spChg chg="add mod">
          <ac:chgData name="Alessandro Rocchi" userId="4e3c5b7015e05f68" providerId="LiveId" clId="{B8D5AC2E-CD56-4F71-A6D3-563AD7A6B2DA}" dt="2022-10-16T20:51:16.230" v="2151" actId="1076"/>
          <ac:spMkLst>
            <pc:docMk/>
            <pc:sldMk cId="1450795379" sldId="258"/>
            <ac:spMk id="18" creationId="{4748EA2F-28A0-F121-3BC5-27A43862DE7D}"/>
          </ac:spMkLst>
        </pc:spChg>
        <pc:spChg chg="add mod">
          <ac:chgData name="Alessandro Rocchi" userId="4e3c5b7015e05f68" providerId="LiveId" clId="{B8D5AC2E-CD56-4F71-A6D3-563AD7A6B2DA}" dt="2022-10-16T15:01:54.967" v="295" actId="164"/>
          <ac:spMkLst>
            <pc:docMk/>
            <pc:sldMk cId="1450795379" sldId="258"/>
            <ac:spMk id="19" creationId="{98D64368-FEFB-A57C-39EA-5352C516CB00}"/>
          </ac:spMkLst>
        </pc:spChg>
        <pc:spChg chg="add mod">
          <ac:chgData name="Alessandro Rocchi" userId="4e3c5b7015e05f68" providerId="LiveId" clId="{B8D5AC2E-CD56-4F71-A6D3-563AD7A6B2DA}" dt="2022-10-16T15:04:31.166" v="313" actId="207"/>
          <ac:spMkLst>
            <pc:docMk/>
            <pc:sldMk cId="1450795379" sldId="258"/>
            <ac:spMk id="20" creationId="{1084AE1B-D640-010B-7E5A-16369AFE504D}"/>
          </ac:spMkLst>
        </pc:spChg>
        <pc:spChg chg="add mod">
          <ac:chgData name="Alessandro Rocchi" userId="4e3c5b7015e05f68" providerId="LiveId" clId="{B8D5AC2E-CD56-4F71-A6D3-563AD7A6B2DA}" dt="2022-10-16T15:03:24.026" v="310" actId="207"/>
          <ac:spMkLst>
            <pc:docMk/>
            <pc:sldMk cId="1450795379" sldId="258"/>
            <ac:spMk id="21" creationId="{5C37156B-A0F4-7B27-8B31-09B0061E774C}"/>
          </ac:spMkLst>
        </pc:spChg>
        <pc:spChg chg="add mod">
          <ac:chgData name="Alessandro Rocchi" userId="4e3c5b7015e05f68" providerId="LiveId" clId="{B8D5AC2E-CD56-4F71-A6D3-563AD7A6B2DA}" dt="2022-10-16T20:23:37.997" v="1803" actId="692"/>
          <ac:spMkLst>
            <pc:docMk/>
            <pc:sldMk cId="1450795379" sldId="258"/>
            <ac:spMk id="22" creationId="{88539407-6CA2-204D-6604-96865B2E3285}"/>
          </ac:spMkLst>
        </pc:spChg>
        <pc:spChg chg="add del mod topLvl">
          <ac:chgData name="Alessandro Rocchi" userId="4e3c5b7015e05f68" providerId="LiveId" clId="{B8D5AC2E-CD56-4F71-A6D3-563AD7A6B2DA}" dt="2022-10-16T15:06:22.719" v="344" actId="478"/>
          <ac:spMkLst>
            <pc:docMk/>
            <pc:sldMk cId="1450795379" sldId="258"/>
            <ac:spMk id="22" creationId="{F1039AC6-E955-06B6-6907-B29ADF130266}"/>
          </ac:spMkLst>
        </pc:spChg>
        <pc:spChg chg="add mod topLvl">
          <ac:chgData name="Alessandro Rocchi" userId="4e3c5b7015e05f68" providerId="LiveId" clId="{B8D5AC2E-CD56-4F71-A6D3-563AD7A6B2DA}" dt="2022-10-16T15:06:46.436" v="353" actId="164"/>
          <ac:spMkLst>
            <pc:docMk/>
            <pc:sldMk cId="1450795379" sldId="258"/>
            <ac:spMk id="23" creationId="{EB2EB02B-4877-96E7-A891-BDD4DABA3A30}"/>
          </ac:spMkLst>
        </pc:spChg>
        <pc:spChg chg="add mod topLvl">
          <ac:chgData name="Alessandro Rocchi" userId="4e3c5b7015e05f68" providerId="LiveId" clId="{B8D5AC2E-CD56-4F71-A6D3-563AD7A6B2DA}" dt="2022-10-16T15:06:46.436" v="353" actId="164"/>
          <ac:spMkLst>
            <pc:docMk/>
            <pc:sldMk cId="1450795379" sldId="258"/>
            <ac:spMk id="24" creationId="{7B349268-8916-96F7-A9F6-8B2EEF82D889}"/>
          </ac:spMkLst>
        </pc:spChg>
        <pc:spChg chg="add mod topLvl">
          <ac:chgData name="Alessandro Rocchi" userId="4e3c5b7015e05f68" providerId="LiveId" clId="{B8D5AC2E-CD56-4F71-A6D3-563AD7A6B2DA}" dt="2022-10-16T15:06:46.436" v="353" actId="164"/>
          <ac:spMkLst>
            <pc:docMk/>
            <pc:sldMk cId="1450795379" sldId="258"/>
            <ac:spMk id="25" creationId="{909DF032-9832-2576-7714-C584D2412566}"/>
          </ac:spMkLst>
        </pc:spChg>
        <pc:spChg chg="add mod topLvl">
          <ac:chgData name="Alessandro Rocchi" userId="4e3c5b7015e05f68" providerId="LiveId" clId="{B8D5AC2E-CD56-4F71-A6D3-563AD7A6B2DA}" dt="2022-10-16T17:24:58.548" v="1168" actId="6549"/>
          <ac:spMkLst>
            <pc:docMk/>
            <pc:sldMk cId="1450795379" sldId="258"/>
            <ac:spMk id="26" creationId="{0223DD88-94C0-3AEF-D66D-942ED5EEA0BA}"/>
          </ac:spMkLst>
        </pc:spChg>
        <pc:spChg chg="add mod">
          <ac:chgData name="Alessandro Rocchi" userId="4e3c5b7015e05f68" providerId="LiveId" clId="{B8D5AC2E-CD56-4F71-A6D3-563AD7A6B2DA}" dt="2022-10-16T17:27:55.161" v="1184" actId="692"/>
          <ac:spMkLst>
            <pc:docMk/>
            <pc:sldMk cId="1450795379" sldId="258"/>
            <ac:spMk id="27" creationId="{94C57161-866A-0DA6-3255-D30BBFF1A2B8}"/>
          </ac:spMkLst>
        </pc:spChg>
        <pc:spChg chg="add mod ord topLvl">
          <ac:chgData name="Alessandro Rocchi" userId="4e3c5b7015e05f68" providerId="LiveId" clId="{B8D5AC2E-CD56-4F71-A6D3-563AD7A6B2DA}" dt="2022-10-16T17:28:02.892" v="1186" actId="692"/>
          <ac:spMkLst>
            <pc:docMk/>
            <pc:sldMk cId="1450795379" sldId="258"/>
            <ac:spMk id="28" creationId="{89B771CC-4586-E11B-783E-34F08A121DC7}"/>
          </ac:spMkLst>
        </pc:spChg>
        <pc:spChg chg="add mod">
          <ac:chgData name="Alessandro Rocchi" userId="4e3c5b7015e05f68" providerId="LiveId" clId="{B8D5AC2E-CD56-4F71-A6D3-563AD7A6B2DA}" dt="2022-10-16T15:01:54.967" v="295" actId="164"/>
          <ac:spMkLst>
            <pc:docMk/>
            <pc:sldMk cId="1450795379" sldId="258"/>
            <ac:spMk id="29" creationId="{165B2761-C9C6-870F-A371-3BACCD20F247}"/>
          </ac:spMkLst>
        </pc:spChg>
        <pc:spChg chg="add mod topLvl">
          <ac:chgData name="Alessandro Rocchi" userId="4e3c5b7015e05f68" providerId="LiveId" clId="{B8D5AC2E-CD56-4F71-A6D3-563AD7A6B2DA}" dt="2022-10-16T15:06:46.436" v="353" actId="164"/>
          <ac:spMkLst>
            <pc:docMk/>
            <pc:sldMk cId="1450795379" sldId="258"/>
            <ac:spMk id="30" creationId="{82987CC2-B276-B0D0-09F5-35940222D5DF}"/>
          </ac:spMkLst>
        </pc:spChg>
        <pc:spChg chg="add mod topLvl">
          <ac:chgData name="Alessandro Rocchi" userId="4e3c5b7015e05f68" providerId="LiveId" clId="{B8D5AC2E-CD56-4F71-A6D3-563AD7A6B2DA}" dt="2022-10-16T15:06:46.436" v="353" actId="164"/>
          <ac:spMkLst>
            <pc:docMk/>
            <pc:sldMk cId="1450795379" sldId="258"/>
            <ac:spMk id="31" creationId="{F1D5554E-499D-F5D5-61FC-CE46244ADD22}"/>
          </ac:spMkLst>
        </pc:spChg>
        <pc:spChg chg="add mod topLvl">
          <ac:chgData name="Alessandro Rocchi" userId="4e3c5b7015e05f68" providerId="LiveId" clId="{B8D5AC2E-CD56-4F71-A6D3-563AD7A6B2DA}" dt="2022-10-16T15:06:46.436" v="353" actId="164"/>
          <ac:spMkLst>
            <pc:docMk/>
            <pc:sldMk cId="1450795379" sldId="258"/>
            <ac:spMk id="32" creationId="{357292F2-B803-3EC3-671B-7DD9F4760CFB}"/>
          </ac:spMkLst>
        </pc:spChg>
        <pc:spChg chg="add mod topLvl">
          <ac:chgData name="Alessandro Rocchi" userId="4e3c5b7015e05f68" providerId="LiveId" clId="{B8D5AC2E-CD56-4F71-A6D3-563AD7A6B2DA}" dt="2022-10-16T15:06:46.436" v="353" actId="164"/>
          <ac:spMkLst>
            <pc:docMk/>
            <pc:sldMk cId="1450795379" sldId="258"/>
            <ac:spMk id="33" creationId="{9CDF5D08-E687-BFFC-B78D-17D3BBFE2498}"/>
          </ac:spMkLst>
        </pc:spChg>
        <pc:spChg chg="add del mod">
          <ac:chgData name="Alessandro Rocchi" userId="4e3c5b7015e05f68" providerId="LiveId" clId="{B8D5AC2E-CD56-4F71-A6D3-563AD7A6B2DA}" dt="2022-10-16T15:07:11.950" v="370" actId="478"/>
          <ac:spMkLst>
            <pc:docMk/>
            <pc:sldMk cId="1450795379" sldId="258"/>
            <ac:spMk id="34" creationId="{25A0F436-EBB8-C938-9E07-6459E8FFB7E0}"/>
          </ac:spMkLst>
        </pc:spChg>
        <pc:spChg chg="add mod ord">
          <ac:chgData name="Alessandro Rocchi" userId="4e3c5b7015e05f68" providerId="LiveId" clId="{B8D5AC2E-CD56-4F71-A6D3-563AD7A6B2DA}" dt="2022-10-16T20:27:07.379" v="1981" actId="167"/>
          <ac:spMkLst>
            <pc:docMk/>
            <pc:sldMk cId="1450795379" sldId="258"/>
            <ac:spMk id="34" creationId="{BEBDC546-6B89-7B8B-DC1D-465A75E6C4A2}"/>
          </ac:spMkLst>
        </pc:spChg>
        <pc:spChg chg="add mod">
          <ac:chgData name="Alessandro Rocchi" userId="4e3c5b7015e05f68" providerId="LiveId" clId="{B8D5AC2E-CD56-4F71-A6D3-563AD7A6B2DA}" dt="2022-10-16T20:27:28.183" v="1994" actId="1076"/>
          <ac:spMkLst>
            <pc:docMk/>
            <pc:sldMk cId="1450795379" sldId="258"/>
            <ac:spMk id="35" creationId="{2230619F-D53F-0B71-79B6-BA4760718B90}"/>
          </ac:spMkLst>
        </pc:spChg>
        <pc:spChg chg="add mod">
          <ac:chgData name="Alessandro Rocchi" userId="4e3c5b7015e05f68" providerId="LiveId" clId="{B8D5AC2E-CD56-4F71-A6D3-563AD7A6B2DA}" dt="2022-10-16T20:29:03.327" v="2031" actId="692"/>
          <ac:spMkLst>
            <pc:docMk/>
            <pc:sldMk cId="1450795379" sldId="258"/>
            <ac:spMk id="38" creationId="{B0004368-206E-020F-29CB-D662FD0D4433}"/>
          </ac:spMkLst>
        </pc:spChg>
        <pc:spChg chg="add mod">
          <ac:chgData name="Alessandro Rocchi" userId="4e3c5b7015e05f68" providerId="LiveId" clId="{B8D5AC2E-CD56-4F71-A6D3-563AD7A6B2DA}" dt="2022-10-16T22:43:19.822" v="3124" actId="1076"/>
          <ac:spMkLst>
            <pc:docMk/>
            <pc:sldMk cId="1450795379" sldId="258"/>
            <ac:spMk id="39" creationId="{CC4315CB-F59E-E359-CC10-8FA6F67E582D}"/>
          </ac:spMkLst>
        </pc:spChg>
        <pc:spChg chg="add mod">
          <ac:chgData name="Alessandro Rocchi" userId="4e3c5b7015e05f68" providerId="LiveId" clId="{B8D5AC2E-CD56-4F71-A6D3-563AD7A6B2DA}" dt="2022-10-16T22:43:25.280" v="3125" actId="1076"/>
          <ac:spMkLst>
            <pc:docMk/>
            <pc:sldMk cId="1450795379" sldId="258"/>
            <ac:spMk id="40" creationId="{4C2937FC-2019-CA70-7376-13DC70623689}"/>
          </ac:spMkLst>
        </pc:spChg>
        <pc:spChg chg="add mod">
          <ac:chgData name="Alessandro Rocchi" userId="4e3c5b7015e05f68" providerId="LiveId" clId="{B8D5AC2E-CD56-4F71-A6D3-563AD7A6B2DA}" dt="2022-10-16T22:45:24.409" v="3167" actId="20577"/>
          <ac:spMkLst>
            <pc:docMk/>
            <pc:sldMk cId="1450795379" sldId="258"/>
            <ac:spMk id="43" creationId="{5E2E69CB-3834-946C-098E-E67F13405377}"/>
          </ac:spMkLst>
        </pc:spChg>
        <pc:spChg chg="add del mod ord">
          <ac:chgData name="Alessandro Rocchi" userId="4e3c5b7015e05f68" providerId="LiveId" clId="{B8D5AC2E-CD56-4F71-A6D3-563AD7A6B2DA}" dt="2022-10-16T16:38:52.372" v="502" actId="700"/>
          <ac:spMkLst>
            <pc:docMk/>
            <pc:sldMk cId="1450795379" sldId="258"/>
            <ac:spMk id="44" creationId="{CDBD6C15-7777-A874-6066-DA52A5D0A869}"/>
          </ac:spMkLst>
        </pc:spChg>
        <pc:spChg chg="add del mod ord">
          <ac:chgData name="Alessandro Rocchi" userId="4e3c5b7015e05f68" providerId="LiveId" clId="{B8D5AC2E-CD56-4F71-A6D3-563AD7A6B2DA}" dt="2022-10-16T16:37:13.491" v="484" actId="478"/>
          <ac:spMkLst>
            <pc:docMk/>
            <pc:sldMk cId="1450795379" sldId="258"/>
            <ac:spMk id="45" creationId="{E31834E4-8FC0-F0C7-B7C8-433EB449012A}"/>
          </ac:spMkLst>
        </pc:spChg>
        <pc:spChg chg="add del mod ord">
          <ac:chgData name="Alessandro Rocchi" userId="4e3c5b7015e05f68" providerId="LiveId" clId="{B8D5AC2E-CD56-4F71-A6D3-563AD7A6B2DA}" dt="2022-10-16T16:37:17.240" v="487" actId="478"/>
          <ac:spMkLst>
            <pc:docMk/>
            <pc:sldMk cId="1450795379" sldId="258"/>
            <ac:spMk id="46" creationId="{5249903F-16DD-7807-5D2E-A62C72B17493}"/>
          </ac:spMkLst>
        </pc:spChg>
        <pc:spChg chg="add mod">
          <ac:chgData name="Alessandro Rocchi" userId="4e3c5b7015e05f68" providerId="LiveId" clId="{B8D5AC2E-CD56-4F71-A6D3-563AD7A6B2DA}" dt="2022-10-16T22:43:40.433" v="3129" actId="1076"/>
          <ac:spMkLst>
            <pc:docMk/>
            <pc:sldMk cId="1450795379" sldId="258"/>
            <ac:spMk id="46" creationId="{D66C2B23-0934-B446-9CD4-6499365AA503}"/>
          </ac:spMkLst>
        </pc:spChg>
        <pc:spChg chg="add del mod ord">
          <ac:chgData name="Alessandro Rocchi" userId="4e3c5b7015e05f68" providerId="LiveId" clId="{B8D5AC2E-CD56-4F71-A6D3-563AD7A6B2DA}" dt="2022-10-16T16:37:39.480" v="495" actId="478"/>
          <ac:spMkLst>
            <pc:docMk/>
            <pc:sldMk cId="1450795379" sldId="258"/>
            <ac:spMk id="47" creationId="{BA15E2F3-C358-5916-572B-9DC0807B8082}"/>
          </ac:spMkLst>
        </pc:spChg>
        <pc:spChg chg="add del mod ord">
          <ac:chgData name="Alessandro Rocchi" userId="4e3c5b7015e05f68" providerId="LiveId" clId="{B8D5AC2E-CD56-4F71-A6D3-563AD7A6B2DA}" dt="2022-10-16T16:37:38.398" v="494" actId="478"/>
          <ac:spMkLst>
            <pc:docMk/>
            <pc:sldMk cId="1450795379" sldId="258"/>
            <ac:spMk id="48" creationId="{E7680F4C-1945-B7D8-58A6-C46E178200E1}"/>
          </ac:spMkLst>
        </pc:spChg>
        <pc:spChg chg="add mod">
          <ac:chgData name="Alessandro Rocchi" userId="4e3c5b7015e05f68" providerId="LiveId" clId="{B8D5AC2E-CD56-4F71-A6D3-563AD7A6B2DA}" dt="2022-10-16T22:40:41.390" v="3055" actId="20578"/>
          <ac:spMkLst>
            <pc:docMk/>
            <pc:sldMk cId="1450795379" sldId="258"/>
            <ac:spMk id="49" creationId="{6D0DA5A9-B259-8A96-6DDA-93DE6052F9D7}"/>
          </ac:spMkLst>
        </pc:spChg>
        <pc:spChg chg="add mod ord topLvl">
          <ac:chgData name="Alessandro Rocchi" userId="4e3c5b7015e05f68" providerId="LiveId" clId="{B8D5AC2E-CD56-4F71-A6D3-563AD7A6B2DA}" dt="2022-10-16T20:20:19.197" v="1698" actId="166"/>
          <ac:spMkLst>
            <pc:docMk/>
            <pc:sldMk cId="1450795379" sldId="258"/>
            <ac:spMk id="50" creationId="{63DCC349-4170-8887-03AA-8F7DC0DF5487}"/>
          </ac:spMkLst>
        </pc:spChg>
        <pc:spChg chg="add mod topLvl">
          <ac:chgData name="Alessandro Rocchi" userId="4e3c5b7015e05f68" providerId="LiveId" clId="{B8D5AC2E-CD56-4F71-A6D3-563AD7A6B2DA}" dt="2022-10-16T20:16:34.887" v="1619" actId="1076"/>
          <ac:spMkLst>
            <pc:docMk/>
            <pc:sldMk cId="1450795379" sldId="258"/>
            <ac:spMk id="51" creationId="{8130BC75-F19C-6251-F334-28068FC9D8DA}"/>
          </ac:spMkLst>
        </pc:spChg>
        <pc:spChg chg="add del mod topLvl">
          <ac:chgData name="Alessandro Rocchi" userId="4e3c5b7015e05f68" providerId="LiveId" clId="{B8D5AC2E-CD56-4F71-A6D3-563AD7A6B2DA}" dt="2022-10-16T20:15:17.771" v="1601" actId="478"/>
          <ac:spMkLst>
            <pc:docMk/>
            <pc:sldMk cId="1450795379" sldId="258"/>
            <ac:spMk id="58" creationId="{105E0C7B-BC1F-DEDD-6FB6-109888EEC49B}"/>
          </ac:spMkLst>
        </pc:spChg>
        <pc:spChg chg="add mod topLvl">
          <ac:chgData name="Alessandro Rocchi" userId="4e3c5b7015e05f68" providerId="LiveId" clId="{B8D5AC2E-CD56-4F71-A6D3-563AD7A6B2DA}" dt="2022-10-16T20:16:45.475" v="1620" actId="208"/>
          <ac:spMkLst>
            <pc:docMk/>
            <pc:sldMk cId="1450795379" sldId="258"/>
            <ac:spMk id="59" creationId="{057EA28C-29D6-E554-2739-D0900D2A4454}"/>
          </ac:spMkLst>
        </pc:spChg>
        <pc:spChg chg="add mod">
          <ac:chgData name="Alessandro Rocchi" userId="4e3c5b7015e05f68" providerId="LiveId" clId="{B8D5AC2E-CD56-4F71-A6D3-563AD7A6B2DA}" dt="2022-10-16T20:31:16.104" v="2085" actId="207"/>
          <ac:spMkLst>
            <pc:docMk/>
            <pc:sldMk cId="1450795379" sldId="258"/>
            <ac:spMk id="64" creationId="{F72ACD3B-896E-0DAD-9F1C-761B5FACD6B9}"/>
          </ac:spMkLst>
        </pc:spChg>
        <pc:spChg chg="add mod">
          <ac:chgData name="Alessandro Rocchi" userId="4e3c5b7015e05f68" providerId="LiveId" clId="{B8D5AC2E-CD56-4F71-A6D3-563AD7A6B2DA}" dt="2022-10-16T22:43:01.712" v="3119" actId="1076"/>
          <ac:spMkLst>
            <pc:docMk/>
            <pc:sldMk cId="1450795379" sldId="258"/>
            <ac:spMk id="65" creationId="{E424D31B-BB92-5731-0D4E-8544069BA3AD}"/>
          </ac:spMkLst>
        </pc:spChg>
        <pc:spChg chg="add mod topLvl">
          <ac:chgData name="Alessandro Rocchi" userId="4e3c5b7015e05f68" providerId="LiveId" clId="{B8D5AC2E-CD56-4F71-A6D3-563AD7A6B2DA}" dt="2022-10-16T20:24:47.084" v="1840" actId="1037"/>
          <ac:spMkLst>
            <pc:docMk/>
            <pc:sldMk cId="1450795379" sldId="258"/>
            <ac:spMk id="66" creationId="{9406E6FF-2E7A-AE30-5131-84D63F5578C0}"/>
          </ac:spMkLst>
        </pc:spChg>
        <pc:spChg chg="add mod">
          <ac:chgData name="Alessandro Rocchi" userId="4e3c5b7015e05f68" providerId="LiveId" clId="{B8D5AC2E-CD56-4F71-A6D3-563AD7A6B2DA}" dt="2022-10-16T22:43:11.671" v="3121" actId="1076"/>
          <ac:spMkLst>
            <pc:docMk/>
            <pc:sldMk cId="1450795379" sldId="258"/>
            <ac:spMk id="67" creationId="{A8A8E72D-E539-C81F-0B8B-7AEBF7E1357B}"/>
          </ac:spMkLst>
        </pc:spChg>
        <pc:grpChg chg="add del mod">
          <ac:chgData name="Alessandro Rocchi" userId="4e3c5b7015e05f68" providerId="LiveId" clId="{B8D5AC2E-CD56-4F71-A6D3-563AD7A6B2DA}" dt="2022-10-16T14:48:01.036" v="102" actId="165"/>
          <ac:grpSpMkLst>
            <pc:docMk/>
            <pc:sldMk cId="1450795379" sldId="258"/>
            <ac:grpSpMk id="5" creationId="{C85864DE-23E4-F6C2-BDAC-16707F04E257}"/>
          </ac:grpSpMkLst>
        </pc:grpChg>
        <pc:grpChg chg="add del mod">
          <ac:chgData name="Alessandro Rocchi" userId="4e3c5b7015e05f68" providerId="LiveId" clId="{B8D5AC2E-CD56-4F71-A6D3-563AD7A6B2DA}" dt="2022-10-16T15:03:46.379" v="311" actId="165"/>
          <ac:grpSpMkLst>
            <pc:docMk/>
            <pc:sldMk cId="1450795379" sldId="258"/>
            <ac:grpSpMk id="35" creationId="{71E847F9-F81E-9D50-CB3D-FD842DAE0933}"/>
          </ac:grpSpMkLst>
        </pc:grpChg>
        <pc:grpChg chg="add mod">
          <ac:chgData name="Alessandro Rocchi" userId="4e3c5b7015e05f68" providerId="LiveId" clId="{B8D5AC2E-CD56-4F71-A6D3-563AD7A6B2DA}" dt="2022-10-16T20:51:11.575" v="2150" actId="14100"/>
          <ac:grpSpMkLst>
            <pc:docMk/>
            <pc:sldMk cId="1450795379" sldId="258"/>
            <ac:grpSpMk id="36" creationId="{26F36FC9-48B2-E0BE-6440-09C18C2935A0}"/>
          </ac:grpSpMkLst>
        </pc:grpChg>
        <pc:grpChg chg="add mod">
          <ac:chgData name="Alessandro Rocchi" userId="4e3c5b7015e05f68" providerId="LiveId" clId="{B8D5AC2E-CD56-4F71-A6D3-563AD7A6B2DA}" dt="2022-10-16T20:51:11.575" v="2150" actId="14100"/>
          <ac:grpSpMkLst>
            <pc:docMk/>
            <pc:sldMk cId="1450795379" sldId="258"/>
            <ac:grpSpMk id="37" creationId="{3DD76226-1D51-0905-D9AA-7E0DE1D30D03}"/>
          </ac:grpSpMkLst>
        </pc:grpChg>
        <pc:grpChg chg="add del mod">
          <ac:chgData name="Alessandro Rocchi" userId="4e3c5b7015e05f68" providerId="LiveId" clId="{B8D5AC2E-CD56-4F71-A6D3-563AD7A6B2DA}" dt="2022-10-16T17:22:58.054" v="1149" actId="165"/>
          <ac:grpSpMkLst>
            <pc:docMk/>
            <pc:sldMk cId="1450795379" sldId="258"/>
            <ac:grpSpMk id="68" creationId="{2AD40F5A-9316-8BB7-8566-2F792D2AB9BD}"/>
          </ac:grpSpMkLst>
        </pc:grpChg>
        <pc:graphicFrameChg chg="add del mod ord topLvl">
          <ac:chgData name="Alessandro Rocchi" userId="4e3c5b7015e05f68" providerId="LiveId" clId="{B8D5AC2E-CD56-4F71-A6D3-563AD7A6B2DA}" dt="2022-10-16T17:11:08.940" v="851" actId="478"/>
          <ac:graphicFrameMkLst>
            <pc:docMk/>
            <pc:sldMk cId="1450795379" sldId="258"/>
            <ac:graphicFrameMk id="15" creationId="{4E6F6E2D-3262-4776-B399-713D04EA4A50}"/>
          </ac:graphicFrameMkLst>
        </pc:graphicFrameChg>
        <pc:picChg chg="add del mod">
          <ac:chgData name="Alessandro Rocchi" userId="4e3c5b7015e05f68" providerId="LiveId" clId="{B8D5AC2E-CD56-4F71-A6D3-563AD7A6B2DA}" dt="2022-10-16T16:35:03.899" v="466" actId="931"/>
          <ac:picMkLst>
            <pc:docMk/>
            <pc:sldMk cId="1450795379" sldId="258"/>
            <ac:picMk id="39" creationId="{86B7B994-93F2-1343-728D-23331A0525A7}"/>
          </ac:picMkLst>
        </pc:picChg>
        <pc:picChg chg="add del mod">
          <ac:chgData name="Alessandro Rocchi" userId="4e3c5b7015e05f68" providerId="LiveId" clId="{B8D5AC2E-CD56-4F71-A6D3-563AD7A6B2DA}" dt="2022-10-16T16:35:55.914" v="469" actId="478"/>
          <ac:picMkLst>
            <pc:docMk/>
            <pc:sldMk cId="1450795379" sldId="258"/>
            <ac:picMk id="41" creationId="{824E877D-3222-6A89-14A5-2DD317461F4E}"/>
          </ac:picMkLst>
        </pc:picChg>
        <pc:picChg chg="add del mod ord">
          <ac:chgData name="Alessandro Rocchi" userId="4e3c5b7015e05f68" providerId="LiveId" clId="{B8D5AC2E-CD56-4F71-A6D3-563AD7A6B2DA}" dt="2022-10-16T17:27:03.600" v="1174" actId="478"/>
          <ac:picMkLst>
            <pc:docMk/>
            <pc:sldMk cId="1450795379" sldId="258"/>
            <ac:picMk id="43" creationId="{0B8BA904-5930-9EEC-E0F0-56F9FBB5D17A}"/>
          </ac:picMkLst>
        </pc:picChg>
        <pc:picChg chg="add mod">
          <ac:chgData name="Alessandro Rocchi" userId="4e3c5b7015e05f68" providerId="LiveId" clId="{B8D5AC2E-CD56-4F71-A6D3-563AD7A6B2DA}" dt="2022-10-16T17:23:59.444" v="1160" actId="1076"/>
          <ac:picMkLst>
            <pc:docMk/>
            <pc:sldMk cId="1450795379" sldId="258"/>
            <ac:picMk id="54" creationId="{01003A27-A8BD-DEDF-6C55-B7085CE95642}"/>
          </ac:picMkLst>
        </pc:picChg>
        <pc:picChg chg="add mod">
          <ac:chgData name="Alessandro Rocchi" userId="4e3c5b7015e05f68" providerId="LiveId" clId="{B8D5AC2E-CD56-4F71-A6D3-563AD7A6B2DA}" dt="2022-10-16T17:24:03.684" v="1161" actId="1076"/>
          <ac:picMkLst>
            <pc:docMk/>
            <pc:sldMk cId="1450795379" sldId="258"/>
            <ac:picMk id="55" creationId="{C0DCAD33-327E-26D7-CEB8-93BBB4B755F8}"/>
          </ac:picMkLst>
        </pc:picChg>
        <pc:picChg chg="add mod">
          <ac:chgData name="Alessandro Rocchi" userId="4e3c5b7015e05f68" providerId="LiveId" clId="{B8D5AC2E-CD56-4F71-A6D3-563AD7A6B2DA}" dt="2022-10-16T20:31:58.814" v="2091" actId="14100"/>
          <ac:picMkLst>
            <pc:docMk/>
            <pc:sldMk cId="1450795379" sldId="258"/>
            <ac:picMk id="56" creationId="{2A79AE8B-36E4-45F2-F0A4-192E6BE13088}"/>
          </ac:picMkLst>
        </pc:picChg>
        <pc:picChg chg="add mod">
          <ac:chgData name="Alessandro Rocchi" userId="4e3c5b7015e05f68" providerId="LiveId" clId="{B8D5AC2E-CD56-4F71-A6D3-563AD7A6B2DA}" dt="2022-10-16T17:23:57.333" v="1159" actId="14100"/>
          <ac:picMkLst>
            <pc:docMk/>
            <pc:sldMk cId="1450795379" sldId="258"/>
            <ac:picMk id="57" creationId="{7C0F7765-F492-0EBD-5C03-7D98790FFF92}"/>
          </ac:picMkLst>
        </pc:picChg>
        <pc:picChg chg="add mod ord modCrop">
          <ac:chgData name="Alessandro Rocchi" userId="4e3c5b7015e05f68" providerId="LiveId" clId="{B8D5AC2E-CD56-4F71-A6D3-563AD7A6B2DA}" dt="2022-10-16T20:50:50.926" v="2146" actId="14100"/>
          <ac:picMkLst>
            <pc:docMk/>
            <pc:sldMk cId="1450795379" sldId="258"/>
            <ac:picMk id="78" creationId="{143F52CE-2471-FF7E-E6CE-FD44B20FBA01}"/>
          </ac:picMkLst>
        </pc:picChg>
        <pc:cxnChg chg="add mod">
          <ac:chgData name="Alessandro Rocchi" userId="4e3c5b7015e05f68" providerId="LiveId" clId="{B8D5AC2E-CD56-4F71-A6D3-563AD7A6B2DA}" dt="2022-10-16T20:10:14.760" v="1475" actId="1076"/>
          <ac:cxnSpMkLst>
            <pc:docMk/>
            <pc:sldMk cId="1450795379" sldId="258"/>
            <ac:cxnSpMk id="3" creationId="{11C05A1E-D367-F71F-2696-300F43208699}"/>
          </ac:cxnSpMkLst>
        </pc:cxnChg>
        <pc:cxnChg chg="add mod">
          <ac:chgData name="Alessandro Rocchi" userId="4e3c5b7015e05f68" providerId="LiveId" clId="{B8D5AC2E-CD56-4F71-A6D3-563AD7A6B2DA}" dt="2022-10-16T20:31:35.999" v="2087" actId="1076"/>
          <ac:cxnSpMkLst>
            <pc:docMk/>
            <pc:sldMk cId="1450795379" sldId="258"/>
            <ac:cxnSpMk id="8" creationId="{60687AA9-49CB-6D9A-1497-F9FA514DBB38}"/>
          </ac:cxnSpMkLst>
        </pc:cxnChg>
        <pc:cxnChg chg="add mod">
          <ac:chgData name="Alessandro Rocchi" userId="4e3c5b7015e05f68" providerId="LiveId" clId="{B8D5AC2E-CD56-4F71-A6D3-563AD7A6B2DA}" dt="2022-10-16T22:43:36.176" v="3128" actId="14100"/>
          <ac:cxnSpMkLst>
            <pc:docMk/>
            <pc:sldMk cId="1450795379" sldId="258"/>
            <ac:cxnSpMk id="42" creationId="{414CD70C-FD6A-70C9-CD4A-BA14F124FC12}"/>
          </ac:cxnSpMkLst>
        </pc:cxnChg>
        <pc:cxnChg chg="add mod">
          <ac:chgData name="Alessandro Rocchi" userId="4e3c5b7015e05f68" providerId="LiveId" clId="{B8D5AC2E-CD56-4F71-A6D3-563AD7A6B2DA}" dt="2022-10-16T22:43:34.128" v="3127" actId="14100"/>
          <ac:cxnSpMkLst>
            <pc:docMk/>
            <pc:sldMk cId="1450795379" sldId="258"/>
            <ac:cxnSpMk id="44" creationId="{E33B63F9-A9D1-5351-0237-E9646FEB019C}"/>
          </ac:cxnSpMkLst>
        </pc:cxnChg>
        <pc:cxnChg chg="add mod">
          <ac:chgData name="Alessandro Rocchi" userId="4e3c5b7015e05f68" providerId="LiveId" clId="{B8D5AC2E-CD56-4F71-A6D3-563AD7A6B2DA}" dt="2022-10-16T22:43:40.433" v="3129" actId="1076"/>
          <ac:cxnSpMkLst>
            <pc:docMk/>
            <pc:sldMk cId="1450795379" sldId="258"/>
            <ac:cxnSpMk id="48" creationId="{A994981E-6523-F019-B041-D99D6C80AA65}"/>
          </ac:cxnSpMkLst>
        </pc:cxnChg>
        <pc:cxnChg chg="add del mod">
          <ac:chgData name="Alessandro Rocchi" userId="4e3c5b7015e05f68" providerId="LiveId" clId="{B8D5AC2E-CD56-4F71-A6D3-563AD7A6B2DA}" dt="2022-10-16T17:20:12.336" v="1074" actId="478"/>
          <ac:cxnSpMkLst>
            <pc:docMk/>
            <pc:sldMk cId="1450795379" sldId="258"/>
            <ac:cxnSpMk id="52" creationId="{77F70F4E-E73A-0CD5-FFA0-9418D26E213F}"/>
          </ac:cxnSpMkLst>
        </pc:cxnChg>
        <pc:cxnChg chg="add del mod topLvl">
          <ac:chgData name="Alessandro Rocchi" userId="4e3c5b7015e05f68" providerId="LiveId" clId="{B8D5AC2E-CD56-4F71-A6D3-563AD7A6B2DA}" dt="2022-10-16T20:15:19.724" v="1602" actId="478"/>
          <ac:cxnSpMkLst>
            <pc:docMk/>
            <pc:sldMk cId="1450795379" sldId="258"/>
            <ac:cxnSpMk id="53" creationId="{65B61DA8-F19B-B189-9AA8-BD5EE9D6302D}"/>
          </ac:cxnSpMkLst>
        </pc:cxnChg>
        <pc:cxnChg chg="add mod">
          <ac:chgData name="Alessandro Rocchi" userId="4e3c5b7015e05f68" providerId="LiveId" clId="{B8D5AC2E-CD56-4F71-A6D3-563AD7A6B2DA}" dt="2022-10-16T22:43:40.433" v="3129" actId="1076"/>
          <ac:cxnSpMkLst>
            <pc:docMk/>
            <pc:sldMk cId="1450795379" sldId="258"/>
            <ac:cxnSpMk id="60" creationId="{BDDC5C1D-BF3F-73E5-1AE5-82CDC0DB42E6}"/>
          </ac:cxnSpMkLst>
        </pc:cxnChg>
        <pc:cxnChg chg="add mod ord topLvl">
          <ac:chgData name="Alessandro Rocchi" userId="4e3c5b7015e05f68" providerId="LiveId" clId="{B8D5AC2E-CD56-4F71-A6D3-563AD7A6B2DA}" dt="2022-10-16T22:43:07.999" v="3120" actId="14100"/>
          <ac:cxnSpMkLst>
            <pc:docMk/>
            <pc:sldMk cId="1450795379" sldId="258"/>
            <ac:cxnSpMk id="61" creationId="{660A07EA-3D71-CB40-6FBF-759C6297FC4D}"/>
          </ac:cxnSpMkLst>
        </pc:cxnChg>
        <pc:cxnChg chg="add mod">
          <ac:chgData name="Alessandro Rocchi" userId="4e3c5b7015e05f68" providerId="LiveId" clId="{B8D5AC2E-CD56-4F71-A6D3-563AD7A6B2DA}" dt="2022-10-16T22:43:16.455" v="3123" actId="14100"/>
          <ac:cxnSpMkLst>
            <pc:docMk/>
            <pc:sldMk cId="1450795379" sldId="258"/>
            <ac:cxnSpMk id="75" creationId="{0DEA75CE-1792-54F5-1FE5-BB736E053C0B}"/>
          </ac:cxnSpMkLst>
        </pc:cxnChg>
      </pc:sldChg>
      <pc:sldChg chg="addSp delSp modSp new mod ord modClrScheme chgLayout">
        <pc:chgData name="Alessandro Rocchi" userId="4e3c5b7015e05f68" providerId="LiveId" clId="{B8D5AC2E-CD56-4F71-A6D3-563AD7A6B2DA}" dt="2022-10-18T09:47:35.103" v="3676" actId="1076"/>
        <pc:sldMkLst>
          <pc:docMk/>
          <pc:sldMk cId="1946802213" sldId="259"/>
        </pc:sldMkLst>
        <pc:spChg chg="del">
          <ac:chgData name="Alessandro Rocchi" userId="4e3c5b7015e05f68" providerId="LiveId" clId="{B8D5AC2E-CD56-4F71-A6D3-563AD7A6B2DA}" dt="2022-10-16T14:56:22.830" v="158" actId="700"/>
          <ac:spMkLst>
            <pc:docMk/>
            <pc:sldMk cId="1946802213" sldId="259"/>
            <ac:spMk id="2" creationId="{47D060DB-0CCE-83EE-B22C-55E53CBB6F76}"/>
          </ac:spMkLst>
        </pc:spChg>
        <pc:spChg chg="del">
          <ac:chgData name="Alessandro Rocchi" userId="4e3c5b7015e05f68" providerId="LiveId" clId="{B8D5AC2E-CD56-4F71-A6D3-563AD7A6B2DA}" dt="2022-10-16T14:56:22.830" v="158" actId="700"/>
          <ac:spMkLst>
            <pc:docMk/>
            <pc:sldMk cId="1946802213" sldId="259"/>
            <ac:spMk id="3" creationId="{53751C29-D9C2-A4FF-55A7-24F4E610664E}"/>
          </ac:spMkLst>
        </pc:spChg>
        <pc:spChg chg="del">
          <ac:chgData name="Alessandro Rocchi" userId="4e3c5b7015e05f68" providerId="LiveId" clId="{B8D5AC2E-CD56-4F71-A6D3-563AD7A6B2DA}" dt="2022-10-16T14:51:39.199" v="126" actId="478"/>
          <ac:spMkLst>
            <pc:docMk/>
            <pc:sldMk cId="1946802213" sldId="259"/>
            <ac:spMk id="4" creationId="{30F830CD-A95E-744F-1721-3D42DEB5D86D}"/>
          </ac:spMkLst>
        </pc:spChg>
        <pc:spChg chg="add mod">
          <ac:chgData name="Alessandro Rocchi" userId="4e3c5b7015e05f68" providerId="LiveId" clId="{B8D5AC2E-CD56-4F71-A6D3-563AD7A6B2DA}" dt="2022-10-16T22:46:40.786" v="3183" actId="207"/>
          <ac:spMkLst>
            <pc:docMk/>
            <pc:sldMk cId="1946802213" sldId="259"/>
            <ac:spMk id="5" creationId="{1A00B25F-C04C-1477-22AC-99BDB6D9F8F8}"/>
          </ac:spMkLst>
        </pc:spChg>
        <pc:spChg chg="add del mod">
          <ac:chgData name="Alessandro Rocchi" userId="4e3c5b7015e05f68" providerId="LiveId" clId="{B8D5AC2E-CD56-4F71-A6D3-563AD7A6B2DA}" dt="2022-10-16T15:13:26.174" v="437"/>
          <ac:spMkLst>
            <pc:docMk/>
            <pc:sldMk cId="1946802213" sldId="259"/>
            <ac:spMk id="9" creationId="{1F342F1C-6154-0271-9A9D-BE0C50F956FD}"/>
          </ac:spMkLst>
        </pc:spChg>
        <pc:spChg chg="add mod">
          <ac:chgData name="Alessandro Rocchi" userId="4e3c5b7015e05f68" providerId="LiveId" clId="{B8D5AC2E-CD56-4F71-A6D3-563AD7A6B2DA}" dt="2022-10-18T09:47:35.103" v="3676" actId="1076"/>
          <ac:spMkLst>
            <pc:docMk/>
            <pc:sldMk cId="1946802213" sldId="259"/>
            <ac:spMk id="9" creationId="{21BD4C92-AAB8-6175-7904-7AE27A2251BB}"/>
          </ac:spMkLst>
        </pc:spChg>
        <pc:spChg chg="add del mod">
          <ac:chgData name="Alessandro Rocchi" userId="4e3c5b7015e05f68" providerId="LiveId" clId="{B8D5AC2E-CD56-4F71-A6D3-563AD7A6B2DA}" dt="2022-10-16T15:13:26.174" v="437"/>
          <ac:spMkLst>
            <pc:docMk/>
            <pc:sldMk cId="1946802213" sldId="259"/>
            <ac:spMk id="10" creationId="{EA500A8C-3FD8-73E3-CCD1-DD7EE14B3C76}"/>
          </ac:spMkLst>
        </pc:spChg>
        <pc:spChg chg="add del mod">
          <ac:chgData name="Alessandro Rocchi" userId="4e3c5b7015e05f68" providerId="LiveId" clId="{B8D5AC2E-CD56-4F71-A6D3-563AD7A6B2DA}" dt="2022-10-16T20:51:39.786" v="2156"/>
          <ac:spMkLst>
            <pc:docMk/>
            <pc:sldMk cId="1946802213" sldId="259"/>
            <ac:spMk id="11" creationId="{2364A6DB-2F73-8D8A-3590-574883092553}"/>
          </ac:spMkLst>
        </pc:spChg>
        <pc:spChg chg="add del mod">
          <ac:chgData name="Alessandro Rocchi" userId="4e3c5b7015e05f68" providerId="LiveId" clId="{B8D5AC2E-CD56-4F71-A6D3-563AD7A6B2DA}" dt="2022-10-16T15:13:26.174" v="437"/>
          <ac:spMkLst>
            <pc:docMk/>
            <pc:sldMk cId="1946802213" sldId="259"/>
            <ac:spMk id="11" creationId="{ECBC9264-D93B-A004-A0C4-E2C403219A06}"/>
          </ac:spMkLst>
        </pc:spChg>
        <pc:spChg chg="add del mod">
          <ac:chgData name="Alessandro Rocchi" userId="4e3c5b7015e05f68" providerId="LiveId" clId="{B8D5AC2E-CD56-4F71-A6D3-563AD7A6B2DA}" dt="2022-10-16T15:13:26.174" v="437"/>
          <ac:spMkLst>
            <pc:docMk/>
            <pc:sldMk cId="1946802213" sldId="259"/>
            <ac:spMk id="12" creationId="{780BDB26-15BC-496F-2DEA-3CD13C714EB2}"/>
          </ac:spMkLst>
        </pc:spChg>
        <pc:spChg chg="add mod">
          <ac:chgData name="Alessandro Rocchi" userId="4e3c5b7015e05f68" providerId="LiveId" clId="{B8D5AC2E-CD56-4F71-A6D3-563AD7A6B2DA}" dt="2022-10-17T20:54:36.997" v="3650" actId="207"/>
          <ac:spMkLst>
            <pc:docMk/>
            <pc:sldMk cId="1946802213" sldId="259"/>
            <ac:spMk id="12" creationId="{A0DB8183-961A-3646-96A2-BCD973920CCB}"/>
          </ac:spMkLst>
        </pc:spChg>
        <pc:spChg chg="add mod">
          <ac:chgData name="Alessandro Rocchi" userId="4e3c5b7015e05f68" providerId="LiveId" clId="{B8D5AC2E-CD56-4F71-A6D3-563AD7A6B2DA}" dt="2022-10-16T20:52:38.692" v="2183" actId="207"/>
          <ac:spMkLst>
            <pc:docMk/>
            <pc:sldMk cId="1946802213" sldId="259"/>
            <ac:spMk id="13" creationId="{977CDED6-06EB-A13B-8C4C-EDC39852FCC4}"/>
          </ac:spMkLst>
        </pc:spChg>
        <pc:spChg chg="add del mod">
          <ac:chgData name="Alessandro Rocchi" userId="4e3c5b7015e05f68" providerId="LiveId" clId="{B8D5AC2E-CD56-4F71-A6D3-563AD7A6B2DA}" dt="2022-10-16T15:13:26.174" v="437"/>
          <ac:spMkLst>
            <pc:docMk/>
            <pc:sldMk cId="1946802213" sldId="259"/>
            <ac:spMk id="13" creationId="{D2649E7D-8D4A-3ED7-64FA-E5648371A0C9}"/>
          </ac:spMkLst>
        </pc:spChg>
        <pc:spChg chg="add del mod">
          <ac:chgData name="Alessandro Rocchi" userId="4e3c5b7015e05f68" providerId="LiveId" clId="{B8D5AC2E-CD56-4F71-A6D3-563AD7A6B2DA}" dt="2022-10-16T15:13:26.174" v="437"/>
          <ac:spMkLst>
            <pc:docMk/>
            <pc:sldMk cId="1946802213" sldId="259"/>
            <ac:spMk id="14" creationId="{5BFFD448-48EB-3E16-1D62-A402767EEFF9}"/>
          </ac:spMkLst>
        </pc:spChg>
        <pc:spChg chg="add mod">
          <ac:chgData name="Alessandro Rocchi" userId="4e3c5b7015e05f68" providerId="LiveId" clId="{B8D5AC2E-CD56-4F71-A6D3-563AD7A6B2DA}" dt="2022-10-16T21:16:16.821" v="2517" actId="14100"/>
          <ac:spMkLst>
            <pc:docMk/>
            <pc:sldMk cId="1946802213" sldId="259"/>
            <ac:spMk id="14" creationId="{7A80EB28-A1B1-611C-3106-E2400FCED664}"/>
          </ac:spMkLst>
        </pc:spChg>
        <pc:spChg chg="add mod">
          <ac:chgData name="Alessandro Rocchi" userId="4e3c5b7015e05f68" providerId="LiveId" clId="{B8D5AC2E-CD56-4F71-A6D3-563AD7A6B2DA}" dt="2022-10-16T22:47:12.827" v="3187" actId="207"/>
          <ac:spMkLst>
            <pc:docMk/>
            <pc:sldMk cId="1946802213" sldId="259"/>
            <ac:spMk id="15" creationId="{99B0DD97-D88B-28CE-A496-B798F1C240E0}"/>
          </ac:spMkLst>
        </pc:spChg>
        <pc:spChg chg="add mod">
          <ac:chgData name="Alessandro Rocchi" userId="4e3c5b7015e05f68" providerId="LiveId" clId="{B8D5AC2E-CD56-4F71-A6D3-563AD7A6B2DA}" dt="2022-10-16T21:09:30.178" v="2477" actId="20577"/>
          <ac:spMkLst>
            <pc:docMk/>
            <pc:sldMk cId="1946802213" sldId="259"/>
            <ac:spMk id="17" creationId="{00C4EA2E-6FC9-143B-79EA-F32E08ABC187}"/>
          </ac:spMkLst>
        </pc:spChg>
        <pc:spChg chg="add mod">
          <ac:chgData name="Alessandro Rocchi" userId="4e3c5b7015e05f68" providerId="LiveId" clId="{B8D5AC2E-CD56-4F71-A6D3-563AD7A6B2DA}" dt="2022-10-16T21:09:03.237" v="2463" actId="20577"/>
          <ac:spMkLst>
            <pc:docMk/>
            <pc:sldMk cId="1946802213" sldId="259"/>
            <ac:spMk id="18" creationId="{6FF627FE-C912-92D9-0284-646D7E3DE1E8}"/>
          </ac:spMkLst>
        </pc:spChg>
        <pc:spChg chg="add mod">
          <ac:chgData name="Alessandro Rocchi" userId="4e3c5b7015e05f68" providerId="LiveId" clId="{B8D5AC2E-CD56-4F71-A6D3-563AD7A6B2DA}" dt="2022-10-16T21:09:21.172" v="2476" actId="1076"/>
          <ac:spMkLst>
            <pc:docMk/>
            <pc:sldMk cId="1946802213" sldId="259"/>
            <ac:spMk id="22" creationId="{2FE86CD4-4E04-B4A5-F7F6-314C94D768B0}"/>
          </ac:spMkLst>
        </pc:spChg>
        <pc:spChg chg="add del mod">
          <ac:chgData name="Alessandro Rocchi" userId="4e3c5b7015e05f68" providerId="LiveId" clId="{B8D5AC2E-CD56-4F71-A6D3-563AD7A6B2DA}" dt="2022-10-16T17:17:33.524" v="1047" actId="478"/>
          <ac:spMkLst>
            <pc:docMk/>
            <pc:sldMk cId="1946802213" sldId="259"/>
            <ac:spMk id="31" creationId="{71C0E963-D297-0776-B188-BE1C8785A6DC}"/>
          </ac:spMkLst>
        </pc:spChg>
        <pc:spChg chg="add mod">
          <ac:chgData name="Alessandro Rocchi" userId="4e3c5b7015e05f68" providerId="LiveId" clId="{B8D5AC2E-CD56-4F71-A6D3-563AD7A6B2DA}" dt="2022-10-16T17:37:59.585" v="1340" actId="20577"/>
          <ac:spMkLst>
            <pc:docMk/>
            <pc:sldMk cId="1946802213" sldId="259"/>
            <ac:spMk id="32" creationId="{C4D7C9EA-75AF-BBC7-88AC-C8CF28C6A940}"/>
          </ac:spMkLst>
        </pc:spChg>
        <pc:spChg chg="add del mod">
          <ac:chgData name="Alessandro Rocchi" userId="4e3c5b7015e05f68" providerId="LiveId" clId="{B8D5AC2E-CD56-4F71-A6D3-563AD7A6B2DA}" dt="2022-10-16T17:30:27.696" v="1204" actId="478"/>
          <ac:spMkLst>
            <pc:docMk/>
            <pc:sldMk cId="1946802213" sldId="259"/>
            <ac:spMk id="33" creationId="{E87F53FA-D940-882C-FC6F-C61EB5F78779}"/>
          </ac:spMkLst>
        </pc:spChg>
        <pc:spChg chg="mod">
          <ac:chgData name="Alessandro Rocchi" userId="4e3c5b7015e05f68" providerId="LiveId" clId="{B8D5AC2E-CD56-4F71-A6D3-563AD7A6B2DA}" dt="2022-10-16T17:30:29.800" v="1205"/>
          <ac:spMkLst>
            <pc:docMk/>
            <pc:sldMk cId="1946802213" sldId="259"/>
            <ac:spMk id="35" creationId="{40F35B41-173C-02F9-8072-A72B71040A46}"/>
          </ac:spMkLst>
        </pc:spChg>
        <pc:spChg chg="mod">
          <ac:chgData name="Alessandro Rocchi" userId="4e3c5b7015e05f68" providerId="LiveId" clId="{B8D5AC2E-CD56-4F71-A6D3-563AD7A6B2DA}" dt="2022-10-16T17:30:29.800" v="1205"/>
          <ac:spMkLst>
            <pc:docMk/>
            <pc:sldMk cId="1946802213" sldId="259"/>
            <ac:spMk id="36" creationId="{ACF7CE6F-C601-A28E-33A2-12BFB54672F6}"/>
          </ac:spMkLst>
        </pc:spChg>
        <pc:spChg chg="mod">
          <ac:chgData name="Alessandro Rocchi" userId="4e3c5b7015e05f68" providerId="LiveId" clId="{B8D5AC2E-CD56-4F71-A6D3-563AD7A6B2DA}" dt="2022-10-16T17:30:29.800" v="1205"/>
          <ac:spMkLst>
            <pc:docMk/>
            <pc:sldMk cId="1946802213" sldId="259"/>
            <ac:spMk id="38" creationId="{F03711D7-FA3B-BAEE-AB39-7CAC06247119}"/>
          </ac:spMkLst>
        </pc:spChg>
        <pc:spChg chg="mod">
          <ac:chgData name="Alessandro Rocchi" userId="4e3c5b7015e05f68" providerId="LiveId" clId="{B8D5AC2E-CD56-4F71-A6D3-563AD7A6B2DA}" dt="2022-10-16T17:30:29.800" v="1205"/>
          <ac:spMkLst>
            <pc:docMk/>
            <pc:sldMk cId="1946802213" sldId="259"/>
            <ac:spMk id="39" creationId="{29B8CF78-D419-A7F1-0569-14F78C90593A}"/>
          </ac:spMkLst>
        </pc:spChg>
        <pc:spChg chg="mod">
          <ac:chgData name="Alessandro Rocchi" userId="4e3c5b7015e05f68" providerId="LiveId" clId="{B8D5AC2E-CD56-4F71-A6D3-563AD7A6B2DA}" dt="2022-10-16T17:30:29.800" v="1205"/>
          <ac:spMkLst>
            <pc:docMk/>
            <pc:sldMk cId="1946802213" sldId="259"/>
            <ac:spMk id="40" creationId="{E2CF58AE-8C92-3CF9-200B-5FB507BE209E}"/>
          </ac:spMkLst>
        </pc:spChg>
        <pc:spChg chg="add del mod">
          <ac:chgData name="Alessandro Rocchi" userId="4e3c5b7015e05f68" providerId="LiveId" clId="{B8D5AC2E-CD56-4F71-A6D3-563AD7A6B2DA}" dt="2022-10-16T17:30:59.824" v="1213" actId="478"/>
          <ac:spMkLst>
            <pc:docMk/>
            <pc:sldMk cId="1946802213" sldId="259"/>
            <ac:spMk id="45" creationId="{D63F1904-1629-0C87-6BD0-7978B76613F7}"/>
          </ac:spMkLst>
        </pc:spChg>
        <pc:spChg chg="add del mod">
          <ac:chgData name="Alessandro Rocchi" userId="4e3c5b7015e05f68" providerId="LiveId" clId="{B8D5AC2E-CD56-4F71-A6D3-563AD7A6B2DA}" dt="2022-10-16T17:30:59.824" v="1213" actId="478"/>
          <ac:spMkLst>
            <pc:docMk/>
            <pc:sldMk cId="1946802213" sldId="259"/>
            <ac:spMk id="49" creationId="{F891C76B-956B-4C97-3CE1-AD4D9888514C}"/>
          </ac:spMkLst>
        </pc:spChg>
        <pc:spChg chg="add del mod">
          <ac:chgData name="Alessandro Rocchi" userId="4e3c5b7015e05f68" providerId="LiveId" clId="{B8D5AC2E-CD56-4F71-A6D3-563AD7A6B2DA}" dt="2022-10-16T17:30:59.824" v="1213" actId="478"/>
          <ac:spMkLst>
            <pc:docMk/>
            <pc:sldMk cId="1946802213" sldId="259"/>
            <ac:spMk id="52" creationId="{B41D8D57-CB27-0BA5-548E-337F12E51658}"/>
          </ac:spMkLst>
        </pc:spChg>
        <pc:spChg chg="add del mod">
          <ac:chgData name="Alessandro Rocchi" userId="4e3c5b7015e05f68" providerId="LiveId" clId="{B8D5AC2E-CD56-4F71-A6D3-563AD7A6B2DA}" dt="2022-10-16T17:30:59.824" v="1213" actId="478"/>
          <ac:spMkLst>
            <pc:docMk/>
            <pc:sldMk cId="1946802213" sldId="259"/>
            <ac:spMk id="53" creationId="{F420C2C2-AF5D-1440-2BC9-5B2BEF830C6F}"/>
          </ac:spMkLst>
        </pc:spChg>
        <pc:spChg chg="add del mod">
          <ac:chgData name="Alessandro Rocchi" userId="4e3c5b7015e05f68" providerId="LiveId" clId="{B8D5AC2E-CD56-4F71-A6D3-563AD7A6B2DA}" dt="2022-10-16T17:30:59.824" v="1213" actId="478"/>
          <ac:spMkLst>
            <pc:docMk/>
            <pc:sldMk cId="1946802213" sldId="259"/>
            <ac:spMk id="65" creationId="{BD490D6D-F5BF-29C8-C828-FB080F5D222B}"/>
          </ac:spMkLst>
        </pc:spChg>
        <pc:spChg chg="add del mod">
          <ac:chgData name="Alessandro Rocchi" userId="4e3c5b7015e05f68" providerId="LiveId" clId="{B8D5AC2E-CD56-4F71-A6D3-563AD7A6B2DA}" dt="2022-10-16T17:30:59.824" v="1213" actId="478"/>
          <ac:spMkLst>
            <pc:docMk/>
            <pc:sldMk cId="1946802213" sldId="259"/>
            <ac:spMk id="66" creationId="{6F989E25-34F9-805E-6B00-BF6257F0F78F}"/>
          </ac:spMkLst>
        </pc:spChg>
        <pc:spChg chg="add del mod">
          <ac:chgData name="Alessandro Rocchi" userId="4e3c5b7015e05f68" providerId="LiveId" clId="{B8D5AC2E-CD56-4F71-A6D3-563AD7A6B2DA}" dt="2022-10-16T17:30:59.824" v="1213" actId="478"/>
          <ac:spMkLst>
            <pc:docMk/>
            <pc:sldMk cId="1946802213" sldId="259"/>
            <ac:spMk id="67" creationId="{5E52DC73-81F2-F8A7-D3D3-1D8199DB3433}"/>
          </ac:spMkLst>
        </pc:spChg>
        <pc:spChg chg="add del mod">
          <ac:chgData name="Alessandro Rocchi" userId="4e3c5b7015e05f68" providerId="LiveId" clId="{B8D5AC2E-CD56-4F71-A6D3-563AD7A6B2DA}" dt="2022-10-16T17:30:59.824" v="1213" actId="478"/>
          <ac:spMkLst>
            <pc:docMk/>
            <pc:sldMk cId="1946802213" sldId="259"/>
            <ac:spMk id="68" creationId="{E516B20B-0A4A-6A3A-7E0F-588085FAE8E8}"/>
          </ac:spMkLst>
        </pc:spChg>
        <pc:spChg chg="add del mod">
          <ac:chgData name="Alessandro Rocchi" userId="4e3c5b7015e05f68" providerId="LiveId" clId="{B8D5AC2E-CD56-4F71-A6D3-563AD7A6B2DA}" dt="2022-10-16T17:30:59.824" v="1213" actId="478"/>
          <ac:spMkLst>
            <pc:docMk/>
            <pc:sldMk cId="1946802213" sldId="259"/>
            <ac:spMk id="71" creationId="{06BE7822-A0CD-8A87-8A3E-4AED1D9329E4}"/>
          </ac:spMkLst>
        </pc:spChg>
        <pc:spChg chg="add del mod">
          <ac:chgData name="Alessandro Rocchi" userId="4e3c5b7015e05f68" providerId="LiveId" clId="{B8D5AC2E-CD56-4F71-A6D3-563AD7A6B2DA}" dt="2022-10-16T17:30:59.824" v="1213" actId="478"/>
          <ac:spMkLst>
            <pc:docMk/>
            <pc:sldMk cId="1946802213" sldId="259"/>
            <ac:spMk id="72" creationId="{F880B331-CDDB-249A-C344-FC69D9DAF02D}"/>
          </ac:spMkLst>
        </pc:spChg>
        <pc:spChg chg="add del mod">
          <ac:chgData name="Alessandro Rocchi" userId="4e3c5b7015e05f68" providerId="LiveId" clId="{B8D5AC2E-CD56-4F71-A6D3-563AD7A6B2DA}" dt="2022-10-16T17:30:59.824" v="1213" actId="478"/>
          <ac:spMkLst>
            <pc:docMk/>
            <pc:sldMk cId="1946802213" sldId="259"/>
            <ac:spMk id="79" creationId="{E06B060D-C92C-2B31-A77F-D0F755692DCD}"/>
          </ac:spMkLst>
        </pc:spChg>
        <pc:spChg chg="add del mod">
          <ac:chgData name="Alessandro Rocchi" userId="4e3c5b7015e05f68" providerId="LiveId" clId="{B8D5AC2E-CD56-4F71-A6D3-563AD7A6B2DA}" dt="2022-10-16T17:30:59.824" v="1213" actId="478"/>
          <ac:spMkLst>
            <pc:docMk/>
            <pc:sldMk cId="1946802213" sldId="259"/>
            <ac:spMk id="81" creationId="{84AF61A1-1486-C390-340F-5A3FFF740F35}"/>
          </ac:spMkLst>
        </pc:spChg>
        <pc:spChg chg="add del mod">
          <ac:chgData name="Alessandro Rocchi" userId="4e3c5b7015e05f68" providerId="LiveId" clId="{B8D5AC2E-CD56-4F71-A6D3-563AD7A6B2DA}" dt="2022-10-16T17:30:59.824" v="1213" actId="478"/>
          <ac:spMkLst>
            <pc:docMk/>
            <pc:sldMk cId="1946802213" sldId="259"/>
            <ac:spMk id="84" creationId="{7524D8BB-1BB1-6B73-699D-231080947190}"/>
          </ac:spMkLst>
        </pc:spChg>
        <pc:spChg chg="add del mod">
          <ac:chgData name="Alessandro Rocchi" userId="4e3c5b7015e05f68" providerId="LiveId" clId="{B8D5AC2E-CD56-4F71-A6D3-563AD7A6B2DA}" dt="2022-10-16T17:30:59.824" v="1213" actId="478"/>
          <ac:spMkLst>
            <pc:docMk/>
            <pc:sldMk cId="1946802213" sldId="259"/>
            <ac:spMk id="86" creationId="{C1E65623-A3CB-01AE-4582-B028CE3AD823}"/>
          </ac:spMkLst>
        </pc:spChg>
        <pc:spChg chg="add mod">
          <ac:chgData name="Alessandro Rocchi" userId="4e3c5b7015e05f68" providerId="LiveId" clId="{B8D5AC2E-CD56-4F71-A6D3-563AD7A6B2DA}" dt="2022-10-16T17:42:49.273" v="1454" actId="164"/>
          <ac:spMkLst>
            <pc:docMk/>
            <pc:sldMk cId="1946802213" sldId="259"/>
            <ac:spMk id="115" creationId="{B6BAC5D6-31D1-454E-4307-6B57E5163F12}"/>
          </ac:spMkLst>
        </pc:spChg>
        <pc:spChg chg="add mod">
          <ac:chgData name="Alessandro Rocchi" userId="4e3c5b7015e05f68" providerId="LiveId" clId="{B8D5AC2E-CD56-4F71-A6D3-563AD7A6B2DA}" dt="2022-10-16T17:42:49.273" v="1454" actId="164"/>
          <ac:spMkLst>
            <pc:docMk/>
            <pc:sldMk cId="1946802213" sldId="259"/>
            <ac:spMk id="116" creationId="{028B88E9-319A-D873-F523-A7B9CB665893}"/>
          </ac:spMkLst>
        </pc:spChg>
        <pc:spChg chg="add mod">
          <ac:chgData name="Alessandro Rocchi" userId="4e3c5b7015e05f68" providerId="LiveId" clId="{B8D5AC2E-CD56-4F71-A6D3-563AD7A6B2DA}" dt="2022-10-16T17:42:49.273" v="1454" actId="164"/>
          <ac:spMkLst>
            <pc:docMk/>
            <pc:sldMk cId="1946802213" sldId="259"/>
            <ac:spMk id="117" creationId="{206706DF-5E33-4B2E-9FC0-37755792D972}"/>
          </ac:spMkLst>
        </pc:spChg>
        <pc:spChg chg="add del">
          <ac:chgData name="Alessandro Rocchi" userId="4e3c5b7015e05f68" providerId="LiveId" clId="{B8D5AC2E-CD56-4F71-A6D3-563AD7A6B2DA}" dt="2022-10-16T17:34:09.456" v="1248" actId="478"/>
          <ac:spMkLst>
            <pc:docMk/>
            <pc:sldMk cId="1946802213" sldId="259"/>
            <ac:spMk id="118" creationId="{F6A0790F-C385-302D-C107-48F1FEE2E7E2}"/>
          </ac:spMkLst>
        </pc:spChg>
        <pc:spChg chg="add mod">
          <ac:chgData name="Alessandro Rocchi" userId="4e3c5b7015e05f68" providerId="LiveId" clId="{B8D5AC2E-CD56-4F71-A6D3-563AD7A6B2DA}" dt="2022-10-16T17:42:49.273" v="1454" actId="164"/>
          <ac:spMkLst>
            <pc:docMk/>
            <pc:sldMk cId="1946802213" sldId="259"/>
            <ac:spMk id="119" creationId="{1AB418AB-E28D-6364-484F-66BB611407D0}"/>
          </ac:spMkLst>
        </pc:spChg>
        <pc:spChg chg="add mod">
          <ac:chgData name="Alessandro Rocchi" userId="4e3c5b7015e05f68" providerId="LiveId" clId="{B8D5AC2E-CD56-4F71-A6D3-563AD7A6B2DA}" dt="2022-10-16T17:42:49.273" v="1454" actId="164"/>
          <ac:spMkLst>
            <pc:docMk/>
            <pc:sldMk cId="1946802213" sldId="259"/>
            <ac:spMk id="120" creationId="{1E566291-379D-F74D-9B1B-48E134BE0ABA}"/>
          </ac:spMkLst>
        </pc:spChg>
        <pc:spChg chg="add mod">
          <ac:chgData name="Alessandro Rocchi" userId="4e3c5b7015e05f68" providerId="LiveId" clId="{B8D5AC2E-CD56-4F71-A6D3-563AD7A6B2DA}" dt="2022-10-16T17:42:49.273" v="1454" actId="164"/>
          <ac:spMkLst>
            <pc:docMk/>
            <pc:sldMk cId="1946802213" sldId="259"/>
            <ac:spMk id="131" creationId="{D60BCEA0-B8C0-725C-14CD-21E4500F10E8}"/>
          </ac:spMkLst>
        </pc:spChg>
        <pc:spChg chg="add mod">
          <ac:chgData name="Alessandro Rocchi" userId="4e3c5b7015e05f68" providerId="LiveId" clId="{B8D5AC2E-CD56-4F71-A6D3-563AD7A6B2DA}" dt="2022-10-16T17:42:49.273" v="1454" actId="164"/>
          <ac:spMkLst>
            <pc:docMk/>
            <pc:sldMk cId="1946802213" sldId="259"/>
            <ac:spMk id="132" creationId="{90840E3C-4D3F-F438-42B0-965E36DBDDFE}"/>
          </ac:spMkLst>
        </pc:spChg>
        <pc:spChg chg="add mod">
          <ac:chgData name="Alessandro Rocchi" userId="4e3c5b7015e05f68" providerId="LiveId" clId="{B8D5AC2E-CD56-4F71-A6D3-563AD7A6B2DA}" dt="2022-10-16T17:42:49.273" v="1454" actId="164"/>
          <ac:spMkLst>
            <pc:docMk/>
            <pc:sldMk cId="1946802213" sldId="259"/>
            <ac:spMk id="133" creationId="{42B98E63-A8DF-DA48-F6F5-FB2D3F5E166A}"/>
          </ac:spMkLst>
        </pc:spChg>
        <pc:spChg chg="add mod">
          <ac:chgData name="Alessandro Rocchi" userId="4e3c5b7015e05f68" providerId="LiveId" clId="{B8D5AC2E-CD56-4F71-A6D3-563AD7A6B2DA}" dt="2022-10-17T18:50:20.090" v="3644" actId="790"/>
          <ac:spMkLst>
            <pc:docMk/>
            <pc:sldMk cId="1946802213" sldId="259"/>
            <ac:spMk id="134" creationId="{BAA7C1C8-A82E-496F-9EC5-CB77D38351A5}"/>
          </ac:spMkLst>
        </pc:spChg>
        <pc:spChg chg="add mod">
          <ac:chgData name="Alessandro Rocchi" userId="4e3c5b7015e05f68" providerId="LiveId" clId="{B8D5AC2E-CD56-4F71-A6D3-563AD7A6B2DA}" dt="2022-10-16T21:01:28.421" v="2413" actId="1076"/>
          <ac:spMkLst>
            <pc:docMk/>
            <pc:sldMk cId="1946802213" sldId="259"/>
            <ac:spMk id="135" creationId="{2F6FCA26-5ABC-45EB-16C7-5B09FBC2FE8C}"/>
          </ac:spMkLst>
        </pc:spChg>
        <pc:spChg chg="add mod">
          <ac:chgData name="Alessandro Rocchi" userId="4e3c5b7015e05f68" providerId="LiveId" clId="{B8D5AC2E-CD56-4F71-A6D3-563AD7A6B2DA}" dt="2022-10-16T17:42:49.273" v="1454" actId="164"/>
          <ac:spMkLst>
            <pc:docMk/>
            <pc:sldMk cId="1946802213" sldId="259"/>
            <ac:spMk id="136" creationId="{02974D9C-9C0A-72C0-2378-CABD712DCABC}"/>
          </ac:spMkLst>
        </pc:spChg>
        <pc:spChg chg="add mod">
          <ac:chgData name="Alessandro Rocchi" userId="4e3c5b7015e05f68" providerId="LiveId" clId="{B8D5AC2E-CD56-4F71-A6D3-563AD7A6B2DA}" dt="2022-10-16T17:42:49.273" v="1454" actId="164"/>
          <ac:spMkLst>
            <pc:docMk/>
            <pc:sldMk cId="1946802213" sldId="259"/>
            <ac:spMk id="137" creationId="{52A0D707-7920-D42A-FBF0-9EFAD08A3C21}"/>
          </ac:spMkLst>
        </pc:spChg>
        <pc:spChg chg="add mod">
          <ac:chgData name="Alessandro Rocchi" userId="4e3c5b7015e05f68" providerId="LiveId" clId="{B8D5AC2E-CD56-4F71-A6D3-563AD7A6B2DA}" dt="2022-10-16T17:42:49.273" v="1454" actId="164"/>
          <ac:spMkLst>
            <pc:docMk/>
            <pc:sldMk cId="1946802213" sldId="259"/>
            <ac:spMk id="138" creationId="{98696D2A-C08B-C7C3-433A-12E540448951}"/>
          </ac:spMkLst>
        </pc:spChg>
        <pc:spChg chg="add mod">
          <ac:chgData name="Alessandro Rocchi" userId="4e3c5b7015e05f68" providerId="LiveId" clId="{B8D5AC2E-CD56-4F71-A6D3-563AD7A6B2DA}" dt="2022-10-16T22:59:51.951" v="3289" actId="1076"/>
          <ac:spMkLst>
            <pc:docMk/>
            <pc:sldMk cId="1946802213" sldId="259"/>
            <ac:spMk id="151" creationId="{413C76A6-E0C7-C837-B231-9CDB9D40E3B5}"/>
          </ac:spMkLst>
        </pc:spChg>
        <pc:grpChg chg="add mod">
          <ac:chgData name="Alessandro Rocchi" userId="4e3c5b7015e05f68" providerId="LiveId" clId="{B8D5AC2E-CD56-4F71-A6D3-563AD7A6B2DA}" dt="2022-10-16T22:35:57.801" v="3019" actId="1076"/>
          <ac:grpSpMkLst>
            <pc:docMk/>
            <pc:sldMk cId="1946802213" sldId="259"/>
            <ac:grpSpMk id="4" creationId="{DBDA9F84-5974-CEF9-49F5-671A02EB56BC}"/>
          </ac:grpSpMkLst>
        </pc:grpChg>
        <pc:grpChg chg="add del mod">
          <ac:chgData name="Alessandro Rocchi" userId="4e3c5b7015e05f68" providerId="LiveId" clId="{B8D5AC2E-CD56-4F71-A6D3-563AD7A6B2DA}" dt="2022-10-16T17:30:59.824" v="1213" actId="478"/>
          <ac:grpSpMkLst>
            <pc:docMk/>
            <pc:sldMk cId="1946802213" sldId="259"/>
            <ac:grpSpMk id="34" creationId="{58553886-B2D6-41B7-988C-48074C0ABDAA}"/>
          </ac:grpSpMkLst>
        </pc:grpChg>
        <pc:grpChg chg="mod">
          <ac:chgData name="Alessandro Rocchi" userId="4e3c5b7015e05f68" providerId="LiveId" clId="{B8D5AC2E-CD56-4F71-A6D3-563AD7A6B2DA}" dt="2022-10-16T17:30:29.800" v="1205"/>
          <ac:grpSpMkLst>
            <pc:docMk/>
            <pc:sldMk cId="1946802213" sldId="259"/>
            <ac:grpSpMk id="37" creationId="{621B85C6-93B4-D5C5-737B-A08A2894CF77}"/>
          </ac:grpSpMkLst>
        </pc:grpChg>
        <pc:grpChg chg="add del mod">
          <ac:chgData name="Alessandro Rocchi" userId="4e3c5b7015e05f68" providerId="LiveId" clId="{B8D5AC2E-CD56-4F71-A6D3-563AD7A6B2DA}" dt="2022-10-16T17:30:59.824" v="1213" actId="478"/>
          <ac:grpSpMkLst>
            <pc:docMk/>
            <pc:sldMk cId="1946802213" sldId="259"/>
            <ac:grpSpMk id="56" creationId="{E559DD8C-803B-0EAD-616A-F8B7F1A18D82}"/>
          </ac:grpSpMkLst>
        </pc:grpChg>
        <pc:grpChg chg="add del mod">
          <ac:chgData name="Alessandro Rocchi" userId="4e3c5b7015e05f68" providerId="LiveId" clId="{B8D5AC2E-CD56-4F71-A6D3-563AD7A6B2DA}" dt="2022-10-16T17:30:59.824" v="1213" actId="478"/>
          <ac:grpSpMkLst>
            <pc:docMk/>
            <pc:sldMk cId="1946802213" sldId="259"/>
            <ac:grpSpMk id="74" creationId="{E5B0AA9F-F323-AD2A-1E1E-42915A544ABC}"/>
          </ac:grpSpMkLst>
        </pc:grpChg>
        <pc:grpChg chg="add mod">
          <ac:chgData name="Alessandro Rocchi" userId="4e3c5b7015e05f68" providerId="LiveId" clId="{B8D5AC2E-CD56-4F71-A6D3-563AD7A6B2DA}" dt="2022-10-16T20:35:57.211" v="2097" actId="164"/>
          <ac:grpSpMkLst>
            <pc:docMk/>
            <pc:sldMk cId="1946802213" sldId="259"/>
            <ac:grpSpMk id="152" creationId="{23D936B4-E0D3-3DB7-A37C-2874B9FFEBD5}"/>
          </ac:grpSpMkLst>
        </pc:grpChg>
        <pc:graphicFrameChg chg="add mod">
          <ac:chgData name="Alessandro Rocchi" userId="4e3c5b7015e05f68" providerId="LiveId" clId="{B8D5AC2E-CD56-4F71-A6D3-563AD7A6B2DA}" dt="2022-10-16T20:59:26.089" v="2396"/>
          <ac:graphicFrameMkLst>
            <pc:docMk/>
            <pc:sldMk cId="1946802213" sldId="259"/>
            <ac:graphicFrameMk id="2" creationId="{A960E531-BEBD-80A2-BC95-4D3296299786}"/>
          </ac:graphicFrameMkLst>
        </pc:graphicFrameChg>
        <pc:graphicFrameChg chg="add del mod">
          <ac:chgData name="Alessandro Rocchi" userId="4e3c5b7015e05f68" providerId="LiveId" clId="{B8D5AC2E-CD56-4F71-A6D3-563AD7A6B2DA}" dt="2022-10-16T15:13:11.020" v="433"/>
          <ac:graphicFrameMkLst>
            <pc:docMk/>
            <pc:sldMk cId="1946802213" sldId="259"/>
            <ac:graphicFrameMk id="5" creationId="{A42461DF-8DCB-44FE-F808-CA0CECB87BB0}"/>
          </ac:graphicFrameMkLst>
        </pc:graphicFrameChg>
        <pc:graphicFrameChg chg="add del mod">
          <ac:chgData name="Alessandro Rocchi" userId="4e3c5b7015e05f68" providerId="LiveId" clId="{B8D5AC2E-CD56-4F71-A6D3-563AD7A6B2DA}" dt="2022-10-16T15:13:11.020" v="433"/>
          <ac:graphicFrameMkLst>
            <pc:docMk/>
            <pc:sldMk cId="1946802213" sldId="259"/>
            <ac:graphicFrameMk id="6" creationId="{AE577216-32A5-A7E9-254D-DEA4BA454A8F}"/>
          </ac:graphicFrameMkLst>
        </pc:graphicFrameChg>
        <pc:graphicFrameChg chg="add del mod">
          <ac:chgData name="Alessandro Rocchi" userId="4e3c5b7015e05f68" providerId="LiveId" clId="{B8D5AC2E-CD56-4F71-A6D3-563AD7A6B2DA}" dt="2022-10-16T15:13:26.174" v="437"/>
          <ac:graphicFrameMkLst>
            <pc:docMk/>
            <pc:sldMk cId="1946802213" sldId="259"/>
            <ac:graphicFrameMk id="7" creationId="{68A8FD7A-53A2-5F1F-AC18-0990E9B3BD44}"/>
          </ac:graphicFrameMkLst>
        </pc:graphicFrameChg>
        <pc:graphicFrameChg chg="add del mod">
          <ac:chgData name="Alessandro Rocchi" userId="4e3c5b7015e05f68" providerId="LiveId" clId="{B8D5AC2E-CD56-4F71-A6D3-563AD7A6B2DA}" dt="2022-10-16T15:13:26.174" v="437"/>
          <ac:graphicFrameMkLst>
            <pc:docMk/>
            <pc:sldMk cId="1946802213" sldId="259"/>
            <ac:graphicFrameMk id="8" creationId="{BCE4FBCC-D603-7607-8BA7-AC6EE19B01DC}"/>
          </ac:graphicFrameMkLst>
        </pc:graphicFrameChg>
        <pc:picChg chg="add mod">
          <ac:chgData name="Alessandro Rocchi" userId="4e3c5b7015e05f68" providerId="LiveId" clId="{B8D5AC2E-CD56-4F71-A6D3-563AD7A6B2DA}" dt="2022-10-16T20:49:36.965" v="2132" actId="1076"/>
          <ac:picMkLst>
            <pc:docMk/>
            <pc:sldMk cId="1946802213" sldId="259"/>
            <ac:picMk id="3" creationId="{34B53CF4-C28B-BFE2-3677-F0404A732641}"/>
          </ac:picMkLst>
        </pc:picChg>
        <pc:picChg chg="add mod">
          <ac:chgData name="Alessandro Rocchi" userId="4e3c5b7015e05f68" providerId="LiveId" clId="{B8D5AC2E-CD56-4F71-A6D3-563AD7A6B2DA}" dt="2022-10-16T21:08:30.180" v="2432" actId="1076"/>
          <ac:picMkLst>
            <pc:docMk/>
            <pc:sldMk cId="1946802213" sldId="259"/>
            <ac:picMk id="6" creationId="{806DE59B-3C3B-E0D7-B268-F6A0063D814D}"/>
          </ac:picMkLst>
        </pc:picChg>
        <pc:picChg chg="add del mod">
          <ac:chgData name="Alessandro Rocchi" userId="4e3c5b7015e05f68" providerId="LiveId" clId="{B8D5AC2E-CD56-4F71-A6D3-563AD7A6B2DA}" dt="2022-10-16T17:28:25.430" v="1188" actId="478"/>
          <ac:picMkLst>
            <pc:docMk/>
            <pc:sldMk cId="1946802213" sldId="259"/>
            <ac:picMk id="18" creationId="{0599A3CF-DFC7-BE4D-E127-195041E4F786}"/>
          </ac:picMkLst>
        </pc:picChg>
        <pc:picChg chg="add mod">
          <ac:chgData name="Alessandro Rocchi" userId="4e3c5b7015e05f68" providerId="LiveId" clId="{B8D5AC2E-CD56-4F71-A6D3-563AD7A6B2DA}" dt="2022-10-16T20:49:21.639" v="2128" actId="1076"/>
          <ac:picMkLst>
            <pc:docMk/>
            <pc:sldMk cId="1946802213" sldId="259"/>
            <ac:picMk id="19" creationId="{F496C024-13F2-CAE2-50C4-A376B1C14EA1}"/>
          </ac:picMkLst>
        </pc:picChg>
        <pc:picChg chg="add mod">
          <ac:chgData name="Alessandro Rocchi" userId="4e3c5b7015e05f68" providerId="LiveId" clId="{B8D5AC2E-CD56-4F71-A6D3-563AD7A6B2DA}" dt="2022-10-16T17:42:49.273" v="1454" actId="164"/>
          <ac:picMkLst>
            <pc:docMk/>
            <pc:sldMk cId="1946802213" sldId="259"/>
            <ac:picMk id="150" creationId="{B804D470-23E1-518D-5AC7-B55379024E75}"/>
          </ac:picMkLst>
        </pc:picChg>
        <pc:cxnChg chg="add del mod">
          <ac:chgData name="Alessandro Rocchi" userId="4e3c5b7015e05f68" providerId="LiveId" clId="{B8D5AC2E-CD56-4F71-A6D3-563AD7A6B2DA}" dt="2022-10-16T15:13:26.174" v="437"/>
          <ac:cxnSpMkLst>
            <pc:docMk/>
            <pc:sldMk cId="1946802213" sldId="259"/>
            <ac:cxnSpMk id="15" creationId="{66AAC654-DF04-BA16-B827-733D9D69E4F4}"/>
          </ac:cxnSpMkLst>
        </pc:cxnChg>
        <pc:cxnChg chg="add del mod">
          <ac:chgData name="Alessandro Rocchi" userId="4e3c5b7015e05f68" providerId="LiveId" clId="{B8D5AC2E-CD56-4F71-A6D3-563AD7A6B2DA}" dt="2022-10-16T15:13:26.174" v="437"/>
          <ac:cxnSpMkLst>
            <pc:docMk/>
            <pc:sldMk cId="1946802213" sldId="259"/>
            <ac:cxnSpMk id="16" creationId="{F9D9D387-17A8-4107-C86D-5718AA4C25D5}"/>
          </ac:cxnSpMkLst>
        </pc:cxnChg>
        <pc:cxnChg chg="add del mod">
          <ac:chgData name="Alessandro Rocchi" userId="4e3c5b7015e05f68" providerId="LiveId" clId="{B8D5AC2E-CD56-4F71-A6D3-563AD7A6B2DA}" dt="2022-10-16T15:13:26.174" v="437"/>
          <ac:cxnSpMkLst>
            <pc:docMk/>
            <pc:sldMk cId="1946802213" sldId="259"/>
            <ac:cxnSpMk id="17" creationId="{B9862DDF-C472-E3BB-980C-7FE371FC1CD1}"/>
          </ac:cxnSpMkLst>
        </pc:cxnChg>
        <pc:cxnChg chg="add mod">
          <ac:chgData name="Alessandro Rocchi" userId="4e3c5b7015e05f68" providerId="LiveId" clId="{B8D5AC2E-CD56-4F71-A6D3-563AD7A6B2DA}" dt="2022-10-16T20:49:40.821" v="2133" actId="14100"/>
          <ac:cxnSpMkLst>
            <pc:docMk/>
            <pc:sldMk cId="1946802213" sldId="259"/>
            <ac:cxnSpMk id="20" creationId="{F5C26FB6-8CB4-5CC3-7151-509606301677}"/>
          </ac:cxnSpMkLst>
        </pc:cxnChg>
        <pc:cxnChg chg="add mod">
          <ac:chgData name="Alessandro Rocchi" userId="4e3c5b7015e05f68" providerId="LiveId" clId="{B8D5AC2E-CD56-4F71-A6D3-563AD7A6B2DA}" dt="2022-10-16T20:49:21.639" v="2128" actId="1076"/>
          <ac:cxnSpMkLst>
            <pc:docMk/>
            <pc:sldMk cId="1946802213" sldId="259"/>
            <ac:cxnSpMk id="21" creationId="{DCA700DF-7858-CD4D-064D-BF7CFC2E0812}"/>
          </ac:cxnSpMkLst>
        </pc:cxnChg>
        <pc:cxnChg chg="add del">
          <ac:chgData name="Alessandro Rocchi" userId="4e3c5b7015e05f68" providerId="LiveId" clId="{B8D5AC2E-CD56-4F71-A6D3-563AD7A6B2DA}" dt="2022-10-16T16:41:30.847" v="529" actId="478"/>
          <ac:cxnSpMkLst>
            <pc:docMk/>
            <pc:sldMk cId="1946802213" sldId="259"/>
            <ac:cxnSpMk id="30" creationId="{FCBC4224-0AFA-2B34-D962-5C4A814576F8}"/>
          </ac:cxnSpMkLst>
        </pc:cxnChg>
        <pc:cxnChg chg="add del mod">
          <ac:chgData name="Alessandro Rocchi" userId="4e3c5b7015e05f68" providerId="LiveId" clId="{B8D5AC2E-CD56-4F71-A6D3-563AD7A6B2DA}" dt="2022-10-16T17:30:59.824" v="1213" actId="478"/>
          <ac:cxnSpMkLst>
            <pc:docMk/>
            <pc:sldMk cId="1946802213" sldId="259"/>
            <ac:cxnSpMk id="41" creationId="{8D518AB7-3071-7A4B-B565-505968134EFC}"/>
          </ac:cxnSpMkLst>
        </pc:cxnChg>
        <pc:cxnChg chg="add del mod">
          <ac:chgData name="Alessandro Rocchi" userId="4e3c5b7015e05f68" providerId="LiveId" clId="{B8D5AC2E-CD56-4F71-A6D3-563AD7A6B2DA}" dt="2022-10-16T17:30:59.824" v="1213" actId="478"/>
          <ac:cxnSpMkLst>
            <pc:docMk/>
            <pc:sldMk cId="1946802213" sldId="259"/>
            <ac:cxnSpMk id="42" creationId="{91E2AB2F-5C05-9974-643F-05DAFA0620C0}"/>
          </ac:cxnSpMkLst>
        </pc:cxnChg>
        <pc:cxnChg chg="add del mod">
          <ac:chgData name="Alessandro Rocchi" userId="4e3c5b7015e05f68" providerId="LiveId" clId="{B8D5AC2E-CD56-4F71-A6D3-563AD7A6B2DA}" dt="2022-10-16T17:30:59.824" v="1213" actId="478"/>
          <ac:cxnSpMkLst>
            <pc:docMk/>
            <pc:sldMk cId="1946802213" sldId="259"/>
            <ac:cxnSpMk id="43" creationId="{9DB54905-B8EF-CD39-EC76-2C3F045A9E16}"/>
          </ac:cxnSpMkLst>
        </pc:cxnChg>
        <pc:cxnChg chg="add del mod">
          <ac:chgData name="Alessandro Rocchi" userId="4e3c5b7015e05f68" providerId="LiveId" clId="{B8D5AC2E-CD56-4F71-A6D3-563AD7A6B2DA}" dt="2022-10-16T17:30:59.824" v="1213" actId="478"/>
          <ac:cxnSpMkLst>
            <pc:docMk/>
            <pc:sldMk cId="1946802213" sldId="259"/>
            <ac:cxnSpMk id="44" creationId="{B5697BC6-505A-604D-7CB7-33029D40C085}"/>
          </ac:cxnSpMkLst>
        </pc:cxnChg>
        <pc:cxnChg chg="add del mod">
          <ac:chgData name="Alessandro Rocchi" userId="4e3c5b7015e05f68" providerId="LiveId" clId="{B8D5AC2E-CD56-4F71-A6D3-563AD7A6B2DA}" dt="2022-10-16T17:30:59.824" v="1213" actId="478"/>
          <ac:cxnSpMkLst>
            <pc:docMk/>
            <pc:sldMk cId="1946802213" sldId="259"/>
            <ac:cxnSpMk id="46" creationId="{3C5D664B-5032-A979-6CCB-0132A6A520C0}"/>
          </ac:cxnSpMkLst>
        </pc:cxnChg>
        <pc:cxnChg chg="add del mod">
          <ac:chgData name="Alessandro Rocchi" userId="4e3c5b7015e05f68" providerId="LiveId" clId="{B8D5AC2E-CD56-4F71-A6D3-563AD7A6B2DA}" dt="2022-10-16T17:30:59.824" v="1213" actId="478"/>
          <ac:cxnSpMkLst>
            <pc:docMk/>
            <pc:sldMk cId="1946802213" sldId="259"/>
            <ac:cxnSpMk id="47" creationId="{E08E18C8-7759-17DB-BEA5-54BB34E6742F}"/>
          </ac:cxnSpMkLst>
        </pc:cxnChg>
        <pc:cxnChg chg="add del mod">
          <ac:chgData name="Alessandro Rocchi" userId="4e3c5b7015e05f68" providerId="LiveId" clId="{B8D5AC2E-CD56-4F71-A6D3-563AD7A6B2DA}" dt="2022-10-16T17:30:59.824" v="1213" actId="478"/>
          <ac:cxnSpMkLst>
            <pc:docMk/>
            <pc:sldMk cId="1946802213" sldId="259"/>
            <ac:cxnSpMk id="48" creationId="{B5088CF4-234A-294A-628D-8A941B765756}"/>
          </ac:cxnSpMkLst>
        </pc:cxnChg>
        <pc:cxnChg chg="add del mod">
          <ac:chgData name="Alessandro Rocchi" userId="4e3c5b7015e05f68" providerId="LiveId" clId="{B8D5AC2E-CD56-4F71-A6D3-563AD7A6B2DA}" dt="2022-10-16T17:30:59.824" v="1213" actId="478"/>
          <ac:cxnSpMkLst>
            <pc:docMk/>
            <pc:sldMk cId="1946802213" sldId="259"/>
            <ac:cxnSpMk id="50" creationId="{307E8F29-F161-456E-9D06-7CBBD7D2AE91}"/>
          </ac:cxnSpMkLst>
        </pc:cxnChg>
        <pc:cxnChg chg="add del mod">
          <ac:chgData name="Alessandro Rocchi" userId="4e3c5b7015e05f68" providerId="LiveId" clId="{B8D5AC2E-CD56-4F71-A6D3-563AD7A6B2DA}" dt="2022-10-16T17:30:59.824" v="1213" actId="478"/>
          <ac:cxnSpMkLst>
            <pc:docMk/>
            <pc:sldMk cId="1946802213" sldId="259"/>
            <ac:cxnSpMk id="51" creationId="{BB8A4FAF-1960-576A-D3A5-2033C32E8AAE}"/>
          </ac:cxnSpMkLst>
        </pc:cxnChg>
        <pc:cxnChg chg="add del mod">
          <ac:chgData name="Alessandro Rocchi" userId="4e3c5b7015e05f68" providerId="LiveId" clId="{B8D5AC2E-CD56-4F71-A6D3-563AD7A6B2DA}" dt="2022-10-16T17:30:59.824" v="1213" actId="478"/>
          <ac:cxnSpMkLst>
            <pc:docMk/>
            <pc:sldMk cId="1946802213" sldId="259"/>
            <ac:cxnSpMk id="54" creationId="{BEACE58E-EC21-C8D2-BA9F-0C8A829B2AAB}"/>
          </ac:cxnSpMkLst>
        </pc:cxnChg>
        <pc:cxnChg chg="add del mod">
          <ac:chgData name="Alessandro Rocchi" userId="4e3c5b7015e05f68" providerId="LiveId" clId="{B8D5AC2E-CD56-4F71-A6D3-563AD7A6B2DA}" dt="2022-10-16T17:30:59.824" v="1213" actId="478"/>
          <ac:cxnSpMkLst>
            <pc:docMk/>
            <pc:sldMk cId="1946802213" sldId="259"/>
            <ac:cxnSpMk id="55" creationId="{4386404B-29AB-AD46-135F-FB4B338A7B31}"/>
          </ac:cxnSpMkLst>
        </pc:cxnChg>
        <pc:cxnChg chg="mod">
          <ac:chgData name="Alessandro Rocchi" userId="4e3c5b7015e05f68" providerId="LiveId" clId="{B8D5AC2E-CD56-4F71-A6D3-563AD7A6B2DA}" dt="2022-10-16T17:30:29.800" v="1205"/>
          <ac:cxnSpMkLst>
            <pc:docMk/>
            <pc:sldMk cId="1946802213" sldId="259"/>
            <ac:cxnSpMk id="57" creationId="{4B5087C4-FBA1-242B-9623-98FA326306ED}"/>
          </ac:cxnSpMkLst>
        </pc:cxnChg>
        <pc:cxnChg chg="mod">
          <ac:chgData name="Alessandro Rocchi" userId="4e3c5b7015e05f68" providerId="LiveId" clId="{B8D5AC2E-CD56-4F71-A6D3-563AD7A6B2DA}" dt="2022-10-16T17:30:29.800" v="1205"/>
          <ac:cxnSpMkLst>
            <pc:docMk/>
            <pc:sldMk cId="1946802213" sldId="259"/>
            <ac:cxnSpMk id="58" creationId="{D5553B7C-A5AB-9C47-9B8D-C5758F062C03}"/>
          </ac:cxnSpMkLst>
        </pc:cxnChg>
        <pc:cxnChg chg="mod">
          <ac:chgData name="Alessandro Rocchi" userId="4e3c5b7015e05f68" providerId="LiveId" clId="{B8D5AC2E-CD56-4F71-A6D3-563AD7A6B2DA}" dt="2022-10-16T17:30:29.800" v="1205"/>
          <ac:cxnSpMkLst>
            <pc:docMk/>
            <pc:sldMk cId="1946802213" sldId="259"/>
            <ac:cxnSpMk id="59" creationId="{E1EDD082-1ED9-A8C4-D84A-1E06DFD90308}"/>
          </ac:cxnSpMkLst>
        </pc:cxnChg>
        <pc:cxnChg chg="mod">
          <ac:chgData name="Alessandro Rocchi" userId="4e3c5b7015e05f68" providerId="LiveId" clId="{B8D5AC2E-CD56-4F71-A6D3-563AD7A6B2DA}" dt="2022-10-16T17:30:29.800" v="1205"/>
          <ac:cxnSpMkLst>
            <pc:docMk/>
            <pc:sldMk cId="1946802213" sldId="259"/>
            <ac:cxnSpMk id="60" creationId="{103805A3-3243-8DC7-B2BF-41895E0F408C}"/>
          </ac:cxnSpMkLst>
        </pc:cxnChg>
        <pc:cxnChg chg="mod">
          <ac:chgData name="Alessandro Rocchi" userId="4e3c5b7015e05f68" providerId="LiveId" clId="{B8D5AC2E-CD56-4F71-A6D3-563AD7A6B2DA}" dt="2022-10-16T17:30:29.800" v="1205"/>
          <ac:cxnSpMkLst>
            <pc:docMk/>
            <pc:sldMk cId="1946802213" sldId="259"/>
            <ac:cxnSpMk id="61" creationId="{29B1AA71-017C-9851-2ADA-869F70A50567}"/>
          </ac:cxnSpMkLst>
        </pc:cxnChg>
        <pc:cxnChg chg="mod">
          <ac:chgData name="Alessandro Rocchi" userId="4e3c5b7015e05f68" providerId="LiveId" clId="{B8D5AC2E-CD56-4F71-A6D3-563AD7A6B2DA}" dt="2022-10-16T17:30:29.800" v="1205"/>
          <ac:cxnSpMkLst>
            <pc:docMk/>
            <pc:sldMk cId="1946802213" sldId="259"/>
            <ac:cxnSpMk id="62" creationId="{3123DC3F-F2F3-5988-2E4A-674DC8D1AA4B}"/>
          </ac:cxnSpMkLst>
        </pc:cxnChg>
        <pc:cxnChg chg="add del mod">
          <ac:chgData name="Alessandro Rocchi" userId="4e3c5b7015e05f68" providerId="LiveId" clId="{B8D5AC2E-CD56-4F71-A6D3-563AD7A6B2DA}" dt="2022-10-16T17:30:59.824" v="1213" actId="478"/>
          <ac:cxnSpMkLst>
            <pc:docMk/>
            <pc:sldMk cId="1946802213" sldId="259"/>
            <ac:cxnSpMk id="63" creationId="{DF9CDD1A-9D79-5049-A9A0-617E383304DF}"/>
          </ac:cxnSpMkLst>
        </pc:cxnChg>
        <pc:cxnChg chg="add del mod">
          <ac:chgData name="Alessandro Rocchi" userId="4e3c5b7015e05f68" providerId="LiveId" clId="{B8D5AC2E-CD56-4F71-A6D3-563AD7A6B2DA}" dt="2022-10-16T17:30:59.824" v="1213" actId="478"/>
          <ac:cxnSpMkLst>
            <pc:docMk/>
            <pc:sldMk cId="1946802213" sldId="259"/>
            <ac:cxnSpMk id="64" creationId="{DBE03989-8122-7905-8502-33A33E478C34}"/>
          </ac:cxnSpMkLst>
        </pc:cxnChg>
        <pc:cxnChg chg="add del mod">
          <ac:chgData name="Alessandro Rocchi" userId="4e3c5b7015e05f68" providerId="LiveId" clId="{B8D5AC2E-CD56-4F71-A6D3-563AD7A6B2DA}" dt="2022-10-16T17:30:59.824" v="1213" actId="478"/>
          <ac:cxnSpMkLst>
            <pc:docMk/>
            <pc:sldMk cId="1946802213" sldId="259"/>
            <ac:cxnSpMk id="69" creationId="{5368D890-21B2-ECCE-AFFB-C1EF55A04EE1}"/>
          </ac:cxnSpMkLst>
        </pc:cxnChg>
        <pc:cxnChg chg="add del mod">
          <ac:chgData name="Alessandro Rocchi" userId="4e3c5b7015e05f68" providerId="LiveId" clId="{B8D5AC2E-CD56-4F71-A6D3-563AD7A6B2DA}" dt="2022-10-16T17:30:59.824" v="1213" actId="478"/>
          <ac:cxnSpMkLst>
            <pc:docMk/>
            <pc:sldMk cId="1946802213" sldId="259"/>
            <ac:cxnSpMk id="70" creationId="{9F3B7FF7-CEE8-E567-8D6A-CC20BFF3BBB7}"/>
          </ac:cxnSpMkLst>
        </pc:cxnChg>
        <pc:cxnChg chg="add del mod">
          <ac:chgData name="Alessandro Rocchi" userId="4e3c5b7015e05f68" providerId="LiveId" clId="{B8D5AC2E-CD56-4F71-A6D3-563AD7A6B2DA}" dt="2022-10-16T17:30:59.824" v="1213" actId="478"/>
          <ac:cxnSpMkLst>
            <pc:docMk/>
            <pc:sldMk cId="1946802213" sldId="259"/>
            <ac:cxnSpMk id="73" creationId="{C149798E-1FF1-D05D-9D40-297B93B30486}"/>
          </ac:cxnSpMkLst>
        </pc:cxnChg>
        <pc:cxnChg chg="mod">
          <ac:chgData name="Alessandro Rocchi" userId="4e3c5b7015e05f68" providerId="LiveId" clId="{B8D5AC2E-CD56-4F71-A6D3-563AD7A6B2DA}" dt="2022-10-16T17:30:29.800" v="1205"/>
          <ac:cxnSpMkLst>
            <pc:docMk/>
            <pc:sldMk cId="1946802213" sldId="259"/>
            <ac:cxnSpMk id="75" creationId="{9E23E286-3EB5-4226-AE9B-445143A0D349}"/>
          </ac:cxnSpMkLst>
        </pc:cxnChg>
        <pc:cxnChg chg="mod">
          <ac:chgData name="Alessandro Rocchi" userId="4e3c5b7015e05f68" providerId="LiveId" clId="{B8D5AC2E-CD56-4F71-A6D3-563AD7A6B2DA}" dt="2022-10-16T17:30:29.800" v="1205"/>
          <ac:cxnSpMkLst>
            <pc:docMk/>
            <pc:sldMk cId="1946802213" sldId="259"/>
            <ac:cxnSpMk id="76" creationId="{A1049001-4F40-01AE-0EB6-6DEA608B174E}"/>
          </ac:cxnSpMkLst>
        </pc:cxnChg>
        <pc:cxnChg chg="add del mod">
          <ac:chgData name="Alessandro Rocchi" userId="4e3c5b7015e05f68" providerId="LiveId" clId="{B8D5AC2E-CD56-4F71-A6D3-563AD7A6B2DA}" dt="2022-10-16T17:30:59.824" v="1213" actId="478"/>
          <ac:cxnSpMkLst>
            <pc:docMk/>
            <pc:sldMk cId="1946802213" sldId="259"/>
            <ac:cxnSpMk id="77" creationId="{6EB1D3E0-A4F4-D346-CA63-679C4C0B85BA}"/>
          </ac:cxnSpMkLst>
        </pc:cxnChg>
        <pc:cxnChg chg="add del mod">
          <ac:chgData name="Alessandro Rocchi" userId="4e3c5b7015e05f68" providerId="LiveId" clId="{B8D5AC2E-CD56-4F71-A6D3-563AD7A6B2DA}" dt="2022-10-16T17:30:59.824" v="1213" actId="478"/>
          <ac:cxnSpMkLst>
            <pc:docMk/>
            <pc:sldMk cId="1946802213" sldId="259"/>
            <ac:cxnSpMk id="78" creationId="{73CFE2DF-5707-9A15-2B9A-5B68C50F9267}"/>
          </ac:cxnSpMkLst>
        </pc:cxnChg>
        <pc:cxnChg chg="add del mod">
          <ac:chgData name="Alessandro Rocchi" userId="4e3c5b7015e05f68" providerId="LiveId" clId="{B8D5AC2E-CD56-4F71-A6D3-563AD7A6B2DA}" dt="2022-10-16T17:30:59.824" v="1213" actId="478"/>
          <ac:cxnSpMkLst>
            <pc:docMk/>
            <pc:sldMk cId="1946802213" sldId="259"/>
            <ac:cxnSpMk id="80" creationId="{0A596D1B-0CE6-0E38-9CF5-39FEE100F178}"/>
          </ac:cxnSpMkLst>
        </pc:cxnChg>
        <pc:cxnChg chg="add del mod">
          <ac:chgData name="Alessandro Rocchi" userId="4e3c5b7015e05f68" providerId="LiveId" clId="{B8D5AC2E-CD56-4F71-A6D3-563AD7A6B2DA}" dt="2022-10-16T17:30:59.824" v="1213" actId="478"/>
          <ac:cxnSpMkLst>
            <pc:docMk/>
            <pc:sldMk cId="1946802213" sldId="259"/>
            <ac:cxnSpMk id="82" creationId="{BC3F2606-3572-5C6F-CE9F-DC85F774F6FD}"/>
          </ac:cxnSpMkLst>
        </pc:cxnChg>
        <pc:cxnChg chg="add del mod">
          <ac:chgData name="Alessandro Rocchi" userId="4e3c5b7015e05f68" providerId="LiveId" clId="{B8D5AC2E-CD56-4F71-A6D3-563AD7A6B2DA}" dt="2022-10-16T17:30:59.824" v="1213" actId="478"/>
          <ac:cxnSpMkLst>
            <pc:docMk/>
            <pc:sldMk cId="1946802213" sldId="259"/>
            <ac:cxnSpMk id="83" creationId="{D540C5FA-4ECE-AF6B-D082-0A19EFB61879}"/>
          </ac:cxnSpMkLst>
        </pc:cxnChg>
        <pc:cxnChg chg="add del mod">
          <ac:chgData name="Alessandro Rocchi" userId="4e3c5b7015e05f68" providerId="LiveId" clId="{B8D5AC2E-CD56-4F71-A6D3-563AD7A6B2DA}" dt="2022-10-16T17:30:59.824" v="1213" actId="478"/>
          <ac:cxnSpMkLst>
            <pc:docMk/>
            <pc:sldMk cId="1946802213" sldId="259"/>
            <ac:cxnSpMk id="85" creationId="{ACC7E993-BC26-51E7-82DE-01D06F21AA79}"/>
          </ac:cxnSpMkLst>
        </pc:cxnChg>
        <pc:cxnChg chg="add mod">
          <ac:chgData name="Alessandro Rocchi" userId="4e3c5b7015e05f68" providerId="LiveId" clId="{B8D5AC2E-CD56-4F71-A6D3-563AD7A6B2DA}" dt="2022-10-16T17:42:49.273" v="1454" actId="164"/>
          <ac:cxnSpMkLst>
            <pc:docMk/>
            <pc:sldMk cId="1946802213" sldId="259"/>
            <ac:cxnSpMk id="122" creationId="{7E4AA113-2D8C-EDD5-E7D4-3EC21CC3B1F9}"/>
          </ac:cxnSpMkLst>
        </pc:cxnChg>
        <pc:cxnChg chg="add mod">
          <ac:chgData name="Alessandro Rocchi" userId="4e3c5b7015e05f68" providerId="LiveId" clId="{B8D5AC2E-CD56-4F71-A6D3-563AD7A6B2DA}" dt="2022-10-16T17:42:49.273" v="1454" actId="164"/>
          <ac:cxnSpMkLst>
            <pc:docMk/>
            <pc:sldMk cId="1946802213" sldId="259"/>
            <ac:cxnSpMk id="123" creationId="{1046AF5D-2E55-96B5-9441-F483E4A7D1AB}"/>
          </ac:cxnSpMkLst>
        </pc:cxnChg>
        <pc:cxnChg chg="add mod">
          <ac:chgData name="Alessandro Rocchi" userId="4e3c5b7015e05f68" providerId="LiveId" clId="{B8D5AC2E-CD56-4F71-A6D3-563AD7A6B2DA}" dt="2022-10-16T17:42:49.273" v="1454" actId="164"/>
          <ac:cxnSpMkLst>
            <pc:docMk/>
            <pc:sldMk cId="1946802213" sldId="259"/>
            <ac:cxnSpMk id="124" creationId="{F1333390-9652-2220-D1CB-8A25A8981F4E}"/>
          </ac:cxnSpMkLst>
        </pc:cxnChg>
        <pc:cxnChg chg="add mod">
          <ac:chgData name="Alessandro Rocchi" userId="4e3c5b7015e05f68" providerId="LiveId" clId="{B8D5AC2E-CD56-4F71-A6D3-563AD7A6B2DA}" dt="2022-10-16T17:42:49.273" v="1454" actId="164"/>
          <ac:cxnSpMkLst>
            <pc:docMk/>
            <pc:sldMk cId="1946802213" sldId="259"/>
            <ac:cxnSpMk id="125" creationId="{7251F7CA-5B56-E4A3-C040-8756540B80C5}"/>
          </ac:cxnSpMkLst>
        </pc:cxnChg>
        <pc:cxnChg chg="add mod">
          <ac:chgData name="Alessandro Rocchi" userId="4e3c5b7015e05f68" providerId="LiveId" clId="{B8D5AC2E-CD56-4F71-A6D3-563AD7A6B2DA}" dt="2022-10-16T17:42:49.273" v="1454" actId="164"/>
          <ac:cxnSpMkLst>
            <pc:docMk/>
            <pc:sldMk cId="1946802213" sldId="259"/>
            <ac:cxnSpMk id="127" creationId="{99C939CA-3D3A-2F95-9036-3A2BBEA000A2}"/>
          </ac:cxnSpMkLst>
        </pc:cxnChg>
        <pc:cxnChg chg="add mod">
          <ac:chgData name="Alessandro Rocchi" userId="4e3c5b7015e05f68" providerId="LiveId" clId="{B8D5AC2E-CD56-4F71-A6D3-563AD7A6B2DA}" dt="2022-10-17T20:48:50.554" v="3649" actId="14100"/>
          <ac:cxnSpMkLst>
            <pc:docMk/>
            <pc:sldMk cId="1946802213" sldId="259"/>
            <ac:cxnSpMk id="130" creationId="{65A0DEC0-BD4B-D428-19DB-E12F08772C1F}"/>
          </ac:cxnSpMkLst>
        </pc:cxnChg>
        <pc:cxnChg chg="add mod">
          <ac:chgData name="Alessandro Rocchi" userId="4e3c5b7015e05f68" providerId="LiveId" clId="{B8D5AC2E-CD56-4F71-A6D3-563AD7A6B2DA}" dt="2022-10-16T17:42:49.273" v="1454" actId="164"/>
          <ac:cxnSpMkLst>
            <pc:docMk/>
            <pc:sldMk cId="1946802213" sldId="259"/>
            <ac:cxnSpMk id="140" creationId="{D7F6D85B-05BE-0FCE-3667-D1B09812BF58}"/>
          </ac:cxnSpMkLst>
        </pc:cxnChg>
        <pc:cxnChg chg="add mod">
          <ac:chgData name="Alessandro Rocchi" userId="4e3c5b7015e05f68" providerId="LiveId" clId="{B8D5AC2E-CD56-4F71-A6D3-563AD7A6B2DA}" dt="2022-10-16T17:42:49.273" v="1454" actId="164"/>
          <ac:cxnSpMkLst>
            <pc:docMk/>
            <pc:sldMk cId="1946802213" sldId="259"/>
            <ac:cxnSpMk id="144" creationId="{B3C9AD4D-02D0-9103-8ECB-535C10102504}"/>
          </ac:cxnSpMkLst>
        </pc:cxnChg>
        <pc:cxnChg chg="add del">
          <ac:chgData name="Alessandro Rocchi" userId="4e3c5b7015e05f68" providerId="LiveId" clId="{B8D5AC2E-CD56-4F71-A6D3-563AD7A6B2DA}" dt="2022-10-16T17:42:24.836" v="1445" actId="478"/>
          <ac:cxnSpMkLst>
            <pc:docMk/>
            <pc:sldMk cId="1946802213" sldId="259"/>
            <ac:cxnSpMk id="146" creationId="{517D75D3-E341-2155-33C0-7DEC21A4C824}"/>
          </ac:cxnSpMkLst>
        </pc:cxnChg>
        <pc:cxnChg chg="add del">
          <ac:chgData name="Alessandro Rocchi" userId="4e3c5b7015e05f68" providerId="LiveId" clId="{B8D5AC2E-CD56-4F71-A6D3-563AD7A6B2DA}" dt="2022-10-16T17:41:13.085" v="1434" actId="478"/>
          <ac:cxnSpMkLst>
            <pc:docMk/>
            <pc:sldMk cId="1946802213" sldId="259"/>
            <ac:cxnSpMk id="148" creationId="{383FFC5A-B2C9-F39D-50BA-AA12D9D624E1}"/>
          </ac:cxnSpMkLst>
        </pc:cxnChg>
      </pc:sldChg>
      <pc:sldChg chg="addSp delSp modSp new del mod modClrScheme chgLayout">
        <pc:chgData name="Alessandro Rocchi" userId="4e3c5b7015e05f68" providerId="LiveId" clId="{B8D5AC2E-CD56-4F71-A6D3-563AD7A6B2DA}" dt="2022-10-16T17:16:35.694" v="1019" actId="47"/>
        <pc:sldMkLst>
          <pc:docMk/>
          <pc:sldMk cId="3754916396" sldId="260"/>
        </pc:sldMkLst>
        <pc:spChg chg="del">
          <ac:chgData name="Alessandro Rocchi" userId="4e3c5b7015e05f68" providerId="LiveId" clId="{B8D5AC2E-CD56-4F71-A6D3-563AD7A6B2DA}" dt="2022-10-16T14:56:27.491" v="159" actId="700"/>
          <ac:spMkLst>
            <pc:docMk/>
            <pc:sldMk cId="3754916396" sldId="260"/>
            <ac:spMk id="2" creationId="{61021E5D-F028-F8D1-A5C0-1749A0531096}"/>
          </ac:spMkLst>
        </pc:spChg>
        <pc:spChg chg="del">
          <ac:chgData name="Alessandro Rocchi" userId="4e3c5b7015e05f68" providerId="LiveId" clId="{B8D5AC2E-CD56-4F71-A6D3-563AD7A6B2DA}" dt="2022-10-16T14:56:27.491" v="159" actId="700"/>
          <ac:spMkLst>
            <pc:docMk/>
            <pc:sldMk cId="3754916396" sldId="260"/>
            <ac:spMk id="3" creationId="{1FB6C34E-3F8B-6B39-8A24-543B05A43A42}"/>
          </ac:spMkLst>
        </pc:spChg>
        <pc:spChg chg="del">
          <ac:chgData name="Alessandro Rocchi" userId="4e3c5b7015e05f68" providerId="LiveId" clId="{B8D5AC2E-CD56-4F71-A6D3-563AD7A6B2DA}" dt="2022-10-16T14:51:49.446" v="128" actId="478"/>
          <ac:spMkLst>
            <pc:docMk/>
            <pc:sldMk cId="3754916396" sldId="260"/>
            <ac:spMk id="4" creationId="{0D6A6D52-7361-71DC-4A91-8A7ACBB65FBA}"/>
          </ac:spMkLst>
        </pc:spChg>
        <pc:spChg chg="add mod">
          <ac:chgData name="Alessandro Rocchi" userId="4e3c5b7015e05f68" providerId="LiveId" clId="{B8D5AC2E-CD56-4F71-A6D3-563AD7A6B2DA}" dt="2022-10-16T17:09:38.860" v="820" actId="20577"/>
          <ac:spMkLst>
            <pc:docMk/>
            <pc:sldMk cId="3754916396" sldId="260"/>
            <ac:spMk id="7" creationId="{2243BA38-8E01-60CE-B87A-D3286FE075C5}"/>
          </ac:spMkLst>
        </pc:spChg>
        <pc:picChg chg="add del">
          <ac:chgData name="Alessandro Rocchi" userId="4e3c5b7015e05f68" providerId="LiveId" clId="{B8D5AC2E-CD56-4F71-A6D3-563AD7A6B2DA}" dt="2022-10-16T16:44:00.617" v="531" actId="21"/>
          <ac:picMkLst>
            <pc:docMk/>
            <pc:sldMk cId="3754916396" sldId="260"/>
            <ac:picMk id="6" creationId="{411DA771-48BB-BE77-3C95-CC688C51BA41}"/>
          </ac:picMkLst>
        </pc:picChg>
      </pc:sldChg>
      <pc:sldChg chg="addSp delSp modSp add mod modClrScheme chgLayout">
        <pc:chgData name="Alessandro Rocchi" userId="4e3c5b7015e05f68" providerId="LiveId" clId="{B8D5AC2E-CD56-4F71-A6D3-563AD7A6B2DA}" dt="2022-10-17T18:50:43.939" v="3647" actId="790"/>
        <pc:sldMkLst>
          <pc:docMk/>
          <pc:sldMk cId="3270808453" sldId="294"/>
        </pc:sldMkLst>
        <pc:spChg chg="mod ord">
          <ac:chgData name="Alessandro Rocchi" userId="4e3c5b7015e05f68" providerId="LiveId" clId="{B8D5AC2E-CD56-4F71-A6D3-563AD7A6B2DA}" dt="2022-10-17T18:50:43.939" v="3647" actId="790"/>
          <ac:spMkLst>
            <pc:docMk/>
            <pc:sldMk cId="3270808453" sldId="294"/>
            <ac:spMk id="2" creationId="{32C871B4-5C64-48FA-A44A-403442881B22}"/>
          </ac:spMkLst>
        </pc:spChg>
        <pc:spChg chg="add del mod">
          <ac:chgData name="Alessandro Rocchi" userId="4e3c5b7015e05f68" providerId="LiveId" clId="{B8D5AC2E-CD56-4F71-A6D3-563AD7A6B2DA}" dt="2022-10-16T22:31:24.449" v="3006" actId="20577"/>
          <ac:spMkLst>
            <pc:docMk/>
            <pc:sldMk cId="3270808453" sldId="294"/>
            <ac:spMk id="3" creationId="{4305942D-6294-78BE-6521-77DA4369FBC6}"/>
          </ac:spMkLst>
        </pc:spChg>
        <pc:spChg chg="add del mod">
          <ac:chgData name="Alessandro Rocchi" userId="4e3c5b7015e05f68" providerId="LiveId" clId="{B8D5AC2E-CD56-4F71-A6D3-563AD7A6B2DA}" dt="2022-10-16T22:13:10.542" v="2898" actId="767"/>
          <ac:spMkLst>
            <pc:docMk/>
            <pc:sldMk cId="3270808453" sldId="294"/>
            <ac:spMk id="5" creationId="{62874C8C-6933-BB7C-277D-B2D324380F43}"/>
          </ac:spMkLst>
        </pc:spChg>
        <pc:spChg chg="add del">
          <ac:chgData name="Alessandro Rocchi" userId="4e3c5b7015e05f68" providerId="LiveId" clId="{B8D5AC2E-CD56-4F71-A6D3-563AD7A6B2DA}" dt="2022-10-16T22:13:00.229" v="2897"/>
          <ac:spMkLst>
            <pc:docMk/>
            <pc:sldMk cId="3270808453" sldId="294"/>
            <ac:spMk id="7" creationId="{1FF44892-358B-2C44-F5AE-6DF5FA918A4C}"/>
          </ac:spMkLst>
        </pc:spChg>
        <pc:spChg chg="mod">
          <ac:chgData name="Alessandro Rocchi" userId="4e3c5b7015e05f68" providerId="LiveId" clId="{B8D5AC2E-CD56-4F71-A6D3-563AD7A6B2DA}" dt="2022-10-16T22:27:06.328" v="2960" actId="1076"/>
          <ac:spMkLst>
            <pc:docMk/>
            <pc:sldMk cId="3270808453" sldId="294"/>
            <ac:spMk id="12" creationId="{7FA592E1-A567-49B9-B7D6-9205F106D4EB}"/>
          </ac:spMkLst>
        </pc:spChg>
        <pc:spChg chg="add mod">
          <ac:chgData name="Alessandro Rocchi" userId="4e3c5b7015e05f68" providerId="LiveId" clId="{B8D5AC2E-CD56-4F71-A6D3-563AD7A6B2DA}" dt="2022-10-17T18:50:35.910" v="3646" actId="20577"/>
          <ac:spMkLst>
            <pc:docMk/>
            <pc:sldMk cId="3270808453" sldId="294"/>
            <ac:spMk id="14" creationId="{69F0EBD6-5A36-B7E1-407E-FEA76C31DF02}"/>
          </ac:spMkLst>
        </pc:spChg>
        <pc:spChg chg="add mod">
          <ac:chgData name="Alessandro Rocchi" userId="4e3c5b7015e05f68" providerId="LiveId" clId="{B8D5AC2E-CD56-4F71-A6D3-563AD7A6B2DA}" dt="2022-10-16T22:30:05.383" v="3000" actId="1076"/>
          <ac:spMkLst>
            <pc:docMk/>
            <pc:sldMk cId="3270808453" sldId="294"/>
            <ac:spMk id="15" creationId="{70A6B115-576C-A18D-E02F-CC8004B9AFCF}"/>
          </ac:spMkLst>
        </pc:spChg>
        <pc:spChg chg="add mod">
          <ac:chgData name="Alessandro Rocchi" userId="4e3c5b7015e05f68" providerId="LiveId" clId="{B8D5AC2E-CD56-4F71-A6D3-563AD7A6B2DA}" dt="2022-10-16T22:29:51.104" v="2995" actId="1076"/>
          <ac:spMkLst>
            <pc:docMk/>
            <pc:sldMk cId="3270808453" sldId="294"/>
            <ac:spMk id="16" creationId="{D9C70FB4-33F4-EBB2-1F85-45CAFABA089E}"/>
          </ac:spMkLst>
        </pc:spChg>
        <pc:picChg chg="add mod modCrop">
          <ac:chgData name="Alessandro Rocchi" userId="4e3c5b7015e05f68" providerId="LiveId" clId="{B8D5AC2E-CD56-4F71-A6D3-563AD7A6B2DA}" dt="2022-10-16T22:31:36.152" v="3007" actId="1076"/>
          <ac:picMkLst>
            <pc:docMk/>
            <pc:sldMk cId="3270808453" sldId="294"/>
            <ac:picMk id="9" creationId="{C9F0CB94-A482-82B7-CE2F-73402221CD33}"/>
          </ac:picMkLst>
        </pc:picChg>
        <pc:picChg chg="mod ord">
          <ac:chgData name="Alessandro Rocchi" userId="4e3c5b7015e05f68" providerId="LiveId" clId="{B8D5AC2E-CD56-4F71-A6D3-563AD7A6B2DA}" dt="2022-10-16T22:27:01.664" v="2959" actId="14100"/>
          <ac:picMkLst>
            <pc:docMk/>
            <pc:sldMk cId="3270808453" sldId="294"/>
            <ac:picMk id="10" creationId="{70DF23A6-4FEF-4295-8A43-D69B082157CD}"/>
          </ac:picMkLst>
        </pc:picChg>
        <pc:picChg chg="add mod modCrop">
          <ac:chgData name="Alessandro Rocchi" userId="4e3c5b7015e05f68" providerId="LiveId" clId="{B8D5AC2E-CD56-4F71-A6D3-563AD7A6B2DA}" dt="2022-10-16T22:31:36.152" v="3007" actId="1076"/>
          <ac:picMkLst>
            <pc:docMk/>
            <pc:sldMk cId="3270808453" sldId="294"/>
            <ac:picMk id="11" creationId="{0B58D566-2DCF-871B-4A83-67676F6C8F36}"/>
          </ac:picMkLst>
        </pc:picChg>
        <pc:cxnChg chg="mod">
          <ac:chgData name="Alessandro Rocchi" userId="4e3c5b7015e05f68" providerId="LiveId" clId="{B8D5AC2E-CD56-4F71-A6D3-563AD7A6B2DA}" dt="2022-10-16T22:26:12.736" v="2947" actId="14100"/>
          <ac:cxnSpMkLst>
            <pc:docMk/>
            <pc:sldMk cId="3270808453" sldId="294"/>
            <ac:cxnSpMk id="4" creationId="{00000000-0000-0000-0000-000000000000}"/>
          </ac:cxnSpMkLst>
        </pc:cxnChg>
        <pc:cxnChg chg="mod">
          <ac:chgData name="Alessandro Rocchi" userId="4e3c5b7015e05f68" providerId="LiveId" clId="{B8D5AC2E-CD56-4F71-A6D3-563AD7A6B2DA}" dt="2022-10-16T22:26:08.072" v="2946" actId="1076"/>
          <ac:cxnSpMkLst>
            <pc:docMk/>
            <pc:sldMk cId="3270808453" sldId="294"/>
            <ac:cxnSpMk id="6" creationId="{00000000-0000-0000-0000-000000000000}"/>
          </ac:cxnSpMkLst>
        </pc:cxnChg>
      </pc:sldChg>
      <pc:sldChg chg="addSp delSp modSp new mod modClrScheme chgLayout">
        <pc:chgData name="Alessandro Rocchi" userId="4e3c5b7015e05f68" providerId="LiveId" clId="{B8D5AC2E-CD56-4F71-A6D3-563AD7A6B2DA}" dt="2022-10-17T18:50:57.226" v="3648" actId="790"/>
        <pc:sldMkLst>
          <pc:docMk/>
          <pc:sldMk cId="1909333872" sldId="295"/>
        </pc:sldMkLst>
        <pc:spChg chg="del mod ord">
          <ac:chgData name="Alessandro Rocchi" userId="4e3c5b7015e05f68" providerId="LiveId" clId="{B8D5AC2E-CD56-4F71-A6D3-563AD7A6B2DA}" dt="2022-10-16T14:54:40.120" v="139" actId="700"/>
          <ac:spMkLst>
            <pc:docMk/>
            <pc:sldMk cId="1909333872" sldId="295"/>
            <ac:spMk id="2" creationId="{AC21B337-BE4F-8C1B-02EE-ED0A7A4E1ECF}"/>
          </ac:spMkLst>
        </pc:spChg>
        <pc:spChg chg="del mod ord">
          <ac:chgData name="Alessandro Rocchi" userId="4e3c5b7015e05f68" providerId="LiveId" clId="{B8D5AC2E-CD56-4F71-A6D3-563AD7A6B2DA}" dt="2022-10-16T14:54:40.120" v="139" actId="700"/>
          <ac:spMkLst>
            <pc:docMk/>
            <pc:sldMk cId="1909333872" sldId="295"/>
            <ac:spMk id="3" creationId="{FAB4BE2B-4434-F535-1EAD-6DC104191425}"/>
          </ac:spMkLst>
        </pc:spChg>
        <pc:spChg chg="del">
          <ac:chgData name="Alessandro Rocchi" userId="4e3c5b7015e05f68" providerId="LiveId" clId="{B8D5AC2E-CD56-4F71-A6D3-563AD7A6B2DA}" dt="2022-10-16T14:54:40.120" v="139" actId="700"/>
          <ac:spMkLst>
            <pc:docMk/>
            <pc:sldMk cId="1909333872" sldId="295"/>
            <ac:spMk id="4" creationId="{75057BDE-BB1A-BD6A-35E0-B72B2DD48047}"/>
          </ac:spMkLst>
        </pc:spChg>
        <pc:spChg chg="add mod ord">
          <ac:chgData name="Alessandro Rocchi" userId="4e3c5b7015e05f68" providerId="LiveId" clId="{B8D5AC2E-CD56-4F71-A6D3-563AD7A6B2DA}" dt="2022-10-17T18:50:57.226" v="3648" actId="790"/>
          <ac:spMkLst>
            <pc:docMk/>
            <pc:sldMk cId="1909333872" sldId="295"/>
            <ac:spMk id="5" creationId="{A0F0C3BD-A565-0625-04B0-AE84EAA6C6F1}"/>
          </ac:spMkLst>
        </pc:spChg>
        <pc:spChg chg="add mod ord">
          <ac:chgData name="Alessandro Rocchi" userId="4e3c5b7015e05f68" providerId="LiveId" clId="{B8D5AC2E-CD56-4F71-A6D3-563AD7A6B2DA}" dt="2022-10-17T10:08:09.347" v="3624" actId="790"/>
          <ac:spMkLst>
            <pc:docMk/>
            <pc:sldMk cId="1909333872" sldId="295"/>
            <ac:spMk id="6" creationId="{5D867B69-FCFE-A069-36CE-DD18F150F990}"/>
          </ac:spMkLst>
        </pc:spChg>
      </pc:sldChg>
      <pc:sldChg chg="addSp delSp modSp new mod ord">
        <pc:chgData name="Alessandro Rocchi" userId="4e3c5b7015e05f68" providerId="LiveId" clId="{B8D5AC2E-CD56-4F71-A6D3-563AD7A6B2DA}" dt="2022-10-18T09:45:50.944" v="3665" actId="20577"/>
        <pc:sldMkLst>
          <pc:docMk/>
          <pc:sldMk cId="2633788987" sldId="296"/>
        </pc:sldMkLst>
        <pc:spChg chg="add del mod">
          <ac:chgData name="Alessandro Rocchi" userId="4e3c5b7015e05f68" providerId="LiveId" clId="{B8D5AC2E-CD56-4F71-A6D3-563AD7A6B2DA}" dt="2022-10-16T17:11:04.096" v="850" actId="21"/>
          <ac:spMkLst>
            <pc:docMk/>
            <pc:sldMk cId="2633788987" sldId="296"/>
            <ac:spMk id="3" creationId="{45D783C4-A3BF-F8D0-30B4-F33A00B7FEB4}"/>
          </ac:spMkLst>
        </pc:spChg>
        <pc:spChg chg="add mod">
          <ac:chgData name="Alessandro Rocchi" userId="4e3c5b7015e05f68" providerId="LiveId" clId="{B8D5AC2E-CD56-4F71-A6D3-563AD7A6B2DA}" dt="2022-10-16T21:52:10.261" v="2876" actId="1036"/>
          <ac:spMkLst>
            <pc:docMk/>
            <pc:sldMk cId="2633788987" sldId="296"/>
            <ac:spMk id="3" creationId="{C3609FD4-7A24-8194-D91D-A0A1CF55BEB7}"/>
          </ac:spMkLst>
        </pc:spChg>
        <pc:spChg chg="add mod">
          <ac:chgData name="Alessandro Rocchi" userId="4e3c5b7015e05f68" providerId="LiveId" clId="{B8D5AC2E-CD56-4F71-A6D3-563AD7A6B2DA}" dt="2022-10-16T22:54:36.885" v="3257" actId="1076"/>
          <ac:spMkLst>
            <pc:docMk/>
            <pc:sldMk cId="2633788987" sldId="296"/>
            <ac:spMk id="4" creationId="{616E2D59-1DE4-72D7-498B-6FA717647FB6}"/>
          </ac:spMkLst>
        </pc:spChg>
        <pc:spChg chg="add del mod">
          <ac:chgData name="Alessandro Rocchi" userId="4e3c5b7015e05f68" providerId="LiveId" clId="{B8D5AC2E-CD56-4F71-A6D3-563AD7A6B2DA}" dt="2022-10-16T16:47:27.426" v="542" actId="478"/>
          <ac:spMkLst>
            <pc:docMk/>
            <pc:sldMk cId="2633788987" sldId="296"/>
            <ac:spMk id="4" creationId="{B2B775DB-C2FE-AFA3-E053-ECD91A79B470}"/>
          </ac:spMkLst>
        </pc:spChg>
        <pc:spChg chg="add mod">
          <ac:chgData name="Alessandro Rocchi" userId="4e3c5b7015e05f68" providerId="LiveId" clId="{B8D5AC2E-CD56-4F71-A6D3-563AD7A6B2DA}" dt="2022-10-17T18:49:44.081" v="3641" actId="1076"/>
          <ac:spMkLst>
            <pc:docMk/>
            <pc:sldMk cId="2633788987" sldId="296"/>
            <ac:spMk id="5" creationId="{DC39711C-406C-0CE8-B760-0A1CE2DCC786}"/>
          </ac:spMkLst>
        </pc:spChg>
        <pc:spChg chg="add mod">
          <ac:chgData name="Alessandro Rocchi" userId="4e3c5b7015e05f68" providerId="LiveId" clId="{B8D5AC2E-CD56-4F71-A6D3-563AD7A6B2DA}" dt="2022-10-17T18:49:11.859" v="3625" actId="790"/>
          <ac:spMkLst>
            <pc:docMk/>
            <pc:sldMk cId="2633788987" sldId="296"/>
            <ac:spMk id="6" creationId="{5751B103-36C4-2A2C-751A-C60A3E6AD2BF}"/>
          </ac:spMkLst>
        </pc:spChg>
        <pc:spChg chg="add mod ord">
          <ac:chgData name="Alessandro Rocchi" userId="4e3c5b7015e05f68" providerId="LiveId" clId="{B8D5AC2E-CD56-4F71-A6D3-563AD7A6B2DA}" dt="2022-10-16T21:18:57.868" v="2548" actId="1076"/>
          <ac:spMkLst>
            <pc:docMk/>
            <pc:sldMk cId="2633788987" sldId="296"/>
            <ac:spMk id="7" creationId="{3BBC1142-B0C8-4D7A-3C32-9B3457C47E3D}"/>
          </ac:spMkLst>
        </pc:spChg>
        <pc:spChg chg="add del mod">
          <ac:chgData name="Alessandro Rocchi" userId="4e3c5b7015e05f68" providerId="LiveId" clId="{B8D5AC2E-CD56-4F71-A6D3-563AD7A6B2DA}" dt="2022-10-16T17:11:04.096" v="850" actId="21"/>
          <ac:spMkLst>
            <pc:docMk/>
            <pc:sldMk cId="2633788987" sldId="296"/>
            <ac:spMk id="7" creationId="{8D7C1369-B0EA-706A-0616-B4D59D54E63E}"/>
          </ac:spMkLst>
        </pc:spChg>
        <pc:spChg chg="add mod">
          <ac:chgData name="Alessandro Rocchi" userId="4e3c5b7015e05f68" providerId="LiveId" clId="{B8D5AC2E-CD56-4F71-A6D3-563AD7A6B2DA}" dt="2022-10-16T21:30:46.803" v="2620" actId="1076"/>
          <ac:spMkLst>
            <pc:docMk/>
            <pc:sldMk cId="2633788987" sldId="296"/>
            <ac:spMk id="10" creationId="{DCD5D269-F366-85C2-AF10-39143059B2E6}"/>
          </ac:spMkLst>
        </pc:spChg>
        <pc:spChg chg="add mod">
          <ac:chgData name="Alessandro Rocchi" userId="4e3c5b7015e05f68" providerId="LiveId" clId="{B8D5AC2E-CD56-4F71-A6D3-563AD7A6B2DA}" dt="2022-10-16T23:07:29.327" v="3431" actId="1036"/>
          <ac:spMkLst>
            <pc:docMk/>
            <pc:sldMk cId="2633788987" sldId="296"/>
            <ac:spMk id="11" creationId="{675CBBE4-33EB-8B30-5E9B-756E71C4D193}"/>
          </ac:spMkLst>
        </pc:spChg>
        <pc:spChg chg="add mod">
          <ac:chgData name="Alessandro Rocchi" userId="4e3c5b7015e05f68" providerId="LiveId" clId="{B8D5AC2E-CD56-4F71-A6D3-563AD7A6B2DA}" dt="2022-10-16T23:07:29.327" v="3431" actId="1036"/>
          <ac:spMkLst>
            <pc:docMk/>
            <pc:sldMk cId="2633788987" sldId="296"/>
            <ac:spMk id="12" creationId="{21EA59F2-9731-954C-DB2B-9755B8180B0E}"/>
          </ac:spMkLst>
        </pc:spChg>
        <pc:spChg chg="add mod">
          <ac:chgData name="Alessandro Rocchi" userId="4e3c5b7015e05f68" providerId="LiveId" clId="{B8D5AC2E-CD56-4F71-A6D3-563AD7A6B2DA}" dt="2022-10-16T21:30:57.291" v="2622" actId="14100"/>
          <ac:spMkLst>
            <pc:docMk/>
            <pc:sldMk cId="2633788987" sldId="296"/>
            <ac:spMk id="13" creationId="{BD00ADE1-9C7D-3C9E-57E5-D4192CE0C503}"/>
          </ac:spMkLst>
        </pc:spChg>
        <pc:spChg chg="add mod">
          <ac:chgData name="Alessandro Rocchi" userId="4e3c5b7015e05f68" providerId="LiveId" clId="{B8D5AC2E-CD56-4F71-A6D3-563AD7A6B2DA}" dt="2022-10-17T18:49:51.739" v="3642" actId="790"/>
          <ac:spMkLst>
            <pc:docMk/>
            <pc:sldMk cId="2633788987" sldId="296"/>
            <ac:spMk id="14" creationId="{44051B3C-C586-5CB2-09E8-8BAA48758DD5}"/>
          </ac:spMkLst>
        </pc:spChg>
        <pc:spChg chg="add mod">
          <ac:chgData name="Alessandro Rocchi" userId="4e3c5b7015e05f68" providerId="LiveId" clId="{B8D5AC2E-CD56-4F71-A6D3-563AD7A6B2DA}" dt="2022-10-16T21:31:45.499" v="2636" actId="1076"/>
          <ac:spMkLst>
            <pc:docMk/>
            <pc:sldMk cId="2633788987" sldId="296"/>
            <ac:spMk id="15" creationId="{92ABDBDF-75AB-F7E5-1BE0-1546E4228E02}"/>
          </ac:spMkLst>
        </pc:spChg>
        <pc:spChg chg="add mod">
          <ac:chgData name="Alessandro Rocchi" userId="4e3c5b7015e05f68" providerId="LiveId" clId="{B8D5AC2E-CD56-4F71-A6D3-563AD7A6B2DA}" dt="2022-10-17T18:50:01.394" v="3643" actId="790"/>
          <ac:spMkLst>
            <pc:docMk/>
            <pc:sldMk cId="2633788987" sldId="296"/>
            <ac:spMk id="16" creationId="{C445F385-A1A1-9C6A-B845-D4EB98C945DD}"/>
          </ac:spMkLst>
        </pc:spChg>
        <pc:spChg chg="add mod">
          <ac:chgData name="Alessandro Rocchi" userId="4e3c5b7015e05f68" providerId="LiveId" clId="{B8D5AC2E-CD56-4F71-A6D3-563AD7A6B2DA}" dt="2022-10-16T22:58:53.831" v="3284" actId="1076"/>
          <ac:spMkLst>
            <pc:docMk/>
            <pc:sldMk cId="2633788987" sldId="296"/>
            <ac:spMk id="17" creationId="{1C342634-78AF-9A57-587E-160CB24B9271}"/>
          </ac:spMkLst>
        </pc:spChg>
        <pc:spChg chg="add mod">
          <ac:chgData name="Alessandro Rocchi" userId="4e3c5b7015e05f68" providerId="LiveId" clId="{B8D5AC2E-CD56-4F71-A6D3-563AD7A6B2DA}" dt="2022-10-16T22:58:53.831" v="3284" actId="1076"/>
          <ac:spMkLst>
            <pc:docMk/>
            <pc:sldMk cId="2633788987" sldId="296"/>
            <ac:spMk id="18" creationId="{FC46249D-2613-EA73-EAFA-1122424C9905}"/>
          </ac:spMkLst>
        </pc:spChg>
        <pc:spChg chg="add mod">
          <ac:chgData name="Alessandro Rocchi" userId="4e3c5b7015e05f68" providerId="LiveId" clId="{B8D5AC2E-CD56-4F71-A6D3-563AD7A6B2DA}" dt="2022-10-17T09:49:46.568" v="3433" actId="1036"/>
          <ac:spMkLst>
            <pc:docMk/>
            <pc:sldMk cId="2633788987" sldId="296"/>
            <ac:spMk id="19" creationId="{95B4431A-F5CB-6175-344C-47086453C92F}"/>
          </ac:spMkLst>
        </pc:spChg>
        <pc:spChg chg="add mod">
          <ac:chgData name="Alessandro Rocchi" userId="4e3c5b7015e05f68" providerId="LiveId" clId="{B8D5AC2E-CD56-4F71-A6D3-563AD7A6B2DA}" dt="2022-10-16T22:59:09.144" v="3287" actId="14100"/>
          <ac:spMkLst>
            <pc:docMk/>
            <pc:sldMk cId="2633788987" sldId="296"/>
            <ac:spMk id="21" creationId="{DE115750-F5FB-62D1-D1CB-D1EF2E0558CC}"/>
          </ac:spMkLst>
        </pc:spChg>
        <pc:spChg chg="add mod">
          <ac:chgData name="Alessandro Rocchi" userId="4e3c5b7015e05f68" providerId="LiveId" clId="{B8D5AC2E-CD56-4F71-A6D3-563AD7A6B2DA}" dt="2022-10-16T22:58:46.686" v="3283" actId="1076"/>
          <ac:spMkLst>
            <pc:docMk/>
            <pc:sldMk cId="2633788987" sldId="296"/>
            <ac:spMk id="22" creationId="{17C4E5B1-248E-AE93-BF87-F0A3BB104C93}"/>
          </ac:spMkLst>
        </pc:spChg>
        <pc:spChg chg="add mod">
          <ac:chgData name="Alessandro Rocchi" userId="4e3c5b7015e05f68" providerId="LiveId" clId="{B8D5AC2E-CD56-4F71-A6D3-563AD7A6B2DA}" dt="2022-10-17T20:55:15.777" v="3657" actId="207"/>
          <ac:spMkLst>
            <pc:docMk/>
            <pc:sldMk cId="2633788987" sldId="296"/>
            <ac:spMk id="25" creationId="{2EDDBD0E-41C1-6B59-C6C1-C1C77A055A94}"/>
          </ac:spMkLst>
        </pc:spChg>
        <pc:spChg chg="add mod">
          <ac:chgData name="Alessandro Rocchi" userId="4e3c5b7015e05f68" providerId="LiveId" clId="{B8D5AC2E-CD56-4F71-A6D3-563AD7A6B2DA}" dt="2022-10-17T18:49:24.090" v="3626" actId="790"/>
          <ac:spMkLst>
            <pc:docMk/>
            <pc:sldMk cId="2633788987" sldId="296"/>
            <ac:spMk id="38" creationId="{7F795726-0016-42D7-8059-0F308556C27C}"/>
          </ac:spMkLst>
        </pc:spChg>
        <pc:spChg chg="add mod">
          <ac:chgData name="Alessandro Rocchi" userId="4e3c5b7015e05f68" providerId="LiveId" clId="{B8D5AC2E-CD56-4F71-A6D3-563AD7A6B2DA}" dt="2022-10-18T09:45:50.944" v="3665" actId="20577"/>
          <ac:spMkLst>
            <pc:docMk/>
            <pc:sldMk cId="2633788987" sldId="296"/>
            <ac:spMk id="40" creationId="{3DD43791-69EF-B785-D5AD-0F294005B9E7}"/>
          </ac:spMkLst>
        </pc:spChg>
        <pc:spChg chg="add mod">
          <ac:chgData name="Alessandro Rocchi" userId="4e3c5b7015e05f68" providerId="LiveId" clId="{B8D5AC2E-CD56-4F71-A6D3-563AD7A6B2DA}" dt="2022-10-16T17:19:24.844" v="1052" actId="1076"/>
          <ac:spMkLst>
            <pc:docMk/>
            <pc:sldMk cId="2633788987" sldId="296"/>
            <ac:spMk id="41" creationId="{75D4E593-3290-9774-4F4E-A4F19DCA58CC}"/>
          </ac:spMkLst>
        </pc:spChg>
        <pc:spChg chg="add mod">
          <ac:chgData name="Alessandro Rocchi" userId="4e3c5b7015e05f68" providerId="LiveId" clId="{B8D5AC2E-CD56-4F71-A6D3-563AD7A6B2DA}" dt="2022-10-18T09:45:46.541" v="3664" actId="20577"/>
          <ac:spMkLst>
            <pc:docMk/>
            <pc:sldMk cId="2633788987" sldId="296"/>
            <ac:spMk id="42" creationId="{FF9613A5-FFEE-2972-5696-0AF7850620B2}"/>
          </ac:spMkLst>
        </pc:spChg>
        <pc:spChg chg="add mod">
          <ac:chgData name="Alessandro Rocchi" userId="4e3c5b7015e05f68" providerId="LiveId" clId="{B8D5AC2E-CD56-4F71-A6D3-563AD7A6B2DA}" dt="2022-10-16T22:58:53.831" v="3284" actId="1076"/>
          <ac:spMkLst>
            <pc:docMk/>
            <pc:sldMk cId="2633788987" sldId="296"/>
            <ac:spMk id="44" creationId="{CF1B9A0A-B5B2-E43F-C527-F4219F75C0A7}"/>
          </ac:spMkLst>
        </pc:spChg>
        <pc:graphicFrameChg chg="add del mod">
          <ac:chgData name="Alessandro Rocchi" userId="4e3c5b7015e05f68" providerId="LiveId" clId="{B8D5AC2E-CD56-4F71-A6D3-563AD7A6B2DA}" dt="2022-10-16T21:17:53.087" v="2522" actId="21"/>
          <ac:graphicFrameMkLst>
            <pc:docMk/>
            <pc:sldMk cId="2633788987" sldId="296"/>
            <ac:graphicFrameMk id="6" creationId="{85E8C2EF-2D89-736C-59BD-D32B04A6D595}"/>
          </ac:graphicFrameMkLst>
        </pc:graphicFrameChg>
        <pc:graphicFrameChg chg="add mod">
          <ac:chgData name="Alessandro Rocchi" userId="4e3c5b7015e05f68" providerId="LiveId" clId="{B8D5AC2E-CD56-4F71-A6D3-563AD7A6B2DA}" dt="2022-10-16T22:54:21.655" v="3244" actId="14100"/>
          <ac:graphicFrameMkLst>
            <pc:docMk/>
            <pc:sldMk cId="2633788987" sldId="296"/>
            <ac:graphicFrameMk id="8" creationId="{DA19B4F5-F949-8809-226A-344FF9945B03}"/>
          </ac:graphicFrameMkLst>
        </pc:graphicFrameChg>
        <pc:graphicFrameChg chg="add mod">
          <ac:chgData name="Alessandro Rocchi" userId="4e3c5b7015e05f68" providerId="LiveId" clId="{B8D5AC2E-CD56-4F71-A6D3-563AD7A6B2DA}" dt="2022-10-16T22:54:32.273" v="3256" actId="1036"/>
          <ac:graphicFrameMkLst>
            <pc:docMk/>
            <pc:sldMk cId="2633788987" sldId="296"/>
            <ac:graphicFrameMk id="9" creationId="{D79CD336-1A74-22DC-7159-DF7B8498783F}"/>
          </ac:graphicFrameMkLst>
        </pc:graphicFrameChg>
        <pc:graphicFrameChg chg="add mod">
          <ac:chgData name="Alessandro Rocchi" userId="4e3c5b7015e05f68" providerId="LiveId" clId="{B8D5AC2E-CD56-4F71-A6D3-563AD7A6B2DA}" dt="2022-10-16T21:52:16.835" v="2877" actId="14100"/>
          <ac:graphicFrameMkLst>
            <pc:docMk/>
            <pc:sldMk cId="2633788987" sldId="296"/>
            <ac:graphicFrameMk id="39" creationId="{785A8486-A15E-85C0-5B7D-289BE2DB31E4}"/>
          </ac:graphicFrameMkLst>
        </pc:graphicFrameChg>
        <pc:picChg chg="add mod">
          <ac:chgData name="Alessandro Rocchi" userId="4e3c5b7015e05f68" providerId="LiveId" clId="{B8D5AC2E-CD56-4F71-A6D3-563AD7A6B2DA}" dt="2022-10-16T21:25:53.369" v="2568" actId="1076"/>
          <ac:picMkLst>
            <pc:docMk/>
            <pc:sldMk cId="2633788987" sldId="296"/>
            <ac:picMk id="2" creationId="{8CCE23B0-4A2A-D7A6-6F37-B888ED73EA19}"/>
          </ac:picMkLst>
        </pc:picChg>
        <pc:picChg chg="add del mod modCrop">
          <ac:chgData name="Alessandro Rocchi" userId="4e3c5b7015e05f68" providerId="LiveId" clId="{B8D5AC2E-CD56-4F71-A6D3-563AD7A6B2DA}" dt="2022-10-16T17:11:04.096" v="850" actId="21"/>
          <ac:picMkLst>
            <pc:docMk/>
            <pc:sldMk cId="2633788987" sldId="296"/>
            <ac:picMk id="16" creationId="{17C8ADBA-4255-0FC5-6FD1-35592B53A0E7}"/>
          </ac:picMkLst>
        </pc:picChg>
        <pc:picChg chg="add del mod modCrop">
          <ac:chgData name="Alessandro Rocchi" userId="4e3c5b7015e05f68" providerId="LiveId" clId="{B8D5AC2E-CD56-4F71-A6D3-563AD7A6B2DA}" dt="2022-10-16T17:11:04.096" v="850" actId="21"/>
          <ac:picMkLst>
            <pc:docMk/>
            <pc:sldMk cId="2633788987" sldId="296"/>
            <ac:picMk id="18" creationId="{37D82D5F-30CF-7055-6B7D-92C8FFEF95B9}"/>
          </ac:picMkLst>
        </pc:picChg>
        <pc:picChg chg="add del mod">
          <ac:chgData name="Alessandro Rocchi" userId="4e3c5b7015e05f68" providerId="LiveId" clId="{B8D5AC2E-CD56-4F71-A6D3-563AD7A6B2DA}" dt="2022-10-16T17:04:15.386" v="678" actId="478"/>
          <ac:picMkLst>
            <pc:docMk/>
            <pc:sldMk cId="2633788987" sldId="296"/>
            <ac:picMk id="20" creationId="{FC30CB52-8F82-FA3C-3B18-99E378A469D0}"/>
          </ac:picMkLst>
        </pc:picChg>
        <pc:picChg chg="add del mod">
          <ac:chgData name="Alessandro Rocchi" userId="4e3c5b7015e05f68" providerId="LiveId" clId="{B8D5AC2E-CD56-4F71-A6D3-563AD7A6B2DA}" dt="2022-10-16T17:05:08.180" v="691" actId="478"/>
          <ac:picMkLst>
            <pc:docMk/>
            <pc:sldMk cId="2633788987" sldId="296"/>
            <ac:picMk id="22" creationId="{B3F6EBDE-DD5C-B0F6-06EC-626F89193D37}"/>
          </ac:picMkLst>
        </pc:picChg>
        <pc:picChg chg="add del mod modCrop">
          <ac:chgData name="Alessandro Rocchi" userId="4e3c5b7015e05f68" providerId="LiveId" clId="{B8D5AC2E-CD56-4F71-A6D3-563AD7A6B2DA}" dt="2022-10-16T17:11:04.096" v="850" actId="21"/>
          <ac:picMkLst>
            <pc:docMk/>
            <pc:sldMk cId="2633788987" sldId="296"/>
            <ac:picMk id="24" creationId="{12F18E8A-5F44-62B3-B971-15EC6E0EED92}"/>
          </ac:picMkLst>
        </pc:picChg>
        <pc:picChg chg="add del mod">
          <ac:chgData name="Alessandro Rocchi" userId="4e3c5b7015e05f68" providerId="LiveId" clId="{B8D5AC2E-CD56-4F71-A6D3-563AD7A6B2DA}" dt="2022-10-16T17:02:03.473" v="636" actId="478"/>
          <ac:picMkLst>
            <pc:docMk/>
            <pc:sldMk cId="2633788987" sldId="296"/>
            <ac:picMk id="26" creationId="{4BF14575-3CAE-D2C4-78C4-EDC4379877F5}"/>
          </ac:picMkLst>
        </pc:picChg>
        <pc:picChg chg="add del mod">
          <ac:chgData name="Alessandro Rocchi" userId="4e3c5b7015e05f68" providerId="LiveId" clId="{B8D5AC2E-CD56-4F71-A6D3-563AD7A6B2DA}" dt="2022-10-16T17:01:56.340" v="633" actId="478"/>
          <ac:picMkLst>
            <pc:docMk/>
            <pc:sldMk cId="2633788987" sldId="296"/>
            <ac:picMk id="28" creationId="{6FCEAC92-AC8F-87F8-700A-20D254A47B63}"/>
          </ac:picMkLst>
        </pc:picChg>
        <pc:picChg chg="add del mod">
          <ac:chgData name="Alessandro Rocchi" userId="4e3c5b7015e05f68" providerId="LiveId" clId="{B8D5AC2E-CD56-4F71-A6D3-563AD7A6B2DA}" dt="2022-10-16T17:02:37.667" v="647" actId="478"/>
          <ac:picMkLst>
            <pc:docMk/>
            <pc:sldMk cId="2633788987" sldId="296"/>
            <ac:picMk id="30" creationId="{2A2751CB-34D9-0C9A-C895-12967B057D7F}"/>
          </ac:picMkLst>
        </pc:picChg>
        <pc:picChg chg="add del mod modCrop">
          <ac:chgData name="Alessandro Rocchi" userId="4e3c5b7015e05f68" providerId="LiveId" clId="{B8D5AC2E-CD56-4F71-A6D3-563AD7A6B2DA}" dt="2022-10-16T17:11:04.096" v="850" actId="21"/>
          <ac:picMkLst>
            <pc:docMk/>
            <pc:sldMk cId="2633788987" sldId="296"/>
            <ac:picMk id="32" creationId="{52ADA440-5E4B-D085-C2A3-33B704F6027C}"/>
          </ac:picMkLst>
        </pc:picChg>
        <pc:picChg chg="add del mod">
          <ac:chgData name="Alessandro Rocchi" userId="4e3c5b7015e05f68" providerId="LiveId" clId="{B8D5AC2E-CD56-4F71-A6D3-563AD7A6B2DA}" dt="2022-10-16T21:26:10.421" v="2577" actId="478"/>
          <ac:picMkLst>
            <pc:docMk/>
            <pc:sldMk cId="2633788987" sldId="296"/>
            <ac:picMk id="43" creationId="{8E3FE379-F18E-9495-A939-416B554CC894}"/>
          </ac:picMkLst>
        </pc:picChg>
        <pc:cxnChg chg="add del">
          <ac:chgData name="Alessandro Rocchi" userId="4e3c5b7015e05f68" providerId="LiveId" clId="{B8D5AC2E-CD56-4F71-A6D3-563AD7A6B2DA}" dt="2022-10-16T16:48:10.808" v="550" actId="478"/>
          <ac:cxnSpMkLst>
            <pc:docMk/>
            <pc:sldMk cId="2633788987" sldId="296"/>
            <ac:cxnSpMk id="6" creationId="{8179098E-6C07-F9FB-266B-CEE727053694}"/>
          </ac:cxnSpMkLst>
        </pc:cxnChg>
        <pc:cxnChg chg="add del mod">
          <ac:chgData name="Alessandro Rocchi" userId="4e3c5b7015e05f68" providerId="LiveId" clId="{B8D5AC2E-CD56-4F71-A6D3-563AD7A6B2DA}" dt="2022-10-16T17:11:04.096" v="850" actId="21"/>
          <ac:cxnSpMkLst>
            <pc:docMk/>
            <pc:sldMk cId="2633788987" sldId="296"/>
            <ac:cxnSpMk id="9" creationId="{E1D7464F-6FAE-7508-9955-097DFE27C13C}"/>
          </ac:cxnSpMkLst>
        </pc:cxnChg>
        <pc:cxnChg chg="add del">
          <ac:chgData name="Alessandro Rocchi" userId="4e3c5b7015e05f68" providerId="LiveId" clId="{B8D5AC2E-CD56-4F71-A6D3-563AD7A6B2DA}" dt="2022-10-16T16:49:26.295" v="595" actId="478"/>
          <ac:cxnSpMkLst>
            <pc:docMk/>
            <pc:sldMk cId="2633788987" sldId="296"/>
            <ac:cxnSpMk id="11" creationId="{C0F56943-A513-C86B-4DA9-83828B8026AF}"/>
          </ac:cxnSpMkLst>
        </pc:cxnChg>
        <pc:cxnChg chg="add del mod">
          <ac:chgData name="Alessandro Rocchi" userId="4e3c5b7015e05f68" providerId="LiveId" clId="{B8D5AC2E-CD56-4F71-A6D3-563AD7A6B2DA}" dt="2022-10-16T17:11:04.096" v="850" actId="21"/>
          <ac:cxnSpMkLst>
            <pc:docMk/>
            <pc:sldMk cId="2633788987" sldId="296"/>
            <ac:cxnSpMk id="13" creationId="{F3E2BAFB-A668-8784-B7B7-1E244A414F22}"/>
          </ac:cxnSpMkLst>
        </pc:cxnChg>
        <pc:cxnChg chg="add mod">
          <ac:chgData name="Alessandro Rocchi" userId="4e3c5b7015e05f68" providerId="LiveId" clId="{B8D5AC2E-CD56-4F71-A6D3-563AD7A6B2DA}" dt="2022-10-16T22:58:53.831" v="3284" actId="1076"/>
          <ac:cxnSpMkLst>
            <pc:docMk/>
            <pc:sldMk cId="2633788987" sldId="296"/>
            <ac:cxnSpMk id="20" creationId="{5E64DEBC-1ED8-DAE3-7C24-9D8DE7037B35}"/>
          </ac:cxnSpMkLst>
        </pc:cxn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D:\OneDrive\Documenti\Cilindro_piccolo.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aless\AppData\Roaming\Microsoft\Excel\Cilindro_piccolo%20(version%201).xlsb"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aless\AppData\Roaming\Microsoft\Excel\Cilindro_piccolo%20(version%201).xlsb"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Cartel111"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391355335902162"/>
          <c:y val="3.2457820576736379E-2"/>
          <c:w val="0.69832455340245592"/>
          <c:h val="0.79819672383868245"/>
        </c:manualLayout>
      </c:layout>
      <c:scatterChart>
        <c:scatterStyle val="lineMarker"/>
        <c:varyColors val="0"/>
        <c:ser>
          <c:idx val="0"/>
          <c:order val="0"/>
          <c:tx>
            <c:strRef>
              <c:f>Foglio4!$D$1</c:f>
              <c:strCache>
                <c:ptCount val="1"/>
                <c:pt idx="0">
                  <c:v>D1</c:v>
                </c:pt>
              </c:strCache>
            </c:strRef>
          </c:tx>
          <c:spPr>
            <a:ln w="25400" cap="rnd">
              <a:noFill/>
              <a:round/>
            </a:ln>
            <a:effectLst/>
          </c:spPr>
          <c:marker>
            <c:symbol val="circle"/>
            <c:size val="5"/>
            <c:spPr>
              <a:solidFill>
                <a:schemeClr val="accent4"/>
              </a:solidFill>
              <a:ln w="9525">
                <a:solidFill>
                  <a:schemeClr val="accent4"/>
                </a:solidFill>
              </a:ln>
              <a:effectLst/>
            </c:spPr>
          </c:marker>
          <c:xVal>
            <c:numRef>
              <c:f>Foglio4!$C$2:$C$32</c:f>
              <c:numCache>
                <c:formatCode>General</c:formatCode>
                <c:ptCount val="31"/>
                <c:pt idx="0">
                  <c:v>0</c:v>
                </c:pt>
                <c:pt idx="1">
                  <c:v>9.9999999999997868E-3</c:v>
                </c:pt>
                <c:pt idx="2">
                  <c:v>1.9999999999999574E-2</c:v>
                </c:pt>
                <c:pt idx="3">
                  <c:v>3.0000000000000249E-2</c:v>
                </c:pt>
                <c:pt idx="4">
                  <c:v>4.0000000000000036E-2</c:v>
                </c:pt>
                <c:pt idx="5">
                  <c:v>4.9999999999999822E-2</c:v>
                </c:pt>
                <c:pt idx="6">
                  <c:v>5.9999999999999609E-2</c:v>
                </c:pt>
                <c:pt idx="7">
                  <c:v>6.9999999999999396E-2</c:v>
                </c:pt>
                <c:pt idx="8">
                  <c:v>8.0000000000000071E-2</c:v>
                </c:pt>
                <c:pt idx="9">
                  <c:v>8.9999999999999858E-2</c:v>
                </c:pt>
                <c:pt idx="10">
                  <c:v>9.9999999999999645E-2</c:v>
                </c:pt>
                <c:pt idx="11">
                  <c:v>0.10999999999999943</c:v>
                </c:pt>
                <c:pt idx="12">
                  <c:v>0.12000000000000011</c:v>
                </c:pt>
                <c:pt idx="13">
                  <c:v>0.12999999999999989</c:v>
                </c:pt>
                <c:pt idx="14">
                  <c:v>0.13999999999999968</c:v>
                </c:pt>
                <c:pt idx="15">
                  <c:v>0.14999999999999947</c:v>
                </c:pt>
                <c:pt idx="16">
                  <c:v>0.16000000000000014</c:v>
                </c:pt>
                <c:pt idx="17">
                  <c:v>0.16999999999999993</c:v>
                </c:pt>
                <c:pt idx="18">
                  <c:v>0.17999999999999972</c:v>
                </c:pt>
                <c:pt idx="19">
                  <c:v>0.1899999999999995</c:v>
                </c:pt>
                <c:pt idx="20">
                  <c:v>0.20000000000000018</c:v>
                </c:pt>
                <c:pt idx="21">
                  <c:v>0.20999999999999996</c:v>
                </c:pt>
                <c:pt idx="22">
                  <c:v>0.21999999999999975</c:v>
                </c:pt>
                <c:pt idx="23">
                  <c:v>0.22999999999999954</c:v>
                </c:pt>
                <c:pt idx="24">
                  <c:v>0.24000000000000021</c:v>
                </c:pt>
                <c:pt idx="25">
                  <c:v>0.24999999999999023</c:v>
                </c:pt>
                <c:pt idx="26">
                  <c:v>0.25999999999999002</c:v>
                </c:pt>
                <c:pt idx="27">
                  <c:v>0.2699999999999898</c:v>
                </c:pt>
                <c:pt idx="28">
                  <c:v>0.27999999999998959</c:v>
                </c:pt>
                <c:pt idx="29">
                  <c:v>0.28999999999999027</c:v>
                </c:pt>
                <c:pt idx="30">
                  <c:v>0.29999999999999005</c:v>
                </c:pt>
              </c:numCache>
            </c:numRef>
          </c:xVal>
          <c:yVal>
            <c:numRef>
              <c:f>Foglio4!$B$2:$B$32</c:f>
              <c:numCache>
                <c:formatCode>General</c:formatCode>
                <c:ptCount val="31"/>
                <c:pt idx="0">
                  <c:v>10873.135228320196</c:v>
                </c:pt>
                <c:pt idx="1">
                  <c:v>10859.03258859475</c:v>
                </c:pt>
                <c:pt idx="2">
                  <c:v>10844.966484205377</c:v>
                </c:pt>
                <c:pt idx="3">
                  <c:v>10830.936773359057</c:v>
                </c:pt>
                <c:pt idx="4">
                  <c:v>10816.943314995544</c:v>
                </c:pt>
                <c:pt idx="5">
                  <c:v>10802.985968782647</c:v>
                </c:pt>
                <c:pt idx="6">
                  <c:v>10789.064595111535</c:v>
                </c:pt>
                <c:pt idx="7">
                  <c:v>10775.179055092087</c:v>
                </c:pt>
                <c:pt idx="8">
                  <c:v>10761.329210548267</c:v>
                </c:pt>
                <c:pt idx="9">
                  <c:v>10747.514924013543</c:v>
                </c:pt>
                <c:pt idx="10">
                  <c:v>10733.736058726348</c:v>
                </c:pt>
                <c:pt idx="11">
                  <c:v>10719.992478625545</c:v>
                </c:pt>
                <c:pt idx="12">
                  <c:v>10706.284048345973</c:v>
                </c:pt>
                <c:pt idx="13">
                  <c:v>10692.610633213986</c:v>
                </c:pt>
                <c:pt idx="14">
                  <c:v>10678.97209924305</c:v>
                </c:pt>
                <c:pt idx="15">
                  <c:v>10665.368313129366</c:v>
                </c:pt>
                <c:pt idx="16">
                  <c:v>10651.799142247521</c:v>
                </c:pt>
                <c:pt idx="17">
                  <c:v>10638.264454646189</c:v>
                </c:pt>
                <c:pt idx="18">
                  <c:v>10624.764119043848</c:v>
                </c:pt>
                <c:pt idx="19">
                  <c:v>10611.298004824526</c:v>
                </c:pt>
                <c:pt idx="20">
                  <c:v>10597.865982033609</c:v>
                </c:pt>
                <c:pt idx="21">
                  <c:v>10584.467921373644</c:v>
                </c:pt>
                <c:pt idx="22">
                  <c:v>10571.10369420019</c:v>
                </c:pt>
                <c:pt idx="23">
                  <c:v>10557.77317251772</c:v>
                </c:pt>
                <c:pt idx="24">
                  <c:v>10544.476228975505</c:v>
                </c:pt>
                <c:pt idx="25">
                  <c:v>10531.212736863599</c:v>
                </c:pt>
                <c:pt idx="26">
                  <c:v>10517.982570108745</c:v>
                </c:pt>
                <c:pt idx="27">
                  <c:v>10504.785603270468</c:v>
                </c:pt>
                <c:pt idx="28">
                  <c:v>10491.621711537045</c:v>
                </c:pt>
                <c:pt idx="29">
                  <c:v>10478.490770721603</c:v>
                </c:pt>
                <c:pt idx="30">
                  <c:v>10465.392657258202</c:v>
                </c:pt>
              </c:numCache>
            </c:numRef>
          </c:yVal>
          <c:smooth val="0"/>
          <c:extLst>
            <c:ext xmlns:c16="http://schemas.microsoft.com/office/drawing/2014/chart" uri="{C3380CC4-5D6E-409C-BE32-E72D297353CC}">
              <c16:uniqueId val="{00000000-993D-4FAF-B909-63D18F0ED382}"/>
            </c:ext>
          </c:extLst>
        </c:ser>
        <c:ser>
          <c:idx val="1"/>
          <c:order val="1"/>
          <c:tx>
            <c:strRef>
              <c:f>Foglio4!$G$1</c:f>
              <c:strCache>
                <c:ptCount val="1"/>
                <c:pt idx="0">
                  <c:v>D2</c:v>
                </c:pt>
              </c:strCache>
            </c:strRef>
          </c:tx>
          <c:spPr>
            <a:ln w="25400" cap="rnd">
              <a:noFill/>
              <a:round/>
            </a:ln>
            <a:effectLst/>
          </c:spPr>
          <c:marker>
            <c:symbol val="circle"/>
            <c:size val="5"/>
            <c:spPr>
              <a:solidFill>
                <a:srgbClr val="00B050"/>
              </a:solidFill>
              <a:ln w="9525">
                <a:solidFill>
                  <a:srgbClr val="00B050"/>
                </a:solidFill>
              </a:ln>
              <a:effectLst/>
            </c:spPr>
          </c:marker>
          <c:xVal>
            <c:numRef>
              <c:f>Foglio4!$F$2:$F$32</c:f>
              <c:numCache>
                <c:formatCode>General</c:formatCode>
                <c:ptCount val="31"/>
                <c:pt idx="0">
                  <c:v>0</c:v>
                </c:pt>
                <c:pt idx="1">
                  <c:v>1.0000000000001563E-2</c:v>
                </c:pt>
                <c:pt idx="2">
                  <c:v>2.000000000000135E-2</c:v>
                </c:pt>
                <c:pt idx="3">
                  <c:v>3.0000000000001137E-2</c:v>
                </c:pt>
                <c:pt idx="4">
                  <c:v>4.0000000000011582E-2</c:v>
                </c:pt>
                <c:pt idx="5">
                  <c:v>5.0000000000011369E-2</c:v>
                </c:pt>
                <c:pt idx="6">
                  <c:v>6.0000000000011156E-2</c:v>
                </c:pt>
                <c:pt idx="7">
                  <c:v>7.0000000000010942E-2</c:v>
                </c:pt>
                <c:pt idx="8">
                  <c:v>8.0000000000010729E-2</c:v>
                </c:pt>
                <c:pt idx="9">
                  <c:v>9.0000000000010516E-2</c:v>
                </c:pt>
                <c:pt idx="10">
                  <c:v>0.1000000000000103</c:v>
                </c:pt>
                <c:pt idx="11">
                  <c:v>0.11000000000002075</c:v>
                </c:pt>
                <c:pt idx="12">
                  <c:v>0.12000000000002053</c:v>
                </c:pt>
                <c:pt idx="13">
                  <c:v>0.13000000000002032</c:v>
                </c:pt>
                <c:pt idx="14">
                  <c:v>0.14000000000002011</c:v>
                </c:pt>
                <c:pt idx="15">
                  <c:v>0.1500000000000199</c:v>
                </c:pt>
                <c:pt idx="16">
                  <c:v>0.16000000000002146</c:v>
                </c:pt>
                <c:pt idx="17">
                  <c:v>0.17000000000003013</c:v>
                </c:pt>
                <c:pt idx="18">
                  <c:v>0.18000000000002991</c:v>
                </c:pt>
                <c:pt idx="19">
                  <c:v>0.19000000000003148</c:v>
                </c:pt>
                <c:pt idx="20">
                  <c:v>0.20000000000003126</c:v>
                </c:pt>
                <c:pt idx="21">
                  <c:v>0.21000000000003105</c:v>
                </c:pt>
                <c:pt idx="22">
                  <c:v>0.22000000000003084</c:v>
                </c:pt>
                <c:pt idx="23">
                  <c:v>0.23000000000004128</c:v>
                </c:pt>
                <c:pt idx="24">
                  <c:v>0.24000000000004107</c:v>
                </c:pt>
                <c:pt idx="25">
                  <c:v>0.25000000000004086</c:v>
                </c:pt>
                <c:pt idx="26">
                  <c:v>0.26000000000004064</c:v>
                </c:pt>
                <c:pt idx="27">
                  <c:v>0.27000000000004043</c:v>
                </c:pt>
                <c:pt idx="28">
                  <c:v>0.28000000000004022</c:v>
                </c:pt>
                <c:pt idx="29">
                  <c:v>0.29000000000004</c:v>
                </c:pt>
                <c:pt idx="30">
                  <c:v>0.30000000000005045</c:v>
                </c:pt>
              </c:numCache>
            </c:numRef>
          </c:xVal>
          <c:yVal>
            <c:numRef>
              <c:f>Foglio4!$E$2:$E$32</c:f>
              <c:numCache>
                <c:formatCode>General</c:formatCode>
                <c:ptCount val="31"/>
                <c:pt idx="0">
                  <c:v>10849.535604527151</c:v>
                </c:pt>
                <c:pt idx="1">
                  <c:v>10837.079191663168</c:v>
                </c:pt>
                <c:pt idx="2">
                  <c:v>10824.651348553462</c:v>
                </c:pt>
                <c:pt idx="3">
                  <c:v>10812.251977020182</c:v>
                </c:pt>
                <c:pt idx="4">
                  <c:v>10799.880979334792</c:v>
                </c:pt>
                <c:pt idx="5">
                  <c:v>10787.538258215553</c:v>
                </c:pt>
                <c:pt idx="6">
                  <c:v>10775.223716824896</c:v>
                </c:pt>
                <c:pt idx="7">
                  <c:v>10762.937258766942</c:v>
                </c:pt>
                <c:pt idx="8">
                  <c:v>10750.678788084975</c:v>
                </c:pt>
                <c:pt idx="9">
                  <c:v>10738.448209258941</c:v>
                </c:pt>
                <c:pt idx="10">
                  <c:v>10726.245427202964</c:v>
                </c:pt>
                <c:pt idx="11">
                  <c:v>10714.070347262881</c:v>
                </c:pt>
                <c:pt idx="12">
                  <c:v>10701.92287521383</c:v>
                </c:pt>
                <c:pt idx="13">
                  <c:v>10689.802917257755</c:v>
                </c:pt>
                <c:pt idx="14">
                  <c:v>10677.710380021039</c:v>
                </c:pt>
                <c:pt idx="15">
                  <c:v>10665.645170552089</c:v>
                </c:pt>
                <c:pt idx="16">
                  <c:v>10653.607196318959</c:v>
                </c:pt>
                <c:pt idx="17">
                  <c:v>10641.596365206975</c:v>
                </c:pt>
                <c:pt idx="18">
                  <c:v>10629.612585516428</c:v>
                </c:pt>
                <c:pt idx="19">
                  <c:v>10617.655765960164</c:v>
                </c:pt>
                <c:pt idx="20">
                  <c:v>10605.725815661333</c:v>
                </c:pt>
                <c:pt idx="21">
                  <c:v>10593.822644151052</c:v>
                </c:pt>
                <c:pt idx="22">
                  <c:v>10581.94616136613</c:v>
                </c:pt>
                <c:pt idx="23">
                  <c:v>10570.096277646782</c:v>
                </c:pt>
                <c:pt idx="24">
                  <c:v>10558.272903734425</c:v>
                </c:pt>
                <c:pt idx="25">
                  <c:v>10546.47595076936</c:v>
                </c:pt>
                <c:pt idx="26">
                  <c:v>10534.705330288591</c:v>
                </c:pt>
                <c:pt idx="27">
                  <c:v>10522.96095422361</c:v>
                </c:pt>
                <c:pt idx="28">
                  <c:v>10511.242734898195</c:v>
                </c:pt>
                <c:pt idx="29">
                  <c:v>10499.550585026227</c:v>
                </c:pt>
                <c:pt idx="30">
                  <c:v>10487.884417709518</c:v>
                </c:pt>
              </c:numCache>
            </c:numRef>
          </c:yVal>
          <c:smooth val="0"/>
          <c:extLst>
            <c:ext xmlns:c16="http://schemas.microsoft.com/office/drawing/2014/chart" uri="{C3380CC4-5D6E-409C-BE32-E72D297353CC}">
              <c16:uniqueId val="{00000001-993D-4FAF-B909-63D18F0ED382}"/>
            </c:ext>
          </c:extLst>
        </c:ser>
        <c:ser>
          <c:idx val="2"/>
          <c:order val="2"/>
          <c:tx>
            <c:strRef>
              <c:f>Foglio4!$J$1</c:f>
              <c:strCache>
                <c:ptCount val="1"/>
                <c:pt idx="0">
                  <c:v>D3</c:v>
                </c:pt>
              </c:strCache>
            </c:strRef>
          </c:tx>
          <c:spPr>
            <a:ln w="25400" cap="rnd">
              <a:noFill/>
              <a:round/>
            </a:ln>
            <a:effectLst/>
          </c:spPr>
          <c:marker>
            <c:symbol val="circle"/>
            <c:size val="5"/>
            <c:spPr>
              <a:solidFill>
                <a:srgbClr val="FF0000"/>
              </a:solidFill>
              <a:ln w="9525">
                <a:solidFill>
                  <a:schemeClr val="tx1"/>
                </a:solidFill>
              </a:ln>
              <a:effectLst/>
            </c:spPr>
          </c:marker>
          <c:xVal>
            <c:numRef>
              <c:f>Foglio4!$L$2:$L$32</c:f>
              <c:numCache>
                <c:formatCode>General</c:formatCode>
                <c:ptCount val="31"/>
                <c:pt idx="0">
                  <c:v>0</c:v>
                </c:pt>
                <c:pt idx="1">
                  <c:v>9.9999999999997868E-3</c:v>
                </c:pt>
                <c:pt idx="2">
                  <c:v>2.0000000000000018E-2</c:v>
                </c:pt>
                <c:pt idx="3">
                  <c:v>2.9999999999999805E-2</c:v>
                </c:pt>
                <c:pt idx="4">
                  <c:v>4.0000000000000036E-2</c:v>
                </c:pt>
                <c:pt idx="5">
                  <c:v>4.9999999999999822E-2</c:v>
                </c:pt>
                <c:pt idx="6">
                  <c:v>5.9999999999999609E-2</c:v>
                </c:pt>
                <c:pt idx="7">
                  <c:v>6.999999999999984E-2</c:v>
                </c:pt>
                <c:pt idx="8">
                  <c:v>7.9999999999999627E-2</c:v>
                </c:pt>
                <c:pt idx="9">
                  <c:v>8.9999999999999858E-2</c:v>
                </c:pt>
                <c:pt idx="10">
                  <c:v>9.9999999999999645E-2</c:v>
                </c:pt>
                <c:pt idx="11">
                  <c:v>0.10999999999999988</c:v>
                </c:pt>
                <c:pt idx="12">
                  <c:v>0.11999999999999966</c:v>
                </c:pt>
                <c:pt idx="13">
                  <c:v>0.12999999999999989</c:v>
                </c:pt>
                <c:pt idx="14">
                  <c:v>0.13999999999999968</c:v>
                </c:pt>
                <c:pt idx="15">
                  <c:v>0.14999999999999991</c:v>
                </c:pt>
                <c:pt idx="16">
                  <c:v>0.1599999999999997</c:v>
                </c:pt>
                <c:pt idx="17">
                  <c:v>0.16999999999999993</c:v>
                </c:pt>
                <c:pt idx="18">
                  <c:v>0.17999999999999972</c:v>
                </c:pt>
                <c:pt idx="19">
                  <c:v>0.18999999999999995</c:v>
                </c:pt>
                <c:pt idx="20">
                  <c:v>0.19999999999999973</c:v>
                </c:pt>
                <c:pt idx="21">
                  <c:v>0.20999999999999996</c:v>
                </c:pt>
                <c:pt idx="22">
                  <c:v>0.21999999999999975</c:v>
                </c:pt>
                <c:pt idx="23">
                  <c:v>0.22999999999999998</c:v>
                </c:pt>
                <c:pt idx="24">
                  <c:v>0.23999999999999977</c:v>
                </c:pt>
                <c:pt idx="25">
                  <c:v>0.25</c:v>
                </c:pt>
                <c:pt idx="26">
                  <c:v>0.25999999999999002</c:v>
                </c:pt>
                <c:pt idx="27">
                  <c:v>0.2699999999999898</c:v>
                </c:pt>
                <c:pt idx="28">
                  <c:v>0.27999999999999003</c:v>
                </c:pt>
                <c:pt idx="29">
                  <c:v>0.28999999999998982</c:v>
                </c:pt>
                <c:pt idx="30">
                  <c:v>0.29999999999998961</c:v>
                </c:pt>
              </c:numCache>
            </c:numRef>
          </c:xVal>
          <c:yVal>
            <c:numRef>
              <c:f>Foglio4!$K$2:$K$32</c:f>
              <c:numCache>
                <c:formatCode>General</c:formatCode>
                <c:ptCount val="31"/>
                <c:pt idx="0">
                  <c:v>11093.480818370765</c:v>
                </c:pt>
                <c:pt idx="1">
                  <c:v>11063.579252822596</c:v>
                </c:pt>
                <c:pt idx="2">
                  <c:v>11033.838448379523</c:v>
                </c:pt>
                <c:pt idx="3">
                  <c:v>11004.25711205679</c:v>
                </c:pt>
                <c:pt idx="4">
                  <c:v>10974.83396469835</c:v>
                </c:pt>
                <c:pt idx="5">
                  <c:v>10945.567740792489</c:v>
                </c:pt>
                <c:pt idx="6">
                  <c:v>10916.457188290382</c:v>
                </c:pt>
                <c:pt idx="7">
                  <c:v>10887.501068427542</c:v>
                </c:pt>
                <c:pt idx="8">
                  <c:v>10858.698155548103</c:v>
                </c:pt>
                <c:pt idx="9">
                  <c:v>10830.047236931881</c:v>
                </c:pt>
                <c:pt idx="10">
                  <c:v>10801.547112624166</c:v>
                </c:pt>
                <c:pt idx="11">
                  <c:v>10773.196595268197</c:v>
                </c:pt>
                <c:pt idx="12">
                  <c:v>10744.99450994027</c:v>
                </c:pt>
                <c:pt idx="13">
                  <c:v>10716.939693987422</c:v>
                </c:pt>
                <c:pt idx="14">
                  <c:v>10689.030996867665</c:v>
                </c:pt>
                <c:pt idx="15">
                  <c:v>10661.267279992682</c:v>
                </c:pt>
                <c:pt idx="16">
                  <c:v>10633.647416573012</c:v>
                </c:pt>
                <c:pt idx="17">
                  <c:v>10606.170291465589</c:v>
                </c:pt>
                <c:pt idx="18">
                  <c:v>10578.834801023668</c:v>
                </c:pt>
                <c:pt idx="19">
                  <c:v>10551.639852949056</c:v>
                </c:pt>
                <c:pt idx="20">
                  <c:v>10524.584366146624</c:v>
                </c:pt>
                <c:pt idx="21">
                  <c:v>10497.667270581031</c:v>
                </c:pt>
                <c:pt idx="22">
                  <c:v>10470.887507135672</c:v>
                </c:pt>
                <c:pt idx="23">
                  <c:v>10444.244027473747</c:v>
                </c:pt>
                <c:pt idx="24">
                  <c:v>10417.73579390148</c:v>
                </c:pt>
                <c:pt idx="25">
                  <c:v>10391.361779233373</c:v>
                </c:pt>
                <c:pt idx="26">
                  <c:v>10365.120966659581</c:v>
                </c:pt>
                <c:pt idx="27">
                  <c:v>10339.012349615097</c:v>
                </c:pt>
                <c:pt idx="28">
                  <c:v>10313.03493165124</c:v>
                </c:pt>
                <c:pt idx="29">
                  <c:v>10287.187726308755</c:v>
                </c:pt>
                <c:pt idx="30">
                  <c:v>10261.469756992983</c:v>
                </c:pt>
              </c:numCache>
            </c:numRef>
          </c:yVal>
          <c:smooth val="0"/>
          <c:extLst>
            <c:ext xmlns:c16="http://schemas.microsoft.com/office/drawing/2014/chart" uri="{C3380CC4-5D6E-409C-BE32-E72D297353CC}">
              <c16:uniqueId val="{00000002-993D-4FAF-B909-63D18F0ED382}"/>
            </c:ext>
          </c:extLst>
        </c:ser>
        <c:dLbls>
          <c:showLegendKey val="0"/>
          <c:showVal val="0"/>
          <c:showCatName val="0"/>
          <c:showSerName val="0"/>
          <c:showPercent val="0"/>
          <c:showBubbleSize val="0"/>
        </c:dLbls>
        <c:axId val="1016202240"/>
        <c:axId val="1016203872"/>
      </c:scatterChart>
      <c:valAx>
        <c:axId val="1016202240"/>
        <c:scaling>
          <c:orientation val="minMax"/>
          <c:max val="0.30000000000000004"/>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300" b="1" i="0" u="none" strike="noStrike" kern="1200" baseline="0">
                    <a:solidFill>
                      <a:schemeClr val="tx1">
                        <a:lumMod val="65000"/>
                        <a:lumOff val="35000"/>
                      </a:schemeClr>
                    </a:solidFill>
                    <a:latin typeface="+mn-lt"/>
                    <a:ea typeface="+mn-ea"/>
                    <a:cs typeface="+mn-cs"/>
                  </a:defRPr>
                </a:pPr>
                <a:r>
                  <a:rPr lang="en-US" sz="1300" b="1" i="0" baseline="0"/>
                  <a:t>Position (mm)</a:t>
                </a:r>
              </a:p>
            </c:rich>
          </c:tx>
          <c:overlay val="0"/>
          <c:spPr>
            <a:noFill/>
            <a:ln>
              <a:noFill/>
            </a:ln>
            <a:effectLst/>
          </c:spPr>
          <c:txPr>
            <a:bodyPr rot="0" spcFirstLastPara="1" vertOverflow="ellipsis" vert="horz" wrap="square" anchor="ctr" anchorCtr="1"/>
            <a:lstStyle/>
            <a:p>
              <a:pPr>
                <a:defRPr sz="13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300" b="1" i="0" u="none" strike="noStrike" kern="1200" baseline="0">
                <a:solidFill>
                  <a:schemeClr val="tx1">
                    <a:lumMod val="65000"/>
                    <a:lumOff val="35000"/>
                  </a:schemeClr>
                </a:solidFill>
                <a:latin typeface="+mn-lt"/>
                <a:ea typeface="+mn-ea"/>
                <a:cs typeface="+mn-cs"/>
              </a:defRPr>
            </a:pPr>
            <a:endParaRPr lang="en-US"/>
          </a:p>
        </c:txPr>
        <c:crossAx val="1016203872"/>
        <c:crosses val="autoZero"/>
        <c:crossBetween val="midCat"/>
      </c:valAx>
      <c:valAx>
        <c:axId val="10162038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00" b="0" i="0" u="none" strike="noStrike" kern="1200" baseline="0">
                    <a:solidFill>
                      <a:schemeClr val="tx1">
                        <a:lumMod val="65000"/>
                        <a:lumOff val="35000"/>
                      </a:schemeClr>
                    </a:solidFill>
                    <a:latin typeface="+mn-lt"/>
                    <a:ea typeface="+mn-ea"/>
                    <a:cs typeface="+mn-cs"/>
                  </a:defRPr>
                </a:pPr>
                <a:r>
                  <a:rPr lang="en-US" sz="1300" baseline="0"/>
                  <a:t>E (V/mm)</a:t>
                </a:r>
              </a:p>
            </c:rich>
          </c:tx>
          <c:overlay val="0"/>
          <c:spPr>
            <a:noFill/>
            <a:ln>
              <a:noFill/>
            </a:ln>
            <a:effectLst/>
          </c:spPr>
          <c:txPr>
            <a:bodyPr rot="-5400000" spcFirstLastPara="1" vertOverflow="ellipsis" vert="horz" wrap="square" anchor="ctr" anchorCtr="1"/>
            <a:lstStyle/>
            <a:p>
              <a:pPr>
                <a:defRPr sz="13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300" b="1" i="0" u="none" strike="noStrike" kern="1200" baseline="0">
                <a:solidFill>
                  <a:schemeClr val="tx1">
                    <a:lumMod val="65000"/>
                    <a:lumOff val="35000"/>
                  </a:schemeClr>
                </a:solidFill>
                <a:latin typeface="+mn-lt"/>
                <a:ea typeface="+mn-ea"/>
                <a:cs typeface="+mn-cs"/>
              </a:defRPr>
            </a:pPr>
            <a:endParaRPr lang="en-US"/>
          </a:p>
        </c:txPr>
        <c:crossAx val="1016202240"/>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7469816272965873E-2"/>
          <c:y val="0.17171296296296296"/>
          <c:w val="0.86564129483814511"/>
          <c:h val="0.72088764946048411"/>
        </c:manualLayout>
      </c:layout>
      <c:scatterChart>
        <c:scatterStyle val="lineMarker"/>
        <c:varyColors val="0"/>
        <c:ser>
          <c:idx val="0"/>
          <c:order val="0"/>
          <c:spPr>
            <a:ln w="25400" cap="rnd">
              <a:noFill/>
              <a:round/>
            </a:ln>
            <a:effectLst/>
          </c:spPr>
          <c:marker>
            <c:symbol val="circle"/>
            <c:size val="5"/>
            <c:spPr>
              <a:solidFill>
                <a:srgbClr val="FF0000"/>
              </a:solidFill>
              <a:ln w="9525">
                <a:solidFill>
                  <a:srgbClr val="FF0000"/>
                </a:solidFill>
              </a:ln>
              <a:effectLst/>
            </c:spPr>
          </c:marker>
          <c:xVal>
            <c:numRef>
              <c:f>'Foglio4 (2)'!$F$2:$F$52</c:f>
              <c:numCache>
                <c:formatCode>General</c:formatCode>
                <c:ptCount val="51"/>
                <c:pt idx="0">
                  <c:v>0</c:v>
                </c:pt>
                <c:pt idx="1">
                  <c:v>2.0000000000000018E-2</c:v>
                </c:pt>
                <c:pt idx="2">
                  <c:v>4.0000000000000036E-2</c:v>
                </c:pt>
                <c:pt idx="3">
                  <c:v>6.0000000000000053E-2</c:v>
                </c:pt>
                <c:pt idx="4">
                  <c:v>8.0000000000000071E-2</c:v>
                </c:pt>
                <c:pt idx="5">
                  <c:v>0.10000000000000009</c:v>
                </c:pt>
                <c:pt idx="6">
                  <c:v>0.12000000000000011</c:v>
                </c:pt>
                <c:pt idx="7">
                  <c:v>0.14000000000000012</c:v>
                </c:pt>
                <c:pt idx="8">
                  <c:v>0.16000000000000014</c:v>
                </c:pt>
                <c:pt idx="9">
                  <c:v>0.18000000000000016</c:v>
                </c:pt>
                <c:pt idx="10">
                  <c:v>0.20000000000000018</c:v>
                </c:pt>
                <c:pt idx="11">
                  <c:v>0.2200000000000002</c:v>
                </c:pt>
                <c:pt idx="12">
                  <c:v>0.24000000000000021</c:v>
                </c:pt>
                <c:pt idx="13">
                  <c:v>0.25999999999999979</c:v>
                </c:pt>
                <c:pt idx="14">
                  <c:v>0.2799999999999998</c:v>
                </c:pt>
                <c:pt idx="15">
                  <c:v>0.29999999999999982</c:v>
                </c:pt>
                <c:pt idx="16">
                  <c:v>0.31999999999999984</c:v>
                </c:pt>
                <c:pt idx="17">
                  <c:v>0.33999999999999986</c:v>
                </c:pt>
                <c:pt idx="18">
                  <c:v>0.35999999999999988</c:v>
                </c:pt>
                <c:pt idx="19">
                  <c:v>0.37999999999999989</c:v>
                </c:pt>
                <c:pt idx="20">
                  <c:v>0.39999999999999991</c:v>
                </c:pt>
                <c:pt idx="21">
                  <c:v>0.41999999999999993</c:v>
                </c:pt>
                <c:pt idx="22">
                  <c:v>0.43999999999999995</c:v>
                </c:pt>
                <c:pt idx="23">
                  <c:v>0.45999999999999996</c:v>
                </c:pt>
                <c:pt idx="24">
                  <c:v>0.48</c:v>
                </c:pt>
                <c:pt idx="25">
                  <c:v>0.5</c:v>
                </c:pt>
                <c:pt idx="26">
                  <c:v>0.52</c:v>
                </c:pt>
                <c:pt idx="27">
                  <c:v>0.54</c:v>
                </c:pt>
                <c:pt idx="28">
                  <c:v>0.56000000000000005</c:v>
                </c:pt>
                <c:pt idx="29">
                  <c:v>0.58000000000000007</c:v>
                </c:pt>
                <c:pt idx="30">
                  <c:v>0.60000000000000009</c:v>
                </c:pt>
                <c:pt idx="31">
                  <c:v>0.62000000000000011</c:v>
                </c:pt>
                <c:pt idx="32">
                  <c:v>0.64000000000000012</c:v>
                </c:pt>
                <c:pt idx="33">
                  <c:v>0.66000000000000014</c:v>
                </c:pt>
                <c:pt idx="34">
                  <c:v>0.68000000000000016</c:v>
                </c:pt>
                <c:pt idx="35">
                  <c:v>0.70000000000000018</c:v>
                </c:pt>
                <c:pt idx="36">
                  <c:v>0.7200000000000002</c:v>
                </c:pt>
                <c:pt idx="37">
                  <c:v>0.74000000000000021</c:v>
                </c:pt>
                <c:pt idx="38">
                  <c:v>0.75999999999999979</c:v>
                </c:pt>
                <c:pt idx="39">
                  <c:v>0.7799999999999998</c:v>
                </c:pt>
                <c:pt idx="40">
                  <c:v>0.79999999999999982</c:v>
                </c:pt>
                <c:pt idx="41">
                  <c:v>0.81999999999999984</c:v>
                </c:pt>
                <c:pt idx="42">
                  <c:v>0.83999999999999986</c:v>
                </c:pt>
                <c:pt idx="43">
                  <c:v>0.85999999999999988</c:v>
                </c:pt>
                <c:pt idx="44">
                  <c:v>0.87999999999999989</c:v>
                </c:pt>
                <c:pt idx="45">
                  <c:v>0.89999999999999991</c:v>
                </c:pt>
                <c:pt idx="46">
                  <c:v>0.91999999999999993</c:v>
                </c:pt>
                <c:pt idx="47">
                  <c:v>0.94</c:v>
                </c:pt>
                <c:pt idx="48">
                  <c:v>0.96</c:v>
                </c:pt>
                <c:pt idx="49">
                  <c:v>0.98</c:v>
                </c:pt>
                <c:pt idx="50">
                  <c:v>1</c:v>
                </c:pt>
              </c:numCache>
            </c:numRef>
          </c:xVal>
          <c:yVal>
            <c:numRef>
              <c:f>'Foglio4 (2)'!$E$2:$E$52</c:f>
              <c:numCache>
                <c:formatCode>General</c:formatCode>
                <c:ptCount val="51"/>
                <c:pt idx="0">
                  <c:v>7398.9103871292937</c:v>
                </c:pt>
                <c:pt idx="1">
                  <c:v>7325.6538486428653</c:v>
                </c:pt>
                <c:pt idx="2">
                  <c:v>7253.8337128718558</c:v>
                </c:pt>
                <c:pt idx="3">
                  <c:v>7183.4081428439749</c:v>
                </c:pt>
                <c:pt idx="4">
                  <c:v>7114.3369107012441</c:v>
                </c:pt>
                <c:pt idx="5">
                  <c:v>7046.5813210755177</c:v>
                </c:pt>
                <c:pt idx="6">
                  <c:v>6980.10413880122</c:v>
                </c:pt>
                <c:pt idx="7">
                  <c:v>6914.8695206815828</c:v>
                </c:pt>
                <c:pt idx="8">
                  <c:v>6850.8429510456426</c:v>
                </c:pt>
                <c:pt idx="9">
                  <c:v>6787.991180852563</c:v>
                </c:pt>
                <c:pt idx="10">
                  <c:v>6726.282170117539</c:v>
                </c:pt>
                <c:pt idx="11">
                  <c:v>6665.685033449814</c:v>
                </c:pt>
                <c:pt idx="12">
                  <c:v>6606.169988508298</c:v>
                </c:pt>
                <c:pt idx="13">
                  <c:v>6547.708307194066</c:v>
                </c:pt>
                <c:pt idx="14">
                  <c:v>6490.2722694116619</c:v>
                </c:pt>
                <c:pt idx="15">
                  <c:v>6433.8351192428645</c:v>
                </c:pt>
                <c:pt idx="16">
                  <c:v>6378.3710233873235</c:v>
                </c:pt>
                <c:pt idx="17">
                  <c:v>6323.8550317344398</c:v>
                </c:pt>
                <c:pt idx="18">
                  <c:v>6270.2630399400796</c:v>
                </c:pt>
                <c:pt idx="19">
                  <c:v>6217.5717538901627</c:v>
                </c:pt>
                <c:pt idx="20">
                  <c:v>6165.7586559410793</c:v>
                </c:pt>
                <c:pt idx="21">
                  <c:v>6114.8019728341278</c:v>
                </c:pt>
                <c:pt idx="22">
                  <c:v>6064.6806451879456</c:v>
                </c:pt>
                <c:pt idx="23">
                  <c:v>6015.3742984791006</c:v>
                </c:pt>
                <c:pt idx="24">
                  <c:v>5966.8632154268498</c:v>
                </c:pt>
                <c:pt idx="25">
                  <c:v>5919.1283097034357</c:v>
                </c:pt>
                <c:pt idx="26">
                  <c:v>5872.1511008962643</c:v>
                </c:pt>
                <c:pt idx="27">
                  <c:v>5825.9136906529875</c:v>
                </c:pt>
                <c:pt idx="28">
                  <c:v>5780.3987399447615</c:v>
                </c:pt>
                <c:pt idx="29">
                  <c:v>5735.5894473870494</c:v>
                </c:pt>
                <c:pt idx="30">
                  <c:v>5691.4695285609951</c:v>
                </c:pt>
                <c:pt idx="31">
                  <c:v>5648.0231962819043</c:v>
                </c:pt>
                <c:pt idx="32">
                  <c:v>5605.2351417646159</c:v>
                </c:pt>
                <c:pt idx="33">
                  <c:v>5563.0905166385664</c:v>
                </c:pt>
                <c:pt idx="34">
                  <c:v>5521.5749157681294</c:v>
                </c:pt>
                <c:pt idx="35">
                  <c:v>5480.6743608365132</c:v>
                </c:pt>
                <c:pt idx="36">
                  <c:v>5440.3752846538928</c:v>
                </c:pt>
                <c:pt idx="37">
                  <c:v>5400.6645161527686</c:v>
                </c:pt>
                <c:pt idx="38">
                  <c:v>5361.5292660357209</c:v>
                </c:pt>
                <c:pt idx="39">
                  <c:v>5322.9571130426575</c:v>
                </c:pt>
                <c:pt idx="40">
                  <c:v>5284.935990806639</c:v>
                </c:pt>
                <c:pt idx="41">
                  <c:v>5247.4541752690038</c:v>
                </c:pt>
                <c:pt idx="42">
                  <c:v>5210.5002726262637</c:v>
                </c:pt>
                <c:pt idx="43">
                  <c:v>5174.0632077827231</c:v>
                </c:pt>
                <c:pt idx="44">
                  <c:v>5138.1322132842324</c:v>
                </c:pt>
                <c:pt idx="45">
                  <c:v>5102.6968187098582</c:v>
                </c:pt>
                <c:pt idx="46">
                  <c:v>5067.746840499517</c:v>
                </c:pt>
                <c:pt idx="47">
                  <c:v>5033.2723721967986</c:v>
                </c:pt>
                <c:pt idx="48">
                  <c:v>4999.263775087361</c:v>
                </c:pt>
                <c:pt idx="49">
                  <c:v>4965.7116692142918</c:v>
                </c:pt>
                <c:pt idx="50">
                  <c:v>4932.6069247528621</c:v>
                </c:pt>
              </c:numCache>
            </c:numRef>
          </c:yVal>
          <c:smooth val="0"/>
          <c:extLst>
            <c:ext xmlns:c16="http://schemas.microsoft.com/office/drawing/2014/chart" uri="{C3380CC4-5D6E-409C-BE32-E72D297353CC}">
              <c16:uniqueId val="{00000000-A6AC-44C7-AE60-F61D1995A846}"/>
            </c:ext>
          </c:extLst>
        </c:ser>
        <c:dLbls>
          <c:showLegendKey val="0"/>
          <c:showVal val="0"/>
          <c:showCatName val="0"/>
          <c:showSerName val="0"/>
          <c:showPercent val="0"/>
          <c:showBubbleSize val="0"/>
        </c:dLbls>
        <c:axId val="584460528"/>
        <c:axId val="584462192"/>
      </c:scatterChart>
      <c:valAx>
        <c:axId val="584460528"/>
        <c:scaling>
          <c:orientation val="minMax"/>
          <c:max val="1"/>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84462192"/>
        <c:crosses val="autoZero"/>
        <c:crossBetween val="midCat"/>
      </c:valAx>
      <c:valAx>
        <c:axId val="584462192"/>
        <c:scaling>
          <c:orientation val="minMax"/>
          <c:min val="46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8446052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25400" cap="rnd">
              <a:noFill/>
              <a:round/>
            </a:ln>
            <a:effectLst/>
          </c:spPr>
          <c:marker>
            <c:symbol val="circle"/>
            <c:size val="5"/>
            <c:spPr>
              <a:solidFill>
                <a:schemeClr val="tx1"/>
              </a:solidFill>
              <a:ln w="9525">
                <a:solidFill>
                  <a:schemeClr val="tx1"/>
                </a:solidFill>
              </a:ln>
              <a:effectLst/>
            </c:spPr>
          </c:marker>
          <c:xVal>
            <c:numRef>
              <c:f>'Foglio4 (2)'!$F$2:$F$52</c:f>
              <c:numCache>
                <c:formatCode>General</c:formatCode>
                <c:ptCount val="51"/>
                <c:pt idx="0">
                  <c:v>0</c:v>
                </c:pt>
                <c:pt idx="1">
                  <c:v>2.0000000000000018E-2</c:v>
                </c:pt>
                <c:pt idx="2">
                  <c:v>4.0000000000000036E-2</c:v>
                </c:pt>
                <c:pt idx="3">
                  <c:v>6.0000000000000053E-2</c:v>
                </c:pt>
                <c:pt idx="4">
                  <c:v>8.0000000000000071E-2</c:v>
                </c:pt>
                <c:pt idx="5">
                  <c:v>0.10000000000000009</c:v>
                </c:pt>
                <c:pt idx="6">
                  <c:v>0.12000000000000011</c:v>
                </c:pt>
                <c:pt idx="7">
                  <c:v>0.14000000000000012</c:v>
                </c:pt>
                <c:pt idx="8">
                  <c:v>0.16000000000000014</c:v>
                </c:pt>
                <c:pt idx="9">
                  <c:v>0.18000000000000016</c:v>
                </c:pt>
                <c:pt idx="10">
                  <c:v>0.20000000000000018</c:v>
                </c:pt>
                <c:pt idx="11">
                  <c:v>0.2200000000000002</c:v>
                </c:pt>
                <c:pt idx="12">
                  <c:v>0.24000000000000021</c:v>
                </c:pt>
                <c:pt idx="13">
                  <c:v>0.25999999999999979</c:v>
                </c:pt>
                <c:pt idx="14">
                  <c:v>0.2799999999999998</c:v>
                </c:pt>
                <c:pt idx="15">
                  <c:v>0.29999999999999982</c:v>
                </c:pt>
                <c:pt idx="16">
                  <c:v>0.31999999999999984</c:v>
                </c:pt>
                <c:pt idx="17">
                  <c:v>0.33999999999999986</c:v>
                </c:pt>
                <c:pt idx="18">
                  <c:v>0.35999999999999988</c:v>
                </c:pt>
                <c:pt idx="19">
                  <c:v>0.37999999999999989</c:v>
                </c:pt>
                <c:pt idx="20">
                  <c:v>0.39999999999999991</c:v>
                </c:pt>
                <c:pt idx="21">
                  <c:v>0.41999999999999993</c:v>
                </c:pt>
                <c:pt idx="22">
                  <c:v>0.43999999999999995</c:v>
                </c:pt>
                <c:pt idx="23">
                  <c:v>0.45999999999999996</c:v>
                </c:pt>
                <c:pt idx="24">
                  <c:v>0.48</c:v>
                </c:pt>
                <c:pt idx="25">
                  <c:v>0.5</c:v>
                </c:pt>
                <c:pt idx="26">
                  <c:v>0.52</c:v>
                </c:pt>
                <c:pt idx="27">
                  <c:v>0.54</c:v>
                </c:pt>
                <c:pt idx="28">
                  <c:v>0.56000000000000005</c:v>
                </c:pt>
                <c:pt idx="29">
                  <c:v>0.58000000000000007</c:v>
                </c:pt>
                <c:pt idx="30">
                  <c:v>0.60000000000000009</c:v>
                </c:pt>
                <c:pt idx="31">
                  <c:v>0.62000000000000011</c:v>
                </c:pt>
                <c:pt idx="32">
                  <c:v>0.64000000000000012</c:v>
                </c:pt>
                <c:pt idx="33">
                  <c:v>0.66000000000000014</c:v>
                </c:pt>
                <c:pt idx="34">
                  <c:v>0.68000000000000016</c:v>
                </c:pt>
                <c:pt idx="35">
                  <c:v>0.70000000000000018</c:v>
                </c:pt>
                <c:pt idx="36">
                  <c:v>0.7200000000000002</c:v>
                </c:pt>
                <c:pt idx="37">
                  <c:v>0.74000000000000021</c:v>
                </c:pt>
                <c:pt idx="38">
                  <c:v>0.75999999999999979</c:v>
                </c:pt>
                <c:pt idx="39">
                  <c:v>0.7799999999999998</c:v>
                </c:pt>
                <c:pt idx="40">
                  <c:v>0.79999999999999982</c:v>
                </c:pt>
                <c:pt idx="41">
                  <c:v>0.81999999999999984</c:v>
                </c:pt>
                <c:pt idx="42">
                  <c:v>0.83999999999999986</c:v>
                </c:pt>
                <c:pt idx="43">
                  <c:v>0.85999999999999988</c:v>
                </c:pt>
                <c:pt idx="44">
                  <c:v>0.87999999999999989</c:v>
                </c:pt>
                <c:pt idx="45">
                  <c:v>0.89999999999999991</c:v>
                </c:pt>
                <c:pt idx="46">
                  <c:v>0.91999999999999993</c:v>
                </c:pt>
                <c:pt idx="47">
                  <c:v>0.94</c:v>
                </c:pt>
                <c:pt idx="48">
                  <c:v>0.96</c:v>
                </c:pt>
                <c:pt idx="49">
                  <c:v>0.98</c:v>
                </c:pt>
                <c:pt idx="50">
                  <c:v>1</c:v>
                </c:pt>
              </c:numCache>
            </c:numRef>
          </c:xVal>
          <c:yVal>
            <c:numRef>
              <c:f>'Foglio4 (2)'!$H$2:$H$52</c:f>
              <c:numCache>
                <c:formatCode>General</c:formatCode>
                <c:ptCount val="51"/>
                <c:pt idx="0">
                  <c:v>-7398.9103871292937</c:v>
                </c:pt>
                <c:pt idx="1">
                  <c:v>-7325.6538486428653</c:v>
                </c:pt>
                <c:pt idx="2">
                  <c:v>-7253.8337128718558</c:v>
                </c:pt>
                <c:pt idx="3">
                  <c:v>-7183.4081428439749</c:v>
                </c:pt>
                <c:pt idx="4">
                  <c:v>-7114.3369107012441</c:v>
                </c:pt>
                <c:pt idx="5">
                  <c:v>-7046.5813210755177</c:v>
                </c:pt>
                <c:pt idx="6">
                  <c:v>-6980.10413880122</c:v>
                </c:pt>
                <c:pt idx="7">
                  <c:v>-6914.8695206815828</c:v>
                </c:pt>
                <c:pt idx="8">
                  <c:v>-6850.8429510456426</c:v>
                </c:pt>
                <c:pt idx="9">
                  <c:v>-6787.991180852563</c:v>
                </c:pt>
                <c:pt idx="10">
                  <c:v>-6726.282170117539</c:v>
                </c:pt>
                <c:pt idx="11">
                  <c:v>-6665.685033449814</c:v>
                </c:pt>
                <c:pt idx="12">
                  <c:v>-6606.169988508298</c:v>
                </c:pt>
                <c:pt idx="13">
                  <c:v>-6547.708307194066</c:v>
                </c:pt>
                <c:pt idx="14">
                  <c:v>-6490.2722694116619</c:v>
                </c:pt>
                <c:pt idx="15">
                  <c:v>-6433.8351192428645</c:v>
                </c:pt>
                <c:pt idx="16">
                  <c:v>-6378.3710233873235</c:v>
                </c:pt>
                <c:pt idx="17">
                  <c:v>-6323.8550317344398</c:v>
                </c:pt>
                <c:pt idx="18">
                  <c:v>-6270.2630399400796</c:v>
                </c:pt>
                <c:pt idx="19">
                  <c:v>-6217.5717538901627</c:v>
                </c:pt>
                <c:pt idx="20">
                  <c:v>-6165.7586559410793</c:v>
                </c:pt>
                <c:pt idx="21">
                  <c:v>-6114.8019728341278</c:v>
                </c:pt>
                <c:pt idx="22">
                  <c:v>-6064.6806451879456</c:v>
                </c:pt>
                <c:pt idx="23">
                  <c:v>-6015.3742984791006</c:v>
                </c:pt>
                <c:pt idx="24">
                  <c:v>-5966.8632154268498</c:v>
                </c:pt>
                <c:pt idx="25">
                  <c:v>-5919.1283097034357</c:v>
                </c:pt>
                <c:pt idx="26">
                  <c:v>-5872.1511008962643</c:v>
                </c:pt>
                <c:pt idx="27">
                  <c:v>-5825.9136906529875</c:v>
                </c:pt>
                <c:pt idx="28">
                  <c:v>-5780.3987399447615</c:v>
                </c:pt>
                <c:pt idx="29">
                  <c:v>-5735.5894473870494</c:v>
                </c:pt>
                <c:pt idx="30">
                  <c:v>-5691.4695285609951</c:v>
                </c:pt>
                <c:pt idx="31">
                  <c:v>-5648.0231962819043</c:v>
                </c:pt>
                <c:pt idx="32">
                  <c:v>-5605.2351417646159</c:v>
                </c:pt>
                <c:pt idx="33">
                  <c:v>-5563.0905166385664</c:v>
                </c:pt>
                <c:pt idx="34">
                  <c:v>-5521.5749157681294</c:v>
                </c:pt>
                <c:pt idx="35">
                  <c:v>-5480.6743608365132</c:v>
                </c:pt>
                <c:pt idx="36">
                  <c:v>-5440.3752846538928</c:v>
                </c:pt>
                <c:pt idx="37">
                  <c:v>-5400.6645161527686</c:v>
                </c:pt>
                <c:pt idx="38">
                  <c:v>-5361.5292660357209</c:v>
                </c:pt>
                <c:pt idx="39">
                  <c:v>-5322.9571130426575</c:v>
                </c:pt>
                <c:pt idx="40">
                  <c:v>-5284.935990806639</c:v>
                </c:pt>
                <c:pt idx="41">
                  <c:v>-5247.4541752690038</c:v>
                </c:pt>
                <c:pt idx="42">
                  <c:v>-5210.5002726262637</c:v>
                </c:pt>
                <c:pt idx="43">
                  <c:v>-5174.0632077827231</c:v>
                </c:pt>
                <c:pt idx="44">
                  <c:v>-5138.1322132842324</c:v>
                </c:pt>
                <c:pt idx="45">
                  <c:v>-5102.6968187098582</c:v>
                </c:pt>
                <c:pt idx="46">
                  <c:v>-5067.746840499517</c:v>
                </c:pt>
                <c:pt idx="47">
                  <c:v>-5033.2723721967986</c:v>
                </c:pt>
                <c:pt idx="48">
                  <c:v>-4999.263775087361</c:v>
                </c:pt>
                <c:pt idx="49">
                  <c:v>-4965.7116692142918</c:v>
                </c:pt>
                <c:pt idx="50">
                  <c:v>-4932.6069247528621</c:v>
                </c:pt>
              </c:numCache>
            </c:numRef>
          </c:yVal>
          <c:smooth val="0"/>
          <c:extLst>
            <c:ext xmlns:c16="http://schemas.microsoft.com/office/drawing/2014/chart" uri="{C3380CC4-5D6E-409C-BE32-E72D297353CC}">
              <c16:uniqueId val="{00000000-FD31-4E88-B9CC-F60723FACB88}"/>
            </c:ext>
          </c:extLst>
        </c:ser>
        <c:dLbls>
          <c:showLegendKey val="0"/>
          <c:showVal val="0"/>
          <c:showCatName val="0"/>
          <c:showSerName val="0"/>
          <c:showPercent val="0"/>
          <c:showBubbleSize val="0"/>
        </c:dLbls>
        <c:axId val="396012784"/>
        <c:axId val="395996560"/>
      </c:scatterChart>
      <c:valAx>
        <c:axId val="396012784"/>
        <c:scaling>
          <c:orientation val="minMax"/>
          <c:max val="1"/>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95996560"/>
        <c:crosses val="autoZero"/>
        <c:crossBetween val="midCat"/>
      </c:valAx>
      <c:valAx>
        <c:axId val="395996560"/>
        <c:scaling>
          <c:orientation val="minMax"/>
          <c:max val="-4600"/>
          <c:min val="-76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9601278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643092530861378"/>
          <c:y val="0.10221631503384684"/>
          <c:w val="0.7878396273802456"/>
          <c:h val="0.78307216782681122"/>
        </c:manualLayout>
      </c:layout>
      <c:scatterChart>
        <c:scatterStyle val="lineMarker"/>
        <c:varyColors val="0"/>
        <c:ser>
          <c:idx val="0"/>
          <c:order val="0"/>
          <c:tx>
            <c:strRef>
              <c:f>Foglio1!$B$1</c:f>
              <c:strCache>
                <c:ptCount val="1"/>
                <c:pt idx="0">
                  <c:v>negative</c:v>
                </c:pt>
              </c:strCache>
            </c:strRef>
          </c:tx>
          <c:spPr>
            <a:ln w="19050" cap="rnd">
              <a:noFill/>
              <a:round/>
            </a:ln>
            <a:effectLst/>
          </c:spPr>
          <c:marker>
            <c:symbol val="circle"/>
            <c:size val="5"/>
            <c:spPr>
              <a:solidFill>
                <a:schemeClr val="tx1"/>
              </a:solidFill>
              <a:ln w="9525">
                <a:solidFill>
                  <a:schemeClr val="tx1"/>
                </a:solidFill>
              </a:ln>
              <a:effectLst/>
            </c:spPr>
          </c:marker>
          <c:errBars>
            <c:errDir val="y"/>
            <c:errBarType val="both"/>
            <c:errValType val="cust"/>
            <c:noEndCap val="0"/>
            <c:plus>
              <c:numRef>
                <c:f>Foglio1!$D$4:$D$16</c:f>
                <c:numCache>
                  <c:formatCode>General</c:formatCode>
                  <c:ptCount val="13"/>
                  <c:pt idx="0">
                    <c:v>27</c:v>
                  </c:pt>
                  <c:pt idx="1">
                    <c:v>39</c:v>
                  </c:pt>
                  <c:pt idx="2">
                    <c:v>36</c:v>
                  </c:pt>
                  <c:pt idx="3">
                    <c:v>38</c:v>
                  </c:pt>
                  <c:pt idx="4">
                    <c:v>47</c:v>
                  </c:pt>
                  <c:pt idx="5">
                    <c:v>54</c:v>
                  </c:pt>
                  <c:pt idx="6">
                    <c:v>38</c:v>
                  </c:pt>
                  <c:pt idx="7">
                    <c:v>47</c:v>
                  </c:pt>
                  <c:pt idx="8">
                    <c:v>37</c:v>
                  </c:pt>
                  <c:pt idx="9">
                    <c:v>42</c:v>
                  </c:pt>
                  <c:pt idx="10">
                    <c:v>43</c:v>
                  </c:pt>
                  <c:pt idx="11">
                    <c:v>47</c:v>
                  </c:pt>
                  <c:pt idx="12">
                    <c:v>64</c:v>
                  </c:pt>
                </c:numCache>
              </c:numRef>
            </c:plus>
            <c:minus>
              <c:numRef>
                <c:f>Foglio1!$D$4:$D$18</c:f>
                <c:numCache>
                  <c:formatCode>General</c:formatCode>
                  <c:ptCount val="15"/>
                  <c:pt idx="0">
                    <c:v>27</c:v>
                  </c:pt>
                  <c:pt idx="1">
                    <c:v>39</c:v>
                  </c:pt>
                  <c:pt idx="2">
                    <c:v>36</c:v>
                  </c:pt>
                  <c:pt idx="3">
                    <c:v>38</c:v>
                  </c:pt>
                  <c:pt idx="4">
                    <c:v>47</c:v>
                  </c:pt>
                  <c:pt idx="5">
                    <c:v>54</c:v>
                  </c:pt>
                  <c:pt idx="6">
                    <c:v>38</c:v>
                  </c:pt>
                  <c:pt idx="7">
                    <c:v>47</c:v>
                  </c:pt>
                  <c:pt idx="8">
                    <c:v>37</c:v>
                  </c:pt>
                  <c:pt idx="9">
                    <c:v>42</c:v>
                  </c:pt>
                  <c:pt idx="10">
                    <c:v>43</c:v>
                  </c:pt>
                  <c:pt idx="11">
                    <c:v>47</c:v>
                  </c:pt>
                  <c:pt idx="12">
                    <c:v>64</c:v>
                  </c:pt>
                </c:numCache>
              </c:numRef>
            </c:minus>
            <c:spPr>
              <a:noFill/>
              <a:ln w="9525" cap="flat" cmpd="sng" algn="ctr">
                <a:solidFill>
                  <a:schemeClr val="tx1">
                    <a:lumMod val="65000"/>
                    <a:lumOff val="35000"/>
                  </a:schemeClr>
                </a:solidFill>
                <a:round/>
              </a:ln>
              <a:effectLst/>
            </c:spPr>
          </c:errBars>
          <c:errBars>
            <c:errDir val="x"/>
            <c:errBarType val="both"/>
            <c:errValType val="fixedVal"/>
            <c:noEndCap val="0"/>
            <c:val val="1"/>
            <c:spPr>
              <a:noFill/>
              <a:ln w="9525" cap="flat" cmpd="sng" algn="ctr">
                <a:solidFill>
                  <a:schemeClr val="tx1">
                    <a:lumMod val="65000"/>
                    <a:lumOff val="35000"/>
                  </a:schemeClr>
                </a:solidFill>
                <a:round/>
              </a:ln>
              <a:effectLst/>
            </c:spPr>
          </c:errBars>
          <c:xVal>
            <c:numRef>
              <c:f>Foglio1!$B$4:$B$16</c:f>
              <c:numCache>
                <c:formatCode>General</c:formatCode>
                <c:ptCount val="13"/>
                <c:pt idx="0">
                  <c:v>6900</c:v>
                </c:pt>
                <c:pt idx="1">
                  <c:v>6700</c:v>
                </c:pt>
                <c:pt idx="2">
                  <c:v>6600</c:v>
                </c:pt>
                <c:pt idx="3">
                  <c:v>6500</c:v>
                </c:pt>
                <c:pt idx="4">
                  <c:v>6400</c:v>
                </c:pt>
                <c:pt idx="5">
                  <c:v>6300</c:v>
                </c:pt>
                <c:pt idx="6">
                  <c:v>6200</c:v>
                </c:pt>
                <c:pt idx="7">
                  <c:v>6100</c:v>
                </c:pt>
                <c:pt idx="8">
                  <c:v>6000</c:v>
                </c:pt>
                <c:pt idx="9">
                  <c:v>5900</c:v>
                </c:pt>
                <c:pt idx="10">
                  <c:v>5800</c:v>
                </c:pt>
                <c:pt idx="11">
                  <c:v>5600</c:v>
                </c:pt>
                <c:pt idx="12">
                  <c:v>5500</c:v>
                </c:pt>
              </c:numCache>
            </c:numRef>
          </c:xVal>
          <c:yVal>
            <c:numRef>
              <c:f>Foglio1!$C$4:$C$16</c:f>
              <c:numCache>
                <c:formatCode>General</c:formatCode>
                <c:ptCount val="13"/>
                <c:pt idx="0">
                  <c:v>489</c:v>
                </c:pt>
                <c:pt idx="1">
                  <c:v>598</c:v>
                </c:pt>
                <c:pt idx="2">
                  <c:v>570</c:v>
                </c:pt>
                <c:pt idx="3">
                  <c:v>672</c:v>
                </c:pt>
                <c:pt idx="4">
                  <c:v>664</c:v>
                </c:pt>
                <c:pt idx="5">
                  <c:v>640</c:v>
                </c:pt>
                <c:pt idx="6">
                  <c:v>701</c:v>
                </c:pt>
                <c:pt idx="7">
                  <c:v>728</c:v>
                </c:pt>
                <c:pt idx="8">
                  <c:v>770</c:v>
                </c:pt>
                <c:pt idx="9">
                  <c:v>812</c:v>
                </c:pt>
                <c:pt idx="10">
                  <c:v>920</c:v>
                </c:pt>
                <c:pt idx="11">
                  <c:v>932</c:v>
                </c:pt>
                <c:pt idx="12">
                  <c:v>1232</c:v>
                </c:pt>
              </c:numCache>
            </c:numRef>
          </c:yVal>
          <c:smooth val="0"/>
          <c:extLst>
            <c:ext xmlns:c16="http://schemas.microsoft.com/office/drawing/2014/chart" uri="{C3380CC4-5D6E-409C-BE32-E72D297353CC}">
              <c16:uniqueId val="{00000000-5939-4F3E-A7BD-2BFE343366D4}"/>
            </c:ext>
          </c:extLst>
        </c:ser>
        <c:ser>
          <c:idx val="1"/>
          <c:order val="1"/>
          <c:tx>
            <c:strRef>
              <c:f>Foglio1!$E$1</c:f>
              <c:strCache>
                <c:ptCount val="1"/>
                <c:pt idx="0">
                  <c:v>positive</c:v>
                </c:pt>
              </c:strCache>
            </c:strRef>
          </c:tx>
          <c:spPr>
            <a:ln w="25400" cap="rnd">
              <a:noFill/>
              <a:round/>
            </a:ln>
            <a:effectLst/>
          </c:spPr>
          <c:marker>
            <c:symbol val="circle"/>
            <c:size val="5"/>
            <c:spPr>
              <a:solidFill>
                <a:srgbClr val="FF0000"/>
              </a:solidFill>
              <a:ln w="9525">
                <a:solidFill>
                  <a:srgbClr val="FF0000"/>
                </a:solidFill>
              </a:ln>
              <a:effectLst/>
            </c:spPr>
          </c:marker>
          <c:errBars>
            <c:errDir val="y"/>
            <c:errBarType val="both"/>
            <c:errValType val="cust"/>
            <c:noEndCap val="0"/>
            <c:plus>
              <c:numRef>
                <c:f>Foglio1!$G$4:$G$14</c:f>
                <c:numCache>
                  <c:formatCode>General</c:formatCode>
                  <c:ptCount val="11"/>
                  <c:pt idx="0">
                    <c:v>20</c:v>
                  </c:pt>
                  <c:pt idx="1">
                    <c:v>28</c:v>
                  </c:pt>
                  <c:pt idx="2">
                    <c:v>41</c:v>
                  </c:pt>
                  <c:pt idx="3">
                    <c:v>40</c:v>
                  </c:pt>
                  <c:pt idx="4">
                    <c:v>47</c:v>
                  </c:pt>
                  <c:pt idx="5">
                    <c:v>60</c:v>
                  </c:pt>
                  <c:pt idx="6">
                    <c:v>35</c:v>
                  </c:pt>
                  <c:pt idx="7">
                    <c:v>40</c:v>
                  </c:pt>
                  <c:pt idx="8">
                    <c:v>58</c:v>
                  </c:pt>
                  <c:pt idx="9">
                    <c:v>65</c:v>
                  </c:pt>
                  <c:pt idx="10">
                    <c:v>20</c:v>
                  </c:pt>
                </c:numCache>
              </c:numRef>
            </c:plus>
            <c:minus>
              <c:numRef>
                <c:f>Foglio1!$G$4:$G$14</c:f>
                <c:numCache>
                  <c:formatCode>General</c:formatCode>
                  <c:ptCount val="11"/>
                  <c:pt idx="0">
                    <c:v>20</c:v>
                  </c:pt>
                  <c:pt idx="1">
                    <c:v>28</c:v>
                  </c:pt>
                  <c:pt idx="2">
                    <c:v>41</c:v>
                  </c:pt>
                  <c:pt idx="3">
                    <c:v>40</c:v>
                  </c:pt>
                  <c:pt idx="4">
                    <c:v>47</c:v>
                  </c:pt>
                  <c:pt idx="5">
                    <c:v>60</c:v>
                  </c:pt>
                  <c:pt idx="6">
                    <c:v>35</c:v>
                  </c:pt>
                  <c:pt idx="7">
                    <c:v>40</c:v>
                  </c:pt>
                  <c:pt idx="8">
                    <c:v>58</c:v>
                  </c:pt>
                  <c:pt idx="9">
                    <c:v>65</c:v>
                  </c:pt>
                  <c:pt idx="10">
                    <c:v>20</c:v>
                  </c:pt>
                </c:numCache>
              </c:numRef>
            </c:minus>
            <c:spPr>
              <a:noFill/>
              <a:ln w="9525" cap="flat" cmpd="sng" algn="ctr">
                <a:solidFill>
                  <a:schemeClr val="tx1">
                    <a:lumMod val="65000"/>
                    <a:lumOff val="35000"/>
                  </a:schemeClr>
                </a:solidFill>
                <a:round/>
              </a:ln>
              <a:effectLst/>
            </c:spPr>
          </c:errBars>
          <c:errBars>
            <c:errDir val="x"/>
            <c:errBarType val="both"/>
            <c:errValType val="fixedVal"/>
            <c:noEndCap val="0"/>
            <c:val val="1"/>
            <c:spPr>
              <a:noFill/>
              <a:ln w="9525" cap="flat" cmpd="sng" algn="ctr">
                <a:solidFill>
                  <a:schemeClr val="tx1">
                    <a:lumMod val="65000"/>
                    <a:lumOff val="35000"/>
                  </a:schemeClr>
                </a:solidFill>
                <a:round/>
              </a:ln>
              <a:effectLst/>
            </c:spPr>
          </c:errBars>
          <c:xVal>
            <c:numRef>
              <c:f>Foglio1!$E$4:$E$14</c:f>
              <c:numCache>
                <c:formatCode>General</c:formatCode>
                <c:ptCount val="11"/>
                <c:pt idx="0">
                  <c:v>6900</c:v>
                </c:pt>
                <c:pt idx="1">
                  <c:v>6700</c:v>
                </c:pt>
                <c:pt idx="2">
                  <c:v>6500</c:v>
                </c:pt>
                <c:pt idx="3">
                  <c:v>6400</c:v>
                </c:pt>
                <c:pt idx="4">
                  <c:v>6300</c:v>
                </c:pt>
                <c:pt idx="5">
                  <c:v>6200</c:v>
                </c:pt>
                <c:pt idx="6">
                  <c:v>6100</c:v>
                </c:pt>
                <c:pt idx="7">
                  <c:v>6000</c:v>
                </c:pt>
                <c:pt idx="8">
                  <c:v>5900</c:v>
                </c:pt>
                <c:pt idx="9">
                  <c:v>5900</c:v>
                </c:pt>
                <c:pt idx="10">
                  <c:v>5500</c:v>
                </c:pt>
              </c:numCache>
            </c:numRef>
          </c:xVal>
          <c:yVal>
            <c:numRef>
              <c:f>Foglio1!$F$4:$F$14</c:f>
              <c:numCache>
                <c:formatCode>General</c:formatCode>
                <c:ptCount val="11"/>
                <c:pt idx="0">
                  <c:v>414</c:v>
                </c:pt>
                <c:pt idx="1">
                  <c:v>471</c:v>
                </c:pt>
                <c:pt idx="2">
                  <c:v>472</c:v>
                </c:pt>
                <c:pt idx="3">
                  <c:v>540</c:v>
                </c:pt>
                <c:pt idx="4">
                  <c:v>550</c:v>
                </c:pt>
                <c:pt idx="5">
                  <c:v>690</c:v>
                </c:pt>
                <c:pt idx="6">
                  <c:v>699</c:v>
                </c:pt>
                <c:pt idx="7">
                  <c:v>747</c:v>
                </c:pt>
                <c:pt idx="8">
                  <c:v>831</c:v>
                </c:pt>
                <c:pt idx="9">
                  <c:v>842</c:v>
                </c:pt>
                <c:pt idx="10">
                  <c:v>1010</c:v>
                </c:pt>
              </c:numCache>
            </c:numRef>
          </c:yVal>
          <c:smooth val="0"/>
          <c:extLst>
            <c:ext xmlns:c16="http://schemas.microsoft.com/office/drawing/2014/chart" uri="{C3380CC4-5D6E-409C-BE32-E72D297353CC}">
              <c16:uniqueId val="{00000001-5939-4F3E-A7BD-2BFE343366D4}"/>
            </c:ext>
          </c:extLst>
        </c:ser>
        <c:dLbls>
          <c:showLegendKey val="0"/>
          <c:showVal val="0"/>
          <c:showCatName val="0"/>
          <c:showSerName val="0"/>
          <c:showPercent val="0"/>
          <c:showBubbleSize val="0"/>
        </c:dLbls>
        <c:axId val="1016213664"/>
        <c:axId val="1016212576"/>
      </c:scatterChart>
      <c:valAx>
        <c:axId val="1016213664"/>
        <c:scaling>
          <c:orientation val="minMax"/>
          <c:min val="54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HV (V)</a:t>
                </a:r>
              </a:p>
            </c:rich>
          </c:tx>
          <c:layout>
            <c:manualLayout>
              <c:xMode val="edge"/>
              <c:yMode val="edge"/>
              <c:x val="0.494455164926074"/>
              <c:y val="0.9172820451324820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10" b="1" i="0" u="none" strike="noStrike" kern="1200" baseline="0">
                <a:solidFill>
                  <a:schemeClr val="tx1">
                    <a:lumMod val="65000"/>
                    <a:lumOff val="35000"/>
                  </a:schemeClr>
                </a:solidFill>
                <a:latin typeface="+mn-lt"/>
                <a:ea typeface="+mn-ea"/>
                <a:cs typeface="+mn-cs"/>
              </a:defRPr>
            </a:pPr>
            <a:endParaRPr lang="en-US"/>
          </a:p>
        </c:txPr>
        <c:crossAx val="1016212576"/>
        <c:crosses val="autoZero"/>
        <c:crossBetween val="midCat"/>
      </c:valAx>
      <c:valAx>
        <c:axId val="1016212576"/>
        <c:scaling>
          <c:orientation val="minMax"/>
          <c:min val="35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400" dirty="0"/>
                  <a:t>Time resolution</a:t>
                </a:r>
                <a:r>
                  <a:rPr lang="en-US" sz="1400" baseline="0" dirty="0"/>
                  <a:t> (</a:t>
                </a:r>
                <a:r>
                  <a:rPr lang="en-US" sz="1400" baseline="0" dirty="0" err="1"/>
                  <a:t>ps</a:t>
                </a:r>
                <a:r>
                  <a:rPr lang="en-US" sz="1400" baseline="0" dirty="0"/>
                  <a:t>)</a:t>
                </a:r>
                <a:endParaRPr lang="en-US" sz="1400" dirty="0"/>
              </a:p>
            </c:rich>
          </c:tx>
          <c:layout>
            <c:manualLayout>
              <c:xMode val="edge"/>
              <c:yMode val="edge"/>
              <c:x val="2.8996757842823875E-2"/>
              <c:y val="0.12041160203566621"/>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10" b="1" i="0" u="none" strike="noStrike" kern="1200" baseline="0">
                <a:solidFill>
                  <a:schemeClr val="tx1">
                    <a:lumMod val="65000"/>
                    <a:lumOff val="35000"/>
                  </a:schemeClr>
                </a:solidFill>
                <a:latin typeface="+mn-lt"/>
                <a:ea typeface="+mn-ea"/>
                <a:cs typeface="+mn-cs"/>
              </a:defRPr>
            </a:pPr>
            <a:endParaRPr lang="en-US"/>
          </a:p>
        </c:txPr>
        <c:crossAx val="101621366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0.43009</cdr:x>
      <cdr:y>0.23389</cdr:y>
    </cdr:from>
    <cdr:to>
      <cdr:x>0.65842</cdr:x>
      <cdr:y>0.34441</cdr:y>
    </cdr:to>
    <cdr:sp macro="" textlink="">
      <cdr:nvSpPr>
        <cdr:cNvPr id="5" name="CasellaDiTesto 2">
          <a:extLst xmlns:a="http://schemas.openxmlformats.org/drawingml/2006/main">
            <a:ext uri="{FF2B5EF4-FFF2-40B4-BE49-F238E27FC236}">
              <a16:creationId xmlns:a16="http://schemas.microsoft.com/office/drawing/2014/main" id="{98EADBE9-3C19-B94D-AEBE-27884A0A9941}"/>
            </a:ext>
          </a:extLst>
        </cdr:cNvPr>
        <cdr:cNvSpPr txBox="1"/>
      </cdr:nvSpPr>
      <cdr:spPr>
        <a:xfrm xmlns:a="http://schemas.openxmlformats.org/drawingml/2006/main">
          <a:off x="2260450" y="533860"/>
          <a:ext cx="1200039" cy="25225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dirty="0">
              <a:solidFill>
                <a:schemeClr val="tx1"/>
              </a:solidFill>
            </a:rPr>
            <a:t>negative</a:t>
          </a:r>
        </a:p>
      </cdr:txBody>
    </cdr:sp>
  </cdr:relSizeAnchor>
  <cdr:relSizeAnchor xmlns:cdr="http://schemas.openxmlformats.org/drawingml/2006/chartDrawing">
    <cdr:from>
      <cdr:x>0.43009</cdr:x>
      <cdr:y>0.14457</cdr:y>
    </cdr:from>
    <cdr:to>
      <cdr:x>0.65842</cdr:x>
      <cdr:y>0.36215</cdr:y>
    </cdr:to>
    <cdr:sp macro="" textlink="">
      <cdr:nvSpPr>
        <cdr:cNvPr id="3" name="CasellaDiTesto 2"/>
        <cdr:cNvSpPr txBox="1"/>
      </cdr:nvSpPr>
      <cdr:spPr>
        <a:xfrm xmlns:a="http://schemas.openxmlformats.org/drawingml/2006/main">
          <a:off x="2260450" y="329980"/>
          <a:ext cx="1200047" cy="49663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800" dirty="0">
              <a:solidFill>
                <a:srgbClr val="FF0000"/>
              </a:solidFill>
            </a:rPr>
            <a:t>positive</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32AFF3-1F28-43B7-AED7-C8C3540BDCCC}" type="datetimeFigureOut">
              <a:rPr lang="en-US" smtClean="0"/>
              <a:t>3/7/2024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0BB8E6-F35F-4AEE-A130-273BC28996CE}" type="slidenum">
              <a:rPr lang="en-US" smtClean="0"/>
              <a:t>‹#›</a:t>
            </a:fld>
            <a:endParaRPr lang="en-US"/>
          </a:p>
        </p:txBody>
      </p:sp>
    </p:spTree>
    <p:extLst>
      <p:ext uri="{BB962C8B-B14F-4D97-AF65-F5344CB8AC3E}">
        <p14:creationId xmlns:p14="http://schemas.microsoft.com/office/powerpoint/2010/main" val="35855271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93DEF99-BE05-46F3-AE3A-9E7CD7CBAA5C}" type="datetime1">
              <a:rPr lang="en-US" smtClean="0"/>
              <a:t>3/7/2024</a:t>
            </a:fld>
            <a:endParaRPr lang="en-US"/>
          </a:p>
        </p:txBody>
      </p:sp>
      <p:sp>
        <p:nvSpPr>
          <p:cNvPr id="5" name="Footer Placeholder 4"/>
          <p:cNvSpPr>
            <a:spLocks noGrp="1"/>
          </p:cNvSpPr>
          <p:nvPr>
            <p:ph type="ftr" sz="quarter" idx="11"/>
          </p:nvPr>
        </p:nvSpPr>
        <p:spPr/>
        <p:txBody>
          <a:bodyPr/>
          <a:lstStyle/>
          <a:p>
            <a:r>
              <a:rPr lang="en-US"/>
              <a:t>DRD1 - WP1 ---- Rome Tor Vergata</a:t>
            </a:r>
          </a:p>
        </p:txBody>
      </p:sp>
      <p:sp>
        <p:nvSpPr>
          <p:cNvPr id="6" name="Slide Number Placeholder 5"/>
          <p:cNvSpPr>
            <a:spLocks noGrp="1"/>
          </p:cNvSpPr>
          <p:nvPr>
            <p:ph type="sldNum" sz="quarter" idx="12"/>
          </p:nvPr>
        </p:nvSpPr>
        <p:spPr/>
        <p:txBody>
          <a:bodyPr/>
          <a:lstStyle/>
          <a:p>
            <a:fld id="{BE2A91F1-1962-4258-83FD-EF44ED93ADD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6579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BD485E-5081-477F-8B76-A00FCD8FECC3}" type="datetime1">
              <a:rPr lang="en-US" smtClean="0"/>
              <a:t>3/7/2024</a:t>
            </a:fld>
            <a:endParaRPr lang="en-US"/>
          </a:p>
        </p:txBody>
      </p:sp>
      <p:sp>
        <p:nvSpPr>
          <p:cNvPr id="5" name="Footer Placeholder 4"/>
          <p:cNvSpPr>
            <a:spLocks noGrp="1"/>
          </p:cNvSpPr>
          <p:nvPr>
            <p:ph type="ftr" sz="quarter" idx="11"/>
          </p:nvPr>
        </p:nvSpPr>
        <p:spPr/>
        <p:txBody>
          <a:bodyPr/>
          <a:lstStyle/>
          <a:p>
            <a:r>
              <a:rPr lang="en-US"/>
              <a:t>DRD1 - WP1 ---- Rome Tor Vergata</a:t>
            </a:r>
          </a:p>
        </p:txBody>
      </p:sp>
      <p:sp>
        <p:nvSpPr>
          <p:cNvPr id="6" name="Slide Number Placeholder 5"/>
          <p:cNvSpPr>
            <a:spLocks noGrp="1"/>
          </p:cNvSpPr>
          <p:nvPr>
            <p:ph type="sldNum" sz="quarter" idx="12"/>
          </p:nvPr>
        </p:nvSpPr>
        <p:spPr/>
        <p:txBody>
          <a:bodyPr/>
          <a:lstStyle/>
          <a:p>
            <a:fld id="{BE2A91F1-1962-4258-83FD-EF44ED93ADD8}" type="slidenum">
              <a:rPr lang="en-US" smtClean="0"/>
              <a:t>‹#›</a:t>
            </a:fld>
            <a:endParaRPr lang="en-US"/>
          </a:p>
        </p:txBody>
      </p:sp>
    </p:spTree>
    <p:extLst>
      <p:ext uri="{BB962C8B-B14F-4D97-AF65-F5344CB8AC3E}">
        <p14:creationId xmlns:p14="http://schemas.microsoft.com/office/powerpoint/2010/main" val="284944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06C913-B22D-4977-9534-6448014C9198}" type="datetime1">
              <a:rPr lang="en-US" smtClean="0"/>
              <a:t>3/7/2024</a:t>
            </a:fld>
            <a:endParaRPr lang="en-US"/>
          </a:p>
        </p:txBody>
      </p:sp>
      <p:sp>
        <p:nvSpPr>
          <p:cNvPr id="5" name="Footer Placeholder 4"/>
          <p:cNvSpPr>
            <a:spLocks noGrp="1"/>
          </p:cNvSpPr>
          <p:nvPr>
            <p:ph type="ftr" sz="quarter" idx="11"/>
          </p:nvPr>
        </p:nvSpPr>
        <p:spPr/>
        <p:txBody>
          <a:bodyPr/>
          <a:lstStyle/>
          <a:p>
            <a:r>
              <a:rPr lang="en-US"/>
              <a:t>DRD1 - WP1 ---- Rome Tor Vergata</a:t>
            </a:r>
          </a:p>
        </p:txBody>
      </p:sp>
      <p:sp>
        <p:nvSpPr>
          <p:cNvPr id="6" name="Slide Number Placeholder 5"/>
          <p:cNvSpPr>
            <a:spLocks noGrp="1"/>
          </p:cNvSpPr>
          <p:nvPr>
            <p:ph type="sldNum" sz="quarter" idx="12"/>
          </p:nvPr>
        </p:nvSpPr>
        <p:spPr/>
        <p:txBody>
          <a:bodyPr/>
          <a:lstStyle/>
          <a:p>
            <a:fld id="{BE2A91F1-1962-4258-83FD-EF44ED93ADD8}" type="slidenum">
              <a:rPr lang="en-US" smtClean="0"/>
              <a:t>‹#›</a:t>
            </a:fld>
            <a:endParaRPr lang="en-US"/>
          </a:p>
        </p:txBody>
      </p:sp>
    </p:spTree>
    <p:extLst>
      <p:ext uri="{BB962C8B-B14F-4D97-AF65-F5344CB8AC3E}">
        <p14:creationId xmlns:p14="http://schemas.microsoft.com/office/powerpoint/2010/main" val="1720540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7E25304-4563-4B93-8ECC-38B5BF5CF9FF}" type="datetime1">
              <a:rPr lang="en-US" smtClean="0"/>
              <a:t>3/7/2024</a:t>
            </a:fld>
            <a:endParaRPr lang="en-US"/>
          </a:p>
        </p:txBody>
      </p:sp>
      <p:sp>
        <p:nvSpPr>
          <p:cNvPr id="5" name="Footer Placeholder 4"/>
          <p:cNvSpPr>
            <a:spLocks noGrp="1"/>
          </p:cNvSpPr>
          <p:nvPr>
            <p:ph type="ftr" sz="quarter" idx="11"/>
          </p:nvPr>
        </p:nvSpPr>
        <p:spPr/>
        <p:txBody>
          <a:bodyPr/>
          <a:lstStyle/>
          <a:p>
            <a:r>
              <a:rPr lang="en-US"/>
              <a:t>DRD1 - WP1 ---- Rome Tor Vergata</a:t>
            </a:r>
          </a:p>
        </p:txBody>
      </p:sp>
      <p:sp>
        <p:nvSpPr>
          <p:cNvPr id="6" name="Slide Number Placeholder 5"/>
          <p:cNvSpPr>
            <a:spLocks noGrp="1"/>
          </p:cNvSpPr>
          <p:nvPr>
            <p:ph type="sldNum" sz="quarter" idx="12"/>
          </p:nvPr>
        </p:nvSpPr>
        <p:spPr/>
        <p:txBody>
          <a:bodyPr/>
          <a:lstStyle/>
          <a:p>
            <a:fld id="{BE2A91F1-1962-4258-83FD-EF44ED93ADD8}" type="slidenum">
              <a:rPr lang="en-US" smtClean="0"/>
              <a:t>‹#›</a:t>
            </a:fld>
            <a:endParaRPr lang="en-US"/>
          </a:p>
        </p:txBody>
      </p:sp>
    </p:spTree>
    <p:extLst>
      <p:ext uri="{BB962C8B-B14F-4D97-AF65-F5344CB8AC3E}">
        <p14:creationId xmlns:p14="http://schemas.microsoft.com/office/powerpoint/2010/main" val="4196805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B726674-E06D-4AFD-AA65-229E95A88745}" type="datetime1">
              <a:rPr lang="en-US" smtClean="0"/>
              <a:t>3/7/2024</a:t>
            </a:fld>
            <a:endParaRPr lang="en-US"/>
          </a:p>
        </p:txBody>
      </p:sp>
      <p:sp>
        <p:nvSpPr>
          <p:cNvPr id="5" name="Footer Placeholder 4"/>
          <p:cNvSpPr>
            <a:spLocks noGrp="1"/>
          </p:cNvSpPr>
          <p:nvPr>
            <p:ph type="ftr" sz="quarter" idx="11"/>
          </p:nvPr>
        </p:nvSpPr>
        <p:spPr/>
        <p:txBody>
          <a:bodyPr/>
          <a:lstStyle/>
          <a:p>
            <a:r>
              <a:rPr lang="en-US"/>
              <a:t>DRD1 - WP1 ---- Rome Tor Vergata</a:t>
            </a:r>
          </a:p>
        </p:txBody>
      </p:sp>
      <p:sp>
        <p:nvSpPr>
          <p:cNvPr id="6" name="Slide Number Placeholder 5"/>
          <p:cNvSpPr>
            <a:spLocks noGrp="1"/>
          </p:cNvSpPr>
          <p:nvPr>
            <p:ph type="sldNum" sz="quarter" idx="12"/>
          </p:nvPr>
        </p:nvSpPr>
        <p:spPr/>
        <p:txBody>
          <a:bodyPr/>
          <a:lstStyle/>
          <a:p>
            <a:fld id="{BE2A91F1-1962-4258-83FD-EF44ED93ADD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4690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2C3C5B7-B1B0-465F-A8B3-932E06E3ADA7}" type="datetime1">
              <a:rPr lang="en-US" smtClean="0"/>
              <a:t>3/7/2024</a:t>
            </a:fld>
            <a:endParaRPr lang="en-US"/>
          </a:p>
        </p:txBody>
      </p:sp>
      <p:sp>
        <p:nvSpPr>
          <p:cNvPr id="6" name="Footer Placeholder 5"/>
          <p:cNvSpPr>
            <a:spLocks noGrp="1"/>
          </p:cNvSpPr>
          <p:nvPr>
            <p:ph type="ftr" sz="quarter" idx="11"/>
          </p:nvPr>
        </p:nvSpPr>
        <p:spPr/>
        <p:txBody>
          <a:bodyPr/>
          <a:lstStyle/>
          <a:p>
            <a:r>
              <a:rPr lang="en-US"/>
              <a:t>DRD1 - WP1 ---- Rome Tor Vergata</a:t>
            </a:r>
          </a:p>
        </p:txBody>
      </p:sp>
      <p:sp>
        <p:nvSpPr>
          <p:cNvPr id="7" name="Slide Number Placeholder 6"/>
          <p:cNvSpPr>
            <a:spLocks noGrp="1"/>
          </p:cNvSpPr>
          <p:nvPr>
            <p:ph type="sldNum" sz="quarter" idx="12"/>
          </p:nvPr>
        </p:nvSpPr>
        <p:spPr/>
        <p:txBody>
          <a:bodyPr/>
          <a:lstStyle/>
          <a:p>
            <a:fld id="{BE2A91F1-1962-4258-83FD-EF44ED93ADD8}" type="slidenum">
              <a:rPr lang="en-US" smtClean="0"/>
              <a:t>‹#›</a:t>
            </a:fld>
            <a:endParaRPr lang="en-US"/>
          </a:p>
        </p:txBody>
      </p:sp>
    </p:spTree>
    <p:extLst>
      <p:ext uri="{BB962C8B-B14F-4D97-AF65-F5344CB8AC3E}">
        <p14:creationId xmlns:p14="http://schemas.microsoft.com/office/powerpoint/2010/main" val="4059907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DF97215-E171-4A9B-938E-B5F87CA413D3}" type="datetime1">
              <a:rPr lang="en-US" smtClean="0"/>
              <a:t>3/7/2024</a:t>
            </a:fld>
            <a:endParaRPr lang="en-US"/>
          </a:p>
        </p:txBody>
      </p:sp>
      <p:sp>
        <p:nvSpPr>
          <p:cNvPr id="8" name="Footer Placeholder 7"/>
          <p:cNvSpPr>
            <a:spLocks noGrp="1"/>
          </p:cNvSpPr>
          <p:nvPr>
            <p:ph type="ftr" sz="quarter" idx="11"/>
          </p:nvPr>
        </p:nvSpPr>
        <p:spPr/>
        <p:txBody>
          <a:bodyPr/>
          <a:lstStyle/>
          <a:p>
            <a:r>
              <a:rPr lang="en-US"/>
              <a:t>DRD1 - WP1 ---- Rome Tor Vergata</a:t>
            </a:r>
          </a:p>
        </p:txBody>
      </p:sp>
      <p:sp>
        <p:nvSpPr>
          <p:cNvPr id="9" name="Slide Number Placeholder 8"/>
          <p:cNvSpPr>
            <a:spLocks noGrp="1"/>
          </p:cNvSpPr>
          <p:nvPr>
            <p:ph type="sldNum" sz="quarter" idx="12"/>
          </p:nvPr>
        </p:nvSpPr>
        <p:spPr/>
        <p:txBody>
          <a:bodyPr/>
          <a:lstStyle/>
          <a:p>
            <a:fld id="{BE2A91F1-1962-4258-83FD-EF44ED93ADD8}" type="slidenum">
              <a:rPr lang="en-US" smtClean="0"/>
              <a:t>‹#›</a:t>
            </a:fld>
            <a:endParaRPr lang="en-US"/>
          </a:p>
        </p:txBody>
      </p:sp>
    </p:spTree>
    <p:extLst>
      <p:ext uri="{BB962C8B-B14F-4D97-AF65-F5344CB8AC3E}">
        <p14:creationId xmlns:p14="http://schemas.microsoft.com/office/powerpoint/2010/main" val="2694047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874E81B-81C0-4281-99BB-A2B48E2A013D}" type="datetime1">
              <a:rPr lang="en-US" smtClean="0"/>
              <a:t>3/7/2024</a:t>
            </a:fld>
            <a:endParaRPr lang="en-US"/>
          </a:p>
        </p:txBody>
      </p:sp>
      <p:sp>
        <p:nvSpPr>
          <p:cNvPr id="4" name="Footer Placeholder 3"/>
          <p:cNvSpPr>
            <a:spLocks noGrp="1"/>
          </p:cNvSpPr>
          <p:nvPr>
            <p:ph type="ftr" sz="quarter" idx="11"/>
          </p:nvPr>
        </p:nvSpPr>
        <p:spPr/>
        <p:txBody>
          <a:bodyPr/>
          <a:lstStyle/>
          <a:p>
            <a:r>
              <a:rPr lang="en-US"/>
              <a:t>DRD1 - WP1 ---- Rome Tor Vergata</a:t>
            </a:r>
          </a:p>
        </p:txBody>
      </p:sp>
      <p:sp>
        <p:nvSpPr>
          <p:cNvPr id="5" name="Slide Number Placeholder 4"/>
          <p:cNvSpPr>
            <a:spLocks noGrp="1"/>
          </p:cNvSpPr>
          <p:nvPr>
            <p:ph type="sldNum" sz="quarter" idx="12"/>
          </p:nvPr>
        </p:nvSpPr>
        <p:spPr/>
        <p:txBody>
          <a:bodyPr/>
          <a:lstStyle/>
          <a:p>
            <a:fld id="{BE2A91F1-1962-4258-83FD-EF44ED93ADD8}" type="slidenum">
              <a:rPr lang="en-US" smtClean="0"/>
              <a:t>‹#›</a:t>
            </a:fld>
            <a:endParaRPr lang="en-US"/>
          </a:p>
        </p:txBody>
      </p:sp>
    </p:spTree>
    <p:extLst>
      <p:ext uri="{BB962C8B-B14F-4D97-AF65-F5344CB8AC3E}">
        <p14:creationId xmlns:p14="http://schemas.microsoft.com/office/powerpoint/2010/main" val="3891736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1C2C7F3-6720-4137-9D9E-AE22F51C37E4}" type="datetime1">
              <a:rPr lang="en-US" smtClean="0"/>
              <a:t>3/7/2024</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DRD1 - WP1 ---- Rome Tor Vergata</a:t>
            </a:r>
          </a:p>
        </p:txBody>
      </p:sp>
      <p:sp>
        <p:nvSpPr>
          <p:cNvPr id="9" name="Slide Number Placeholder 8"/>
          <p:cNvSpPr>
            <a:spLocks noGrp="1"/>
          </p:cNvSpPr>
          <p:nvPr>
            <p:ph type="sldNum" sz="quarter" idx="12"/>
          </p:nvPr>
        </p:nvSpPr>
        <p:spPr/>
        <p:txBody>
          <a:bodyPr/>
          <a:lstStyle/>
          <a:p>
            <a:fld id="{BE2A91F1-1962-4258-83FD-EF44ED93ADD8}" type="slidenum">
              <a:rPr lang="en-US" smtClean="0"/>
              <a:t>‹#›</a:t>
            </a:fld>
            <a:endParaRPr lang="en-US"/>
          </a:p>
        </p:txBody>
      </p:sp>
    </p:spTree>
    <p:extLst>
      <p:ext uri="{BB962C8B-B14F-4D97-AF65-F5344CB8AC3E}">
        <p14:creationId xmlns:p14="http://schemas.microsoft.com/office/powerpoint/2010/main" val="2978139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8C556F0-CF0F-4F4F-A723-B5BB770D05D0}" type="datetime1">
              <a:rPr lang="en-US" smtClean="0"/>
              <a:t>3/7/2024</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a:t>DRD1 - WP1 ---- Rome Tor Vergata</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E2A91F1-1962-4258-83FD-EF44ED93ADD8}" type="slidenum">
              <a:rPr lang="en-US" smtClean="0"/>
              <a:t>‹#›</a:t>
            </a:fld>
            <a:endParaRPr lang="en-US"/>
          </a:p>
        </p:txBody>
      </p:sp>
    </p:spTree>
    <p:extLst>
      <p:ext uri="{BB962C8B-B14F-4D97-AF65-F5344CB8AC3E}">
        <p14:creationId xmlns:p14="http://schemas.microsoft.com/office/powerpoint/2010/main" val="1796758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9223547-2CA8-4423-A1A1-A239168D33AC}" type="datetime1">
              <a:rPr lang="en-US" smtClean="0"/>
              <a:t>3/7/2024</a:t>
            </a:fld>
            <a:endParaRPr lang="en-US"/>
          </a:p>
        </p:txBody>
      </p:sp>
      <p:sp>
        <p:nvSpPr>
          <p:cNvPr id="6" name="Footer Placeholder 5"/>
          <p:cNvSpPr>
            <a:spLocks noGrp="1"/>
          </p:cNvSpPr>
          <p:nvPr>
            <p:ph type="ftr" sz="quarter" idx="11"/>
          </p:nvPr>
        </p:nvSpPr>
        <p:spPr/>
        <p:txBody>
          <a:bodyPr/>
          <a:lstStyle/>
          <a:p>
            <a:r>
              <a:rPr lang="en-US"/>
              <a:t>DRD1 - WP1 ---- Rome Tor Vergata</a:t>
            </a:r>
          </a:p>
        </p:txBody>
      </p:sp>
      <p:sp>
        <p:nvSpPr>
          <p:cNvPr id="7" name="Slide Number Placeholder 6"/>
          <p:cNvSpPr>
            <a:spLocks noGrp="1"/>
          </p:cNvSpPr>
          <p:nvPr>
            <p:ph type="sldNum" sz="quarter" idx="12"/>
          </p:nvPr>
        </p:nvSpPr>
        <p:spPr/>
        <p:txBody>
          <a:bodyPr/>
          <a:lstStyle/>
          <a:p>
            <a:fld id="{BE2A91F1-1962-4258-83FD-EF44ED93ADD8}" type="slidenum">
              <a:rPr lang="en-US" smtClean="0"/>
              <a:t>‹#›</a:t>
            </a:fld>
            <a:endParaRPr lang="en-US"/>
          </a:p>
        </p:txBody>
      </p:sp>
    </p:spTree>
    <p:extLst>
      <p:ext uri="{BB962C8B-B14F-4D97-AF65-F5344CB8AC3E}">
        <p14:creationId xmlns:p14="http://schemas.microsoft.com/office/powerpoint/2010/main" val="3434683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DF694824-21CB-4D13-A90B-BADED586041D}" type="datetime1">
              <a:rPr lang="en-US" smtClean="0"/>
              <a:t>3/7/2024</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DRD1 - WP1 ---- Rome Tor Vergata</a:t>
            </a: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BE2A91F1-1962-4258-83FD-EF44ED93ADD8}"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451473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chart" Target="../charts/chart4.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63E85-7BA6-C5A5-C40A-2D98C6636C9C}"/>
              </a:ext>
            </a:extLst>
          </p:cNvPr>
          <p:cNvSpPr>
            <a:spLocks noGrp="1"/>
          </p:cNvSpPr>
          <p:nvPr>
            <p:ph type="ctrTitle"/>
          </p:nvPr>
        </p:nvSpPr>
        <p:spPr/>
        <p:txBody>
          <a:bodyPr>
            <a:normAutofit/>
          </a:bodyPr>
          <a:lstStyle/>
          <a:p>
            <a:r>
              <a:rPr lang="en-US" sz="3600" i="0" dirty="0">
                <a:solidFill>
                  <a:srgbClr val="CB6D04"/>
                </a:solidFill>
                <a:effectLst/>
              </a:rPr>
              <a:t>The Resistive Cylindrical Chamber, a new detector based on the generalization of the RPC detectors to the quasi-planar field</a:t>
            </a:r>
            <a:endParaRPr lang="en-US" sz="3600" dirty="0"/>
          </a:p>
        </p:txBody>
      </p:sp>
      <p:sp>
        <p:nvSpPr>
          <p:cNvPr id="4" name="TextBox 3">
            <a:extLst>
              <a:ext uri="{FF2B5EF4-FFF2-40B4-BE49-F238E27FC236}">
                <a16:creationId xmlns:a16="http://schemas.microsoft.com/office/drawing/2014/main" id="{0EE219E0-AC4A-2FC1-31CA-DA0E081A8434}"/>
              </a:ext>
            </a:extLst>
          </p:cNvPr>
          <p:cNvSpPr txBox="1"/>
          <p:nvPr/>
        </p:nvSpPr>
        <p:spPr>
          <a:xfrm>
            <a:off x="1097280" y="4325112"/>
            <a:ext cx="4397422" cy="369332"/>
          </a:xfrm>
          <a:prstGeom prst="rect">
            <a:avLst/>
          </a:prstGeom>
          <a:noFill/>
        </p:spPr>
        <p:txBody>
          <a:bodyPr wrap="none" rtlCol="0">
            <a:spAutoFit/>
          </a:bodyPr>
          <a:lstStyle/>
          <a:p>
            <a:r>
              <a:rPr lang="it-IT" dirty="0"/>
              <a:t>G. Aielli on </a:t>
            </a:r>
            <a:r>
              <a:rPr lang="it-IT" dirty="0" err="1"/>
              <a:t>behalf</a:t>
            </a:r>
            <a:r>
              <a:rPr lang="it-IT" dirty="0"/>
              <a:t> of Rome Tor Vergata group</a:t>
            </a:r>
            <a:endParaRPr lang="en-US" dirty="0"/>
          </a:p>
        </p:txBody>
      </p:sp>
      <p:sp>
        <p:nvSpPr>
          <p:cNvPr id="5" name="Date Placeholder 4">
            <a:extLst>
              <a:ext uri="{FF2B5EF4-FFF2-40B4-BE49-F238E27FC236}">
                <a16:creationId xmlns:a16="http://schemas.microsoft.com/office/drawing/2014/main" id="{810F8293-25EA-44E9-4DA1-26A8C9F588F0}"/>
              </a:ext>
            </a:extLst>
          </p:cNvPr>
          <p:cNvSpPr>
            <a:spLocks noGrp="1"/>
          </p:cNvSpPr>
          <p:nvPr>
            <p:ph type="dt" sz="half" idx="10"/>
          </p:nvPr>
        </p:nvSpPr>
        <p:spPr/>
        <p:txBody>
          <a:bodyPr/>
          <a:lstStyle/>
          <a:p>
            <a:fld id="{59435AFD-A172-464C-888C-57D47E802C5B}" type="datetime1">
              <a:rPr lang="en-US" smtClean="0"/>
              <a:t>3/7/2024</a:t>
            </a:fld>
            <a:endParaRPr lang="en-US"/>
          </a:p>
        </p:txBody>
      </p:sp>
      <p:sp>
        <p:nvSpPr>
          <p:cNvPr id="6" name="Footer Placeholder 5">
            <a:extLst>
              <a:ext uri="{FF2B5EF4-FFF2-40B4-BE49-F238E27FC236}">
                <a16:creationId xmlns:a16="http://schemas.microsoft.com/office/drawing/2014/main" id="{7B71800B-FF39-EE0B-1F8D-ED4484E6EBBC}"/>
              </a:ext>
            </a:extLst>
          </p:cNvPr>
          <p:cNvSpPr>
            <a:spLocks noGrp="1"/>
          </p:cNvSpPr>
          <p:nvPr>
            <p:ph type="ftr" sz="quarter" idx="11"/>
          </p:nvPr>
        </p:nvSpPr>
        <p:spPr/>
        <p:txBody>
          <a:bodyPr/>
          <a:lstStyle/>
          <a:p>
            <a:r>
              <a:rPr lang="en-US"/>
              <a:t>DRD1 - WP1 ---- Rome Tor Vergata</a:t>
            </a:r>
          </a:p>
        </p:txBody>
      </p:sp>
    </p:spTree>
    <p:extLst>
      <p:ext uri="{BB962C8B-B14F-4D97-AF65-F5344CB8AC3E}">
        <p14:creationId xmlns:p14="http://schemas.microsoft.com/office/powerpoint/2010/main" val="2700285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Segnaposto contenuto 3">
            <a:extLst>
              <a:ext uri="{FF2B5EF4-FFF2-40B4-BE49-F238E27FC236}">
                <a16:creationId xmlns:a16="http://schemas.microsoft.com/office/drawing/2014/main" id="{6DAA6BC5-3D88-9F71-AEDB-2BF53849B8BB}"/>
              </a:ext>
            </a:extLst>
          </p:cNvPr>
          <p:cNvPicPr>
            <a:picLocks noGrp="1" noChangeAspect="1"/>
          </p:cNvPicPr>
          <p:nvPr/>
        </p:nvPicPr>
        <p:blipFill>
          <a:blip r:embed="rId2"/>
          <a:stretch>
            <a:fillRect/>
          </a:stretch>
        </p:blipFill>
        <p:spPr>
          <a:xfrm>
            <a:off x="7162799" y="2601087"/>
            <a:ext cx="4482353" cy="3652288"/>
          </a:xfrm>
          <a:prstGeom prst="rect">
            <a:avLst/>
          </a:prstGeom>
        </p:spPr>
      </p:pic>
      <p:pic>
        <p:nvPicPr>
          <p:cNvPr id="8" name="Immagine 5">
            <a:extLst>
              <a:ext uri="{FF2B5EF4-FFF2-40B4-BE49-F238E27FC236}">
                <a16:creationId xmlns:a16="http://schemas.microsoft.com/office/drawing/2014/main" id="{C4DA66E8-C69A-457E-95ED-2D6E69E1D266}"/>
              </a:ext>
            </a:extLst>
          </p:cNvPr>
          <p:cNvPicPr>
            <a:picLocks noChangeAspect="1"/>
          </p:cNvPicPr>
          <p:nvPr/>
        </p:nvPicPr>
        <p:blipFill>
          <a:blip r:embed="rId3"/>
          <a:stretch>
            <a:fillRect/>
          </a:stretch>
        </p:blipFill>
        <p:spPr>
          <a:xfrm>
            <a:off x="9178394" y="0"/>
            <a:ext cx="2647369" cy="2601087"/>
          </a:xfrm>
          <a:prstGeom prst="rect">
            <a:avLst/>
          </a:prstGeom>
        </p:spPr>
      </p:pic>
      <p:sp>
        <p:nvSpPr>
          <p:cNvPr id="9" name="TextBox 8">
            <a:extLst>
              <a:ext uri="{FF2B5EF4-FFF2-40B4-BE49-F238E27FC236}">
                <a16:creationId xmlns:a16="http://schemas.microsoft.com/office/drawing/2014/main" id="{AC69DC94-5B0F-37D0-CB3E-970334F174E8}"/>
              </a:ext>
            </a:extLst>
          </p:cNvPr>
          <p:cNvSpPr txBox="1"/>
          <p:nvPr/>
        </p:nvSpPr>
        <p:spPr>
          <a:xfrm>
            <a:off x="0" y="0"/>
            <a:ext cx="6174511" cy="646331"/>
          </a:xfrm>
          <a:prstGeom prst="rect">
            <a:avLst/>
          </a:prstGeom>
          <a:noFill/>
        </p:spPr>
        <p:txBody>
          <a:bodyPr wrap="none" rtlCol="0">
            <a:spAutoFit/>
          </a:bodyPr>
          <a:lstStyle/>
          <a:p>
            <a:r>
              <a:rPr lang="it-IT" sz="3600" cap="small" dirty="0">
                <a:latin typeface="+mj-lt"/>
              </a:rPr>
              <a:t>The Resistive </a:t>
            </a:r>
            <a:r>
              <a:rPr lang="it-IT" sz="3600" cap="small" dirty="0" err="1">
                <a:latin typeface="+mj-lt"/>
              </a:rPr>
              <a:t>Cylindrical</a:t>
            </a:r>
            <a:r>
              <a:rPr lang="it-IT" sz="3600" cap="small" dirty="0">
                <a:latin typeface="+mj-lt"/>
              </a:rPr>
              <a:t> Chamber</a:t>
            </a:r>
            <a:endParaRPr lang="en-US" sz="3600" cap="small" dirty="0">
              <a:latin typeface="+mj-lt"/>
            </a:endParaRPr>
          </a:p>
        </p:txBody>
      </p:sp>
      <p:sp>
        <p:nvSpPr>
          <p:cNvPr id="2" name="CasellaDiTesto 10">
            <a:extLst>
              <a:ext uri="{FF2B5EF4-FFF2-40B4-BE49-F238E27FC236}">
                <a16:creationId xmlns:a16="http://schemas.microsoft.com/office/drawing/2014/main" id="{553C5BE3-D621-1A86-2E1E-FD25AB9D7C3F}"/>
              </a:ext>
            </a:extLst>
          </p:cNvPr>
          <p:cNvSpPr txBox="1"/>
          <p:nvPr/>
        </p:nvSpPr>
        <p:spPr>
          <a:xfrm>
            <a:off x="175737" y="1857296"/>
            <a:ext cx="6806451" cy="5139869"/>
          </a:xfrm>
          <a:prstGeom prst="rect">
            <a:avLst/>
          </a:prstGeom>
          <a:noFill/>
        </p:spPr>
        <p:txBody>
          <a:bodyPr wrap="square" rtlCol="0">
            <a:spAutoFit/>
          </a:bodyPr>
          <a:lstStyle/>
          <a:p>
            <a:pPr algn="just"/>
            <a:r>
              <a:rPr lang="en-US" sz="1600" b="1" dirty="0"/>
              <a:t>Gas pressurization :</a:t>
            </a:r>
          </a:p>
          <a:p>
            <a:pPr marL="342900" indent="-342900" algn="just">
              <a:buFont typeface="+mj-lt"/>
              <a:buAutoNum type="arabicPeriod"/>
            </a:pPr>
            <a:r>
              <a:rPr lang="en-US" sz="1600" dirty="0"/>
              <a:t>Increase the gas target density, with a consequent increase in intrinsic efficiency </a:t>
            </a:r>
          </a:p>
          <a:p>
            <a:pPr lvl="1" algn="just"/>
            <a:r>
              <a:rPr lang="en-US" sz="1600" dirty="0"/>
              <a:t>→ MRPC time response with thin single gap configuration</a:t>
            </a:r>
          </a:p>
          <a:p>
            <a:pPr lvl="1" algn="just"/>
            <a:r>
              <a:rPr lang="en-US" sz="1600" dirty="0"/>
              <a:t>→ light eco-friendly CO</a:t>
            </a:r>
            <a:r>
              <a:rPr lang="en-US" sz="1600" baseline="-25000" dirty="0"/>
              <a:t>2</a:t>
            </a:r>
            <a:r>
              <a:rPr lang="en-US" sz="1600" dirty="0"/>
              <a:t> based gas mixtures</a:t>
            </a:r>
          </a:p>
          <a:p>
            <a:pPr marL="342900" indent="-342900" algn="just">
              <a:buFont typeface="+mj-lt"/>
              <a:buAutoNum type="arabicPeriod"/>
            </a:pPr>
            <a:r>
              <a:rPr lang="en-US" sz="1600" dirty="0"/>
              <a:t>Use the detector in hostile environments </a:t>
            </a:r>
          </a:p>
          <a:p>
            <a:pPr algn="just"/>
            <a:endParaRPr lang="en-US" sz="1600" b="1" dirty="0"/>
          </a:p>
          <a:p>
            <a:pPr algn="just"/>
            <a:r>
              <a:rPr lang="en-US" sz="1600" b="1" dirty="0"/>
              <a:t>The electric field gradient, depending on the polarization allows to</a:t>
            </a:r>
          </a:p>
          <a:p>
            <a:pPr marL="342900" indent="-342900" algn="just">
              <a:buFont typeface="+mj-lt"/>
              <a:buAutoNum type="arabicPeriod"/>
            </a:pPr>
            <a:r>
              <a:rPr lang="en-US" sz="1600" dirty="0"/>
              <a:t>Contribute to the gas discharge quenching</a:t>
            </a:r>
          </a:p>
          <a:p>
            <a:pPr lvl="1" algn="just"/>
            <a:r>
              <a:rPr lang="en-US" sz="1600" dirty="0"/>
              <a:t>→ new eco-friendly gas components</a:t>
            </a:r>
          </a:p>
          <a:p>
            <a:pPr marL="342900" indent="-342900" algn="just">
              <a:buFont typeface="+mj-lt"/>
              <a:buAutoNum type="arabicPeriod"/>
            </a:pPr>
            <a:r>
              <a:rPr lang="en-US" sz="1600" dirty="0"/>
              <a:t>Increase the charge collection efficiency enhancing the multiplication in the initial part of the gas gap</a:t>
            </a:r>
          </a:p>
          <a:p>
            <a:pPr marL="342900" indent="-342900" algn="just">
              <a:buFont typeface="+mj-lt"/>
              <a:buAutoNum type="arabicPeriod"/>
            </a:pPr>
            <a:r>
              <a:rPr lang="en-US" sz="1600" dirty="0"/>
              <a:t>Study the dependencies and optimize the time resolution</a:t>
            </a:r>
          </a:p>
          <a:p>
            <a:pPr marL="342900" indent="-342900" algn="just">
              <a:buFont typeface="+mj-lt"/>
              <a:buAutoNum type="arabicPeriod"/>
            </a:pPr>
            <a:endParaRPr lang="en-US" b="1" dirty="0"/>
          </a:p>
          <a:p>
            <a:pPr algn="just"/>
            <a:r>
              <a:rPr lang="en-US" sz="1600" b="1" dirty="0"/>
              <a:t>Double gap:</a:t>
            </a:r>
          </a:p>
          <a:p>
            <a:pPr marL="342900" indent="-342900" algn="just">
              <a:buFont typeface="+mj-lt"/>
              <a:buAutoNum type="arabicPeriod"/>
            </a:pPr>
            <a:r>
              <a:rPr lang="en-US" sz="1600" dirty="0"/>
              <a:t>Tracking capability </a:t>
            </a:r>
          </a:p>
          <a:p>
            <a:pPr marL="342900" indent="-342900" algn="just">
              <a:buFont typeface="+mj-lt"/>
              <a:buAutoNum type="arabicPeriod"/>
            </a:pPr>
            <a:r>
              <a:rPr lang="en-US" sz="1600" dirty="0"/>
              <a:t>Improvement in time resolution and efficiency</a:t>
            </a:r>
          </a:p>
          <a:p>
            <a:pPr algn="just"/>
            <a:endParaRPr lang="en-US" b="1" dirty="0"/>
          </a:p>
          <a:p>
            <a:pPr algn="just"/>
            <a:endParaRPr lang="en-US" dirty="0"/>
          </a:p>
          <a:p>
            <a:pPr algn="just"/>
            <a:endParaRPr lang="en-US" dirty="0"/>
          </a:p>
        </p:txBody>
      </p:sp>
      <p:sp>
        <p:nvSpPr>
          <p:cNvPr id="3" name="TextBox 2">
            <a:extLst>
              <a:ext uri="{FF2B5EF4-FFF2-40B4-BE49-F238E27FC236}">
                <a16:creationId xmlns:a16="http://schemas.microsoft.com/office/drawing/2014/main" id="{2CF5AAE3-77E5-69C0-F4F5-91A840FF5137}"/>
              </a:ext>
            </a:extLst>
          </p:cNvPr>
          <p:cNvSpPr txBox="1"/>
          <p:nvPr/>
        </p:nvSpPr>
        <p:spPr>
          <a:xfrm>
            <a:off x="175737" y="724880"/>
            <a:ext cx="8932229" cy="1077218"/>
          </a:xfrm>
          <a:prstGeom prst="rect">
            <a:avLst/>
          </a:prstGeom>
          <a:noFill/>
        </p:spPr>
        <p:txBody>
          <a:bodyPr wrap="square" rtlCol="0">
            <a:spAutoFit/>
          </a:bodyPr>
          <a:lstStyle/>
          <a:p>
            <a:r>
              <a:rPr lang="en-US" sz="1600" dirty="0"/>
              <a:t>The RCC detector is a device consisting of two concentric cylinders of resistive material. The detector's stratigraphy is like that of an RPC, but the cylindrical geometry introduces new control parameters on the detector's response, as well as extending its use to hostile environments thanks to the high strength mechanical structure</a:t>
            </a:r>
          </a:p>
        </p:txBody>
      </p:sp>
      <p:sp>
        <p:nvSpPr>
          <p:cNvPr id="4" name="Date Placeholder 3">
            <a:extLst>
              <a:ext uri="{FF2B5EF4-FFF2-40B4-BE49-F238E27FC236}">
                <a16:creationId xmlns:a16="http://schemas.microsoft.com/office/drawing/2014/main" id="{7CE61181-DE14-5AF1-925D-70103CC459F2}"/>
              </a:ext>
            </a:extLst>
          </p:cNvPr>
          <p:cNvSpPr>
            <a:spLocks noGrp="1"/>
          </p:cNvSpPr>
          <p:nvPr>
            <p:ph type="dt" sz="half" idx="10"/>
          </p:nvPr>
        </p:nvSpPr>
        <p:spPr/>
        <p:txBody>
          <a:bodyPr/>
          <a:lstStyle/>
          <a:p>
            <a:fld id="{74B35523-B78C-4AFD-9131-57F8272EB778}" type="datetime1">
              <a:rPr lang="en-US" smtClean="0"/>
              <a:t>3/7/2024</a:t>
            </a:fld>
            <a:endParaRPr lang="en-US"/>
          </a:p>
        </p:txBody>
      </p:sp>
      <p:sp>
        <p:nvSpPr>
          <p:cNvPr id="5" name="Footer Placeholder 4">
            <a:extLst>
              <a:ext uri="{FF2B5EF4-FFF2-40B4-BE49-F238E27FC236}">
                <a16:creationId xmlns:a16="http://schemas.microsoft.com/office/drawing/2014/main" id="{0C1CA635-3F3E-7089-1683-7F32D8D37050}"/>
              </a:ext>
            </a:extLst>
          </p:cNvPr>
          <p:cNvSpPr>
            <a:spLocks noGrp="1"/>
          </p:cNvSpPr>
          <p:nvPr>
            <p:ph type="ftr" sz="quarter" idx="11"/>
          </p:nvPr>
        </p:nvSpPr>
        <p:spPr/>
        <p:txBody>
          <a:bodyPr/>
          <a:lstStyle/>
          <a:p>
            <a:r>
              <a:rPr lang="en-US"/>
              <a:t>DRD1 - WP1 ---- Rome Tor Vergata</a:t>
            </a:r>
          </a:p>
        </p:txBody>
      </p:sp>
    </p:spTree>
    <p:extLst>
      <p:ext uri="{BB962C8B-B14F-4D97-AF65-F5344CB8AC3E}">
        <p14:creationId xmlns:p14="http://schemas.microsoft.com/office/powerpoint/2010/main" val="1372557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CCE23B0-4A2A-D7A6-6F37-B888ED73EA19}"/>
              </a:ext>
            </a:extLst>
          </p:cNvPr>
          <p:cNvPicPr>
            <a:picLocks noChangeAspect="1"/>
          </p:cNvPicPr>
          <p:nvPr/>
        </p:nvPicPr>
        <p:blipFill>
          <a:blip r:embed="rId2"/>
          <a:stretch>
            <a:fillRect/>
          </a:stretch>
        </p:blipFill>
        <p:spPr>
          <a:xfrm>
            <a:off x="208153" y="3326219"/>
            <a:ext cx="4049209" cy="2383395"/>
          </a:xfrm>
          <a:prstGeom prst="rect">
            <a:avLst/>
          </a:prstGeom>
        </p:spPr>
      </p:pic>
      <p:sp>
        <p:nvSpPr>
          <p:cNvPr id="14" name="TextBox 13">
            <a:extLst>
              <a:ext uri="{FF2B5EF4-FFF2-40B4-BE49-F238E27FC236}">
                <a16:creationId xmlns:a16="http://schemas.microsoft.com/office/drawing/2014/main" id="{44051B3C-C586-5CB2-09E8-8BAA48758DD5}"/>
              </a:ext>
            </a:extLst>
          </p:cNvPr>
          <p:cNvSpPr txBox="1"/>
          <p:nvPr/>
        </p:nvSpPr>
        <p:spPr>
          <a:xfrm>
            <a:off x="92366" y="5742362"/>
            <a:ext cx="5119596" cy="646331"/>
          </a:xfrm>
          <a:prstGeom prst="rect">
            <a:avLst/>
          </a:prstGeom>
          <a:noFill/>
        </p:spPr>
        <p:txBody>
          <a:bodyPr wrap="square" rtlCol="0">
            <a:spAutoFit/>
          </a:bodyPr>
          <a:lstStyle/>
          <a:p>
            <a:r>
              <a:rPr lang="en-US" sz="1200"/>
              <a:t>[Simulation of the avalanche creation in resitive circular chambers</a:t>
            </a:r>
          </a:p>
          <a:p>
            <a:r>
              <a:rPr lang="en-US" sz="1200"/>
              <a:t>Oliver Kortner, XVI Workshop on Resistive Plate Chambers and Related Detectors]</a:t>
            </a:r>
          </a:p>
        </p:txBody>
      </p:sp>
      <p:sp>
        <p:nvSpPr>
          <p:cNvPr id="38" name="TextBox 37">
            <a:extLst>
              <a:ext uri="{FF2B5EF4-FFF2-40B4-BE49-F238E27FC236}">
                <a16:creationId xmlns:a16="http://schemas.microsoft.com/office/drawing/2014/main" id="{7F795726-0016-42D7-8059-0F308556C27C}"/>
              </a:ext>
            </a:extLst>
          </p:cNvPr>
          <p:cNvSpPr txBox="1"/>
          <p:nvPr/>
        </p:nvSpPr>
        <p:spPr>
          <a:xfrm>
            <a:off x="0" y="0"/>
            <a:ext cx="10381303" cy="646331"/>
          </a:xfrm>
          <a:prstGeom prst="rect">
            <a:avLst/>
          </a:prstGeom>
          <a:noFill/>
        </p:spPr>
        <p:txBody>
          <a:bodyPr wrap="none" rtlCol="0">
            <a:spAutoFit/>
          </a:bodyPr>
          <a:lstStyle/>
          <a:p>
            <a:r>
              <a:rPr lang="en-US" sz="3600" cap="small">
                <a:latin typeface="+mj-lt"/>
              </a:rPr>
              <a:t>Simulation: electric field gradient and primary ionization</a:t>
            </a:r>
          </a:p>
        </p:txBody>
      </p:sp>
      <p:graphicFrame>
        <p:nvGraphicFramePr>
          <p:cNvPr id="39" name="Grafico 21">
            <a:extLst>
              <a:ext uri="{FF2B5EF4-FFF2-40B4-BE49-F238E27FC236}">
                <a16:creationId xmlns:a16="http://schemas.microsoft.com/office/drawing/2014/main" id="{785A8486-A15E-85C0-5B7D-289BE2DB31E4}"/>
              </a:ext>
            </a:extLst>
          </p:cNvPr>
          <p:cNvGraphicFramePr>
            <a:graphicFrameLocks/>
          </p:cNvGraphicFramePr>
          <p:nvPr>
            <p:extLst>
              <p:ext uri="{D42A27DB-BD31-4B8C-83A1-F6EECF244321}">
                <p14:modId xmlns:p14="http://schemas.microsoft.com/office/powerpoint/2010/main" val="577120507"/>
              </p:ext>
            </p:extLst>
          </p:nvPr>
        </p:nvGraphicFramePr>
        <p:xfrm>
          <a:off x="7980762" y="2432566"/>
          <a:ext cx="4029075" cy="4000948"/>
        </p:xfrm>
        <a:graphic>
          <a:graphicData uri="http://schemas.openxmlformats.org/drawingml/2006/chart">
            <c:chart xmlns:c="http://schemas.openxmlformats.org/drawingml/2006/chart" xmlns:r="http://schemas.openxmlformats.org/officeDocument/2006/relationships" r:id="rId3"/>
          </a:graphicData>
        </a:graphic>
      </p:graphicFrame>
      <p:sp>
        <p:nvSpPr>
          <p:cNvPr id="40" name="CasellaDiTesto 16">
            <a:extLst>
              <a:ext uri="{FF2B5EF4-FFF2-40B4-BE49-F238E27FC236}">
                <a16:creationId xmlns:a16="http://schemas.microsoft.com/office/drawing/2014/main" id="{3DD43791-69EF-B785-D5AD-0F294005B9E7}"/>
              </a:ext>
            </a:extLst>
          </p:cNvPr>
          <p:cNvSpPr txBox="1"/>
          <p:nvPr/>
        </p:nvSpPr>
        <p:spPr>
          <a:xfrm>
            <a:off x="10213159" y="2910398"/>
            <a:ext cx="1175065" cy="369332"/>
          </a:xfrm>
          <a:prstGeom prst="rect">
            <a:avLst/>
          </a:prstGeom>
          <a:noFill/>
        </p:spPr>
        <p:txBody>
          <a:bodyPr wrap="non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err="1">
                <a:solidFill>
                  <a:srgbClr val="FF0000"/>
                </a:solidFill>
              </a:rPr>
              <a:t>D</a:t>
            </a:r>
            <a:r>
              <a:rPr lang="it-IT" baseline="-25000" dirty="0" err="1">
                <a:solidFill>
                  <a:srgbClr val="FF0000"/>
                </a:solidFill>
              </a:rPr>
              <a:t>ext</a:t>
            </a:r>
            <a:r>
              <a:rPr lang="it-IT" dirty="0">
                <a:solidFill>
                  <a:srgbClr val="FF0000"/>
                </a:solidFill>
              </a:rPr>
              <a:t>=8 mm</a:t>
            </a:r>
            <a:endParaRPr lang="en-US" dirty="0">
              <a:solidFill>
                <a:srgbClr val="FF0000"/>
              </a:solidFill>
            </a:endParaRPr>
          </a:p>
        </p:txBody>
      </p:sp>
      <p:sp>
        <p:nvSpPr>
          <p:cNvPr id="41" name="CasellaDiTesto 17">
            <a:extLst>
              <a:ext uri="{FF2B5EF4-FFF2-40B4-BE49-F238E27FC236}">
                <a16:creationId xmlns:a16="http://schemas.microsoft.com/office/drawing/2014/main" id="{75D4E593-3290-9774-4F4E-A4F19DCA58CC}"/>
              </a:ext>
            </a:extLst>
          </p:cNvPr>
          <p:cNvSpPr txBox="1"/>
          <p:nvPr/>
        </p:nvSpPr>
        <p:spPr>
          <a:xfrm>
            <a:off x="10213160" y="3144751"/>
            <a:ext cx="1292085" cy="369332"/>
          </a:xfrm>
          <a:prstGeom prst="rect">
            <a:avLst/>
          </a:prstGeom>
          <a:noFill/>
        </p:spPr>
        <p:txBody>
          <a:bodyPr wrap="non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err="1">
                <a:solidFill>
                  <a:schemeClr val="accent4"/>
                </a:solidFill>
              </a:rPr>
              <a:t>D</a:t>
            </a:r>
            <a:r>
              <a:rPr lang="it-IT" baseline="-25000" dirty="0" err="1">
                <a:solidFill>
                  <a:schemeClr val="accent4"/>
                </a:solidFill>
              </a:rPr>
              <a:t>ext</a:t>
            </a:r>
            <a:r>
              <a:rPr lang="it-IT" dirty="0">
                <a:solidFill>
                  <a:schemeClr val="accent4"/>
                </a:solidFill>
              </a:rPr>
              <a:t>=16 mm</a:t>
            </a:r>
            <a:endParaRPr lang="en-US" dirty="0">
              <a:solidFill>
                <a:schemeClr val="accent4"/>
              </a:solidFill>
            </a:endParaRPr>
          </a:p>
        </p:txBody>
      </p:sp>
      <p:sp>
        <p:nvSpPr>
          <p:cNvPr id="42" name="CasellaDiTesto 18">
            <a:extLst>
              <a:ext uri="{FF2B5EF4-FFF2-40B4-BE49-F238E27FC236}">
                <a16:creationId xmlns:a16="http://schemas.microsoft.com/office/drawing/2014/main" id="{FF9613A5-FFEE-2972-5696-0AF7850620B2}"/>
              </a:ext>
            </a:extLst>
          </p:cNvPr>
          <p:cNvSpPr txBox="1"/>
          <p:nvPr/>
        </p:nvSpPr>
        <p:spPr>
          <a:xfrm>
            <a:off x="10213160" y="3386386"/>
            <a:ext cx="1292085" cy="369332"/>
          </a:xfrm>
          <a:prstGeom prst="rect">
            <a:avLst/>
          </a:prstGeom>
          <a:noFill/>
        </p:spPr>
        <p:txBody>
          <a:bodyPr wrap="non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err="1">
                <a:solidFill>
                  <a:srgbClr val="00B050"/>
                </a:solidFill>
              </a:rPr>
              <a:t>D</a:t>
            </a:r>
            <a:r>
              <a:rPr lang="it-IT" baseline="-25000" dirty="0" err="1">
                <a:solidFill>
                  <a:srgbClr val="00B050"/>
                </a:solidFill>
              </a:rPr>
              <a:t>ext</a:t>
            </a:r>
            <a:r>
              <a:rPr lang="it-IT" dirty="0">
                <a:solidFill>
                  <a:srgbClr val="00B050"/>
                </a:solidFill>
              </a:rPr>
              <a:t>=18 mm</a:t>
            </a:r>
          </a:p>
        </p:txBody>
      </p:sp>
      <mc:AlternateContent xmlns:mc="http://schemas.openxmlformats.org/markup-compatibility/2006" xmlns:a14="http://schemas.microsoft.com/office/drawing/2010/main">
        <mc:Choice Requires="a14">
          <p:sp>
            <p:nvSpPr>
              <p:cNvPr id="44" name="CasellaDiTesto 49">
                <a:extLst>
                  <a:ext uri="{FF2B5EF4-FFF2-40B4-BE49-F238E27FC236}">
                    <a16:creationId xmlns:a16="http://schemas.microsoft.com/office/drawing/2014/main" id="{CF1B9A0A-B5B2-E43F-C527-F4219F75C0A7}"/>
                  </a:ext>
                </a:extLst>
              </p:cNvPr>
              <p:cNvSpPr txBox="1"/>
              <p:nvPr/>
            </p:nvSpPr>
            <p:spPr>
              <a:xfrm>
                <a:off x="6823876" y="680454"/>
                <a:ext cx="3672000" cy="1342099"/>
              </a:xfrm>
              <a:prstGeom prst="rect">
                <a:avLst/>
              </a:prstGeom>
              <a:noFill/>
              <a:ln>
                <a:solidFill>
                  <a:schemeClr val="tx1"/>
                </a:solidFill>
              </a:ln>
            </p:spPr>
            <p:txBody>
              <a:bodyPr wrap="square" rtlCol="0">
                <a:spAutoFit/>
              </a:bodyPr>
              <a:lstStyle/>
              <a:p>
                <a:pPr>
                  <a:lnSpc>
                    <a:spcPct val="150000"/>
                  </a:lnSpc>
                  <a:spcBef>
                    <a:spcPts val="3000"/>
                  </a:spcBef>
                </a:pPr>
                <a14:m>
                  <m:oMath xmlns:m="http://schemas.openxmlformats.org/officeDocument/2006/math">
                    <m:r>
                      <a:rPr lang="it-IT" b="0" i="1" smtClean="0">
                        <a:solidFill>
                          <a:schemeClr val="tx1"/>
                        </a:solidFill>
                        <a:latin typeface="Cambria Math" panose="02040503050406030204" pitchFamily="18" charset="0"/>
                      </a:rPr>
                      <m:t>𝐸</m:t>
                    </m:r>
                    <m:d>
                      <m:dPr>
                        <m:ctrlPr>
                          <a:rPr lang="it-IT" b="0" i="1" smtClean="0">
                            <a:solidFill>
                              <a:schemeClr val="tx1"/>
                            </a:solidFill>
                            <a:latin typeface="Cambria Math" panose="02040503050406030204" pitchFamily="18" charset="0"/>
                          </a:rPr>
                        </m:ctrlPr>
                      </m:dPr>
                      <m:e>
                        <m:r>
                          <a:rPr lang="it-IT" b="0" i="1" smtClean="0">
                            <a:solidFill>
                              <a:schemeClr val="tx1"/>
                            </a:solidFill>
                            <a:latin typeface="Cambria Math" panose="02040503050406030204" pitchFamily="18" charset="0"/>
                          </a:rPr>
                          <m:t>𝑟</m:t>
                        </m:r>
                      </m:e>
                    </m:d>
                    <m:r>
                      <a:rPr lang="it-IT" b="0" i="1" smtClean="0">
                        <a:solidFill>
                          <a:schemeClr val="tx1"/>
                        </a:solidFill>
                        <a:latin typeface="Cambria Math" panose="02040503050406030204" pitchFamily="18" charset="0"/>
                      </a:rPr>
                      <m:t>=</m:t>
                    </m:r>
                    <m:f>
                      <m:fPr>
                        <m:ctrlPr>
                          <a:rPr lang="it-IT" b="0" i="1" smtClean="0">
                            <a:solidFill>
                              <a:schemeClr val="tx1"/>
                            </a:solidFill>
                            <a:latin typeface="Cambria Math" panose="02040503050406030204" pitchFamily="18" charset="0"/>
                          </a:rPr>
                        </m:ctrlPr>
                      </m:fPr>
                      <m:num>
                        <m:r>
                          <a:rPr lang="it-IT" b="0" i="1" smtClean="0">
                            <a:solidFill>
                              <a:schemeClr val="tx1"/>
                            </a:solidFill>
                            <a:latin typeface="Cambria Math" panose="02040503050406030204" pitchFamily="18" charset="0"/>
                          </a:rPr>
                          <m:t>𝑉</m:t>
                        </m:r>
                      </m:num>
                      <m:den>
                        <m:r>
                          <a:rPr lang="it-IT" b="0" i="1" smtClean="0">
                            <a:solidFill>
                              <a:schemeClr val="tx1"/>
                            </a:solidFill>
                            <a:latin typeface="Cambria Math" panose="02040503050406030204" pitchFamily="18" charset="0"/>
                          </a:rPr>
                          <m:t>𝑟</m:t>
                        </m:r>
                        <m:r>
                          <a:rPr lang="it-IT" b="0" i="1" smtClean="0">
                            <a:solidFill>
                              <a:schemeClr val="tx1"/>
                            </a:solidFill>
                            <a:latin typeface="Cambria Math" panose="02040503050406030204" pitchFamily="18" charset="0"/>
                          </a:rPr>
                          <m:t> </m:t>
                        </m:r>
                        <m:r>
                          <a:rPr lang="it-IT" b="0" i="1" smtClean="0">
                            <a:solidFill>
                              <a:schemeClr val="tx1"/>
                            </a:solidFill>
                            <a:latin typeface="Cambria Math" panose="02040503050406030204" pitchFamily="18" charset="0"/>
                          </a:rPr>
                          <m:t>𝑙𝑛</m:t>
                        </m:r>
                        <m:f>
                          <m:fPr>
                            <m:ctrlPr>
                              <a:rPr lang="it-IT" b="0" i="1" smtClean="0">
                                <a:solidFill>
                                  <a:schemeClr val="tx1"/>
                                </a:solidFill>
                                <a:latin typeface="Cambria Math" panose="02040503050406030204" pitchFamily="18" charset="0"/>
                              </a:rPr>
                            </m:ctrlPr>
                          </m:fPr>
                          <m:num>
                            <m:sSub>
                              <m:sSubPr>
                                <m:ctrlPr>
                                  <a:rPr lang="it-IT" b="0" i="1" smtClean="0">
                                    <a:solidFill>
                                      <a:schemeClr val="tx1"/>
                                    </a:solidFill>
                                    <a:latin typeface="Cambria Math" panose="02040503050406030204" pitchFamily="18" charset="0"/>
                                  </a:rPr>
                                </m:ctrlPr>
                              </m:sSubPr>
                              <m:e>
                                <m:r>
                                  <a:rPr lang="it-IT" b="0" i="1" smtClean="0">
                                    <a:solidFill>
                                      <a:schemeClr val="tx1"/>
                                    </a:solidFill>
                                    <a:latin typeface="Cambria Math" panose="02040503050406030204" pitchFamily="18" charset="0"/>
                                  </a:rPr>
                                  <m:t>𝑅</m:t>
                                </m:r>
                              </m:e>
                              <m:sub>
                                <m:r>
                                  <a:rPr lang="it-IT" b="0" i="1" smtClean="0">
                                    <a:solidFill>
                                      <a:schemeClr val="tx1"/>
                                    </a:solidFill>
                                    <a:latin typeface="Cambria Math" panose="02040503050406030204" pitchFamily="18" charset="0"/>
                                  </a:rPr>
                                  <m:t>𝑜</m:t>
                                </m:r>
                              </m:sub>
                            </m:sSub>
                          </m:num>
                          <m:den>
                            <m:sSub>
                              <m:sSubPr>
                                <m:ctrlPr>
                                  <a:rPr lang="it-IT" b="0" i="1" smtClean="0">
                                    <a:solidFill>
                                      <a:schemeClr val="tx1"/>
                                    </a:solidFill>
                                    <a:latin typeface="Cambria Math" panose="02040503050406030204" pitchFamily="18" charset="0"/>
                                  </a:rPr>
                                </m:ctrlPr>
                              </m:sSubPr>
                              <m:e>
                                <m:r>
                                  <a:rPr lang="it-IT" b="0" i="1" smtClean="0">
                                    <a:solidFill>
                                      <a:schemeClr val="tx1"/>
                                    </a:solidFill>
                                    <a:latin typeface="Cambria Math" panose="02040503050406030204" pitchFamily="18" charset="0"/>
                                  </a:rPr>
                                  <m:t>𝑅</m:t>
                                </m:r>
                              </m:e>
                              <m:sub>
                                <m:r>
                                  <a:rPr lang="it-IT" b="0" i="1" smtClean="0">
                                    <a:solidFill>
                                      <a:schemeClr val="tx1"/>
                                    </a:solidFill>
                                    <a:latin typeface="Cambria Math" panose="02040503050406030204" pitchFamily="18" charset="0"/>
                                  </a:rPr>
                                  <m:t>𝑖</m:t>
                                </m:r>
                              </m:sub>
                            </m:sSub>
                          </m:den>
                        </m:f>
                      </m:den>
                    </m:f>
                    <m:r>
                      <a:rPr lang="it-IT" b="0" i="1" smtClean="0">
                        <a:solidFill>
                          <a:schemeClr val="tx1"/>
                        </a:solidFill>
                        <a:latin typeface="Cambria Math" panose="02040503050406030204" pitchFamily="18" charset="0"/>
                        <a:ea typeface="Cambria Math" panose="02040503050406030204" pitchFamily="18" charset="0"/>
                      </a:rPr>
                      <m:t>~ </m:t>
                    </m:r>
                    <m:f>
                      <m:fPr>
                        <m:ctrlPr>
                          <a:rPr lang="it-IT" b="0" i="1" smtClean="0">
                            <a:solidFill>
                              <a:schemeClr val="tx1"/>
                            </a:solidFill>
                            <a:latin typeface="Cambria Math" panose="02040503050406030204" pitchFamily="18" charset="0"/>
                            <a:ea typeface="Cambria Math" panose="02040503050406030204" pitchFamily="18" charset="0"/>
                          </a:rPr>
                        </m:ctrlPr>
                      </m:fPr>
                      <m:num>
                        <m:r>
                          <a:rPr lang="it-IT" b="0" i="1" smtClean="0">
                            <a:solidFill>
                              <a:schemeClr val="tx1"/>
                            </a:solidFill>
                            <a:latin typeface="Cambria Math" panose="02040503050406030204" pitchFamily="18" charset="0"/>
                            <a:ea typeface="Cambria Math" panose="02040503050406030204" pitchFamily="18" charset="0"/>
                          </a:rPr>
                          <m:t>𝑉</m:t>
                        </m:r>
                      </m:num>
                      <m:den>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𝑖</m:t>
                            </m:r>
                          </m:sub>
                        </m:sSub>
                        <m:r>
                          <a:rPr lang="it-IT" b="0" i="1" smtClean="0">
                            <a:solidFill>
                              <a:schemeClr val="tx1"/>
                            </a:solidFill>
                            <a:latin typeface="Cambria Math" panose="02040503050406030204" pitchFamily="18" charset="0"/>
                            <a:ea typeface="Cambria Math" panose="02040503050406030204" pitchFamily="18" charset="0"/>
                          </a:rPr>
                          <m:t>𝑙𝑛</m:t>
                        </m:r>
                        <m:f>
                          <m:fPr>
                            <m:ctrlPr>
                              <a:rPr lang="it-IT" b="0" i="1" smtClean="0">
                                <a:solidFill>
                                  <a:schemeClr val="tx1"/>
                                </a:solidFill>
                                <a:latin typeface="Cambria Math" panose="02040503050406030204" pitchFamily="18" charset="0"/>
                                <a:ea typeface="Cambria Math" panose="02040503050406030204" pitchFamily="18" charset="0"/>
                              </a:rPr>
                            </m:ctrlPr>
                          </m:fPr>
                          <m:num>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𝑜</m:t>
                                </m:r>
                              </m:sub>
                            </m:sSub>
                          </m:num>
                          <m:den>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𝑖</m:t>
                                </m:r>
                              </m:sub>
                            </m:sSub>
                          </m:den>
                        </m:f>
                      </m:den>
                    </m:f>
                    <m:r>
                      <a:rPr lang="it-IT" b="0" i="1" smtClean="0">
                        <a:solidFill>
                          <a:schemeClr val="tx1"/>
                        </a:solidFill>
                        <a:latin typeface="Cambria Math" panose="02040503050406030204" pitchFamily="18" charset="0"/>
                        <a:ea typeface="Cambria Math" panose="02040503050406030204" pitchFamily="18" charset="0"/>
                      </a:rPr>
                      <m:t>− </m:t>
                    </m:r>
                    <m:f>
                      <m:fPr>
                        <m:ctrlPr>
                          <a:rPr lang="it-IT" b="0" i="1" smtClean="0">
                            <a:solidFill>
                              <a:schemeClr val="tx1"/>
                            </a:solidFill>
                            <a:latin typeface="Cambria Math" panose="02040503050406030204" pitchFamily="18" charset="0"/>
                            <a:ea typeface="Cambria Math" panose="02040503050406030204" pitchFamily="18" charset="0"/>
                          </a:rPr>
                        </m:ctrlPr>
                      </m:fPr>
                      <m:num>
                        <m:r>
                          <a:rPr lang="it-IT" b="0" i="1" smtClean="0">
                            <a:solidFill>
                              <a:schemeClr val="tx1"/>
                            </a:solidFill>
                            <a:latin typeface="Cambria Math" panose="02040503050406030204" pitchFamily="18" charset="0"/>
                            <a:ea typeface="Cambria Math" panose="02040503050406030204" pitchFamily="18" charset="0"/>
                          </a:rPr>
                          <m:t>𝑉</m:t>
                        </m:r>
                      </m:num>
                      <m:den>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𝑖</m:t>
                            </m:r>
                          </m:sub>
                        </m:sSub>
                        <m:r>
                          <a:rPr lang="it-IT" b="0" i="1" smtClean="0">
                            <a:solidFill>
                              <a:schemeClr val="tx1"/>
                            </a:solidFill>
                            <a:latin typeface="Cambria Math" panose="02040503050406030204" pitchFamily="18" charset="0"/>
                            <a:ea typeface="Cambria Math" panose="02040503050406030204" pitchFamily="18" charset="0"/>
                          </a:rPr>
                          <m:t>𝑙𝑛</m:t>
                        </m:r>
                        <m:f>
                          <m:fPr>
                            <m:ctrlPr>
                              <a:rPr lang="it-IT" b="0" i="1" smtClean="0">
                                <a:solidFill>
                                  <a:schemeClr val="tx1"/>
                                </a:solidFill>
                                <a:latin typeface="Cambria Math" panose="02040503050406030204" pitchFamily="18" charset="0"/>
                                <a:ea typeface="Cambria Math" panose="02040503050406030204" pitchFamily="18" charset="0"/>
                              </a:rPr>
                            </m:ctrlPr>
                          </m:fPr>
                          <m:num>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𝑜</m:t>
                                </m:r>
                              </m:sub>
                            </m:sSub>
                          </m:num>
                          <m:den>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𝑖</m:t>
                                </m:r>
                              </m:sub>
                            </m:sSub>
                          </m:den>
                        </m:f>
                      </m:den>
                    </m:f>
                    <m:f>
                      <m:fPr>
                        <m:ctrlPr>
                          <a:rPr lang="it-IT" b="0" i="1" smtClean="0">
                            <a:solidFill>
                              <a:schemeClr val="tx1"/>
                            </a:solidFill>
                            <a:latin typeface="Cambria Math" panose="02040503050406030204" pitchFamily="18" charset="0"/>
                            <a:ea typeface="Cambria Math" panose="02040503050406030204" pitchFamily="18" charset="0"/>
                          </a:rPr>
                        </m:ctrlPr>
                      </m:fPr>
                      <m:num>
                        <m:r>
                          <a:rPr lang="it-IT" b="0" i="1" smtClean="0">
                            <a:solidFill>
                              <a:schemeClr val="tx1"/>
                            </a:solidFill>
                            <a:latin typeface="Cambria Math" panose="02040503050406030204" pitchFamily="18" charset="0"/>
                            <a:ea typeface="Cambria Math" panose="02040503050406030204" pitchFamily="18" charset="0"/>
                          </a:rPr>
                          <m:t>𝑟</m:t>
                        </m:r>
                        <m:r>
                          <a:rPr lang="it-IT" b="0" i="1" smtClean="0">
                            <a:solidFill>
                              <a:schemeClr val="tx1"/>
                            </a:solidFill>
                            <a:latin typeface="Cambria Math" panose="02040503050406030204" pitchFamily="18" charset="0"/>
                            <a:ea typeface="Cambria Math" panose="02040503050406030204" pitchFamily="18" charset="0"/>
                          </a:rPr>
                          <m:t>−</m:t>
                        </m:r>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𝑖</m:t>
                            </m:r>
                          </m:sub>
                        </m:sSub>
                      </m:num>
                      <m:den>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𝑖</m:t>
                            </m:r>
                          </m:sub>
                        </m:sSub>
                      </m:den>
                    </m:f>
                    <m:r>
                      <a:rPr lang="it-IT" b="0" i="1" smtClean="0">
                        <a:solidFill>
                          <a:schemeClr val="tx1"/>
                        </a:solidFill>
                        <a:latin typeface="Cambria Math" panose="02040503050406030204" pitchFamily="18" charset="0"/>
                        <a:ea typeface="Cambria Math" panose="02040503050406030204" pitchFamily="18" charset="0"/>
                      </a:rPr>
                      <m:t> </m:t>
                    </m:r>
                  </m:oMath>
                </a14:m>
                <a:r>
                  <a:rPr lang="en-US" dirty="0">
                    <a:solidFill>
                      <a:schemeClr val="tx1"/>
                    </a:solidFill>
                  </a:rPr>
                  <a:t>  </a:t>
                </a:r>
              </a:p>
              <a:p>
                <a:pPr>
                  <a:lnSpc>
                    <a:spcPct val="150000"/>
                  </a:lnSpc>
                  <a:spcBef>
                    <a:spcPts val="3000"/>
                  </a:spcBef>
                </a:pPr>
                <a14:m>
                  <m:oMathPara xmlns:m="http://schemas.openxmlformats.org/officeDocument/2006/math">
                    <m:oMathParaPr>
                      <m:jc m:val="centerGroup"/>
                    </m:oMathParaPr>
                    <m:oMath xmlns:m="http://schemas.openxmlformats.org/officeDocument/2006/math">
                      <m:sSub>
                        <m:sSubPr>
                          <m:ctrlPr>
                            <a:rPr lang="en-US" i="1" smtClean="0">
                              <a:solidFill>
                                <a:schemeClr val="tx1"/>
                              </a:solidFill>
                              <a:latin typeface="Cambria Math" panose="02040503050406030204" pitchFamily="18" charset="0"/>
                            </a:rPr>
                          </m:ctrlPr>
                        </m:sSubPr>
                        <m:e>
                          <m:r>
                            <a:rPr lang="it-IT" b="0" i="1" smtClean="0">
                              <a:solidFill>
                                <a:schemeClr val="tx1"/>
                              </a:solidFill>
                              <a:latin typeface="Cambria Math" panose="02040503050406030204" pitchFamily="18" charset="0"/>
                            </a:rPr>
                            <m:t>𝑅</m:t>
                          </m:r>
                        </m:e>
                        <m:sub>
                          <m:r>
                            <a:rPr lang="it-IT" b="0" i="1" smtClean="0">
                              <a:solidFill>
                                <a:schemeClr val="tx1"/>
                              </a:solidFill>
                              <a:latin typeface="Cambria Math" panose="02040503050406030204" pitchFamily="18" charset="0"/>
                            </a:rPr>
                            <m:t>𝑜</m:t>
                          </m:r>
                        </m:sub>
                      </m:sSub>
                      <m:r>
                        <a:rPr lang="it-IT" b="0" i="1" smtClean="0">
                          <a:solidFill>
                            <a:schemeClr val="tx1"/>
                          </a:solidFill>
                          <a:latin typeface="Cambria Math" panose="02040503050406030204" pitchFamily="18" charset="0"/>
                        </a:rPr>
                        <m:t>−</m:t>
                      </m:r>
                      <m:sSub>
                        <m:sSubPr>
                          <m:ctrlPr>
                            <a:rPr lang="it-IT" b="0" i="1" smtClean="0">
                              <a:solidFill>
                                <a:schemeClr val="tx1"/>
                              </a:solidFill>
                              <a:latin typeface="Cambria Math" panose="02040503050406030204" pitchFamily="18" charset="0"/>
                            </a:rPr>
                          </m:ctrlPr>
                        </m:sSubPr>
                        <m:e>
                          <m:r>
                            <a:rPr lang="it-IT" b="0" i="1" smtClean="0">
                              <a:solidFill>
                                <a:schemeClr val="tx1"/>
                              </a:solidFill>
                              <a:latin typeface="Cambria Math" panose="02040503050406030204" pitchFamily="18" charset="0"/>
                            </a:rPr>
                            <m:t>𝑅</m:t>
                          </m:r>
                        </m:e>
                        <m:sub>
                          <m:r>
                            <a:rPr lang="it-IT" b="0" i="1" smtClean="0">
                              <a:solidFill>
                                <a:schemeClr val="tx1"/>
                              </a:solidFill>
                              <a:latin typeface="Cambria Math" panose="02040503050406030204" pitchFamily="18" charset="0"/>
                            </a:rPr>
                            <m:t>𝑖</m:t>
                          </m:r>
                        </m:sub>
                      </m:sSub>
                      <m:r>
                        <a:rPr lang="it-IT" b="0" i="1" smtClean="0">
                          <a:solidFill>
                            <a:schemeClr val="tx1"/>
                          </a:solidFill>
                          <a:latin typeface="Cambria Math" panose="02040503050406030204" pitchFamily="18" charset="0"/>
                        </a:rPr>
                        <m:t>≪</m:t>
                      </m:r>
                      <m:sSub>
                        <m:sSubPr>
                          <m:ctrlPr>
                            <a:rPr lang="it-IT" b="0" i="1" smtClean="0">
                              <a:solidFill>
                                <a:schemeClr val="tx1"/>
                              </a:solidFill>
                              <a:latin typeface="Cambria Math" panose="02040503050406030204" pitchFamily="18" charset="0"/>
                            </a:rPr>
                          </m:ctrlPr>
                        </m:sSubPr>
                        <m:e>
                          <m:r>
                            <a:rPr lang="it-IT" b="0" i="1" smtClean="0">
                              <a:solidFill>
                                <a:schemeClr val="tx1"/>
                              </a:solidFill>
                              <a:latin typeface="Cambria Math" panose="02040503050406030204" pitchFamily="18" charset="0"/>
                            </a:rPr>
                            <m:t>𝑅</m:t>
                          </m:r>
                        </m:e>
                        <m:sub>
                          <m:r>
                            <a:rPr lang="it-IT" b="0" i="1" smtClean="0">
                              <a:solidFill>
                                <a:schemeClr val="tx1"/>
                              </a:solidFill>
                              <a:latin typeface="Cambria Math" panose="02040503050406030204" pitchFamily="18" charset="0"/>
                            </a:rPr>
                            <m:t>𝑖</m:t>
                          </m:r>
                        </m:sub>
                      </m:sSub>
                    </m:oMath>
                  </m:oMathPara>
                </a14:m>
                <a:endParaRPr lang="en-US" dirty="0">
                  <a:solidFill>
                    <a:schemeClr val="tx1"/>
                  </a:solidFill>
                </a:endParaRPr>
              </a:p>
            </p:txBody>
          </p:sp>
        </mc:Choice>
        <mc:Fallback xmlns="">
          <p:sp>
            <p:nvSpPr>
              <p:cNvPr id="44" name="CasellaDiTesto 49">
                <a:extLst>
                  <a:ext uri="{FF2B5EF4-FFF2-40B4-BE49-F238E27FC236}">
                    <a16:creationId xmlns:a16="http://schemas.microsoft.com/office/drawing/2014/main" id="{CF1B9A0A-B5B2-E43F-C527-F4219F75C0A7}"/>
                  </a:ext>
                </a:extLst>
              </p:cNvPr>
              <p:cNvSpPr txBox="1">
                <a:spLocks noRot="1" noChangeAspect="1" noMove="1" noResize="1" noEditPoints="1" noAdjustHandles="1" noChangeArrowheads="1" noChangeShapeType="1" noTextEdit="1"/>
              </p:cNvSpPr>
              <p:nvPr/>
            </p:nvSpPr>
            <p:spPr>
              <a:xfrm>
                <a:off x="6823876" y="680454"/>
                <a:ext cx="3672000" cy="1342099"/>
              </a:xfrm>
              <a:prstGeom prst="rect">
                <a:avLst/>
              </a:prstGeom>
              <a:blipFill>
                <a:blip r:embed="rId4"/>
                <a:stretch>
                  <a:fillRect/>
                </a:stretch>
              </a:blipFill>
              <a:ln>
                <a:solidFill>
                  <a:schemeClr val="tx1"/>
                </a:solidFill>
              </a:ln>
            </p:spPr>
            <p:txBody>
              <a:bodyPr/>
              <a:lstStyle/>
              <a:p>
                <a:r>
                  <a:rPr lang="en-US">
                    <a:noFill/>
                  </a:rPr>
                  <a:t> </a:t>
                </a:r>
              </a:p>
            </p:txBody>
          </p:sp>
        </mc:Fallback>
      </mc:AlternateContent>
      <p:sp>
        <p:nvSpPr>
          <p:cNvPr id="3" name="TextBox 2">
            <a:extLst>
              <a:ext uri="{FF2B5EF4-FFF2-40B4-BE49-F238E27FC236}">
                <a16:creationId xmlns:a16="http://schemas.microsoft.com/office/drawing/2014/main" id="{C3609FD4-7A24-8194-D91D-A0A1CF55BEB7}"/>
              </a:ext>
            </a:extLst>
          </p:cNvPr>
          <p:cNvSpPr txBox="1"/>
          <p:nvPr/>
        </p:nvSpPr>
        <p:spPr>
          <a:xfrm>
            <a:off x="9360746" y="2063234"/>
            <a:ext cx="1704826" cy="369332"/>
          </a:xfrm>
          <a:prstGeom prst="rect">
            <a:avLst/>
          </a:prstGeom>
          <a:noFill/>
        </p:spPr>
        <p:txBody>
          <a:bodyPr wrap="none" rtlCol="0">
            <a:spAutoFit/>
          </a:bodyPr>
          <a:lstStyle/>
          <a:p>
            <a:r>
              <a:rPr lang="it-IT" dirty="0"/>
              <a:t>Gas-gap 0.3 mm</a:t>
            </a:r>
            <a:endParaRPr lang="en-US" dirty="0"/>
          </a:p>
        </p:txBody>
      </p:sp>
      <p:sp>
        <p:nvSpPr>
          <p:cNvPr id="4" name="TextBox 3">
            <a:extLst>
              <a:ext uri="{FF2B5EF4-FFF2-40B4-BE49-F238E27FC236}">
                <a16:creationId xmlns:a16="http://schemas.microsoft.com/office/drawing/2014/main" id="{616E2D59-1DE4-72D7-498B-6FA717647FB6}"/>
              </a:ext>
            </a:extLst>
          </p:cNvPr>
          <p:cNvSpPr txBox="1"/>
          <p:nvPr/>
        </p:nvSpPr>
        <p:spPr>
          <a:xfrm>
            <a:off x="5571348" y="2387064"/>
            <a:ext cx="1530099" cy="369332"/>
          </a:xfrm>
          <a:prstGeom prst="rect">
            <a:avLst/>
          </a:prstGeom>
          <a:noFill/>
        </p:spPr>
        <p:txBody>
          <a:bodyPr wrap="none" rtlCol="0">
            <a:spAutoFit/>
          </a:bodyPr>
          <a:lstStyle/>
          <a:p>
            <a:r>
              <a:rPr lang="it-IT" dirty="0"/>
              <a:t>Gas-gap 1 mm</a:t>
            </a:r>
            <a:endParaRPr lang="en-US" dirty="0"/>
          </a:p>
        </p:txBody>
      </p:sp>
      <p:sp>
        <p:nvSpPr>
          <p:cNvPr id="5" name="TextBox 4">
            <a:extLst>
              <a:ext uri="{FF2B5EF4-FFF2-40B4-BE49-F238E27FC236}">
                <a16:creationId xmlns:a16="http://schemas.microsoft.com/office/drawing/2014/main" id="{DC39711C-406C-0CE8-B760-0A1CE2DCC786}"/>
              </a:ext>
            </a:extLst>
          </p:cNvPr>
          <p:cNvSpPr txBox="1"/>
          <p:nvPr/>
        </p:nvSpPr>
        <p:spPr>
          <a:xfrm>
            <a:off x="312312" y="3125179"/>
            <a:ext cx="3941464" cy="369332"/>
          </a:xfrm>
          <a:prstGeom prst="rect">
            <a:avLst/>
          </a:prstGeom>
          <a:noFill/>
        </p:spPr>
        <p:txBody>
          <a:bodyPr wrap="none" rtlCol="0">
            <a:spAutoFit/>
          </a:bodyPr>
          <a:lstStyle/>
          <a:p>
            <a:r>
              <a:rPr lang="en-US" dirty="0"/>
              <a:t>Primary ionization with pressurized  CO</a:t>
            </a:r>
            <a:r>
              <a:rPr lang="en-US" baseline="-25000" dirty="0"/>
              <a:t>2</a:t>
            </a:r>
          </a:p>
        </p:txBody>
      </p:sp>
      <p:sp>
        <p:nvSpPr>
          <p:cNvPr id="7" name="TextBox 6">
            <a:extLst>
              <a:ext uri="{FF2B5EF4-FFF2-40B4-BE49-F238E27FC236}">
                <a16:creationId xmlns:a16="http://schemas.microsoft.com/office/drawing/2014/main" id="{3BBC1142-B0C8-4D7A-3C32-9B3457C47E3D}"/>
              </a:ext>
            </a:extLst>
          </p:cNvPr>
          <p:cNvSpPr txBox="1"/>
          <p:nvPr/>
        </p:nvSpPr>
        <p:spPr>
          <a:xfrm>
            <a:off x="6021695" y="5973194"/>
            <a:ext cx="1086259" cy="276999"/>
          </a:xfrm>
          <a:prstGeom prst="rect">
            <a:avLst/>
          </a:prstGeom>
          <a:solidFill>
            <a:schemeClr val="bg1"/>
          </a:solidFill>
        </p:spPr>
        <p:txBody>
          <a:bodyPr wrap="none" rtlCol="0">
            <a:spAutoFit/>
          </a:bodyPr>
          <a:lstStyle/>
          <a:p>
            <a:r>
              <a:rPr lang="it-IT" sz="1200" b="1" dirty="0"/>
              <a:t>Position (mm)</a:t>
            </a:r>
            <a:endParaRPr lang="en-US" sz="1200" b="1" dirty="0"/>
          </a:p>
        </p:txBody>
      </p:sp>
      <p:graphicFrame>
        <p:nvGraphicFramePr>
          <p:cNvPr id="8" name="Chart 7">
            <a:extLst>
              <a:ext uri="{FF2B5EF4-FFF2-40B4-BE49-F238E27FC236}">
                <a16:creationId xmlns:a16="http://schemas.microsoft.com/office/drawing/2014/main" id="{DA19B4F5-F949-8809-226A-344FF9945B03}"/>
              </a:ext>
            </a:extLst>
          </p:cNvPr>
          <p:cNvGraphicFramePr>
            <a:graphicFrameLocks/>
          </p:cNvGraphicFramePr>
          <p:nvPr>
            <p:extLst>
              <p:ext uri="{D42A27DB-BD31-4B8C-83A1-F6EECF244321}">
                <p14:modId xmlns:p14="http://schemas.microsoft.com/office/powerpoint/2010/main" val="4194749164"/>
              </p:ext>
            </p:extLst>
          </p:nvPr>
        </p:nvGraphicFramePr>
        <p:xfrm>
          <a:off x="4434840" y="4295537"/>
          <a:ext cx="3563636" cy="178084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9" name="Chart 8">
            <a:extLst>
              <a:ext uri="{FF2B5EF4-FFF2-40B4-BE49-F238E27FC236}">
                <a16:creationId xmlns:a16="http://schemas.microsoft.com/office/drawing/2014/main" id="{D79CD336-1A74-22DC-7159-DF7B8498783F}"/>
              </a:ext>
            </a:extLst>
          </p:cNvPr>
          <p:cNvGraphicFramePr>
            <a:graphicFrameLocks/>
          </p:cNvGraphicFramePr>
          <p:nvPr>
            <p:extLst>
              <p:ext uri="{D42A27DB-BD31-4B8C-83A1-F6EECF244321}">
                <p14:modId xmlns:p14="http://schemas.microsoft.com/office/powerpoint/2010/main" val="4213869639"/>
              </p:ext>
            </p:extLst>
          </p:nvPr>
        </p:nvGraphicFramePr>
        <p:xfrm>
          <a:off x="4336063" y="2696505"/>
          <a:ext cx="3672000" cy="1846154"/>
        </p:xfrm>
        <a:graphic>
          <a:graphicData uri="http://schemas.openxmlformats.org/drawingml/2006/chart">
            <c:chart xmlns:c="http://schemas.openxmlformats.org/drawingml/2006/chart" xmlns:r="http://schemas.openxmlformats.org/officeDocument/2006/relationships" r:id="rId6"/>
          </a:graphicData>
        </a:graphic>
      </p:graphicFrame>
      <p:sp>
        <p:nvSpPr>
          <p:cNvPr id="10" name="Oval 9">
            <a:extLst>
              <a:ext uri="{FF2B5EF4-FFF2-40B4-BE49-F238E27FC236}">
                <a16:creationId xmlns:a16="http://schemas.microsoft.com/office/drawing/2014/main" id="{DCD5D269-F366-85C2-AF10-39143059B2E6}"/>
              </a:ext>
            </a:extLst>
          </p:cNvPr>
          <p:cNvSpPr/>
          <p:nvPr/>
        </p:nvSpPr>
        <p:spPr>
          <a:xfrm>
            <a:off x="7418358" y="4613136"/>
            <a:ext cx="252000" cy="252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
            </a:r>
            <a:endParaRPr lang="en-US" dirty="0"/>
          </a:p>
        </p:txBody>
      </p:sp>
      <p:sp>
        <p:nvSpPr>
          <p:cNvPr id="11" name="Oval 10">
            <a:extLst>
              <a:ext uri="{FF2B5EF4-FFF2-40B4-BE49-F238E27FC236}">
                <a16:creationId xmlns:a16="http://schemas.microsoft.com/office/drawing/2014/main" id="{675CBBE4-33EB-8B30-5E9B-756E71C4D193}"/>
              </a:ext>
            </a:extLst>
          </p:cNvPr>
          <p:cNvSpPr/>
          <p:nvPr/>
        </p:nvSpPr>
        <p:spPr>
          <a:xfrm>
            <a:off x="5649665" y="3884435"/>
            <a:ext cx="252000" cy="252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
            </a:r>
            <a:endParaRPr lang="en-US" dirty="0"/>
          </a:p>
        </p:txBody>
      </p:sp>
      <p:sp>
        <p:nvSpPr>
          <p:cNvPr id="12" name="Arrow: Right 11">
            <a:extLst>
              <a:ext uri="{FF2B5EF4-FFF2-40B4-BE49-F238E27FC236}">
                <a16:creationId xmlns:a16="http://schemas.microsoft.com/office/drawing/2014/main" id="{21EA59F2-9731-954C-DB2B-9755B8180B0E}"/>
              </a:ext>
            </a:extLst>
          </p:cNvPr>
          <p:cNvSpPr/>
          <p:nvPr/>
        </p:nvSpPr>
        <p:spPr>
          <a:xfrm>
            <a:off x="6021696" y="3927010"/>
            <a:ext cx="1297230" cy="20942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Right 12">
            <a:extLst>
              <a:ext uri="{FF2B5EF4-FFF2-40B4-BE49-F238E27FC236}">
                <a16:creationId xmlns:a16="http://schemas.microsoft.com/office/drawing/2014/main" id="{BD00ADE1-9C7D-3C9E-57E5-D4192CE0C503}"/>
              </a:ext>
            </a:extLst>
          </p:cNvPr>
          <p:cNvSpPr/>
          <p:nvPr/>
        </p:nvSpPr>
        <p:spPr>
          <a:xfrm rot="10800000">
            <a:off x="6021695" y="4636568"/>
            <a:ext cx="1297230" cy="2285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2ABDBDF-75AB-F7E5-1BE0-1546E4228E02}"/>
              </a:ext>
            </a:extLst>
          </p:cNvPr>
          <p:cNvSpPr txBox="1"/>
          <p:nvPr/>
        </p:nvSpPr>
        <p:spPr>
          <a:xfrm>
            <a:off x="6660912" y="3363674"/>
            <a:ext cx="1228478" cy="369332"/>
          </a:xfrm>
          <a:prstGeom prst="rect">
            <a:avLst/>
          </a:prstGeom>
          <a:noFill/>
        </p:spPr>
        <p:txBody>
          <a:bodyPr wrap="none" rtlCol="0">
            <a:spAutoFit/>
          </a:bodyPr>
          <a:lstStyle/>
          <a:p>
            <a:r>
              <a:rPr lang="it-IT" dirty="0"/>
              <a:t>Lower field</a:t>
            </a:r>
            <a:endParaRPr lang="en-US" dirty="0"/>
          </a:p>
        </p:txBody>
      </p:sp>
      <p:sp>
        <p:nvSpPr>
          <p:cNvPr id="16" name="TextBox 15">
            <a:extLst>
              <a:ext uri="{FF2B5EF4-FFF2-40B4-BE49-F238E27FC236}">
                <a16:creationId xmlns:a16="http://schemas.microsoft.com/office/drawing/2014/main" id="{C445F385-A1A1-9C6A-B845-D4EB98C945DD}"/>
              </a:ext>
            </a:extLst>
          </p:cNvPr>
          <p:cNvSpPr txBox="1"/>
          <p:nvPr/>
        </p:nvSpPr>
        <p:spPr>
          <a:xfrm>
            <a:off x="4774548" y="5200705"/>
            <a:ext cx="1274708" cy="369332"/>
          </a:xfrm>
          <a:prstGeom prst="rect">
            <a:avLst/>
          </a:prstGeom>
          <a:noFill/>
        </p:spPr>
        <p:txBody>
          <a:bodyPr wrap="none" rtlCol="0">
            <a:spAutoFit/>
          </a:bodyPr>
          <a:lstStyle/>
          <a:p>
            <a:r>
              <a:rPr lang="en-US"/>
              <a:t>Higher field</a:t>
            </a:r>
          </a:p>
        </p:txBody>
      </p:sp>
      <p:sp>
        <p:nvSpPr>
          <p:cNvPr id="17" name="Rectangle 16">
            <a:extLst>
              <a:ext uri="{FF2B5EF4-FFF2-40B4-BE49-F238E27FC236}">
                <a16:creationId xmlns:a16="http://schemas.microsoft.com/office/drawing/2014/main" id="{1C342634-78AF-9A57-587E-160CB24B9271}"/>
              </a:ext>
            </a:extLst>
          </p:cNvPr>
          <p:cNvSpPr/>
          <p:nvPr/>
        </p:nvSpPr>
        <p:spPr>
          <a:xfrm>
            <a:off x="8386393" y="982204"/>
            <a:ext cx="645010" cy="60999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FC46249D-2613-EA73-EAFA-1122424C9905}"/>
              </a:ext>
            </a:extLst>
          </p:cNvPr>
          <p:cNvSpPr/>
          <p:nvPr/>
        </p:nvSpPr>
        <p:spPr>
          <a:xfrm>
            <a:off x="9772024" y="949158"/>
            <a:ext cx="507154" cy="27514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a:extLst>
              <a:ext uri="{FF2B5EF4-FFF2-40B4-BE49-F238E27FC236}">
                <a16:creationId xmlns:a16="http://schemas.microsoft.com/office/drawing/2014/main" id="{5E64DEBC-1ED8-DAE3-7C24-9D8DE7037B35}"/>
              </a:ext>
            </a:extLst>
          </p:cNvPr>
          <p:cNvCxnSpPr>
            <a:stCxn id="18" idx="6"/>
          </p:cNvCxnSpPr>
          <p:nvPr/>
        </p:nvCxnSpPr>
        <p:spPr>
          <a:xfrm flipV="1">
            <a:off x="10279178" y="1086729"/>
            <a:ext cx="58960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E115750-F5FB-62D1-D1CB-D1EF2E0558CC}"/>
              </a:ext>
            </a:extLst>
          </p:cNvPr>
          <p:cNvSpPr txBox="1"/>
          <p:nvPr/>
        </p:nvSpPr>
        <p:spPr>
          <a:xfrm>
            <a:off x="10868780" y="822539"/>
            <a:ext cx="1323219" cy="1077218"/>
          </a:xfrm>
          <a:prstGeom prst="rect">
            <a:avLst/>
          </a:prstGeom>
          <a:noFill/>
        </p:spPr>
        <p:txBody>
          <a:bodyPr wrap="square" rtlCol="0">
            <a:spAutoFit/>
          </a:bodyPr>
          <a:lstStyle/>
          <a:p>
            <a:r>
              <a:rPr lang="en-US" sz="1600" dirty="0"/>
              <a:t>weak dependence on thin gas gaps</a:t>
            </a:r>
          </a:p>
        </p:txBody>
      </p:sp>
      <p:sp>
        <p:nvSpPr>
          <p:cNvPr id="6" name="TextBox 5">
            <a:extLst>
              <a:ext uri="{FF2B5EF4-FFF2-40B4-BE49-F238E27FC236}">
                <a16:creationId xmlns:a16="http://schemas.microsoft.com/office/drawing/2014/main" id="{5751B103-36C4-2A2C-751A-C60A3E6AD2BF}"/>
              </a:ext>
            </a:extLst>
          </p:cNvPr>
          <p:cNvSpPr txBox="1"/>
          <p:nvPr/>
        </p:nvSpPr>
        <p:spPr>
          <a:xfrm>
            <a:off x="177121" y="631004"/>
            <a:ext cx="6213454" cy="954107"/>
          </a:xfrm>
          <a:prstGeom prst="rect">
            <a:avLst/>
          </a:prstGeom>
          <a:noFill/>
        </p:spPr>
        <p:txBody>
          <a:bodyPr wrap="square" rtlCol="0">
            <a:spAutoFit/>
          </a:bodyPr>
          <a:lstStyle/>
          <a:p>
            <a:r>
              <a:rPr lang="en-US" sz="1400"/>
              <a:t>In the RCC detector the electric field has a cylindrical geometry and is much more approximable to a planar field as the gas-gap is negligible with respect to the radius of the internal electrode. This feature allows to design detectors with different responses according to the experimental needs:</a:t>
            </a:r>
          </a:p>
        </p:txBody>
      </p:sp>
      <p:sp>
        <p:nvSpPr>
          <p:cNvPr id="19" name="TextBox 18">
            <a:extLst>
              <a:ext uri="{FF2B5EF4-FFF2-40B4-BE49-F238E27FC236}">
                <a16:creationId xmlns:a16="http://schemas.microsoft.com/office/drawing/2014/main" id="{95B4431A-F5CB-6175-344C-47086453C92F}"/>
              </a:ext>
            </a:extLst>
          </p:cNvPr>
          <p:cNvSpPr txBox="1"/>
          <p:nvPr/>
        </p:nvSpPr>
        <p:spPr>
          <a:xfrm>
            <a:off x="177121" y="2356889"/>
            <a:ext cx="4226687" cy="1015663"/>
          </a:xfrm>
          <a:prstGeom prst="rect">
            <a:avLst/>
          </a:prstGeom>
          <a:noFill/>
        </p:spPr>
        <p:txBody>
          <a:bodyPr wrap="square" rtlCol="0">
            <a:spAutoFit/>
          </a:bodyPr>
          <a:lstStyle/>
          <a:p>
            <a:r>
              <a:rPr lang="en-US" sz="1400" dirty="0"/>
              <a:t>The RCC detector has a double gap structure, which can be exploited for tracking measurements and to increase efficiency and time resolution</a:t>
            </a:r>
          </a:p>
          <a:p>
            <a:endParaRPr lang="en-US" dirty="0"/>
          </a:p>
        </p:txBody>
      </p:sp>
      <p:sp>
        <p:nvSpPr>
          <p:cNvPr id="22" name="TextBox 21">
            <a:extLst>
              <a:ext uri="{FF2B5EF4-FFF2-40B4-BE49-F238E27FC236}">
                <a16:creationId xmlns:a16="http://schemas.microsoft.com/office/drawing/2014/main" id="{17C4E5B1-248E-AE93-BF87-F0A3BB104C93}"/>
              </a:ext>
            </a:extLst>
          </p:cNvPr>
          <p:cNvSpPr txBox="1"/>
          <p:nvPr/>
        </p:nvSpPr>
        <p:spPr>
          <a:xfrm>
            <a:off x="177121" y="1519075"/>
            <a:ext cx="6646755" cy="1231106"/>
          </a:xfrm>
          <a:prstGeom prst="rect">
            <a:avLst/>
          </a:prstGeom>
          <a:noFill/>
        </p:spPr>
        <p:txBody>
          <a:bodyPr wrap="square" rtlCol="0">
            <a:spAutoFit/>
          </a:bodyPr>
          <a:lstStyle/>
          <a:p>
            <a:pPr marL="285750" indent="-285750">
              <a:buFont typeface="Arial" panose="020B0604020202020204" pitchFamily="34" charset="0"/>
              <a:buChar char="•"/>
            </a:pPr>
            <a:r>
              <a:rPr lang="en-US" sz="1400" dirty="0"/>
              <a:t> it is possible to reproduce the same performances of an RPC in an easily pressurized cylindrical structure; </a:t>
            </a:r>
          </a:p>
          <a:p>
            <a:pPr marL="285750" indent="-285750">
              <a:buFont typeface="Arial" panose="020B0604020202020204" pitchFamily="34" charset="0"/>
              <a:buChar char="•"/>
            </a:pPr>
            <a:r>
              <a:rPr lang="en-US" sz="1400" dirty="0"/>
              <a:t>it is possible to design a detector with a non-negligible field gradient to increase the time resolution and suppress the transition to the streamer regime</a:t>
            </a:r>
          </a:p>
          <a:p>
            <a:endParaRPr lang="en-US" dirty="0"/>
          </a:p>
        </p:txBody>
      </p:sp>
      <p:sp>
        <p:nvSpPr>
          <p:cNvPr id="23" name="Date Placeholder 22">
            <a:extLst>
              <a:ext uri="{FF2B5EF4-FFF2-40B4-BE49-F238E27FC236}">
                <a16:creationId xmlns:a16="http://schemas.microsoft.com/office/drawing/2014/main" id="{9F97C64B-55CD-1755-4C3A-D6450C9D5ED7}"/>
              </a:ext>
            </a:extLst>
          </p:cNvPr>
          <p:cNvSpPr>
            <a:spLocks noGrp="1"/>
          </p:cNvSpPr>
          <p:nvPr>
            <p:ph type="dt" sz="half" idx="10"/>
          </p:nvPr>
        </p:nvSpPr>
        <p:spPr/>
        <p:txBody>
          <a:bodyPr/>
          <a:lstStyle/>
          <a:p>
            <a:fld id="{ABD20D3E-8ABD-4309-871A-ABE772E2D911}" type="datetime1">
              <a:rPr lang="en-US" smtClean="0"/>
              <a:t>3/7/2024</a:t>
            </a:fld>
            <a:endParaRPr lang="en-US"/>
          </a:p>
        </p:txBody>
      </p:sp>
      <p:sp>
        <p:nvSpPr>
          <p:cNvPr id="24" name="Footer Placeholder 23">
            <a:extLst>
              <a:ext uri="{FF2B5EF4-FFF2-40B4-BE49-F238E27FC236}">
                <a16:creationId xmlns:a16="http://schemas.microsoft.com/office/drawing/2014/main" id="{3B6A82DF-9F80-C643-A00B-BE65E9799F22}"/>
              </a:ext>
            </a:extLst>
          </p:cNvPr>
          <p:cNvSpPr>
            <a:spLocks noGrp="1"/>
          </p:cNvSpPr>
          <p:nvPr>
            <p:ph type="ftr" sz="quarter" idx="11"/>
          </p:nvPr>
        </p:nvSpPr>
        <p:spPr/>
        <p:txBody>
          <a:bodyPr/>
          <a:lstStyle/>
          <a:p>
            <a:r>
              <a:rPr lang="en-US"/>
              <a:t>DRD1 - WP1 ---- Rome Tor Vergata</a:t>
            </a:r>
          </a:p>
        </p:txBody>
      </p:sp>
      <p:sp>
        <p:nvSpPr>
          <p:cNvPr id="25" name="CasellaDiTesto 18">
            <a:extLst>
              <a:ext uri="{FF2B5EF4-FFF2-40B4-BE49-F238E27FC236}">
                <a16:creationId xmlns:a16="http://schemas.microsoft.com/office/drawing/2014/main" id="{2EDDBD0E-41C1-6B59-C6C1-C1C77A055A94}"/>
              </a:ext>
            </a:extLst>
          </p:cNvPr>
          <p:cNvSpPr txBox="1"/>
          <p:nvPr/>
        </p:nvSpPr>
        <p:spPr>
          <a:xfrm>
            <a:off x="4970991" y="2982962"/>
            <a:ext cx="1175065" cy="369332"/>
          </a:xfrm>
          <a:prstGeom prst="rect">
            <a:avLst/>
          </a:prstGeom>
          <a:noFill/>
        </p:spPr>
        <p:txBody>
          <a:bodyPr wrap="non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err="1"/>
              <a:t>D</a:t>
            </a:r>
            <a:r>
              <a:rPr lang="it-IT" baseline="-25000" dirty="0" err="1"/>
              <a:t>ext</a:t>
            </a:r>
            <a:r>
              <a:rPr lang="it-IT" dirty="0"/>
              <a:t>=6 mm</a:t>
            </a:r>
          </a:p>
        </p:txBody>
      </p:sp>
    </p:spTree>
    <p:extLst>
      <p:ext uri="{BB962C8B-B14F-4D97-AF65-F5344CB8AC3E}">
        <p14:creationId xmlns:p14="http://schemas.microsoft.com/office/powerpoint/2010/main" val="2633788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Segnaposto contenuto 6">
            <a:extLst>
              <a:ext uri="{FF2B5EF4-FFF2-40B4-BE49-F238E27FC236}">
                <a16:creationId xmlns:a16="http://schemas.microsoft.com/office/drawing/2014/main" id="{F496C024-13F2-CAE2-50C4-A376B1C14EA1}"/>
              </a:ext>
            </a:extLst>
          </p:cNvPr>
          <p:cNvPicPr>
            <a:picLocks noChangeAspect="1"/>
          </p:cNvPicPr>
          <p:nvPr/>
        </p:nvPicPr>
        <p:blipFill rotWithShape="1">
          <a:blip r:embed="rId2"/>
          <a:srcRect l="7049" t="9656" r="7263" b="10751"/>
          <a:stretch/>
        </p:blipFill>
        <p:spPr>
          <a:xfrm>
            <a:off x="7302309" y="3789777"/>
            <a:ext cx="4665995" cy="2418046"/>
          </a:xfrm>
          <a:prstGeom prst="rect">
            <a:avLst/>
          </a:prstGeom>
          <a:noFill/>
        </p:spPr>
      </p:pic>
      <p:cxnSp>
        <p:nvCxnSpPr>
          <p:cNvPr id="20" name="Connettore 1 5">
            <a:extLst>
              <a:ext uri="{FF2B5EF4-FFF2-40B4-BE49-F238E27FC236}">
                <a16:creationId xmlns:a16="http://schemas.microsoft.com/office/drawing/2014/main" id="{F5C26FB6-8CB4-5CC3-7151-509606301677}"/>
              </a:ext>
            </a:extLst>
          </p:cNvPr>
          <p:cNvCxnSpPr>
            <a:cxnSpLocks/>
          </p:cNvCxnSpPr>
          <p:nvPr/>
        </p:nvCxnSpPr>
        <p:spPr>
          <a:xfrm flipV="1">
            <a:off x="8223390" y="4002145"/>
            <a:ext cx="942205" cy="2118417"/>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1" name="Connettore 1 9">
            <a:extLst>
              <a:ext uri="{FF2B5EF4-FFF2-40B4-BE49-F238E27FC236}">
                <a16:creationId xmlns:a16="http://schemas.microsoft.com/office/drawing/2014/main" id="{DCA700DF-7858-CD4D-064D-BF7CFC2E0812}"/>
              </a:ext>
            </a:extLst>
          </p:cNvPr>
          <p:cNvCxnSpPr>
            <a:cxnSpLocks/>
          </p:cNvCxnSpPr>
          <p:nvPr/>
        </p:nvCxnSpPr>
        <p:spPr>
          <a:xfrm flipV="1">
            <a:off x="8422552" y="4285559"/>
            <a:ext cx="1486086" cy="1609725"/>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C4D7C9EA-75AF-BBC7-88AC-C8CF28C6A940}"/>
              </a:ext>
            </a:extLst>
          </p:cNvPr>
          <p:cNvSpPr txBox="1"/>
          <p:nvPr/>
        </p:nvSpPr>
        <p:spPr>
          <a:xfrm>
            <a:off x="0" y="-23861"/>
            <a:ext cx="7958782" cy="1200329"/>
          </a:xfrm>
          <a:prstGeom prst="rect">
            <a:avLst/>
          </a:prstGeom>
          <a:noFill/>
        </p:spPr>
        <p:txBody>
          <a:bodyPr wrap="none" rtlCol="0">
            <a:spAutoFit/>
          </a:bodyPr>
          <a:lstStyle/>
          <a:p>
            <a:r>
              <a:rPr lang="it-IT" sz="3600" cap="small" dirty="0">
                <a:latin typeface="+mj-lt"/>
              </a:rPr>
              <a:t>Detector </a:t>
            </a:r>
            <a:r>
              <a:rPr lang="it-IT" sz="3600" cap="small" dirty="0" err="1">
                <a:latin typeface="+mj-lt"/>
              </a:rPr>
              <a:t>description</a:t>
            </a:r>
            <a:r>
              <a:rPr lang="it-IT" sz="3600" cap="small" dirty="0">
                <a:latin typeface="+mj-lt"/>
              </a:rPr>
              <a:t> and </a:t>
            </a:r>
            <a:r>
              <a:rPr lang="it-IT" sz="3600" cap="small" dirty="0" err="1">
                <a:latin typeface="+mj-lt"/>
              </a:rPr>
              <a:t>reliminary</a:t>
            </a:r>
            <a:r>
              <a:rPr lang="it-IT" sz="3600" cap="small" dirty="0">
                <a:latin typeface="+mj-lt"/>
              </a:rPr>
              <a:t> </a:t>
            </a:r>
            <a:r>
              <a:rPr lang="it-IT" sz="3600" cap="small" dirty="0" err="1">
                <a:latin typeface="+mj-lt"/>
              </a:rPr>
              <a:t>results</a:t>
            </a:r>
            <a:endParaRPr lang="it-IT" sz="3600" cap="small" dirty="0">
              <a:latin typeface="+mj-lt"/>
            </a:endParaRPr>
          </a:p>
          <a:p>
            <a:r>
              <a:rPr lang="it-IT" sz="3600" cap="small" dirty="0">
                <a:latin typeface="+mj-lt"/>
              </a:rPr>
              <a:t>(1 </a:t>
            </a:r>
            <a:r>
              <a:rPr lang="it-IT" sz="3600" dirty="0">
                <a:latin typeface="+mj-lt"/>
              </a:rPr>
              <a:t>mm </a:t>
            </a:r>
            <a:r>
              <a:rPr lang="it-IT" sz="3600" cap="small" dirty="0">
                <a:latin typeface="+mj-lt"/>
              </a:rPr>
              <a:t>gas-gap)</a:t>
            </a:r>
            <a:endParaRPr lang="en-US" sz="3600" cap="small" dirty="0">
              <a:latin typeface="+mj-lt"/>
            </a:endParaRPr>
          </a:p>
        </p:txBody>
      </p:sp>
      <p:grpSp>
        <p:nvGrpSpPr>
          <p:cNvPr id="4" name="Group 3">
            <a:extLst>
              <a:ext uri="{FF2B5EF4-FFF2-40B4-BE49-F238E27FC236}">
                <a16:creationId xmlns:a16="http://schemas.microsoft.com/office/drawing/2014/main" id="{DBDA9F84-5974-CEF9-49F5-671A02EB56BC}"/>
              </a:ext>
            </a:extLst>
          </p:cNvPr>
          <p:cNvGrpSpPr/>
          <p:nvPr/>
        </p:nvGrpSpPr>
        <p:grpSpPr>
          <a:xfrm>
            <a:off x="4053056" y="1371785"/>
            <a:ext cx="3408326" cy="2587199"/>
            <a:chOff x="7577574" y="3534877"/>
            <a:chExt cx="3408326" cy="2587199"/>
          </a:xfrm>
        </p:grpSpPr>
        <p:sp>
          <p:nvSpPr>
            <p:cNvPr id="135" name="TextBox 134">
              <a:extLst>
                <a:ext uri="{FF2B5EF4-FFF2-40B4-BE49-F238E27FC236}">
                  <a16:creationId xmlns:a16="http://schemas.microsoft.com/office/drawing/2014/main" id="{2F6FCA26-5ABC-45EB-16C7-5B09FBC2FE8C}"/>
                </a:ext>
              </a:extLst>
            </p:cNvPr>
            <p:cNvSpPr txBox="1"/>
            <p:nvPr/>
          </p:nvSpPr>
          <p:spPr>
            <a:xfrm>
              <a:off x="8012517" y="5752744"/>
              <a:ext cx="1013867" cy="369332"/>
            </a:xfrm>
            <a:prstGeom prst="rect">
              <a:avLst/>
            </a:prstGeom>
            <a:noFill/>
          </p:spPr>
          <p:txBody>
            <a:bodyPr wrap="none" rtlCol="0">
              <a:spAutoFit/>
            </a:bodyPr>
            <a:lstStyle/>
            <a:p>
              <a:r>
                <a:rPr lang="it-IT" dirty="0" err="1">
                  <a:solidFill>
                    <a:schemeClr val="bg1">
                      <a:lumMod val="85000"/>
                    </a:schemeClr>
                  </a:solidFill>
                </a:rPr>
                <a:t>Insulator</a:t>
              </a:r>
              <a:endParaRPr lang="en-US" dirty="0">
                <a:solidFill>
                  <a:schemeClr val="bg1">
                    <a:lumMod val="85000"/>
                  </a:schemeClr>
                </a:solidFill>
              </a:endParaRPr>
            </a:p>
          </p:txBody>
        </p:sp>
        <p:grpSp>
          <p:nvGrpSpPr>
            <p:cNvPr id="152" name="Group 151">
              <a:extLst>
                <a:ext uri="{FF2B5EF4-FFF2-40B4-BE49-F238E27FC236}">
                  <a16:creationId xmlns:a16="http://schemas.microsoft.com/office/drawing/2014/main" id="{23D936B4-E0D3-3DB7-A37C-2874B9FFEBD5}"/>
                </a:ext>
              </a:extLst>
            </p:cNvPr>
            <p:cNvGrpSpPr/>
            <p:nvPr/>
          </p:nvGrpSpPr>
          <p:grpSpPr>
            <a:xfrm>
              <a:off x="7577574" y="3534877"/>
              <a:ext cx="3408326" cy="2540844"/>
              <a:chOff x="6921584" y="3668227"/>
              <a:chExt cx="3408326" cy="2540844"/>
            </a:xfrm>
          </p:grpSpPr>
          <p:sp>
            <p:nvSpPr>
              <p:cNvPr id="115" name="Oval 114">
                <a:extLst>
                  <a:ext uri="{FF2B5EF4-FFF2-40B4-BE49-F238E27FC236}">
                    <a16:creationId xmlns:a16="http://schemas.microsoft.com/office/drawing/2014/main" id="{B6BAC5D6-31D1-454E-4307-6B57E5163F12}"/>
                  </a:ext>
                </a:extLst>
              </p:cNvPr>
              <p:cNvSpPr/>
              <p:nvPr/>
            </p:nvSpPr>
            <p:spPr>
              <a:xfrm>
                <a:off x="7583721" y="4552949"/>
                <a:ext cx="1080000" cy="1080000"/>
              </a:xfrm>
              <a:prstGeom prst="ellipse">
                <a:avLst/>
              </a:prstGeom>
              <a:noFill/>
              <a:ln w="444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Oval 115">
                <a:extLst>
                  <a:ext uri="{FF2B5EF4-FFF2-40B4-BE49-F238E27FC236}">
                    <a16:creationId xmlns:a16="http://schemas.microsoft.com/office/drawing/2014/main" id="{028B88E9-319A-D873-F523-A7B9CB665893}"/>
                  </a:ext>
                </a:extLst>
              </p:cNvPr>
              <p:cNvSpPr/>
              <p:nvPr/>
            </p:nvSpPr>
            <p:spPr>
              <a:xfrm>
                <a:off x="7403721" y="4372949"/>
                <a:ext cx="1440000" cy="1440000"/>
              </a:xfrm>
              <a:prstGeom prst="ellipse">
                <a:avLst/>
              </a:prstGeom>
              <a:noFill/>
              <a:ln w="444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Oval 116">
                <a:extLst>
                  <a:ext uri="{FF2B5EF4-FFF2-40B4-BE49-F238E27FC236}">
                    <a16:creationId xmlns:a16="http://schemas.microsoft.com/office/drawing/2014/main" id="{206706DF-5E33-4B2E-9FC0-37755792D972}"/>
                  </a:ext>
                </a:extLst>
              </p:cNvPr>
              <p:cNvSpPr/>
              <p:nvPr/>
            </p:nvSpPr>
            <p:spPr>
              <a:xfrm>
                <a:off x="7367721" y="4333198"/>
                <a:ext cx="1512000" cy="1512000"/>
              </a:xfrm>
              <a:prstGeom prst="ellipse">
                <a:avLst/>
              </a:prstGeom>
              <a:noFill/>
              <a:ln w="444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Oval 118">
                <a:extLst>
                  <a:ext uri="{FF2B5EF4-FFF2-40B4-BE49-F238E27FC236}">
                    <a16:creationId xmlns:a16="http://schemas.microsoft.com/office/drawing/2014/main" id="{1AB418AB-E28D-6364-484F-66BB611407D0}"/>
                  </a:ext>
                </a:extLst>
              </p:cNvPr>
              <p:cNvSpPr/>
              <p:nvPr/>
            </p:nvSpPr>
            <p:spPr>
              <a:xfrm>
                <a:off x="7329942" y="4306723"/>
                <a:ext cx="1584000" cy="1584000"/>
              </a:xfrm>
              <a:prstGeom prst="ellipse">
                <a:avLst/>
              </a:prstGeom>
              <a:noFill/>
              <a:ln w="666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Oval 119">
                <a:extLst>
                  <a:ext uri="{FF2B5EF4-FFF2-40B4-BE49-F238E27FC236}">
                    <a16:creationId xmlns:a16="http://schemas.microsoft.com/office/drawing/2014/main" id="{1E566291-379D-F74D-9B1B-48E134BE0ABA}"/>
                  </a:ext>
                </a:extLst>
              </p:cNvPr>
              <p:cNvSpPr/>
              <p:nvPr/>
            </p:nvSpPr>
            <p:spPr>
              <a:xfrm>
                <a:off x="7293942" y="4261198"/>
                <a:ext cx="1656000" cy="1656000"/>
              </a:xfrm>
              <a:prstGeom prst="ellipse">
                <a:avLst/>
              </a:prstGeom>
              <a:no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2" name="Straight Connector 121">
                <a:extLst>
                  <a:ext uri="{FF2B5EF4-FFF2-40B4-BE49-F238E27FC236}">
                    <a16:creationId xmlns:a16="http://schemas.microsoft.com/office/drawing/2014/main" id="{7E4AA113-2D8C-EDD5-E7D4-3EC21CC3B1F9}"/>
                  </a:ext>
                </a:extLst>
              </p:cNvPr>
              <p:cNvCxnSpPr>
                <a:stCxn id="115" idx="0"/>
              </p:cNvCxnSpPr>
              <p:nvPr/>
            </p:nvCxnSpPr>
            <p:spPr>
              <a:xfrm>
                <a:off x="8123721" y="4552949"/>
                <a:ext cx="1582254"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1046AF5D-2E55-96B5-9441-F483E4A7D1AB}"/>
                  </a:ext>
                </a:extLst>
              </p:cNvPr>
              <p:cNvCxnSpPr/>
              <p:nvPr/>
            </p:nvCxnSpPr>
            <p:spPr>
              <a:xfrm>
                <a:off x="8149290" y="5642473"/>
                <a:ext cx="1582254"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F1333390-9652-2220-D1CB-8A25A8981F4E}"/>
                  </a:ext>
                </a:extLst>
              </p:cNvPr>
              <p:cNvCxnSpPr/>
              <p:nvPr/>
            </p:nvCxnSpPr>
            <p:spPr>
              <a:xfrm>
                <a:off x="8107644" y="4400550"/>
                <a:ext cx="1582254"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7251F7CA-5B56-E4A3-C040-8756540B80C5}"/>
                  </a:ext>
                </a:extLst>
              </p:cNvPr>
              <p:cNvCxnSpPr/>
              <p:nvPr/>
            </p:nvCxnSpPr>
            <p:spPr>
              <a:xfrm>
                <a:off x="8145744" y="5803424"/>
                <a:ext cx="1582254"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27" name="Straight Arrow Connector 126">
                <a:extLst>
                  <a:ext uri="{FF2B5EF4-FFF2-40B4-BE49-F238E27FC236}">
                    <a16:creationId xmlns:a16="http://schemas.microsoft.com/office/drawing/2014/main" id="{99C939CA-3D3A-2F95-9036-3A2BBEA000A2}"/>
                  </a:ext>
                </a:extLst>
              </p:cNvPr>
              <p:cNvCxnSpPr>
                <a:cxnSpLocks/>
              </p:cNvCxnSpPr>
              <p:nvPr/>
            </p:nvCxnSpPr>
            <p:spPr>
              <a:xfrm>
                <a:off x="9689898" y="4552949"/>
                <a:ext cx="0" cy="1080000"/>
              </a:xfrm>
              <a:prstGeom prst="straightConnector1">
                <a:avLst/>
              </a:prstGeom>
              <a:ln>
                <a:solidFill>
                  <a:schemeClr val="bg1">
                    <a:lumMod val="6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0" name="Straight Arrow Connector 129">
                <a:extLst>
                  <a:ext uri="{FF2B5EF4-FFF2-40B4-BE49-F238E27FC236}">
                    <a16:creationId xmlns:a16="http://schemas.microsoft.com/office/drawing/2014/main" id="{65A0DEC0-BD4B-D428-19DB-E12F08772C1F}"/>
                  </a:ext>
                </a:extLst>
              </p:cNvPr>
              <p:cNvCxnSpPr>
                <a:cxnSpLocks/>
              </p:cNvCxnSpPr>
              <p:nvPr/>
            </p:nvCxnSpPr>
            <p:spPr>
              <a:xfrm>
                <a:off x="9134475" y="4410074"/>
                <a:ext cx="0" cy="13933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31" name="TextBox 130">
                <a:extLst>
                  <a:ext uri="{FF2B5EF4-FFF2-40B4-BE49-F238E27FC236}">
                    <a16:creationId xmlns:a16="http://schemas.microsoft.com/office/drawing/2014/main" id="{D60BCEA0-B8C0-725C-14CD-21E4500F10E8}"/>
                  </a:ext>
                </a:extLst>
              </p:cNvPr>
              <p:cNvSpPr txBox="1"/>
              <p:nvPr/>
            </p:nvSpPr>
            <p:spPr>
              <a:xfrm>
                <a:off x="9165786" y="4705348"/>
                <a:ext cx="723275" cy="369332"/>
              </a:xfrm>
              <a:prstGeom prst="rect">
                <a:avLst/>
              </a:prstGeom>
              <a:noFill/>
            </p:spPr>
            <p:txBody>
              <a:bodyPr wrap="none" rtlCol="0">
                <a:spAutoFit/>
              </a:bodyPr>
              <a:lstStyle/>
              <a:p>
                <a:r>
                  <a:rPr lang="it-IT" dirty="0"/>
                  <a:t>4 mm</a:t>
                </a:r>
                <a:endParaRPr lang="en-US" dirty="0"/>
              </a:p>
            </p:txBody>
          </p:sp>
          <p:sp>
            <p:nvSpPr>
              <p:cNvPr id="132" name="TextBox 131">
                <a:extLst>
                  <a:ext uri="{FF2B5EF4-FFF2-40B4-BE49-F238E27FC236}">
                    <a16:creationId xmlns:a16="http://schemas.microsoft.com/office/drawing/2014/main" id="{90840E3C-4D3F-F438-42B0-965E36DBDDFE}"/>
                  </a:ext>
                </a:extLst>
              </p:cNvPr>
              <p:cNvSpPr txBox="1"/>
              <p:nvPr/>
            </p:nvSpPr>
            <p:spPr>
              <a:xfrm>
                <a:off x="9172575" y="5174074"/>
                <a:ext cx="723275" cy="369332"/>
              </a:xfrm>
              <a:prstGeom prst="rect">
                <a:avLst/>
              </a:prstGeom>
              <a:noFill/>
            </p:spPr>
            <p:txBody>
              <a:bodyPr wrap="none" rtlCol="0">
                <a:spAutoFit/>
              </a:bodyPr>
              <a:lstStyle/>
              <a:p>
                <a:r>
                  <a:rPr lang="it-IT" dirty="0">
                    <a:solidFill>
                      <a:schemeClr val="accent1"/>
                    </a:solidFill>
                  </a:rPr>
                  <a:t>6 mm</a:t>
                </a:r>
                <a:endParaRPr lang="en-US" dirty="0">
                  <a:solidFill>
                    <a:schemeClr val="accent1"/>
                  </a:solidFill>
                </a:endParaRPr>
              </a:p>
            </p:txBody>
          </p:sp>
          <p:sp>
            <p:nvSpPr>
              <p:cNvPr id="133" name="TextBox 132">
                <a:extLst>
                  <a:ext uri="{FF2B5EF4-FFF2-40B4-BE49-F238E27FC236}">
                    <a16:creationId xmlns:a16="http://schemas.microsoft.com/office/drawing/2014/main" id="{42B98E63-A8DF-DA48-F6F5-FB2D3F5E166A}"/>
                  </a:ext>
                </a:extLst>
              </p:cNvPr>
              <p:cNvSpPr txBox="1"/>
              <p:nvPr/>
            </p:nvSpPr>
            <p:spPr>
              <a:xfrm>
                <a:off x="8769162" y="5839739"/>
                <a:ext cx="1530099" cy="369332"/>
              </a:xfrm>
              <a:prstGeom prst="rect">
                <a:avLst/>
              </a:prstGeom>
              <a:noFill/>
            </p:spPr>
            <p:txBody>
              <a:bodyPr wrap="none" rtlCol="0">
                <a:spAutoFit/>
              </a:bodyPr>
              <a:lstStyle/>
              <a:p>
                <a:r>
                  <a:rPr lang="it-IT" dirty="0"/>
                  <a:t>Gas-gap 1 mm</a:t>
                </a:r>
                <a:endParaRPr lang="en-US" dirty="0"/>
              </a:p>
            </p:txBody>
          </p:sp>
          <p:sp>
            <p:nvSpPr>
              <p:cNvPr id="134" name="TextBox 133">
                <a:extLst>
                  <a:ext uri="{FF2B5EF4-FFF2-40B4-BE49-F238E27FC236}">
                    <a16:creationId xmlns:a16="http://schemas.microsoft.com/office/drawing/2014/main" id="{BAA7C1C8-A82E-496F-9EC5-CB77D38351A5}"/>
                  </a:ext>
                </a:extLst>
              </p:cNvPr>
              <p:cNvSpPr txBox="1"/>
              <p:nvPr/>
            </p:nvSpPr>
            <p:spPr>
              <a:xfrm>
                <a:off x="6921584" y="3963865"/>
                <a:ext cx="1039067" cy="369332"/>
              </a:xfrm>
              <a:prstGeom prst="rect">
                <a:avLst/>
              </a:prstGeom>
              <a:noFill/>
            </p:spPr>
            <p:txBody>
              <a:bodyPr wrap="none" rtlCol="0">
                <a:spAutoFit/>
              </a:bodyPr>
              <a:lstStyle/>
              <a:p>
                <a:r>
                  <a:rPr lang="en-US">
                    <a:solidFill>
                      <a:schemeClr val="bg1">
                        <a:lumMod val="50000"/>
                      </a:schemeClr>
                    </a:solidFill>
                  </a:rPr>
                  <a:t>Shielding</a:t>
                </a:r>
              </a:p>
            </p:txBody>
          </p:sp>
          <p:sp>
            <p:nvSpPr>
              <p:cNvPr id="136" name="TextBox 135">
                <a:extLst>
                  <a:ext uri="{FF2B5EF4-FFF2-40B4-BE49-F238E27FC236}">
                    <a16:creationId xmlns:a16="http://schemas.microsoft.com/office/drawing/2014/main" id="{02974D9C-9C0A-72C0-2378-CABD712DCABC}"/>
                  </a:ext>
                </a:extLst>
              </p:cNvPr>
              <p:cNvSpPr txBox="1"/>
              <p:nvPr/>
            </p:nvSpPr>
            <p:spPr>
              <a:xfrm>
                <a:off x="8336003" y="3947233"/>
                <a:ext cx="1002967" cy="369332"/>
              </a:xfrm>
              <a:prstGeom prst="rect">
                <a:avLst/>
              </a:prstGeom>
              <a:noFill/>
            </p:spPr>
            <p:txBody>
              <a:bodyPr wrap="none" rtlCol="0">
                <a:spAutoFit/>
              </a:bodyPr>
              <a:lstStyle/>
              <a:p>
                <a:r>
                  <a:rPr lang="it-IT" dirty="0" err="1"/>
                  <a:t>Graphite</a:t>
                </a:r>
                <a:endParaRPr lang="en-US" dirty="0"/>
              </a:p>
            </p:txBody>
          </p:sp>
          <p:sp>
            <p:nvSpPr>
              <p:cNvPr id="137" name="TextBox 136">
                <a:extLst>
                  <a:ext uri="{FF2B5EF4-FFF2-40B4-BE49-F238E27FC236}">
                    <a16:creationId xmlns:a16="http://schemas.microsoft.com/office/drawing/2014/main" id="{52A0D707-7920-D42A-FBF0-9EFAD08A3C21}"/>
                  </a:ext>
                </a:extLst>
              </p:cNvPr>
              <p:cNvSpPr txBox="1"/>
              <p:nvPr/>
            </p:nvSpPr>
            <p:spPr>
              <a:xfrm>
                <a:off x="7631257" y="4817538"/>
                <a:ext cx="1024639" cy="523220"/>
              </a:xfrm>
              <a:prstGeom prst="rect">
                <a:avLst/>
              </a:prstGeom>
              <a:noFill/>
            </p:spPr>
            <p:txBody>
              <a:bodyPr wrap="none" rtlCol="0">
                <a:spAutoFit/>
              </a:bodyPr>
              <a:lstStyle/>
              <a:p>
                <a:r>
                  <a:rPr lang="it-IT" sz="1400" dirty="0" err="1"/>
                  <a:t>Alluminium</a:t>
                </a:r>
                <a:endParaRPr lang="it-IT" sz="1400" dirty="0"/>
              </a:p>
              <a:p>
                <a:r>
                  <a:rPr lang="it-IT" sz="1400" dirty="0" err="1"/>
                  <a:t>electorde</a:t>
                </a:r>
                <a:endParaRPr lang="en-US" sz="1400" dirty="0"/>
              </a:p>
            </p:txBody>
          </p:sp>
          <p:sp>
            <p:nvSpPr>
              <p:cNvPr id="138" name="TextBox 137">
                <a:extLst>
                  <a:ext uri="{FF2B5EF4-FFF2-40B4-BE49-F238E27FC236}">
                    <a16:creationId xmlns:a16="http://schemas.microsoft.com/office/drawing/2014/main" id="{98696D2A-C08B-C7C3-433A-12E540448951}"/>
                  </a:ext>
                </a:extLst>
              </p:cNvPr>
              <p:cNvSpPr txBox="1"/>
              <p:nvPr/>
            </p:nvSpPr>
            <p:spPr>
              <a:xfrm>
                <a:off x="6921584" y="3668227"/>
                <a:ext cx="1875000" cy="369332"/>
              </a:xfrm>
              <a:prstGeom prst="rect">
                <a:avLst/>
              </a:prstGeom>
              <a:noFill/>
            </p:spPr>
            <p:txBody>
              <a:bodyPr wrap="none" rtlCol="0">
                <a:spAutoFit/>
              </a:bodyPr>
              <a:lstStyle/>
              <a:p>
                <a:r>
                  <a:rPr lang="it-IT" dirty="0">
                    <a:solidFill>
                      <a:schemeClr val="accent1"/>
                    </a:solidFill>
                  </a:rPr>
                  <a:t>Bakelite </a:t>
                </a:r>
                <a:r>
                  <a:rPr lang="it-IT" dirty="0" err="1">
                    <a:solidFill>
                      <a:schemeClr val="accent1"/>
                    </a:solidFill>
                  </a:rPr>
                  <a:t>electrode</a:t>
                </a:r>
                <a:endParaRPr lang="en-US" dirty="0">
                  <a:solidFill>
                    <a:schemeClr val="accent1"/>
                  </a:solidFill>
                </a:endParaRPr>
              </a:p>
            </p:txBody>
          </p:sp>
          <p:cxnSp>
            <p:nvCxnSpPr>
              <p:cNvPr id="140" name="Straight Connector 139">
                <a:extLst>
                  <a:ext uri="{FF2B5EF4-FFF2-40B4-BE49-F238E27FC236}">
                    <a16:creationId xmlns:a16="http://schemas.microsoft.com/office/drawing/2014/main" id="{D7F6D85B-05BE-0FCE-3667-D1B09812BF58}"/>
                  </a:ext>
                </a:extLst>
              </p:cNvPr>
              <p:cNvCxnSpPr>
                <a:cxnSpLocks/>
                <a:stCxn id="115" idx="6"/>
              </p:cNvCxnSpPr>
              <p:nvPr/>
            </p:nvCxnSpPr>
            <p:spPr>
              <a:xfrm flipV="1">
                <a:off x="8663721" y="5074680"/>
                <a:ext cx="1508979" cy="1826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B3C9AD4D-02D0-9103-8ECB-535C10102504}"/>
                  </a:ext>
                </a:extLst>
              </p:cNvPr>
              <p:cNvCxnSpPr>
                <a:stCxn id="120" idx="0"/>
              </p:cNvCxnSpPr>
              <p:nvPr/>
            </p:nvCxnSpPr>
            <p:spPr>
              <a:xfrm>
                <a:off x="8121942" y="4261198"/>
                <a:ext cx="205075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150" name="Picture 149" descr="Shape&#10;&#10;Description automatically generated">
                <a:extLst>
                  <a:ext uri="{FF2B5EF4-FFF2-40B4-BE49-F238E27FC236}">
                    <a16:creationId xmlns:a16="http://schemas.microsoft.com/office/drawing/2014/main" id="{B804D470-23E1-518D-5AC7-B55379024E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flipV="1">
                <a:off x="9801762" y="4596935"/>
                <a:ext cx="762224" cy="131483"/>
              </a:xfrm>
              <a:prstGeom prst="rect">
                <a:avLst/>
              </a:prstGeom>
            </p:spPr>
          </p:pic>
          <p:sp>
            <p:nvSpPr>
              <p:cNvPr id="151" name="TextBox 150">
                <a:extLst>
                  <a:ext uri="{FF2B5EF4-FFF2-40B4-BE49-F238E27FC236}">
                    <a16:creationId xmlns:a16="http://schemas.microsoft.com/office/drawing/2014/main" id="{413C76A6-E0C7-C837-B231-9CDB9D40E3B5}"/>
                  </a:ext>
                </a:extLst>
              </p:cNvPr>
              <p:cNvSpPr txBox="1"/>
              <p:nvPr/>
            </p:nvSpPr>
            <p:spPr>
              <a:xfrm>
                <a:off x="9733272" y="4496246"/>
                <a:ext cx="596638" cy="369332"/>
              </a:xfrm>
              <a:prstGeom prst="rect">
                <a:avLst/>
              </a:prstGeom>
              <a:noFill/>
            </p:spPr>
            <p:txBody>
              <a:bodyPr wrap="none" rtlCol="0">
                <a:spAutoFit/>
              </a:bodyPr>
              <a:lstStyle/>
              <a:p>
                <a:r>
                  <a:rPr lang="it-IT" dirty="0"/>
                  <a:t>OUT</a:t>
                </a:r>
                <a:endParaRPr lang="en-US" dirty="0"/>
              </a:p>
            </p:txBody>
          </p:sp>
        </p:grpSp>
      </p:grpSp>
      <p:graphicFrame>
        <p:nvGraphicFramePr>
          <p:cNvPr id="2" name="Grafico 5">
            <a:extLst>
              <a:ext uri="{FF2B5EF4-FFF2-40B4-BE49-F238E27FC236}">
                <a16:creationId xmlns:a16="http://schemas.microsoft.com/office/drawing/2014/main" id="{A960E531-BEBD-80A2-BC95-4D3296299786}"/>
              </a:ext>
            </a:extLst>
          </p:cNvPr>
          <p:cNvGraphicFramePr>
            <a:graphicFrameLocks/>
          </p:cNvGraphicFramePr>
          <p:nvPr>
            <p:extLst>
              <p:ext uri="{D42A27DB-BD31-4B8C-83A1-F6EECF244321}">
                <p14:modId xmlns:p14="http://schemas.microsoft.com/office/powerpoint/2010/main" val="3596946427"/>
              </p:ext>
            </p:extLst>
          </p:nvPr>
        </p:nvGraphicFramePr>
        <p:xfrm>
          <a:off x="354622" y="3789777"/>
          <a:ext cx="5255760" cy="2282496"/>
        </p:xfrm>
        <a:graphic>
          <a:graphicData uri="http://schemas.openxmlformats.org/drawingml/2006/chart">
            <c:chart xmlns:c="http://schemas.openxmlformats.org/drawingml/2006/chart" xmlns:r="http://schemas.openxmlformats.org/officeDocument/2006/relationships" r:id="rId4"/>
          </a:graphicData>
        </a:graphic>
      </p:graphicFrame>
      <p:pic>
        <p:nvPicPr>
          <p:cNvPr id="3" name="Immagine 8">
            <a:extLst>
              <a:ext uri="{FF2B5EF4-FFF2-40B4-BE49-F238E27FC236}">
                <a16:creationId xmlns:a16="http://schemas.microsoft.com/office/drawing/2014/main" id="{34B53CF4-C28B-BFE2-3677-F0404A732641}"/>
              </a:ext>
            </a:extLst>
          </p:cNvPr>
          <p:cNvPicPr>
            <a:picLocks noChangeAspect="1"/>
          </p:cNvPicPr>
          <p:nvPr/>
        </p:nvPicPr>
        <p:blipFill rotWithShape="1">
          <a:blip r:embed="rId5"/>
          <a:srcRect l="58828" t="27572" r="23594" b="15139"/>
          <a:stretch/>
        </p:blipFill>
        <p:spPr>
          <a:xfrm>
            <a:off x="5950102" y="3923030"/>
            <a:ext cx="1258433" cy="2307032"/>
          </a:xfrm>
          <a:prstGeom prst="rect">
            <a:avLst/>
          </a:prstGeom>
        </p:spPr>
      </p:pic>
      <p:pic>
        <p:nvPicPr>
          <p:cNvPr id="6" name="Picture 5" descr="Chart, scatter chart&#10;&#10;Description automatically generated">
            <a:extLst>
              <a:ext uri="{FF2B5EF4-FFF2-40B4-BE49-F238E27FC236}">
                <a16:creationId xmlns:a16="http://schemas.microsoft.com/office/drawing/2014/main" id="{806DE59B-3C3B-E0D7-B268-F6A0063D814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72251" y="1239617"/>
            <a:ext cx="4523120" cy="2537250"/>
          </a:xfrm>
          <a:prstGeom prst="rect">
            <a:avLst/>
          </a:prstGeom>
        </p:spPr>
      </p:pic>
      <p:sp>
        <p:nvSpPr>
          <p:cNvPr id="12" name="Rectangle 11">
            <a:extLst>
              <a:ext uri="{FF2B5EF4-FFF2-40B4-BE49-F238E27FC236}">
                <a16:creationId xmlns:a16="http://schemas.microsoft.com/office/drawing/2014/main" id="{A0DB8183-961A-3646-96A2-BCD973920CCB}"/>
              </a:ext>
            </a:extLst>
          </p:cNvPr>
          <p:cNvSpPr/>
          <p:nvPr/>
        </p:nvSpPr>
        <p:spPr>
          <a:xfrm>
            <a:off x="6365620" y="4371975"/>
            <a:ext cx="368241" cy="3145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a:t>
            </a:r>
            <a:endParaRPr lang="en-US" dirty="0">
              <a:solidFill>
                <a:schemeClr val="tx1"/>
              </a:solidFill>
            </a:endParaRPr>
          </a:p>
        </p:txBody>
      </p:sp>
      <p:sp>
        <p:nvSpPr>
          <p:cNvPr id="13" name="Rectangle 12">
            <a:extLst>
              <a:ext uri="{FF2B5EF4-FFF2-40B4-BE49-F238E27FC236}">
                <a16:creationId xmlns:a16="http://schemas.microsoft.com/office/drawing/2014/main" id="{977CDED6-06EB-A13B-8C4C-EDC39852FCC4}"/>
              </a:ext>
            </a:extLst>
          </p:cNvPr>
          <p:cNvSpPr/>
          <p:nvPr/>
        </p:nvSpPr>
        <p:spPr>
          <a:xfrm>
            <a:off x="6375145" y="5447624"/>
            <a:ext cx="368241" cy="3145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a:t>
            </a:r>
            <a:endParaRPr lang="en-US" dirty="0">
              <a:solidFill>
                <a:schemeClr val="tx1"/>
              </a:solidFill>
            </a:endParaRPr>
          </a:p>
        </p:txBody>
      </p:sp>
      <p:sp>
        <p:nvSpPr>
          <p:cNvPr id="14" name="TextBox 13">
            <a:extLst>
              <a:ext uri="{FF2B5EF4-FFF2-40B4-BE49-F238E27FC236}">
                <a16:creationId xmlns:a16="http://schemas.microsoft.com/office/drawing/2014/main" id="{7A80EB28-A1B1-611C-3106-E2400FCED664}"/>
              </a:ext>
            </a:extLst>
          </p:cNvPr>
          <p:cNvSpPr txBox="1"/>
          <p:nvPr/>
        </p:nvSpPr>
        <p:spPr>
          <a:xfrm>
            <a:off x="4019001" y="576742"/>
            <a:ext cx="7885080" cy="830997"/>
          </a:xfrm>
          <a:prstGeom prst="rect">
            <a:avLst/>
          </a:prstGeom>
          <a:noFill/>
        </p:spPr>
        <p:txBody>
          <a:bodyPr wrap="square" rtlCol="0">
            <a:spAutoFit/>
          </a:bodyPr>
          <a:lstStyle/>
          <a:p>
            <a:r>
              <a:rPr lang="en-US" sz="1200" dirty="0"/>
              <a:t>[Development of Resistive Cylindrical Chambers,  R. Cardarelli, XVI Workshop on Resistive Plate Chambers and Related Detectors]</a:t>
            </a:r>
          </a:p>
          <a:p>
            <a:r>
              <a:rPr lang="en-US" sz="1200" dirty="0"/>
              <a:t>[Moderation of the avalanche gas discharge through a quasi-uniform electric field device: the Resistive Cylindrical Chamber, A. Rocchi, VCI2022]</a:t>
            </a:r>
          </a:p>
        </p:txBody>
      </p:sp>
      <p:sp>
        <p:nvSpPr>
          <p:cNvPr id="15" name="TextBox 14">
            <a:extLst>
              <a:ext uri="{FF2B5EF4-FFF2-40B4-BE49-F238E27FC236}">
                <a16:creationId xmlns:a16="http://schemas.microsoft.com/office/drawing/2014/main" id="{99B0DD97-D88B-28CE-A496-B798F1C240E0}"/>
              </a:ext>
            </a:extLst>
          </p:cNvPr>
          <p:cNvSpPr txBox="1"/>
          <p:nvPr/>
        </p:nvSpPr>
        <p:spPr>
          <a:xfrm>
            <a:off x="230427" y="2610845"/>
            <a:ext cx="4194514" cy="1200329"/>
          </a:xfrm>
          <a:prstGeom prst="rect">
            <a:avLst/>
          </a:prstGeom>
          <a:noFill/>
        </p:spPr>
        <p:txBody>
          <a:bodyPr wrap="square" rtlCol="0">
            <a:spAutoFit/>
          </a:bodyPr>
          <a:lstStyle/>
          <a:p>
            <a:r>
              <a:rPr lang="en-US" sz="1200" dirty="0"/>
              <a:t>The time resolution was measured using an RPC detector with two coupled 0.2mm gaps as a reference.</a:t>
            </a:r>
          </a:p>
          <a:p>
            <a:r>
              <a:rPr lang="en-US" sz="1200" b="1" dirty="0">
                <a:solidFill>
                  <a:srgbClr val="FF0000"/>
                </a:solidFill>
              </a:rPr>
              <a:t>The time resolution </a:t>
            </a:r>
            <a:r>
              <a:rPr lang="en-US" sz="1200" dirty="0"/>
              <a:t>improve as the applied voltage increases and for high field values ​​it </a:t>
            </a:r>
            <a:r>
              <a:rPr lang="en-US" sz="1200" b="1" dirty="0">
                <a:solidFill>
                  <a:srgbClr val="FF0000"/>
                </a:solidFill>
              </a:rPr>
              <a:t>is systematically better in the case of positive polarization, in which multiplication occurs mainly near the cathode (behavior like that of a thinner gap</a:t>
            </a:r>
            <a:r>
              <a:rPr lang="en-US" sz="1200" dirty="0"/>
              <a:t>).</a:t>
            </a:r>
          </a:p>
        </p:txBody>
      </p:sp>
      <p:sp>
        <p:nvSpPr>
          <p:cNvPr id="17" name="TextBox 16">
            <a:extLst>
              <a:ext uri="{FF2B5EF4-FFF2-40B4-BE49-F238E27FC236}">
                <a16:creationId xmlns:a16="http://schemas.microsoft.com/office/drawing/2014/main" id="{00C4EA2E-6FC9-143B-79EA-F32E08ABC187}"/>
              </a:ext>
            </a:extLst>
          </p:cNvPr>
          <p:cNvSpPr txBox="1"/>
          <p:nvPr/>
        </p:nvSpPr>
        <p:spPr>
          <a:xfrm>
            <a:off x="9635306" y="4739411"/>
            <a:ext cx="2069937" cy="830997"/>
          </a:xfrm>
          <a:prstGeom prst="rect">
            <a:avLst/>
          </a:prstGeom>
          <a:solidFill>
            <a:schemeClr val="bg1"/>
          </a:solidFill>
          <a:ln>
            <a:solidFill>
              <a:schemeClr val="tx1"/>
            </a:solidFill>
          </a:ln>
        </p:spPr>
        <p:txBody>
          <a:bodyPr wrap="square">
            <a:spAutoFit/>
          </a:bodyPr>
          <a:lstStyle/>
          <a:p>
            <a:r>
              <a:rPr lang="en-US" sz="1200" dirty="0"/>
              <a:t>In this measure a UFSD pixel detector was used to optimize geometric acceptance at the expense of statistics .</a:t>
            </a:r>
          </a:p>
        </p:txBody>
      </p:sp>
      <p:sp>
        <p:nvSpPr>
          <p:cNvPr id="18" name="TextBox 17">
            <a:extLst>
              <a:ext uri="{FF2B5EF4-FFF2-40B4-BE49-F238E27FC236}">
                <a16:creationId xmlns:a16="http://schemas.microsoft.com/office/drawing/2014/main" id="{6FF627FE-C912-92D9-0284-646D7E3DE1E8}"/>
              </a:ext>
            </a:extLst>
          </p:cNvPr>
          <p:cNvSpPr txBox="1"/>
          <p:nvPr/>
        </p:nvSpPr>
        <p:spPr>
          <a:xfrm>
            <a:off x="7723631" y="3571063"/>
            <a:ext cx="2833917" cy="369332"/>
          </a:xfrm>
          <a:prstGeom prst="rect">
            <a:avLst/>
          </a:prstGeom>
          <a:noFill/>
        </p:spPr>
        <p:txBody>
          <a:bodyPr wrap="none" rtlCol="0">
            <a:spAutoFit/>
          </a:bodyPr>
          <a:lstStyle/>
          <a:p>
            <a:r>
              <a:rPr lang="it-IT" dirty="0"/>
              <a:t>FE-Electronics + Caen V1742</a:t>
            </a:r>
            <a:endParaRPr lang="en-US" dirty="0"/>
          </a:p>
        </p:txBody>
      </p:sp>
      <p:sp>
        <p:nvSpPr>
          <p:cNvPr id="22" name="TextBox 21">
            <a:extLst>
              <a:ext uri="{FF2B5EF4-FFF2-40B4-BE49-F238E27FC236}">
                <a16:creationId xmlns:a16="http://schemas.microsoft.com/office/drawing/2014/main" id="{2FE86CD4-4E04-B4A5-F7F6-314C94D768B0}"/>
              </a:ext>
            </a:extLst>
          </p:cNvPr>
          <p:cNvSpPr txBox="1"/>
          <p:nvPr/>
        </p:nvSpPr>
        <p:spPr>
          <a:xfrm>
            <a:off x="7723631" y="1078222"/>
            <a:ext cx="1308371" cy="369332"/>
          </a:xfrm>
          <a:prstGeom prst="rect">
            <a:avLst/>
          </a:prstGeom>
          <a:noFill/>
        </p:spPr>
        <p:txBody>
          <a:bodyPr wrap="none" rtlCol="0">
            <a:spAutoFit/>
          </a:bodyPr>
          <a:lstStyle/>
          <a:p>
            <a:r>
              <a:rPr lang="it-IT" dirty="0"/>
              <a:t>Caen V1742</a:t>
            </a:r>
            <a:endParaRPr lang="en-US" dirty="0"/>
          </a:p>
        </p:txBody>
      </p:sp>
      <p:sp>
        <p:nvSpPr>
          <p:cNvPr id="5" name="TextBox 4">
            <a:extLst>
              <a:ext uri="{FF2B5EF4-FFF2-40B4-BE49-F238E27FC236}">
                <a16:creationId xmlns:a16="http://schemas.microsoft.com/office/drawing/2014/main" id="{1A00B25F-C04C-1477-22AC-99BDB6D9F8F8}"/>
              </a:ext>
            </a:extLst>
          </p:cNvPr>
          <p:cNvSpPr txBox="1"/>
          <p:nvPr/>
        </p:nvSpPr>
        <p:spPr>
          <a:xfrm>
            <a:off x="212542" y="1225850"/>
            <a:ext cx="3976398" cy="1384995"/>
          </a:xfrm>
          <a:prstGeom prst="rect">
            <a:avLst/>
          </a:prstGeom>
          <a:noFill/>
        </p:spPr>
        <p:txBody>
          <a:bodyPr wrap="square" rtlCol="0">
            <a:spAutoFit/>
          </a:bodyPr>
          <a:lstStyle/>
          <a:p>
            <a:r>
              <a:rPr lang="en-US" sz="1200" dirty="0"/>
              <a:t>The response of a 1 mm gas-gap RCC was studied with the detector described in figure. The smaller radius electrode consists of an aluminum cylinder. A significant separation is observed between the working points of the detector in the different polarities. </a:t>
            </a:r>
            <a:r>
              <a:rPr lang="en-US" sz="1200" b="1" dirty="0">
                <a:solidFill>
                  <a:srgbClr val="FF0000"/>
                </a:solidFill>
              </a:rPr>
              <a:t>The intrinsic efficiency is lower in the case of positive polarization as if the useful gas-gap decreases.</a:t>
            </a:r>
          </a:p>
        </p:txBody>
      </p:sp>
      <p:sp>
        <p:nvSpPr>
          <p:cNvPr id="7" name="Date Placeholder 6">
            <a:extLst>
              <a:ext uri="{FF2B5EF4-FFF2-40B4-BE49-F238E27FC236}">
                <a16:creationId xmlns:a16="http://schemas.microsoft.com/office/drawing/2014/main" id="{3A628E3A-B857-9CB1-A1AB-3B8516A8F172}"/>
              </a:ext>
            </a:extLst>
          </p:cNvPr>
          <p:cNvSpPr>
            <a:spLocks noGrp="1"/>
          </p:cNvSpPr>
          <p:nvPr>
            <p:ph type="dt" sz="half" idx="10"/>
          </p:nvPr>
        </p:nvSpPr>
        <p:spPr/>
        <p:txBody>
          <a:bodyPr/>
          <a:lstStyle/>
          <a:p>
            <a:fld id="{CCD27828-720D-40F3-B4EC-88F66F65E44A}" type="datetime1">
              <a:rPr lang="en-US" smtClean="0"/>
              <a:t>3/7/2024</a:t>
            </a:fld>
            <a:endParaRPr lang="en-US"/>
          </a:p>
        </p:txBody>
      </p:sp>
      <p:sp>
        <p:nvSpPr>
          <p:cNvPr id="8" name="Footer Placeholder 7">
            <a:extLst>
              <a:ext uri="{FF2B5EF4-FFF2-40B4-BE49-F238E27FC236}">
                <a16:creationId xmlns:a16="http://schemas.microsoft.com/office/drawing/2014/main" id="{25232E7E-AEA3-30C2-0D92-AC1A748E0A1B}"/>
              </a:ext>
            </a:extLst>
          </p:cNvPr>
          <p:cNvSpPr>
            <a:spLocks noGrp="1"/>
          </p:cNvSpPr>
          <p:nvPr>
            <p:ph type="ftr" sz="quarter" idx="11"/>
          </p:nvPr>
        </p:nvSpPr>
        <p:spPr/>
        <p:txBody>
          <a:bodyPr/>
          <a:lstStyle/>
          <a:p>
            <a:r>
              <a:rPr lang="en-US"/>
              <a:t>DRD1 - WP1 ---- Rome Tor Vergata</a:t>
            </a:r>
          </a:p>
        </p:txBody>
      </p:sp>
      <p:sp>
        <p:nvSpPr>
          <p:cNvPr id="9" name="TextBox 8">
            <a:extLst>
              <a:ext uri="{FF2B5EF4-FFF2-40B4-BE49-F238E27FC236}">
                <a16:creationId xmlns:a16="http://schemas.microsoft.com/office/drawing/2014/main" id="{21BD4C92-AAB8-6175-7904-7AE27A2251BB}"/>
              </a:ext>
            </a:extLst>
          </p:cNvPr>
          <p:cNvSpPr txBox="1"/>
          <p:nvPr/>
        </p:nvSpPr>
        <p:spPr>
          <a:xfrm>
            <a:off x="7965303" y="1524630"/>
            <a:ext cx="2744662" cy="523220"/>
          </a:xfrm>
          <a:prstGeom prst="rect">
            <a:avLst/>
          </a:prstGeom>
          <a:noFill/>
        </p:spPr>
        <p:txBody>
          <a:bodyPr wrap="none" rtlCol="0">
            <a:spAutoFit/>
          </a:bodyPr>
          <a:lstStyle/>
          <a:p>
            <a:r>
              <a:rPr lang="it-IT" sz="1400" dirty="0"/>
              <a:t>Gas mixture </a:t>
            </a:r>
          </a:p>
          <a:p>
            <a:r>
              <a:rPr lang="pt-BR" sz="1400" dirty="0"/>
              <a:t>94.7% TFE + 5% iC4H10 + 0.3% SF6</a:t>
            </a:r>
            <a:r>
              <a:rPr lang="it-IT" sz="1400" dirty="0"/>
              <a:t> </a:t>
            </a:r>
            <a:endParaRPr lang="en-US" sz="1400" dirty="0"/>
          </a:p>
        </p:txBody>
      </p:sp>
    </p:spTree>
    <p:extLst>
      <p:ext uri="{BB962C8B-B14F-4D97-AF65-F5344CB8AC3E}">
        <p14:creationId xmlns:p14="http://schemas.microsoft.com/office/powerpoint/2010/main" val="1946802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Oval 33">
            <a:extLst>
              <a:ext uri="{FF2B5EF4-FFF2-40B4-BE49-F238E27FC236}">
                <a16:creationId xmlns:a16="http://schemas.microsoft.com/office/drawing/2014/main" id="{BEBDC546-6B89-7B8B-DC1D-465A75E6C4A2}"/>
              </a:ext>
            </a:extLst>
          </p:cNvPr>
          <p:cNvSpPr/>
          <p:nvPr/>
        </p:nvSpPr>
        <p:spPr>
          <a:xfrm>
            <a:off x="3117751" y="1989382"/>
            <a:ext cx="2052000" cy="2052000"/>
          </a:xfrm>
          <a:prstGeom prst="ellipse">
            <a:avLst/>
          </a:prstGeom>
          <a:noFill/>
          <a:ln w="1016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8" name="Picture 77" descr="Chart&#10;&#10;Description automatically generated">
            <a:extLst>
              <a:ext uri="{FF2B5EF4-FFF2-40B4-BE49-F238E27FC236}">
                <a16:creationId xmlns:a16="http://schemas.microsoft.com/office/drawing/2014/main" id="{143F52CE-2471-FF7E-E6CE-FD44B20FBA01}"/>
              </a:ext>
            </a:extLst>
          </p:cNvPr>
          <p:cNvPicPr>
            <a:picLocks noChangeAspect="1"/>
          </p:cNvPicPr>
          <p:nvPr/>
        </p:nvPicPr>
        <p:blipFill rotWithShape="1">
          <a:blip r:embed="rId2">
            <a:extLst>
              <a:ext uri="{28A0092B-C50C-407E-A947-70E740481C1C}">
                <a14:useLocalDpi xmlns:a14="http://schemas.microsoft.com/office/drawing/2010/main" val="0"/>
              </a:ext>
            </a:extLst>
          </a:blip>
          <a:srcRect r="6732"/>
          <a:stretch/>
        </p:blipFill>
        <p:spPr>
          <a:xfrm>
            <a:off x="5785374" y="1775767"/>
            <a:ext cx="6200821" cy="4524375"/>
          </a:xfrm>
          <a:prstGeom prst="rect">
            <a:avLst/>
          </a:prstGeom>
        </p:spPr>
      </p:pic>
      <p:sp>
        <p:nvSpPr>
          <p:cNvPr id="18" name="CasellaDiTesto 10">
            <a:extLst>
              <a:ext uri="{FF2B5EF4-FFF2-40B4-BE49-F238E27FC236}">
                <a16:creationId xmlns:a16="http://schemas.microsoft.com/office/drawing/2014/main" id="{4748EA2F-28A0-F121-3BC5-27A43862DE7D}"/>
              </a:ext>
            </a:extLst>
          </p:cNvPr>
          <p:cNvSpPr txBox="1"/>
          <p:nvPr/>
        </p:nvSpPr>
        <p:spPr>
          <a:xfrm>
            <a:off x="9741378" y="4126510"/>
            <a:ext cx="160310" cy="369332"/>
          </a:xfrm>
          <a:prstGeom prst="rect">
            <a:avLst/>
          </a:prstGeom>
          <a:noFill/>
        </p:spPr>
        <p:txBody>
          <a:bodyPr wrap="square" rtlCol="0">
            <a:spAutoFit/>
          </a:bodyPr>
          <a:lstStyle/>
          <a:p>
            <a:r>
              <a:rPr lang="it-IT" b="1" dirty="0"/>
              <a:t>-</a:t>
            </a:r>
            <a:endParaRPr lang="en-US" b="1" dirty="0"/>
          </a:p>
        </p:txBody>
      </p:sp>
      <p:grpSp>
        <p:nvGrpSpPr>
          <p:cNvPr id="36" name="Group 35">
            <a:extLst>
              <a:ext uri="{FF2B5EF4-FFF2-40B4-BE49-F238E27FC236}">
                <a16:creationId xmlns:a16="http://schemas.microsoft.com/office/drawing/2014/main" id="{26F36FC9-48B2-E0BE-6440-09C18C2935A0}"/>
              </a:ext>
            </a:extLst>
          </p:cNvPr>
          <p:cNvGrpSpPr>
            <a:grpSpLocks noChangeAspect="1"/>
          </p:cNvGrpSpPr>
          <p:nvPr/>
        </p:nvGrpSpPr>
        <p:grpSpPr>
          <a:xfrm>
            <a:off x="8604058" y="4174860"/>
            <a:ext cx="1326415" cy="1309182"/>
            <a:chOff x="5553069" y="497598"/>
            <a:chExt cx="2731762" cy="2696271"/>
          </a:xfrm>
        </p:grpSpPr>
        <p:sp>
          <p:nvSpPr>
            <p:cNvPr id="16" name="Ovale 6">
              <a:extLst>
                <a:ext uri="{FF2B5EF4-FFF2-40B4-BE49-F238E27FC236}">
                  <a16:creationId xmlns:a16="http://schemas.microsoft.com/office/drawing/2014/main" id="{D7D6A7A9-F4E1-46CE-74BB-D78B63D5E3D8}"/>
                </a:ext>
              </a:extLst>
            </p:cNvPr>
            <p:cNvSpPr>
              <a:spLocks noChangeAspect="1"/>
            </p:cNvSpPr>
            <p:nvPr/>
          </p:nvSpPr>
          <p:spPr>
            <a:xfrm>
              <a:off x="5553069" y="497598"/>
              <a:ext cx="2731762" cy="2696271"/>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e 7">
              <a:extLst>
                <a:ext uri="{FF2B5EF4-FFF2-40B4-BE49-F238E27FC236}">
                  <a16:creationId xmlns:a16="http://schemas.microsoft.com/office/drawing/2014/main" id="{2FC43059-4601-5344-044C-7C6DF06A5C7E}"/>
                </a:ext>
              </a:extLst>
            </p:cNvPr>
            <p:cNvSpPr/>
            <p:nvPr/>
          </p:nvSpPr>
          <p:spPr>
            <a:xfrm>
              <a:off x="5704834" y="647391"/>
              <a:ext cx="2428233" cy="2396685"/>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olo isoscele 27">
              <a:extLst>
                <a:ext uri="{FF2B5EF4-FFF2-40B4-BE49-F238E27FC236}">
                  <a16:creationId xmlns:a16="http://schemas.microsoft.com/office/drawing/2014/main" id="{98D64368-FEFB-A57C-39EA-5352C516CB00}"/>
                </a:ext>
              </a:extLst>
            </p:cNvPr>
            <p:cNvSpPr/>
            <p:nvPr/>
          </p:nvSpPr>
          <p:spPr>
            <a:xfrm rot="18961034">
              <a:off x="5799704" y="994464"/>
              <a:ext cx="926236" cy="403755"/>
            </a:xfrm>
            <a:prstGeom prst="triangl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e 8">
              <a:extLst>
                <a:ext uri="{FF2B5EF4-FFF2-40B4-BE49-F238E27FC236}">
                  <a16:creationId xmlns:a16="http://schemas.microsoft.com/office/drawing/2014/main" id="{1084AE1B-D640-010B-7E5A-16369AFE504D}"/>
                </a:ext>
              </a:extLst>
            </p:cNvPr>
            <p:cNvSpPr/>
            <p:nvPr/>
          </p:nvSpPr>
          <p:spPr>
            <a:xfrm>
              <a:off x="6008363" y="946977"/>
              <a:ext cx="1821174" cy="1797514"/>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e 9">
              <a:extLst>
                <a:ext uri="{FF2B5EF4-FFF2-40B4-BE49-F238E27FC236}">
                  <a16:creationId xmlns:a16="http://schemas.microsoft.com/office/drawing/2014/main" id="{5C37156B-A0F4-7B27-8B31-09B0061E774C}"/>
                </a:ext>
              </a:extLst>
            </p:cNvPr>
            <p:cNvSpPr/>
            <p:nvPr/>
          </p:nvSpPr>
          <p:spPr>
            <a:xfrm>
              <a:off x="6160127" y="1096769"/>
              <a:ext cx="1517645" cy="149792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rgbClr val="FF0000"/>
                  </a:solidFill>
                </a:rPr>
                <a:t>+</a:t>
              </a:r>
              <a:endParaRPr lang="en-US" dirty="0">
                <a:solidFill>
                  <a:srgbClr val="FF0000"/>
                </a:solidFill>
              </a:endParaRPr>
            </a:p>
          </p:txBody>
        </p:sp>
        <p:sp>
          <p:nvSpPr>
            <p:cNvPr id="27" name="Freccia in giù 23">
              <a:extLst>
                <a:ext uri="{FF2B5EF4-FFF2-40B4-BE49-F238E27FC236}">
                  <a16:creationId xmlns:a16="http://schemas.microsoft.com/office/drawing/2014/main" id="{94C57161-866A-0DA6-3255-D30BBFF1A2B8}"/>
                </a:ext>
              </a:extLst>
            </p:cNvPr>
            <p:cNvSpPr/>
            <p:nvPr/>
          </p:nvSpPr>
          <p:spPr>
            <a:xfrm rot="2641733">
              <a:off x="7554052" y="979461"/>
              <a:ext cx="226262" cy="275289"/>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tx1"/>
                  </a:solidFill>
                </a:ln>
                <a:solidFill>
                  <a:schemeClr val="tx1"/>
                </a:solidFill>
              </a:endParaRPr>
            </a:p>
          </p:txBody>
        </p:sp>
        <p:sp>
          <p:nvSpPr>
            <p:cNvPr id="29" name="Triangolo isoscele 28">
              <a:extLst>
                <a:ext uri="{FF2B5EF4-FFF2-40B4-BE49-F238E27FC236}">
                  <a16:creationId xmlns:a16="http://schemas.microsoft.com/office/drawing/2014/main" id="{165B2761-C9C6-870F-A371-3BACCD20F247}"/>
                </a:ext>
              </a:extLst>
            </p:cNvPr>
            <p:cNvSpPr/>
            <p:nvPr/>
          </p:nvSpPr>
          <p:spPr>
            <a:xfrm rot="18892161">
              <a:off x="6030927" y="964029"/>
              <a:ext cx="137942" cy="155725"/>
            </a:xfrm>
            <a:prstGeom prst="triangl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3DD76226-1D51-0905-D9AA-7E0DE1D30D03}"/>
              </a:ext>
            </a:extLst>
          </p:cNvPr>
          <p:cNvGrpSpPr>
            <a:grpSpLocks noChangeAspect="1"/>
          </p:cNvGrpSpPr>
          <p:nvPr/>
        </p:nvGrpSpPr>
        <p:grpSpPr>
          <a:xfrm>
            <a:off x="10381267" y="4197908"/>
            <a:ext cx="1327704" cy="1247895"/>
            <a:chOff x="9494584" y="261426"/>
            <a:chExt cx="1572211" cy="1477704"/>
          </a:xfrm>
        </p:grpSpPr>
        <p:sp>
          <p:nvSpPr>
            <p:cNvPr id="23" name="Ovale 19">
              <a:extLst>
                <a:ext uri="{FF2B5EF4-FFF2-40B4-BE49-F238E27FC236}">
                  <a16:creationId xmlns:a16="http://schemas.microsoft.com/office/drawing/2014/main" id="{EB2EB02B-4877-96E7-A891-BDD4DABA3A30}"/>
                </a:ext>
              </a:extLst>
            </p:cNvPr>
            <p:cNvSpPr/>
            <p:nvPr/>
          </p:nvSpPr>
          <p:spPr>
            <a:xfrm>
              <a:off x="9545860" y="317663"/>
              <a:ext cx="1365101" cy="137802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e 20">
              <a:extLst>
                <a:ext uri="{FF2B5EF4-FFF2-40B4-BE49-F238E27FC236}">
                  <a16:creationId xmlns:a16="http://schemas.microsoft.com/office/drawing/2014/main" id="{7B349268-8916-96F7-A9F6-8B2EEF82D889}"/>
                </a:ext>
              </a:extLst>
            </p:cNvPr>
            <p:cNvSpPr/>
            <p:nvPr/>
          </p:nvSpPr>
          <p:spPr>
            <a:xfrm>
              <a:off x="9716497" y="489916"/>
              <a:ext cx="1023826" cy="1033518"/>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e 21">
              <a:extLst>
                <a:ext uri="{FF2B5EF4-FFF2-40B4-BE49-F238E27FC236}">
                  <a16:creationId xmlns:a16="http://schemas.microsoft.com/office/drawing/2014/main" id="{909DF032-9832-2576-7714-C584D2412566}"/>
                </a:ext>
              </a:extLst>
            </p:cNvPr>
            <p:cNvSpPr/>
            <p:nvPr/>
          </p:nvSpPr>
          <p:spPr>
            <a:xfrm>
              <a:off x="9801816" y="576043"/>
              <a:ext cx="853188" cy="861265"/>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a:t>
              </a:r>
              <a:endParaRPr lang="en-US" dirty="0">
                <a:solidFill>
                  <a:schemeClr val="tx1"/>
                </a:solidFill>
              </a:endParaRPr>
            </a:p>
          </p:txBody>
        </p:sp>
        <p:sp>
          <p:nvSpPr>
            <p:cNvPr id="26" name="CasellaDiTesto 22">
              <a:extLst>
                <a:ext uri="{FF2B5EF4-FFF2-40B4-BE49-F238E27FC236}">
                  <a16:creationId xmlns:a16="http://schemas.microsoft.com/office/drawing/2014/main" id="{0223DD88-94C0-3AEF-D66D-942ED5EEA0BA}"/>
                </a:ext>
              </a:extLst>
            </p:cNvPr>
            <p:cNvSpPr txBox="1"/>
            <p:nvPr/>
          </p:nvSpPr>
          <p:spPr>
            <a:xfrm>
              <a:off x="10766713" y="290484"/>
              <a:ext cx="300082" cy="369332"/>
            </a:xfrm>
            <a:prstGeom prst="rect">
              <a:avLst/>
            </a:prstGeom>
            <a:noFill/>
          </p:spPr>
          <p:txBody>
            <a:bodyPr wrap="none" rtlCol="0">
              <a:spAutoFit/>
            </a:bodyPr>
            <a:lstStyle/>
            <a:p>
              <a:r>
                <a:rPr lang="it-IT" b="1" dirty="0">
                  <a:solidFill>
                    <a:srgbClr val="FF0000"/>
                  </a:solidFill>
                </a:rPr>
                <a:t>+</a:t>
              </a:r>
              <a:endParaRPr lang="en-US" b="1" dirty="0">
                <a:solidFill>
                  <a:srgbClr val="FF0000"/>
                </a:solidFill>
              </a:endParaRPr>
            </a:p>
          </p:txBody>
        </p:sp>
        <p:sp>
          <p:nvSpPr>
            <p:cNvPr id="30" name="Triangolo isoscele 29">
              <a:extLst>
                <a:ext uri="{FF2B5EF4-FFF2-40B4-BE49-F238E27FC236}">
                  <a16:creationId xmlns:a16="http://schemas.microsoft.com/office/drawing/2014/main" id="{82987CC2-B276-B0D0-09F5-35940222D5DF}"/>
                </a:ext>
              </a:extLst>
            </p:cNvPr>
            <p:cNvSpPr/>
            <p:nvPr/>
          </p:nvSpPr>
          <p:spPr>
            <a:xfrm rot="7129398">
              <a:off x="9648718" y="688169"/>
              <a:ext cx="214493" cy="78788"/>
            </a:xfrm>
            <a:prstGeom prst="triangl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e 33">
              <a:extLst>
                <a:ext uri="{FF2B5EF4-FFF2-40B4-BE49-F238E27FC236}">
                  <a16:creationId xmlns:a16="http://schemas.microsoft.com/office/drawing/2014/main" id="{F1D5554E-499D-F5D5-61FC-CE46244ADD22}"/>
                </a:ext>
              </a:extLst>
            </p:cNvPr>
            <p:cNvSpPr/>
            <p:nvPr/>
          </p:nvSpPr>
          <p:spPr>
            <a:xfrm>
              <a:off x="9545860" y="317663"/>
              <a:ext cx="1365101" cy="137802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ttangolo 35">
              <a:extLst>
                <a:ext uri="{FF2B5EF4-FFF2-40B4-BE49-F238E27FC236}">
                  <a16:creationId xmlns:a16="http://schemas.microsoft.com/office/drawing/2014/main" id="{357292F2-B803-3EC3-671B-7DD9F4760CFB}"/>
                </a:ext>
              </a:extLst>
            </p:cNvPr>
            <p:cNvSpPr/>
            <p:nvPr/>
          </p:nvSpPr>
          <p:spPr>
            <a:xfrm rot="1669010">
              <a:off x="9599263" y="567756"/>
              <a:ext cx="123000" cy="22026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e 34">
              <a:extLst>
                <a:ext uri="{FF2B5EF4-FFF2-40B4-BE49-F238E27FC236}">
                  <a16:creationId xmlns:a16="http://schemas.microsoft.com/office/drawing/2014/main" id="{9CDF5D08-E687-BFFC-B78D-17D3BBFE2498}"/>
                </a:ext>
              </a:extLst>
            </p:cNvPr>
            <p:cNvSpPr/>
            <p:nvPr/>
          </p:nvSpPr>
          <p:spPr>
            <a:xfrm>
              <a:off x="9494584" y="261426"/>
              <a:ext cx="1457180" cy="1477704"/>
            </a:xfrm>
            <a:prstGeom prst="ellipse">
              <a:avLst/>
            </a:prstGeom>
            <a:no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ccia a destra 24">
              <a:extLst>
                <a:ext uri="{FF2B5EF4-FFF2-40B4-BE49-F238E27FC236}">
                  <a16:creationId xmlns:a16="http://schemas.microsoft.com/office/drawing/2014/main" id="{89B771CC-4586-E11B-783E-34F08A121DC7}"/>
                </a:ext>
              </a:extLst>
            </p:cNvPr>
            <p:cNvSpPr/>
            <p:nvPr/>
          </p:nvSpPr>
          <p:spPr>
            <a:xfrm rot="18968858">
              <a:off x="10568238" y="488988"/>
              <a:ext cx="164189" cy="14366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9" name="TextBox 48">
            <a:extLst>
              <a:ext uri="{FF2B5EF4-FFF2-40B4-BE49-F238E27FC236}">
                <a16:creationId xmlns:a16="http://schemas.microsoft.com/office/drawing/2014/main" id="{6D0DA5A9-B259-8A96-6DDA-93DE6052F9D7}"/>
              </a:ext>
            </a:extLst>
          </p:cNvPr>
          <p:cNvSpPr txBox="1"/>
          <p:nvPr/>
        </p:nvSpPr>
        <p:spPr>
          <a:xfrm>
            <a:off x="0" y="-23861"/>
            <a:ext cx="12192000" cy="1200329"/>
          </a:xfrm>
          <a:prstGeom prst="rect">
            <a:avLst/>
          </a:prstGeom>
          <a:noFill/>
        </p:spPr>
        <p:txBody>
          <a:bodyPr wrap="square" rtlCol="0">
            <a:spAutoFit/>
          </a:bodyPr>
          <a:lstStyle/>
          <a:p>
            <a:r>
              <a:rPr lang="it-IT" sz="3600" cap="small" dirty="0">
                <a:latin typeface="+mj-lt"/>
              </a:rPr>
              <a:t>Detector </a:t>
            </a:r>
            <a:r>
              <a:rPr lang="it-IT" sz="3600" cap="small" dirty="0" err="1">
                <a:latin typeface="+mj-lt"/>
              </a:rPr>
              <a:t>description</a:t>
            </a:r>
            <a:r>
              <a:rPr lang="it-IT" sz="3600" cap="small" dirty="0">
                <a:latin typeface="+mj-lt"/>
              </a:rPr>
              <a:t> and </a:t>
            </a:r>
            <a:r>
              <a:rPr lang="it-IT" sz="3600" cap="small" dirty="0" err="1">
                <a:latin typeface="+mj-lt"/>
              </a:rPr>
              <a:t>reliminary</a:t>
            </a:r>
            <a:r>
              <a:rPr lang="it-IT" sz="3600" cap="small" dirty="0">
                <a:latin typeface="+mj-lt"/>
              </a:rPr>
              <a:t> </a:t>
            </a:r>
            <a:r>
              <a:rPr lang="it-IT" sz="3600" cap="small" dirty="0" err="1">
                <a:latin typeface="+mj-lt"/>
              </a:rPr>
              <a:t>results</a:t>
            </a:r>
            <a:r>
              <a:rPr lang="it-IT" sz="3600" cap="small" dirty="0">
                <a:latin typeface="+mj-lt"/>
              </a:rPr>
              <a:t> </a:t>
            </a:r>
          </a:p>
          <a:p>
            <a:r>
              <a:rPr lang="it-IT" sz="3600" cap="small" dirty="0">
                <a:latin typeface="+mj-lt"/>
              </a:rPr>
              <a:t>(0.3 </a:t>
            </a:r>
            <a:r>
              <a:rPr lang="it-IT" sz="3600" dirty="0">
                <a:latin typeface="+mj-lt"/>
              </a:rPr>
              <a:t>mm </a:t>
            </a:r>
            <a:r>
              <a:rPr lang="it-IT" sz="3600" cap="small" dirty="0">
                <a:latin typeface="+mj-lt"/>
              </a:rPr>
              <a:t>gas-gap)</a:t>
            </a:r>
            <a:endParaRPr lang="en-US" sz="3600" cap="small" dirty="0">
              <a:latin typeface="+mj-lt"/>
            </a:endParaRPr>
          </a:p>
        </p:txBody>
      </p:sp>
      <p:pic>
        <p:nvPicPr>
          <p:cNvPr id="54" name="Picture 53">
            <a:extLst>
              <a:ext uri="{FF2B5EF4-FFF2-40B4-BE49-F238E27FC236}">
                <a16:creationId xmlns:a16="http://schemas.microsoft.com/office/drawing/2014/main" id="{01003A27-A8BD-DEDF-6C55-B7085CE95642}"/>
              </a:ext>
            </a:extLst>
          </p:cNvPr>
          <p:cNvPicPr>
            <a:picLocks noChangeAspect="1"/>
          </p:cNvPicPr>
          <p:nvPr/>
        </p:nvPicPr>
        <p:blipFill rotWithShape="1">
          <a:blip r:embed="rId3">
            <a:extLst>
              <a:ext uri="{28A0092B-C50C-407E-A947-70E740481C1C}">
                <a14:useLocalDpi xmlns:a14="http://schemas.microsoft.com/office/drawing/2010/main" val="0"/>
              </a:ext>
            </a:extLst>
          </a:blip>
          <a:srcRect l="25808" t="29592" r="27942" b="9349"/>
          <a:stretch/>
        </p:blipFill>
        <p:spPr>
          <a:xfrm rot="5400000">
            <a:off x="569311" y="2998285"/>
            <a:ext cx="2702309" cy="1647989"/>
          </a:xfrm>
          <a:prstGeom prst="rect">
            <a:avLst/>
          </a:prstGeom>
        </p:spPr>
      </p:pic>
      <p:pic>
        <p:nvPicPr>
          <p:cNvPr id="55" name="Picture 54">
            <a:extLst>
              <a:ext uri="{FF2B5EF4-FFF2-40B4-BE49-F238E27FC236}">
                <a16:creationId xmlns:a16="http://schemas.microsoft.com/office/drawing/2014/main" id="{C0DCAD33-327E-26D7-CEB8-93BBB4B755F8}"/>
              </a:ext>
            </a:extLst>
          </p:cNvPr>
          <p:cNvPicPr>
            <a:picLocks noChangeAspect="1"/>
          </p:cNvPicPr>
          <p:nvPr/>
        </p:nvPicPr>
        <p:blipFill rotWithShape="1">
          <a:blip r:embed="rId4">
            <a:extLst>
              <a:ext uri="{28A0092B-C50C-407E-A947-70E740481C1C}">
                <a14:useLocalDpi xmlns:a14="http://schemas.microsoft.com/office/drawing/2010/main" val="0"/>
              </a:ext>
            </a:extLst>
          </a:blip>
          <a:srcRect l="9275" t="29596" r="3611" b="29784"/>
          <a:stretch/>
        </p:blipFill>
        <p:spPr>
          <a:xfrm>
            <a:off x="1096471" y="5289912"/>
            <a:ext cx="4174793" cy="899233"/>
          </a:xfrm>
          <a:prstGeom prst="rect">
            <a:avLst/>
          </a:prstGeom>
        </p:spPr>
      </p:pic>
      <p:pic>
        <p:nvPicPr>
          <p:cNvPr id="56" name="Picture 55" descr="A picture containing indoor, telescope, light&#10;&#10;Description automatically generated">
            <a:extLst>
              <a:ext uri="{FF2B5EF4-FFF2-40B4-BE49-F238E27FC236}">
                <a16:creationId xmlns:a16="http://schemas.microsoft.com/office/drawing/2014/main" id="{2A79AE8B-36E4-45F2-F0A4-192E6BE13088}"/>
              </a:ext>
            </a:extLst>
          </p:cNvPr>
          <p:cNvPicPr>
            <a:picLocks noChangeAspect="1"/>
          </p:cNvPicPr>
          <p:nvPr/>
        </p:nvPicPr>
        <p:blipFill rotWithShape="1">
          <a:blip r:embed="rId5">
            <a:extLst>
              <a:ext uri="{28A0092B-C50C-407E-A947-70E740481C1C}">
                <a14:useLocalDpi xmlns:a14="http://schemas.microsoft.com/office/drawing/2010/main" val="0"/>
              </a:ext>
            </a:extLst>
          </a:blip>
          <a:srcRect l="31239" t="-212" r="23349" b="8024"/>
          <a:stretch/>
        </p:blipFill>
        <p:spPr>
          <a:xfrm>
            <a:off x="2803709" y="4174860"/>
            <a:ext cx="1069374" cy="998574"/>
          </a:xfrm>
          <a:prstGeom prst="rect">
            <a:avLst/>
          </a:prstGeom>
        </p:spPr>
      </p:pic>
      <p:pic>
        <p:nvPicPr>
          <p:cNvPr id="57" name="Picture 56">
            <a:extLst>
              <a:ext uri="{FF2B5EF4-FFF2-40B4-BE49-F238E27FC236}">
                <a16:creationId xmlns:a16="http://schemas.microsoft.com/office/drawing/2014/main" id="{7C0F7765-F492-0EBD-5C03-7D98790FFF92}"/>
              </a:ext>
            </a:extLst>
          </p:cNvPr>
          <p:cNvPicPr>
            <a:picLocks noChangeAspect="1"/>
          </p:cNvPicPr>
          <p:nvPr/>
        </p:nvPicPr>
        <p:blipFill rotWithShape="1">
          <a:blip r:embed="rId6">
            <a:extLst>
              <a:ext uri="{28A0092B-C50C-407E-A947-70E740481C1C}">
                <a14:useLocalDpi xmlns:a14="http://schemas.microsoft.com/office/drawing/2010/main" val="0"/>
              </a:ext>
            </a:extLst>
          </a:blip>
          <a:srcRect l="20556" t="19118" r="12094" b="50000"/>
          <a:stretch/>
        </p:blipFill>
        <p:spPr>
          <a:xfrm rot="5400000">
            <a:off x="-1271015" y="3939370"/>
            <a:ext cx="3725623" cy="789134"/>
          </a:xfrm>
          <a:prstGeom prst="rect">
            <a:avLst/>
          </a:prstGeom>
        </p:spPr>
      </p:pic>
      <p:sp>
        <p:nvSpPr>
          <p:cNvPr id="65" name="TextBox 64">
            <a:extLst>
              <a:ext uri="{FF2B5EF4-FFF2-40B4-BE49-F238E27FC236}">
                <a16:creationId xmlns:a16="http://schemas.microsoft.com/office/drawing/2014/main" id="{E424D31B-BB92-5731-0D4E-8544069BA3AD}"/>
              </a:ext>
            </a:extLst>
          </p:cNvPr>
          <p:cNvSpPr txBox="1"/>
          <p:nvPr/>
        </p:nvSpPr>
        <p:spPr>
          <a:xfrm>
            <a:off x="4053220" y="4449767"/>
            <a:ext cx="1207062" cy="646331"/>
          </a:xfrm>
          <a:prstGeom prst="rect">
            <a:avLst/>
          </a:prstGeom>
          <a:noFill/>
        </p:spPr>
        <p:txBody>
          <a:bodyPr wrap="none" rtlCol="0">
            <a:spAutoFit/>
          </a:bodyPr>
          <a:lstStyle/>
          <a:p>
            <a:r>
              <a:rPr lang="it-IT" dirty="0" err="1">
                <a:solidFill>
                  <a:schemeClr val="bg1">
                    <a:lumMod val="50000"/>
                  </a:schemeClr>
                </a:solidFill>
              </a:rPr>
              <a:t>Cylindrical</a:t>
            </a:r>
            <a:r>
              <a:rPr lang="it-IT" dirty="0">
                <a:solidFill>
                  <a:schemeClr val="bg1">
                    <a:lumMod val="50000"/>
                  </a:schemeClr>
                </a:solidFill>
              </a:rPr>
              <a:t> </a:t>
            </a:r>
          </a:p>
          <a:p>
            <a:r>
              <a:rPr lang="it-IT" dirty="0">
                <a:solidFill>
                  <a:schemeClr val="bg1">
                    <a:lumMod val="50000"/>
                  </a:schemeClr>
                </a:solidFill>
              </a:rPr>
              <a:t>Pad</a:t>
            </a:r>
            <a:endParaRPr lang="en-US" dirty="0">
              <a:solidFill>
                <a:schemeClr val="bg1">
                  <a:lumMod val="50000"/>
                </a:schemeClr>
              </a:solidFill>
            </a:endParaRPr>
          </a:p>
        </p:txBody>
      </p:sp>
      <p:sp>
        <p:nvSpPr>
          <p:cNvPr id="51" name="Oval 50">
            <a:extLst>
              <a:ext uri="{FF2B5EF4-FFF2-40B4-BE49-F238E27FC236}">
                <a16:creationId xmlns:a16="http://schemas.microsoft.com/office/drawing/2014/main" id="{8130BC75-F19C-6251-F334-28068FC9D8DA}"/>
              </a:ext>
            </a:extLst>
          </p:cNvPr>
          <p:cNvSpPr/>
          <p:nvPr/>
        </p:nvSpPr>
        <p:spPr>
          <a:xfrm>
            <a:off x="3492365" y="2376430"/>
            <a:ext cx="1296000" cy="1296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t>SIPM+</a:t>
            </a:r>
          </a:p>
          <a:p>
            <a:pPr algn="ctr"/>
            <a:r>
              <a:rPr lang="it-IT" sz="1200" dirty="0" err="1"/>
              <a:t>Scintillator</a:t>
            </a:r>
            <a:endParaRPr lang="en-US" sz="1200" dirty="0"/>
          </a:p>
        </p:txBody>
      </p:sp>
      <p:sp>
        <p:nvSpPr>
          <p:cNvPr id="59" name="Oval 58">
            <a:extLst>
              <a:ext uri="{FF2B5EF4-FFF2-40B4-BE49-F238E27FC236}">
                <a16:creationId xmlns:a16="http://schemas.microsoft.com/office/drawing/2014/main" id="{057EA28C-29D6-E554-2739-D0900D2A4454}"/>
              </a:ext>
            </a:extLst>
          </p:cNvPr>
          <p:cNvSpPr/>
          <p:nvPr/>
        </p:nvSpPr>
        <p:spPr>
          <a:xfrm>
            <a:off x="3405334" y="2282021"/>
            <a:ext cx="1476000" cy="1476000"/>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9406E6FF-2E7A-AE30-5131-84D63F5578C0}"/>
              </a:ext>
            </a:extLst>
          </p:cNvPr>
          <p:cNvSpPr/>
          <p:nvPr/>
        </p:nvSpPr>
        <p:spPr>
          <a:xfrm>
            <a:off x="3155486" y="2029625"/>
            <a:ext cx="1980000" cy="1980000"/>
          </a:xfrm>
          <a:prstGeom prst="ellipse">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A8A8E72D-E539-C81F-0B8B-7AEBF7E1357B}"/>
              </a:ext>
            </a:extLst>
          </p:cNvPr>
          <p:cNvSpPr txBox="1"/>
          <p:nvPr/>
        </p:nvSpPr>
        <p:spPr>
          <a:xfrm>
            <a:off x="4571810" y="4079909"/>
            <a:ext cx="1153329" cy="369332"/>
          </a:xfrm>
          <a:prstGeom prst="rect">
            <a:avLst/>
          </a:prstGeom>
          <a:noFill/>
        </p:spPr>
        <p:txBody>
          <a:bodyPr wrap="none" rtlCol="0">
            <a:spAutoFit/>
          </a:bodyPr>
          <a:lstStyle/>
          <a:p>
            <a:r>
              <a:rPr lang="it-IT" dirty="0"/>
              <a:t>Strips 7 </a:t>
            </a:r>
            <a:r>
              <a:rPr lang="it-IT" dirty="0" err="1"/>
              <a:t>ch</a:t>
            </a:r>
            <a:endParaRPr lang="en-US" dirty="0"/>
          </a:p>
        </p:txBody>
      </p:sp>
      <p:cxnSp>
        <p:nvCxnSpPr>
          <p:cNvPr id="75" name="Straight Arrow Connector 74">
            <a:extLst>
              <a:ext uri="{FF2B5EF4-FFF2-40B4-BE49-F238E27FC236}">
                <a16:creationId xmlns:a16="http://schemas.microsoft.com/office/drawing/2014/main" id="{0DEA75CE-1792-54F5-1FE5-BB736E053C0B}"/>
              </a:ext>
            </a:extLst>
          </p:cNvPr>
          <p:cNvCxnSpPr>
            <a:cxnSpLocks/>
            <a:stCxn id="67" idx="0"/>
            <a:endCxn id="34" idx="5"/>
          </p:cNvCxnSpPr>
          <p:nvPr/>
        </p:nvCxnSpPr>
        <p:spPr>
          <a:xfrm flipH="1" flipV="1">
            <a:off x="4869243" y="3740874"/>
            <a:ext cx="279232" cy="3390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11C05A1E-D367-F71F-2696-300F43208699}"/>
              </a:ext>
            </a:extLst>
          </p:cNvPr>
          <p:cNvCxnSpPr>
            <a:cxnSpLocks/>
          </p:cNvCxnSpPr>
          <p:nvPr/>
        </p:nvCxnSpPr>
        <p:spPr>
          <a:xfrm flipV="1">
            <a:off x="7534859" y="2376430"/>
            <a:ext cx="4076065" cy="355061"/>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0687AA9-49CB-6D9A-1497-F9FA514DBB38}"/>
              </a:ext>
            </a:extLst>
          </p:cNvPr>
          <p:cNvCxnSpPr>
            <a:cxnSpLocks/>
          </p:cNvCxnSpPr>
          <p:nvPr/>
        </p:nvCxnSpPr>
        <p:spPr>
          <a:xfrm flipV="1">
            <a:off x="7631462" y="2286132"/>
            <a:ext cx="3483270" cy="27598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8F3817D4-2945-2CF9-0110-EC348C6528B5}"/>
              </a:ext>
            </a:extLst>
          </p:cNvPr>
          <p:cNvSpPr/>
          <p:nvPr/>
        </p:nvSpPr>
        <p:spPr>
          <a:xfrm>
            <a:off x="3229715" y="2094000"/>
            <a:ext cx="1836000" cy="1836000"/>
          </a:xfrm>
          <a:prstGeom prst="ellipse">
            <a:avLst/>
          </a:prstGeom>
          <a:noFill/>
          <a:ln w="476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098778A0-51A2-60F9-3C06-95C140DAADE0}"/>
              </a:ext>
            </a:extLst>
          </p:cNvPr>
          <p:cNvSpPr/>
          <p:nvPr/>
        </p:nvSpPr>
        <p:spPr>
          <a:xfrm>
            <a:off x="3375298" y="2246021"/>
            <a:ext cx="1548000" cy="1548000"/>
          </a:xfrm>
          <a:prstGeom prst="ellipse">
            <a:avLst/>
          </a:prstGeom>
          <a:noFill/>
          <a:ln w="539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 name="Straight Arrow Connector 60">
            <a:extLst>
              <a:ext uri="{FF2B5EF4-FFF2-40B4-BE49-F238E27FC236}">
                <a16:creationId xmlns:a16="http://schemas.microsoft.com/office/drawing/2014/main" id="{660A07EA-3D71-CB40-6FBF-759C6297FC4D}"/>
              </a:ext>
            </a:extLst>
          </p:cNvPr>
          <p:cNvCxnSpPr>
            <a:cxnSpLocks/>
          </p:cNvCxnSpPr>
          <p:nvPr/>
        </p:nvCxnSpPr>
        <p:spPr>
          <a:xfrm flipH="1" flipV="1">
            <a:off x="4407541" y="3714081"/>
            <a:ext cx="63350" cy="591781"/>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0013CBCC-D297-F04B-D532-41EDAB63483E}"/>
              </a:ext>
            </a:extLst>
          </p:cNvPr>
          <p:cNvSpPr/>
          <p:nvPr/>
        </p:nvSpPr>
        <p:spPr>
          <a:xfrm>
            <a:off x="3349348" y="2228543"/>
            <a:ext cx="1584000" cy="1584000"/>
          </a:xfrm>
          <a:prstGeom prst="ellipse">
            <a:avLst/>
          </a:prstGeom>
          <a:noFill/>
          <a:ln w="2222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63DCC349-4170-8887-03AA-8F7DC0DF5487}"/>
              </a:ext>
            </a:extLst>
          </p:cNvPr>
          <p:cNvSpPr/>
          <p:nvPr/>
        </p:nvSpPr>
        <p:spPr>
          <a:xfrm>
            <a:off x="3323809" y="2203050"/>
            <a:ext cx="1638000" cy="1638000"/>
          </a:xfrm>
          <a:prstGeom prst="ellipse">
            <a:avLst/>
          </a:prstGeom>
          <a:noFill/>
          <a:ln w="476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B1E1AAB8-60AF-4CF2-408B-79F2CCE096AE}"/>
              </a:ext>
            </a:extLst>
          </p:cNvPr>
          <p:cNvSpPr/>
          <p:nvPr/>
        </p:nvSpPr>
        <p:spPr>
          <a:xfrm>
            <a:off x="3191269" y="2065003"/>
            <a:ext cx="1908000" cy="1908000"/>
          </a:xfrm>
          <a:prstGeom prst="ellipse">
            <a:avLst/>
          </a:prstGeom>
          <a:noFill/>
          <a:ln w="285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88539407-6CA2-204D-6604-96865B2E3285}"/>
              </a:ext>
            </a:extLst>
          </p:cNvPr>
          <p:cNvSpPr/>
          <p:nvPr/>
        </p:nvSpPr>
        <p:spPr>
          <a:xfrm>
            <a:off x="3052594" y="1916048"/>
            <a:ext cx="2196000" cy="2196000"/>
          </a:xfrm>
          <a:prstGeom prst="ellipse">
            <a:avLst/>
          </a:prstGeom>
          <a:noFill/>
          <a:ln>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2230619F-D53F-0B71-79B6-BA4760718B90}"/>
              </a:ext>
            </a:extLst>
          </p:cNvPr>
          <p:cNvSpPr txBox="1"/>
          <p:nvPr/>
        </p:nvSpPr>
        <p:spPr>
          <a:xfrm>
            <a:off x="2169286" y="2072930"/>
            <a:ext cx="1039067" cy="369332"/>
          </a:xfrm>
          <a:prstGeom prst="rect">
            <a:avLst/>
          </a:prstGeom>
          <a:noFill/>
        </p:spPr>
        <p:txBody>
          <a:bodyPr wrap="none" rtlCol="0">
            <a:spAutoFit/>
          </a:bodyPr>
          <a:lstStyle/>
          <a:p>
            <a:r>
              <a:rPr lang="it-IT" dirty="0" err="1">
                <a:solidFill>
                  <a:schemeClr val="bg1">
                    <a:lumMod val="50000"/>
                  </a:schemeClr>
                </a:solidFill>
              </a:rPr>
              <a:t>Shielding</a:t>
            </a:r>
            <a:endParaRPr lang="en-US" dirty="0">
              <a:solidFill>
                <a:schemeClr val="bg1">
                  <a:lumMod val="50000"/>
                </a:schemeClr>
              </a:solidFill>
            </a:endParaRPr>
          </a:p>
        </p:txBody>
      </p:sp>
      <p:sp>
        <p:nvSpPr>
          <p:cNvPr id="38" name="Oval 37">
            <a:extLst>
              <a:ext uri="{FF2B5EF4-FFF2-40B4-BE49-F238E27FC236}">
                <a16:creationId xmlns:a16="http://schemas.microsoft.com/office/drawing/2014/main" id="{B0004368-206E-020F-29CB-D662FD0D4433}"/>
              </a:ext>
            </a:extLst>
          </p:cNvPr>
          <p:cNvSpPr/>
          <p:nvPr/>
        </p:nvSpPr>
        <p:spPr>
          <a:xfrm>
            <a:off x="3276381" y="2153254"/>
            <a:ext cx="1746000" cy="1746000"/>
          </a:xfrm>
          <a:prstGeom prst="ellipse">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CC4315CB-F59E-E359-CC10-8FA6F67E582D}"/>
              </a:ext>
            </a:extLst>
          </p:cNvPr>
          <p:cNvSpPr txBox="1"/>
          <p:nvPr/>
        </p:nvSpPr>
        <p:spPr>
          <a:xfrm>
            <a:off x="2795806" y="3660596"/>
            <a:ext cx="530915" cy="369332"/>
          </a:xfrm>
          <a:prstGeom prst="rect">
            <a:avLst/>
          </a:prstGeom>
          <a:noFill/>
        </p:spPr>
        <p:txBody>
          <a:bodyPr wrap="none" rtlCol="0">
            <a:spAutoFit/>
          </a:bodyPr>
          <a:lstStyle/>
          <a:p>
            <a:r>
              <a:rPr lang="it-IT" dirty="0">
                <a:solidFill>
                  <a:srgbClr val="00B0F0"/>
                </a:solidFill>
              </a:rPr>
              <a:t>Gas</a:t>
            </a:r>
            <a:endParaRPr lang="en-US" dirty="0">
              <a:solidFill>
                <a:srgbClr val="00B0F0"/>
              </a:solidFill>
            </a:endParaRPr>
          </a:p>
        </p:txBody>
      </p:sp>
      <p:sp>
        <p:nvSpPr>
          <p:cNvPr id="40" name="TextBox 39">
            <a:extLst>
              <a:ext uri="{FF2B5EF4-FFF2-40B4-BE49-F238E27FC236}">
                <a16:creationId xmlns:a16="http://schemas.microsoft.com/office/drawing/2014/main" id="{4C2937FC-2019-CA70-7376-13DC70623689}"/>
              </a:ext>
            </a:extLst>
          </p:cNvPr>
          <p:cNvSpPr txBox="1"/>
          <p:nvPr/>
        </p:nvSpPr>
        <p:spPr>
          <a:xfrm>
            <a:off x="5043060" y="3580995"/>
            <a:ext cx="1002967" cy="369332"/>
          </a:xfrm>
          <a:prstGeom prst="rect">
            <a:avLst/>
          </a:prstGeom>
          <a:noFill/>
        </p:spPr>
        <p:txBody>
          <a:bodyPr wrap="none" rtlCol="0">
            <a:spAutoFit/>
          </a:bodyPr>
          <a:lstStyle/>
          <a:p>
            <a:r>
              <a:rPr lang="it-IT" dirty="0" err="1"/>
              <a:t>Graphite</a:t>
            </a:r>
            <a:endParaRPr lang="en-US" dirty="0"/>
          </a:p>
        </p:txBody>
      </p:sp>
      <p:cxnSp>
        <p:nvCxnSpPr>
          <p:cNvPr id="42" name="Straight Arrow Connector 41">
            <a:extLst>
              <a:ext uri="{FF2B5EF4-FFF2-40B4-BE49-F238E27FC236}">
                <a16:creationId xmlns:a16="http://schemas.microsoft.com/office/drawing/2014/main" id="{414CD70C-FD6A-70C9-CD4A-BA14F124FC12}"/>
              </a:ext>
            </a:extLst>
          </p:cNvPr>
          <p:cNvCxnSpPr>
            <a:cxnSpLocks/>
            <a:stCxn id="40" idx="0"/>
          </p:cNvCxnSpPr>
          <p:nvPr/>
        </p:nvCxnSpPr>
        <p:spPr>
          <a:xfrm flipH="1" flipV="1">
            <a:off x="5005349" y="3517579"/>
            <a:ext cx="539195" cy="634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E33B63F9-A9D1-5351-0237-E9646FEB019C}"/>
              </a:ext>
            </a:extLst>
          </p:cNvPr>
          <p:cNvCxnSpPr>
            <a:cxnSpLocks/>
            <a:stCxn id="40" idx="0"/>
            <a:endCxn id="12" idx="6"/>
          </p:cNvCxnSpPr>
          <p:nvPr/>
        </p:nvCxnSpPr>
        <p:spPr>
          <a:xfrm flipH="1" flipV="1">
            <a:off x="4923298" y="3020021"/>
            <a:ext cx="621246" cy="56097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D66C2B23-0934-B446-9CD4-6499365AA503}"/>
              </a:ext>
            </a:extLst>
          </p:cNvPr>
          <p:cNvSpPr txBox="1"/>
          <p:nvPr/>
        </p:nvSpPr>
        <p:spPr>
          <a:xfrm>
            <a:off x="4892190" y="2041028"/>
            <a:ext cx="928139" cy="369332"/>
          </a:xfrm>
          <a:prstGeom prst="rect">
            <a:avLst/>
          </a:prstGeom>
          <a:noFill/>
        </p:spPr>
        <p:txBody>
          <a:bodyPr wrap="none" rtlCol="0">
            <a:spAutoFit/>
          </a:bodyPr>
          <a:lstStyle/>
          <a:p>
            <a:r>
              <a:rPr lang="it-IT" dirty="0">
                <a:solidFill>
                  <a:schemeClr val="accent4"/>
                </a:solidFill>
              </a:rPr>
              <a:t>Bakelite</a:t>
            </a:r>
            <a:endParaRPr lang="en-US" dirty="0">
              <a:solidFill>
                <a:schemeClr val="accent4"/>
              </a:solidFill>
            </a:endParaRPr>
          </a:p>
        </p:txBody>
      </p:sp>
      <p:cxnSp>
        <p:nvCxnSpPr>
          <p:cNvPr id="48" name="Straight Arrow Connector 47">
            <a:extLst>
              <a:ext uri="{FF2B5EF4-FFF2-40B4-BE49-F238E27FC236}">
                <a16:creationId xmlns:a16="http://schemas.microsoft.com/office/drawing/2014/main" id="{A994981E-6523-F019-B041-D99D6C80AA65}"/>
              </a:ext>
            </a:extLst>
          </p:cNvPr>
          <p:cNvCxnSpPr>
            <a:cxnSpLocks/>
            <a:stCxn id="46" idx="2"/>
            <a:endCxn id="50" idx="7"/>
          </p:cNvCxnSpPr>
          <p:nvPr/>
        </p:nvCxnSpPr>
        <p:spPr>
          <a:xfrm flipH="1">
            <a:off x="4721929" y="2410360"/>
            <a:ext cx="634331" cy="32570"/>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BDDC5C1D-BF3F-73E5-1AE5-82CDC0DB42E6}"/>
              </a:ext>
            </a:extLst>
          </p:cNvPr>
          <p:cNvCxnSpPr>
            <a:cxnSpLocks/>
            <a:stCxn id="46" idx="2"/>
          </p:cNvCxnSpPr>
          <p:nvPr/>
        </p:nvCxnSpPr>
        <p:spPr>
          <a:xfrm flipH="1">
            <a:off x="5058173" y="2410360"/>
            <a:ext cx="298087" cy="305853"/>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F72ACD3B-896E-0DAD-9F1C-761B5FACD6B9}"/>
              </a:ext>
            </a:extLst>
          </p:cNvPr>
          <p:cNvSpPr txBox="1"/>
          <p:nvPr/>
        </p:nvSpPr>
        <p:spPr>
          <a:xfrm>
            <a:off x="2520023" y="1710020"/>
            <a:ext cx="1013867" cy="369332"/>
          </a:xfrm>
          <a:prstGeom prst="rect">
            <a:avLst/>
          </a:prstGeom>
          <a:noFill/>
        </p:spPr>
        <p:txBody>
          <a:bodyPr wrap="none" rtlCol="0">
            <a:spAutoFit/>
          </a:bodyPr>
          <a:lstStyle/>
          <a:p>
            <a:r>
              <a:rPr lang="it-IT" dirty="0" err="1">
                <a:solidFill>
                  <a:schemeClr val="bg2"/>
                </a:solidFill>
              </a:rPr>
              <a:t>Insulator</a:t>
            </a:r>
            <a:endParaRPr lang="en-US" dirty="0">
              <a:solidFill>
                <a:schemeClr val="bg2"/>
              </a:solidFill>
            </a:endParaRPr>
          </a:p>
        </p:txBody>
      </p:sp>
      <p:sp>
        <p:nvSpPr>
          <p:cNvPr id="2" name="TextBox 1">
            <a:extLst>
              <a:ext uri="{FF2B5EF4-FFF2-40B4-BE49-F238E27FC236}">
                <a16:creationId xmlns:a16="http://schemas.microsoft.com/office/drawing/2014/main" id="{ADA98C40-927D-E5DB-6ACC-FD85E2495338}"/>
              </a:ext>
            </a:extLst>
          </p:cNvPr>
          <p:cNvSpPr txBox="1"/>
          <p:nvPr/>
        </p:nvSpPr>
        <p:spPr>
          <a:xfrm>
            <a:off x="4470891" y="915499"/>
            <a:ext cx="7425919" cy="738664"/>
          </a:xfrm>
          <a:prstGeom prst="rect">
            <a:avLst/>
          </a:prstGeom>
          <a:noFill/>
        </p:spPr>
        <p:txBody>
          <a:bodyPr wrap="square" rtlCol="0">
            <a:spAutoFit/>
          </a:bodyPr>
          <a:lstStyle/>
          <a:p>
            <a:pPr algn="r"/>
            <a:r>
              <a:rPr lang="en-US" sz="1400" dirty="0"/>
              <a:t>The detector described in figure was characterized with muons of 180 GeV / c. </a:t>
            </a:r>
          </a:p>
          <a:p>
            <a:pPr algn="r"/>
            <a:r>
              <a:rPr lang="en-US" sz="1400" dirty="0"/>
              <a:t>A small difference can be observed between the working points in different polarities. Also In this configuration the detector has a lower intrinsic efficiency in positive polarity. </a:t>
            </a:r>
          </a:p>
        </p:txBody>
      </p:sp>
      <p:sp>
        <p:nvSpPr>
          <p:cNvPr id="43" name="TextBox 42">
            <a:extLst>
              <a:ext uri="{FF2B5EF4-FFF2-40B4-BE49-F238E27FC236}">
                <a16:creationId xmlns:a16="http://schemas.microsoft.com/office/drawing/2014/main" id="{5E2E69CB-3834-946C-098E-E67F13405377}"/>
              </a:ext>
            </a:extLst>
          </p:cNvPr>
          <p:cNvSpPr txBox="1"/>
          <p:nvPr/>
        </p:nvSpPr>
        <p:spPr>
          <a:xfrm>
            <a:off x="116146" y="1250718"/>
            <a:ext cx="3873860" cy="738664"/>
          </a:xfrm>
          <a:prstGeom prst="rect">
            <a:avLst/>
          </a:prstGeom>
          <a:noFill/>
        </p:spPr>
        <p:txBody>
          <a:bodyPr wrap="square" rtlCol="0">
            <a:spAutoFit/>
          </a:bodyPr>
          <a:lstStyle/>
          <a:p>
            <a:r>
              <a:rPr lang="en-US" sz="1400" dirty="0"/>
              <a:t>The internal detector made it possible to close the angle of acceptance and discriminate the tangential traces</a:t>
            </a:r>
          </a:p>
        </p:txBody>
      </p:sp>
      <p:sp>
        <p:nvSpPr>
          <p:cNvPr id="4" name="Date Placeholder 3">
            <a:extLst>
              <a:ext uri="{FF2B5EF4-FFF2-40B4-BE49-F238E27FC236}">
                <a16:creationId xmlns:a16="http://schemas.microsoft.com/office/drawing/2014/main" id="{3BB710FD-2001-F65D-0096-F28DBB0BA586}"/>
              </a:ext>
            </a:extLst>
          </p:cNvPr>
          <p:cNvSpPr>
            <a:spLocks noGrp="1"/>
          </p:cNvSpPr>
          <p:nvPr>
            <p:ph type="dt" sz="half" idx="10"/>
          </p:nvPr>
        </p:nvSpPr>
        <p:spPr/>
        <p:txBody>
          <a:bodyPr/>
          <a:lstStyle/>
          <a:p>
            <a:fld id="{B4DA12C4-8211-4757-9139-0348410BBD7C}" type="datetime1">
              <a:rPr lang="en-US" smtClean="0"/>
              <a:t>3/7/2024</a:t>
            </a:fld>
            <a:endParaRPr lang="en-US"/>
          </a:p>
        </p:txBody>
      </p:sp>
      <p:sp>
        <p:nvSpPr>
          <p:cNvPr id="5" name="Footer Placeholder 4">
            <a:extLst>
              <a:ext uri="{FF2B5EF4-FFF2-40B4-BE49-F238E27FC236}">
                <a16:creationId xmlns:a16="http://schemas.microsoft.com/office/drawing/2014/main" id="{861501DE-895F-22CC-503C-B3F3ECFD384D}"/>
              </a:ext>
            </a:extLst>
          </p:cNvPr>
          <p:cNvSpPr>
            <a:spLocks noGrp="1"/>
          </p:cNvSpPr>
          <p:nvPr>
            <p:ph type="ftr" sz="quarter" idx="11"/>
          </p:nvPr>
        </p:nvSpPr>
        <p:spPr/>
        <p:txBody>
          <a:bodyPr/>
          <a:lstStyle/>
          <a:p>
            <a:r>
              <a:rPr lang="en-US"/>
              <a:t>DRD1 - WP1 ---- Rome Tor Vergata</a:t>
            </a:r>
          </a:p>
        </p:txBody>
      </p:sp>
      <p:sp>
        <p:nvSpPr>
          <p:cNvPr id="6" name="TextBox 5">
            <a:extLst>
              <a:ext uri="{FF2B5EF4-FFF2-40B4-BE49-F238E27FC236}">
                <a16:creationId xmlns:a16="http://schemas.microsoft.com/office/drawing/2014/main" id="{09C68D3F-C99D-C15F-B6B9-C68B33700B7A}"/>
              </a:ext>
            </a:extLst>
          </p:cNvPr>
          <p:cNvSpPr txBox="1"/>
          <p:nvPr/>
        </p:nvSpPr>
        <p:spPr>
          <a:xfrm>
            <a:off x="6345421" y="1726546"/>
            <a:ext cx="2744662" cy="523220"/>
          </a:xfrm>
          <a:prstGeom prst="rect">
            <a:avLst/>
          </a:prstGeom>
          <a:noFill/>
        </p:spPr>
        <p:txBody>
          <a:bodyPr wrap="none" rtlCol="0">
            <a:spAutoFit/>
          </a:bodyPr>
          <a:lstStyle/>
          <a:p>
            <a:r>
              <a:rPr lang="it-IT" sz="1400" dirty="0"/>
              <a:t>Gas mixture </a:t>
            </a:r>
          </a:p>
          <a:p>
            <a:r>
              <a:rPr lang="pt-BR" sz="1400" dirty="0"/>
              <a:t>94.7% TFE + 5% iC4H10 + 0.3% SF6</a:t>
            </a:r>
            <a:r>
              <a:rPr lang="it-IT" sz="1400" dirty="0"/>
              <a:t> </a:t>
            </a:r>
            <a:endParaRPr lang="en-US" sz="1400" dirty="0"/>
          </a:p>
        </p:txBody>
      </p:sp>
      <p:sp>
        <p:nvSpPr>
          <p:cNvPr id="7" name="TextBox 6">
            <a:extLst>
              <a:ext uri="{FF2B5EF4-FFF2-40B4-BE49-F238E27FC236}">
                <a16:creationId xmlns:a16="http://schemas.microsoft.com/office/drawing/2014/main" id="{94D0BE42-61B5-7A88-13FA-175FABD8C6D0}"/>
              </a:ext>
            </a:extLst>
          </p:cNvPr>
          <p:cNvSpPr txBox="1"/>
          <p:nvPr/>
        </p:nvSpPr>
        <p:spPr>
          <a:xfrm>
            <a:off x="6473308" y="610629"/>
            <a:ext cx="5233549" cy="307777"/>
          </a:xfrm>
          <a:prstGeom prst="rect">
            <a:avLst/>
          </a:prstGeom>
          <a:noFill/>
        </p:spPr>
        <p:txBody>
          <a:bodyPr wrap="none" rtlCol="0">
            <a:spAutoFit/>
          </a:bodyPr>
          <a:lstStyle/>
          <a:p>
            <a:r>
              <a:rPr lang="it-IT" sz="1400" dirty="0"/>
              <a:t>[Thanks to Alessandro Paoloni for the SIPM detector and </a:t>
            </a:r>
            <a:r>
              <a:rPr lang="it-IT" sz="1400" dirty="0" err="1"/>
              <a:t>electroinics</a:t>
            </a:r>
            <a:r>
              <a:rPr lang="it-IT" sz="1400" dirty="0"/>
              <a:t>]</a:t>
            </a:r>
            <a:endParaRPr lang="en-US" sz="1400" dirty="0"/>
          </a:p>
        </p:txBody>
      </p:sp>
    </p:spTree>
    <p:extLst>
      <p:ext uri="{BB962C8B-B14F-4D97-AF65-F5344CB8AC3E}">
        <p14:creationId xmlns:p14="http://schemas.microsoft.com/office/powerpoint/2010/main" val="14507953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2C871B4-5C64-48FA-A44A-403442881B22}"/>
              </a:ext>
            </a:extLst>
          </p:cNvPr>
          <p:cNvSpPr>
            <a:spLocks noGrp="1"/>
          </p:cNvSpPr>
          <p:nvPr>
            <p:ph type="title" idx="4294967295"/>
          </p:nvPr>
        </p:nvSpPr>
        <p:spPr>
          <a:xfrm>
            <a:off x="0" y="0"/>
            <a:ext cx="10515600" cy="1325563"/>
          </a:xfrm>
        </p:spPr>
        <p:txBody>
          <a:bodyPr anchor="t" anchorCtr="0">
            <a:normAutofit/>
          </a:bodyPr>
          <a:lstStyle/>
          <a:p>
            <a:r>
              <a:rPr lang="en-US" sz="3600" cap="small"/>
              <a:t>Study with high pressurized CO</a:t>
            </a:r>
            <a:r>
              <a:rPr lang="en-US" sz="3600" cap="small" baseline="-25000"/>
              <a:t>2</a:t>
            </a:r>
          </a:p>
        </p:txBody>
      </p:sp>
      <p:pic>
        <p:nvPicPr>
          <p:cNvPr id="10" name="Segnaposto contenuto 9">
            <a:extLst>
              <a:ext uri="{FF2B5EF4-FFF2-40B4-BE49-F238E27FC236}">
                <a16:creationId xmlns:a16="http://schemas.microsoft.com/office/drawing/2014/main" id="{70DF23A6-4FEF-4295-8A43-D69B082157CD}"/>
              </a:ext>
            </a:extLst>
          </p:cNvPr>
          <p:cNvPicPr>
            <a:picLocks noGrp="1" noChangeAspect="1"/>
          </p:cNvPicPr>
          <p:nvPr>
            <p:ph sz="half" idx="4294967295"/>
          </p:nvPr>
        </p:nvPicPr>
        <p:blipFill>
          <a:blip r:embed="rId2"/>
          <a:stretch>
            <a:fillRect/>
          </a:stretch>
        </p:blipFill>
        <p:spPr>
          <a:xfrm>
            <a:off x="5903650" y="2158176"/>
            <a:ext cx="6199573" cy="3952857"/>
          </a:xfrm>
        </p:spPr>
      </p:pic>
      <p:sp>
        <p:nvSpPr>
          <p:cNvPr id="12" name="CasellaDiTesto 11">
            <a:extLst>
              <a:ext uri="{FF2B5EF4-FFF2-40B4-BE49-F238E27FC236}">
                <a16:creationId xmlns:a16="http://schemas.microsoft.com/office/drawing/2014/main" id="{7FA592E1-A567-49B9-B7D6-9205F106D4EB}"/>
              </a:ext>
            </a:extLst>
          </p:cNvPr>
          <p:cNvSpPr txBox="1"/>
          <p:nvPr/>
        </p:nvSpPr>
        <p:spPr>
          <a:xfrm>
            <a:off x="6446825" y="1914446"/>
            <a:ext cx="3963586" cy="369332"/>
          </a:xfrm>
          <a:prstGeom prst="rect">
            <a:avLst/>
          </a:prstGeom>
          <a:noFill/>
        </p:spPr>
        <p:txBody>
          <a:bodyPr wrap="none" rtlCol="0">
            <a:spAutoFit/>
          </a:bodyPr>
          <a:lstStyle/>
          <a:p>
            <a:r>
              <a:rPr lang="it-IT" dirty="0" err="1"/>
              <a:t>Average</a:t>
            </a:r>
            <a:r>
              <a:rPr lang="it-IT" dirty="0"/>
              <a:t> </a:t>
            </a:r>
            <a:r>
              <a:rPr lang="it-IT" dirty="0" err="1"/>
              <a:t>profile</a:t>
            </a:r>
            <a:r>
              <a:rPr lang="it-IT" dirty="0"/>
              <a:t> of </a:t>
            </a:r>
            <a:r>
              <a:rPr lang="it-IT" dirty="0" err="1"/>
              <a:t>normalized</a:t>
            </a:r>
            <a:r>
              <a:rPr lang="it-IT" dirty="0"/>
              <a:t> </a:t>
            </a:r>
            <a:r>
              <a:rPr lang="it-IT" dirty="0" err="1"/>
              <a:t>signals</a:t>
            </a:r>
            <a:endParaRPr lang="en-US" dirty="0"/>
          </a:p>
        </p:txBody>
      </p:sp>
      <p:cxnSp>
        <p:nvCxnSpPr>
          <p:cNvPr id="4" name="Connettore 2 3"/>
          <p:cNvCxnSpPr>
            <a:cxnSpLocks/>
          </p:cNvCxnSpPr>
          <p:nvPr/>
        </p:nvCxnSpPr>
        <p:spPr>
          <a:xfrm flipH="1">
            <a:off x="7170821" y="2778711"/>
            <a:ext cx="597140" cy="119973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Connettore 2 5"/>
          <p:cNvCxnSpPr>
            <a:cxnSpLocks/>
          </p:cNvCxnSpPr>
          <p:nvPr/>
        </p:nvCxnSpPr>
        <p:spPr>
          <a:xfrm>
            <a:off x="8294266" y="3103802"/>
            <a:ext cx="268705" cy="151025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4305942D-6294-78BE-6521-77DA4369FBC6}"/>
              </a:ext>
            </a:extLst>
          </p:cNvPr>
          <p:cNvSpPr txBox="1"/>
          <p:nvPr/>
        </p:nvSpPr>
        <p:spPr>
          <a:xfrm>
            <a:off x="206159" y="689853"/>
            <a:ext cx="5987105" cy="5755422"/>
          </a:xfrm>
          <a:prstGeom prst="rect">
            <a:avLst/>
          </a:prstGeom>
          <a:noFill/>
        </p:spPr>
        <p:txBody>
          <a:bodyPr wrap="square" rtlCol="0">
            <a:spAutoFit/>
          </a:bodyPr>
          <a:lstStyle/>
          <a:p>
            <a:r>
              <a:rPr lang="en-US" sz="1600" dirty="0"/>
              <a:t>Studies on new eco-friendly gas mixtures show that mixtures with a high concentration of CO</a:t>
            </a:r>
            <a:r>
              <a:rPr lang="en-US" sz="1600" baseline="-25000" dirty="0"/>
              <a:t>2</a:t>
            </a:r>
            <a:r>
              <a:rPr lang="en-US" sz="1600" dirty="0"/>
              <a:t> lead to an improvement in the time resolution at expense of the intrinsic efficiency of the detector. </a:t>
            </a:r>
          </a:p>
          <a:p>
            <a:endParaRPr lang="en-US" sz="1600" dirty="0"/>
          </a:p>
          <a:p>
            <a:endParaRPr lang="en-US" sz="1600" dirty="0"/>
          </a:p>
          <a:p>
            <a:endParaRPr lang="en-US" dirty="0"/>
          </a:p>
          <a:p>
            <a:endParaRPr lang="en-US" dirty="0"/>
          </a:p>
          <a:p>
            <a:endParaRPr lang="en-US" dirty="0"/>
          </a:p>
          <a:p>
            <a:endParaRPr lang="en-US" dirty="0"/>
          </a:p>
          <a:p>
            <a:endParaRPr lang="en-US" dirty="0"/>
          </a:p>
          <a:p>
            <a:endParaRPr lang="en-US" dirty="0"/>
          </a:p>
          <a:p>
            <a:endParaRPr lang="en-US" dirty="0"/>
          </a:p>
          <a:p>
            <a:r>
              <a:rPr lang="en-US" sz="1600" dirty="0"/>
              <a:t>The RCC thanks to the pressurization of the gas-gap allows to increase the density of the gas recovering the loss of efficiency even for thin gas gaps</a:t>
            </a:r>
          </a:p>
          <a:p>
            <a:endParaRPr lang="en-US" sz="1600" dirty="0"/>
          </a:p>
          <a:p>
            <a:r>
              <a:rPr lang="en-US" sz="1600" dirty="0"/>
              <a:t>The effect of the pressure is visible from the ion signal profile: </a:t>
            </a:r>
          </a:p>
          <a:p>
            <a:r>
              <a:rPr lang="en-US" sz="1600" dirty="0"/>
              <a:t>as the pressure increases, the instantaneous current decreases as the drift speed of the ions decreases and the duration of the signal increases accordingly. The amplitude of the electronic signal is unchanged</a:t>
            </a:r>
          </a:p>
          <a:p>
            <a:endParaRPr lang="en-US" dirty="0"/>
          </a:p>
        </p:txBody>
      </p:sp>
      <p:pic>
        <p:nvPicPr>
          <p:cNvPr id="9" name="Picture 8">
            <a:extLst>
              <a:ext uri="{FF2B5EF4-FFF2-40B4-BE49-F238E27FC236}">
                <a16:creationId xmlns:a16="http://schemas.microsoft.com/office/drawing/2014/main" id="{C9F0CB94-A482-82B7-CE2F-73402221CD33}"/>
              </a:ext>
            </a:extLst>
          </p:cNvPr>
          <p:cNvPicPr>
            <a:picLocks noChangeAspect="1"/>
          </p:cNvPicPr>
          <p:nvPr/>
        </p:nvPicPr>
        <p:blipFill rotWithShape="1">
          <a:blip r:embed="rId3"/>
          <a:srcRect r="55233"/>
          <a:stretch/>
        </p:blipFill>
        <p:spPr>
          <a:xfrm>
            <a:off x="241077" y="1698014"/>
            <a:ext cx="2639627" cy="1873627"/>
          </a:xfrm>
          <a:prstGeom prst="rect">
            <a:avLst/>
          </a:prstGeom>
        </p:spPr>
      </p:pic>
      <p:pic>
        <p:nvPicPr>
          <p:cNvPr id="11" name="Picture 10">
            <a:extLst>
              <a:ext uri="{FF2B5EF4-FFF2-40B4-BE49-F238E27FC236}">
                <a16:creationId xmlns:a16="http://schemas.microsoft.com/office/drawing/2014/main" id="{0B58D566-2DCF-871B-4A83-67676F6C8F36}"/>
              </a:ext>
            </a:extLst>
          </p:cNvPr>
          <p:cNvPicPr>
            <a:picLocks noChangeAspect="1"/>
          </p:cNvPicPr>
          <p:nvPr/>
        </p:nvPicPr>
        <p:blipFill rotWithShape="1">
          <a:blip r:embed="rId3"/>
          <a:srcRect l="56097" t="-988" r="-864" b="988"/>
          <a:stretch/>
        </p:blipFill>
        <p:spPr>
          <a:xfrm>
            <a:off x="2925720" y="1698014"/>
            <a:ext cx="2639627" cy="1873627"/>
          </a:xfrm>
          <a:prstGeom prst="rect">
            <a:avLst/>
          </a:prstGeom>
        </p:spPr>
      </p:pic>
      <p:sp>
        <p:nvSpPr>
          <p:cNvPr id="14" name="TextBox 13">
            <a:extLst>
              <a:ext uri="{FF2B5EF4-FFF2-40B4-BE49-F238E27FC236}">
                <a16:creationId xmlns:a16="http://schemas.microsoft.com/office/drawing/2014/main" id="{69F0EBD6-5A36-B7E1-407E-FEA76C31DF02}"/>
              </a:ext>
            </a:extLst>
          </p:cNvPr>
          <p:cNvSpPr txBox="1"/>
          <p:nvPr/>
        </p:nvSpPr>
        <p:spPr>
          <a:xfrm>
            <a:off x="7795998" y="992670"/>
            <a:ext cx="3459021" cy="646331"/>
          </a:xfrm>
          <a:prstGeom prst="rect">
            <a:avLst/>
          </a:prstGeom>
          <a:noFill/>
        </p:spPr>
        <p:txBody>
          <a:bodyPr wrap="square" rtlCol="0">
            <a:spAutoFit/>
          </a:bodyPr>
          <a:lstStyle/>
          <a:p>
            <a:r>
              <a:rPr lang="de-DE" dirty="0" err="1"/>
              <a:t>σ</a:t>
            </a:r>
            <a:r>
              <a:rPr lang="de-DE" baseline="-25000" dirty="0" err="1"/>
              <a:t>Eco</a:t>
            </a:r>
            <a:r>
              <a:rPr lang="de-DE" dirty="0"/>
              <a:t> = (0.83 ± 0.03) </a:t>
            </a:r>
            <a:r>
              <a:rPr lang="de-DE" dirty="0" err="1"/>
              <a:t>ns</a:t>
            </a:r>
            <a:endParaRPr lang="de-DE" dirty="0"/>
          </a:p>
          <a:p>
            <a:r>
              <a:rPr lang="de-DE" dirty="0" err="1"/>
              <a:t>σ</a:t>
            </a:r>
            <a:r>
              <a:rPr lang="de-DE" baseline="-25000" dirty="0" err="1"/>
              <a:t>STD</a:t>
            </a:r>
            <a:r>
              <a:rPr lang="de-DE" dirty="0"/>
              <a:t> = (1.09 ± 0.07) </a:t>
            </a:r>
            <a:r>
              <a:rPr lang="de-DE" dirty="0" err="1"/>
              <a:t>ns</a:t>
            </a:r>
            <a:endParaRPr lang="en-US" dirty="0"/>
          </a:p>
        </p:txBody>
      </p:sp>
      <p:sp>
        <p:nvSpPr>
          <p:cNvPr id="15" name="Arrow: Right 14">
            <a:extLst>
              <a:ext uri="{FF2B5EF4-FFF2-40B4-BE49-F238E27FC236}">
                <a16:creationId xmlns:a16="http://schemas.microsoft.com/office/drawing/2014/main" id="{70A6B115-576C-A18D-E02F-CC8004B9AFCF}"/>
              </a:ext>
            </a:extLst>
          </p:cNvPr>
          <p:cNvSpPr/>
          <p:nvPr/>
        </p:nvSpPr>
        <p:spPr>
          <a:xfrm rot="9370338">
            <a:off x="5488157" y="1545057"/>
            <a:ext cx="2066622" cy="3224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D9C70FB4-33F4-EBB2-1F85-45CAFABA089E}"/>
              </a:ext>
            </a:extLst>
          </p:cNvPr>
          <p:cNvSpPr txBox="1"/>
          <p:nvPr/>
        </p:nvSpPr>
        <p:spPr>
          <a:xfrm>
            <a:off x="6302047" y="295757"/>
            <a:ext cx="5692392" cy="523220"/>
          </a:xfrm>
          <a:prstGeom prst="rect">
            <a:avLst/>
          </a:prstGeom>
          <a:noFill/>
        </p:spPr>
        <p:txBody>
          <a:bodyPr wrap="none" rtlCol="0">
            <a:spAutoFit/>
          </a:bodyPr>
          <a:lstStyle/>
          <a:p>
            <a:r>
              <a:rPr lang="en-US" sz="1400" dirty="0"/>
              <a:t>[On a new environment-friendly gas mixture for Resistive Plate Chambers,</a:t>
            </a:r>
          </a:p>
          <a:p>
            <a:r>
              <a:rPr lang="en-US" sz="1400" dirty="0"/>
              <a:t>G. Proto, XVI Workshop on Resistive Plate Chambers and Related Detectors]</a:t>
            </a:r>
          </a:p>
        </p:txBody>
      </p:sp>
      <p:sp>
        <p:nvSpPr>
          <p:cNvPr id="5" name="Date Placeholder 4">
            <a:extLst>
              <a:ext uri="{FF2B5EF4-FFF2-40B4-BE49-F238E27FC236}">
                <a16:creationId xmlns:a16="http://schemas.microsoft.com/office/drawing/2014/main" id="{76535EA4-02C9-9752-A693-1874875C6BBB}"/>
              </a:ext>
            </a:extLst>
          </p:cNvPr>
          <p:cNvSpPr>
            <a:spLocks noGrp="1"/>
          </p:cNvSpPr>
          <p:nvPr>
            <p:ph type="dt" sz="half" idx="10"/>
          </p:nvPr>
        </p:nvSpPr>
        <p:spPr/>
        <p:txBody>
          <a:bodyPr/>
          <a:lstStyle/>
          <a:p>
            <a:fld id="{96A0248F-6F18-47D5-9186-B49A0D73091F}" type="datetime1">
              <a:rPr lang="en-US" smtClean="0"/>
              <a:t>3/7/2024</a:t>
            </a:fld>
            <a:endParaRPr lang="en-US"/>
          </a:p>
        </p:txBody>
      </p:sp>
      <p:sp>
        <p:nvSpPr>
          <p:cNvPr id="7" name="Footer Placeholder 6">
            <a:extLst>
              <a:ext uri="{FF2B5EF4-FFF2-40B4-BE49-F238E27FC236}">
                <a16:creationId xmlns:a16="http://schemas.microsoft.com/office/drawing/2014/main" id="{90463925-71A5-4FC4-17BF-B1E98220852E}"/>
              </a:ext>
            </a:extLst>
          </p:cNvPr>
          <p:cNvSpPr>
            <a:spLocks noGrp="1"/>
          </p:cNvSpPr>
          <p:nvPr>
            <p:ph type="ftr" sz="quarter" idx="11"/>
          </p:nvPr>
        </p:nvSpPr>
        <p:spPr/>
        <p:txBody>
          <a:bodyPr/>
          <a:lstStyle/>
          <a:p>
            <a:r>
              <a:rPr lang="en-US"/>
              <a:t>DRD1 - WP1 ---- Rome Tor Vergata</a:t>
            </a:r>
          </a:p>
        </p:txBody>
      </p:sp>
    </p:spTree>
    <p:extLst>
      <p:ext uri="{BB962C8B-B14F-4D97-AF65-F5344CB8AC3E}">
        <p14:creationId xmlns:p14="http://schemas.microsoft.com/office/powerpoint/2010/main" val="3270808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0F0C3BD-A565-0625-04B0-AE84EAA6C6F1}"/>
              </a:ext>
            </a:extLst>
          </p:cNvPr>
          <p:cNvSpPr>
            <a:spLocks noGrp="1"/>
          </p:cNvSpPr>
          <p:nvPr>
            <p:ph type="title"/>
          </p:nvPr>
        </p:nvSpPr>
        <p:spPr/>
        <p:txBody>
          <a:bodyPr/>
          <a:lstStyle/>
          <a:p>
            <a:r>
              <a:rPr lang="en-US"/>
              <a:t>Conclusions</a:t>
            </a:r>
          </a:p>
        </p:txBody>
      </p:sp>
      <p:sp>
        <p:nvSpPr>
          <p:cNvPr id="6" name="Content Placeholder 5">
            <a:extLst>
              <a:ext uri="{FF2B5EF4-FFF2-40B4-BE49-F238E27FC236}">
                <a16:creationId xmlns:a16="http://schemas.microsoft.com/office/drawing/2014/main" id="{5D867B69-FCFE-A069-36CE-DD18F150F990}"/>
              </a:ext>
            </a:extLst>
          </p:cNvPr>
          <p:cNvSpPr>
            <a:spLocks noGrp="1"/>
          </p:cNvSpPr>
          <p:nvPr>
            <p:ph idx="1"/>
          </p:nvPr>
        </p:nvSpPr>
        <p:spPr/>
        <p:txBody>
          <a:bodyPr>
            <a:normAutofit fontScale="92500" lnSpcReduction="10000"/>
          </a:bodyPr>
          <a:lstStyle/>
          <a:p>
            <a:r>
              <a:rPr lang="en-US"/>
              <a:t>The functionality of the detector has been demonstrated with prototypes of different structures (1 mm gas-gap, 0.3 mm gas-gap)</a:t>
            </a:r>
          </a:p>
          <a:p>
            <a:r>
              <a:rPr lang="en-US"/>
              <a:t>As expected, the asymmetry in the detector response with respect to the polarity of the applied voltage increases when the thickness of the gap increases with respect to the internal radius</a:t>
            </a:r>
          </a:p>
          <a:p>
            <a:r>
              <a:rPr lang="en-US"/>
              <a:t>The effect of suppression of the avalanche in positive polarization leads to a reduction of the intrinsic efficiency but to an improvement in the time resolution, as if the useful gas-gap were thinner</a:t>
            </a:r>
          </a:p>
          <a:p>
            <a:r>
              <a:rPr lang="en-US"/>
              <a:t>This effect can also be studied to suppress the transition to the streamer regime in gas mixtures with low quenching potential</a:t>
            </a:r>
          </a:p>
          <a:p>
            <a:r>
              <a:rPr lang="en-US" b="1"/>
              <a:t>Perspectives</a:t>
            </a:r>
          </a:p>
          <a:p>
            <a:r>
              <a:rPr lang="en-US"/>
              <a:t>Systematic study of RCC detectors with different radius and gas-gaps</a:t>
            </a:r>
          </a:p>
          <a:p>
            <a:r>
              <a:rPr lang="en-US"/>
              <a:t>Study of the response with high concentration of CO</a:t>
            </a:r>
            <a:r>
              <a:rPr lang="en-US" baseline="-25000"/>
              <a:t>2</a:t>
            </a:r>
          </a:p>
          <a:p>
            <a:pPr marL="0" indent="0">
              <a:buNone/>
            </a:pPr>
            <a:endParaRPr lang="en-US"/>
          </a:p>
          <a:p>
            <a:endParaRPr lang="en-US"/>
          </a:p>
        </p:txBody>
      </p:sp>
      <p:sp>
        <p:nvSpPr>
          <p:cNvPr id="2" name="Date Placeholder 1">
            <a:extLst>
              <a:ext uri="{FF2B5EF4-FFF2-40B4-BE49-F238E27FC236}">
                <a16:creationId xmlns:a16="http://schemas.microsoft.com/office/drawing/2014/main" id="{40AE62F3-82C1-252A-4777-EEABA6FEDC03}"/>
              </a:ext>
            </a:extLst>
          </p:cNvPr>
          <p:cNvSpPr>
            <a:spLocks noGrp="1"/>
          </p:cNvSpPr>
          <p:nvPr>
            <p:ph type="dt" sz="half" idx="10"/>
          </p:nvPr>
        </p:nvSpPr>
        <p:spPr/>
        <p:txBody>
          <a:bodyPr/>
          <a:lstStyle/>
          <a:p>
            <a:fld id="{E9DC9775-0C54-4DCA-BF61-7268749D2EAB}" type="datetime1">
              <a:rPr lang="en-US" smtClean="0"/>
              <a:t>3/7/2024</a:t>
            </a:fld>
            <a:endParaRPr lang="en-US"/>
          </a:p>
        </p:txBody>
      </p:sp>
      <p:sp>
        <p:nvSpPr>
          <p:cNvPr id="3" name="Footer Placeholder 2">
            <a:extLst>
              <a:ext uri="{FF2B5EF4-FFF2-40B4-BE49-F238E27FC236}">
                <a16:creationId xmlns:a16="http://schemas.microsoft.com/office/drawing/2014/main" id="{7A15024E-5D37-306F-3D5F-0832F4A1D07A}"/>
              </a:ext>
            </a:extLst>
          </p:cNvPr>
          <p:cNvSpPr>
            <a:spLocks noGrp="1"/>
          </p:cNvSpPr>
          <p:nvPr>
            <p:ph type="ftr" sz="quarter" idx="11"/>
          </p:nvPr>
        </p:nvSpPr>
        <p:spPr/>
        <p:txBody>
          <a:bodyPr/>
          <a:lstStyle/>
          <a:p>
            <a:r>
              <a:rPr lang="en-US"/>
              <a:t>DRD1 - WP1 ---- Rome Tor Vergata</a:t>
            </a:r>
          </a:p>
        </p:txBody>
      </p:sp>
    </p:spTree>
    <p:extLst>
      <p:ext uri="{BB962C8B-B14F-4D97-AF65-F5344CB8AC3E}">
        <p14:creationId xmlns:p14="http://schemas.microsoft.com/office/powerpoint/2010/main" val="1909333872"/>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0</TotalTime>
  <Words>1101</Words>
  <Application>Microsoft Office PowerPoint</Application>
  <PresentationFormat>Widescreen</PresentationFormat>
  <Paragraphs>136</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Cambria Math</vt:lpstr>
      <vt:lpstr>Retrospect</vt:lpstr>
      <vt:lpstr>The Resistive Cylindrical Chamber, a new detector based on the generalization of the RPC detectors to the quasi-planar field</vt:lpstr>
      <vt:lpstr>PowerPoint Presentation</vt:lpstr>
      <vt:lpstr>PowerPoint Presentation</vt:lpstr>
      <vt:lpstr>PowerPoint Presentation</vt:lpstr>
      <vt:lpstr>PowerPoint Presentation</vt:lpstr>
      <vt:lpstr>Study with high pressurized CO2</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Alessandro Rocchi</dc:creator>
  <cp:lastModifiedBy>Giulio Aielli</cp:lastModifiedBy>
  <cp:revision>2</cp:revision>
  <dcterms:created xsi:type="dcterms:W3CDTF">2022-10-16T14:32:23Z</dcterms:created>
  <dcterms:modified xsi:type="dcterms:W3CDTF">2024-03-07T09:27:55Z</dcterms:modified>
</cp:coreProperties>
</file>