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CB247-0883-1B40-9E8F-214B08E13BF1}" type="datetimeFigureOut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B8E3C-9EF3-854D-A25E-85BC33A284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1871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E12AE-D8F7-2B45-858E-8405420C297E}" type="datetimeFigureOut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A15E8-976B-7549-94CD-F14DADDC3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32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D446-4FF4-8140-80C7-3726614D8A98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584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5969-977B-C842-AEAC-56519643ED52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47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3135-8F16-F542-BFBE-E9442129BD43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859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3645-623A-A14B-A2EA-8746F4113309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6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A835C-6762-744F-9916-D9ABC8614DF3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875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0F3E-25ED-DA40-B045-9D8AEF623D95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20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745C-1FB5-134C-9551-209367701021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414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DC2E-51B9-544A-A3E3-EE746A1ED28F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7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7F8A-0408-804A-AD01-658FDEEC602F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44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ED9A9-976A-BD47-80D2-4A035B6A9673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665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24F-9979-944C-8D88-C401A8482BBD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41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43341-3484-2A47-9582-0C1F168FB918}" type="datetime1">
              <a:rPr kumimoji="1" lang="ja-JP" altLang="en-US" smtClean="0"/>
              <a:t>12/09/06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5DC14-090F-3941-BEF1-92A25D62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23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Workshop banquet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(Hopefully) “Japanese cuisine”</a:t>
            </a:r>
          </a:p>
          <a:p>
            <a:pPr lvl="1"/>
            <a:r>
              <a:rPr lang="en-US" altLang="ja-JP" dirty="0" smtClean="0"/>
              <a:t>unless you have specified something else. </a:t>
            </a:r>
            <a:r>
              <a:rPr lang="en-US" altLang="ja-JP" dirty="0" smtClean="0">
                <a:sym typeface="Wingdings"/>
              </a:rPr>
              <a:t></a:t>
            </a:r>
          </a:p>
          <a:p>
            <a:pPr lvl="1"/>
            <a:r>
              <a:rPr lang="en-US" altLang="ja-JP" dirty="0" smtClean="0">
                <a:sym typeface="Wingdings"/>
              </a:rPr>
              <a:t>If you have specified something else, do not touch the dishes pre-prepared until you have been instructed.</a:t>
            </a:r>
          </a:p>
          <a:p>
            <a:r>
              <a:rPr kumimoji="1" lang="en-US" altLang="ja-JP" dirty="0" smtClean="0">
                <a:sym typeface="Wingdings"/>
              </a:rPr>
              <a:t>We have an entertainment from local amusement, “TAKASHIBA HYOTTOKO-ODORI”</a:t>
            </a:r>
          </a:p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1233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TAKASHIBA HYOTOKO-ODORI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364971"/>
            <a:ext cx="8229600" cy="1223154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Play of pray for good harvest, good prosperity in business, good health of family, traditionally kept in TAKASHIBA district </a:t>
            </a:r>
          </a:p>
          <a:p>
            <a:r>
              <a:rPr lang="en-US" altLang="ja-JP" dirty="0" smtClean="0"/>
              <a:t>We thank the actors for coming and celebrating the workshop</a:t>
            </a:r>
          </a:p>
          <a:p>
            <a:endParaRPr kumimoji="1" lang="ja-JP" altLang="en-US" dirty="0"/>
          </a:p>
        </p:txBody>
      </p:sp>
      <p:pic>
        <p:nvPicPr>
          <p:cNvPr id="4" name="図 3" descr="imga6cf7076zik8zj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8947"/>
            <a:ext cx="4603750" cy="3448627"/>
          </a:xfrm>
          <a:prstGeom prst="rect">
            <a:avLst/>
          </a:prstGeom>
        </p:spPr>
      </p:pic>
      <p:pic>
        <p:nvPicPr>
          <p:cNvPr id="5" name="図 4" descr="img52f7c255zik8zj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12" y="1211263"/>
            <a:ext cx="4912988" cy="4153708"/>
          </a:xfrm>
          <a:prstGeom prst="rect">
            <a:avLst/>
          </a:prstGeom>
        </p:spPr>
      </p:pic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74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Time and Place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19:</a:t>
            </a:r>
            <a:r>
              <a:rPr lang="en-US" altLang="ja-JP" dirty="0" smtClean="0"/>
              <a:t>00 – 21:00</a:t>
            </a:r>
          </a:p>
          <a:p>
            <a:r>
              <a:rPr kumimoji="1" lang="en-US" altLang="ja-JP" dirty="0" smtClean="0"/>
              <a:t>“BANDAI” (the same room we have the breakfast), but it must have re-modeled to be the “Tatami” room</a:t>
            </a:r>
            <a:r>
              <a:rPr kumimoji="1" lang="en-US" altLang="ja-JP" dirty="0" smtClean="0">
                <a:sym typeface="Wingdings"/>
              </a:rPr>
              <a:t>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You will sit on the tatami floor.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Workshop banquet, 2012/9/6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5DC14-090F-3941-BEF1-92A25D62058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18330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162</Words>
  <Application>Microsoft Macintosh PowerPoint</Application>
  <PresentationFormat>画面に合わせる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Workshop banquet</vt:lpstr>
      <vt:lpstr>TAKASHIBA HYOTOKO-ODORI</vt:lpstr>
      <vt:lpstr>Time and Place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banquet</dc:title>
  <dc:creator>Office Mac</dc:creator>
  <cp:lastModifiedBy>Office Mac</cp:lastModifiedBy>
  <cp:revision>6</cp:revision>
  <dcterms:created xsi:type="dcterms:W3CDTF">2012-09-06T07:31:08Z</dcterms:created>
  <dcterms:modified xsi:type="dcterms:W3CDTF">2012-09-06T08:17:04Z</dcterms:modified>
</cp:coreProperties>
</file>