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2" r:id="rId3"/>
    <p:sldId id="276" r:id="rId4"/>
    <p:sldId id="264" r:id="rId5"/>
    <p:sldId id="271" r:id="rId6"/>
    <p:sldId id="263" r:id="rId7"/>
    <p:sldId id="257" r:id="rId8"/>
    <p:sldId id="274" r:id="rId9"/>
    <p:sldId id="272" r:id="rId10"/>
    <p:sldId id="279" r:id="rId11"/>
    <p:sldId id="265" r:id="rId12"/>
    <p:sldId id="278" r:id="rId13"/>
    <p:sldId id="267" r:id="rId14"/>
    <p:sldId id="280" r:id="rId15"/>
    <p:sldId id="275" r:id="rId16"/>
    <p:sldId id="266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585" autoAdjust="0"/>
  </p:normalViewPr>
  <p:slideViewPr>
    <p:cSldViewPr snapToGrid="0" snapToObjects="1">
      <p:cViewPr>
        <p:scale>
          <a:sx n="75" d="100"/>
          <a:sy n="75" d="100"/>
        </p:scale>
        <p:origin x="-1744" y="-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OSX:Users:mylroie:Work:Forms:NoiseTem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OSX:Users:mylroie:Work:Forms:NoiseTem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OSX:Users:mylroie:Work:Forms:NoiseTem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217855283706"/>
          <c:y val="0.0277777777777778"/>
          <c:w val="0.816232431025508"/>
          <c:h val="0.8224693788276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'Sheet8 (2)'!$F$1</c:f>
              <c:strCache>
                <c:ptCount val="1"/>
                <c:pt idx="0">
                  <c:v>Peak</c:v>
                </c:pt>
              </c:strCache>
            </c:strRef>
          </c:tx>
          <c:spPr>
            <a:ln w="47625">
              <a:noFill/>
            </a:ln>
          </c:spPr>
          <c:errBars>
            <c:errDir val="x"/>
            <c:errBarType val="both"/>
            <c:errValType val="fixedVal"/>
            <c:noEndCap val="1"/>
            <c:val val="0.5"/>
          </c:errBars>
          <c:errBars>
            <c:errDir val="y"/>
            <c:errBarType val="both"/>
            <c:errValType val="cust"/>
            <c:noEndCap val="1"/>
            <c:plus>
              <c:numRef>
                <c:f>'Sheet8 (2)'!$D$2:$D$12</c:f>
                <c:numCache>
                  <c:formatCode>General</c:formatCode>
                  <c:ptCount val="11"/>
                  <c:pt idx="0">
                    <c:v>97.51</c:v>
                  </c:pt>
                  <c:pt idx="1">
                    <c:v>96.84</c:v>
                  </c:pt>
                  <c:pt idx="2">
                    <c:v>96.31</c:v>
                  </c:pt>
                  <c:pt idx="3">
                    <c:v>96.06</c:v>
                  </c:pt>
                  <c:pt idx="4">
                    <c:v>97.72</c:v>
                  </c:pt>
                  <c:pt idx="5">
                    <c:v>114.91</c:v>
                  </c:pt>
                  <c:pt idx="6">
                    <c:v>98.4</c:v>
                  </c:pt>
                  <c:pt idx="7">
                    <c:v>96.83</c:v>
                  </c:pt>
                  <c:pt idx="8">
                    <c:v>96.85</c:v>
                  </c:pt>
                  <c:pt idx="9">
                    <c:v>97.51</c:v>
                  </c:pt>
                  <c:pt idx="10">
                    <c:v>99.92</c:v>
                  </c:pt>
                </c:numCache>
              </c:numRef>
            </c:plus>
            <c:minus>
              <c:numRef>
                <c:f>'Sheet8 (2)'!$D$2:$D$12</c:f>
                <c:numCache>
                  <c:formatCode>General</c:formatCode>
                  <c:ptCount val="11"/>
                  <c:pt idx="0">
                    <c:v>97.51</c:v>
                  </c:pt>
                  <c:pt idx="1">
                    <c:v>96.84</c:v>
                  </c:pt>
                  <c:pt idx="2">
                    <c:v>96.31</c:v>
                  </c:pt>
                  <c:pt idx="3">
                    <c:v>96.06</c:v>
                  </c:pt>
                  <c:pt idx="4">
                    <c:v>97.72</c:v>
                  </c:pt>
                  <c:pt idx="5">
                    <c:v>114.91</c:v>
                  </c:pt>
                  <c:pt idx="6">
                    <c:v>98.4</c:v>
                  </c:pt>
                  <c:pt idx="7">
                    <c:v>96.83</c:v>
                  </c:pt>
                  <c:pt idx="8">
                    <c:v>96.85</c:v>
                  </c:pt>
                  <c:pt idx="9">
                    <c:v>97.51</c:v>
                  </c:pt>
                  <c:pt idx="10">
                    <c:v>99.92</c:v>
                  </c:pt>
                </c:numCache>
              </c:numRef>
            </c:minus>
          </c:errBars>
          <c:xVal>
            <c:numRef>
              <c:f>'Sheet8 (2)'!$A$2:$A$12</c:f>
              <c:numCache>
                <c:formatCode>General</c:formatCode>
                <c:ptCount val="11"/>
                <c:pt idx="0">
                  <c:v>26.662</c:v>
                </c:pt>
                <c:pt idx="1">
                  <c:v>30.817</c:v>
                </c:pt>
                <c:pt idx="2">
                  <c:v>35.857</c:v>
                </c:pt>
                <c:pt idx="3">
                  <c:v>40.69</c:v>
                </c:pt>
                <c:pt idx="4">
                  <c:v>45.435</c:v>
                </c:pt>
                <c:pt idx="5">
                  <c:v>50.366</c:v>
                </c:pt>
                <c:pt idx="6">
                  <c:v>48.061</c:v>
                </c:pt>
                <c:pt idx="7">
                  <c:v>43.314</c:v>
                </c:pt>
                <c:pt idx="8">
                  <c:v>38.752</c:v>
                </c:pt>
                <c:pt idx="9">
                  <c:v>33.688</c:v>
                </c:pt>
                <c:pt idx="10">
                  <c:v>21.647</c:v>
                </c:pt>
              </c:numCache>
            </c:numRef>
          </c:xVal>
          <c:yVal>
            <c:numRef>
              <c:f>'Sheet8 (2)'!$F$2:$F$12</c:f>
              <c:numCache>
                <c:formatCode>General</c:formatCode>
                <c:ptCount val="11"/>
                <c:pt idx="0">
                  <c:v>6442.0</c:v>
                </c:pt>
                <c:pt idx="1">
                  <c:v>6433.0</c:v>
                </c:pt>
                <c:pt idx="2">
                  <c:v>6426.0</c:v>
                </c:pt>
                <c:pt idx="3">
                  <c:v>6493.0</c:v>
                </c:pt>
                <c:pt idx="4">
                  <c:v>6699.0</c:v>
                </c:pt>
                <c:pt idx="5">
                  <c:v>7039.0</c:v>
                </c:pt>
                <c:pt idx="6">
                  <c:v>6841.0</c:v>
                </c:pt>
                <c:pt idx="7">
                  <c:v>6582.0</c:v>
                </c:pt>
                <c:pt idx="8">
                  <c:v>6525.0</c:v>
                </c:pt>
                <c:pt idx="9">
                  <c:v>6511.0</c:v>
                </c:pt>
                <c:pt idx="10">
                  <c:v>6597.0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0381080"/>
        <c:axId val="-2107610136"/>
      </c:scatterChart>
      <c:valAx>
        <c:axId val="-2110381080"/>
        <c:scaling>
          <c:orientation val="minMax"/>
          <c:min val="15.0"/>
        </c:scaling>
        <c:delete val="0"/>
        <c:axPos val="b"/>
        <c:numFmt formatCode="General" sourceLinked="1"/>
        <c:majorTickMark val="out"/>
        <c:minorTickMark val="none"/>
        <c:tickLblPos val="nextTo"/>
        <c:crossAx val="-2107610136"/>
        <c:crosses val="autoZero"/>
        <c:crossBetween val="midCat"/>
      </c:valAx>
      <c:valAx>
        <c:axId val="-2107610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03810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3573928259"/>
          <c:y val="0.0833333333333333"/>
          <c:w val="0.863858705161855"/>
          <c:h val="0.8224693788276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'Sheet8 (2)'!$D$1</c:f>
              <c:strCache>
                <c:ptCount val="1"/>
                <c:pt idx="0">
                  <c:v>Noise</c:v>
                </c:pt>
              </c:strCache>
            </c:strRef>
          </c:tx>
          <c:spPr>
            <a:ln w="47625">
              <a:noFill/>
            </a:ln>
          </c:spPr>
          <c:errBars>
            <c:errDir val="x"/>
            <c:errBarType val="both"/>
            <c:errValType val="fixedVal"/>
            <c:noEndCap val="1"/>
            <c:val val="0.5"/>
          </c:errBars>
          <c:errBars>
            <c:errDir val="y"/>
            <c:errBarType val="both"/>
            <c:errValType val="cust"/>
            <c:noEndCap val="1"/>
            <c:plus>
              <c:numRef>
                <c:f>'Sheet8 (2)'!$E$2:$E$12</c:f>
                <c:numCache>
                  <c:formatCode>General</c:formatCode>
                  <c:ptCount val="11"/>
                  <c:pt idx="0">
                    <c:v>5.47</c:v>
                  </c:pt>
                  <c:pt idx="1">
                    <c:v>5.55</c:v>
                  </c:pt>
                  <c:pt idx="2">
                    <c:v>5.51</c:v>
                  </c:pt>
                  <c:pt idx="3">
                    <c:v>5.35</c:v>
                  </c:pt>
                  <c:pt idx="4">
                    <c:v>5.47</c:v>
                  </c:pt>
                  <c:pt idx="5">
                    <c:v>56.15</c:v>
                  </c:pt>
                  <c:pt idx="6">
                    <c:v>5.49</c:v>
                  </c:pt>
                  <c:pt idx="7">
                    <c:v>5.41</c:v>
                  </c:pt>
                  <c:pt idx="8">
                    <c:v>5.43</c:v>
                  </c:pt>
                  <c:pt idx="9">
                    <c:v>5.49</c:v>
                  </c:pt>
                  <c:pt idx="10">
                    <c:v>5.8</c:v>
                  </c:pt>
                </c:numCache>
              </c:numRef>
            </c:plus>
            <c:minus>
              <c:numRef>
                <c:f>'Sheet8 (2)'!$E$2:$E$12</c:f>
                <c:numCache>
                  <c:formatCode>General</c:formatCode>
                  <c:ptCount val="11"/>
                  <c:pt idx="0">
                    <c:v>5.47</c:v>
                  </c:pt>
                  <c:pt idx="1">
                    <c:v>5.55</c:v>
                  </c:pt>
                  <c:pt idx="2">
                    <c:v>5.51</c:v>
                  </c:pt>
                  <c:pt idx="3">
                    <c:v>5.35</c:v>
                  </c:pt>
                  <c:pt idx="4">
                    <c:v>5.47</c:v>
                  </c:pt>
                  <c:pt idx="5">
                    <c:v>56.15</c:v>
                  </c:pt>
                  <c:pt idx="6">
                    <c:v>5.49</c:v>
                  </c:pt>
                  <c:pt idx="7">
                    <c:v>5.41</c:v>
                  </c:pt>
                  <c:pt idx="8">
                    <c:v>5.43</c:v>
                  </c:pt>
                  <c:pt idx="9">
                    <c:v>5.49</c:v>
                  </c:pt>
                  <c:pt idx="10">
                    <c:v>5.8</c:v>
                  </c:pt>
                </c:numCache>
              </c:numRef>
            </c:minus>
          </c:errBars>
          <c:xVal>
            <c:numRef>
              <c:f>'Sheet8 (2)'!$A$2:$A$12</c:f>
              <c:numCache>
                <c:formatCode>General</c:formatCode>
                <c:ptCount val="11"/>
                <c:pt idx="0">
                  <c:v>26.662</c:v>
                </c:pt>
                <c:pt idx="1">
                  <c:v>30.817</c:v>
                </c:pt>
                <c:pt idx="2">
                  <c:v>35.857</c:v>
                </c:pt>
                <c:pt idx="3">
                  <c:v>40.69</c:v>
                </c:pt>
                <c:pt idx="4">
                  <c:v>45.435</c:v>
                </c:pt>
                <c:pt idx="5">
                  <c:v>50.366</c:v>
                </c:pt>
                <c:pt idx="6">
                  <c:v>48.061</c:v>
                </c:pt>
                <c:pt idx="7">
                  <c:v>43.314</c:v>
                </c:pt>
                <c:pt idx="8">
                  <c:v>38.752</c:v>
                </c:pt>
                <c:pt idx="9">
                  <c:v>33.688</c:v>
                </c:pt>
                <c:pt idx="10">
                  <c:v>21.647</c:v>
                </c:pt>
              </c:numCache>
            </c:numRef>
          </c:xVal>
          <c:yVal>
            <c:numRef>
              <c:f>'Sheet8 (2)'!$D$2:$D$12</c:f>
              <c:numCache>
                <c:formatCode>General</c:formatCode>
                <c:ptCount val="11"/>
                <c:pt idx="0">
                  <c:v>97.51</c:v>
                </c:pt>
                <c:pt idx="1">
                  <c:v>96.84</c:v>
                </c:pt>
                <c:pt idx="2">
                  <c:v>96.31</c:v>
                </c:pt>
                <c:pt idx="3">
                  <c:v>96.06</c:v>
                </c:pt>
                <c:pt idx="4">
                  <c:v>97.72</c:v>
                </c:pt>
                <c:pt idx="5">
                  <c:v>114.91</c:v>
                </c:pt>
                <c:pt idx="6">
                  <c:v>98.4</c:v>
                </c:pt>
                <c:pt idx="7">
                  <c:v>96.83</c:v>
                </c:pt>
                <c:pt idx="8">
                  <c:v>96.85</c:v>
                </c:pt>
                <c:pt idx="9">
                  <c:v>97.51</c:v>
                </c:pt>
                <c:pt idx="10">
                  <c:v>99.92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2136136"/>
        <c:axId val="-2085995320"/>
      </c:scatterChart>
      <c:valAx>
        <c:axId val="-2112136136"/>
        <c:scaling>
          <c:orientation val="minMax"/>
          <c:min val="15.0"/>
        </c:scaling>
        <c:delete val="0"/>
        <c:axPos val="b"/>
        <c:numFmt formatCode="General" sourceLinked="1"/>
        <c:majorTickMark val="out"/>
        <c:minorTickMark val="none"/>
        <c:tickLblPos val="nextTo"/>
        <c:crossAx val="-2085995320"/>
        <c:crosses val="autoZero"/>
        <c:crossBetween val="midCat"/>
      </c:valAx>
      <c:valAx>
        <c:axId val="-2085995320"/>
        <c:scaling>
          <c:orientation val="minMax"/>
          <c:max val="140.0"/>
          <c:min val="85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2136136"/>
        <c:crosses val="autoZero"/>
        <c:crossBetween val="midCat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79884076990376"/>
          <c:y val="0.0833333333333333"/>
          <c:w val="0.867796369203849"/>
          <c:h val="0.822469378827647"/>
        </c:manualLayout>
      </c:layout>
      <c:scatterChart>
        <c:scatterStyle val="lineMarker"/>
        <c:varyColors val="0"/>
        <c:ser>
          <c:idx val="0"/>
          <c:order val="0"/>
          <c:tx>
            <c:strRef>
              <c:f>'Sheet8 (2)'!$D$1</c:f>
              <c:strCache>
                <c:ptCount val="1"/>
                <c:pt idx="0">
                  <c:v>Noise</c:v>
                </c:pt>
              </c:strCache>
            </c:strRef>
          </c:tx>
          <c:spPr>
            <a:ln w="47625">
              <a:noFill/>
            </a:ln>
          </c:spPr>
          <c:errBars>
            <c:errDir val="x"/>
            <c:errBarType val="both"/>
            <c:errValType val="fixedVal"/>
            <c:noEndCap val="1"/>
            <c:val val="0.5"/>
          </c:errBars>
          <c:errBars>
            <c:errDir val="y"/>
            <c:errBarType val="both"/>
            <c:errValType val="cust"/>
            <c:noEndCap val="1"/>
            <c:plus>
              <c:numRef>
                <c:f>'Sheet8 (2)'!$E$2:$E$12</c:f>
                <c:numCache>
                  <c:formatCode>General</c:formatCode>
                  <c:ptCount val="11"/>
                  <c:pt idx="0">
                    <c:v>5.47</c:v>
                  </c:pt>
                  <c:pt idx="1">
                    <c:v>5.55</c:v>
                  </c:pt>
                  <c:pt idx="2">
                    <c:v>5.51</c:v>
                  </c:pt>
                  <c:pt idx="3">
                    <c:v>5.35</c:v>
                  </c:pt>
                  <c:pt idx="4">
                    <c:v>5.47</c:v>
                  </c:pt>
                  <c:pt idx="5">
                    <c:v>56.15</c:v>
                  </c:pt>
                  <c:pt idx="6">
                    <c:v>5.49</c:v>
                  </c:pt>
                  <c:pt idx="7">
                    <c:v>5.41</c:v>
                  </c:pt>
                  <c:pt idx="8">
                    <c:v>5.43</c:v>
                  </c:pt>
                  <c:pt idx="9">
                    <c:v>5.49</c:v>
                  </c:pt>
                  <c:pt idx="10">
                    <c:v>5.8</c:v>
                  </c:pt>
                </c:numCache>
              </c:numRef>
            </c:plus>
            <c:minus>
              <c:numRef>
                <c:f>'Sheet8 (2)'!$E$2:$E$12</c:f>
                <c:numCache>
                  <c:formatCode>General</c:formatCode>
                  <c:ptCount val="11"/>
                  <c:pt idx="0">
                    <c:v>5.47</c:v>
                  </c:pt>
                  <c:pt idx="1">
                    <c:v>5.55</c:v>
                  </c:pt>
                  <c:pt idx="2">
                    <c:v>5.51</c:v>
                  </c:pt>
                  <c:pt idx="3">
                    <c:v>5.35</c:v>
                  </c:pt>
                  <c:pt idx="4">
                    <c:v>5.47</c:v>
                  </c:pt>
                  <c:pt idx="5">
                    <c:v>56.15</c:v>
                  </c:pt>
                  <c:pt idx="6">
                    <c:v>5.49</c:v>
                  </c:pt>
                  <c:pt idx="7">
                    <c:v>5.41</c:v>
                  </c:pt>
                  <c:pt idx="8">
                    <c:v>5.43</c:v>
                  </c:pt>
                  <c:pt idx="9">
                    <c:v>5.49</c:v>
                  </c:pt>
                  <c:pt idx="10">
                    <c:v>5.8</c:v>
                  </c:pt>
                </c:numCache>
              </c:numRef>
            </c:minus>
          </c:errBars>
          <c:xVal>
            <c:numRef>
              <c:f>'Sheet8 (2)'!$A$2:$A$12</c:f>
              <c:numCache>
                <c:formatCode>General</c:formatCode>
                <c:ptCount val="11"/>
                <c:pt idx="0">
                  <c:v>26.662</c:v>
                </c:pt>
                <c:pt idx="1">
                  <c:v>30.817</c:v>
                </c:pt>
                <c:pt idx="2">
                  <c:v>35.857</c:v>
                </c:pt>
                <c:pt idx="3">
                  <c:v>40.69</c:v>
                </c:pt>
                <c:pt idx="4">
                  <c:v>45.435</c:v>
                </c:pt>
                <c:pt idx="5">
                  <c:v>50.366</c:v>
                </c:pt>
                <c:pt idx="6">
                  <c:v>48.061</c:v>
                </c:pt>
                <c:pt idx="7">
                  <c:v>43.314</c:v>
                </c:pt>
                <c:pt idx="8">
                  <c:v>38.752</c:v>
                </c:pt>
                <c:pt idx="9">
                  <c:v>33.688</c:v>
                </c:pt>
                <c:pt idx="10">
                  <c:v>21.647</c:v>
                </c:pt>
              </c:numCache>
            </c:numRef>
          </c:xVal>
          <c:yVal>
            <c:numRef>
              <c:f>'Sheet8 (2)'!$D$2:$D$12</c:f>
              <c:numCache>
                <c:formatCode>General</c:formatCode>
                <c:ptCount val="11"/>
                <c:pt idx="0">
                  <c:v>97.51</c:v>
                </c:pt>
                <c:pt idx="1">
                  <c:v>96.84</c:v>
                </c:pt>
                <c:pt idx="2">
                  <c:v>96.31</c:v>
                </c:pt>
                <c:pt idx="3">
                  <c:v>96.06</c:v>
                </c:pt>
                <c:pt idx="4">
                  <c:v>97.72</c:v>
                </c:pt>
                <c:pt idx="5">
                  <c:v>114.91</c:v>
                </c:pt>
                <c:pt idx="6">
                  <c:v>98.4</c:v>
                </c:pt>
                <c:pt idx="7">
                  <c:v>96.83</c:v>
                </c:pt>
                <c:pt idx="8">
                  <c:v>96.85</c:v>
                </c:pt>
                <c:pt idx="9">
                  <c:v>97.51</c:v>
                </c:pt>
                <c:pt idx="10">
                  <c:v>99.92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5085464"/>
        <c:axId val="-2113826872"/>
      </c:scatterChart>
      <c:valAx>
        <c:axId val="2095085464"/>
        <c:scaling>
          <c:orientation val="minMax"/>
          <c:min val="15.0"/>
        </c:scaling>
        <c:delete val="0"/>
        <c:axPos val="b"/>
        <c:numFmt formatCode="General" sourceLinked="1"/>
        <c:majorTickMark val="out"/>
        <c:minorTickMark val="none"/>
        <c:tickLblPos val="nextTo"/>
        <c:crossAx val="-2113826872"/>
        <c:crosses val="autoZero"/>
        <c:crossBetween val="midCat"/>
      </c:valAx>
      <c:valAx>
        <c:axId val="-2113826872"/>
        <c:scaling>
          <c:orientation val="minMax"/>
          <c:max val="110.0"/>
          <c:min val="85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5085464"/>
        <c:crosses val="autoZero"/>
        <c:crossBetween val="midCat"/>
      </c:valAx>
      <c:spPr>
        <a:solidFill>
          <a:schemeClr val="bg1"/>
        </a:solidFill>
      </c:spPr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30D3F7-C7D1-AE48-BC89-DDDE510A96A6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8231469-0DA9-2644-BCFD-9FF876167957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TPAC</a:t>
          </a:r>
          <a:br>
            <a:rPr lang="en-GB" dirty="0" smtClean="0"/>
          </a:br>
          <a:r>
            <a:rPr lang="en-GB" dirty="0" smtClean="0"/>
            <a:t>Digital </a:t>
          </a:r>
          <a:r>
            <a:rPr lang="en-GB" dirty="0" err="1" smtClean="0"/>
            <a:t>Calorimiter</a:t>
          </a:r>
          <a:r>
            <a:rPr lang="en-GB" dirty="0" smtClean="0"/>
            <a:t> using INMAPS CMOS technology</a:t>
          </a:r>
          <a:endParaRPr lang="en-GB" dirty="0"/>
        </a:p>
      </dgm:t>
    </dgm:pt>
    <dgm:pt modelId="{B57AAEB1-4195-004E-9077-42D7C28286D8}" type="parTrans" cxnId="{571A1FA0-DFE3-A44C-B11E-6B7A8730C231}">
      <dgm:prSet/>
      <dgm:spPr/>
      <dgm:t>
        <a:bodyPr/>
        <a:lstStyle/>
        <a:p>
          <a:endParaRPr lang="en-GB"/>
        </a:p>
      </dgm:t>
    </dgm:pt>
    <dgm:pt modelId="{FD823BAA-97FD-E44C-BBD3-C87EBC8F3E8A}" type="sibTrans" cxnId="{571A1FA0-DFE3-A44C-B11E-6B7A8730C231}">
      <dgm:prSet/>
      <dgm:spPr/>
      <dgm:t>
        <a:bodyPr/>
        <a:lstStyle/>
        <a:p>
          <a:endParaRPr lang="en-GB"/>
        </a:p>
      </dgm:t>
    </dgm:pt>
    <dgm:pt modelId="{5E50EB22-5152-4644-B116-14F86D0154CF}">
      <dgm:prSet phldrT="[Text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Linear </a:t>
          </a:r>
          <a:r>
            <a:rPr lang="en-GB" dirty="0" err="1" smtClean="0"/>
            <a:t>Colider</a:t>
          </a:r>
          <a:r>
            <a:rPr lang="en-GB" dirty="0" smtClean="0"/>
            <a:t>?</a:t>
          </a:r>
          <a:endParaRPr lang="en-GB" dirty="0"/>
        </a:p>
      </dgm:t>
    </dgm:pt>
    <dgm:pt modelId="{BEEADD82-6F00-DC43-A4BA-E314C9DF5309}" type="parTrans" cxnId="{C2E21C8C-D06C-C54A-B7A8-433F5883380C}">
      <dgm:prSet/>
      <dgm:spPr/>
      <dgm:t>
        <a:bodyPr/>
        <a:lstStyle/>
        <a:p>
          <a:endParaRPr lang="en-GB"/>
        </a:p>
      </dgm:t>
    </dgm:pt>
    <dgm:pt modelId="{28931D9A-A5FA-164D-87F5-880F8E89414A}" type="sibTrans" cxnId="{C2E21C8C-D06C-C54A-B7A8-433F5883380C}">
      <dgm:prSet/>
      <dgm:spPr/>
      <dgm:t>
        <a:bodyPr/>
        <a:lstStyle/>
        <a:p>
          <a:endParaRPr lang="en-GB"/>
        </a:p>
      </dgm:t>
    </dgm:pt>
    <dgm:pt modelId="{A6BF0708-1D65-A241-B02E-B6880BD65436}">
      <dgm:prSet phldrT="[Text]"/>
      <dgm:spPr/>
      <dgm:t>
        <a:bodyPr/>
        <a:lstStyle/>
        <a:p>
          <a:r>
            <a:rPr lang="en-GB" dirty="0" smtClean="0"/>
            <a:t>FORTIS</a:t>
          </a:r>
        </a:p>
        <a:p>
          <a:r>
            <a:rPr lang="en-GB" dirty="0" smtClean="0"/>
            <a:t>4T CMOS sensor for tracking and </a:t>
          </a:r>
          <a:r>
            <a:rPr lang="en-GB" dirty="0" err="1" smtClean="0"/>
            <a:t>vertexing</a:t>
          </a:r>
          <a:endParaRPr lang="en-GB" dirty="0"/>
        </a:p>
      </dgm:t>
    </dgm:pt>
    <dgm:pt modelId="{5400EC88-D4DF-DA4D-A81D-3CC89249ACE8}" type="parTrans" cxnId="{D9B18B1B-DE85-D84A-A239-A68CA9262669}">
      <dgm:prSet/>
      <dgm:spPr/>
      <dgm:t>
        <a:bodyPr/>
        <a:lstStyle/>
        <a:p>
          <a:endParaRPr lang="en-GB"/>
        </a:p>
      </dgm:t>
    </dgm:pt>
    <dgm:pt modelId="{B3D60442-8243-7C4D-AB6D-7E0C32F77C11}" type="sibTrans" cxnId="{D9B18B1B-DE85-D84A-A239-A68CA9262669}">
      <dgm:prSet/>
      <dgm:spPr/>
      <dgm:t>
        <a:bodyPr/>
        <a:lstStyle/>
        <a:p>
          <a:endParaRPr lang="en-GB"/>
        </a:p>
      </dgm:t>
    </dgm:pt>
    <dgm:pt modelId="{1A1A73FA-8395-C543-9F7D-261EA5614A64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 dirty="0"/>
        </a:p>
      </dgm:t>
    </dgm:pt>
    <dgm:pt modelId="{7A3FAE80-5FC3-514E-809E-FE526CCAA3F4}" type="parTrans" cxnId="{575E89D8-DAE9-944B-8B31-ED0BD8800BA1}">
      <dgm:prSet/>
      <dgm:spPr/>
      <dgm:t>
        <a:bodyPr/>
        <a:lstStyle/>
        <a:p>
          <a:endParaRPr lang="en-GB"/>
        </a:p>
      </dgm:t>
    </dgm:pt>
    <dgm:pt modelId="{10F1F8B6-C04A-0F4F-8187-D3683CEB66D3}" type="sibTrans" cxnId="{575E89D8-DAE9-944B-8B31-ED0BD8800BA1}">
      <dgm:prSet/>
      <dgm:spPr/>
      <dgm:t>
        <a:bodyPr/>
        <a:lstStyle/>
        <a:p>
          <a:endParaRPr lang="en-GB"/>
        </a:p>
      </dgm:t>
    </dgm:pt>
    <dgm:pt modelId="{BFC834A7-EAF4-5E40-80C6-A4869A256F7F}">
      <dgm:prSet phldrT="[Text]"/>
      <dgm:spPr>
        <a:gradFill rotWithShape="0">
          <a:gsLst>
            <a:gs pos="99000">
              <a:schemeClr val="accent1"/>
            </a:gs>
            <a:gs pos="100000">
              <a:schemeClr val="accent1"/>
            </a:gs>
            <a:gs pos="0">
              <a:schemeClr val="accent6"/>
            </a:gs>
          </a:gsLst>
          <a:lin ang="5400000" scaled="0"/>
        </a:gradFill>
      </dgm:spPr>
      <dgm:t>
        <a:bodyPr/>
        <a:lstStyle/>
        <a:p>
          <a:r>
            <a:rPr lang="en-GB" dirty="0" smtClean="0"/>
            <a:t>CHERWELL</a:t>
          </a:r>
          <a:endParaRPr lang="en-GB" dirty="0"/>
        </a:p>
      </dgm:t>
    </dgm:pt>
    <dgm:pt modelId="{3E8A2B0E-41B1-A143-A4FE-DE86971A22E3}" type="parTrans" cxnId="{C0AC3FB5-18E4-0045-824A-714FF34523D9}">
      <dgm:prSet/>
      <dgm:spPr/>
      <dgm:t>
        <a:bodyPr/>
        <a:lstStyle/>
        <a:p>
          <a:endParaRPr lang="en-GB"/>
        </a:p>
      </dgm:t>
    </dgm:pt>
    <dgm:pt modelId="{18460396-A732-944D-B11F-2250273EEABE}" type="sibTrans" cxnId="{C0AC3FB5-18E4-0045-824A-714FF34523D9}">
      <dgm:prSet/>
      <dgm:spPr/>
      <dgm:t>
        <a:bodyPr/>
        <a:lstStyle/>
        <a:p>
          <a:endParaRPr lang="en-GB"/>
        </a:p>
      </dgm:t>
    </dgm:pt>
    <dgm:pt modelId="{8148B77F-08D2-E443-BD8F-58417EFB348D}">
      <dgm:prSet phldrT="[Text]"/>
      <dgm:spPr/>
      <dgm:t>
        <a:bodyPr/>
        <a:lstStyle/>
        <a:p>
          <a:r>
            <a:rPr lang="en-GB" dirty="0" err="1" smtClean="0"/>
            <a:t>SuperB</a:t>
          </a:r>
          <a:r>
            <a:rPr lang="en-GB" dirty="0" smtClean="0"/>
            <a:t>?</a:t>
          </a:r>
        </a:p>
        <a:p>
          <a:r>
            <a:rPr lang="en-GB" dirty="0" smtClean="0"/>
            <a:t>Alice?</a:t>
          </a:r>
          <a:endParaRPr lang="en-GB" dirty="0"/>
        </a:p>
      </dgm:t>
    </dgm:pt>
    <dgm:pt modelId="{658BFDF9-0D1A-724C-9AA0-B32F1EE1D198}" type="parTrans" cxnId="{3487388F-F8B5-094B-88D1-F4A1309EBB7D}">
      <dgm:prSet/>
      <dgm:spPr/>
      <dgm:t>
        <a:bodyPr/>
        <a:lstStyle/>
        <a:p>
          <a:endParaRPr lang="en-GB"/>
        </a:p>
      </dgm:t>
    </dgm:pt>
    <dgm:pt modelId="{FA9BDEC9-4E84-2743-977D-EE1726964FEB}" type="sibTrans" cxnId="{3487388F-F8B5-094B-88D1-F4A1309EBB7D}">
      <dgm:prSet/>
      <dgm:spPr/>
      <dgm:t>
        <a:bodyPr/>
        <a:lstStyle/>
        <a:p>
          <a:endParaRPr lang="en-GB"/>
        </a:p>
      </dgm:t>
    </dgm:pt>
    <dgm:pt modelId="{053705EF-F631-3C4C-882D-683171CF3D07}" type="pres">
      <dgm:prSet presAssocID="{F130D3F7-C7D1-AE48-BC89-DDDE510A96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AE1F65-38B3-3F44-9BAA-B002DBA018CD}" type="pres">
      <dgm:prSet presAssocID="{48231469-0DA9-2644-BCFD-9FF876167957}" presName="root1" presStyleCnt="0"/>
      <dgm:spPr/>
    </dgm:pt>
    <dgm:pt modelId="{2E5FD133-DF69-0A46-B58C-BDB76EA98943}" type="pres">
      <dgm:prSet presAssocID="{48231469-0DA9-2644-BCFD-9FF876167957}" presName="LevelOneTextNode" presStyleLbl="node0" presStyleIdx="0" presStyleCnt="2" custScaleX="213931" custScaleY="150010" custLinFactNeighborX="14937" custLinFactNeighborY="-164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F4A522B-2704-E045-B153-179E6E02E24D}" type="pres">
      <dgm:prSet presAssocID="{48231469-0DA9-2644-BCFD-9FF876167957}" presName="level2hierChild" presStyleCnt="0"/>
      <dgm:spPr/>
    </dgm:pt>
    <dgm:pt modelId="{5AB284AD-96B0-DB42-8C49-6B081A941B03}" type="pres">
      <dgm:prSet presAssocID="{7A3FAE80-5FC3-514E-809E-FE526CCAA3F4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596EA8FD-67A1-F24E-8A01-41832AEA10CB}" type="pres">
      <dgm:prSet presAssocID="{7A3FAE80-5FC3-514E-809E-FE526CCAA3F4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7F1468F-2771-344F-A752-829C086F6954}" type="pres">
      <dgm:prSet presAssocID="{1A1A73FA-8395-C543-9F7D-261EA5614A64}" presName="root2" presStyleCnt="0"/>
      <dgm:spPr/>
    </dgm:pt>
    <dgm:pt modelId="{A0C67703-F972-5E46-A8ED-AA66346EC50C}" type="pres">
      <dgm:prSet presAssocID="{1A1A73FA-8395-C543-9F7D-261EA5614A64}" presName="LevelTwoTextNode" presStyleLbl="node2" presStyleIdx="0" presStyleCnt="2" custLinFactNeighborX="10269" custLinFactNeighborY="832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177430-718C-EA43-BB5C-35B29084F1F6}" type="pres">
      <dgm:prSet presAssocID="{1A1A73FA-8395-C543-9F7D-261EA5614A64}" presName="level3hierChild" presStyleCnt="0"/>
      <dgm:spPr/>
    </dgm:pt>
    <dgm:pt modelId="{452F37CB-5C83-3C4E-A81B-B4E2D36FB161}" type="pres">
      <dgm:prSet presAssocID="{BEEADD82-6F00-DC43-A4BA-E314C9DF5309}" presName="conn2-1" presStyleLbl="parChTrans1D3" presStyleIdx="0" presStyleCnt="2"/>
      <dgm:spPr/>
      <dgm:t>
        <a:bodyPr/>
        <a:lstStyle/>
        <a:p>
          <a:endParaRPr lang="en-GB"/>
        </a:p>
      </dgm:t>
    </dgm:pt>
    <dgm:pt modelId="{3C0F6348-CEC6-1840-B16B-B47596DBC969}" type="pres">
      <dgm:prSet presAssocID="{BEEADD82-6F00-DC43-A4BA-E314C9DF5309}" presName="connTx" presStyleLbl="parChTrans1D3" presStyleIdx="0" presStyleCnt="2"/>
      <dgm:spPr/>
      <dgm:t>
        <a:bodyPr/>
        <a:lstStyle/>
        <a:p>
          <a:endParaRPr lang="en-GB"/>
        </a:p>
      </dgm:t>
    </dgm:pt>
    <dgm:pt modelId="{322C43F3-45E1-444F-88A3-FCDE0EA79BDF}" type="pres">
      <dgm:prSet presAssocID="{5E50EB22-5152-4644-B116-14F86D0154CF}" presName="root2" presStyleCnt="0"/>
      <dgm:spPr/>
    </dgm:pt>
    <dgm:pt modelId="{7E86DE48-02EE-1B42-917D-931ACAC30AED}" type="pres">
      <dgm:prSet presAssocID="{5E50EB22-5152-4644-B116-14F86D0154CF}" presName="LevelTwoTextNode" presStyleLbl="node3" presStyleIdx="0" presStyleCnt="2" custLinFactX="67368" custLinFactNeighborX="100000" custLinFactNeighborY="-3294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91CD3E-BE4E-B641-B338-5EB81BC72CC9}" type="pres">
      <dgm:prSet presAssocID="{5E50EB22-5152-4644-B116-14F86D0154CF}" presName="level3hierChild" presStyleCnt="0"/>
      <dgm:spPr/>
    </dgm:pt>
    <dgm:pt modelId="{AEEB519F-CF4E-2740-88D7-0F4F6D60C400}" type="pres">
      <dgm:prSet presAssocID="{A6BF0708-1D65-A241-B02E-B6880BD65436}" presName="root1" presStyleCnt="0"/>
      <dgm:spPr/>
    </dgm:pt>
    <dgm:pt modelId="{FDB14AFB-7573-CA42-860E-55E15FA131FA}" type="pres">
      <dgm:prSet presAssocID="{A6BF0708-1D65-A241-B02E-B6880BD65436}" presName="LevelOneTextNode" presStyleLbl="node0" presStyleIdx="1" presStyleCnt="2" custScaleX="214484" custScaleY="150010" custLinFactNeighborX="15369" custLinFactNeighborY="-619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177D7D-8B48-E741-8B53-69B3C1C43428}" type="pres">
      <dgm:prSet presAssocID="{A6BF0708-1D65-A241-B02E-B6880BD65436}" presName="level2hierChild" presStyleCnt="0"/>
      <dgm:spPr/>
    </dgm:pt>
    <dgm:pt modelId="{B6452B85-63B4-3840-A63C-F472134DFE7B}" type="pres">
      <dgm:prSet presAssocID="{3E8A2B0E-41B1-A143-A4FE-DE86971A22E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A03F3E2F-2226-694E-A88A-DC2610D8D6F4}" type="pres">
      <dgm:prSet presAssocID="{3E8A2B0E-41B1-A143-A4FE-DE86971A22E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3F142D2A-F92F-7846-A245-ED295078BDEB}" type="pres">
      <dgm:prSet presAssocID="{BFC834A7-EAF4-5E40-80C6-A4869A256F7F}" presName="root2" presStyleCnt="0"/>
      <dgm:spPr/>
    </dgm:pt>
    <dgm:pt modelId="{65E5934B-5E61-7B49-9D18-15A134070E38}" type="pres">
      <dgm:prSet presAssocID="{BFC834A7-EAF4-5E40-80C6-A4869A256F7F}" presName="LevelTwoTextNode" presStyleLbl="node2" presStyleIdx="1" presStyleCnt="2" custLinFactNeighborX="9631" custLinFactNeighborY="-8238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305B4B-7941-FB48-A451-172D3749028D}" type="pres">
      <dgm:prSet presAssocID="{BFC834A7-EAF4-5E40-80C6-A4869A256F7F}" presName="level3hierChild" presStyleCnt="0"/>
      <dgm:spPr/>
    </dgm:pt>
    <dgm:pt modelId="{EC7F422A-400E-7249-8811-2263F77CD8AD}" type="pres">
      <dgm:prSet presAssocID="{658BFDF9-0D1A-724C-9AA0-B32F1EE1D198}" presName="conn2-1" presStyleLbl="parChTrans1D3" presStyleIdx="1" presStyleCnt="2"/>
      <dgm:spPr/>
      <dgm:t>
        <a:bodyPr/>
        <a:lstStyle/>
        <a:p>
          <a:endParaRPr lang="en-GB"/>
        </a:p>
      </dgm:t>
    </dgm:pt>
    <dgm:pt modelId="{3AE17766-4E04-EE4B-8140-7D4FC29BF8D2}" type="pres">
      <dgm:prSet presAssocID="{658BFDF9-0D1A-724C-9AA0-B32F1EE1D198}" presName="connTx" presStyleLbl="parChTrans1D3" presStyleIdx="1" presStyleCnt="2"/>
      <dgm:spPr/>
      <dgm:t>
        <a:bodyPr/>
        <a:lstStyle/>
        <a:p>
          <a:endParaRPr lang="en-GB"/>
        </a:p>
      </dgm:t>
    </dgm:pt>
    <dgm:pt modelId="{8B3D8240-4E00-064B-928E-D480467C7059}" type="pres">
      <dgm:prSet presAssocID="{8148B77F-08D2-E443-BD8F-58417EFB348D}" presName="root2" presStyleCnt="0"/>
      <dgm:spPr/>
    </dgm:pt>
    <dgm:pt modelId="{0B9ADF39-BC8A-934D-98B5-B0F9D524B9C6}" type="pres">
      <dgm:prSet presAssocID="{8148B77F-08D2-E443-BD8F-58417EFB348D}" presName="LevelTwoTextNode" presStyleLbl="node3" presStyleIdx="1" presStyleCnt="2" custLinFactNeighborX="1139" custLinFactNeighborY="3217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EB84898-6BDF-4147-B4B4-DB99346A345C}" type="pres">
      <dgm:prSet presAssocID="{8148B77F-08D2-E443-BD8F-58417EFB348D}" presName="level3hierChild" presStyleCnt="0"/>
      <dgm:spPr/>
    </dgm:pt>
  </dgm:ptLst>
  <dgm:cxnLst>
    <dgm:cxn modelId="{D9B18B1B-DE85-D84A-A239-A68CA9262669}" srcId="{F130D3F7-C7D1-AE48-BC89-DDDE510A96A6}" destId="{A6BF0708-1D65-A241-B02E-B6880BD65436}" srcOrd="1" destOrd="0" parTransId="{5400EC88-D4DF-DA4D-A81D-3CC89249ACE8}" sibTransId="{B3D60442-8243-7C4D-AB6D-7E0C32F77C11}"/>
    <dgm:cxn modelId="{571A1FA0-DFE3-A44C-B11E-6B7A8730C231}" srcId="{F130D3F7-C7D1-AE48-BC89-DDDE510A96A6}" destId="{48231469-0DA9-2644-BCFD-9FF876167957}" srcOrd="0" destOrd="0" parTransId="{B57AAEB1-4195-004E-9077-42D7C28286D8}" sibTransId="{FD823BAA-97FD-E44C-BBD3-C87EBC8F3E8A}"/>
    <dgm:cxn modelId="{FEFF6006-0FF8-1B4D-B246-D740C2BEE507}" type="presOf" srcId="{3E8A2B0E-41B1-A143-A4FE-DE86971A22E3}" destId="{A03F3E2F-2226-694E-A88A-DC2610D8D6F4}" srcOrd="1" destOrd="0" presId="urn:microsoft.com/office/officeart/2005/8/layout/hierarchy2"/>
    <dgm:cxn modelId="{A861F1FE-83E3-194A-9288-36808C2FB82C}" type="presOf" srcId="{658BFDF9-0D1A-724C-9AA0-B32F1EE1D198}" destId="{EC7F422A-400E-7249-8811-2263F77CD8AD}" srcOrd="0" destOrd="0" presId="urn:microsoft.com/office/officeart/2005/8/layout/hierarchy2"/>
    <dgm:cxn modelId="{575E89D8-DAE9-944B-8B31-ED0BD8800BA1}" srcId="{48231469-0DA9-2644-BCFD-9FF876167957}" destId="{1A1A73FA-8395-C543-9F7D-261EA5614A64}" srcOrd="0" destOrd="0" parTransId="{7A3FAE80-5FC3-514E-809E-FE526CCAA3F4}" sibTransId="{10F1F8B6-C04A-0F4F-8187-D3683CEB66D3}"/>
    <dgm:cxn modelId="{F95700AA-96E2-FB41-AFBE-EE8D5EE91C98}" type="presOf" srcId="{7A3FAE80-5FC3-514E-809E-FE526CCAA3F4}" destId="{5AB284AD-96B0-DB42-8C49-6B081A941B03}" srcOrd="0" destOrd="0" presId="urn:microsoft.com/office/officeart/2005/8/layout/hierarchy2"/>
    <dgm:cxn modelId="{3487388F-F8B5-094B-88D1-F4A1309EBB7D}" srcId="{BFC834A7-EAF4-5E40-80C6-A4869A256F7F}" destId="{8148B77F-08D2-E443-BD8F-58417EFB348D}" srcOrd="0" destOrd="0" parTransId="{658BFDF9-0D1A-724C-9AA0-B32F1EE1D198}" sibTransId="{FA9BDEC9-4E84-2743-977D-EE1726964FEB}"/>
    <dgm:cxn modelId="{769AC03F-58DD-9A4B-B62C-C103AF6CF034}" type="presOf" srcId="{A6BF0708-1D65-A241-B02E-B6880BD65436}" destId="{FDB14AFB-7573-CA42-860E-55E15FA131FA}" srcOrd="0" destOrd="0" presId="urn:microsoft.com/office/officeart/2005/8/layout/hierarchy2"/>
    <dgm:cxn modelId="{13A1C564-EBA8-A64A-9F92-7A46834D24B8}" type="presOf" srcId="{1A1A73FA-8395-C543-9F7D-261EA5614A64}" destId="{A0C67703-F972-5E46-A8ED-AA66346EC50C}" srcOrd="0" destOrd="0" presId="urn:microsoft.com/office/officeart/2005/8/layout/hierarchy2"/>
    <dgm:cxn modelId="{B8D604E5-E5E8-7040-801C-055D7FB33C34}" type="presOf" srcId="{3E8A2B0E-41B1-A143-A4FE-DE86971A22E3}" destId="{B6452B85-63B4-3840-A63C-F472134DFE7B}" srcOrd="0" destOrd="0" presId="urn:microsoft.com/office/officeart/2005/8/layout/hierarchy2"/>
    <dgm:cxn modelId="{5E03E1D7-B887-F749-8489-D5B97B4EC0B4}" type="presOf" srcId="{8148B77F-08D2-E443-BD8F-58417EFB348D}" destId="{0B9ADF39-BC8A-934D-98B5-B0F9D524B9C6}" srcOrd="0" destOrd="0" presId="urn:microsoft.com/office/officeart/2005/8/layout/hierarchy2"/>
    <dgm:cxn modelId="{3979C636-8298-B647-958B-56FB8F257643}" type="presOf" srcId="{F130D3F7-C7D1-AE48-BC89-DDDE510A96A6}" destId="{053705EF-F631-3C4C-882D-683171CF3D07}" srcOrd="0" destOrd="0" presId="urn:microsoft.com/office/officeart/2005/8/layout/hierarchy2"/>
    <dgm:cxn modelId="{F8F7390E-D162-154A-B934-85684FDB9278}" type="presOf" srcId="{5E50EB22-5152-4644-B116-14F86D0154CF}" destId="{7E86DE48-02EE-1B42-917D-931ACAC30AED}" srcOrd="0" destOrd="0" presId="urn:microsoft.com/office/officeart/2005/8/layout/hierarchy2"/>
    <dgm:cxn modelId="{F37C2699-ACB4-7240-8B5F-E1439829A6A1}" type="presOf" srcId="{7A3FAE80-5FC3-514E-809E-FE526CCAA3F4}" destId="{596EA8FD-67A1-F24E-8A01-41832AEA10CB}" srcOrd="1" destOrd="0" presId="urn:microsoft.com/office/officeart/2005/8/layout/hierarchy2"/>
    <dgm:cxn modelId="{6D9AF991-8D36-C64D-920C-B390EE1A96E5}" type="presOf" srcId="{658BFDF9-0D1A-724C-9AA0-B32F1EE1D198}" destId="{3AE17766-4E04-EE4B-8140-7D4FC29BF8D2}" srcOrd="1" destOrd="0" presId="urn:microsoft.com/office/officeart/2005/8/layout/hierarchy2"/>
    <dgm:cxn modelId="{A7BA73AF-0358-D643-AF3C-BCB672232A56}" type="presOf" srcId="{BFC834A7-EAF4-5E40-80C6-A4869A256F7F}" destId="{65E5934B-5E61-7B49-9D18-15A134070E38}" srcOrd="0" destOrd="0" presId="urn:microsoft.com/office/officeart/2005/8/layout/hierarchy2"/>
    <dgm:cxn modelId="{F50EA7BE-5308-FE4F-B940-A3D89BAC9BAB}" type="presOf" srcId="{BEEADD82-6F00-DC43-A4BA-E314C9DF5309}" destId="{3C0F6348-CEC6-1840-B16B-B47596DBC969}" srcOrd="1" destOrd="0" presId="urn:microsoft.com/office/officeart/2005/8/layout/hierarchy2"/>
    <dgm:cxn modelId="{C2E21C8C-D06C-C54A-B7A8-433F5883380C}" srcId="{1A1A73FA-8395-C543-9F7D-261EA5614A64}" destId="{5E50EB22-5152-4644-B116-14F86D0154CF}" srcOrd="0" destOrd="0" parTransId="{BEEADD82-6F00-DC43-A4BA-E314C9DF5309}" sibTransId="{28931D9A-A5FA-164D-87F5-880F8E89414A}"/>
    <dgm:cxn modelId="{AE98A690-5DB1-D249-B9E0-3248FBBAE814}" type="presOf" srcId="{BEEADD82-6F00-DC43-A4BA-E314C9DF5309}" destId="{452F37CB-5C83-3C4E-A81B-B4E2D36FB161}" srcOrd="0" destOrd="0" presId="urn:microsoft.com/office/officeart/2005/8/layout/hierarchy2"/>
    <dgm:cxn modelId="{56FBADB3-060C-9F46-8EC0-902851A96DEA}" type="presOf" srcId="{48231469-0DA9-2644-BCFD-9FF876167957}" destId="{2E5FD133-DF69-0A46-B58C-BDB76EA98943}" srcOrd="0" destOrd="0" presId="urn:microsoft.com/office/officeart/2005/8/layout/hierarchy2"/>
    <dgm:cxn modelId="{C0AC3FB5-18E4-0045-824A-714FF34523D9}" srcId="{A6BF0708-1D65-A241-B02E-B6880BD65436}" destId="{BFC834A7-EAF4-5E40-80C6-A4869A256F7F}" srcOrd="0" destOrd="0" parTransId="{3E8A2B0E-41B1-A143-A4FE-DE86971A22E3}" sibTransId="{18460396-A732-944D-B11F-2250273EEABE}"/>
    <dgm:cxn modelId="{D830021E-6AF5-2A40-B0DC-50A91DB60B5D}" type="presParOf" srcId="{053705EF-F631-3C4C-882D-683171CF3D07}" destId="{DFAE1F65-38B3-3F44-9BAA-B002DBA018CD}" srcOrd="0" destOrd="0" presId="urn:microsoft.com/office/officeart/2005/8/layout/hierarchy2"/>
    <dgm:cxn modelId="{D09DF506-04C3-F845-963F-94DD398878CE}" type="presParOf" srcId="{DFAE1F65-38B3-3F44-9BAA-B002DBA018CD}" destId="{2E5FD133-DF69-0A46-B58C-BDB76EA98943}" srcOrd="0" destOrd="0" presId="urn:microsoft.com/office/officeart/2005/8/layout/hierarchy2"/>
    <dgm:cxn modelId="{2606D4F5-C412-FC41-99EA-544393C622B9}" type="presParOf" srcId="{DFAE1F65-38B3-3F44-9BAA-B002DBA018CD}" destId="{DF4A522B-2704-E045-B153-179E6E02E24D}" srcOrd="1" destOrd="0" presId="urn:microsoft.com/office/officeart/2005/8/layout/hierarchy2"/>
    <dgm:cxn modelId="{E916AFD0-5C3E-924C-BE30-BE21616E4DA8}" type="presParOf" srcId="{DF4A522B-2704-E045-B153-179E6E02E24D}" destId="{5AB284AD-96B0-DB42-8C49-6B081A941B03}" srcOrd="0" destOrd="0" presId="urn:microsoft.com/office/officeart/2005/8/layout/hierarchy2"/>
    <dgm:cxn modelId="{740E4939-CF3A-7A4F-A9F8-5398B252DF06}" type="presParOf" srcId="{5AB284AD-96B0-DB42-8C49-6B081A941B03}" destId="{596EA8FD-67A1-F24E-8A01-41832AEA10CB}" srcOrd="0" destOrd="0" presId="urn:microsoft.com/office/officeart/2005/8/layout/hierarchy2"/>
    <dgm:cxn modelId="{DF33EAF8-F5ED-9842-9CA2-394F0B7ADD11}" type="presParOf" srcId="{DF4A522B-2704-E045-B153-179E6E02E24D}" destId="{D7F1468F-2771-344F-A752-829C086F6954}" srcOrd="1" destOrd="0" presId="urn:microsoft.com/office/officeart/2005/8/layout/hierarchy2"/>
    <dgm:cxn modelId="{50CA2282-3B58-A647-B44B-6A950D58614F}" type="presParOf" srcId="{D7F1468F-2771-344F-A752-829C086F6954}" destId="{A0C67703-F972-5E46-A8ED-AA66346EC50C}" srcOrd="0" destOrd="0" presId="urn:microsoft.com/office/officeart/2005/8/layout/hierarchy2"/>
    <dgm:cxn modelId="{73472C27-0144-2F43-BE44-2A1DB65CF6B2}" type="presParOf" srcId="{D7F1468F-2771-344F-A752-829C086F6954}" destId="{2B177430-718C-EA43-BB5C-35B29084F1F6}" srcOrd="1" destOrd="0" presId="urn:microsoft.com/office/officeart/2005/8/layout/hierarchy2"/>
    <dgm:cxn modelId="{6D5B929B-A89B-1842-B5A3-212FCA6C8D11}" type="presParOf" srcId="{2B177430-718C-EA43-BB5C-35B29084F1F6}" destId="{452F37CB-5C83-3C4E-A81B-B4E2D36FB161}" srcOrd="0" destOrd="0" presId="urn:microsoft.com/office/officeart/2005/8/layout/hierarchy2"/>
    <dgm:cxn modelId="{67A9B50A-BFB2-1B49-AA07-549414C42795}" type="presParOf" srcId="{452F37CB-5C83-3C4E-A81B-B4E2D36FB161}" destId="{3C0F6348-CEC6-1840-B16B-B47596DBC969}" srcOrd="0" destOrd="0" presId="urn:microsoft.com/office/officeart/2005/8/layout/hierarchy2"/>
    <dgm:cxn modelId="{BD0269B3-CE4C-0B4D-8193-D541F4955C8D}" type="presParOf" srcId="{2B177430-718C-EA43-BB5C-35B29084F1F6}" destId="{322C43F3-45E1-444F-88A3-FCDE0EA79BDF}" srcOrd="1" destOrd="0" presId="urn:microsoft.com/office/officeart/2005/8/layout/hierarchy2"/>
    <dgm:cxn modelId="{33C19923-76BC-144A-BEFB-689FDB6AF471}" type="presParOf" srcId="{322C43F3-45E1-444F-88A3-FCDE0EA79BDF}" destId="{7E86DE48-02EE-1B42-917D-931ACAC30AED}" srcOrd="0" destOrd="0" presId="urn:microsoft.com/office/officeart/2005/8/layout/hierarchy2"/>
    <dgm:cxn modelId="{531361A1-AD6F-E84E-BC9D-419B5915BB67}" type="presParOf" srcId="{322C43F3-45E1-444F-88A3-FCDE0EA79BDF}" destId="{5991CD3E-BE4E-B641-B338-5EB81BC72CC9}" srcOrd="1" destOrd="0" presId="urn:microsoft.com/office/officeart/2005/8/layout/hierarchy2"/>
    <dgm:cxn modelId="{69F7C6D5-9317-334B-8BF1-4B3F5E7D6F29}" type="presParOf" srcId="{053705EF-F631-3C4C-882D-683171CF3D07}" destId="{AEEB519F-CF4E-2740-88D7-0F4F6D60C400}" srcOrd="1" destOrd="0" presId="urn:microsoft.com/office/officeart/2005/8/layout/hierarchy2"/>
    <dgm:cxn modelId="{9AAA4F7D-9A6D-7D4B-8511-4D12768E5A5C}" type="presParOf" srcId="{AEEB519F-CF4E-2740-88D7-0F4F6D60C400}" destId="{FDB14AFB-7573-CA42-860E-55E15FA131FA}" srcOrd="0" destOrd="0" presId="urn:microsoft.com/office/officeart/2005/8/layout/hierarchy2"/>
    <dgm:cxn modelId="{7CB5BABC-D6EF-A546-8825-F28B3C406817}" type="presParOf" srcId="{AEEB519F-CF4E-2740-88D7-0F4F6D60C400}" destId="{0F177D7D-8B48-E741-8B53-69B3C1C43428}" srcOrd="1" destOrd="0" presId="urn:microsoft.com/office/officeart/2005/8/layout/hierarchy2"/>
    <dgm:cxn modelId="{042B0ECB-9627-4A41-889C-B9D5C1CD55C6}" type="presParOf" srcId="{0F177D7D-8B48-E741-8B53-69B3C1C43428}" destId="{B6452B85-63B4-3840-A63C-F472134DFE7B}" srcOrd="0" destOrd="0" presId="urn:microsoft.com/office/officeart/2005/8/layout/hierarchy2"/>
    <dgm:cxn modelId="{BE1D957C-9DB6-A346-B2CC-1E75E9076A8B}" type="presParOf" srcId="{B6452B85-63B4-3840-A63C-F472134DFE7B}" destId="{A03F3E2F-2226-694E-A88A-DC2610D8D6F4}" srcOrd="0" destOrd="0" presId="urn:microsoft.com/office/officeart/2005/8/layout/hierarchy2"/>
    <dgm:cxn modelId="{63070E9E-7425-D040-ABEB-6673D2E31D65}" type="presParOf" srcId="{0F177D7D-8B48-E741-8B53-69B3C1C43428}" destId="{3F142D2A-F92F-7846-A245-ED295078BDEB}" srcOrd="1" destOrd="0" presId="urn:microsoft.com/office/officeart/2005/8/layout/hierarchy2"/>
    <dgm:cxn modelId="{6E2FA7C7-9D98-E045-BAD9-9A6939CE1E5A}" type="presParOf" srcId="{3F142D2A-F92F-7846-A245-ED295078BDEB}" destId="{65E5934B-5E61-7B49-9D18-15A134070E38}" srcOrd="0" destOrd="0" presId="urn:microsoft.com/office/officeart/2005/8/layout/hierarchy2"/>
    <dgm:cxn modelId="{D2808084-F9A2-1846-BE6D-BE6253DF9FF2}" type="presParOf" srcId="{3F142D2A-F92F-7846-A245-ED295078BDEB}" destId="{5A305B4B-7941-FB48-A451-172D3749028D}" srcOrd="1" destOrd="0" presId="urn:microsoft.com/office/officeart/2005/8/layout/hierarchy2"/>
    <dgm:cxn modelId="{FCF464E4-2D56-2847-B948-DBE99CDEED86}" type="presParOf" srcId="{5A305B4B-7941-FB48-A451-172D3749028D}" destId="{EC7F422A-400E-7249-8811-2263F77CD8AD}" srcOrd="0" destOrd="0" presId="urn:microsoft.com/office/officeart/2005/8/layout/hierarchy2"/>
    <dgm:cxn modelId="{03274951-0223-034C-9629-102890C949B6}" type="presParOf" srcId="{EC7F422A-400E-7249-8811-2263F77CD8AD}" destId="{3AE17766-4E04-EE4B-8140-7D4FC29BF8D2}" srcOrd="0" destOrd="0" presId="urn:microsoft.com/office/officeart/2005/8/layout/hierarchy2"/>
    <dgm:cxn modelId="{F4EDB310-6D3D-3B43-9315-31EF06250C7B}" type="presParOf" srcId="{5A305B4B-7941-FB48-A451-172D3749028D}" destId="{8B3D8240-4E00-064B-928E-D480467C7059}" srcOrd="1" destOrd="0" presId="urn:microsoft.com/office/officeart/2005/8/layout/hierarchy2"/>
    <dgm:cxn modelId="{4D702C96-1D7A-9247-A6A2-445772FFA1CA}" type="presParOf" srcId="{8B3D8240-4E00-064B-928E-D480467C7059}" destId="{0B9ADF39-BC8A-934D-98B5-B0F9D524B9C6}" srcOrd="0" destOrd="0" presId="urn:microsoft.com/office/officeart/2005/8/layout/hierarchy2"/>
    <dgm:cxn modelId="{189B511A-AF13-3C4C-A5D0-7086B0221047}" type="presParOf" srcId="{8B3D8240-4E00-064B-928E-D480467C7059}" destId="{8EB84898-6BDF-4147-B4B4-DB99346A345C}" srcOrd="1" destOrd="0" presId="urn:microsoft.com/office/officeart/2005/8/layout/hierarchy2"/>
  </dgm:cxnLst>
  <dgm:bg/>
  <dgm:whole>
    <a:ln w="12700" cmpd="sng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EF12CB-ADDF-6A42-BABF-FF3779E2B601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324875-1323-A341-BC75-A58AF32CB75C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Cherwell</a:t>
          </a:r>
          <a:endParaRPr lang="en-GB" dirty="0"/>
        </a:p>
      </dgm:t>
    </dgm:pt>
    <dgm:pt modelId="{00E9A0C2-AD85-8D40-9BB4-EF17EB5B1F19}" type="parTrans" cxnId="{AF25BF1A-722D-1049-8F1E-5E7FB72250C4}">
      <dgm:prSet/>
      <dgm:spPr/>
      <dgm:t>
        <a:bodyPr/>
        <a:lstStyle/>
        <a:p>
          <a:endParaRPr lang="en-GB"/>
        </a:p>
      </dgm:t>
    </dgm:pt>
    <dgm:pt modelId="{7E1C3E5D-6281-E248-BCFC-80F53561716D}" type="sibTrans" cxnId="{AF25BF1A-722D-1049-8F1E-5E7FB72250C4}">
      <dgm:prSet/>
      <dgm:spPr/>
      <dgm:t>
        <a:bodyPr/>
        <a:lstStyle/>
        <a:p>
          <a:endParaRPr lang="en-GB"/>
        </a:p>
      </dgm:t>
    </dgm:pt>
    <dgm:pt modelId="{2AAD976A-68DB-6D4D-86A0-E208FA773BBE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Digital </a:t>
          </a:r>
          <a:r>
            <a:rPr lang="en-GB" dirty="0" err="1" smtClean="0"/>
            <a:t>Calorimetry</a:t>
          </a:r>
          <a:r>
            <a:rPr lang="en-GB" dirty="0" smtClean="0"/>
            <a:t> (DECAL)</a:t>
          </a:r>
          <a:endParaRPr lang="en-GB" dirty="0"/>
        </a:p>
      </dgm:t>
    </dgm:pt>
    <dgm:pt modelId="{7D34BB86-C966-004A-9894-084C42C2360D}" type="parTrans" cxnId="{5581585F-F424-344B-85FD-0B8B365793F4}">
      <dgm:prSet/>
      <dgm:spPr/>
      <dgm:t>
        <a:bodyPr/>
        <a:lstStyle/>
        <a:p>
          <a:endParaRPr lang="en-GB"/>
        </a:p>
      </dgm:t>
    </dgm:pt>
    <dgm:pt modelId="{86F1D98E-DC66-3A4C-AC95-4B4DC4646087}" type="sibTrans" cxnId="{5581585F-F424-344B-85FD-0B8B365793F4}">
      <dgm:prSet/>
      <dgm:spPr/>
      <dgm:t>
        <a:bodyPr/>
        <a:lstStyle/>
        <a:p>
          <a:endParaRPr lang="en-GB"/>
        </a:p>
      </dgm:t>
    </dgm:pt>
    <dgm:pt modelId="{A83C8B8A-F4AE-BB4B-A63D-C78232379E4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“4T” pixels with triggered global shutter and in-pixel CDS</a:t>
          </a:r>
          <a:endParaRPr lang="en-GB" dirty="0"/>
        </a:p>
      </dgm:t>
    </dgm:pt>
    <dgm:pt modelId="{91F9A435-9F31-0E4C-900B-9723F91AC729}" type="parTrans" cxnId="{2B3426D5-8CE3-A74B-BA91-EC7F8818BF2F}">
      <dgm:prSet/>
      <dgm:spPr/>
      <dgm:t>
        <a:bodyPr/>
        <a:lstStyle/>
        <a:p>
          <a:endParaRPr lang="en-GB"/>
        </a:p>
      </dgm:t>
    </dgm:pt>
    <dgm:pt modelId="{15374FE5-DBBB-9643-BBC5-EC7F871274AC}" type="sibTrans" cxnId="{2B3426D5-8CE3-A74B-BA91-EC7F8818BF2F}">
      <dgm:prSet/>
      <dgm:spPr/>
      <dgm:t>
        <a:bodyPr/>
        <a:lstStyle/>
        <a:p>
          <a:endParaRPr lang="en-GB"/>
        </a:p>
      </dgm:t>
    </dgm:pt>
    <dgm:pt modelId="{3A88DD61-7865-9249-8C4F-742137C7AE57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25um pixel pitch 2x2 pixel summing at column base</a:t>
          </a:r>
          <a:endParaRPr lang="en-GB" dirty="0"/>
        </a:p>
      </dgm:t>
    </dgm:pt>
    <dgm:pt modelId="{058D2F58-6695-334F-9BEA-DE9A81903062}" type="parTrans" cxnId="{4B90DCAA-D305-D54E-AD4C-E9FFB6D43F80}">
      <dgm:prSet/>
      <dgm:spPr/>
      <dgm:t>
        <a:bodyPr/>
        <a:lstStyle/>
        <a:p>
          <a:endParaRPr lang="en-GB"/>
        </a:p>
      </dgm:t>
    </dgm:pt>
    <dgm:pt modelId="{28DB1F51-15D8-964F-AC7D-9CF6051CE581}" type="sibTrans" cxnId="{4B90DCAA-D305-D54E-AD4C-E9FFB6D43F80}">
      <dgm:prSet/>
      <dgm:spPr/>
      <dgm:t>
        <a:bodyPr/>
        <a:lstStyle/>
        <a:p>
          <a:endParaRPr lang="en-GB"/>
        </a:p>
      </dgm:t>
    </dgm:pt>
    <dgm:pt modelId="{A57B6D48-84C9-B74C-9119-8580C811B09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50um pixel pitch</a:t>
          </a:r>
          <a:endParaRPr lang="en-GB" dirty="0"/>
        </a:p>
      </dgm:t>
    </dgm:pt>
    <dgm:pt modelId="{94C8743E-0D57-864D-8388-C730D785A9DC}" type="parTrans" cxnId="{24219748-9C08-9144-A0C0-ACD3AE51D858}">
      <dgm:prSet/>
      <dgm:spPr/>
      <dgm:t>
        <a:bodyPr/>
        <a:lstStyle/>
        <a:p>
          <a:endParaRPr lang="en-GB"/>
        </a:p>
      </dgm:t>
    </dgm:pt>
    <dgm:pt modelId="{B0401540-D1E7-C640-B06C-B0BBBCAC3F18}" type="sibTrans" cxnId="{24219748-9C08-9144-A0C0-ACD3AE51D858}">
      <dgm:prSet/>
      <dgm:spPr/>
      <dgm:t>
        <a:bodyPr/>
        <a:lstStyle/>
        <a:p>
          <a:endParaRPr lang="en-GB"/>
        </a:p>
      </dgm:t>
    </dgm:pt>
    <dgm:pt modelId="{8F48267D-7F57-994F-AD30-7287BCDCFF8E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Vertex/Tracking </a:t>
          </a:r>
          <a:endParaRPr lang="en-GB" dirty="0"/>
        </a:p>
      </dgm:t>
    </dgm:pt>
    <dgm:pt modelId="{8A0060E6-5D77-C444-84C5-5BF40DF0E5C6}" type="parTrans" cxnId="{36A2EDF1-3F51-E842-A22F-7B26D77E3E07}">
      <dgm:prSet/>
      <dgm:spPr/>
      <dgm:t>
        <a:bodyPr/>
        <a:lstStyle/>
        <a:p>
          <a:endParaRPr lang="en-GB"/>
        </a:p>
      </dgm:t>
    </dgm:pt>
    <dgm:pt modelId="{095EE747-2A32-F04E-B84A-620C9A8CDAE8}" type="sibTrans" cxnId="{36A2EDF1-3F51-E842-A22F-7B26D77E3E07}">
      <dgm:prSet/>
      <dgm:spPr/>
      <dgm:t>
        <a:bodyPr/>
        <a:lstStyle/>
        <a:p>
          <a:endParaRPr lang="en-GB"/>
        </a:p>
      </dgm:t>
    </dgm:pt>
    <dgm:pt modelId="{04315E8B-DCB6-414D-AEA0-CFF8CC2C16CA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Standard “4T” pixels</a:t>
          </a:r>
          <a:endParaRPr lang="en-GB" dirty="0"/>
        </a:p>
      </dgm:t>
    </dgm:pt>
    <dgm:pt modelId="{5EBC7817-FE07-4344-B476-D6207F9FF647}" type="parTrans" cxnId="{0C3BB4A6-FBD2-6742-83F4-1802A1D4BB64}">
      <dgm:prSet/>
      <dgm:spPr/>
      <dgm:t>
        <a:bodyPr/>
        <a:lstStyle/>
        <a:p>
          <a:endParaRPr lang="en-GB"/>
        </a:p>
      </dgm:t>
    </dgm:pt>
    <dgm:pt modelId="{38CBEC74-655B-A04F-9111-2CF7F2DA25AD}" type="sibTrans" cxnId="{0C3BB4A6-FBD2-6742-83F4-1802A1D4BB64}">
      <dgm:prSet/>
      <dgm:spPr/>
      <dgm:t>
        <a:bodyPr/>
        <a:lstStyle/>
        <a:p>
          <a:endParaRPr lang="en-GB"/>
        </a:p>
      </dgm:t>
    </dgm:pt>
    <dgm:pt modelId="{6599D75F-64AF-8E4E-8D4F-D634CC24429C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Reference pixel </a:t>
          </a:r>
          <a:r>
            <a:rPr lang="en-GB" dirty="0" smtClean="0"/>
            <a:t>array </a:t>
          </a:r>
          <a:r>
            <a:rPr lang="en-GB" dirty="0" smtClean="0"/>
            <a:t>12 </a:t>
          </a:r>
          <a:r>
            <a:rPr lang="en-GB" dirty="0" smtClean="0"/>
            <a:t>bit ramp ADC implemented at column base</a:t>
          </a:r>
          <a:endParaRPr lang="en-GB" dirty="0"/>
        </a:p>
      </dgm:t>
    </dgm:pt>
    <dgm:pt modelId="{690677CC-A002-E342-BF58-552ABB6AC932}" type="parTrans" cxnId="{A627A5EB-9608-0D4C-8F8C-EB51621A2FE7}">
      <dgm:prSet/>
      <dgm:spPr/>
      <dgm:t>
        <a:bodyPr/>
        <a:lstStyle/>
        <a:p>
          <a:endParaRPr lang="en-GB"/>
        </a:p>
      </dgm:t>
    </dgm:pt>
    <dgm:pt modelId="{B90F7469-7EA4-094F-B2EC-5EFE4BDFDF1A}" type="sibTrans" cxnId="{A627A5EB-9608-0D4C-8F8C-EB51621A2FE7}">
      <dgm:prSet/>
      <dgm:spPr/>
      <dgm:t>
        <a:bodyPr/>
        <a:lstStyle/>
        <a:p>
          <a:endParaRPr lang="en-GB"/>
        </a:p>
      </dgm:t>
    </dgm:pt>
    <dgm:pt modelId="{4C153784-7B09-2342-AEA5-DA3AAB08D272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en-GB" dirty="0" smtClean="0"/>
            <a:t>“</a:t>
          </a:r>
          <a:r>
            <a:rPr lang="en-GB" dirty="0" err="1" smtClean="0"/>
            <a:t>Strixel</a:t>
          </a:r>
          <a:r>
            <a:rPr lang="en-GB" dirty="0" smtClean="0"/>
            <a:t>” array </a:t>
          </a:r>
          <a:r>
            <a:rPr lang="en-GB" dirty="0" smtClean="0"/>
            <a:t>12 </a:t>
          </a:r>
          <a:r>
            <a:rPr lang="en-GB" dirty="0" smtClean="0"/>
            <a:t>bit ramp ADC embedded in pixel array</a:t>
          </a:r>
          <a:endParaRPr lang="en-GB" dirty="0"/>
        </a:p>
      </dgm:t>
    </dgm:pt>
    <dgm:pt modelId="{FC543B8E-5434-594B-88E7-FCB42E8D2310}" type="parTrans" cxnId="{734B6CB7-4E40-1F4B-BFF9-7D81B44D0A16}">
      <dgm:prSet/>
      <dgm:spPr/>
      <dgm:t>
        <a:bodyPr/>
        <a:lstStyle/>
        <a:p>
          <a:endParaRPr lang="en-GB"/>
        </a:p>
      </dgm:t>
    </dgm:pt>
    <dgm:pt modelId="{905E8787-738B-5342-9333-EAF82F17A215}" type="sibTrans" cxnId="{734B6CB7-4E40-1F4B-BFF9-7D81B44D0A16}">
      <dgm:prSet/>
      <dgm:spPr/>
      <dgm:t>
        <a:bodyPr/>
        <a:lstStyle/>
        <a:p>
          <a:endParaRPr lang="en-GB"/>
        </a:p>
      </dgm:t>
    </dgm:pt>
    <dgm:pt modelId="{B4C5310B-7F8D-5247-96F9-659FE2EE23CB}" type="pres">
      <dgm:prSet presAssocID="{D1EF12CB-ADDF-6A42-BABF-FF3779E2B60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0754A7E-2A55-9B47-AEF4-0B4A5CC2DF13}" type="pres">
      <dgm:prSet presAssocID="{E1324875-1323-A341-BC75-A58AF32CB75C}" presName="hierRoot1" presStyleCnt="0"/>
      <dgm:spPr/>
    </dgm:pt>
    <dgm:pt modelId="{D03FC231-1627-2B40-9D09-6E78FEDE7BA2}" type="pres">
      <dgm:prSet presAssocID="{E1324875-1323-A341-BC75-A58AF32CB75C}" presName="composite" presStyleCnt="0"/>
      <dgm:spPr/>
    </dgm:pt>
    <dgm:pt modelId="{1B206642-278A-5446-B080-9DA2B474FF18}" type="pres">
      <dgm:prSet presAssocID="{E1324875-1323-A341-BC75-A58AF32CB75C}" presName="background" presStyleLbl="node0" presStyleIdx="0" presStyleCn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6"/>
            </a:gs>
            <a:gs pos="100000">
              <a:schemeClr val="accent1"/>
            </a:gs>
          </a:gsLst>
          <a:lin ang="5400000" scaled="0"/>
          <a:tileRect/>
        </a:gradFill>
        <a:ln>
          <a:gradFill flip="none" rotWithShape="1">
            <a:gsLst>
              <a:gs pos="0">
                <a:schemeClr val="accent4">
                  <a:shade val="50000"/>
                  <a:shade val="75000"/>
                  <a:lumMod val="80000"/>
                </a:schemeClr>
              </a:gs>
              <a:gs pos="100000">
                <a:schemeClr val="accent1">
                  <a:lumMod val="75000"/>
                </a:schemeClr>
              </a:gs>
              <a:gs pos="34000">
                <a:schemeClr val="accent4">
                  <a:shade val="50000"/>
                  <a:shade val="75000"/>
                  <a:lumMod val="80000"/>
                </a:schemeClr>
              </a:gs>
            </a:gsLst>
            <a:lin ang="5400000" scaled="0"/>
            <a:tileRect/>
          </a:gradFill>
        </a:ln>
      </dgm:spPr>
      <dgm:t>
        <a:bodyPr/>
        <a:lstStyle/>
        <a:p>
          <a:endParaRPr lang="en-GB"/>
        </a:p>
      </dgm:t>
    </dgm:pt>
    <dgm:pt modelId="{1C3A41C9-E31E-164D-A400-BF31AE7C8FF9}" type="pres">
      <dgm:prSet presAssocID="{E1324875-1323-A341-BC75-A58AF32CB75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1EF6003-A710-2E4B-81A7-598BFB4B6986}" type="pres">
      <dgm:prSet presAssocID="{E1324875-1323-A341-BC75-A58AF32CB75C}" presName="hierChild2" presStyleCnt="0"/>
      <dgm:spPr/>
    </dgm:pt>
    <dgm:pt modelId="{96784D3C-76CF-9949-90A3-A5555FFF88FB}" type="pres">
      <dgm:prSet presAssocID="{7D34BB86-C966-004A-9894-084C42C2360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7CF28DCE-1883-854B-A52E-C21C4C8F97BC}" type="pres">
      <dgm:prSet presAssocID="{2AAD976A-68DB-6D4D-86A0-E208FA773BBE}" presName="hierRoot2" presStyleCnt="0"/>
      <dgm:spPr/>
    </dgm:pt>
    <dgm:pt modelId="{28EAF9C5-2F67-AB4F-B746-6873595CE98A}" type="pres">
      <dgm:prSet presAssocID="{2AAD976A-68DB-6D4D-86A0-E208FA773BBE}" presName="composite2" presStyleCnt="0"/>
      <dgm:spPr/>
    </dgm:pt>
    <dgm:pt modelId="{B6D3A8B0-DF45-9646-85FE-EA1B1B770605}" type="pres">
      <dgm:prSet presAssocID="{2AAD976A-68DB-6D4D-86A0-E208FA773BBE}" presName="background2" presStyleLbl="node2" presStyleIdx="0" presStyleCnt="2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</dgm:pt>
    <dgm:pt modelId="{196B7ADF-5CC2-ED4B-B7E7-F58A2C14193F}" type="pres">
      <dgm:prSet presAssocID="{2AAD976A-68DB-6D4D-86A0-E208FA773BB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FD43B4-4939-C748-B36D-9CB414896961}" type="pres">
      <dgm:prSet presAssocID="{2AAD976A-68DB-6D4D-86A0-E208FA773BBE}" presName="hierChild3" presStyleCnt="0"/>
      <dgm:spPr/>
    </dgm:pt>
    <dgm:pt modelId="{08D37581-920A-3748-8875-7C7E831BA4C1}" type="pres">
      <dgm:prSet presAssocID="{91F9A435-9F31-0E4C-900B-9723F91AC729}" presName="Name17" presStyleLbl="parChTrans1D3" presStyleIdx="0" presStyleCnt="2"/>
      <dgm:spPr/>
      <dgm:t>
        <a:bodyPr/>
        <a:lstStyle/>
        <a:p>
          <a:endParaRPr lang="en-GB"/>
        </a:p>
      </dgm:t>
    </dgm:pt>
    <dgm:pt modelId="{0AF9CBCD-9208-CF4B-A9E5-1200B003F894}" type="pres">
      <dgm:prSet presAssocID="{A83C8B8A-F4AE-BB4B-A63D-C78232379E4A}" presName="hierRoot3" presStyleCnt="0"/>
      <dgm:spPr/>
    </dgm:pt>
    <dgm:pt modelId="{CC0124C1-C3DE-4543-9325-C3D6A42AA486}" type="pres">
      <dgm:prSet presAssocID="{A83C8B8A-F4AE-BB4B-A63D-C78232379E4A}" presName="composite3" presStyleCnt="0"/>
      <dgm:spPr/>
    </dgm:pt>
    <dgm:pt modelId="{49BDE3BC-FEE5-9141-B064-1EE7E7793B9F}" type="pres">
      <dgm:prSet presAssocID="{A83C8B8A-F4AE-BB4B-A63D-C78232379E4A}" presName="background3" presStyleLbl="node3" presStyleIdx="0" presStyleCnt="2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D7DC718-1355-F94B-B0D2-D6E550A41A20}" type="pres">
      <dgm:prSet presAssocID="{A83C8B8A-F4AE-BB4B-A63D-C78232379E4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35B8C78-1CA4-CB4B-9449-A931FDA719D9}" type="pres">
      <dgm:prSet presAssocID="{A83C8B8A-F4AE-BB4B-A63D-C78232379E4A}" presName="hierChild4" presStyleCnt="0"/>
      <dgm:spPr/>
    </dgm:pt>
    <dgm:pt modelId="{70378713-ACC4-6148-B432-4A576FE2BAE6}" type="pres">
      <dgm:prSet presAssocID="{058D2F58-6695-334F-9BEA-DE9A81903062}" presName="Name23" presStyleLbl="parChTrans1D4" presStyleIdx="0" presStyleCnt="4"/>
      <dgm:spPr/>
      <dgm:t>
        <a:bodyPr/>
        <a:lstStyle/>
        <a:p>
          <a:endParaRPr lang="en-GB"/>
        </a:p>
      </dgm:t>
    </dgm:pt>
    <dgm:pt modelId="{1D89530B-1318-F848-AB84-F78DA45554FA}" type="pres">
      <dgm:prSet presAssocID="{3A88DD61-7865-9249-8C4F-742137C7AE57}" presName="hierRoot4" presStyleCnt="0"/>
      <dgm:spPr/>
    </dgm:pt>
    <dgm:pt modelId="{D92AA920-AA1B-DA43-936F-9024BB9EFD7A}" type="pres">
      <dgm:prSet presAssocID="{3A88DD61-7865-9249-8C4F-742137C7AE57}" presName="composite4" presStyleCnt="0"/>
      <dgm:spPr/>
    </dgm:pt>
    <dgm:pt modelId="{315AD830-E143-374B-9A59-9ABEAEB5AC57}" type="pres">
      <dgm:prSet presAssocID="{3A88DD61-7865-9249-8C4F-742137C7AE57}" presName="background4" presStyleLbl="node4" presStyleIdx="0" presStyleCnt="4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  <dgm:pt modelId="{1F3C75F2-0E86-C94E-BBA7-D4C71C5202AB}" type="pres">
      <dgm:prSet presAssocID="{3A88DD61-7865-9249-8C4F-742137C7AE57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102D79-F2BD-B24E-B369-DBD3C1875965}" type="pres">
      <dgm:prSet presAssocID="{3A88DD61-7865-9249-8C4F-742137C7AE57}" presName="hierChild5" presStyleCnt="0"/>
      <dgm:spPr/>
    </dgm:pt>
    <dgm:pt modelId="{5DC292E0-588A-394E-B5E3-C60590D24C74}" type="pres">
      <dgm:prSet presAssocID="{94C8743E-0D57-864D-8388-C730D785A9DC}" presName="Name23" presStyleLbl="parChTrans1D4" presStyleIdx="1" presStyleCnt="4"/>
      <dgm:spPr/>
      <dgm:t>
        <a:bodyPr/>
        <a:lstStyle/>
        <a:p>
          <a:endParaRPr lang="en-GB"/>
        </a:p>
      </dgm:t>
    </dgm:pt>
    <dgm:pt modelId="{53D8A06E-AC75-CC4C-A352-D329239E78FC}" type="pres">
      <dgm:prSet presAssocID="{A57B6D48-84C9-B74C-9119-8580C811B091}" presName="hierRoot4" presStyleCnt="0"/>
      <dgm:spPr/>
    </dgm:pt>
    <dgm:pt modelId="{8DCAF39D-2624-D24C-B846-CC367E21477B}" type="pres">
      <dgm:prSet presAssocID="{A57B6D48-84C9-B74C-9119-8580C811B091}" presName="composite4" presStyleCnt="0"/>
      <dgm:spPr/>
    </dgm:pt>
    <dgm:pt modelId="{773292DD-31E2-B149-B421-F5191C8C857D}" type="pres">
      <dgm:prSet presAssocID="{A57B6D48-84C9-B74C-9119-8580C811B091}" presName="background4" presStyleLbl="node4" presStyleIdx="1" presStyleCnt="4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19BBC8F-C41C-0044-BFC4-968BD4C31B16}" type="pres">
      <dgm:prSet presAssocID="{A57B6D48-84C9-B74C-9119-8580C811B091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AF1F60C-A4C0-074F-9A2B-DDB05EFAE45F}" type="pres">
      <dgm:prSet presAssocID="{A57B6D48-84C9-B74C-9119-8580C811B091}" presName="hierChild5" presStyleCnt="0"/>
      <dgm:spPr/>
    </dgm:pt>
    <dgm:pt modelId="{116BA619-2A2B-454C-8A27-F54217E98C68}" type="pres">
      <dgm:prSet presAssocID="{8A0060E6-5D77-C444-84C5-5BF40DF0E5C6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082C998-55B9-5C44-ADC3-318C279C349A}" type="pres">
      <dgm:prSet presAssocID="{8F48267D-7F57-994F-AD30-7287BCDCFF8E}" presName="hierRoot2" presStyleCnt="0"/>
      <dgm:spPr/>
    </dgm:pt>
    <dgm:pt modelId="{B5BE9F12-82DE-6141-B83F-B1F01733DFA3}" type="pres">
      <dgm:prSet presAssocID="{8F48267D-7F57-994F-AD30-7287BCDCFF8E}" presName="composite2" presStyleCnt="0"/>
      <dgm:spPr/>
    </dgm:pt>
    <dgm:pt modelId="{CECBBDB8-407B-CA43-8CF0-6EB333C11F1E}" type="pres">
      <dgm:prSet presAssocID="{8F48267D-7F57-994F-AD30-7287BCDCFF8E}" presName="background2" presStyleLbl="node2" presStyleIdx="1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6ED04989-30EA-6D41-A2E8-BC2C2EE76553}" type="pres">
      <dgm:prSet presAssocID="{8F48267D-7F57-994F-AD30-7287BCDCFF8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3C3F2A8-D1E7-BB47-8AAA-B2C8E665CC67}" type="pres">
      <dgm:prSet presAssocID="{8F48267D-7F57-994F-AD30-7287BCDCFF8E}" presName="hierChild3" presStyleCnt="0"/>
      <dgm:spPr/>
    </dgm:pt>
    <dgm:pt modelId="{DCDD82B7-4CD1-CD42-B694-BCB382DC01DD}" type="pres">
      <dgm:prSet presAssocID="{5EBC7817-FE07-4344-B476-D6207F9FF647}" presName="Name17" presStyleLbl="parChTrans1D3" presStyleIdx="1" presStyleCnt="2"/>
      <dgm:spPr/>
      <dgm:t>
        <a:bodyPr/>
        <a:lstStyle/>
        <a:p>
          <a:endParaRPr lang="en-GB"/>
        </a:p>
      </dgm:t>
    </dgm:pt>
    <dgm:pt modelId="{2240FFDC-719A-D64C-B833-7FDD80E45B38}" type="pres">
      <dgm:prSet presAssocID="{04315E8B-DCB6-414D-AEA0-CFF8CC2C16CA}" presName="hierRoot3" presStyleCnt="0"/>
      <dgm:spPr/>
    </dgm:pt>
    <dgm:pt modelId="{695EB1FB-D581-0541-A56B-F102AC8EE9C6}" type="pres">
      <dgm:prSet presAssocID="{04315E8B-DCB6-414D-AEA0-CFF8CC2C16CA}" presName="composite3" presStyleCnt="0"/>
      <dgm:spPr/>
    </dgm:pt>
    <dgm:pt modelId="{C7BD22CE-1EF8-2A49-BDFD-0AD969AFBB15}" type="pres">
      <dgm:prSet presAssocID="{04315E8B-DCB6-414D-AEA0-CFF8CC2C16CA}" presName="background3" presStyleLbl="node3" presStyleIdx="1" presStyleCnt="2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69E87F26-7DD3-3C4E-A029-0628C5D6AA0D}" type="pres">
      <dgm:prSet presAssocID="{04315E8B-DCB6-414D-AEA0-CFF8CC2C16CA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EDE9B7E-A991-7A44-88DF-2FFE91944A1B}" type="pres">
      <dgm:prSet presAssocID="{04315E8B-DCB6-414D-AEA0-CFF8CC2C16CA}" presName="hierChild4" presStyleCnt="0"/>
      <dgm:spPr/>
    </dgm:pt>
    <dgm:pt modelId="{C4A4E479-34C5-CD42-93D6-20B8CE72DC36}" type="pres">
      <dgm:prSet presAssocID="{690677CC-A002-E342-BF58-552ABB6AC932}" presName="Name23" presStyleLbl="parChTrans1D4" presStyleIdx="2" presStyleCnt="4"/>
      <dgm:spPr/>
      <dgm:t>
        <a:bodyPr/>
        <a:lstStyle/>
        <a:p>
          <a:endParaRPr lang="en-GB"/>
        </a:p>
      </dgm:t>
    </dgm:pt>
    <dgm:pt modelId="{52929304-A66A-6440-8427-27E3382DDD36}" type="pres">
      <dgm:prSet presAssocID="{6599D75F-64AF-8E4E-8D4F-D634CC24429C}" presName="hierRoot4" presStyleCnt="0"/>
      <dgm:spPr/>
    </dgm:pt>
    <dgm:pt modelId="{8030EE5D-DF19-2146-80E7-CC9EE30653D4}" type="pres">
      <dgm:prSet presAssocID="{6599D75F-64AF-8E4E-8D4F-D634CC24429C}" presName="composite4" presStyleCnt="0"/>
      <dgm:spPr/>
    </dgm:pt>
    <dgm:pt modelId="{D51145B5-16AF-8645-936C-32F863CF8683}" type="pres">
      <dgm:prSet presAssocID="{6599D75F-64AF-8E4E-8D4F-D634CC24429C}" presName="background4" presStyleLbl="node4" presStyleIdx="2" presStyleCnt="4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F9E9CC32-5A32-CB47-B31A-7A233A132498}" type="pres">
      <dgm:prSet presAssocID="{6599D75F-64AF-8E4E-8D4F-D634CC24429C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DCA420C-8DF1-6544-AB16-EDF84A73A96F}" type="pres">
      <dgm:prSet presAssocID="{6599D75F-64AF-8E4E-8D4F-D634CC24429C}" presName="hierChild5" presStyleCnt="0"/>
      <dgm:spPr/>
    </dgm:pt>
    <dgm:pt modelId="{8855C335-C2C1-5349-AFBF-E759068C4A3C}" type="pres">
      <dgm:prSet presAssocID="{FC543B8E-5434-594B-88E7-FCB42E8D2310}" presName="Name23" presStyleLbl="parChTrans1D4" presStyleIdx="3" presStyleCnt="4"/>
      <dgm:spPr/>
      <dgm:t>
        <a:bodyPr/>
        <a:lstStyle/>
        <a:p>
          <a:endParaRPr lang="en-GB"/>
        </a:p>
      </dgm:t>
    </dgm:pt>
    <dgm:pt modelId="{694B5AF9-AD14-8247-BA96-EE40BBFABFA9}" type="pres">
      <dgm:prSet presAssocID="{4C153784-7B09-2342-AEA5-DA3AAB08D272}" presName="hierRoot4" presStyleCnt="0"/>
      <dgm:spPr/>
    </dgm:pt>
    <dgm:pt modelId="{C84FBD82-CCA2-DC45-BB14-159F1ADB5426}" type="pres">
      <dgm:prSet presAssocID="{4C153784-7B09-2342-AEA5-DA3AAB08D272}" presName="composite4" presStyleCnt="0"/>
      <dgm:spPr/>
    </dgm:pt>
    <dgm:pt modelId="{91B37B21-9D80-6045-9513-97AE14623C59}" type="pres">
      <dgm:prSet presAssocID="{4C153784-7B09-2342-AEA5-DA3AAB08D272}" presName="background4" presStyleLbl="node4" presStyleIdx="3" presStyleCnt="4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GB"/>
        </a:p>
      </dgm:t>
    </dgm:pt>
    <dgm:pt modelId="{5D0FD155-FD6C-5A4F-A79A-D8C46B3A1E99}" type="pres">
      <dgm:prSet presAssocID="{4C153784-7B09-2342-AEA5-DA3AAB08D272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2A7EA0-5CA6-1643-A5BD-12AB7BF762C3}" type="pres">
      <dgm:prSet presAssocID="{4C153784-7B09-2342-AEA5-DA3AAB08D272}" presName="hierChild5" presStyleCnt="0"/>
      <dgm:spPr/>
    </dgm:pt>
  </dgm:ptLst>
  <dgm:cxnLst>
    <dgm:cxn modelId="{74CFF9DA-D666-2F42-9371-3F99470B7212}" type="presOf" srcId="{A57B6D48-84C9-B74C-9119-8580C811B091}" destId="{519BBC8F-C41C-0044-BFC4-968BD4C31B16}" srcOrd="0" destOrd="0" presId="urn:microsoft.com/office/officeart/2005/8/layout/hierarchy1"/>
    <dgm:cxn modelId="{5581585F-F424-344B-85FD-0B8B365793F4}" srcId="{E1324875-1323-A341-BC75-A58AF32CB75C}" destId="{2AAD976A-68DB-6D4D-86A0-E208FA773BBE}" srcOrd="0" destOrd="0" parTransId="{7D34BB86-C966-004A-9894-084C42C2360D}" sibTransId="{86F1D98E-DC66-3A4C-AC95-4B4DC4646087}"/>
    <dgm:cxn modelId="{DFFE6812-29C9-164F-A587-CFC6367B899F}" type="presOf" srcId="{FC543B8E-5434-594B-88E7-FCB42E8D2310}" destId="{8855C335-C2C1-5349-AFBF-E759068C4A3C}" srcOrd="0" destOrd="0" presId="urn:microsoft.com/office/officeart/2005/8/layout/hierarchy1"/>
    <dgm:cxn modelId="{DD76FC01-A9BE-5247-812D-A3A9A10080AF}" type="presOf" srcId="{6599D75F-64AF-8E4E-8D4F-D634CC24429C}" destId="{F9E9CC32-5A32-CB47-B31A-7A233A132498}" srcOrd="0" destOrd="0" presId="urn:microsoft.com/office/officeart/2005/8/layout/hierarchy1"/>
    <dgm:cxn modelId="{9F7E4DF8-50FA-674A-A878-818E787E41A9}" type="presOf" srcId="{3A88DD61-7865-9249-8C4F-742137C7AE57}" destId="{1F3C75F2-0E86-C94E-BBA7-D4C71C5202AB}" srcOrd="0" destOrd="0" presId="urn:microsoft.com/office/officeart/2005/8/layout/hierarchy1"/>
    <dgm:cxn modelId="{AF25BF1A-722D-1049-8F1E-5E7FB72250C4}" srcId="{D1EF12CB-ADDF-6A42-BABF-FF3779E2B601}" destId="{E1324875-1323-A341-BC75-A58AF32CB75C}" srcOrd="0" destOrd="0" parTransId="{00E9A0C2-AD85-8D40-9BB4-EF17EB5B1F19}" sibTransId="{7E1C3E5D-6281-E248-BCFC-80F53561716D}"/>
    <dgm:cxn modelId="{A627A5EB-9608-0D4C-8F8C-EB51621A2FE7}" srcId="{04315E8B-DCB6-414D-AEA0-CFF8CC2C16CA}" destId="{6599D75F-64AF-8E4E-8D4F-D634CC24429C}" srcOrd="0" destOrd="0" parTransId="{690677CC-A002-E342-BF58-552ABB6AC932}" sibTransId="{B90F7469-7EA4-094F-B2EC-5EFE4BDFDF1A}"/>
    <dgm:cxn modelId="{36A2EDF1-3F51-E842-A22F-7B26D77E3E07}" srcId="{E1324875-1323-A341-BC75-A58AF32CB75C}" destId="{8F48267D-7F57-994F-AD30-7287BCDCFF8E}" srcOrd="1" destOrd="0" parTransId="{8A0060E6-5D77-C444-84C5-5BF40DF0E5C6}" sibTransId="{095EE747-2A32-F04E-B84A-620C9A8CDAE8}"/>
    <dgm:cxn modelId="{5B2D6D10-F0B5-B541-8F31-D7E96E135DF0}" type="presOf" srcId="{8A0060E6-5D77-C444-84C5-5BF40DF0E5C6}" destId="{116BA619-2A2B-454C-8A27-F54217E98C68}" srcOrd="0" destOrd="0" presId="urn:microsoft.com/office/officeart/2005/8/layout/hierarchy1"/>
    <dgm:cxn modelId="{B6095DA5-44B9-A14E-9F28-6CD60AC8640D}" type="presOf" srcId="{91F9A435-9F31-0E4C-900B-9723F91AC729}" destId="{08D37581-920A-3748-8875-7C7E831BA4C1}" srcOrd="0" destOrd="0" presId="urn:microsoft.com/office/officeart/2005/8/layout/hierarchy1"/>
    <dgm:cxn modelId="{DDE81F32-C673-FA48-B1B9-449D4F7429CC}" type="presOf" srcId="{D1EF12CB-ADDF-6A42-BABF-FF3779E2B601}" destId="{B4C5310B-7F8D-5247-96F9-659FE2EE23CB}" srcOrd="0" destOrd="0" presId="urn:microsoft.com/office/officeart/2005/8/layout/hierarchy1"/>
    <dgm:cxn modelId="{C5AE9518-08C5-CF4F-B18F-BDD6B21C8D11}" type="presOf" srcId="{8F48267D-7F57-994F-AD30-7287BCDCFF8E}" destId="{6ED04989-30EA-6D41-A2E8-BC2C2EE76553}" srcOrd="0" destOrd="0" presId="urn:microsoft.com/office/officeart/2005/8/layout/hierarchy1"/>
    <dgm:cxn modelId="{F82758CD-38F3-8A48-BE7D-B26AF708DBFD}" type="presOf" srcId="{04315E8B-DCB6-414D-AEA0-CFF8CC2C16CA}" destId="{69E87F26-7DD3-3C4E-A029-0628C5D6AA0D}" srcOrd="0" destOrd="0" presId="urn:microsoft.com/office/officeart/2005/8/layout/hierarchy1"/>
    <dgm:cxn modelId="{4479181D-757D-194D-A7A0-59DF2EC1327B}" type="presOf" srcId="{058D2F58-6695-334F-9BEA-DE9A81903062}" destId="{70378713-ACC4-6148-B432-4A576FE2BAE6}" srcOrd="0" destOrd="0" presId="urn:microsoft.com/office/officeart/2005/8/layout/hierarchy1"/>
    <dgm:cxn modelId="{3C7C6F6E-B955-ED4B-9AB9-02C3D8A764B6}" type="presOf" srcId="{7D34BB86-C966-004A-9894-084C42C2360D}" destId="{96784D3C-76CF-9949-90A3-A5555FFF88FB}" srcOrd="0" destOrd="0" presId="urn:microsoft.com/office/officeart/2005/8/layout/hierarchy1"/>
    <dgm:cxn modelId="{3059318D-AE5F-6445-A404-BFABA8CB6620}" type="presOf" srcId="{2AAD976A-68DB-6D4D-86A0-E208FA773BBE}" destId="{196B7ADF-5CC2-ED4B-B7E7-F58A2C14193F}" srcOrd="0" destOrd="0" presId="urn:microsoft.com/office/officeart/2005/8/layout/hierarchy1"/>
    <dgm:cxn modelId="{50A63CA0-D69B-0A43-BF06-17144B112388}" type="presOf" srcId="{A83C8B8A-F4AE-BB4B-A63D-C78232379E4A}" destId="{FD7DC718-1355-F94B-B0D2-D6E550A41A20}" srcOrd="0" destOrd="0" presId="urn:microsoft.com/office/officeart/2005/8/layout/hierarchy1"/>
    <dgm:cxn modelId="{67F6B1F0-52BD-EF42-A891-7759A84BB527}" type="presOf" srcId="{4C153784-7B09-2342-AEA5-DA3AAB08D272}" destId="{5D0FD155-FD6C-5A4F-A79A-D8C46B3A1E99}" srcOrd="0" destOrd="0" presId="urn:microsoft.com/office/officeart/2005/8/layout/hierarchy1"/>
    <dgm:cxn modelId="{C42DC633-C776-B04F-A186-B304B54C37CA}" type="presOf" srcId="{690677CC-A002-E342-BF58-552ABB6AC932}" destId="{C4A4E479-34C5-CD42-93D6-20B8CE72DC36}" srcOrd="0" destOrd="0" presId="urn:microsoft.com/office/officeart/2005/8/layout/hierarchy1"/>
    <dgm:cxn modelId="{1979E264-5B6C-F74B-B546-179BA0C9F5AD}" type="presOf" srcId="{5EBC7817-FE07-4344-B476-D6207F9FF647}" destId="{DCDD82B7-4CD1-CD42-B694-BCB382DC01DD}" srcOrd="0" destOrd="0" presId="urn:microsoft.com/office/officeart/2005/8/layout/hierarchy1"/>
    <dgm:cxn modelId="{D44C0119-774C-1D49-9CD5-2EABA8363BEF}" type="presOf" srcId="{E1324875-1323-A341-BC75-A58AF32CB75C}" destId="{1C3A41C9-E31E-164D-A400-BF31AE7C8FF9}" srcOrd="0" destOrd="0" presId="urn:microsoft.com/office/officeart/2005/8/layout/hierarchy1"/>
    <dgm:cxn modelId="{9C05C056-EFF3-4D4D-A43E-842C1426C850}" type="presOf" srcId="{94C8743E-0D57-864D-8388-C730D785A9DC}" destId="{5DC292E0-588A-394E-B5E3-C60590D24C74}" srcOrd="0" destOrd="0" presId="urn:microsoft.com/office/officeart/2005/8/layout/hierarchy1"/>
    <dgm:cxn modelId="{4B90DCAA-D305-D54E-AD4C-E9FFB6D43F80}" srcId="{A83C8B8A-F4AE-BB4B-A63D-C78232379E4A}" destId="{3A88DD61-7865-9249-8C4F-742137C7AE57}" srcOrd="0" destOrd="0" parTransId="{058D2F58-6695-334F-9BEA-DE9A81903062}" sibTransId="{28DB1F51-15D8-964F-AC7D-9CF6051CE581}"/>
    <dgm:cxn modelId="{24219748-9C08-9144-A0C0-ACD3AE51D858}" srcId="{A83C8B8A-F4AE-BB4B-A63D-C78232379E4A}" destId="{A57B6D48-84C9-B74C-9119-8580C811B091}" srcOrd="1" destOrd="0" parTransId="{94C8743E-0D57-864D-8388-C730D785A9DC}" sibTransId="{B0401540-D1E7-C640-B06C-B0BBBCAC3F18}"/>
    <dgm:cxn modelId="{0C3BB4A6-FBD2-6742-83F4-1802A1D4BB64}" srcId="{8F48267D-7F57-994F-AD30-7287BCDCFF8E}" destId="{04315E8B-DCB6-414D-AEA0-CFF8CC2C16CA}" srcOrd="0" destOrd="0" parTransId="{5EBC7817-FE07-4344-B476-D6207F9FF647}" sibTransId="{38CBEC74-655B-A04F-9111-2CF7F2DA25AD}"/>
    <dgm:cxn modelId="{734B6CB7-4E40-1F4B-BFF9-7D81B44D0A16}" srcId="{04315E8B-DCB6-414D-AEA0-CFF8CC2C16CA}" destId="{4C153784-7B09-2342-AEA5-DA3AAB08D272}" srcOrd="1" destOrd="0" parTransId="{FC543B8E-5434-594B-88E7-FCB42E8D2310}" sibTransId="{905E8787-738B-5342-9333-EAF82F17A215}"/>
    <dgm:cxn modelId="{2B3426D5-8CE3-A74B-BA91-EC7F8818BF2F}" srcId="{2AAD976A-68DB-6D4D-86A0-E208FA773BBE}" destId="{A83C8B8A-F4AE-BB4B-A63D-C78232379E4A}" srcOrd="0" destOrd="0" parTransId="{91F9A435-9F31-0E4C-900B-9723F91AC729}" sibTransId="{15374FE5-DBBB-9643-BBC5-EC7F871274AC}"/>
    <dgm:cxn modelId="{8799DC82-3519-6C4F-BD49-900CBFEC6C46}" type="presParOf" srcId="{B4C5310B-7F8D-5247-96F9-659FE2EE23CB}" destId="{30754A7E-2A55-9B47-AEF4-0B4A5CC2DF13}" srcOrd="0" destOrd="0" presId="urn:microsoft.com/office/officeart/2005/8/layout/hierarchy1"/>
    <dgm:cxn modelId="{EF96B636-CD8A-ED41-AC6E-32D6D75B2A95}" type="presParOf" srcId="{30754A7E-2A55-9B47-AEF4-0B4A5CC2DF13}" destId="{D03FC231-1627-2B40-9D09-6E78FEDE7BA2}" srcOrd="0" destOrd="0" presId="urn:microsoft.com/office/officeart/2005/8/layout/hierarchy1"/>
    <dgm:cxn modelId="{481FD73C-4CB3-F54B-9041-82C230E40A8F}" type="presParOf" srcId="{D03FC231-1627-2B40-9D09-6E78FEDE7BA2}" destId="{1B206642-278A-5446-B080-9DA2B474FF18}" srcOrd="0" destOrd="0" presId="urn:microsoft.com/office/officeart/2005/8/layout/hierarchy1"/>
    <dgm:cxn modelId="{906D2E1F-6AF6-114B-BDCA-14A84C736352}" type="presParOf" srcId="{D03FC231-1627-2B40-9D09-6E78FEDE7BA2}" destId="{1C3A41C9-E31E-164D-A400-BF31AE7C8FF9}" srcOrd="1" destOrd="0" presId="urn:microsoft.com/office/officeart/2005/8/layout/hierarchy1"/>
    <dgm:cxn modelId="{33B0901B-E19E-2647-9172-6104715ED214}" type="presParOf" srcId="{30754A7E-2A55-9B47-AEF4-0B4A5CC2DF13}" destId="{71EF6003-A710-2E4B-81A7-598BFB4B6986}" srcOrd="1" destOrd="0" presId="urn:microsoft.com/office/officeart/2005/8/layout/hierarchy1"/>
    <dgm:cxn modelId="{649C291F-1477-B641-BF6D-2F351CBC661D}" type="presParOf" srcId="{71EF6003-A710-2E4B-81A7-598BFB4B6986}" destId="{96784D3C-76CF-9949-90A3-A5555FFF88FB}" srcOrd="0" destOrd="0" presId="urn:microsoft.com/office/officeart/2005/8/layout/hierarchy1"/>
    <dgm:cxn modelId="{C0DCEB11-E47E-1649-B0BF-BEECF01A6487}" type="presParOf" srcId="{71EF6003-A710-2E4B-81A7-598BFB4B6986}" destId="{7CF28DCE-1883-854B-A52E-C21C4C8F97BC}" srcOrd="1" destOrd="0" presId="urn:microsoft.com/office/officeart/2005/8/layout/hierarchy1"/>
    <dgm:cxn modelId="{247E036D-8C6B-0245-BF9D-3A3CABED4A02}" type="presParOf" srcId="{7CF28DCE-1883-854B-A52E-C21C4C8F97BC}" destId="{28EAF9C5-2F67-AB4F-B746-6873595CE98A}" srcOrd="0" destOrd="0" presId="urn:microsoft.com/office/officeart/2005/8/layout/hierarchy1"/>
    <dgm:cxn modelId="{8EC76DCA-BDA4-CC42-8349-0125920274AB}" type="presParOf" srcId="{28EAF9C5-2F67-AB4F-B746-6873595CE98A}" destId="{B6D3A8B0-DF45-9646-85FE-EA1B1B770605}" srcOrd="0" destOrd="0" presId="urn:microsoft.com/office/officeart/2005/8/layout/hierarchy1"/>
    <dgm:cxn modelId="{D798A865-9EAE-4440-8539-8F0460560F90}" type="presParOf" srcId="{28EAF9C5-2F67-AB4F-B746-6873595CE98A}" destId="{196B7ADF-5CC2-ED4B-B7E7-F58A2C14193F}" srcOrd="1" destOrd="0" presId="urn:microsoft.com/office/officeart/2005/8/layout/hierarchy1"/>
    <dgm:cxn modelId="{9C0126D6-9A67-8548-836E-EE347EAEEDDD}" type="presParOf" srcId="{7CF28DCE-1883-854B-A52E-C21C4C8F97BC}" destId="{2DFD43B4-4939-C748-B36D-9CB414896961}" srcOrd="1" destOrd="0" presId="urn:microsoft.com/office/officeart/2005/8/layout/hierarchy1"/>
    <dgm:cxn modelId="{7766EB09-FB74-6C41-BF53-FC1B756915B4}" type="presParOf" srcId="{2DFD43B4-4939-C748-B36D-9CB414896961}" destId="{08D37581-920A-3748-8875-7C7E831BA4C1}" srcOrd="0" destOrd="0" presId="urn:microsoft.com/office/officeart/2005/8/layout/hierarchy1"/>
    <dgm:cxn modelId="{F627B780-BD35-314A-90C4-96EBA3937E10}" type="presParOf" srcId="{2DFD43B4-4939-C748-B36D-9CB414896961}" destId="{0AF9CBCD-9208-CF4B-A9E5-1200B003F894}" srcOrd="1" destOrd="0" presId="urn:microsoft.com/office/officeart/2005/8/layout/hierarchy1"/>
    <dgm:cxn modelId="{44B60402-9EE9-DD44-B08A-01F5DD5ABBC6}" type="presParOf" srcId="{0AF9CBCD-9208-CF4B-A9E5-1200B003F894}" destId="{CC0124C1-C3DE-4543-9325-C3D6A42AA486}" srcOrd="0" destOrd="0" presId="urn:microsoft.com/office/officeart/2005/8/layout/hierarchy1"/>
    <dgm:cxn modelId="{FC91E16E-3067-994B-A1D5-C2FAF85103FD}" type="presParOf" srcId="{CC0124C1-C3DE-4543-9325-C3D6A42AA486}" destId="{49BDE3BC-FEE5-9141-B064-1EE7E7793B9F}" srcOrd="0" destOrd="0" presId="urn:microsoft.com/office/officeart/2005/8/layout/hierarchy1"/>
    <dgm:cxn modelId="{1F510DEA-13F1-864E-A8F6-80039CF6F323}" type="presParOf" srcId="{CC0124C1-C3DE-4543-9325-C3D6A42AA486}" destId="{FD7DC718-1355-F94B-B0D2-D6E550A41A20}" srcOrd="1" destOrd="0" presId="urn:microsoft.com/office/officeart/2005/8/layout/hierarchy1"/>
    <dgm:cxn modelId="{D70D716F-240B-E246-AF5F-0B3737A388B0}" type="presParOf" srcId="{0AF9CBCD-9208-CF4B-A9E5-1200B003F894}" destId="{635B8C78-1CA4-CB4B-9449-A931FDA719D9}" srcOrd="1" destOrd="0" presId="urn:microsoft.com/office/officeart/2005/8/layout/hierarchy1"/>
    <dgm:cxn modelId="{12DBEA14-5D4C-524F-9ABC-391C2311999E}" type="presParOf" srcId="{635B8C78-1CA4-CB4B-9449-A931FDA719D9}" destId="{70378713-ACC4-6148-B432-4A576FE2BAE6}" srcOrd="0" destOrd="0" presId="urn:microsoft.com/office/officeart/2005/8/layout/hierarchy1"/>
    <dgm:cxn modelId="{551DEC1E-3814-9C4A-88A2-DDF6C63BBEBA}" type="presParOf" srcId="{635B8C78-1CA4-CB4B-9449-A931FDA719D9}" destId="{1D89530B-1318-F848-AB84-F78DA45554FA}" srcOrd="1" destOrd="0" presId="urn:microsoft.com/office/officeart/2005/8/layout/hierarchy1"/>
    <dgm:cxn modelId="{D3D1A4B8-3D61-8F4C-8EFD-B2F4FA840D02}" type="presParOf" srcId="{1D89530B-1318-F848-AB84-F78DA45554FA}" destId="{D92AA920-AA1B-DA43-936F-9024BB9EFD7A}" srcOrd="0" destOrd="0" presId="urn:microsoft.com/office/officeart/2005/8/layout/hierarchy1"/>
    <dgm:cxn modelId="{1ABEBEA3-6274-9140-8F80-72394692AB93}" type="presParOf" srcId="{D92AA920-AA1B-DA43-936F-9024BB9EFD7A}" destId="{315AD830-E143-374B-9A59-9ABEAEB5AC57}" srcOrd="0" destOrd="0" presId="urn:microsoft.com/office/officeart/2005/8/layout/hierarchy1"/>
    <dgm:cxn modelId="{E0F964E5-B155-E24C-B6FA-867FBA15C1E6}" type="presParOf" srcId="{D92AA920-AA1B-DA43-936F-9024BB9EFD7A}" destId="{1F3C75F2-0E86-C94E-BBA7-D4C71C5202AB}" srcOrd="1" destOrd="0" presId="urn:microsoft.com/office/officeart/2005/8/layout/hierarchy1"/>
    <dgm:cxn modelId="{B82E20FE-C551-3540-9643-D723B680965C}" type="presParOf" srcId="{1D89530B-1318-F848-AB84-F78DA45554FA}" destId="{FA102D79-F2BD-B24E-B369-DBD3C1875965}" srcOrd="1" destOrd="0" presId="urn:microsoft.com/office/officeart/2005/8/layout/hierarchy1"/>
    <dgm:cxn modelId="{A80134B8-3CE8-A84B-827A-574A09918A36}" type="presParOf" srcId="{635B8C78-1CA4-CB4B-9449-A931FDA719D9}" destId="{5DC292E0-588A-394E-B5E3-C60590D24C74}" srcOrd="2" destOrd="0" presId="urn:microsoft.com/office/officeart/2005/8/layout/hierarchy1"/>
    <dgm:cxn modelId="{E98ADB18-F9F7-3344-99C1-E9DA87674FFD}" type="presParOf" srcId="{635B8C78-1CA4-CB4B-9449-A931FDA719D9}" destId="{53D8A06E-AC75-CC4C-A352-D329239E78FC}" srcOrd="3" destOrd="0" presId="urn:microsoft.com/office/officeart/2005/8/layout/hierarchy1"/>
    <dgm:cxn modelId="{6A22386E-50B7-994E-9708-DE7A873EEE74}" type="presParOf" srcId="{53D8A06E-AC75-CC4C-A352-D329239E78FC}" destId="{8DCAF39D-2624-D24C-B846-CC367E21477B}" srcOrd="0" destOrd="0" presId="urn:microsoft.com/office/officeart/2005/8/layout/hierarchy1"/>
    <dgm:cxn modelId="{0DB61388-BCB5-B04E-9EB4-042C8F02CA64}" type="presParOf" srcId="{8DCAF39D-2624-D24C-B846-CC367E21477B}" destId="{773292DD-31E2-B149-B421-F5191C8C857D}" srcOrd="0" destOrd="0" presId="urn:microsoft.com/office/officeart/2005/8/layout/hierarchy1"/>
    <dgm:cxn modelId="{2E40EAD6-6379-7C4B-BBA6-2AE484940305}" type="presParOf" srcId="{8DCAF39D-2624-D24C-B846-CC367E21477B}" destId="{519BBC8F-C41C-0044-BFC4-968BD4C31B16}" srcOrd="1" destOrd="0" presId="urn:microsoft.com/office/officeart/2005/8/layout/hierarchy1"/>
    <dgm:cxn modelId="{05F1FD0A-40E5-AD48-A65C-2F6786952A7B}" type="presParOf" srcId="{53D8A06E-AC75-CC4C-A352-D329239E78FC}" destId="{0AF1F60C-A4C0-074F-9A2B-DDB05EFAE45F}" srcOrd="1" destOrd="0" presId="urn:microsoft.com/office/officeart/2005/8/layout/hierarchy1"/>
    <dgm:cxn modelId="{16BEBA54-C3C8-0143-8567-41C27AB595D0}" type="presParOf" srcId="{71EF6003-A710-2E4B-81A7-598BFB4B6986}" destId="{116BA619-2A2B-454C-8A27-F54217E98C68}" srcOrd="2" destOrd="0" presId="urn:microsoft.com/office/officeart/2005/8/layout/hierarchy1"/>
    <dgm:cxn modelId="{1E9F1D85-2286-764E-A3C6-FF7A1920BF32}" type="presParOf" srcId="{71EF6003-A710-2E4B-81A7-598BFB4B6986}" destId="{6082C998-55B9-5C44-ADC3-318C279C349A}" srcOrd="3" destOrd="0" presId="urn:microsoft.com/office/officeart/2005/8/layout/hierarchy1"/>
    <dgm:cxn modelId="{2EB48AF2-FAEF-9343-8D37-994F7F70B0D7}" type="presParOf" srcId="{6082C998-55B9-5C44-ADC3-318C279C349A}" destId="{B5BE9F12-82DE-6141-B83F-B1F01733DFA3}" srcOrd="0" destOrd="0" presId="urn:microsoft.com/office/officeart/2005/8/layout/hierarchy1"/>
    <dgm:cxn modelId="{01A452F7-CEB5-3C4B-BC91-075A764DE54C}" type="presParOf" srcId="{B5BE9F12-82DE-6141-B83F-B1F01733DFA3}" destId="{CECBBDB8-407B-CA43-8CF0-6EB333C11F1E}" srcOrd="0" destOrd="0" presId="urn:microsoft.com/office/officeart/2005/8/layout/hierarchy1"/>
    <dgm:cxn modelId="{D442C866-6C24-A44A-B002-57548F42F621}" type="presParOf" srcId="{B5BE9F12-82DE-6141-B83F-B1F01733DFA3}" destId="{6ED04989-30EA-6D41-A2E8-BC2C2EE76553}" srcOrd="1" destOrd="0" presId="urn:microsoft.com/office/officeart/2005/8/layout/hierarchy1"/>
    <dgm:cxn modelId="{71D6E261-6774-1445-BF0C-0139EE7A58FE}" type="presParOf" srcId="{6082C998-55B9-5C44-ADC3-318C279C349A}" destId="{23C3F2A8-D1E7-BB47-8AAA-B2C8E665CC67}" srcOrd="1" destOrd="0" presId="urn:microsoft.com/office/officeart/2005/8/layout/hierarchy1"/>
    <dgm:cxn modelId="{A6F7CC71-4BE8-6846-88AA-67EEEB5D9BE2}" type="presParOf" srcId="{23C3F2A8-D1E7-BB47-8AAA-B2C8E665CC67}" destId="{DCDD82B7-4CD1-CD42-B694-BCB382DC01DD}" srcOrd="0" destOrd="0" presId="urn:microsoft.com/office/officeart/2005/8/layout/hierarchy1"/>
    <dgm:cxn modelId="{E168601E-F202-3A45-9732-61CB8E03D4D4}" type="presParOf" srcId="{23C3F2A8-D1E7-BB47-8AAA-B2C8E665CC67}" destId="{2240FFDC-719A-D64C-B833-7FDD80E45B38}" srcOrd="1" destOrd="0" presId="urn:microsoft.com/office/officeart/2005/8/layout/hierarchy1"/>
    <dgm:cxn modelId="{BEA566F4-66F8-F34F-A536-651E72A5C028}" type="presParOf" srcId="{2240FFDC-719A-D64C-B833-7FDD80E45B38}" destId="{695EB1FB-D581-0541-A56B-F102AC8EE9C6}" srcOrd="0" destOrd="0" presId="urn:microsoft.com/office/officeart/2005/8/layout/hierarchy1"/>
    <dgm:cxn modelId="{A9F1E8D8-C66A-444E-B66A-CC2CB8E7275A}" type="presParOf" srcId="{695EB1FB-D581-0541-A56B-F102AC8EE9C6}" destId="{C7BD22CE-1EF8-2A49-BDFD-0AD969AFBB15}" srcOrd="0" destOrd="0" presId="urn:microsoft.com/office/officeart/2005/8/layout/hierarchy1"/>
    <dgm:cxn modelId="{3CA59C75-8DE1-9D4D-8B81-6D35004283BD}" type="presParOf" srcId="{695EB1FB-D581-0541-A56B-F102AC8EE9C6}" destId="{69E87F26-7DD3-3C4E-A029-0628C5D6AA0D}" srcOrd="1" destOrd="0" presId="urn:microsoft.com/office/officeart/2005/8/layout/hierarchy1"/>
    <dgm:cxn modelId="{BA533700-1836-7E4F-85CA-1675E51DF807}" type="presParOf" srcId="{2240FFDC-719A-D64C-B833-7FDD80E45B38}" destId="{3EDE9B7E-A991-7A44-88DF-2FFE91944A1B}" srcOrd="1" destOrd="0" presId="urn:microsoft.com/office/officeart/2005/8/layout/hierarchy1"/>
    <dgm:cxn modelId="{4BAD42E9-A1B3-E147-A84E-2212CF978713}" type="presParOf" srcId="{3EDE9B7E-A991-7A44-88DF-2FFE91944A1B}" destId="{C4A4E479-34C5-CD42-93D6-20B8CE72DC36}" srcOrd="0" destOrd="0" presId="urn:microsoft.com/office/officeart/2005/8/layout/hierarchy1"/>
    <dgm:cxn modelId="{98A11899-FFC9-E043-B13D-C4E0CA470B58}" type="presParOf" srcId="{3EDE9B7E-A991-7A44-88DF-2FFE91944A1B}" destId="{52929304-A66A-6440-8427-27E3382DDD36}" srcOrd="1" destOrd="0" presId="urn:microsoft.com/office/officeart/2005/8/layout/hierarchy1"/>
    <dgm:cxn modelId="{DFBAF92D-BE7E-4445-B4D1-69A8F6CFD09A}" type="presParOf" srcId="{52929304-A66A-6440-8427-27E3382DDD36}" destId="{8030EE5D-DF19-2146-80E7-CC9EE30653D4}" srcOrd="0" destOrd="0" presId="urn:microsoft.com/office/officeart/2005/8/layout/hierarchy1"/>
    <dgm:cxn modelId="{E038FA40-ED59-024D-BE79-172DB9BFBCC8}" type="presParOf" srcId="{8030EE5D-DF19-2146-80E7-CC9EE30653D4}" destId="{D51145B5-16AF-8645-936C-32F863CF8683}" srcOrd="0" destOrd="0" presId="urn:microsoft.com/office/officeart/2005/8/layout/hierarchy1"/>
    <dgm:cxn modelId="{E60A1096-E634-8B42-A607-8E2BD70E671B}" type="presParOf" srcId="{8030EE5D-DF19-2146-80E7-CC9EE30653D4}" destId="{F9E9CC32-5A32-CB47-B31A-7A233A132498}" srcOrd="1" destOrd="0" presId="urn:microsoft.com/office/officeart/2005/8/layout/hierarchy1"/>
    <dgm:cxn modelId="{0D9F4397-11D1-AB4B-A0DF-A2412B1C5A15}" type="presParOf" srcId="{52929304-A66A-6440-8427-27E3382DDD36}" destId="{6DCA420C-8DF1-6544-AB16-EDF84A73A96F}" srcOrd="1" destOrd="0" presId="urn:microsoft.com/office/officeart/2005/8/layout/hierarchy1"/>
    <dgm:cxn modelId="{BEA83AB9-E162-A54F-9AB9-89FE98D8CD02}" type="presParOf" srcId="{3EDE9B7E-A991-7A44-88DF-2FFE91944A1B}" destId="{8855C335-C2C1-5349-AFBF-E759068C4A3C}" srcOrd="2" destOrd="0" presId="urn:microsoft.com/office/officeart/2005/8/layout/hierarchy1"/>
    <dgm:cxn modelId="{042AAB25-F087-3442-8832-C70F7839D4DE}" type="presParOf" srcId="{3EDE9B7E-A991-7A44-88DF-2FFE91944A1B}" destId="{694B5AF9-AD14-8247-BA96-EE40BBFABFA9}" srcOrd="3" destOrd="0" presId="urn:microsoft.com/office/officeart/2005/8/layout/hierarchy1"/>
    <dgm:cxn modelId="{25339855-0A4D-724D-AD79-E1F499EDB937}" type="presParOf" srcId="{694B5AF9-AD14-8247-BA96-EE40BBFABFA9}" destId="{C84FBD82-CCA2-DC45-BB14-159F1ADB5426}" srcOrd="0" destOrd="0" presId="urn:microsoft.com/office/officeart/2005/8/layout/hierarchy1"/>
    <dgm:cxn modelId="{37A10D19-7D25-F640-8740-FEF79FCA163E}" type="presParOf" srcId="{C84FBD82-CCA2-DC45-BB14-159F1ADB5426}" destId="{91B37B21-9D80-6045-9513-97AE14623C59}" srcOrd="0" destOrd="0" presId="urn:microsoft.com/office/officeart/2005/8/layout/hierarchy1"/>
    <dgm:cxn modelId="{A1B34F62-AB1E-2345-8B38-53F3964061C1}" type="presParOf" srcId="{C84FBD82-CCA2-DC45-BB14-159F1ADB5426}" destId="{5D0FD155-FD6C-5A4F-A79A-D8C46B3A1E99}" srcOrd="1" destOrd="0" presId="urn:microsoft.com/office/officeart/2005/8/layout/hierarchy1"/>
    <dgm:cxn modelId="{869FDE79-394D-7A45-A189-DB39681AB681}" type="presParOf" srcId="{694B5AF9-AD14-8247-BA96-EE40BBFABFA9}" destId="{092A7EA0-5CA6-1643-A5BD-12AB7BF762C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FD133-DF69-0A46-B58C-BDB76EA98943}">
      <dsp:nvSpPr>
        <dsp:cNvPr id="0" name=""/>
        <dsp:cNvSpPr/>
      </dsp:nvSpPr>
      <dsp:spPr>
        <a:xfrm>
          <a:off x="260842" y="89723"/>
          <a:ext cx="3696467" cy="1295995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accent6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TPAC</a:t>
          </a:r>
          <a:br>
            <a:rPr lang="en-GB" sz="2100" kern="1200" dirty="0" smtClean="0"/>
          </a:br>
          <a:r>
            <a:rPr lang="en-GB" sz="2100" kern="1200" dirty="0" smtClean="0"/>
            <a:t>Digital </a:t>
          </a:r>
          <a:r>
            <a:rPr lang="en-GB" sz="2100" kern="1200" dirty="0" err="1" smtClean="0"/>
            <a:t>Calorimiter</a:t>
          </a:r>
          <a:r>
            <a:rPr lang="en-GB" sz="2100" kern="1200" dirty="0" smtClean="0"/>
            <a:t> using INMAPS CMOS technology</a:t>
          </a:r>
          <a:endParaRPr lang="en-GB" sz="2100" kern="1200" dirty="0"/>
        </a:p>
      </dsp:txBody>
      <dsp:txXfrm>
        <a:off x="298800" y="127681"/>
        <a:ext cx="3620551" cy="1220079"/>
      </dsp:txXfrm>
    </dsp:sp>
    <dsp:sp modelId="{5AB284AD-96B0-DB42-8C49-6B081A941B03}">
      <dsp:nvSpPr>
        <dsp:cNvPr id="0" name=""/>
        <dsp:cNvSpPr/>
      </dsp:nvSpPr>
      <dsp:spPr>
        <a:xfrm rot="3012766">
          <a:off x="3785562" y="1077713"/>
          <a:ext cx="953988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953988" y="2654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238706" y="1080406"/>
        <a:ext cx="47699" cy="47699"/>
      </dsp:txXfrm>
    </dsp:sp>
    <dsp:sp modelId="{A0C67703-F972-5E46-A8ED-AA66346EC50C}">
      <dsp:nvSpPr>
        <dsp:cNvPr id="0" name=""/>
        <dsp:cNvSpPr/>
      </dsp:nvSpPr>
      <dsp:spPr>
        <a:xfrm>
          <a:off x="4567803" y="1038821"/>
          <a:ext cx="1727878" cy="863939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accent6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 dirty="0"/>
        </a:p>
      </dsp:txBody>
      <dsp:txXfrm>
        <a:off x="4593107" y="1064125"/>
        <a:ext cx="1677270" cy="813331"/>
      </dsp:txXfrm>
    </dsp:sp>
    <dsp:sp modelId="{452F37CB-5C83-3C4E-A81B-B4E2D36FB161}">
      <dsp:nvSpPr>
        <dsp:cNvPr id="0" name=""/>
        <dsp:cNvSpPr/>
      </dsp:nvSpPr>
      <dsp:spPr>
        <a:xfrm rot="17859760">
          <a:off x="5992183" y="942493"/>
          <a:ext cx="1133016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1133016" y="2654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530366" y="940711"/>
        <a:ext cx="56650" cy="56650"/>
      </dsp:txXfrm>
    </dsp:sp>
    <dsp:sp modelId="{7E86DE48-02EE-1B42-917D-931ACAC30AED}">
      <dsp:nvSpPr>
        <dsp:cNvPr id="0" name=""/>
        <dsp:cNvSpPr/>
      </dsp:nvSpPr>
      <dsp:spPr>
        <a:xfrm>
          <a:off x="6821701" y="35312"/>
          <a:ext cx="1727878" cy="863939"/>
        </a:xfrm>
        <a:prstGeom prst="roundRect">
          <a:avLst>
            <a:gd name="adj" fmla="val 10000"/>
          </a:avLst>
        </a:prstGeom>
        <a:solidFill>
          <a:schemeClr val="accent6"/>
        </a:solidFill>
        <a:ln w="15875" cap="flat" cmpd="sng" algn="ctr">
          <a:solidFill>
            <a:schemeClr val="accent6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Linear </a:t>
          </a:r>
          <a:r>
            <a:rPr lang="en-GB" sz="2100" kern="1200" dirty="0" err="1" smtClean="0"/>
            <a:t>Colider</a:t>
          </a:r>
          <a:r>
            <a:rPr lang="en-GB" sz="2100" kern="1200" dirty="0" smtClean="0"/>
            <a:t>?</a:t>
          </a:r>
          <a:endParaRPr lang="en-GB" sz="2100" kern="1200" dirty="0"/>
        </a:p>
      </dsp:txBody>
      <dsp:txXfrm>
        <a:off x="6847005" y="60616"/>
        <a:ext cx="1677270" cy="813331"/>
      </dsp:txXfrm>
    </dsp:sp>
    <dsp:sp modelId="{FDB14AFB-7573-CA42-860E-55E15FA131FA}">
      <dsp:nvSpPr>
        <dsp:cNvPr id="0" name=""/>
        <dsp:cNvSpPr/>
      </dsp:nvSpPr>
      <dsp:spPr>
        <a:xfrm>
          <a:off x="268306" y="1475931"/>
          <a:ext cx="3706022" cy="12959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FORTIS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4T CMOS sensor for tracking and </a:t>
          </a:r>
          <a:r>
            <a:rPr lang="en-GB" sz="2100" kern="1200" dirty="0" err="1" smtClean="0"/>
            <a:t>vertexing</a:t>
          </a:r>
          <a:endParaRPr lang="en-GB" sz="2100" kern="1200" dirty="0"/>
        </a:p>
      </dsp:txBody>
      <dsp:txXfrm>
        <a:off x="306264" y="1513889"/>
        <a:ext cx="3630106" cy="1220079"/>
      </dsp:txXfrm>
    </dsp:sp>
    <dsp:sp modelId="{B6452B85-63B4-3840-A63C-F472134DFE7B}">
      <dsp:nvSpPr>
        <dsp:cNvPr id="0" name=""/>
        <dsp:cNvSpPr/>
      </dsp:nvSpPr>
      <dsp:spPr>
        <a:xfrm rot="18718173">
          <a:off x="3827701" y="1768289"/>
          <a:ext cx="885261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885261" y="2654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248200" y="1772701"/>
        <a:ext cx="44263" cy="44263"/>
      </dsp:txXfrm>
    </dsp:sp>
    <dsp:sp modelId="{65E5934B-5E61-7B49-9D18-15A134070E38}">
      <dsp:nvSpPr>
        <dsp:cNvPr id="0" name=""/>
        <dsp:cNvSpPr/>
      </dsp:nvSpPr>
      <dsp:spPr>
        <a:xfrm>
          <a:off x="4566334" y="1033767"/>
          <a:ext cx="1727878" cy="863939"/>
        </a:xfrm>
        <a:prstGeom prst="roundRect">
          <a:avLst>
            <a:gd name="adj" fmla="val 10000"/>
          </a:avLst>
        </a:prstGeom>
        <a:gradFill rotWithShape="0">
          <a:gsLst>
            <a:gs pos="99000">
              <a:schemeClr val="accent1"/>
            </a:gs>
            <a:gs pos="100000">
              <a:schemeClr val="accent1"/>
            </a:gs>
            <a:gs pos="0">
              <a:schemeClr val="accent6"/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CHERWELL</a:t>
          </a:r>
          <a:endParaRPr lang="en-GB" sz="2100" kern="1200" dirty="0"/>
        </a:p>
      </dsp:txBody>
      <dsp:txXfrm>
        <a:off x="4591638" y="1059071"/>
        <a:ext cx="1677270" cy="813331"/>
      </dsp:txXfrm>
    </dsp:sp>
    <dsp:sp modelId="{EC7F422A-400E-7249-8811-2263F77CD8AD}">
      <dsp:nvSpPr>
        <dsp:cNvPr id="0" name=""/>
        <dsp:cNvSpPr/>
      </dsp:nvSpPr>
      <dsp:spPr>
        <a:xfrm rot="3716580">
          <a:off x="5997216" y="1934036"/>
          <a:ext cx="1121481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1121481" y="2654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529920" y="1932542"/>
        <a:ext cx="56074" cy="56074"/>
      </dsp:txXfrm>
    </dsp:sp>
    <dsp:sp modelId="{0B9ADF39-BC8A-934D-98B5-B0F9D524B9C6}">
      <dsp:nvSpPr>
        <dsp:cNvPr id="0" name=""/>
        <dsp:cNvSpPr/>
      </dsp:nvSpPr>
      <dsp:spPr>
        <a:xfrm>
          <a:off x="6821701" y="2023452"/>
          <a:ext cx="1727878" cy="8639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err="1" smtClean="0"/>
            <a:t>SuperB</a:t>
          </a:r>
          <a:r>
            <a:rPr lang="en-GB" sz="2100" kern="1200" dirty="0" smtClean="0"/>
            <a:t>?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Alice?</a:t>
          </a:r>
          <a:endParaRPr lang="en-GB" sz="2100" kern="1200" dirty="0"/>
        </a:p>
      </dsp:txBody>
      <dsp:txXfrm>
        <a:off x="6847005" y="2048756"/>
        <a:ext cx="1677270" cy="8133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5C335-C2C1-5349-AFBF-E759068C4A3C}">
      <dsp:nvSpPr>
        <dsp:cNvPr id="0" name=""/>
        <dsp:cNvSpPr/>
      </dsp:nvSpPr>
      <dsp:spPr>
        <a:xfrm>
          <a:off x="5903639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847204" y="274763"/>
              </a:lnTo>
              <a:lnTo>
                <a:pt x="847204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4E479-34C5-CD42-93D6-20B8CE72DC36}">
      <dsp:nvSpPr>
        <dsp:cNvPr id="0" name=""/>
        <dsp:cNvSpPr/>
      </dsp:nvSpPr>
      <dsp:spPr>
        <a:xfrm>
          <a:off x="5056435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847204" y="0"/>
              </a:moveTo>
              <a:lnTo>
                <a:pt x="847204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DD82B7-4CD1-CD42-B694-BCB382DC01DD}">
      <dsp:nvSpPr>
        <dsp:cNvPr id="0" name=""/>
        <dsp:cNvSpPr/>
      </dsp:nvSpPr>
      <dsp:spPr>
        <a:xfrm>
          <a:off x="5857919" y="2165752"/>
          <a:ext cx="91440" cy="4031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6BA619-2A2B-454C-8A27-F54217E98C68}">
      <dsp:nvSpPr>
        <dsp:cNvPr id="0" name=""/>
        <dsp:cNvSpPr/>
      </dsp:nvSpPr>
      <dsp:spPr>
        <a:xfrm>
          <a:off x="4209231" y="882238"/>
          <a:ext cx="1694408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1694408" y="274763"/>
              </a:lnTo>
              <a:lnTo>
                <a:pt x="1694408" y="40319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292E0-588A-394E-B5E3-C60590D24C74}">
      <dsp:nvSpPr>
        <dsp:cNvPr id="0" name=""/>
        <dsp:cNvSpPr/>
      </dsp:nvSpPr>
      <dsp:spPr>
        <a:xfrm>
          <a:off x="2514823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63"/>
              </a:lnTo>
              <a:lnTo>
                <a:pt x="847204" y="274763"/>
              </a:lnTo>
              <a:lnTo>
                <a:pt x="847204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378713-ACC4-6148-B432-4A576FE2BAE6}">
      <dsp:nvSpPr>
        <dsp:cNvPr id="0" name=""/>
        <dsp:cNvSpPr/>
      </dsp:nvSpPr>
      <dsp:spPr>
        <a:xfrm>
          <a:off x="1667619" y="3449267"/>
          <a:ext cx="847204" cy="403192"/>
        </a:xfrm>
        <a:custGeom>
          <a:avLst/>
          <a:gdLst/>
          <a:ahLst/>
          <a:cxnLst/>
          <a:rect l="0" t="0" r="0" b="0"/>
          <a:pathLst>
            <a:path>
              <a:moveTo>
                <a:pt x="847204" y="0"/>
              </a:moveTo>
              <a:lnTo>
                <a:pt x="847204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37581-920A-3748-8875-7C7E831BA4C1}">
      <dsp:nvSpPr>
        <dsp:cNvPr id="0" name=""/>
        <dsp:cNvSpPr/>
      </dsp:nvSpPr>
      <dsp:spPr>
        <a:xfrm>
          <a:off x="2469103" y="2165752"/>
          <a:ext cx="91440" cy="4031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319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784D3C-76CF-9949-90A3-A5555FFF88FB}">
      <dsp:nvSpPr>
        <dsp:cNvPr id="0" name=""/>
        <dsp:cNvSpPr/>
      </dsp:nvSpPr>
      <dsp:spPr>
        <a:xfrm>
          <a:off x="2514823" y="882238"/>
          <a:ext cx="1694408" cy="403192"/>
        </a:xfrm>
        <a:custGeom>
          <a:avLst/>
          <a:gdLst/>
          <a:ahLst/>
          <a:cxnLst/>
          <a:rect l="0" t="0" r="0" b="0"/>
          <a:pathLst>
            <a:path>
              <a:moveTo>
                <a:pt x="1694408" y="0"/>
              </a:moveTo>
              <a:lnTo>
                <a:pt x="1694408" y="274763"/>
              </a:lnTo>
              <a:lnTo>
                <a:pt x="0" y="274763"/>
              </a:lnTo>
              <a:lnTo>
                <a:pt x="0" y="40319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06642-278A-5446-B080-9DA2B474FF18}">
      <dsp:nvSpPr>
        <dsp:cNvPr id="0" name=""/>
        <dsp:cNvSpPr/>
      </dsp:nvSpPr>
      <dsp:spPr>
        <a:xfrm>
          <a:off x="3516064" y="1916"/>
          <a:ext cx="1386333" cy="88032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6"/>
            </a:gs>
            <a:gs pos="100000">
              <a:schemeClr val="accent1"/>
            </a:gs>
          </a:gsLst>
          <a:lin ang="5400000" scaled="0"/>
          <a:tileRect/>
        </a:gradFill>
        <a:ln w="15875" cap="flat" cmpd="sng" algn="ctr">
          <a:gradFill flip="none" rotWithShape="1">
            <a:gsLst>
              <a:gs pos="0">
                <a:schemeClr val="accent4">
                  <a:shade val="50000"/>
                  <a:shade val="75000"/>
                  <a:lumMod val="80000"/>
                </a:schemeClr>
              </a:gs>
              <a:gs pos="100000">
                <a:schemeClr val="accent1">
                  <a:lumMod val="75000"/>
                </a:schemeClr>
              </a:gs>
              <a:gs pos="34000">
                <a:schemeClr val="accent4">
                  <a:shade val="50000"/>
                  <a:shade val="75000"/>
                  <a:lumMod val="80000"/>
                </a:schemeClr>
              </a:gs>
            </a:gsLst>
            <a:lin ang="5400000" scaled="0"/>
            <a:tileRect/>
          </a:gra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1C3A41C9-E31E-164D-A400-BF31AE7C8FF9}">
      <dsp:nvSpPr>
        <dsp:cNvPr id="0" name=""/>
        <dsp:cNvSpPr/>
      </dsp:nvSpPr>
      <dsp:spPr>
        <a:xfrm>
          <a:off x="3670101" y="148251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4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Cherwell</a:t>
          </a:r>
          <a:endParaRPr lang="en-GB" sz="1200" kern="1200" dirty="0"/>
        </a:p>
      </dsp:txBody>
      <dsp:txXfrm>
        <a:off x="3695885" y="174035"/>
        <a:ext cx="1334765" cy="828754"/>
      </dsp:txXfrm>
    </dsp:sp>
    <dsp:sp modelId="{B6D3A8B0-DF45-9646-85FE-EA1B1B770605}">
      <dsp:nvSpPr>
        <dsp:cNvPr id="0" name=""/>
        <dsp:cNvSpPr/>
      </dsp:nvSpPr>
      <dsp:spPr>
        <a:xfrm>
          <a:off x="1821656" y="1285430"/>
          <a:ext cx="1386333" cy="88032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96000"/>
                <a:satMod val="120000"/>
                <a:lumMod val="120000"/>
              </a:schemeClr>
            </a:gs>
            <a:gs pos="100000">
              <a:schemeClr val="accent6"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196B7ADF-5CC2-ED4B-B7E7-F58A2C14193F}">
      <dsp:nvSpPr>
        <dsp:cNvPr id="0" name=""/>
        <dsp:cNvSpPr/>
      </dsp:nvSpPr>
      <dsp:spPr>
        <a:xfrm>
          <a:off x="1975693" y="1431765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6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Digital </a:t>
          </a:r>
          <a:r>
            <a:rPr lang="en-GB" sz="1200" kern="1200" dirty="0" err="1" smtClean="0"/>
            <a:t>Calorimetry</a:t>
          </a:r>
          <a:r>
            <a:rPr lang="en-GB" sz="1200" kern="1200" dirty="0" smtClean="0"/>
            <a:t> (DECAL)</a:t>
          </a:r>
          <a:endParaRPr lang="en-GB" sz="1200" kern="1200" dirty="0"/>
        </a:p>
      </dsp:txBody>
      <dsp:txXfrm>
        <a:off x="2001477" y="1457549"/>
        <a:ext cx="1334765" cy="828754"/>
      </dsp:txXfrm>
    </dsp:sp>
    <dsp:sp modelId="{49BDE3BC-FEE5-9141-B064-1EE7E7793B9F}">
      <dsp:nvSpPr>
        <dsp:cNvPr id="0" name=""/>
        <dsp:cNvSpPr/>
      </dsp:nvSpPr>
      <dsp:spPr>
        <a:xfrm>
          <a:off x="1821656" y="2568944"/>
          <a:ext cx="1386333" cy="880322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</dsp:sp>
    <dsp:sp modelId="{FD7DC718-1355-F94B-B0D2-D6E550A41A20}">
      <dsp:nvSpPr>
        <dsp:cNvPr id="0" name=""/>
        <dsp:cNvSpPr/>
      </dsp:nvSpPr>
      <dsp:spPr>
        <a:xfrm>
          <a:off x="1975693" y="2715280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6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“4T” pixels with triggered global shutter and in-pixel CDS</a:t>
          </a:r>
          <a:endParaRPr lang="en-GB" sz="1200" kern="1200" dirty="0"/>
        </a:p>
      </dsp:txBody>
      <dsp:txXfrm>
        <a:off x="2001477" y="2741064"/>
        <a:ext cx="1334765" cy="828754"/>
      </dsp:txXfrm>
    </dsp:sp>
    <dsp:sp modelId="{315AD830-E143-374B-9A59-9ABEAEB5AC57}">
      <dsp:nvSpPr>
        <dsp:cNvPr id="0" name=""/>
        <dsp:cNvSpPr/>
      </dsp:nvSpPr>
      <dsp:spPr>
        <a:xfrm>
          <a:off x="974452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2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1F3C75F2-0E86-C94E-BBA7-D4C71C5202AB}">
      <dsp:nvSpPr>
        <dsp:cNvPr id="0" name=""/>
        <dsp:cNvSpPr/>
      </dsp:nvSpPr>
      <dsp:spPr>
        <a:xfrm>
          <a:off x="1128489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2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25um pixel pitch 2x2 pixel summing at column base</a:t>
          </a:r>
          <a:endParaRPr lang="en-GB" sz="1200" kern="1200" dirty="0"/>
        </a:p>
      </dsp:txBody>
      <dsp:txXfrm>
        <a:off x="1154273" y="4024578"/>
        <a:ext cx="1334765" cy="828754"/>
      </dsp:txXfrm>
    </dsp:sp>
    <dsp:sp modelId="{773292DD-31E2-B149-B421-F5191C8C857D}">
      <dsp:nvSpPr>
        <dsp:cNvPr id="0" name=""/>
        <dsp:cNvSpPr/>
      </dsp:nvSpPr>
      <dsp:spPr>
        <a:xfrm>
          <a:off x="2668860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3"/>
        </a:solidFill>
        <a:ln w="15875" cap="flat" cmpd="sng" algn="ctr">
          <a:solidFill>
            <a:schemeClr val="accent3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</dsp:sp>
    <dsp:sp modelId="{519BBC8F-C41C-0044-BFC4-968BD4C31B16}">
      <dsp:nvSpPr>
        <dsp:cNvPr id="0" name=""/>
        <dsp:cNvSpPr/>
      </dsp:nvSpPr>
      <dsp:spPr>
        <a:xfrm>
          <a:off x="2822897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3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50um pixel pitch</a:t>
          </a:r>
          <a:endParaRPr lang="en-GB" sz="1200" kern="1200" dirty="0"/>
        </a:p>
      </dsp:txBody>
      <dsp:txXfrm>
        <a:off x="2848681" y="4024578"/>
        <a:ext cx="1334765" cy="828754"/>
      </dsp:txXfrm>
    </dsp:sp>
    <dsp:sp modelId="{CECBBDB8-407B-CA43-8CF0-6EB333C11F1E}">
      <dsp:nvSpPr>
        <dsp:cNvPr id="0" name=""/>
        <dsp:cNvSpPr/>
      </dsp:nvSpPr>
      <dsp:spPr>
        <a:xfrm>
          <a:off x="5210472" y="1285430"/>
          <a:ext cx="1386333" cy="880322"/>
        </a:xfrm>
        <a:prstGeom prst="roundRect">
          <a:avLst>
            <a:gd name="adj" fmla="val 10000"/>
          </a:avLst>
        </a:prstGeom>
        <a:solidFill>
          <a:schemeClr val="accent1"/>
        </a:solidFill>
        <a:ln w="15875" cap="flat" cmpd="sng" algn="ctr">
          <a:solidFill>
            <a:schemeClr val="accent1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ED04989-30EA-6D41-A2E8-BC2C2EE76553}">
      <dsp:nvSpPr>
        <dsp:cNvPr id="0" name=""/>
        <dsp:cNvSpPr/>
      </dsp:nvSpPr>
      <dsp:spPr>
        <a:xfrm>
          <a:off x="5364509" y="1431765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1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Vertex/Tracking </a:t>
          </a:r>
          <a:endParaRPr lang="en-GB" sz="1200" kern="1200" dirty="0"/>
        </a:p>
      </dsp:txBody>
      <dsp:txXfrm>
        <a:off x="5390293" y="1457549"/>
        <a:ext cx="1334765" cy="828754"/>
      </dsp:txXfrm>
    </dsp:sp>
    <dsp:sp modelId="{C7BD22CE-1EF8-2A49-BDFD-0AD969AFBB15}">
      <dsp:nvSpPr>
        <dsp:cNvPr id="0" name=""/>
        <dsp:cNvSpPr/>
      </dsp:nvSpPr>
      <dsp:spPr>
        <a:xfrm>
          <a:off x="5210472" y="2568944"/>
          <a:ext cx="1386333" cy="880322"/>
        </a:xfrm>
        <a:prstGeom prst="roundRect">
          <a:avLst>
            <a:gd name="adj" fmla="val 10000"/>
          </a:avLst>
        </a:prstGeom>
        <a:solidFill>
          <a:schemeClr val="accent1"/>
        </a:solidFill>
        <a:ln w="15875" cap="flat" cmpd="sng" algn="ctr">
          <a:solidFill>
            <a:schemeClr val="accent1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9E87F26-7DD3-3C4E-A029-0628C5D6AA0D}">
      <dsp:nvSpPr>
        <dsp:cNvPr id="0" name=""/>
        <dsp:cNvSpPr/>
      </dsp:nvSpPr>
      <dsp:spPr>
        <a:xfrm>
          <a:off x="5364509" y="2715280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1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Standard “4T” pixels</a:t>
          </a:r>
          <a:endParaRPr lang="en-GB" sz="1200" kern="1200" dirty="0"/>
        </a:p>
      </dsp:txBody>
      <dsp:txXfrm>
        <a:off x="5390293" y="2741064"/>
        <a:ext cx="1334765" cy="828754"/>
      </dsp:txXfrm>
    </dsp:sp>
    <dsp:sp modelId="{D51145B5-16AF-8645-936C-32F863CF8683}">
      <dsp:nvSpPr>
        <dsp:cNvPr id="0" name=""/>
        <dsp:cNvSpPr/>
      </dsp:nvSpPr>
      <dsp:spPr>
        <a:xfrm>
          <a:off x="4363268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F9E9CC32-5A32-CB47-B31A-7A233A132498}">
      <dsp:nvSpPr>
        <dsp:cNvPr id="0" name=""/>
        <dsp:cNvSpPr/>
      </dsp:nvSpPr>
      <dsp:spPr>
        <a:xfrm>
          <a:off x="4517305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4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Reference pixel </a:t>
          </a:r>
          <a:r>
            <a:rPr lang="en-GB" sz="1200" kern="1200" dirty="0" smtClean="0"/>
            <a:t>array </a:t>
          </a:r>
          <a:r>
            <a:rPr lang="en-GB" sz="1200" kern="1200" dirty="0" smtClean="0"/>
            <a:t>12 </a:t>
          </a:r>
          <a:r>
            <a:rPr lang="en-GB" sz="1200" kern="1200" dirty="0" smtClean="0"/>
            <a:t>bit ramp ADC implemented at column base</a:t>
          </a:r>
          <a:endParaRPr lang="en-GB" sz="1200" kern="1200" dirty="0"/>
        </a:p>
      </dsp:txBody>
      <dsp:txXfrm>
        <a:off x="4543089" y="4024578"/>
        <a:ext cx="1334765" cy="828754"/>
      </dsp:txXfrm>
    </dsp:sp>
    <dsp:sp modelId="{91B37B21-9D80-6045-9513-97AE14623C59}">
      <dsp:nvSpPr>
        <dsp:cNvPr id="0" name=""/>
        <dsp:cNvSpPr/>
      </dsp:nvSpPr>
      <dsp:spPr>
        <a:xfrm>
          <a:off x="6057676" y="3852459"/>
          <a:ext cx="1386333" cy="880322"/>
        </a:xfrm>
        <a:prstGeom prst="roundRect">
          <a:avLst>
            <a:gd name="adj" fmla="val 10000"/>
          </a:avLst>
        </a:prstGeom>
        <a:solidFill>
          <a:schemeClr val="accent5"/>
        </a:solidFill>
        <a:ln w="15875" cap="flat" cmpd="sng" algn="ctr">
          <a:solidFill>
            <a:schemeClr val="accent5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</dsp:sp>
    <dsp:sp modelId="{5D0FD155-FD6C-5A4F-A79A-D8C46B3A1E99}">
      <dsp:nvSpPr>
        <dsp:cNvPr id="0" name=""/>
        <dsp:cNvSpPr/>
      </dsp:nvSpPr>
      <dsp:spPr>
        <a:xfrm>
          <a:off x="6211713" y="3998794"/>
          <a:ext cx="1386333" cy="880322"/>
        </a:xfrm>
        <a:prstGeom prst="roundRect">
          <a:avLst>
            <a:gd name="adj" fmla="val 10000"/>
          </a:avLst>
        </a:prstGeom>
        <a:solidFill>
          <a:schemeClr val="lt1"/>
        </a:solidFill>
        <a:ln w="15875" cap="flat" cmpd="sng" algn="ctr">
          <a:solidFill>
            <a:schemeClr val="accent5"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“</a:t>
          </a:r>
          <a:r>
            <a:rPr lang="en-GB" sz="1200" kern="1200" dirty="0" err="1" smtClean="0"/>
            <a:t>Strixel</a:t>
          </a:r>
          <a:r>
            <a:rPr lang="en-GB" sz="1200" kern="1200" dirty="0" smtClean="0"/>
            <a:t>” array </a:t>
          </a:r>
          <a:r>
            <a:rPr lang="en-GB" sz="1200" kern="1200" dirty="0" smtClean="0"/>
            <a:t>12 </a:t>
          </a:r>
          <a:r>
            <a:rPr lang="en-GB" sz="1200" kern="1200" dirty="0" smtClean="0"/>
            <a:t>bit ramp ADC embedded in pixel array</a:t>
          </a:r>
          <a:endParaRPr lang="en-GB" sz="1200" kern="1200" dirty="0"/>
        </a:p>
      </dsp:txBody>
      <dsp:txXfrm>
        <a:off x="6237497" y="4024578"/>
        <a:ext cx="1334765" cy="828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C2E6F-9A50-DB4E-A53E-D69C01E5A432}" type="datetimeFigureOut">
              <a:rPr lang="en-US" smtClean="0"/>
              <a:t>30/08/2012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14587-4773-4A43-B869-EA2191CDCD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513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A5813-6064-484B-9C40-FCABC6523FA8}" type="datetimeFigureOut">
              <a:rPr lang="en-US" smtClean="0"/>
              <a:t>30/08/2012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C6EA4-E296-7F4C-A95B-E4F3DE6218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482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00132" y="6345376"/>
            <a:ext cx="899592" cy="396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20272" y="6381328"/>
            <a:ext cx="2016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James Mylroie-Smith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7" y="6360814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fld id="{CF3DB23D-B9B8-6142-8382-3A185F9F94E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40432" y="6273376"/>
            <a:ext cx="2824729" cy="5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23528" y="692696"/>
            <a:ext cx="992891" cy="9399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2724150"/>
          </a:xfrm>
        </p:spPr>
        <p:txBody>
          <a:bodyPr>
            <a:normAutofit/>
          </a:bodyPr>
          <a:lstStyle/>
          <a:p>
            <a:r>
              <a:rPr lang="en-GB" dirty="0" smtClean="0"/>
              <a:t>First tests of </a:t>
            </a:r>
            <a:r>
              <a:rPr lang="en-GB" dirty="0" smtClean="0"/>
              <a:t>CHERWELL, </a:t>
            </a:r>
            <a:r>
              <a:rPr lang="en-GB" dirty="0" smtClean="0"/>
              <a:t>a Monolithic Active Pixel </a:t>
            </a:r>
            <a:r>
              <a:rPr lang="en-GB" dirty="0" smtClean="0"/>
              <a:t>Sensor. </a:t>
            </a:r>
            <a:br>
              <a:rPr lang="en-GB" dirty="0" smtClean="0"/>
            </a:br>
            <a:r>
              <a:rPr lang="en-GB" sz="2800" dirty="0" smtClean="0"/>
              <a:t>A</a:t>
            </a:r>
            <a:r>
              <a:rPr lang="en-GB" sz="2800" dirty="0" smtClean="0"/>
              <a:t> </a:t>
            </a:r>
            <a:r>
              <a:rPr lang="en-GB" sz="2800" dirty="0" smtClean="0"/>
              <a:t>CMOS Image Sensor (CIS) </a:t>
            </a:r>
            <a:r>
              <a:rPr lang="en-GB" sz="2800" dirty="0" smtClean="0"/>
              <a:t>using 180 </a:t>
            </a:r>
            <a:r>
              <a:rPr lang="en-GB" sz="2800" dirty="0" smtClean="0"/>
              <a:t>nm technology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1041400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James </a:t>
            </a:r>
            <a:r>
              <a:rPr lang="en-GB" sz="2000" dirty="0" smtClean="0"/>
              <a:t>Mylroie-</a:t>
            </a:r>
            <a:r>
              <a:rPr lang="en-GB" sz="2000" dirty="0" smtClean="0"/>
              <a:t>Smith</a:t>
            </a:r>
          </a:p>
          <a:p>
            <a:r>
              <a:rPr lang="en-GB" dirty="0" smtClean="0"/>
              <a:t>Queen Mary, University of London</a:t>
            </a:r>
            <a:endParaRPr lang="en-GB" sz="2000" dirty="0" smtClean="0"/>
          </a:p>
          <a:p>
            <a:r>
              <a:rPr lang="en-GB" dirty="0" smtClean="0"/>
              <a:t>for</a:t>
            </a:r>
            <a:r>
              <a:rPr lang="en-GB" sz="2000" dirty="0" smtClean="0"/>
              <a:t> </a:t>
            </a:r>
            <a:r>
              <a:rPr lang="en-GB" sz="2000" dirty="0" smtClean="0"/>
              <a:t>the Arachnid Collaboration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458" y="3786661"/>
            <a:ext cx="1675939" cy="15865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983" y="4545184"/>
            <a:ext cx="2824729" cy="5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446" y="5437001"/>
            <a:ext cx="2845994" cy="5122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431" y="4541838"/>
            <a:ext cx="1858417" cy="5433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4857" y="6122092"/>
            <a:ext cx="2130096" cy="5370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576" y="5359406"/>
            <a:ext cx="2843989" cy="51786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9900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Transfer Curve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4142"/>
          <a:stretch/>
        </p:blipFill>
        <p:spPr>
          <a:xfrm>
            <a:off x="321734" y="3333590"/>
            <a:ext cx="4414420" cy="293021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988" y="1828800"/>
            <a:ext cx="4130884" cy="4332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470" y="1929715"/>
            <a:ext cx="4600684" cy="1626283"/>
          </a:xfrm>
          <a:prstGeom prst="rect">
            <a:avLst/>
          </a:prstGeom>
          <a:noFill/>
        </p:spPr>
        <p:txBody>
          <a:bodyPr wrap="square" rtlCol="0" anchor="t" anchorCtr="0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PTC scan controlled by computer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IR LED uses programmable generator to give uniform illumination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Sensor read back to computer and data complied into PTC and results plotted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63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PTC Results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5895" y="1892301"/>
            <a:ext cx="7363566" cy="1798956"/>
          </a:xfrm>
          <a:prstGeom prst="rect">
            <a:avLst/>
          </a:prstGeom>
          <a:noFill/>
        </p:spPr>
        <p:txBody>
          <a:bodyPr wrap="square" numCol="2" spcCol="36000" rtlCol="0"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PTC performed using IR illumination 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Results show</a:t>
            </a:r>
            <a:r>
              <a:rPr lang="en-GB" dirty="0" smtClean="0"/>
              <a:t> </a:t>
            </a:r>
            <a:r>
              <a:rPr lang="en-GB" dirty="0" smtClean="0"/>
              <a:t>good uniformity across the pixels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Gain ≈ </a:t>
            </a:r>
            <a:r>
              <a:rPr lang="en-GB" dirty="0" smtClean="0"/>
              <a:t>0.17 </a:t>
            </a:r>
            <a:r>
              <a:rPr lang="en-GB" dirty="0" smtClean="0"/>
              <a:t>ADC/e</a:t>
            </a:r>
          </a:p>
          <a:p>
            <a:pPr marL="285750" indent="-285750">
              <a:buFont typeface="Arial"/>
              <a:buChar char="•"/>
            </a:pPr>
            <a:endParaRPr lang="en-GB" dirty="0" smtClean="0"/>
          </a:p>
          <a:p>
            <a:pPr marL="285750" indent="-285750">
              <a:buFont typeface="Arial"/>
              <a:buChar char="•"/>
            </a:pPr>
            <a:endParaRPr lang="en-GB" dirty="0" smtClean="0"/>
          </a:p>
          <a:p>
            <a:pPr marL="285750" indent="-285750">
              <a:buFont typeface="Arial"/>
              <a:buChar char="•"/>
            </a:pP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Noise ≈ 12e </a:t>
            </a:r>
            <a:r>
              <a:rPr lang="en-GB" dirty="0" err="1" smtClean="0"/>
              <a:t>rms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Linear full well ≈ 11500e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Maximum full well ≈ </a:t>
            </a:r>
            <a:r>
              <a:rPr lang="en-GB" dirty="0" smtClean="0"/>
              <a:t>14700e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5959216"/>
            <a:ext cx="1298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Log(Signal)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43" y="3511906"/>
            <a:ext cx="3656249" cy="26827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053" y="3405550"/>
            <a:ext cx="3679747" cy="2699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4456396" y="4015502"/>
            <a:ext cx="1335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Log(Noise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253911" y="5959216"/>
            <a:ext cx="73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Signal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27184" y="3873883"/>
            <a:ext cx="82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Noise</a:t>
            </a:r>
            <a:r>
              <a:rPr lang="en-GB" sz="2400" baseline="30000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3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2129"/>
            <a:ext cx="4927600" cy="11384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Readout is </a:t>
            </a:r>
            <a:r>
              <a:rPr lang="en-GB" dirty="0" smtClean="0"/>
              <a:t>performed on a column by column basis</a:t>
            </a:r>
          </a:p>
          <a:p>
            <a:r>
              <a:rPr lang="en-GB" dirty="0" smtClean="0"/>
              <a:t>Shows </a:t>
            </a:r>
            <a:r>
              <a:rPr lang="en-GB" dirty="0" smtClean="0"/>
              <a:t>common noise in columns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Pedestals</a:t>
            </a:r>
            <a:endParaRPr lang="en-GB" dirty="0"/>
          </a:p>
        </p:txBody>
      </p:sp>
      <p:pic>
        <p:nvPicPr>
          <p:cNvPr id="4" name="Content Placeholder 5" descr="Pedestal_Fit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" r="9301"/>
          <a:stretch/>
        </p:blipFill>
        <p:spPr>
          <a:xfrm>
            <a:off x="346402" y="3288969"/>
            <a:ext cx="4499996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2269" y="3640781"/>
            <a:ext cx="3434431" cy="252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60542" y="5960539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Pedestal Value (ADC counts)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82684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13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Noise and Gain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60437" y="2394466"/>
            <a:ext cx="6383867" cy="1116182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GB" sz="3200" dirty="0" smtClean="0"/>
              <a:t>Noise </a:t>
            </a:r>
            <a:r>
              <a:rPr lang="en-GB" sz="3200" dirty="0" smtClean="0"/>
              <a:t>and gain are </a:t>
            </a:r>
            <a:r>
              <a:rPr lang="en-GB" sz="3200" dirty="0" smtClean="0"/>
              <a:t>uniform across the sensor</a:t>
            </a:r>
          </a:p>
          <a:p>
            <a:pPr marL="457200" indent="-457200">
              <a:buFont typeface="Arial"/>
              <a:buChar char="•"/>
            </a:pPr>
            <a:r>
              <a:rPr lang="en-GB" sz="3200" dirty="0" smtClean="0"/>
              <a:t>Average noise value  </a:t>
            </a:r>
            <a:r>
              <a:rPr lang="en-GB" sz="3200" dirty="0" smtClean="0"/>
              <a:t>~</a:t>
            </a:r>
            <a:r>
              <a:rPr lang="en-GB" sz="3200" dirty="0" smtClean="0"/>
              <a:t>12 e</a:t>
            </a:r>
            <a:r>
              <a:rPr lang="en-GB" sz="3200" baseline="30000" dirty="0" smtClean="0"/>
              <a:t> </a:t>
            </a:r>
            <a:r>
              <a:rPr lang="en-GB" sz="3200" dirty="0" err="1" smtClean="0"/>
              <a:t>rms</a:t>
            </a:r>
            <a:endParaRPr lang="en-GB" sz="3200" dirty="0" smtClean="0"/>
          </a:p>
          <a:p>
            <a:pPr marL="457200" indent="-457200">
              <a:buFont typeface="Arial"/>
              <a:buChar char="•"/>
            </a:pPr>
            <a:r>
              <a:rPr lang="en-GB" sz="3200" dirty="0" smtClean="0"/>
              <a:t>Average gain value 0.17 =&gt; 51𝜇V/e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0" y="3421748"/>
            <a:ext cx="3780000" cy="27716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38390" y="3896098"/>
            <a:ext cx="1811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Noise </a:t>
            </a:r>
            <a:r>
              <a:rPr lang="en-GB" sz="2000" dirty="0" smtClean="0"/>
              <a:t>from </a:t>
            </a:r>
            <a:r>
              <a:rPr lang="en-GB" sz="2000" dirty="0"/>
              <a:t>e</a:t>
            </a:r>
            <a:r>
              <a:rPr lang="en-GB" sz="2000" dirty="0" smtClean="0"/>
              <a:t>ach pixel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624679" y="5926674"/>
            <a:ext cx="152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RMS Noise(e)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4831" y="3420000"/>
            <a:ext cx="3777873" cy="277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48868" y="3896098"/>
            <a:ext cx="127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Gain from each pixel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020272" y="5926674"/>
            <a:ext cx="129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Gain(ADCs)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67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Maximum Full Well Capacity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693" b="119"/>
          <a:stretch/>
        </p:blipFill>
        <p:spPr>
          <a:xfrm>
            <a:off x="4897011" y="2584033"/>
            <a:ext cx="4280846" cy="319023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79720" y="5503338"/>
            <a:ext cx="129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well(e</a:t>
            </a:r>
            <a:r>
              <a:rPr lang="en-GB" baseline="30000" dirty="0" smtClean="0"/>
              <a:t>-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222" y="2861741"/>
            <a:ext cx="5483115" cy="2523066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marL="285750" indent="-285750">
              <a:buFont typeface="Arial"/>
              <a:buChar char="•"/>
            </a:pPr>
            <a:r>
              <a:rPr lang="en-GB" sz="3600" dirty="0" smtClean="0"/>
              <a:t>Full well capacity  ~ 14,700e</a:t>
            </a:r>
            <a:endParaRPr lang="en-GB" sz="3600" baseline="30000" dirty="0" smtClean="0"/>
          </a:p>
          <a:p>
            <a:pPr marL="285750" indent="-285750">
              <a:buFont typeface="Arial"/>
              <a:buChar char="•"/>
            </a:pPr>
            <a:r>
              <a:rPr lang="en-GB" sz="3600" dirty="0" smtClean="0"/>
              <a:t>Consistent across the sensor</a:t>
            </a:r>
          </a:p>
          <a:p>
            <a:pPr marL="285750" indent="-285750">
              <a:buFont typeface="Arial"/>
              <a:buChar char="•"/>
            </a:pPr>
            <a:r>
              <a:rPr lang="en-GB" sz="3600" dirty="0" smtClean="0"/>
              <a:t>Linear full well ~11,500e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43314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9502141"/>
              </p:ext>
            </p:extLst>
          </p:nvPr>
        </p:nvGraphicFramePr>
        <p:xfrm>
          <a:off x="149087" y="3482687"/>
          <a:ext cx="384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245294"/>
              </p:ext>
            </p:extLst>
          </p:nvPr>
        </p:nvGraphicFramePr>
        <p:xfrm>
          <a:off x="4743092" y="1387856"/>
          <a:ext cx="3776133" cy="2480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143185"/>
              </p:ext>
            </p:extLst>
          </p:nvPr>
        </p:nvGraphicFramePr>
        <p:xfrm>
          <a:off x="4724400" y="3708400"/>
          <a:ext cx="3794825" cy="264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6593"/>
            <a:ext cx="4140200" cy="2108200"/>
          </a:xfrm>
        </p:spPr>
        <p:txBody>
          <a:bodyPr>
            <a:normAutofit/>
          </a:bodyPr>
          <a:lstStyle/>
          <a:p>
            <a:r>
              <a:rPr lang="en-GB" dirty="0" smtClean="0"/>
              <a:t>At 50C the noise becomes large.</a:t>
            </a:r>
          </a:p>
          <a:p>
            <a:r>
              <a:rPr lang="en-GB" dirty="0" smtClean="0"/>
              <a:t>Increase in noise at </a:t>
            </a:r>
            <a:r>
              <a:rPr lang="en-GB" dirty="0" smtClean="0"/>
              <a:t>20C</a:t>
            </a:r>
            <a:endParaRPr lang="en-GB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Noise </a:t>
            </a:r>
            <a:r>
              <a:rPr lang="en-GB" dirty="0" err="1" smtClean="0"/>
              <a:t>vs</a:t>
            </a:r>
            <a:r>
              <a:rPr lang="en-GB" dirty="0" smtClean="0"/>
              <a:t> Temperature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07100" y="5941497"/>
            <a:ext cx="173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Temperature (C)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912790" y="2527300"/>
            <a:ext cx="139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Noise (ADCs)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07078" y="5118100"/>
            <a:ext cx="139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Noise (ADCs)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786114" y="4039615"/>
            <a:ext cx="7957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ZOOM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55700" y="5941497"/>
            <a:ext cx="1732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Temperature (C)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155700" y="4120948"/>
            <a:ext cx="1158757" cy="287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3200" b="1" baseline="30000" dirty="0" smtClean="0"/>
              <a:t>Pedestal </a:t>
            </a:r>
            <a:endParaRPr lang="en-GB" sz="32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6140200" y="1600201"/>
            <a:ext cx="826000" cy="287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3200" b="1" baseline="30000" dirty="0" smtClean="0"/>
              <a:t>Noise </a:t>
            </a:r>
            <a:endParaRPr lang="en-GB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2612993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2353723"/>
            <a:ext cx="3572933" cy="3505200"/>
          </a:xfrm>
        </p:spPr>
        <p:txBody>
          <a:bodyPr>
            <a:normAutofit/>
          </a:bodyPr>
          <a:lstStyle/>
          <a:p>
            <a:r>
              <a:rPr lang="en-GB" dirty="0" smtClean="0"/>
              <a:t>Fe55 </a:t>
            </a:r>
            <a:r>
              <a:rPr lang="en-GB" dirty="0" smtClean="0"/>
              <a:t>spectrum shows a sharp cut-off </a:t>
            </a:r>
          </a:p>
          <a:p>
            <a:r>
              <a:rPr lang="en-GB" dirty="0" smtClean="0"/>
              <a:t>Consistent with noise and gain from </a:t>
            </a:r>
            <a:r>
              <a:rPr lang="en-GB" dirty="0" smtClean="0"/>
              <a:t>PTC</a:t>
            </a:r>
          </a:p>
          <a:p>
            <a:r>
              <a:rPr lang="en-GB" dirty="0" smtClean="0"/>
              <a:t>Good S/N up to 150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James Mylroie-Smith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Fe55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276" y="2455334"/>
            <a:ext cx="4830194" cy="367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12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Full test and comparison of on-chip ADC with on-board ADC </a:t>
            </a:r>
            <a:endParaRPr lang="en-GB" dirty="0" smtClean="0"/>
          </a:p>
          <a:p>
            <a:r>
              <a:rPr lang="en-GB" dirty="0"/>
              <a:t>Characterisation of the STRIXELs</a:t>
            </a:r>
          </a:p>
          <a:p>
            <a:r>
              <a:rPr lang="en-GB" dirty="0" smtClean="0"/>
              <a:t>Comparison </a:t>
            </a:r>
            <a:r>
              <a:rPr lang="en-GB" dirty="0" smtClean="0"/>
              <a:t>of different resistivity </a:t>
            </a:r>
            <a:r>
              <a:rPr lang="en-GB" dirty="0" smtClean="0"/>
              <a:t>chips</a:t>
            </a:r>
          </a:p>
          <a:p>
            <a:r>
              <a:rPr lang="en-GB" dirty="0" err="1" smtClean="0"/>
              <a:t>Testbeam</a:t>
            </a:r>
            <a:r>
              <a:rPr lang="en-GB" dirty="0" smtClean="0"/>
              <a:t> </a:t>
            </a:r>
            <a:r>
              <a:rPr lang="en-GB" dirty="0" smtClean="0"/>
              <a:t>at CERN planned for November</a:t>
            </a:r>
          </a:p>
          <a:p>
            <a:r>
              <a:rPr lang="en-GB" dirty="0" smtClean="0"/>
              <a:t>Radiation damage studies</a:t>
            </a:r>
          </a:p>
          <a:p>
            <a:r>
              <a:rPr lang="en-GB" dirty="0" smtClean="0"/>
              <a:t>New chip design </a:t>
            </a:r>
            <a:r>
              <a:rPr lang="en-GB" dirty="0" smtClean="0"/>
              <a:t>planned – discussions with</a:t>
            </a:r>
            <a:r>
              <a:rPr lang="en-GB" dirty="0" smtClean="0"/>
              <a:t> CERN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17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09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Cherwell chip is </a:t>
            </a:r>
            <a:r>
              <a:rPr lang="en-GB" dirty="0" smtClean="0"/>
              <a:t>working well</a:t>
            </a:r>
          </a:p>
          <a:p>
            <a:r>
              <a:rPr lang="en-GB" dirty="0" smtClean="0"/>
              <a:t>Noise and gain as expected</a:t>
            </a:r>
            <a:endParaRPr lang="en-GB" dirty="0" smtClean="0"/>
          </a:p>
          <a:p>
            <a:r>
              <a:rPr lang="en-GB" dirty="0"/>
              <a:t>Showing good uniformity in noise and gain</a:t>
            </a:r>
          </a:p>
          <a:p>
            <a:r>
              <a:rPr lang="en-GB" dirty="0"/>
              <a:t>Obtained Fe55 spectrum</a:t>
            </a:r>
          </a:p>
          <a:p>
            <a:r>
              <a:rPr lang="en-GB" dirty="0"/>
              <a:t>Measured noise as a function of temperature</a:t>
            </a:r>
          </a:p>
          <a:p>
            <a:r>
              <a:rPr lang="en-GB" dirty="0" smtClean="0"/>
              <a:t>Detailed </a:t>
            </a:r>
            <a:r>
              <a:rPr lang="en-GB" dirty="0" smtClean="0"/>
              <a:t>characterisation is </a:t>
            </a:r>
            <a:r>
              <a:rPr lang="en-GB" dirty="0" smtClean="0"/>
              <a:t>underway		</a:t>
            </a:r>
            <a:endParaRPr lang="en-GB" dirty="0" smtClean="0"/>
          </a:p>
          <a:p>
            <a:r>
              <a:rPr lang="en-GB" dirty="0" smtClean="0"/>
              <a:t>On </a:t>
            </a:r>
            <a:r>
              <a:rPr lang="en-GB" dirty="0" smtClean="0"/>
              <a:t>course for </a:t>
            </a:r>
            <a:r>
              <a:rPr lang="en-GB" dirty="0" err="1" smtClean="0"/>
              <a:t>testbeam</a:t>
            </a:r>
            <a:r>
              <a:rPr lang="en-GB" dirty="0" smtClean="0"/>
              <a:t> in November</a:t>
            </a:r>
          </a:p>
          <a:p>
            <a:pPr lvl="1"/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18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57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212" y="2708920"/>
            <a:ext cx="4608512" cy="3417243"/>
          </a:xfrm>
        </p:spPr>
        <p:txBody>
          <a:bodyPr/>
          <a:lstStyle/>
          <a:p>
            <a:r>
              <a:rPr lang="en-GB" dirty="0" smtClean="0"/>
              <a:t>CHERWELL</a:t>
            </a:r>
          </a:p>
          <a:p>
            <a:r>
              <a:rPr lang="en-GB" dirty="0" smtClean="0"/>
              <a:t>4T MAPS</a:t>
            </a:r>
          </a:p>
          <a:p>
            <a:r>
              <a:rPr lang="en-GB" dirty="0" smtClean="0"/>
              <a:t>Deep P-Well</a:t>
            </a:r>
          </a:p>
          <a:p>
            <a:r>
              <a:rPr lang="en-GB" dirty="0" smtClean="0"/>
              <a:t>First Results</a:t>
            </a:r>
          </a:p>
          <a:p>
            <a:r>
              <a:rPr lang="en-GB" dirty="0" smtClean="0"/>
              <a:t>Future Plans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8" name="Picture 7" descr="IMG_125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4" t="29377" b="12111"/>
          <a:stretch/>
        </p:blipFill>
        <p:spPr>
          <a:xfrm rot="16200000">
            <a:off x="-51124" y="3302164"/>
            <a:ext cx="3556002" cy="1693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21025" b="15445"/>
          <a:stretch/>
        </p:blipFill>
        <p:spPr>
          <a:xfrm rot="10800000">
            <a:off x="5858185" y="3149600"/>
            <a:ext cx="2846872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4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7065615" y="2492896"/>
            <a:ext cx="1920082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3200" dirty="0" smtClean="0"/>
              <a:t>Future</a:t>
            </a:r>
            <a:endParaRPr lang="en-GB" sz="3200" dirty="0"/>
          </a:p>
        </p:txBody>
      </p:sp>
      <p:sp>
        <p:nvSpPr>
          <p:cNvPr id="57" name="Rounded Rectangle 56"/>
          <p:cNvSpPr/>
          <p:nvPr/>
        </p:nvSpPr>
        <p:spPr>
          <a:xfrm>
            <a:off x="4805298" y="2492896"/>
            <a:ext cx="1944190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sz="3200" dirty="0" smtClean="0"/>
              <a:t>Present</a:t>
            </a:r>
            <a:endParaRPr lang="en-GB" sz="3200" dirty="0"/>
          </a:p>
        </p:txBody>
      </p:sp>
      <p:sp>
        <p:nvSpPr>
          <p:cNvPr id="56" name="Rounded Rectangle 55"/>
          <p:cNvSpPr/>
          <p:nvPr/>
        </p:nvSpPr>
        <p:spPr>
          <a:xfrm>
            <a:off x="457200" y="2492896"/>
            <a:ext cx="4042792" cy="3782368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50000"/>
                  <a:satMod val="300000"/>
                  <a:alpha val="49000"/>
                </a:schemeClr>
              </a:gs>
              <a:gs pos="35000">
                <a:schemeClr val="dk1">
                  <a:tint val="37000"/>
                  <a:satMod val="300000"/>
                  <a:alpha val="49000"/>
                </a:schemeClr>
              </a:gs>
              <a:gs pos="100000">
                <a:schemeClr val="dk1">
                  <a:tint val="15000"/>
                  <a:satMod val="350000"/>
                  <a:alpha val="49000"/>
                </a:schemeClr>
              </a:gs>
            </a:gsLst>
            <a:lin ang="16200000" scaled="1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0" rtlCol="0" anchor="t" anchorCtr="0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Past</a:t>
            </a:r>
            <a:endParaRPr lang="en-GB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384973"/>
              </p:ext>
            </p:extLst>
          </p:nvPr>
        </p:nvGraphicFramePr>
        <p:xfrm>
          <a:off x="348080" y="3217417"/>
          <a:ext cx="8549580" cy="2929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3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Origins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 rot="16200000">
            <a:off x="-441650" y="3826286"/>
            <a:ext cx="1331999" cy="3217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bg1"/>
                </a:solidFill>
              </a:rPr>
              <a:t>Calorimetry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16200000">
            <a:off x="-325151" y="5122293"/>
            <a:ext cx="1115999" cy="3217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Tracking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5416" y="4360748"/>
            <a:ext cx="13348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+ ...... 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57045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CHERWELL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032387"/>
            <a:ext cx="44376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/>
              <a:t>For tracking/</a:t>
            </a:r>
            <a:r>
              <a:rPr lang="en-GB" sz="2400" dirty="0" err="1"/>
              <a:t>vertexing</a:t>
            </a:r>
            <a:r>
              <a:rPr lang="en-GB" sz="2400" dirty="0"/>
              <a:t> and </a:t>
            </a:r>
            <a:r>
              <a:rPr lang="en-GB" sz="2400" dirty="0" err="1"/>
              <a:t>calorimetetry</a:t>
            </a:r>
            <a:endParaRPr lang="en-GB" sz="2400" dirty="0"/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180nm  </a:t>
            </a:r>
            <a:r>
              <a:rPr lang="en-GB" sz="2400" dirty="0" smtClean="0"/>
              <a:t>CMOS image sensor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4 types of pixel: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 smtClean="0"/>
              <a:t>DECAL25</a:t>
            </a:r>
            <a:endParaRPr lang="en-GB" sz="2400" dirty="0" smtClean="0"/>
          </a:p>
          <a:p>
            <a:pPr marL="1257300" lvl="2" indent="-342900">
              <a:buFont typeface="Arial"/>
              <a:buChar char="•"/>
            </a:pPr>
            <a:r>
              <a:rPr lang="en-GB" sz="2400" dirty="0" smtClean="0"/>
              <a:t>DECAL50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/>
              <a:t>Reference Pixel </a:t>
            </a:r>
          </a:p>
          <a:p>
            <a:pPr marL="1257300" lvl="2" indent="-342900">
              <a:buFont typeface="Arial"/>
              <a:buChar char="•"/>
            </a:pPr>
            <a:r>
              <a:rPr lang="en-GB" sz="2400" dirty="0" err="1" smtClean="0"/>
              <a:t>Strixel</a:t>
            </a:r>
            <a:endParaRPr lang="en-GB" sz="2400" dirty="0"/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Internal, column-parallel ADC</a:t>
            </a:r>
            <a:endParaRPr lang="en-GB" sz="2400" dirty="0" smtClean="0"/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12um thick epitaxial layer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Standard </a:t>
            </a:r>
            <a:r>
              <a:rPr lang="en-GB" sz="2400" dirty="0" smtClean="0"/>
              <a:t>and </a:t>
            </a:r>
            <a:r>
              <a:rPr lang="en-GB" sz="2400" dirty="0" smtClean="0"/>
              <a:t>High </a:t>
            </a:r>
            <a:r>
              <a:rPr lang="en-GB" sz="2400" dirty="0" smtClean="0"/>
              <a:t>resistivity</a:t>
            </a:r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5269524" y="1794256"/>
            <a:ext cx="2985487" cy="2941810"/>
            <a:chOff x="5548924" y="2966592"/>
            <a:chExt cx="2985487" cy="2941810"/>
          </a:xfrm>
        </p:grpSpPr>
        <p:sp>
          <p:nvSpPr>
            <p:cNvPr id="8" name="Rectangle 7"/>
            <p:cNvSpPr/>
            <p:nvPr/>
          </p:nvSpPr>
          <p:spPr>
            <a:xfrm>
              <a:off x="6012160" y="2996955"/>
              <a:ext cx="612064" cy="180022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lIns="0" tIns="0" rIns="0" bIns="0" rtlCol="0" anchor="ctr">
              <a:normAutofit/>
            </a:bodyPr>
            <a:lstStyle/>
            <a:p>
              <a:pPr algn="ctr"/>
              <a:r>
                <a:rPr lang="en-GB" dirty="0" smtClean="0"/>
                <a:t>DECAL 25</a:t>
              </a:r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636229" y="2996955"/>
              <a:ext cx="612064" cy="1800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DECAL 50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60298" y="2996955"/>
              <a:ext cx="612064" cy="180022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Ref Pixel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84368" y="2996955"/>
              <a:ext cx="612064" cy="180022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STRIXEL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12160" y="4816593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10000"/>
            </a:bodyPr>
            <a:lstStyle/>
            <a:p>
              <a:pPr algn="ctr"/>
              <a:r>
                <a:rPr lang="en-GB" dirty="0" smtClean="0"/>
                <a:t>SUM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30251" y="5136176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36229" y="5136426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60298" y="5136426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92500" lnSpcReduction="1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12160" y="2966592"/>
              <a:ext cx="2519994" cy="2520000"/>
            </a:xfrm>
            <a:prstGeom prst="rect">
              <a:avLst/>
            </a:prstGeom>
            <a:noFill/>
            <a:ln w="57150" cmpd="sng">
              <a:solidFill>
                <a:srgbClr val="4F81BD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5833542" y="2966592"/>
              <a:ext cx="0" cy="2520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045211" y="5664393"/>
              <a:ext cx="2489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 rot="16200000">
              <a:off x="5437216" y="4057822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22909" y="5662181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</p:grpSp>
      <p:pic>
        <p:nvPicPr>
          <p:cNvPr id="29" name="Picture 2" descr="S:\projects\3_Implementation\SPIDER\Images\IMG_3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1" t="26517" r="22115" b="24184"/>
          <a:stretch>
            <a:fillRect/>
          </a:stretch>
        </p:blipFill>
        <p:spPr bwMode="auto">
          <a:xfrm>
            <a:off x="5435947" y="4416126"/>
            <a:ext cx="31686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08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71650888"/>
              </p:ext>
            </p:extLst>
          </p:nvPr>
        </p:nvGraphicFramePr>
        <p:xfrm>
          <a:off x="457200" y="1439336"/>
          <a:ext cx="8572500" cy="4881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CHERWELL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664683" y="358021"/>
            <a:ext cx="1979998" cy="1907999"/>
            <a:chOff x="5548924" y="2577133"/>
            <a:chExt cx="2985487" cy="2941810"/>
          </a:xfrm>
        </p:grpSpPr>
        <p:sp>
          <p:nvSpPr>
            <p:cNvPr id="8" name="Rectangle 7"/>
            <p:cNvSpPr/>
            <p:nvPr/>
          </p:nvSpPr>
          <p:spPr>
            <a:xfrm>
              <a:off x="6012160" y="2607496"/>
              <a:ext cx="612064" cy="180022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vert270" lIns="0" tIns="0" rIns="0" bIns="0" rtlCol="0" anchor="ctr">
              <a:normAutofit/>
            </a:bodyPr>
            <a:lstStyle/>
            <a:p>
              <a:pPr algn="ctr"/>
              <a:r>
                <a:rPr lang="en-GB" dirty="0" smtClean="0"/>
                <a:t>DECAL 25</a:t>
              </a:r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636229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DECAL 50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60298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Ref Pixel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84368" y="2607496"/>
              <a:ext cx="612064" cy="180022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/>
                <a:t>STRIXEL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12160" y="4427134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r>
                <a:rPr lang="en-GB" dirty="0" smtClean="0"/>
                <a:t>SUM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30251" y="474671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636229" y="474696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260298" y="4746967"/>
              <a:ext cx="612064" cy="3504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GB" dirty="0" smtClean="0"/>
                <a:t>ADC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12160" y="2577133"/>
              <a:ext cx="2519994" cy="2520000"/>
            </a:xfrm>
            <a:prstGeom prst="rect">
              <a:avLst/>
            </a:prstGeom>
            <a:noFill/>
            <a:ln w="57150" cmpd="sng">
              <a:solidFill>
                <a:srgbClr val="4F81BD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833542" y="2577133"/>
              <a:ext cx="0" cy="2520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6045211" y="5274934"/>
              <a:ext cx="2489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5437216" y="3668363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22909" y="5272722"/>
              <a:ext cx="4696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latin typeface="Arial"/>
                </a:rPr>
                <a:t>5mm</a:t>
              </a:r>
              <a:endParaRPr lang="en-GB" sz="1000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435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773984"/>
            <a:ext cx="4731038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3T CMOS</a:t>
            </a:r>
          </a:p>
          <a:p>
            <a:pPr lvl="1"/>
            <a:r>
              <a:rPr lang="en-GB" dirty="0" smtClean="0"/>
              <a:t>readout and charge collection node are the </a:t>
            </a:r>
            <a:r>
              <a:rPr lang="en-GB" dirty="0" smtClean="0"/>
              <a:t>same</a:t>
            </a:r>
          </a:p>
          <a:p>
            <a:pPr lvl="1"/>
            <a:r>
              <a:rPr lang="en-GB" dirty="0" smtClean="0"/>
              <a:t>No CDS</a:t>
            </a:r>
            <a:endParaRPr lang="en-GB" dirty="0" smtClean="0"/>
          </a:p>
          <a:p>
            <a:r>
              <a:rPr lang="en-GB" dirty="0" smtClean="0"/>
              <a:t>4T CMOS</a:t>
            </a:r>
          </a:p>
          <a:p>
            <a:pPr lvl="1"/>
            <a:r>
              <a:rPr lang="en-GB" dirty="0" smtClean="0"/>
              <a:t>3 additional elements</a:t>
            </a:r>
          </a:p>
          <a:p>
            <a:pPr lvl="1"/>
            <a:r>
              <a:rPr lang="en-GB" dirty="0" smtClean="0"/>
              <a:t>Readout and charge collection at different points</a:t>
            </a:r>
          </a:p>
          <a:p>
            <a:r>
              <a:rPr lang="en-GB" dirty="0" smtClean="0"/>
              <a:t>Benefits</a:t>
            </a:r>
          </a:p>
          <a:p>
            <a:pPr lvl="1"/>
            <a:r>
              <a:rPr lang="en-GB" dirty="0" smtClean="0"/>
              <a:t>Low noise from capacitance of the floating diffusion </a:t>
            </a:r>
          </a:p>
          <a:p>
            <a:pPr lvl="1"/>
            <a:r>
              <a:rPr lang="en-GB" dirty="0" smtClean="0"/>
              <a:t>Low </a:t>
            </a:r>
            <a:r>
              <a:rPr lang="en-GB" dirty="0" smtClean="0"/>
              <a:t>noise and in pixel CDS</a:t>
            </a:r>
          </a:p>
          <a:p>
            <a:pPr lvl="1"/>
            <a:r>
              <a:rPr lang="en-GB" dirty="0" smtClean="0"/>
              <a:t>High gain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4T Technology</a:t>
            </a:r>
            <a:endParaRPr lang="en-GB" dirty="0"/>
          </a:p>
        </p:txBody>
      </p:sp>
      <p:pic>
        <p:nvPicPr>
          <p:cNvPr id="10" name="Picture 11" descr="3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45" y="1335088"/>
            <a:ext cx="1857375" cy="2436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4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/>
          <a:stretch>
            <a:fillRect/>
          </a:stretch>
        </p:blipFill>
        <p:spPr bwMode="auto">
          <a:xfrm>
            <a:off x="5375005" y="3771901"/>
            <a:ext cx="319087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74376" y="167885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3</a:t>
            </a:r>
            <a:r>
              <a:rPr lang="en-GB" sz="2400" b="1" dirty="0" smtClean="0"/>
              <a:t>T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97295" y="4347794"/>
            <a:ext cx="493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4T</a:t>
            </a:r>
            <a:endParaRPr lang="en-GB" sz="2400" b="1" dirty="0"/>
          </a:p>
        </p:txBody>
      </p:sp>
      <p:sp>
        <p:nvSpPr>
          <p:cNvPr id="5" name="Oval 4"/>
          <p:cNvSpPr/>
          <p:nvPr/>
        </p:nvSpPr>
        <p:spPr>
          <a:xfrm>
            <a:off x="6426200" y="4495800"/>
            <a:ext cx="914400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842000" y="5211763"/>
            <a:ext cx="711200" cy="693737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09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552" t="457" r="275" b="-1774"/>
          <a:stretch/>
        </p:blipFill>
        <p:spPr>
          <a:xfrm>
            <a:off x="443833" y="3155446"/>
            <a:ext cx="3667054" cy="3153432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7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en-GB" dirty="0" smtClean="0"/>
              <a:t>Deep P Well Implants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741" y="3168146"/>
            <a:ext cx="3657059" cy="3153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4134" y="6023144"/>
            <a:ext cx="199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 </a:t>
            </a:r>
            <a:r>
              <a:rPr lang="en-GB" dirty="0" smtClean="0"/>
              <a:t>CMOS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67691" y="6023144"/>
            <a:ext cx="948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dirty="0" smtClean="0">
                <a:solidFill>
                  <a:prstClr val="black"/>
                </a:solidFill>
              </a:rPr>
              <a:t>INMAPS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706" y="1768823"/>
            <a:ext cx="7620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PMOS Transistors require an n-</a:t>
            </a:r>
            <a:r>
              <a:rPr lang="en-GB" dirty="0" smtClean="0"/>
              <a:t>well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PMOS n-well competes with n-well diode </a:t>
            </a:r>
            <a:br>
              <a:rPr lang="en-GB" dirty="0" smtClean="0"/>
            </a:br>
            <a:r>
              <a:rPr lang="en-GB" dirty="0" smtClean="0"/>
              <a:t>reducing the charge collection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To improve charge collection efficiency a deep p-well is </a:t>
            </a:r>
            <a:r>
              <a:rPr lang="en-GB" dirty="0" smtClean="0"/>
              <a:t>implanted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Reflects charge back into the epitaxial layer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67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2082797"/>
            <a:ext cx="5000511" cy="217170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We have sensors using standard and high resistivity epitaxial layers</a:t>
            </a:r>
          </a:p>
          <a:p>
            <a:r>
              <a:rPr lang="en-GB" dirty="0" smtClean="0"/>
              <a:t>Benefits of high res:</a:t>
            </a:r>
          </a:p>
          <a:p>
            <a:pPr lvl="1"/>
            <a:r>
              <a:rPr lang="en-GB" dirty="0" smtClean="0"/>
              <a:t>Faster charge collection</a:t>
            </a:r>
          </a:p>
          <a:p>
            <a:pPr lvl="1"/>
            <a:r>
              <a:rPr lang="en-GB" dirty="0" smtClean="0"/>
              <a:t>Reduced charge spread</a:t>
            </a:r>
          </a:p>
          <a:p>
            <a:pPr lvl="1"/>
            <a:r>
              <a:rPr lang="en-GB" dirty="0" smtClean="0"/>
              <a:t>Increased radiation hardness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Resistivity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262" y="1773231"/>
            <a:ext cx="3671455" cy="239964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20213372">
            <a:off x="6168149" y="2870193"/>
            <a:ext cx="578427" cy="2921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02290" y="2402525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8000"/>
                </a:solidFill>
              </a:rPr>
              <a:t>Typical resistivity</a:t>
            </a:r>
          </a:p>
          <a:p>
            <a:r>
              <a:rPr lang="en-GB" sz="1200" dirty="0" smtClean="0">
                <a:solidFill>
                  <a:srgbClr val="008000"/>
                </a:solidFill>
              </a:rPr>
              <a:t> </a:t>
            </a:r>
            <a:r>
              <a:rPr lang="en-GB" sz="1200" dirty="0">
                <a:solidFill>
                  <a:srgbClr val="008000"/>
                </a:solidFill>
              </a:rPr>
              <a:t> </a:t>
            </a:r>
            <a:r>
              <a:rPr lang="en-GB" sz="1200" dirty="0" smtClean="0">
                <a:solidFill>
                  <a:srgbClr val="008000"/>
                </a:solidFill>
              </a:rPr>
              <a:t> 10-100Ωcm</a:t>
            </a:r>
            <a:endParaRPr lang="en-GB" sz="1200" dirty="0">
              <a:solidFill>
                <a:srgbClr val="008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20401545">
            <a:off x="7137390" y="2447322"/>
            <a:ext cx="666750" cy="30222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51640" y="18605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High resistivity</a:t>
            </a:r>
          </a:p>
          <a:p>
            <a:r>
              <a:rPr lang="en-GB" sz="1200" dirty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FF0000"/>
                </a:solidFill>
              </a:rPr>
              <a:t>  1-10k</a:t>
            </a:r>
            <a:r>
              <a:rPr lang="en-GB" sz="1200" dirty="0">
                <a:solidFill>
                  <a:srgbClr val="FF0000"/>
                </a:solidFill>
              </a:rPr>
              <a:t>Ωcm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2900"/>
            <a:ext cx="9144000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08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866" y="2336807"/>
            <a:ext cx="7408333" cy="345069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sensor type:</a:t>
            </a:r>
          </a:p>
          <a:p>
            <a:pPr lvl="1"/>
            <a:r>
              <a:rPr lang="en-GB" dirty="0" smtClean="0"/>
              <a:t>Standard </a:t>
            </a:r>
            <a:r>
              <a:rPr lang="en-GB" dirty="0" smtClean="0"/>
              <a:t>resistivity </a:t>
            </a:r>
            <a:endParaRPr lang="en-GB" dirty="0" smtClean="0"/>
          </a:p>
          <a:p>
            <a:pPr lvl="1"/>
            <a:r>
              <a:rPr lang="en-GB" dirty="0" smtClean="0"/>
              <a:t>Reference</a:t>
            </a:r>
            <a:r>
              <a:rPr lang="en-GB" dirty="0" smtClean="0"/>
              <a:t> </a:t>
            </a:r>
            <a:r>
              <a:rPr lang="en-GB" dirty="0" smtClean="0"/>
              <a:t>pixels(48x96)</a:t>
            </a:r>
          </a:p>
          <a:p>
            <a:r>
              <a:rPr lang="en-GB" dirty="0" smtClean="0"/>
              <a:t>Understand performance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PTC</a:t>
            </a:r>
            <a:endParaRPr lang="en-GB" dirty="0" smtClean="0"/>
          </a:p>
          <a:p>
            <a:pPr lvl="1"/>
            <a:r>
              <a:rPr lang="en-GB" dirty="0" smtClean="0"/>
              <a:t>Pedestals</a:t>
            </a:r>
          </a:p>
          <a:p>
            <a:pPr lvl="1"/>
            <a:r>
              <a:rPr lang="en-GB" dirty="0" smtClean="0"/>
              <a:t>Noise and Gain</a:t>
            </a:r>
            <a:endParaRPr lang="en-GB" dirty="0" smtClean="0"/>
          </a:p>
          <a:p>
            <a:pPr lvl="1"/>
            <a:r>
              <a:rPr lang="en-GB" dirty="0" smtClean="0"/>
              <a:t>Pedestals and noise with </a:t>
            </a:r>
            <a:r>
              <a:rPr lang="en-GB" dirty="0" smtClean="0"/>
              <a:t>temperature</a:t>
            </a:r>
            <a:endParaRPr lang="en-GB" dirty="0" smtClean="0"/>
          </a:p>
          <a:p>
            <a:pPr lvl="1"/>
            <a:r>
              <a:rPr lang="en-GB" baseline="30000" dirty="0" smtClean="0"/>
              <a:t>55</a:t>
            </a:r>
            <a:r>
              <a:rPr lang="en-GB" dirty="0" smtClean="0"/>
              <a:t>Fe </a:t>
            </a:r>
            <a:r>
              <a:rPr lang="en-GB" dirty="0" smtClean="0"/>
              <a:t>Spectrum</a:t>
            </a:r>
          </a:p>
          <a:p>
            <a:pPr lvl="1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James Mylroie-Smith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23D-B9B8-6142-8382-3A185F9F94E6}" type="slidenum">
              <a:rPr lang="en-GB" smtClean="0"/>
              <a:t>9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00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Custom 2">
      <a:dk1>
        <a:sysClr val="windowText" lastClr="000000"/>
      </a:dk1>
      <a:lt1>
        <a:sysClr val="window" lastClr="FFFFFF"/>
      </a:lt1>
      <a:dk2>
        <a:srgbClr val="073E87"/>
      </a:dk2>
      <a:lt2>
        <a:srgbClr val="0D3EB6"/>
      </a:lt2>
      <a:accent1>
        <a:srgbClr val="1358B9"/>
      </a:accent1>
      <a:accent2>
        <a:srgbClr val="6959CD"/>
      </a:accent2>
      <a:accent3>
        <a:srgbClr val="698B22"/>
      </a:accent3>
      <a:accent4>
        <a:srgbClr val="CD3333"/>
      </a:accent4>
      <a:accent5>
        <a:srgbClr val="00CED1"/>
      </a:accent5>
      <a:accent6>
        <a:srgbClr val="FF7F24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14646</TotalTime>
  <Words>708</Words>
  <Application>Microsoft Macintosh PowerPoint</Application>
  <PresentationFormat>On-screen Show (4:3)</PresentationFormat>
  <Paragraphs>204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Waveform</vt:lpstr>
      <vt:lpstr>First tests of CHERWELL, a Monolithic Active Pixel Sensor.  A CMOS Image Sensor (CIS) using 180 nm technology</vt:lpstr>
      <vt:lpstr>Outline</vt:lpstr>
      <vt:lpstr>Origins</vt:lpstr>
      <vt:lpstr>CHERWELL</vt:lpstr>
      <vt:lpstr>CHERWELL</vt:lpstr>
      <vt:lpstr>4T Technology</vt:lpstr>
      <vt:lpstr>Deep P Well Implants</vt:lpstr>
      <vt:lpstr>High Resistivity</vt:lpstr>
      <vt:lpstr>Initial test</vt:lpstr>
      <vt:lpstr>Photon Transfer Curve</vt:lpstr>
      <vt:lpstr>PTC Results</vt:lpstr>
      <vt:lpstr>Pedestals</vt:lpstr>
      <vt:lpstr>Noise and Gain</vt:lpstr>
      <vt:lpstr>   Maximum Full Well Capacity</vt:lpstr>
      <vt:lpstr>Noise vs Temperature</vt:lpstr>
      <vt:lpstr>Fe55</vt:lpstr>
      <vt:lpstr>Future Plans</vt:lpstr>
      <vt:lpstr>Summary</vt:lpstr>
    </vt:vector>
  </TitlesOfParts>
  <Company>Queen Mary, University of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Mylroie-Smith</dc:creator>
  <cp:lastModifiedBy>James Mylroie-Smith</cp:lastModifiedBy>
  <cp:revision>131</cp:revision>
  <dcterms:created xsi:type="dcterms:W3CDTF">2012-08-21T11:38:41Z</dcterms:created>
  <dcterms:modified xsi:type="dcterms:W3CDTF">2012-09-05T22:43:51Z</dcterms:modified>
</cp:coreProperties>
</file>