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4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96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F8CBC-1BE9-43F7-ABDF-7EE6681DC819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6BC213-5220-4708-9430-44CA98CFAC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47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0F7E19-B0D4-7A46-31C0-BF3DBF029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498A22-DCA6-4B26-35C6-5C2214924A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79A74D-7B21-D50A-1E88-89FC501221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6BB0D6-C468-441B-EE73-36FB57013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156F46-10EA-7322-1108-A6F59F7BC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724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0ACC35-3781-C15B-B40E-D99C3EB3DE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503A2B-39F0-E599-6D91-BA7953A64C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000D1-B165-F0D2-70F9-078868ACB9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2ACFF-90F0-7A1E-759F-9CDF12C5E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A5BB41-A321-42C2-3C58-3FF437AD7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8950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1D3872-0FCB-69F0-5F24-28B3D3846D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27E1E2-6700-B295-4A66-98501EAA32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8384B-36D7-C260-D1D6-FDA1584448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271968-1451-0025-EA28-761B86CDC3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86CFF-D81A-D4FD-76E8-08CEE83C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4523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52DA3-10D6-82C0-BE5D-44717ED7B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A3A5D5-1027-E1C9-83AD-785F7F0A0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D879E2-12E2-226B-9E5B-B7527168A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03568-C791-53A3-5272-1E5920FF9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7E78EF-18F0-B82C-766A-7B89504E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4720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E11C65-2A73-32EA-B7FD-41466590C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3BDBD1-E855-76BE-E412-2FDFCC6828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4C091-BD22-A533-D66C-93D40CA4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5CF8F2-1125-F6BB-8989-30E853B52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D6489-6767-0184-27E6-3BF86FA5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158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7FB137-D87D-5F5B-33DA-98AA06990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E0C778-3FE9-8F62-3021-F550F877CB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222288-97C4-BB22-9D1B-591FC5620F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A90178-FD0E-6CA4-B10A-8ECD58739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9B81AB-5126-1D85-5748-43EF0D2A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BA231-9B0A-5A84-7363-2513C9D72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298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7915FD-1C76-90FF-E17E-F94E68553D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43F679-D73E-61A3-06D2-84153E3EE4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847F7F-C7D9-8429-128F-856224A7CC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9CC3DC-F3EB-E4CE-63B2-F9ED850D1D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8D67E1-1B48-051E-AD4A-20014F0A0A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5A52D2-B33D-3B18-47DE-ABFCC1546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48E2054-F0E7-578F-791D-8E1A87E4B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A6E98B-067C-9AEE-3083-C22552896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0208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2E506-861E-4110-966F-49E40754D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9A231-B559-14E2-A0A8-59D9A3369B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48D513-DD36-D531-07F0-89AB94072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413C6F-02CA-6E31-1507-93BB16FDA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0392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BD2C20-B388-310F-9FC6-112E315FF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26854D-CB38-DE69-067C-B2BACE79B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E7970E-8294-6B2C-110B-9FA5AC4FDD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708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27161-CF9A-8889-922E-EBC48B041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0C9CDA-AA47-C00A-FC98-9E6F76714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51C6E7-CCE9-7046-7E0E-A4108A089B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6B2812-888E-4660-A711-94E59B0B7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DD3DA7-25A4-2AF5-E9BF-174D73AA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69D374-912F-F18B-48D3-4503367D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036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CBBF6-E5AE-8481-ECF2-22B5BC4244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9211C4-65A1-C1D6-D136-57B305FBEA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D72A65-F91D-BEC1-FD35-FC41369F08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B4685D-7B80-F7B5-6552-A634D5BFB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200B74-A11C-64A9-AA5D-4A5F4F41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D4EB7-3948-53F2-040D-FC51EAA36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077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2EE5C99-4969-530C-4865-1DE7F33DF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0653F-7C64-8249-5B28-E993F57C19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E5D61C-ECA0-579B-B164-258F4E3429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B148B-D1FB-4B2A-A1D4-CC5E1E6EAAF3}" type="datetimeFigureOut">
              <a:rPr lang="en-GB" smtClean="0"/>
              <a:t>30/01/2024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A7363A-1D1A-5BBB-DE24-504AD963FB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B3046-853D-34F9-91D3-7FDE1FECB2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57BDE-A908-4CB5-880E-66DB0463AC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606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8.emf"/><Relationship Id="rId7" Type="http://schemas.openxmlformats.org/officeDocument/2006/relationships/image" Target="../media/image3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3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2FB6E-AC95-6866-317C-EEFDBA241C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62199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14 T+ Cable winding/bending test</a:t>
            </a:r>
            <a:endParaRPr lang="en-GB" sz="4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5B91F4-091F-E3DA-4C1B-8A09AFD588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7756"/>
            <a:ext cx="9144000" cy="1655762"/>
          </a:xfrm>
        </p:spPr>
        <p:txBody>
          <a:bodyPr/>
          <a:lstStyle/>
          <a:p>
            <a:endParaRPr lang="en-US" i="1" dirty="0"/>
          </a:p>
          <a:p>
            <a:r>
              <a:rPr lang="en-GB" i="1" dirty="0" err="1"/>
              <a:t>N.Peray</a:t>
            </a:r>
            <a:endParaRPr lang="en-GB" i="1" dirty="0"/>
          </a:p>
          <a:p>
            <a:r>
              <a:rPr lang="en-GB" i="1" dirty="0"/>
              <a:t>30/01/2024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1112885-0C00-E1B2-3FC4-B3C18F1F73D8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7FF28E83-C103-11A3-EE74-94EC8ECBAB44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7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7E2D667B-0EFF-9E1C-751E-ADF29A769E0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421B1013-C10D-603D-E349-5815D928E7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FA7D73A-BDE0-4AC0-4226-87BC551E8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58F1E1DF-0F87-A338-6944-05F553CD65D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alphaModFix amt="85000"/>
          </a:blip>
          <a:srcRect l="27005" t="15519" r="15900" b="14381"/>
          <a:stretch/>
        </p:blipFill>
        <p:spPr>
          <a:xfrm>
            <a:off x="3040186" y="477866"/>
            <a:ext cx="5814646" cy="361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713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79B6FE55-DA6F-7AE7-598A-6DD1BC4E4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5028" y="2175036"/>
            <a:ext cx="8769595" cy="4435363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1898C3C-65D2-8519-E3B4-8FF030680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687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Knowing the cables bending limits to design the shortest coil head possible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EEB57BB-9B6B-9F16-F5EE-3ADBBE1CB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 :</a:t>
            </a:r>
            <a:endParaRPr lang="en-GB" dirty="0"/>
          </a:p>
        </p:txBody>
      </p:sp>
      <p:sp>
        <p:nvSpPr>
          <p:cNvPr id="9" name="Left Brace 8">
            <a:extLst>
              <a:ext uri="{FF2B5EF4-FFF2-40B4-BE49-F238E27FC236}">
                <a16:creationId xmlns:a16="http://schemas.microsoft.com/office/drawing/2014/main" id="{165B34D1-6448-3E91-FB22-E067650538AB}"/>
              </a:ext>
            </a:extLst>
          </p:cNvPr>
          <p:cNvSpPr/>
          <p:nvPr/>
        </p:nvSpPr>
        <p:spPr>
          <a:xfrm rot="4338408">
            <a:off x="4850495" y="2764342"/>
            <a:ext cx="338143" cy="1872439"/>
          </a:xfrm>
          <a:prstGeom prst="leftBrace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D1F8468-9249-6B4A-DB58-4E2B73D66B5B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4209686" y="3046619"/>
            <a:ext cx="758496" cy="49286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201D6E1-1487-328F-0006-497039C3A38C}"/>
              </a:ext>
            </a:extLst>
          </p:cNvPr>
          <p:cNvSpPr txBox="1"/>
          <p:nvPr/>
        </p:nvSpPr>
        <p:spPr>
          <a:xfrm>
            <a:off x="2771970" y="2708046"/>
            <a:ext cx="1598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Hard way bend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0108EB7-8F7F-284E-E393-2C05B13F3E73}"/>
              </a:ext>
            </a:extLst>
          </p:cNvPr>
          <p:cNvCxnSpPr>
            <a:cxnSpLocks/>
          </p:cNvCxnSpPr>
          <p:nvPr/>
        </p:nvCxnSpPr>
        <p:spPr>
          <a:xfrm flipH="1" flipV="1">
            <a:off x="6559826" y="2769926"/>
            <a:ext cx="840775" cy="107023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EFF07C7-6F6D-5139-A714-63BDB5E3D96D}"/>
              </a:ext>
            </a:extLst>
          </p:cNvPr>
          <p:cNvSpPr txBox="1"/>
          <p:nvPr/>
        </p:nvSpPr>
        <p:spPr>
          <a:xfrm>
            <a:off x="5522166" y="2401271"/>
            <a:ext cx="1545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Easy way bend</a:t>
            </a:r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5F08E3F-9F88-475E-CD46-EF93EDA81508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418679E-32F0-5805-2C7C-3AFD8AA05D97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6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81E15EC1-3507-B208-BDB9-A1DA6B2098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0C4E3BCC-4D38-1C34-D840-F2A11B9E9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E0BE3B9-7BCF-F107-C1C6-B60B4A995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34339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4B13B-14CC-6679-B4DE-A3F6D3C3C2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Example of impact of the hard way bend on the coil head</a:t>
            </a:r>
            <a:endParaRPr lang="en-GB" sz="3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C0D333-A052-505E-5EA4-57B97DA434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763" t="12497" r="24528" b="22200"/>
          <a:stretch/>
        </p:blipFill>
        <p:spPr>
          <a:xfrm>
            <a:off x="1212575" y="1564724"/>
            <a:ext cx="7659756" cy="4928151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E3EEF408-437D-A4BF-88CC-5A637F34A35B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02977F-CE4B-D905-0F89-C7295689FC5E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7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8C9CB6AE-18D1-51CD-73CD-1AF3C7F2F9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5BE5A21E-A26E-4816-831A-28203A2645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5C34B5-B5E5-E495-62DA-5DC56F25581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01936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A9901-CA1B-F087-8B00-FC671E13A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value of the test</a:t>
            </a:r>
            <a:endParaRPr lang="en-GB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E4CC936-B38F-5FD6-3974-6355FF5E57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7239099"/>
              </p:ext>
            </p:extLst>
          </p:nvPr>
        </p:nvGraphicFramePr>
        <p:xfrm>
          <a:off x="838200" y="2965312"/>
          <a:ext cx="1051559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3244668806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4197870186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10527096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Cable type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Easy way bending radius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Hard way bending radius (mm)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5029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RMM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275-300-325-350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396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TFD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375-400-425-450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860545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971C52A6-0631-D649-1888-41836B1BC107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685C3E10-E802-FC5A-CC87-6B2B03F90EC0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7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C3C71E6E-A898-4EF2-2CD2-69553F64C9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CC74866E-C57F-C5F2-9BBA-131C8C01CE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1E4B67C-370A-7A3F-9BE6-AE73F99922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330083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EEC9815-060C-EC85-6E9E-F88B82FD16E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618" t="11343" r="17014" b="13788"/>
          <a:stretch/>
        </p:blipFill>
        <p:spPr>
          <a:xfrm>
            <a:off x="208158" y="3344985"/>
            <a:ext cx="4627577" cy="31648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6E95CC-9FE8-7C1B-A356-95CC049E2F0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992" t="10058" r="9207" b="10314"/>
          <a:stretch/>
        </p:blipFill>
        <p:spPr>
          <a:xfrm>
            <a:off x="2268201" y="357368"/>
            <a:ext cx="4712329" cy="29286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51BFD90-B959-B27B-EA3C-073EB683A802}"/>
              </a:ext>
            </a:extLst>
          </p:cNvPr>
          <p:cNvSpPr txBox="1"/>
          <p:nvPr/>
        </p:nvSpPr>
        <p:spPr>
          <a:xfrm>
            <a:off x="426987" y="649499"/>
            <a:ext cx="1559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The tool</a:t>
            </a:r>
            <a:endParaRPr lang="en-GB" sz="32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7FF89B-6451-83AE-BE08-43BCE57B850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71" t="7097" r="11222" b="31927"/>
          <a:stretch/>
        </p:blipFill>
        <p:spPr>
          <a:xfrm>
            <a:off x="4865943" y="4661686"/>
            <a:ext cx="3136825" cy="1946222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8BB02530-336A-8F3C-8F06-474FE570D2FC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7982275-6E34-B843-01C7-D53B12F4FE67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9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FED6D7F2-97B9-3ED5-2ACF-966FCE4A9E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14">
                <a:extLst>
                  <a:ext uri="{FF2B5EF4-FFF2-40B4-BE49-F238E27FC236}">
                    <a16:creationId xmlns:a16="http://schemas.microsoft.com/office/drawing/2014/main" id="{7BFC0C88-F885-0023-A6AD-507C786EF22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F9D2CAE7-8681-CCEB-3EA2-F85088D84F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105570B7-17E6-4080-2C13-9A8259A3A0C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30807" t="19191" r="20461" b="12501"/>
          <a:stretch/>
        </p:blipFill>
        <p:spPr>
          <a:xfrm>
            <a:off x="6958955" y="1090607"/>
            <a:ext cx="4577520" cy="3245211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752B68D-2A4A-1E4A-FA30-BDF7BECFE691}"/>
              </a:ext>
            </a:extLst>
          </p:cNvPr>
          <p:cNvCxnSpPr>
            <a:cxnSpLocks/>
          </p:cNvCxnSpPr>
          <p:nvPr/>
        </p:nvCxnSpPr>
        <p:spPr>
          <a:xfrm flipH="1">
            <a:off x="7585662" y="3051553"/>
            <a:ext cx="309603" cy="96109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77AB45E-0868-BB99-0CE9-BD8F310ACCB1}"/>
              </a:ext>
            </a:extLst>
          </p:cNvPr>
          <p:cNvCxnSpPr>
            <a:cxnSpLocks/>
            <a:endCxn id="19" idx="3"/>
          </p:cNvCxnSpPr>
          <p:nvPr/>
        </p:nvCxnSpPr>
        <p:spPr>
          <a:xfrm flipH="1">
            <a:off x="7585662" y="2642916"/>
            <a:ext cx="2183569" cy="13697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2947EAC-F984-4796-A820-0B7D1625F11F}"/>
              </a:ext>
            </a:extLst>
          </p:cNvPr>
          <p:cNvSpPr txBox="1"/>
          <p:nvPr/>
        </p:nvSpPr>
        <p:spPr>
          <a:xfrm>
            <a:off x="4866612" y="3689487"/>
            <a:ext cx="271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Hard way bend dependent</a:t>
            </a:r>
          </a:p>
          <a:p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Eight sets to be produced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DC58E02-3FA0-AF7D-CCCA-22ADF9EE5929}"/>
              </a:ext>
            </a:extLst>
          </p:cNvPr>
          <p:cNvSpPr txBox="1"/>
          <p:nvPr/>
        </p:nvSpPr>
        <p:spPr>
          <a:xfrm>
            <a:off x="8815584" y="326334"/>
            <a:ext cx="29442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Easy way bend dependent</a:t>
            </a:r>
          </a:p>
          <a:p>
            <a:r>
              <a:rPr lang="en-US" dirty="0"/>
              <a:t> </a:t>
            </a:r>
            <a:r>
              <a:rPr lang="en-US" i="1" dirty="0">
                <a:solidFill>
                  <a:schemeClr val="bg1">
                    <a:lumMod val="50000"/>
                  </a:schemeClr>
                </a:solidFill>
              </a:rPr>
              <a:t>Two sets to be produced 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9B401CF-60A3-EB09-A83B-41D5C4EE60D9}"/>
              </a:ext>
            </a:extLst>
          </p:cNvPr>
          <p:cNvCxnSpPr>
            <a:cxnSpLocks/>
            <a:endCxn id="20" idx="2"/>
          </p:cNvCxnSpPr>
          <p:nvPr/>
        </p:nvCxnSpPr>
        <p:spPr>
          <a:xfrm flipH="1" flipV="1">
            <a:off x="10287721" y="972665"/>
            <a:ext cx="20771" cy="190339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FCF9D30-D837-5D63-83ED-6A2E50E79085}"/>
              </a:ext>
            </a:extLst>
          </p:cNvPr>
          <p:cNvCxnSpPr>
            <a:cxnSpLocks/>
            <a:endCxn id="20" idx="2"/>
          </p:cNvCxnSpPr>
          <p:nvPr/>
        </p:nvCxnSpPr>
        <p:spPr>
          <a:xfrm flipV="1">
            <a:off x="8886092" y="972665"/>
            <a:ext cx="1401629" cy="140758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39793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0063B4D-FDD1-8F54-A1D1-BB77A54772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646" y="2752361"/>
            <a:ext cx="7159236" cy="36208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604C6A8-7531-7105-AFCF-775A26E519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Still on the coil head length optimization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F3C862-B23B-881C-150B-C1E9E545D51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505" r="29831" b="21249"/>
          <a:stretch/>
        </p:blipFill>
        <p:spPr>
          <a:xfrm>
            <a:off x="642732" y="1920381"/>
            <a:ext cx="4141304" cy="405635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82E6E7-41B3-BDCE-54E2-81E183BFFED5}"/>
              </a:ext>
            </a:extLst>
          </p:cNvPr>
          <p:cNvSpPr txBox="1"/>
          <p:nvPr/>
        </p:nvSpPr>
        <p:spPr>
          <a:xfrm>
            <a:off x="5473148" y="2047461"/>
            <a:ext cx="55554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How does the cable switch for a layer to the other? </a:t>
            </a:r>
            <a:endParaRPr lang="en-GB" sz="20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2826241-F128-9169-C8F4-D1B9EE7D0E1E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40AAA228-1719-B5B3-7F78-A9FFA6AF2CDE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9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313A6FA8-83A7-BEAC-6A58-CB0550255D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14">
                <a:extLst>
                  <a:ext uri="{FF2B5EF4-FFF2-40B4-BE49-F238E27FC236}">
                    <a16:creationId xmlns:a16="http://schemas.microsoft.com/office/drawing/2014/main" id="{145D418B-8918-A42C-7897-1DB6A8D0BC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EF6AABB-81FD-5205-70BF-99851635A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7986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97AF7-6A61-C36C-D275-CBFA3A36D9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option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D30AB4-FB1E-27A2-0102-A759576AEE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455" t="34371" r="5497" b="25751"/>
          <a:stretch/>
        </p:blipFill>
        <p:spPr>
          <a:xfrm>
            <a:off x="172278" y="2266120"/>
            <a:ext cx="7235686" cy="20540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FBC123-57CC-BEB1-47F1-98D0E7280FD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715" t="21635" r="3741" b="17904"/>
          <a:stretch/>
        </p:blipFill>
        <p:spPr>
          <a:xfrm>
            <a:off x="4631635" y="3743739"/>
            <a:ext cx="7388087" cy="3114261"/>
          </a:xfrm>
          <a:prstGeom prst="snipRoundRect">
            <a:avLst>
              <a:gd name="adj1" fmla="val 50000"/>
              <a:gd name="adj2" fmla="val 16667"/>
            </a:avLst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A6B87C8-74AB-A3FB-F04D-0E517BDEE83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68" t="31155" r="13009" b="34265"/>
          <a:stretch/>
        </p:blipFill>
        <p:spPr>
          <a:xfrm>
            <a:off x="4532244" y="279332"/>
            <a:ext cx="7129670" cy="1842052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A6472F12-E447-D7E9-E0D8-11DD6C6949CF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E50E3A24-9166-C9A0-285B-2922A3D97245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9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CC0417A0-B00C-DF55-66CD-07B148C9AF8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0" name="Picture 14">
                <a:extLst>
                  <a:ext uri="{FF2B5EF4-FFF2-40B4-BE49-F238E27FC236}">
                    <a16:creationId xmlns:a16="http://schemas.microsoft.com/office/drawing/2014/main" id="{89AD9597-097B-6656-D799-25E43DB59A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C210F175-C75F-A82D-C992-01F3DCC0E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5996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D199528-3E78-7057-92BE-06A1833CE5B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</a:t>
            </a:r>
            <a:endParaRPr lang="en-GB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8B6B4BF-E5D6-9AFD-8908-43C548C48D2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Thank you for </a:t>
            </a:r>
            <a:r>
              <a:rPr lang="en-US"/>
              <a:t>your attention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F573717-2111-629F-1BED-35E291297AC1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031A5EF-5871-634D-4E26-E27B366BB449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7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F9514D80-30A9-07D3-A3D8-7CD1644A0E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621B274F-0B9C-DDC4-44F2-3B338F38C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2F8ABB2-5FC1-C9D2-8DA7-AD79C16DE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56605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F573717-2111-629F-1BED-35E291297AC1}"/>
              </a:ext>
            </a:extLst>
          </p:cNvPr>
          <p:cNvGrpSpPr/>
          <p:nvPr/>
        </p:nvGrpSpPr>
        <p:grpSpPr>
          <a:xfrm>
            <a:off x="10215154" y="6287589"/>
            <a:ext cx="1768688" cy="433886"/>
            <a:chOff x="9663842" y="6251052"/>
            <a:chExt cx="2065245" cy="486615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9031A5EF-5871-634D-4E26-E27B366BB449}"/>
                </a:ext>
              </a:extLst>
            </p:cNvPr>
            <p:cNvGrpSpPr/>
            <p:nvPr/>
          </p:nvGrpSpPr>
          <p:grpSpPr>
            <a:xfrm>
              <a:off x="9663842" y="6289951"/>
              <a:ext cx="1397451" cy="447716"/>
              <a:chOff x="5420309" y="4364740"/>
              <a:chExt cx="3902595" cy="1151460"/>
            </a:xfrm>
            <a:effectLst>
              <a:outerShdw blurRad="304800" dist="50800" dir="5400000" sx="64000" sy="64000" algn="ctr" rotWithShape="0">
                <a:srgbClr val="000000">
                  <a:alpha val="0"/>
                </a:srgbClr>
              </a:outerShdw>
            </a:effectLst>
          </p:grpSpPr>
          <p:pic>
            <p:nvPicPr>
              <p:cNvPr id="7" name="Picture 13" descr="Diagram&#10;&#10;Description automatically generated with low confidence">
                <a:extLst>
                  <a:ext uri="{FF2B5EF4-FFF2-40B4-BE49-F238E27FC236}">
                    <a16:creationId xmlns:a16="http://schemas.microsoft.com/office/drawing/2014/main" id="{F9514D80-30A9-07D3-A3D8-7CD1644A0EC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10024"/>
              <a:stretch/>
            </p:blipFill>
            <p:spPr>
              <a:xfrm>
                <a:off x="6694673" y="4365403"/>
                <a:ext cx="2628231" cy="1150797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14">
                <a:extLst>
                  <a:ext uri="{FF2B5EF4-FFF2-40B4-BE49-F238E27FC236}">
                    <a16:creationId xmlns:a16="http://schemas.microsoft.com/office/drawing/2014/main" id="{621B274F-0B9C-DDC4-44F2-3B338F38C4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420309" y="4364740"/>
                <a:ext cx="1175857" cy="1150134"/>
              </a:xfrm>
              <a:prstGeom prst="rect">
                <a:avLst/>
              </a:prstGeom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2F8ABB2-5FC1-C9D2-8DA7-AD79C16DE25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96566" y="6251052"/>
              <a:ext cx="632521" cy="447200"/>
            </a:xfrm>
            <a:prstGeom prst="rect">
              <a:avLst/>
            </a:prstGeom>
          </p:spPr>
        </p:pic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6AE24919-59BC-1AD0-7D43-E0E92CC824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409" t="14381" r="5716" b="19919"/>
          <a:stretch/>
        </p:blipFill>
        <p:spPr>
          <a:xfrm>
            <a:off x="395190" y="1141046"/>
            <a:ext cx="11401619" cy="4360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003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119</Words>
  <Application>Microsoft Office PowerPoint</Application>
  <PresentationFormat>Widescreen</PresentationFormat>
  <Paragraphs>29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14 T+ Cable winding/bending test</vt:lpstr>
      <vt:lpstr>Goal :</vt:lpstr>
      <vt:lpstr>Example of impact of the hard way bend on the coil head</vt:lpstr>
      <vt:lpstr>Target value of the test</vt:lpstr>
      <vt:lpstr>PowerPoint Presentation</vt:lpstr>
      <vt:lpstr>Still on the coil head length optimization</vt:lpstr>
      <vt:lpstr>An option</vt:lpstr>
      <vt:lpstr>Questions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14 T+ Cable winding/bending test</dc:title>
  <dc:creator>Nicolas Peray</dc:creator>
  <cp:lastModifiedBy>Nicolas Peray</cp:lastModifiedBy>
  <cp:revision>4</cp:revision>
  <dcterms:created xsi:type="dcterms:W3CDTF">2024-01-29T16:36:00Z</dcterms:created>
  <dcterms:modified xsi:type="dcterms:W3CDTF">2024-01-30T07:41:52Z</dcterms:modified>
</cp:coreProperties>
</file>