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5" r:id="rId1"/>
  </p:sldMasterIdLst>
  <p:notesMasterIdLst>
    <p:notesMasterId r:id="rId19"/>
  </p:notesMasterIdLst>
  <p:handoutMasterIdLst>
    <p:handoutMasterId r:id="rId20"/>
  </p:handoutMasterIdLst>
  <p:sldIdLst>
    <p:sldId id="413" r:id="rId2"/>
    <p:sldId id="407" r:id="rId3"/>
    <p:sldId id="422" r:id="rId4"/>
    <p:sldId id="414" r:id="rId5"/>
    <p:sldId id="415" r:id="rId6"/>
    <p:sldId id="416" r:id="rId7"/>
    <p:sldId id="417" r:id="rId8"/>
    <p:sldId id="418" r:id="rId9"/>
    <p:sldId id="419" r:id="rId10"/>
    <p:sldId id="420" r:id="rId11"/>
    <p:sldId id="421" r:id="rId12"/>
    <p:sldId id="423" r:id="rId13"/>
    <p:sldId id="424" r:id="rId14"/>
    <p:sldId id="305" r:id="rId15"/>
    <p:sldId id="316" r:id="rId16"/>
    <p:sldId id="317" r:id="rId17"/>
    <p:sldId id="55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00195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94351" autoAdjust="0"/>
  </p:normalViewPr>
  <p:slideViewPr>
    <p:cSldViewPr snapToGrid="0" snapToObjects="1">
      <p:cViewPr>
        <p:scale>
          <a:sx n="120" d="100"/>
          <a:sy n="120" d="100"/>
        </p:scale>
        <p:origin x="4608" y="9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1.xml"/><Relationship Id="rId4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Contracts &gt;750kCHF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Sheet1!$B$70:$B$71</c:f>
              <c:strCache>
                <c:ptCount val="2"/>
                <c:pt idx="1">
                  <c:v>Contracts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Sheet1!$A$72:$A$76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Sheet1!$B$72:$B$76</c:f>
              <c:numCache>
                <c:formatCode>General</c:formatCode>
                <c:ptCount val="5"/>
                <c:pt idx="0">
                  <c:v>161</c:v>
                </c:pt>
                <c:pt idx="1">
                  <c:v>230</c:v>
                </c:pt>
                <c:pt idx="2">
                  <c:v>223</c:v>
                </c:pt>
                <c:pt idx="3">
                  <c:v>223</c:v>
                </c:pt>
                <c:pt idx="4">
                  <c:v>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71-4220-A52C-85F4E9CC2B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76310544"/>
        <c:axId val="1261694880"/>
      </c:barChart>
      <c:catAx>
        <c:axId val="1376310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1694880"/>
        <c:crosses val="autoZero"/>
        <c:auto val="1"/>
        <c:lblAlgn val="ctr"/>
        <c:lblOffset val="100"/>
        <c:noMultiLvlLbl val="0"/>
      </c:catAx>
      <c:valAx>
        <c:axId val="1261694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76310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19050">
      <a:solidFill>
        <a:srgbClr val="166FDA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'Total Exp. 2023'!$B$3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'Total Exp. 2023'!$A$4:$A$27</c:f>
              <c:numCache>
                <c:formatCode>General</c:formatCode>
                <c:ptCount val="2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</c:numCache>
            </c:numRef>
          </c:cat>
          <c:val>
            <c:numRef>
              <c:f>'Total Exp. 2023'!$B$4:$B$27</c:f>
              <c:numCache>
                <c:formatCode>General</c:formatCode>
                <c:ptCount val="24"/>
                <c:pt idx="0">
                  <c:v>596562940</c:v>
                </c:pt>
                <c:pt idx="1">
                  <c:v>651502265</c:v>
                </c:pt>
                <c:pt idx="2">
                  <c:v>677489237</c:v>
                </c:pt>
                <c:pt idx="3">
                  <c:v>804599102</c:v>
                </c:pt>
                <c:pt idx="4">
                  <c:v>993228166</c:v>
                </c:pt>
                <c:pt idx="5">
                  <c:v>1030381102</c:v>
                </c:pt>
                <c:pt idx="6">
                  <c:v>882046407</c:v>
                </c:pt>
                <c:pt idx="7">
                  <c:v>549176236</c:v>
                </c:pt>
                <c:pt idx="8">
                  <c:v>397367971</c:v>
                </c:pt>
                <c:pt idx="9">
                  <c:v>384785950</c:v>
                </c:pt>
                <c:pt idx="10">
                  <c:v>416597872</c:v>
                </c:pt>
                <c:pt idx="11">
                  <c:v>458075993</c:v>
                </c:pt>
                <c:pt idx="12">
                  <c:v>524242530</c:v>
                </c:pt>
                <c:pt idx="13">
                  <c:v>562693185</c:v>
                </c:pt>
                <c:pt idx="14">
                  <c:v>549965797</c:v>
                </c:pt>
                <c:pt idx="15">
                  <c:v>479474879</c:v>
                </c:pt>
                <c:pt idx="16">
                  <c:v>549536295</c:v>
                </c:pt>
                <c:pt idx="17">
                  <c:v>513803128.40961432</c:v>
                </c:pt>
                <c:pt idx="18">
                  <c:v>584586158.57372546</c:v>
                </c:pt>
                <c:pt idx="19">
                  <c:v>532373193.06427503</c:v>
                </c:pt>
                <c:pt idx="20">
                  <c:v>441455288.2620706</c:v>
                </c:pt>
                <c:pt idx="21">
                  <c:v>472498262.22898299</c:v>
                </c:pt>
                <c:pt idx="22">
                  <c:v>477430337.01201016</c:v>
                </c:pt>
                <c:pt idx="23" formatCode="0.0">
                  <c:v>573247967.11797965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969-4FA5-B88D-A8AB395175E8}"/>
            </c:ext>
          </c:extLst>
        </c:ser>
        <c:ser>
          <c:idx val="2"/>
          <c:order val="1"/>
          <c:tx>
            <c:strRef>
              <c:f>'Total Exp. 2023'!$C$3</c:f>
              <c:strCache>
                <c:ptCount val="1"/>
                <c:pt idx="0">
                  <c:v>Utilities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numRef>
              <c:f>'Total Exp. 2023'!$A$4:$A$27</c:f>
              <c:numCache>
                <c:formatCode>General</c:formatCode>
                <c:ptCount val="2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</c:numCache>
            </c:numRef>
          </c:cat>
          <c:val>
            <c:numRef>
              <c:f>'Total Exp. 2023'!$C$4:$C$27</c:f>
              <c:numCache>
                <c:formatCode>General</c:formatCode>
                <c:ptCount val="24"/>
                <c:pt idx="0">
                  <c:v>371339393</c:v>
                </c:pt>
                <c:pt idx="1">
                  <c:v>397850645</c:v>
                </c:pt>
                <c:pt idx="2">
                  <c:v>438884980</c:v>
                </c:pt>
                <c:pt idx="3">
                  <c:v>536532721</c:v>
                </c:pt>
                <c:pt idx="4">
                  <c:v>701324089</c:v>
                </c:pt>
                <c:pt idx="5">
                  <c:v>726894614</c:v>
                </c:pt>
                <c:pt idx="6">
                  <c:v>554049305</c:v>
                </c:pt>
                <c:pt idx="7">
                  <c:v>264137379</c:v>
                </c:pt>
                <c:pt idx="8">
                  <c:v>224929030</c:v>
                </c:pt>
                <c:pt idx="9">
                  <c:v>236423050</c:v>
                </c:pt>
                <c:pt idx="10">
                  <c:v>271091370</c:v>
                </c:pt>
                <c:pt idx="11">
                  <c:v>294102836</c:v>
                </c:pt>
                <c:pt idx="12">
                  <c:v>352236775</c:v>
                </c:pt>
                <c:pt idx="13">
                  <c:v>351567741</c:v>
                </c:pt>
                <c:pt idx="14">
                  <c:v>329242703</c:v>
                </c:pt>
                <c:pt idx="15">
                  <c:v>297504934</c:v>
                </c:pt>
                <c:pt idx="16">
                  <c:v>347078946</c:v>
                </c:pt>
                <c:pt idx="17">
                  <c:v>330860548.40961432</c:v>
                </c:pt>
                <c:pt idx="18">
                  <c:v>379973978.8400045</c:v>
                </c:pt>
                <c:pt idx="19">
                  <c:v>317504397.56231678</c:v>
                </c:pt>
                <c:pt idx="20">
                  <c:v>264644590.63130295</c:v>
                </c:pt>
                <c:pt idx="21">
                  <c:v>292998933.60184956</c:v>
                </c:pt>
                <c:pt idx="22">
                  <c:v>307345302.66792893</c:v>
                </c:pt>
                <c:pt idx="23" formatCode="0.0">
                  <c:v>363048542.52979422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969-4FA5-B88D-A8AB395175E8}"/>
            </c:ext>
          </c:extLst>
        </c:ser>
        <c:ser>
          <c:idx val="3"/>
          <c:order val="2"/>
          <c:tx>
            <c:strRef>
              <c:f>'Total Exp. 2023'!$D$3</c:f>
              <c:strCache>
                <c:ptCount val="1"/>
                <c:pt idx="0">
                  <c:v>Supplies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numRef>
              <c:f>'Total Exp. 2023'!$A$4:$A$27</c:f>
              <c:numCache>
                <c:formatCode>General</c:formatCode>
                <c:ptCount val="2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</c:numCache>
            </c:numRef>
          </c:cat>
          <c:val>
            <c:numRef>
              <c:f>'Total Exp. 2023'!$D$4:$D$27</c:f>
              <c:numCache>
                <c:formatCode>General</c:formatCode>
                <c:ptCount val="24"/>
                <c:pt idx="0">
                  <c:v>371339393</c:v>
                </c:pt>
                <c:pt idx="1">
                  <c:v>397850645</c:v>
                </c:pt>
                <c:pt idx="2">
                  <c:v>438884980</c:v>
                </c:pt>
                <c:pt idx="3">
                  <c:v>536532721</c:v>
                </c:pt>
                <c:pt idx="4">
                  <c:v>701324089</c:v>
                </c:pt>
                <c:pt idx="5">
                  <c:v>726894614</c:v>
                </c:pt>
                <c:pt idx="6">
                  <c:v>554049305</c:v>
                </c:pt>
                <c:pt idx="7">
                  <c:v>264137379</c:v>
                </c:pt>
                <c:pt idx="8">
                  <c:v>224929030</c:v>
                </c:pt>
                <c:pt idx="9">
                  <c:v>236423050</c:v>
                </c:pt>
                <c:pt idx="10">
                  <c:v>271091370</c:v>
                </c:pt>
                <c:pt idx="11">
                  <c:v>294102836</c:v>
                </c:pt>
                <c:pt idx="12">
                  <c:v>352236775</c:v>
                </c:pt>
                <c:pt idx="13">
                  <c:v>351567741</c:v>
                </c:pt>
                <c:pt idx="14">
                  <c:v>329242703</c:v>
                </c:pt>
                <c:pt idx="15">
                  <c:v>297504934</c:v>
                </c:pt>
                <c:pt idx="16">
                  <c:v>342222700</c:v>
                </c:pt>
                <c:pt idx="17">
                  <c:v>265953258.24961436</c:v>
                </c:pt>
                <c:pt idx="18">
                  <c:v>307250689.59005803</c:v>
                </c:pt>
                <c:pt idx="19">
                  <c:v>287578535.08231699</c:v>
                </c:pt>
                <c:pt idx="20">
                  <c:v>234992398.491303</c:v>
                </c:pt>
                <c:pt idx="21">
                  <c:v>229278705.33184999</c:v>
                </c:pt>
                <c:pt idx="22">
                  <c:v>253761012.67792901</c:v>
                </c:pt>
                <c:pt idx="23">
                  <c:v>269194239.65979397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969-4FA5-B88D-A8AB395175E8}"/>
            </c:ext>
          </c:extLst>
        </c:ser>
        <c:ser>
          <c:idx val="4"/>
          <c:order val="3"/>
          <c:tx>
            <c:strRef>
              <c:f>'Total Exp. 2023'!$E$3</c:f>
              <c:strCache>
                <c:ptCount val="1"/>
                <c:pt idx="0">
                  <c:v>Services</c:v>
                </c:pt>
              </c:strCache>
            </c:strRef>
          </c:tx>
          <c:spPr>
            <a:ln w="28575" cap="rnd">
              <a:solidFill>
                <a:srgbClr val="F79646">
                  <a:lumMod val="50000"/>
                </a:srgbClr>
              </a:solidFill>
              <a:round/>
            </a:ln>
            <a:effectLst/>
          </c:spPr>
          <c:marker>
            <c:symbol val="none"/>
          </c:marker>
          <c:cat>
            <c:numRef>
              <c:f>'Total Exp. 2023'!$A$4:$A$27</c:f>
              <c:numCache>
                <c:formatCode>General</c:formatCode>
                <c:ptCount val="2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</c:numCache>
            </c:numRef>
          </c:cat>
          <c:val>
            <c:numRef>
              <c:f>'Total Exp. 2023'!$E$4:$E$27</c:f>
              <c:numCache>
                <c:formatCode>General</c:formatCode>
                <c:ptCount val="24"/>
                <c:pt idx="0">
                  <c:v>157959972</c:v>
                </c:pt>
                <c:pt idx="1">
                  <c:v>172196998</c:v>
                </c:pt>
                <c:pt idx="2">
                  <c:v>138170803</c:v>
                </c:pt>
                <c:pt idx="3">
                  <c:v>151150390</c:v>
                </c:pt>
                <c:pt idx="4">
                  <c:v>171871167</c:v>
                </c:pt>
                <c:pt idx="5">
                  <c:v>171124369</c:v>
                </c:pt>
                <c:pt idx="6">
                  <c:v>199763560</c:v>
                </c:pt>
                <c:pt idx="7">
                  <c:v>181324485</c:v>
                </c:pt>
                <c:pt idx="8">
                  <c:v>108509000</c:v>
                </c:pt>
                <c:pt idx="9">
                  <c:v>105747000</c:v>
                </c:pt>
                <c:pt idx="10">
                  <c:v>106663000</c:v>
                </c:pt>
                <c:pt idx="11">
                  <c:v>122164271</c:v>
                </c:pt>
                <c:pt idx="12">
                  <c:v>130558377</c:v>
                </c:pt>
                <c:pt idx="13">
                  <c:v>166390502</c:v>
                </c:pt>
                <c:pt idx="14">
                  <c:v>159408925</c:v>
                </c:pt>
                <c:pt idx="15">
                  <c:v>126378183</c:v>
                </c:pt>
                <c:pt idx="16">
                  <c:v>147272122</c:v>
                </c:pt>
                <c:pt idx="17">
                  <c:v>142731742</c:v>
                </c:pt>
                <c:pt idx="18">
                  <c:v>146758912.52371499</c:v>
                </c:pt>
                <c:pt idx="19">
                  <c:v>167528496.05199999</c:v>
                </c:pt>
                <c:pt idx="20">
                  <c:v>131216676.397157</c:v>
                </c:pt>
                <c:pt idx="21">
                  <c:v>133357502.449983</c:v>
                </c:pt>
                <c:pt idx="22">
                  <c:v>127254050.822478</c:v>
                </c:pt>
                <c:pt idx="23">
                  <c:v>134661210.348142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969-4FA5-B88D-A8AB395175E8}"/>
            </c:ext>
          </c:extLst>
        </c:ser>
        <c:ser>
          <c:idx val="5"/>
          <c:order val="4"/>
          <c:tx>
            <c:v>Ext. Funds (incl. TPA)</c:v>
          </c:tx>
          <c:spPr>
            <a:ln w="28575" cap="rnd">
              <a:solidFill>
                <a:srgbClr val="EEECE1">
                  <a:lumMod val="50000"/>
                </a:srgbClr>
              </a:solidFill>
              <a:round/>
            </a:ln>
            <a:effectLst/>
          </c:spPr>
          <c:marker>
            <c:symbol val="none"/>
          </c:marker>
          <c:cat>
            <c:numRef>
              <c:f>'Total Exp. 2023'!$A$4:$A$27</c:f>
              <c:numCache>
                <c:formatCode>General</c:formatCode>
                <c:ptCount val="2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</c:numCache>
            </c:numRef>
          </c:cat>
          <c:val>
            <c:numRef>
              <c:f>'Total Exp. 2023'!$F$4:$F$27</c:f>
              <c:numCache>
                <c:formatCode>General</c:formatCode>
                <c:ptCount val="24"/>
                <c:pt idx="0">
                  <c:v>67263575</c:v>
                </c:pt>
                <c:pt idx="1">
                  <c:v>81454622</c:v>
                </c:pt>
                <c:pt idx="2">
                  <c:v>100433454</c:v>
                </c:pt>
                <c:pt idx="3">
                  <c:v>116915991</c:v>
                </c:pt>
                <c:pt idx="4">
                  <c:v>120032910</c:v>
                </c:pt>
                <c:pt idx="5">
                  <c:v>132362119</c:v>
                </c:pt>
                <c:pt idx="6">
                  <c:v>128233542</c:v>
                </c:pt>
                <c:pt idx="7">
                  <c:v>103714372</c:v>
                </c:pt>
                <c:pt idx="8">
                  <c:v>63929941</c:v>
                </c:pt>
                <c:pt idx="9">
                  <c:v>42615900</c:v>
                </c:pt>
                <c:pt idx="10">
                  <c:v>38843502</c:v>
                </c:pt>
                <c:pt idx="11">
                  <c:v>41808886</c:v>
                </c:pt>
                <c:pt idx="12">
                  <c:v>41447378</c:v>
                </c:pt>
                <c:pt idx="13">
                  <c:v>44734942</c:v>
                </c:pt>
                <c:pt idx="14">
                  <c:v>61314169</c:v>
                </c:pt>
                <c:pt idx="15">
                  <c:v>55591762</c:v>
                </c:pt>
                <c:pt idx="16">
                  <c:v>55185227</c:v>
                </c:pt>
                <c:pt idx="17">
                  <c:v>40210838</c:v>
                </c:pt>
                <c:pt idx="18">
                  <c:v>57853267.210005999</c:v>
                </c:pt>
                <c:pt idx="19">
                  <c:v>47340299.449958265</c:v>
                </c:pt>
                <c:pt idx="20">
                  <c:v>45594021.233610645</c:v>
                </c:pt>
                <c:pt idx="21">
                  <c:v>46141826.177150436</c:v>
                </c:pt>
                <c:pt idx="22">
                  <c:v>42830983.521603242</c:v>
                </c:pt>
                <c:pt idx="23">
                  <c:v>75538214.240043402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3969-4FA5-B88D-A8AB395175E8}"/>
            </c:ext>
          </c:extLst>
        </c:ser>
        <c:ser>
          <c:idx val="0"/>
          <c:order val="5"/>
          <c:tx>
            <c:strRef>
              <c:f>'Total Exp. 2023'!$G$3</c:f>
              <c:strCache>
                <c:ptCount val="1"/>
                <c:pt idx="0">
                  <c:v>Long-term average</c:v>
                </c:pt>
              </c:strCache>
            </c:strRef>
          </c:tx>
          <c:spPr>
            <a:ln w="15875" cap="rnd">
              <a:solidFill>
                <a:sysClr val="window" lastClr="FFFFFF">
                  <a:lumMod val="65000"/>
                </a:sysClr>
              </a:solidFill>
              <a:prstDash val="sysDot"/>
              <a:round/>
            </a:ln>
            <a:effectLst/>
          </c:spPr>
          <c:marker>
            <c:symbol val="none"/>
          </c:marker>
          <c:cat>
            <c:numRef>
              <c:f>'Total Exp. 2023'!$A$4:$A$27</c:f>
              <c:numCache>
                <c:formatCode>General</c:formatCode>
                <c:ptCount val="2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</c:numCache>
            </c:numRef>
          </c:cat>
          <c:val>
            <c:numRef>
              <c:f>'Total Exp. 2023'!$G$4:$G$27</c:f>
              <c:numCache>
                <c:formatCode>General</c:formatCode>
                <c:ptCount val="24"/>
                <c:pt idx="0">
                  <c:v>500000000</c:v>
                </c:pt>
                <c:pt idx="1">
                  <c:v>500000000</c:v>
                </c:pt>
                <c:pt idx="2">
                  <c:v>500000000</c:v>
                </c:pt>
                <c:pt idx="3">
                  <c:v>500000000</c:v>
                </c:pt>
                <c:pt idx="4">
                  <c:v>500000000</c:v>
                </c:pt>
                <c:pt idx="5">
                  <c:v>500000000</c:v>
                </c:pt>
                <c:pt idx="6">
                  <c:v>500000000</c:v>
                </c:pt>
                <c:pt idx="7">
                  <c:v>500000000</c:v>
                </c:pt>
                <c:pt idx="8">
                  <c:v>500000000</c:v>
                </c:pt>
                <c:pt idx="9">
                  <c:v>500000000</c:v>
                </c:pt>
                <c:pt idx="10">
                  <c:v>500000000</c:v>
                </c:pt>
                <c:pt idx="11">
                  <c:v>500000000</c:v>
                </c:pt>
                <c:pt idx="12">
                  <c:v>500000000</c:v>
                </c:pt>
                <c:pt idx="13">
                  <c:v>500000000</c:v>
                </c:pt>
                <c:pt idx="14">
                  <c:v>500000000</c:v>
                </c:pt>
                <c:pt idx="15">
                  <c:v>500000000</c:v>
                </c:pt>
                <c:pt idx="16">
                  <c:v>500000000</c:v>
                </c:pt>
                <c:pt idx="17">
                  <c:v>500000000</c:v>
                </c:pt>
                <c:pt idx="18">
                  <c:v>500000000</c:v>
                </c:pt>
                <c:pt idx="19">
                  <c:v>500000000</c:v>
                </c:pt>
                <c:pt idx="20">
                  <c:v>500000000</c:v>
                </c:pt>
                <c:pt idx="21">
                  <c:v>500000000</c:v>
                </c:pt>
                <c:pt idx="22">
                  <c:v>500000000</c:v>
                </c:pt>
                <c:pt idx="23">
                  <c:v>500000000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3969-4FA5-B88D-A8AB395175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30247263"/>
        <c:axId val="632434431"/>
      </c:lineChart>
      <c:catAx>
        <c:axId val="213024726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2434431"/>
        <c:crosses val="autoZero"/>
        <c:auto val="1"/>
        <c:lblAlgn val="ctr"/>
        <c:lblOffset val="100"/>
        <c:noMultiLvlLbl val="0"/>
      </c:catAx>
      <c:valAx>
        <c:axId val="632434431"/>
        <c:scaling>
          <c:orientation val="minMax"/>
          <c:max val="110000000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0247263"/>
        <c:crosses val="autoZero"/>
        <c:crossBetween val="between"/>
        <c:majorUnit val="100000000"/>
        <c:minorUnit val="50000000"/>
        <c:dispUnits>
          <c:builtInUnit val="million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273017966104094"/>
          <c:y val="0.82852384593328876"/>
          <c:w val="0.79335931222882849"/>
          <c:h val="0.168804581245526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0.94128</cdr:x>
      <cdr:y>0.20422</cdr:y>
    </cdr:from>
    <cdr:to>
      <cdr:x>0.95571</cdr:x>
      <cdr:y>0.29788</cdr:y>
    </cdr:to>
    <cdr:cxnSp macro="">
      <cdr:nvCxnSpPr>
        <cdr:cNvPr id="3" name="Straight Arrow Connector 2">
          <a:extLst xmlns:a="http://schemas.openxmlformats.org/drawingml/2006/main">
            <a:ext uri="{FF2B5EF4-FFF2-40B4-BE49-F238E27FC236}">
              <a16:creationId xmlns:a16="http://schemas.microsoft.com/office/drawing/2014/main" id="{AB9C259C-A3A8-440B-493A-BFF751D2523F}"/>
            </a:ext>
          </a:extLst>
        </cdr:cNvPr>
        <cdr:cNvCxnSpPr/>
      </cdr:nvCxnSpPr>
      <cdr:spPr>
        <a:xfrm xmlns:a="http://schemas.openxmlformats.org/drawingml/2006/main">
          <a:off x="5394960" y="571500"/>
          <a:ext cx="82716" cy="262098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2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0.88658</cdr:x>
      <cdr:y>0.14728</cdr:y>
    </cdr:from>
    <cdr:to>
      <cdr:x>0.97718</cdr:x>
      <cdr:y>0.24389</cdr:y>
    </cdr:to>
    <cdr:sp macro="" textlink="">
      <cdr:nvSpPr>
        <cdr:cNvPr id="5" name="TextBox 4">
          <a:extLst xmlns:a="http://schemas.openxmlformats.org/drawingml/2006/main">
            <a:ext uri="{FF2B5EF4-FFF2-40B4-BE49-F238E27FC236}">
              <a16:creationId xmlns:a16="http://schemas.microsoft.com/office/drawing/2014/main" id="{D754ECCF-D12A-73CA-9DFA-8EA77CD4D71B}"/>
            </a:ext>
          </a:extLst>
        </cdr:cNvPr>
        <cdr:cNvSpPr txBox="1"/>
      </cdr:nvSpPr>
      <cdr:spPr>
        <a:xfrm xmlns:a="http://schemas.openxmlformats.org/drawingml/2006/main">
          <a:off x="8025041" y="616377"/>
          <a:ext cx="820104" cy="4043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dirty="0"/>
            <a:t>573 MCHF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reminder on the structure of the document.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ADA9C2-456A-4924-94FA-1C0E0DC5F5C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26790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reminder on the structure of the document.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ADA9C2-456A-4924-94FA-1C0E0DC5F5C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67342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reminder on the structure of the document.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ADA9C2-456A-4924-94FA-1C0E0DC5F5C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82679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reminder on the structure of the document.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ADA9C2-456A-4924-94FA-1C0E0DC5F5C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85187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2E906A-1A7F-47F4-8732-E6D65CAFFEE5}" type="slidenum">
              <a:rPr kumimoji="0" lang="en-GB" sz="10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412623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2E906A-1A7F-47F4-8732-E6D65CAFFEE5}" type="slidenum">
              <a:rPr kumimoji="0" lang="en-GB" sz="10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931789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2E906A-1A7F-47F4-8732-E6D65CAFFEE5}" type="slidenum">
              <a:rPr kumimoji="0" lang="en-GB" sz="10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43773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reminder on the structure of the document.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ADA9C2-456A-4924-94FA-1C0E0DC5F5C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2632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reminder on the structure of the document.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ADA9C2-456A-4924-94FA-1C0E0DC5F5C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19105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reminder on the structure of the document.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ADA9C2-456A-4924-94FA-1C0E0DC5F5C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48336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reminder on the structure of the document.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ADA9C2-456A-4924-94FA-1C0E0DC5F5C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35606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reminder on the structure of the document.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ADA9C2-456A-4924-94FA-1C0E0DC5F5C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45206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reminder on the structure of the document.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ADA9C2-456A-4924-94FA-1C0E0DC5F5C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3194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reminder on the structure of the document.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ADA9C2-456A-4924-94FA-1C0E0DC5F5C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40122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reminder on the structure of the document.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ADA9C2-456A-4924-94FA-1C0E0DC5F5C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7440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1890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19/03/2024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CERN/FC/6785/RA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255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19/03/2024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CERN/FC/6785/RA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130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19/03/2024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CERN/FC/6785/RA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472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8107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992" indent="-323992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7984" indent="-323992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1976" indent="-323992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349" indent="-228594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071665" y="6408000"/>
            <a:ext cx="1044724" cy="365125"/>
          </a:xfrm>
        </p:spPr>
        <p:txBody>
          <a:bodyPr/>
          <a:lstStyle/>
          <a:p>
            <a:pPr>
              <a:defRPr/>
            </a:pPr>
            <a:r>
              <a:rPr lang="en-US"/>
              <a:t>19/03/2024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3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CERN/FC/6785/RA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3" y="6408000"/>
            <a:ext cx="681255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8841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1" y="710118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9" y="3429001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3"/>
            <a:ext cx="11376027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3088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0B53359-C582-6844-9EA4-4D6212D59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75613" y="1592263"/>
            <a:ext cx="3708400" cy="4608512"/>
          </a:xfrm>
        </p:spPr>
        <p:txBody>
          <a:bodyPr/>
          <a:lstStyle>
            <a:lvl1pPr marL="342891" indent="-342891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628635" indent="-261932"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2pPr>
            <a:lvl3pPr marL="888978" indent="-260344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1209644" indent="-269868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613" y="373594"/>
            <a:ext cx="3708400" cy="10657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6AF3C9-D784-6946-89F2-5993CCDAAF6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19/03/2024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A3189-CBF0-9340-9C1D-42AA3E21A8C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CERN/FC/6785/RA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DD477-EAF2-F841-B7BB-852598C9EA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7438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891" indent="-342891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35" indent="-261932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8978" indent="-260344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44" indent="-269868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CERN/FC/6785/RA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57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CERN/FC/6785/RA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9965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19/03/2024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CERN/FC/6785/RA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078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2204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5660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4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3940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19/03/2024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CERN/FC/6785/RA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2772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379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19/03/2024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CERN/FC/6785/RA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139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19/03/2024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CERN/FC/6785/RA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704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19/03/2024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CERN/FC/6785/RA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036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19/03/2024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CERN/FC/6785/RA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944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indico.cern.ch/event/1259661/contributions/5290980/subcontributions/415381/attachments/2611373/4521130/11%20c.%20Procurement%20Report%202022%20for%20FC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png"/><Relationship Id="rId5" Type="http://schemas.openxmlformats.org/officeDocument/2006/relationships/chart" Target="../charts/char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34179-965C-7F42-8CA0-8E393A1B2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915036"/>
            <a:ext cx="10969139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Report on Procurement for 2023- ILO Forum</a:t>
            </a:r>
            <a:br>
              <a:rPr lang="en-US" dirty="0"/>
            </a:br>
            <a:br>
              <a:rPr lang="en-US" dirty="0"/>
            </a:b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9B1DB0C-5DD3-81ED-618F-8C3AE9B53731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97847" y="5167061"/>
            <a:ext cx="3657600" cy="614017"/>
          </a:xfrm>
        </p:spPr>
        <p:txBody>
          <a:bodyPr>
            <a:noAutofit/>
          </a:bodyPr>
          <a:lstStyle/>
          <a:p>
            <a:r>
              <a:rPr lang="en-US" sz="1600" dirty="0"/>
              <a:t>Cristina Lara - Head of Procurement</a:t>
            </a:r>
          </a:p>
          <a:p>
            <a:endParaRPr lang="en-GB" sz="1600" dirty="0"/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258284" y="6345279"/>
            <a:ext cx="3860800" cy="365125"/>
          </a:xfrm>
        </p:spPr>
        <p:txBody>
          <a:bodyPr/>
          <a:lstStyle/>
          <a:p>
            <a:pPr defTabSz="1219170"/>
            <a:r>
              <a:rPr lang="en-US" sz="1800" dirty="0">
                <a:effectLst/>
                <a:latin typeface="Calibri" panose="020F0502020204030204" pitchFamily="34" charset="0"/>
                <a:ea typeface="Yu Gothic" panose="020B0400000000000000" pitchFamily="34" charset="-128"/>
              </a:rPr>
              <a:t>CERN/FC/6785/RA</a:t>
            </a:r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1004247" y="6353911"/>
            <a:ext cx="2844800" cy="365125"/>
          </a:xfrm>
        </p:spPr>
        <p:txBody>
          <a:bodyPr/>
          <a:lstStyle/>
          <a:p>
            <a:pPr defTabSz="1219170"/>
            <a:r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t>19/03/2024</a:t>
            </a:r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 bwMode="auto">
          <a:xfrm>
            <a:off x="11370220" y="6343311"/>
            <a:ext cx="66856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fld id="{17918391-D411-FE40-AAD7-861AE5233E0E}" type="slidenum"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1</a:t>
            </a:fld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3440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GB" sz="3800" dirty="0"/>
              <a:t>Improving how we deliver</a:t>
            </a:r>
            <a:endParaRPr lang="en-US" sz="3800" dirty="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370220" y="6343311"/>
            <a:ext cx="66856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fld id="{17918391-D411-FE40-AAD7-861AE5233E0E}" type="slidenum"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10</a:t>
            </a:fld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4258284" y="6345279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400" dirty="0">
                <a:effectLst/>
                <a:latin typeface="Calibri" panose="020F0502020204030204" pitchFamily="34" charset="0"/>
                <a:ea typeface="Yu Gothic" panose="020B0400000000000000" pitchFamily="34" charset="-128"/>
              </a:rPr>
              <a:t>CERN/FC/6785/RA</a:t>
            </a:r>
            <a:endParaRPr lang="en-US" sz="1100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6" name="Date Placeholder 11"/>
          <p:cNvSpPr>
            <a:spLocks noGrp="1"/>
          </p:cNvSpPr>
          <p:nvPr>
            <p:ph type="dt" sz="half" idx="4294967295"/>
          </p:nvPr>
        </p:nvSpPr>
        <p:spPr>
          <a:xfrm>
            <a:off x="1004247" y="635391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t>19/03/2024</a:t>
            </a:r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2" name="Image 9">
            <a:extLst>
              <a:ext uri="{FF2B5EF4-FFF2-40B4-BE49-F238E27FC236}">
                <a16:creationId xmlns:a16="http://schemas.microsoft.com/office/drawing/2014/main" id="{0D728C7F-712E-5C02-0B84-5DFDA45153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21" y="1089909"/>
            <a:ext cx="3005790" cy="2613337"/>
          </a:xfrm>
          <a:prstGeom prst="rect">
            <a:avLst/>
          </a:prstGeom>
        </p:spPr>
      </p:pic>
      <p:pic>
        <p:nvPicPr>
          <p:cNvPr id="3" name="Image 7">
            <a:extLst>
              <a:ext uri="{FF2B5EF4-FFF2-40B4-BE49-F238E27FC236}">
                <a16:creationId xmlns:a16="http://schemas.microsoft.com/office/drawing/2014/main" id="{D40BFB76-4ECE-F320-FBB6-8DD6D9554D7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548"/>
          <a:stretch/>
        </p:blipFill>
        <p:spPr>
          <a:xfrm>
            <a:off x="4630101" y="1089909"/>
            <a:ext cx="3005790" cy="2605769"/>
          </a:xfrm>
          <a:prstGeom prst="rect">
            <a:avLst/>
          </a:prstGeom>
        </p:spPr>
      </p:pic>
      <p:pic>
        <p:nvPicPr>
          <p:cNvPr id="5" name="Image 11">
            <a:extLst>
              <a:ext uri="{FF2B5EF4-FFF2-40B4-BE49-F238E27FC236}">
                <a16:creationId xmlns:a16="http://schemas.microsoft.com/office/drawing/2014/main" id="{BDF6F704-485C-04E7-4BAD-66B1C8E6C8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8181" y="1060241"/>
            <a:ext cx="2931798" cy="2619893"/>
          </a:xfrm>
          <a:prstGeom prst="rect">
            <a:avLst/>
          </a:prstGeom>
        </p:spPr>
      </p:pic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01A35BAF-084B-22A8-3319-A03CC58BE6DB}"/>
              </a:ext>
            </a:extLst>
          </p:cNvPr>
          <p:cNvSpPr txBox="1">
            <a:spLocks/>
          </p:cNvSpPr>
          <p:nvPr/>
        </p:nvSpPr>
        <p:spPr>
          <a:xfrm>
            <a:off x="4267200" y="4060349"/>
            <a:ext cx="3665538" cy="1738121"/>
          </a:xfrm>
          <a:prstGeom prst="roundRect">
            <a:avLst/>
          </a:prstGeom>
          <a:ln w="38100">
            <a:solidFill>
              <a:schemeClr val="tx1"/>
            </a:solidFill>
          </a:ln>
        </p:spPr>
        <p:txBody>
          <a:bodyPr/>
          <a:lstStyle>
            <a:lvl1pPr marL="658352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600"/>
          </a:p>
          <a:p>
            <a:pPr algn="ctr"/>
            <a:endParaRPr lang="en-GB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6159BEBD-65A5-3DB4-EAA3-8A5EBA7646A5}"/>
              </a:ext>
            </a:extLst>
          </p:cNvPr>
          <p:cNvSpPr txBox="1">
            <a:spLocks/>
          </p:cNvSpPr>
          <p:nvPr/>
        </p:nvSpPr>
        <p:spPr>
          <a:xfrm>
            <a:off x="8085138" y="4060349"/>
            <a:ext cx="3703637" cy="1738121"/>
          </a:xfrm>
          <a:prstGeom prst="roundRect">
            <a:avLst/>
          </a:prstGeom>
          <a:ln w="38100">
            <a:solidFill>
              <a:schemeClr val="tx1"/>
            </a:solidFill>
          </a:ln>
        </p:spPr>
        <p:txBody>
          <a:bodyPr/>
          <a:lstStyle>
            <a:lvl1pPr marL="658352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600"/>
          </a:p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ADB540-8E12-5E33-9247-F3E3922997E0}"/>
              </a:ext>
            </a:extLst>
          </p:cNvPr>
          <p:cNvSpPr txBox="1"/>
          <p:nvPr/>
        </p:nvSpPr>
        <p:spPr>
          <a:xfrm>
            <a:off x="4484186" y="4242487"/>
            <a:ext cx="322362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Policy approved in June 2023 </a:t>
            </a:r>
          </a:p>
          <a:p>
            <a:pPr algn="ctr"/>
            <a:r>
              <a:rPr lang="en-GB" sz="1600" dirty="0"/>
              <a:t>Implementation plan in Dec 2023: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GB" sz="1600" dirty="0"/>
              <a:t>Training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GB" sz="1600" dirty="0"/>
              <a:t>Assess supplier’s maturity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GB" sz="1600" dirty="0"/>
              <a:t>Carry out pilot projects</a:t>
            </a:r>
            <a:endParaRPr lang="fr-CH" sz="1600" dirty="0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56ABB58C-491B-5349-9A8E-484F99614D68}"/>
              </a:ext>
            </a:extLst>
          </p:cNvPr>
          <p:cNvSpPr txBox="1">
            <a:spLocks/>
          </p:cNvSpPr>
          <p:nvPr/>
        </p:nvSpPr>
        <p:spPr>
          <a:xfrm>
            <a:off x="465740" y="4060347"/>
            <a:ext cx="3665538" cy="1738121"/>
          </a:xfrm>
          <a:prstGeom prst="roundRect">
            <a:avLst/>
          </a:prstGeom>
          <a:ln w="38100">
            <a:solidFill>
              <a:schemeClr val="tx1"/>
            </a:solidFill>
          </a:ln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600"/>
          </a:p>
          <a:p>
            <a:pPr algn="ctr"/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22160B8-82DB-0BF4-B8F3-95658BACE305}"/>
              </a:ext>
            </a:extLst>
          </p:cNvPr>
          <p:cNvSpPr txBox="1"/>
          <p:nvPr/>
        </p:nvSpPr>
        <p:spPr>
          <a:xfrm>
            <a:off x="625420" y="4228810"/>
            <a:ext cx="322362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600" dirty="0"/>
              <a:t>New General Conditions of CERN Contracts and IT </a:t>
            </a:r>
          </a:p>
          <a:p>
            <a:r>
              <a:rPr lang="en-GB" sz="1600" dirty="0"/>
              <a:t>(May 2023)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600" dirty="0"/>
              <a:t>Templates services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600" dirty="0"/>
              <a:t>Changes to Procurement Rules proposed</a:t>
            </a:r>
            <a:endParaRPr lang="fr-CH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1CA63BB-AAFE-F537-346D-98D17E3742F6}"/>
              </a:ext>
            </a:extLst>
          </p:cNvPr>
          <p:cNvSpPr txBox="1"/>
          <p:nvPr/>
        </p:nvSpPr>
        <p:spPr>
          <a:xfrm>
            <a:off x="8325142" y="4242487"/>
            <a:ext cx="322362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Tools, digitisation : 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GB" sz="1600" dirty="0"/>
              <a:t>TRELLO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GB" sz="1600" dirty="0"/>
              <a:t>New platform for DOs&lt;50kCHF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GB" sz="1600" dirty="0"/>
              <a:t>New MS platform (soon available)</a:t>
            </a:r>
            <a:endParaRPr lang="fr-CH" sz="1600" dirty="0"/>
          </a:p>
        </p:txBody>
      </p:sp>
    </p:spTree>
    <p:extLst>
      <p:ext uri="{BB962C8B-B14F-4D97-AF65-F5344CB8AC3E}">
        <p14:creationId xmlns:p14="http://schemas.microsoft.com/office/powerpoint/2010/main" val="3317798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>
          <a:xfrm>
            <a:off x="609600" y="53845"/>
            <a:ext cx="10969139" cy="940443"/>
          </a:xfrm>
        </p:spPr>
        <p:txBody>
          <a:bodyPr>
            <a:normAutofit/>
          </a:bodyPr>
          <a:lstStyle/>
          <a:p>
            <a:r>
              <a:rPr lang="fr-CH" sz="3800" dirty="0" err="1"/>
              <a:t>Industrial</a:t>
            </a:r>
            <a:r>
              <a:rPr lang="fr-CH" sz="3800" dirty="0"/>
              <a:t> return coefficient for supplies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370220" y="6343311"/>
            <a:ext cx="66856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fld id="{17918391-D411-FE40-AAD7-861AE5233E0E}" type="slidenum"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11</a:t>
            </a:fld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4258284" y="6345279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400" dirty="0">
                <a:effectLst/>
                <a:latin typeface="Calibri" panose="020F0502020204030204" pitchFamily="34" charset="0"/>
                <a:ea typeface="Yu Gothic" panose="020B0400000000000000" pitchFamily="34" charset="-128"/>
              </a:rPr>
              <a:t>CERN/FC/6785/RA</a:t>
            </a:r>
            <a:endParaRPr lang="en-US" sz="1100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6" name="Date Placeholder 11"/>
          <p:cNvSpPr>
            <a:spLocks noGrp="1"/>
          </p:cNvSpPr>
          <p:nvPr>
            <p:ph type="dt" sz="half" idx="4294967295"/>
          </p:nvPr>
        </p:nvSpPr>
        <p:spPr>
          <a:xfrm>
            <a:off x="1004247" y="635391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t>19/03/2024</a:t>
            </a:r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F9339A-E6FE-03C3-39F6-282391D93C0D}"/>
              </a:ext>
            </a:extLst>
          </p:cNvPr>
          <p:cNvSpPr txBox="1"/>
          <p:nvPr/>
        </p:nvSpPr>
        <p:spPr>
          <a:xfrm>
            <a:off x="2057400" y="1080977"/>
            <a:ext cx="7101840" cy="2802816"/>
          </a:xfrm>
          <a:prstGeom prst="rect">
            <a:avLst/>
          </a:prstGeom>
          <a:noFill/>
          <a:ln w="25400" cmpd="sng">
            <a:solidFill>
              <a:schemeClr val="accent5">
                <a:lumMod val="50000"/>
                <a:alpha val="60000"/>
              </a:schemeClr>
            </a:solidFill>
          </a:ln>
          <a:effectLst/>
        </p:spPr>
        <p:txBody>
          <a:bodyPr wrap="square" lIns="274320" tIns="137160" rIns="91440" bIns="137160" rtlCol="0" anchor="t" anchorCtr="0">
            <a:noAutofit/>
          </a:bodyPr>
          <a:lstStyle/>
          <a:p>
            <a:pPr algn="just">
              <a:lnSpc>
                <a:spcPct val="90000"/>
              </a:lnSpc>
              <a:spcAft>
                <a:spcPts val="1000"/>
              </a:spcAft>
              <a:buClr>
                <a:srgbClr val="284579"/>
              </a:buClr>
              <a:buSzPct val="125000"/>
            </a:pPr>
            <a:r>
              <a:rPr lang="en-US" sz="2200" dirty="0"/>
              <a:t>For Supply contracts and for a 12-month period starting on 1</a:t>
            </a:r>
            <a:r>
              <a:rPr lang="en-US" sz="2200" baseline="30000" dirty="0"/>
              <a:t>st</a:t>
            </a:r>
            <a:r>
              <a:rPr lang="en-US" sz="2200" dirty="0"/>
              <a:t> March, defined as:</a:t>
            </a:r>
          </a:p>
          <a:p>
            <a:pPr algn="just">
              <a:lnSpc>
                <a:spcPct val="90000"/>
              </a:lnSpc>
              <a:spcAft>
                <a:spcPts val="1000"/>
              </a:spcAft>
              <a:buClr>
                <a:srgbClr val="284579"/>
              </a:buClr>
              <a:buSzPct val="125000"/>
            </a:pPr>
            <a:r>
              <a:rPr lang="en-US" sz="2200" b="1" i="1" dirty="0"/>
              <a:t>“</a:t>
            </a:r>
            <a:r>
              <a:rPr lang="en-GB" sz="2200" i="1" dirty="0"/>
              <a:t>The </a:t>
            </a:r>
            <a:r>
              <a:rPr lang="en-GB" sz="2200" b="1" i="1" dirty="0"/>
              <a:t>ratio</a:t>
            </a:r>
            <a:r>
              <a:rPr lang="en-GB" sz="2200" i="1" dirty="0"/>
              <a:t> between a Member State's percentage share of the value of all Supply contracts during the preceding 4 years and that Member State's percentage contribution to the CERN Budget over the same period</a:t>
            </a:r>
            <a:r>
              <a:rPr lang="en-US" sz="2200" b="1" i="1" dirty="0"/>
              <a:t>”.</a:t>
            </a:r>
            <a:endParaRPr lang="en-US" sz="2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5FC0C1-73DA-F5BD-7CA5-BFDAF20F71F7}"/>
              </a:ext>
            </a:extLst>
          </p:cNvPr>
          <p:cNvSpPr/>
          <p:nvPr/>
        </p:nvSpPr>
        <p:spPr>
          <a:xfrm>
            <a:off x="344804" y="1080976"/>
            <a:ext cx="1575436" cy="2802817"/>
          </a:xfrm>
          <a:prstGeom prst="rect">
            <a:avLst/>
          </a:prstGeom>
          <a:solidFill>
            <a:srgbClr val="0053A1"/>
          </a:solidFill>
          <a:ln>
            <a:solidFill>
              <a:srgbClr val="0053A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Industrial return</a:t>
            </a:r>
          </a:p>
          <a:p>
            <a:pPr algn="ctr"/>
            <a:r>
              <a:rPr lang="en-US" sz="2400" dirty="0"/>
              <a:t>coefficient</a:t>
            </a:r>
            <a:endParaRPr lang="en-GB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B57839-6896-42F8-A3D9-973006D5C16E}"/>
              </a:ext>
            </a:extLst>
          </p:cNvPr>
          <p:cNvSpPr txBox="1"/>
          <p:nvPr/>
        </p:nvSpPr>
        <p:spPr>
          <a:xfrm>
            <a:off x="2057400" y="3970485"/>
            <a:ext cx="9970008" cy="1682170"/>
          </a:xfrm>
          <a:prstGeom prst="rect">
            <a:avLst/>
          </a:prstGeom>
          <a:noFill/>
          <a:ln w="25400" cmpd="sng">
            <a:solidFill>
              <a:schemeClr val="accent5">
                <a:lumMod val="50000"/>
                <a:alpha val="60000"/>
              </a:schemeClr>
            </a:solidFill>
          </a:ln>
          <a:effectLst/>
        </p:spPr>
        <p:txBody>
          <a:bodyPr wrap="square" lIns="274320" tIns="137160" rIns="91440" bIns="13716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buClr>
                <a:srgbClr val="284579"/>
              </a:buClr>
              <a:buSzPct val="125000"/>
              <a:tabLst>
                <a:tab pos="3422650" algn="l"/>
                <a:tab pos="4110038" algn="l"/>
              </a:tabLst>
            </a:pPr>
            <a:r>
              <a:rPr lang="en-US" sz="2200" dirty="0"/>
              <a:t>Over a 4-year period:</a:t>
            </a:r>
          </a:p>
          <a:p>
            <a:pPr marL="457200" indent="-457200">
              <a:spcAft>
                <a:spcPts val="600"/>
              </a:spcAft>
              <a:buClr>
                <a:srgbClr val="284579"/>
              </a:buClr>
              <a:buSzPct val="125000"/>
              <a:buFont typeface="Arial"/>
              <a:buChar char="•"/>
              <a:tabLst>
                <a:tab pos="3422650" algn="l"/>
                <a:tab pos="4110038" algn="l"/>
              </a:tabLst>
            </a:pPr>
            <a:r>
              <a:rPr lang="en-US" sz="2200" dirty="0"/>
              <a:t>Very poorly balanced :	</a:t>
            </a:r>
            <a:r>
              <a:rPr lang="en-US" sz="2200" dirty="0">
                <a:sym typeface="Wingdings"/>
              </a:rPr>
              <a:t>&lt; 0.40 (not defined in PR as such)</a:t>
            </a:r>
          </a:p>
          <a:p>
            <a:pPr marL="457200" indent="-457200">
              <a:spcAft>
                <a:spcPts val="600"/>
              </a:spcAft>
              <a:buClr>
                <a:srgbClr val="284579"/>
              </a:buClr>
              <a:buSzPct val="125000"/>
              <a:buFont typeface="Arial"/>
              <a:buChar char="•"/>
              <a:tabLst>
                <a:tab pos="3422650" algn="l"/>
                <a:tab pos="4110038" algn="l"/>
              </a:tabLst>
            </a:pPr>
            <a:r>
              <a:rPr lang="en-US" sz="2200" dirty="0"/>
              <a:t>Poorly balanced (PB) :	</a:t>
            </a:r>
            <a:r>
              <a:rPr lang="en-US" sz="2200" dirty="0">
                <a:sym typeface="Wingdings"/>
              </a:rPr>
              <a:t>0.40 ≥  x &lt; 1</a:t>
            </a:r>
          </a:p>
          <a:p>
            <a:pPr marL="457200" indent="-457200">
              <a:spcAft>
                <a:spcPts val="600"/>
              </a:spcAft>
              <a:buClr>
                <a:srgbClr val="284579"/>
              </a:buClr>
              <a:buSzPct val="125000"/>
              <a:buFont typeface="Arial"/>
              <a:buChar char="•"/>
              <a:tabLst>
                <a:tab pos="3422650" algn="l"/>
                <a:tab pos="4110038" algn="l"/>
              </a:tabLst>
            </a:pPr>
            <a:r>
              <a:rPr lang="en-US" sz="2200" dirty="0">
                <a:sym typeface="Wingdings"/>
              </a:rPr>
              <a:t>Well balanced (WB):		≥ 1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3465897-853B-ACBC-0CE1-6E01584B0965}"/>
              </a:ext>
            </a:extLst>
          </p:cNvPr>
          <p:cNvSpPr/>
          <p:nvPr/>
        </p:nvSpPr>
        <p:spPr>
          <a:xfrm>
            <a:off x="344804" y="3970484"/>
            <a:ext cx="1575436" cy="1682171"/>
          </a:xfrm>
          <a:prstGeom prst="rect">
            <a:avLst/>
          </a:prstGeom>
          <a:solidFill>
            <a:srgbClr val="0053A1"/>
          </a:solidFill>
          <a:ln>
            <a:solidFill>
              <a:srgbClr val="0053A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Status definition</a:t>
            </a:r>
            <a:endParaRPr lang="en-GB" sz="24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B49A2D-D675-6FA4-708F-A270CE9129FC}"/>
              </a:ext>
            </a:extLst>
          </p:cNvPr>
          <p:cNvSpPr/>
          <p:nvPr/>
        </p:nvSpPr>
        <p:spPr>
          <a:xfrm>
            <a:off x="9296400" y="1073740"/>
            <a:ext cx="2731008" cy="2802818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spcAft>
                <a:spcPts val="1000"/>
              </a:spcAft>
              <a:buClr>
                <a:srgbClr val="284579"/>
              </a:buClr>
              <a:buSzPct val="125000"/>
            </a:pPr>
            <a:r>
              <a:rPr lang="en-US" dirty="0">
                <a:solidFill>
                  <a:schemeClr val="tx1"/>
                </a:solidFill>
              </a:rPr>
              <a:t>Excluding: </a:t>
            </a:r>
          </a:p>
          <a:p>
            <a:pPr marL="342900" indent="-342900">
              <a:lnSpc>
                <a:spcPct val="90000"/>
              </a:lnSpc>
              <a:spcAft>
                <a:spcPts val="1000"/>
              </a:spcAft>
              <a:buClr>
                <a:srgbClr val="284579"/>
              </a:buClr>
              <a:buSzPct val="125000"/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Purchases funded by non-Member States (i.e. non CERN money)</a:t>
            </a:r>
          </a:p>
          <a:p>
            <a:pPr marL="342900" indent="-342900">
              <a:lnSpc>
                <a:spcPct val="90000"/>
              </a:lnSpc>
              <a:spcAft>
                <a:spcPts val="1000"/>
              </a:spcAft>
              <a:buClr>
                <a:srgbClr val="284579"/>
              </a:buClr>
              <a:buSzPct val="125000"/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Purchases originated in non-Member States (US, CN, </a:t>
            </a:r>
            <a:r>
              <a:rPr lang="en-US" dirty="0" err="1">
                <a:solidFill>
                  <a:schemeClr val="tx1"/>
                </a:solidFill>
              </a:rPr>
              <a:t>etc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E766850-E6E8-049B-95C3-51E16A64EC74}"/>
              </a:ext>
            </a:extLst>
          </p:cNvPr>
          <p:cNvSpPr/>
          <p:nvPr/>
        </p:nvSpPr>
        <p:spPr>
          <a:xfrm>
            <a:off x="9296400" y="216026"/>
            <a:ext cx="2731008" cy="792736"/>
          </a:xfrm>
          <a:prstGeom prst="rect">
            <a:avLst/>
          </a:prstGeom>
          <a:solidFill>
            <a:srgbClr val="0053A1"/>
          </a:solidFill>
          <a:ln>
            <a:solidFill>
              <a:srgbClr val="0053A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Based on payments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86219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>
          <a:xfrm>
            <a:off x="609600" y="184301"/>
            <a:ext cx="10969139" cy="940443"/>
          </a:xfrm>
        </p:spPr>
        <p:txBody>
          <a:bodyPr>
            <a:noAutofit/>
          </a:bodyPr>
          <a:lstStyle/>
          <a:p>
            <a:r>
              <a:rPr lang="en-GB" sz="3600" dirty="0"/>
              <a:t>Industrial Return to Member States, supplies</a:t>
            </a:r>
            <a:br>
              <a:rPr lang="en-GB" sz="3600" dirty="0"/>
            </a:br>
            <a:r>
              <a:rPr lang="en-GB" sz="3600" dirty="0"/>
              <a:t>Status from 1 March 2024 – 28 February 2025</a:t>
            </a:r>
            <a:endParaRPr lang="fr-CH" sz="3600" dirty="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370220" y="6343311"/>
            <a:ext cx="66856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fld id="{17918391-D411-FE40-AAD7-861AE5233E0E}" type="slidenum"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12</a:t>
            </a:fld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4258284" y="6345279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400" dirty="0">
                <a:effectLst/>
                <a:latin typeface="Calibri" panose="020F0502020204030204" pitchFamily="34" charset="0"/>
                <a:ea typeface="Yu Gothic" panose="020B0400000000000000" pitchFamily="34" charset="-128"/>
              </a:rPr>
              <a:t>CERN/FC/6785/RA</a:t>
            </a:r>
            <a:endParaRPr lang="en-US" sz="1100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6" name="Date Placeholder 11"/>
          <p:cNvSpPr>
            <a:spLocks noGrp="1"/>
          </p:cNvSpPr>
          <p:nvPr>
            <p:ph type="dt" sz="half" idx="4294967295"/>
          </p:nvPr>
        </p:nvSpPr>
        <p:spPr>
          <a:xfrm>
            <a:off x="1004247" y="635391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t>19/03/2024</a:t>
            </a:r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E5E5F8-BFF5-A9F7-F49B-0993E85814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0204" y="1282536"/>
            <a:ext cx="5489626" cy="4462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549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 txBox="1">
            <a:spLocks/>
          </p:cNvSpPr>
          <p:nvPr/>
        </p:nvSpPr>
        <p:spPr>
          <a:xfrm>
            <a:off x="11370220" y="6343311"/>
            <a:ext cx="66856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fld id="{17918391-D411-FE40-AAD7-861AE5233E0E}" type="slidenum"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13</a:t>
            </a:fld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4258284" y="6345279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400" dirty="0">
                <a:effectLst/>
                <a:latin typeface="Calibri" panose="020F0502020204030204" pitchFamily="34" charset="0"/>
                <a:ea typeface="Yu Gothic" panose="020B0400000000000000" pitchFamily="34" charset="-128"/>
              </a:rPr>
              <a:t>CERN/FC/6785/RA</a:t>
            </a:r>
            <a:endParaRPr lang="en-US" sz="1100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6" name="Date Placeholder 11"/>
          <p:cNvSpPr>
            <a:spLocks noGrp="1"/>
          </p:cNvSpPr>
          <p:nvPr>
            <p:ph type="dt" sz="half" idx="4294967295"/>
          </p:nvPr>
        </p:nvSpPr>
        <p:spPr>
          <a:xfrm>
            <a:off x="1004247" y="635391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t>19/03/2024</a:t>
            </a:r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CD2BDEC0-C78A-99FC-1A8A-119295C10B50}"/>
              </a:ext>
            </a:extLst>
          </p:cNvPr>
          <p:cNvSpPr/>
          <p:nvPr/>
        </p:nvSpPr>
        <p:spPr>
          <a:xfrm>
            <a:off x="-23497" y="-24903"/>
            <a:ext cx="3976167" cy="5941754"/>
          </a:xfrm>
          <a:prstGeom prst="rect">
            <a:avLst/>
          </a:prstGeom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Title 2"/>
          <p:cNvSpPr>
            <a:spLocks noGrp="1"/>
          </p:cNvSpPr>
          <p:nvPr>
            <p:ph type="title"/>
          </p:nvPr>
        </p:nvSpPr>
        <p:spPr bwMode="auto">
          <a:xfrm>
            <a:off x="175114" y="284101"/>
            <a:ext cx="3484175" cy="940443"/>
          </a:xfrm>
        </p:spPr>
        <p:txBody>
          <a:bodyPr>
            <a:noAutofit/>
          </a:bodyPr>
          <a:lstStyle/>
          <a:p>
            <a:r>
              <a:rPr lang="en-GB" sz="2000" dirty="0"/>
              <a:t>Industrial Return to Member States, supplies</a:t>
            </a:r>
            <a:br>
              <a:rPr lang="en-GB" sz="2000" dirty="0"/>
            </a:br>
            <a:r>
              <a:rPr lang="en-GB" sz="2000" dirty="0"/>
              <a:t>Status from 1 March 2024 – 28 February 2025</a:t>
            </a:r>
            <a:endParaRPr lang="fr-CH" sz="2000" dirty="0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444AEFE6-4ECB-8973-B0ED-9E88E71DB819}"/>
              </a:ext>
            </a:extLst>
          </p:cNvPr>
          <p:cNvGrpSpPr/>
          <p:nvPr/>
        </p:nvGrpSpPr>
        <p:grpSpPr>
          <a:xfrm>
            <a:off x="4283008" y="554428"/>
            <a:ext cx="8692702" cy="5332296"/>
            <a:chOff x="4283008" y="640903"/>
            <a:chExt cx="8692702" cy="5332296"/>
          </a:xfrm>
        </p:grpSpPr>
        <p:sp>
          <p:nvSpPr>
            <p:cNvPr id="97" name="Google Shape;333;p18">
              <a:extLst>
                <a:ext uri="{FF2B5EF4-FFF2-40B4-BE49-F238E27FC236}">
                  <a16:creationId xmlns:a16="http://schemas.microsoft.com/office/drawing/2014/main" id="{33C318A5-B1CE-C531-484B-9095E575E26F}"/>
                </a:ext>
              </a:extLst>
            </p:cNvPr>
            <p:cNvSpPr/>
            <p:nvPr/>
          </p:nvSpPr>
          <p:spPr>
            <a:xfrm rot="21007474">
              <a:off x="10860197" y="1484688"/>
              <a:ext cx="2061780" cy="971358"/>
            </a:xfrm>
            <a:custGeom>
              <a:avLst/>
              <a:gdLst/>
              <a:ahLst/>
              <a:cxnLst/>
              <a:rect l="l" t="t" r="r" b="b"/>
              <a:pathLst>
                <a:path w="15187" h="7155" extrusionOk="0">
                  <a:moveTo>
                    <a:pt x="0" y="2537"/>
                  </a:moveTo>
                  <a:lnTo>
                    <a:pt x="65" y="2374"/>
                  </a:lnTo>
                  <a:lnTo>
                    <a:pt x="163" y="2309"/>
                  </a:lnTo>
                  <a:lnTo>
                    <a:pt x="390" y="2342"/>
                  </a:lnTo>
                  <a:lnTo>
                    <a:pt x="423" y="2277"/>
                  </a:lnTo>
                  <a:lnTo>
                    <a:pt x="488" y="2179"/>
                  </a:lnTo>
                  <a:lnTo>
                    <a:pt x="651" y="2114"/>
                  </a:lnTo>
                  <a:lnTo>
                    <a:pt x="651" y="2017"/>
                  </a:lnTo>
                  <a:lnTo>
                    <a:pt x="683" y="1919"/>
                  </a:lnTo>
                  <a:lnTo>
                    <a:pt x="813" y="1854"/>
                  </a:lnTo>
                  <a:lnTo>
                    <a:pt x="813" y="1789"/>
                  </a:lnTo>
                  <a:lnTo>
                    <a:pt x="911" y="1724"/>
                  </a:lnTo>
                  <a:lnTo>
                    <a:pt x="976" y="1692"/>
                  </a:lnTo>
                  <a:lnTo>
                    <a:pt x="1073" y="1594"/>
                  </a:lnTo>
                  <a:lnTo>
                    <a:pt x="1106" y="1561"/>
                  </a:lnTo>
                  <a:lnTo>
                    <a:pt x="1041" y="1529"/>
                  </a:lnTo>
                  <a:lnTo>
                    <a:pt x="1041" y="1464"/>
                  </a:lnTo>
                  <a:lnTo>
                    <a:pt x="1073" y="1431"/>
                  </a:lnTo>
                  <a:lnTo>
                    <a:pt x="1236" y="1464"/>
                  </a:lnTo>
                  <a:lnTo>
                    <a:pt x="1301" y="1431"/>
                  </a:lnTo>
                  <a:lnTo>
                    <a:pt x="1366" y="1301"/>
                  </a:lnTo>
                  <a:lnTo>
                    <a:pt x="1431" y="1269"/>
                  </a:lnTo>
                  <a:lnTo>
                    <a:pt x="1594" y="1236"/>
                  </a:lnTo>
                  <a:lnTo>
                    <a:pt x="1691" y="1236"/>
                  </a:lnTo>
                  <a:lnTo>
                    <a:pt x="1789" y="1204"/>
                  </a:lnTo>
                  <a:lnTo>
                    <a:pt x="1886" y="1236"/>
                  </a:lnTo>
                  <a:lnTo>
                    <a:pt x="1984" y="1171"/>
                  </a:lnTo>
                  <a:lnTo>
                    <a:pt x="1984" y="1171"/>
                  </a:lnTo>
                  <a:lnTo>
                    <a:pt x="2049" y="1269"/>
                  </a:lnTo>
                  <a:lnTo>
                    <a:pt x="2081" y="1334"/>
                  </a:lnTo>
                  <a:lnTo>
                    <a:pt x="2114" y="1366"/>
                  </a:lnTo>
                  <a:lnTo>
                    <a:pt x="2244" y="1366"/>
                  </a:lnTo>
                  <a:lnTo>
                    <a:pt x="2277" y="1366"/>
                  </a:lnTo>
                  <a:lnTo>
                    <a:pt x="2374" y="1366"/>
                  </a:lnTo>
                  <a:lnTo>
                    <a:pt x="2439" y="1301"/>
                  </a:lnTo>
                  <a:lnTo>
                    <a:pt x="2602" y="1301"/>
                  </a:lnTo>
                  <a:lnTo>
                    <a:pt x="2634" y="1366"/>
                  </a:lnTo>
                  <a:lnTo>
                    <a:pt x="2667" y="1464"/>
                  </a:lnTo>
                  <a:lnTo>
                    <a:pt x="2667" y="1529"/>
                  </a:lnTo>
                  <a:lnTo>
                    <a:pt x="2927" y="1659"/>
                  </a:lnTo>
                  <a:lnTo>
                    <a:pt x="3024" y="1724"/>
                  </a:lnTo>
                  <a:lnTo>
                    <a:pt x="3187" y="1822"/>
                  </a:lnTo>
                  <a:lnTo>
                    <a:pt x="3252" y="1789"/>
                  </a:lnTo>
                  <a:lnTo>
                    <a:pt x="3350" y="1757"/>
                  </a:lnTo>
                  <a:lnTo>
                    <a:pt x="3447" y="1659"/>
                  </a:lnTo>
                  <a:lnTo>
                    <a:pt x="3545" y="1659"/>
                  </a:lnTo>
                  <a:lnTo>
                    <a:pt x="3642" y="1692"/>
                  </a:lnTo>
                  <a:lnTo>
                    <a:pt x="3707" y="1724"/>
                  </a:lnTo>
                  <a:lnTo>
                    <a:pt x="3805" y="1724"/>
                  </a:lnTo>
                  <a:lnTo>
                    <a:pt x="4000" y="1724"/>
                  </a:lnTo>
                  <a:lnTo>
                    <a:pt x="4098" y="1757"/>
                  </a:lnTo>
                  <a:lnTo>
                    <a:pt x="4163" y="1757"/>
                  </a:lnTo>
                  <a:lnTo>
                    <a:pt x="4195" y="1724"/>
                  </a:lnTo>
                  <a:lnTo>
                    <a:pt x="4293" y="1724"/>
                  </a:lnTo>
                  <a:lnTo>
                    <a:pt x="4455" y="1724"/>
                  </a:lnTo>
                  <a:lnTo>
                    <a:pt x="4553" y="1561"/>
                  </a:lnTo>
                  <a:lnTo>
                    <a:pt x="4488" y="1496"/>
                  </a:lnTo>
                  <a:lnTo>
                    <a:pt x="4390" y="1431"/>
                  </a:lnTo>
                  <a:lnTo>
                    <a:pt x="4390" y="1301"/>
                  </a:lnTo>
                  <a:lnTo>
                    <a:pt x="4423" y="1139"/>
                  </a:lnTo>
                  <a:lnTo>
                    <a:pt x="4423" y="1074"/>
                  </a:lnTo>
                  <a:lnTo>
                    <a:pt x="4325" y="1041"/>
                  </a:lnTo>
                  <a:lnTo>
                    <a:pt x="4260" y="976"/>
                  </a:lnTo>
                  <a:lnTo>
                    <a:pt x="4130" y="944"/>
                  </a:lnTo>
                  <a:lnTo>
                    <a:pt x="4098" y="814"/>
                  </a:lnTo>
                  <a:lnTo>
                    <a:pt x="4098" y="586"/>
                  </a:lnTo>
                  <a:lnTo>
                    <a:pt x="4195" y="456"/>
                  </a:lnTo>
                  <a:lnTo>
                    <a:pt x="4195" y="391"/>
                  </a:lnTo>
                  <a:lnTo>
                    <a:pt x="4228" y="293"/>
                  </a:lnTo>
                  <a:lnTo>
                    <a:pt x="4325" y="261"/>
                  </a:lnTo>
                  <a:lnTo>
                    <a:pt x="4358" y="293"/>
                  </a:lnTo>
                  <a:lnTo>
                    <a:pt x="4423" y="196"/>
                  </a:lnTo>
                  <a:lnTo>
                    <a:pt x="4390" y="131"/>
                  </a:lnTo>
                  <a:lnTo>
                    <a:pt x="4390" y="66"/>
                  </a:lnTo>
                  <a:lnTo>
                    <a:pt x="4455" y="1"/>
                  </a:lnTo>
                  <a:lnTo>
                    <a:pt x="4553" y="1"/>
                  </a:lnTo>
                  <a:lnTo>
                    <a:pt x="4618" y="33"/>
                  </a:lnTo>
                  <a:lnTo>
                    <a:pt x="4748" y="66"/>
                  </a:lnTo>
                  <a:lnTo>
                    <a:pt x="4878" y="131"/>
                  </a:lnTo>
                  <a:lnTo>
                    <a:pt x="4911" y="163"/>
                  </a:lnTo>
                  <a:lnTo>
                    <a:pt x="5008" y="228"/>
                  </a:lnTo>
                  <a:lnTo>
                    <a:pt x="5138" y="228"/>
                  </a:lnTo>
                  <a:lnTo>
                    <a:pt x="5301" y="228"/>
                  </a:lnTo>
                  <a:lnTo>
                    <a:pt x="5366" y="261"/>
                  </a:lnTo>
                  <a:lnTo>
                    <a:pt x="5431" y="293"/>
                  </a:lnTo>
                  <a:lnTo>
                    <a:pt x="5561" y="326"/>
                  </a:lnTo>
                  <a:lnTo>
                    <a:pt x="5626" y="358"/>
                  </a:lnTo>
                  <a:lnTo>
                    <a:pt x="5691" y="358"/>
                  </a:lnTo>
                  <a:lnTo>
                    <a:pt x="5919" y="358"/>
                  </a:lnTo>
                  <a:lnTo>
                    <a:pt x="5984" y="391"/>
                  </a:lnTo>
                  <a:lnTo>
                    <a:pt x="6016" y="456"/>
                  </a:lnTo>
                  <a:lnTo>
                    <a:pt x="6016" y="521"/>
                  </a:lnTo>
                  <a:lnTo>
                    <a:pt x="6081" y="618"/>
                  </a:lnTo>
                  <a:lnTo>
                    <a:pt x="6081" y="683"/>
                  </a:lnTo>
                  <a:lnTo>
                    <a:pt x="6114" y="716"/>
                  </a:lnTo>
                  <a:lnTo>
                    <a:pt x="6179" y="846"/>
                  </a:lnTo>
                  <a:lnTo>
                    <a:pt x="6179" y="911"/>
                  </a:lnTo>
                  <a:lnTo>
                    <a:pt x="6244" y="976"/>
                  </a:lnTo>
                  <a:lnTo>
                    <a:pt x="6276" y="976"/>
                  </a:lnTo>
                  <a:lnTo>
                    <a:pt x="6374" y="1074"/>
                  </a:lnTo>
                  <a:lnTo>
                    <a:pt x="6406" y="1106"/>
                  </a:lnTo>
                  <a:lnTo>
                    <a:pt x="6569" y="1171"/>
                  </a:lnTo>
                  <a:lnTo>
                    <a:pt x="6699" y="1236"/>
                  </a:lnTo>
                  <a:lnTo>
                    <a:pt x="6797" y="1236"/>
                  </a:lnTo>
                  <a:lnTo>
                    <a:pt x="6829" y="1204"/>
                  </a:lnTo>
                  <a:lnTo>
                    <a:pt x="6959" y="1204"/>
                  </a:lnTo>
                  <a:lnTo>
                    <a:pt x="7024" y="1171"/>
                  </a:lnTo>
                  <a:lnTo>
                    <a:pt x="7122" y="1171"/>
                  </a:lnTo>
                  <a:lnTo>
                    <a:pt x="7154" y="1204"/>
                  </a:lnTo>
                  <a:lnTo>
                    <a:pt x="7219" y="1171"/>
                  </a:lnTo>
                  <a:lnTo>
                    <a:pt x="7317" y="1074"/>
                  </a:lnTo>
                  <a:lnTo>
                    <a:pt x="7447" y="1041"/>
                  </a:lnTo>
                  <a:lnTo>
                    <a:pt x="7642" y="1041"/>
                  </a:lnTo>
                  <a:lnTo>
                    <a:pt x="7772" y="976"/>
                  </a:lnTo>
                  <a:lnTo>
                    <a:pt x="7870" y="976"/>
                  </a:lnTo>
                  <a:lnTo>
                    <a:pt x="8000" y="911"/>
                  </a:lnTo>
                  <a:lnTo>
                    <a:pt x="8130" y="976"/>
                  </a:lnTo>
                  <a:lnTo>
                    <a:pt x="8260" y="1009"/>
                  </a:lnTo>
                  <a:lnTo>
                    <a:pt x="8455" y="1009"/>
                  </a:lnTo>
                  <a:lnTo>
                    <a:pt x="8553" y="1139"/>
                  </a:lnTo>
                  <a:lnTo>
                    <a:pt x="8715" y="1204"/>
                  </a:lnTo>
                  <a:lnTo>
                    <a:pt x="8878" y="1204"/>
                  </a:lnTo>
                  <a:lnTo>
                    <a:pt x="8976" y="1171"/>
                  </a:lnTo>
                  <a:lnTo>
                    <a:pt x="9008" y="1236"/>
                  </a:lnTo>
                  <a:lnTo>
                    <a:pt x="9073" y="1366"/>
                  </a:lnTo>
                  <a:lnTo>
                    <a:pt x="9171" y="1464"/>
                  </a:lnTo>
                  <a:lnTo>
                    <a:pt x="9236" y="1496"/>
                  </a:lnTo>
                  <a:lnTo>
                    <a:pt x="9301" y="1496"/>
                  </a:lnTo>
                  <a:lnTo>
                    <a:pt x="9398" y="1594"/>
                  </a:lnTo>
                  <a:lnTo>
                    <a:pt x="9463" y="1594"/>
                  </a:lnTo>
                  <a:lnTo>
                    <a:pt x="9691" y="1561"/>
                  </a:lnTo>
                  <a:lnTo>
                    <a:pt x="9886" y="1627"/>
                  </a:lnTo>
                  <a:lnTo>
                    <a:pt x="10179" y="1627"/>
                  </a:lnTo>
                  <a:lnTo>
                    <a:pt x="10309" y="1594"/>
                  </a:lnTo>
                  <a:lnTo>
                    <a:pt x="10341" y="1561"/>
                  </a:lnTo>
                  <a:lnTo>
                    <a:pt x="10471" y="1561"/>
                  </a:lnTo>
                  <a:lnTo>
                    <a:pt x="10536" y="1627"/>
                  </a:lnTo>
                  <a:lnTo>
                    <a:pt x="10602" y="1627"/>
                  </a:lnTo>
                  <a:lnTo>
                    <a:pt x="10699" y="1496"/>
                  </a:lnTo>
                  <a:lnTo>
                    <a:pt x="10862" y="1399"/>
                  </a:lnTo>
                  <a:lnTo>
                    <a:pt x="10992" y="1399"/>
                  </a:lnTo>
                  <a:lnTo>
                    <a:pt x="11057" y="1301"/>
                  </a:lnTo>
                  <a:lnTo>
                    <a:pt x="11154" y="1269"/>
                  </a:lnTo>
                  <a:lnTo>
                    <a:pt x="11382" y="1301"/>
                  </a:lnTo>
                  <a:lnTo>
                    <a:pt x="11480" y="1204"/>
                  </a:lnTo>
                  <a:lnTo>
                    <a:pt x="11512" y="1106"/>
                  </a:lnTo>
                  <a:lnTo>
                    <a:pt x="11512" y="1074"/>
                  </a:lnTo>
                  <a:lnTo>
                    <a:pt x="11545" y="976"/>
                  </a:lnTo>
                  <a:lnTo>
                    <a:pt x="11675" y="911"/>
                  </a:lnTo>
                  <a:lnTo>
                    <a:pt x="11740" y="846"/>
                  </a:lnTo>
                  <a:lnTo>
                    <a:pt x="11772" y="748"/>
                  </a:lnTo>
                  <a:lnTo>
                    <a:pt x="11837" y="651"/>
                  </a:lnTo>
                  <a:lnTo>
                    <a:pt x="11935" y="651"/>
                  </a:lnTo>
                  <a:lnTo>
                    <a:pt x="11967" y="683"/>
                  </a:lnTo>
                  <a:lnTo>
                    <a:pt x="12097" y="651"/>
                  </a:lnTo>
                  <a:lnTo>
                    <a:pt x="12195" y="651"/>
                  </a:lnTo>
                  <a:lnTo>
                    <a:pt x="12325" y="748"/>
                  </a:lnTo>
                  <a:lnTo>
                    <a:pt x="12390" y="814"/>
                  </a:lnTo>
                  <a:lnTo>
                    <a:pt x="12455" y="846"/>
                  </a:lnTo>
                  <a:lnTo>
                    <a:pt x="12553" y="814"/>
                  </a:lnTo>
                  <a:lnTo>
                    <a:pt x="12585" y="846"/>
                  </a:lnTo>
                  <a:lnTo>
                    <a:pt x="12683" y="846"/>
                  </a:lnTo>
                  <a:lnTo>
                    <a:pt x="12780" y="781"/>
                  </a:lnTo>
                  <a:lnTo>
                    <a:pt x="12780" y="716"/>
                  </a:lnTo>
                  <a:lnTo>
                    <a:pt x="12943" y="683"/>
                  </a:lnTo>
                  <a:lnTo>
                    <a:pt x="13138" y="748"/>
                  </a:lnTo>
                  <a:lnTo>
                    <a:pt x="13203" y="814"/>
                  </a:lnTo>
                  <a:lnTo>
                    <a:pt x="13073" y="1561"/>
                  </a:lnTo>
                  <a:lnTo>
                    <a:pt x="13106" y="1757"/>
                  </a:lnTo>
                  <a:lnTo>
                    <a:pt x="13073" y="1887"/>
                  </a:lnTo>
                  <a:lnTo>
                    <a:pt x="13073" y="1984"/>
                  </a:lnTo>
                  <a:lnTo>
                    <a:pt x="13008" y="2212"/>
                  </a:lnTo>
                  <a:lnTo>
                    <a:pt x="13106" y="2342"/>
                  </a:lnTo>
                  <a:lnTo>
                    <a:pt x="13333" y="2472"/>
                  </a:lnTo>
                  <a:lnTo>
                    <a:pt x="13496" y="2342"/>
                  </a:lnTo>
                  <a:lnTo>
                    <a:pt x="13691" y="2342"/>
                  </a:lnTo>
                  <a:lnTo>
                    <a:pt x="13886" y="2374"/>
                  </a:lnTo>
                  <a:lnTo>
                    <a:pt x="13984" y="2472"/>
                  </a:lnTo>
                  <a:lnTo>
                    <a:pt x="14114" y="2309"/>
                  </a:lnTo>
                  <a:lnTo>
                    <a:pt x="14114" y="2179"/>
                  </a:lnTo>
                  <a:lnTo>
                    <a:pt x="14114" y="2082"/>
                  </a:lnTo>
                  <a:lnTo>
                    <a:pt x="14244" y="2049"/>
                  </a:lnTo>
                  <a:lnTo>
                    <a:pt x="14309" y="2017"/>
                  </a:lnTo>
                  <a:lnTo>
                    <a:pt x="14504" y="2082"/>
                  </a:lnTo>
                  <a:lnTo>
                    <a:pt x="14634" y="2212"/>
                  </a:lnTo>
                  <a:lnTo>
                    <a:pt x="14829" y="2374"/>
                  </a:lnTo>
                  <a:lnTo>
                    <a:pt x="14959" y="2570"/>
                  </a:lnTo>
                  <a:lnTo>
                    <a:pt x="15154" y="2700"/>
                  </a:lnTo>
                  <a:lnTo>
                    <a:pt x="15154" y="2797"/>
                  </a:lnTo>
                  <a:lnTo>
                    <a:pt x="15187" y="2862"/>
                  </a:lnTo>
                  <a:lnTo>
                    <a:pt x="15187" y="2927"/>
                  </a:lnTo>
                  <a:lnTo>
                    <a:pt x="15154" y="2992"/>
                  </a:lnTo>
                  <a:lnTo>
                    <a:pt x="15154" y="3057"/>
                  </a:lnTo>
                  <a:lnTo>
                    <a:pt x="15089" y="3122"/>
                  </a:lnTo>
                  <a:lnTo>
                    <a:pt x="15024" y="3090"/>
                  </a:lnTo>
                  <a:lnTo>
                    <a:pt x="14992" y="3057"/>
                  </a:lnTo>
                  <a:lnTo>
                    <a:pt x="14894" y="3057"/>
                  </a:lnTo>
                  <a:lnTo>
                    <a:pt x="14829" y="3122"/>
                  </a:lnTo>
                  <a:lnTo>
                    <a:pt x="14699" y="3057"/>
                  </a:lnTo>
                  <a:lnTo>
                    <a:pt x="14601" y="3057"/>
                  </a:lnTo>
                  <a:lnTo>
                    <a:pt x="14504" y="3187"/>
                  </a:lnTo>
                  <a:lnTo>
                    <a:pt x="14374" y="3285"/>
                  </a:lnTo>
                  <a:lnTo>
                    <a:pt x="14309" y="3350"/>
                  </a:lnTo>
                  <a:lnTo>
                    <a:pt x="14211" y="3285"/>
                  </a:lnTo>
                  <a:lnTo>
                    <a:pt x="14179" y="3285"/>
                  </a:lnTo>
                  <a:lnTo>
                    <a:pt x="14179" y="3383"/>
                  </a:lnTo>
                  <a:lnTo>
                    <a:pt x="14146" y="3448"/>
                  </a:lnTo>
                  <a:lnTo>
                    <a:pt x="14049" y="3448"/>
                  </a:lnTo>
                  <a:lnTo>
                    <a:pt x="14016" y="3448"/>
                  </a:lnTo>
                  <a:lnTo>
                    <a:pt x="13984" y="3513"/>
                  </a:lnTo>
                  <a:lnTo>
                    <a:pt x="13886" y="3643"/>
                  </a:lnTo>
                  <a:lnTo>
                    <a:pt x="13853" y="3773"/>
                  </a:lnTo>
                  <a:lnTo>
                    <a:pt x="13886" y="3870"/>
                  </a:lnTo>
                  <a:lnTo>
                    <a:pt x="13821" y="3935"/>
                  </a:lnTo>
                  <a:lnTo>
                    <a:pt x="13723" y="3968"/>
                  </a:lnTo>
                  <a:lnTo>
                    <a:pt x="13496" y="4131"/>
                  </a:lnTo>
                  <a:lnTo>
                    <a:pt x="13366" y="4131"/>
                  </a:lnTo>
                  <a:lnTo>
                    <a:pt x="13268" y="4098"/>
                  </a:lnTo>
                  <a:lnTo>
                    <a:pt x="13203" y="4131"/>
                  </a:lnTo>
                  <a:lnTo>
                    <a:pt x="13106" y="4326"/>
                  </a:lnTo>
                  <a:lnTo>
                    <a:pt x="13008" y="4391"/>
                  </a:lnTo>
                  <a:lnTo>
                    <a:pt x="12910" y="4488"/>
                  </a:lnTo>
                  <a:lnTo>
                    <a:pt x="12845" y="4553"/>
                  </a:lnTo>
                  <a:lnTo>
                    <a:pt x="12813" y="4618"/>
                  </a:lnTo>
                  <a:lnTo>
                    <a:pt x="12748" y="4651"/>
                  </a:lnTo>
                  <a:lnTo>
                    <a:pt x="12650" y="4586"/>
                  </a:lnTo>
                  <a:lnTo>
                    <a:pt x="12553" y="4553"/>
                  </a:lnTo>
                  <a:lnTo>
                    <a:pt x="12390" y="4521"/>
                  </a:lnTo>
                  <a:lnTo>
                    <a:pt x="12260" y="4423"/>
                  </a:lnTo>
                  <a:lnTo>
                    <a:pt x="12162" y="4423"/>
                  </a:lnTo>
                  <a:lnTo>
                    <a:pt x="11967" y="4456"/>
                  </a:lnTo>
                  <a:lnTo>
                    <a:pt x="11837" y="4553"/>
                  </a:lnTo>
                  <a:lnTo>
                    <a:pt x="11772" y="4651"/>
                  </a:lnTo>
                  <a:lnTo>
                    <a:pt x="11772" y="4878"/>
                  </a:lnTo>
                  <a:lnTo>
                    <a:pt x="11772" y="4976"/>
                  </a:lnTo>
                  <a:lnTo>
                    <a:pt x="11772" y="5041"/>
                  </a:lnTo>
                  <a:lnTo>
                    <a:pt x="12000" y="5204"/>
                  </a:lnTo>
                  <a:lnTo>
                    <a:pt x="12195" y="5301"/>
                  </a:lnTo>
                  <a:lnTo>
                    <a:pt x="12195" y="5366"/>
                  </a:lnTo>
                  <a:lnTo>
                    <a:pt x="12130" y="5464"/>
                  </a:lnTo>
                  <a:lnTo>
                    <a:pt x="12065" y="5561"/>
                  </a:lnTo>
                  <a:lnTo>
                    <a:pt x="11870" y="5789"/>
                  </a:lnTo>
                  <a:lnTo>
                    <a:pt x="11740" y="6017"/>
                  </a:lnTo>
                  <a:lnTo>
                    <a:pt x="11675" y="6179"/>
                  </a:lnTo>
                  <a:lnTo>
                    <a:pt x="11577" y="6179"/>
                  </a:lnTo>
                  <a:lnTo>
                    <a:pt x="11415" y="6212"/>
                  </a:lnTo>
                  <a:lnTo>
                    <a:pt x="11317" y="6244"/>
                  </a:lnTo>
                  <a:lnTo>
                    <a:pt x="11187" y="6309"/>
                  </a:lnTo>
                  <a:lnTo>
                    <a:pt x="11024" y="6407"/>
                  </a:lnTo>
                  <a:lnTo>
                    <a:pt x="10894" y="6439"/>
                  </a:lnTo>
                  <a:lnTo>
                    <a:pt x="10699" y="6439"/>
                  </a:lnTo>
                  <a:lnTo>
                    <a:pt x="10569" y="6504"/>
                  </a:lnTo>
                  <a:lnTo>
                    <a:pt x="10406" y="6537"/>
                  </a:lnTo>
                  <a:lnTo>
                    <a:pt x="10049" y="6667"/>
                  </a:lnTo>
                  <a:lnTo>
                    <a:pt x="9756" y="6765"/>
                  </a:lnTo>
                  <a:lnTo>
                    <a:pt x="9626" y="6927"/>
                  </a:lnTo>
                  <a:lnTo>
                    <a:pt x="9431" y="7090"/>
                  </a:lnTo>
                  <a:lnTo>
                    <a:pt x="9333" y="7155"/>
                  </a:lnTo>
                  <a:lnTo>
                    <a:pt x="9203" y="7155"/>
                  </a:lnTo>
                  <a:lnTo>
                    <a:pt x="9073" y="7122"/>
                  </a:lnTo>
                  <a:lnTo>
                    <a:pt x="9073" y="7057"/>
                  </a:lnTo>
                  <a:lnTo>
                    <a:pt x="9041" y="6992"/>
                  </a:lnTo>
                  <a:lnTo>
                    <a:pt x="8845" y="7057"/>
                  </a:lnTo>
                  <a:lnTo>
                    <a:pt x="8683" y="7090"/>
                  </a:lnTo>
                  <a:lnTo>
                    <a:pt x="8488" y="6992"/>
                  </a:lnTo>
                  <a:lnTo>
                    <a:pt x="8358" y="6960"/>
                  </a:lnTo>
                  <a:lnTo>
                    <a:pt x="8032" y="6862"/>
                  </a:lnTo>
                  <a:lnTo>
                    <a:pt x="7740" y="6700"/>
                  </a:lnTo>
                  <a:lnTo>
                    <a:pt x="7577" y="6537"/>
                  </a:lnTo>
                  <a:lnTo>
                    <a:pt x="7447" y="6537"/>
                  </a:lnTo>
                  <a:lnTo>
                    <a:pt x="7089" y="6504"/>
                  </a:lnTo>
                  <a:lnTo>
                    <a:pt x="6797" y="6504"/>
                  </a:lnTo>
                  <a:lnTo>
                    <a:pt x="6699" y="6504"/>
                  </a:lnTo>
                  <a:lnTo>
                    <a:pt x="6667" y="6537"/>
                  </a:lnTo>
                  <a:lnTo>
                    <a:pt x="6634" y="6602"/>
                  </a:lnTo>
                  <a:lnTo>
                    <a:pt x="6472" y="6635"/>
                  </a:lnTo>
                  <a:lnTo>
                    <a:pt x="6211" y="6667"/>
                  </a:lnTo>
                  <a:lnTo>
                    <a:pt x="5821" y="6635"/>
                  </a:lnTo>
                  <a:lnTo>
                    <a:pt x="5528" y="6667"/>
                  </a:lnTo>
                  <a:lnTo>
                    <a:pt x="5301" y="6635"/>
                  </a:lnTo>
                  <a:lnTo>
                    <a:pt x="5106" y="6667"/>
                  </a:lnTo>
                  <a:lnTo>
                    <a:pt x="5008" y="6667"/>
                  </a:lnTo>
                  <a:lnTo>
                    <a:pt x="4911" y="6635"/>
                  </a:lnTo>
                  <a:lnTo>
                    <a:pt x="4813" y="6439"/>
                  </a:lnTo>
                  <a:lnTo>
                    <a:pt x="4748" y="6309"/>
                  </a:lnTo>
                  <a:lnTo>
                    <a:pt x="4650" y="6179"/>
                  </a:lnTo>
                  <a:lnTo>
                    <a:pt x="4585" y="6082"/>
                  </a:lnTo>
                  <a:lnTo>
                    <a:pt x="4520" y="5919"/>
                  </a:lnTo>
                  <a:lnTo>
                    <a:pt x="4520" y="5854"/>
                  </a:lnTo>
                  <a:lnTo>
                    <a:pt x="4423" y="5789"/>
                  </a:lnTo>
                  <a:lnTo>
                    <a:pt x="4358" y="5756"/>
                  </a:lnTo>
                  <a:lnTo>
                    <a:pt x="4325" y="5756"/>
                  </a:lnTo>
                  <a:lnTo>
                    <a:pt x="4293" y="5691"/>
                  </a:lnTo>
                  <a:lnTo>
                    <a:pt x="4293" y="5626"/>
                  </a:lnTo>
                  <a:lnTo>
                    <a:pt x="4260" y="5594"/>
                  </a:lnTo>
                  <a:lnTo>
                    <a:pt x="4195" y="5626"/>
                  </a:lnTo>
                  <a:lnTo>
                    <a:pt x="4065" y="5594"/>
                  </a:lnTo>
                  <a:lnTo>
                    <a:pt x="3935" y="5529"/>
                  </a:lnTo>
                  <a:lnTo>
                    <a:pt x="3772" y="5399"/>
                  </a:lnTo>
                  <a:lnTo>
                    <a:pt x="3707" y="5399"/>
                  </a:lnTo>
                  <a:lnTo>
                    <a:pt x="3642" y="5399"/>
                  </a:lnTo>
                  <a:lnTo>
                    <a:pt x="3577" y="5366"/>
                  </a:lnTo>
                  <a:lnTo>
                    <a:pt x="3545" y="5334"/>
                  </a:lnTo>
                  <a:lnTo>
                    <a:pt x="3382" y="5236"/>
                  </a:lnTo>
                  <a:lnTo>
                    <a:pt x="3057" y="5139"/>
                  </a:lnTo>
                  <a:lnTo>
                    <a:pt x="3024" y="5171"/>
                  </a:lnTo>
                  <a:lnTo>
                    <a:pt x="2959" y="5204"/>
                  </a:lnTo>
                  <a:lnTo>
                    <a:pt x="2829" y="5204"/>
                  </a:lnTo>
                  <a:lnTo>
                    <a:pt x="2634" y="5204"/>
                  </a:lnTo>
                  <a:lnTo>
                    <a:pt x="2146" y="5106"/>
                  </a:lnTo>
                  <a:lnTo>
                    <a:pt x="2016" y="5041"/>
                  </a:lnTo>
                  <a:lnTo>
                    <a:pt x="1919" y="4878"/>
                  </a:lnTo>
                  <a:lnTo>
                    <a:pt x="1886" y="4813"/>
                  </a:lnTo>
                  <a:lnTo>
                    <a:pt x="1886" y="4716"/>
                  </a:lnTo>
                  <a:lnTo>
                    <a:pt x="1919" y="4683"/>
                  </a:lnTo>
                  <a:lnTo>
                    <a:pt x="2016" y="4618"/>
                  </a:lnTo>
                  <a:lnTo>
                    <a:pt x="2016" y="4521"/>
                  </a:lnTo>
                  <a:lnTo>
                    <a:pt x="1984" y="4456"/>
                  </a:lnTo>
                  <a:lnTo>
                    <a:pt x="1951" y="4358"/>
                  </a:lnTo>
                  <a:lnTo>
                    <a:pt x="1984" y="4293"/>
                  </a:lnTo>
                  <a:lnTo>
                    <a:pt x="1984" y="4163"/>
                  </a:lnTo>
                  <a:lnTo>
                    <a:pt x="1919" y="4131"/>
                  </a:lnTo>
                  <a:lnTo>
                    <a:pt x="1854" y="4000"/>
                  </a:lnTo>
                  <a:lnTo>
                    <a:pt x="1789" y="3968"/>
                  </a:lnTo>
                  <a:lnTo>
                    <a:pt x="1724" y="3903"/>
                  </a:lnTo>
                  <a:lnTo>
                    <a:pt x="1691" y="3838"/>
                  </a:lnTo>
                  <a:lnTo>
                    <a:pt x="1626" y="3773"/>
                  </a:lnTo>
                  <a:lnTo>
                    <a:pt x="1594" y="3675"/>
                  </a:lnTo>
                  <a:lnTo>
                    <a:pt x="1594" y="3578"/>
                  </a:lnTo>
                  <a:lnTo>
                    <a:pt x="1529" y="3513"/>
                  </a:lnTo>
                  <a:lnTo>
                    <a:pt x="1464" y="3448"/>
                  </a:lnTo>
                  <a:lnTo>
                    <a:pt x="1398" y="3415"/>
                  </a:lnTo>
                  <a:lnTo>
                    <a:pt x="1333" y="3383"/>
                  </a:lnTo>
                  <a:lnTo>
                    <a:pt x="1268" y="3350"/>
                  </a:lnTo>
                  <a:lnTo>
                    <a:pt x="1203" y="3350"/>
                  </a:lnTo>
                  <a:lnTo>
                    <a:pt x="1138" y="3383"/>
                  </a:lnTo>
                  <a:lnTo>
                    <a:pt x="1106" y="3415"/>
                  </a:lnTo>
                  <a:lnTo>
                    <a:pt x="1041" y="3383"/>
                  </a:lnTo>
                  <a:lnTo>
                    <a:pt x="976" y="3318"/>
                  </a:lnTo>
                  <a:lnTo>
                    <a:pt x="943" y="3252"/>
                  </a:lnTo>
                  <a:lnTo>
                    <a:pt x="846" y="3252"/>
                  </a:lnTo>
                  <a:lnTo>
                    <a:pt x="748" y="3318"/>
                  </a:lnTo>
                  <a:lnTo>
                    <a:pt x="716" y="3350"/>
                  </a:lnTo>
                  <a:lnTo>
                    <a:pt x="683" y="3415"/>
                  </a:lnTo>
                  <a:lnTo>
                    <a:pt x="651" y="3415"/>
                  </a:lnTo>
                  <a:lnTo>
                    <a:pt x="553" y="3350"/>
                  </a:lnTo>
                  <a:lnTo>
                    <a:pt x="520" y="3285"/>
                  </a:lnTo>
                  <a:lnTo>
                    <a:pt x="520" y="3252"/>
                  </a:lnTo>
                  <a:lnTo>
                    <a:pt x="455" y="3155"/>
                  </a:lnTo>
                  <a:lnTo>
                    <a:pt x="358" y="3090"/>
                  </a:lnTo>
                  <a:lnTo>
                    <a:pt x="293" y="3025"/>
                  </a:lnTo>
                  <a:lnTo>
                    <a:pt x="228" y="2992"/>
                  </a:lnTo>
                  <a:lnTo>
                    <a:pt x="163" y="2927"/>
                  </a:lnTo>
                  <a:lnTo>
                    <a:pt x="130" y="2862"/>
                  </a:lnTo>
                  <a:lnTo>
                    <a:pt x="130" y="2797"/>
                  </a:lnTo>
                  <a:lnTo>
                    <a:pt x="130" y="2765"/>
                  </a:lnTo>
                  <a:lnTo>
                    <a:pt x="98" y="2765"/>
                  </a:lnTo>
                  <a:lnTo>
                    <a:pt x="98" y="2797"/>
                  </a:lnTo>
                  <a:lnTo>
                    <a:pt x="65" y="2797"/>
                  </a:lnTo>
                  <a:lnTo>
                    <a:pt x="33" y="2732"/>
                  </a:lnTo>
                  <a:lnTo>
                    <a:pt x="0" y="2700"/>
                  </a:lnTo>
                  <a:lnTo>
                    <a:pt x="0" y="2602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8" name="Google Shape;334;p18">
              <a:extLst>
                <a:ext uri="{FF2B5EF4-FFF2-40B4-BE49-F238E27FC236}">
                  <a16:creationId xmlns:a16="http://schemas.microsoft.com/office/drawing/2014/main" id="{293D44CC-CB7F-828C-5F98-B88CFEDEBE8D}"/>
                </a:ext>
              </a:extLst>
            </p:cNvPr>
            <p:cNvSpPr/>
            <p:nvPr/>
          </p:nvSpPr>
          <p:spPr>
            <a:xfrm rot="21007474">
              <a:off x="8325873" y="1707427"/>
              <a:ext cx="2543050" cy="1333432"/>
            </a:xfrm>
            <a:custGeom>
              <a:avLst/>
              <a:gdLst/>
              <a:ahLst/>
              <a:cxnLst/>
              <a:rect l="l" t="t" r="r" b="b"/>
              <a:pathLst>
                <a:path w="18732" h="9822" extrusionOk="0">
                  <a:moveTo>
                    <a:pt x="1432" y="6602"/>
                  </a:moveTo>
                  <a:lnTo>
                    <a:pt x="1301" y="6505"/>
                  </a:lnTo>
                  <a:lnTo>
                    <a:pt x="1171" y="6537"/>
                  </a:lnTo>
                  <a:lnTo>
                    <a:pt x="1009" y="6440"/>
                  </a:lnTo>
                  <a:lnTo>
                    <a:pt x="1009" y="6342"/>
                  </a:lnTo>
                  <a:lnTo>
                    <a:pt x="1204" y="6342"/>
                  </a:lnTo>
                  <a:lnTo>
                    <a:pt x="1009" y="6017"/>
                  </a:lnTo>
                  <a:lnTo>
                    <a:pt x="781" y="5789"/>
                  </a:lnTo>
                  <a:lnTo>
                    <a:pt x="456" y="5724"/>
                  </a:lnTo>
                  <a:lnTo>
                    <a:pt x="423" y="5789"/>
                  </a:lnTo>
                  <a:lnTo>
                    <a:pt x="261" y="5659"/>
                  </a:lnTo>
                  <a:lnTo>
                    <a:pt x="293" y="5562"/>
                  </a:lnTo>
                  <a:lnTo>
                    <a:pt x="196" y="5432"/>
                  </a:lnTo>
                  <a:lnTo>
                    <a:pt x="1" y="5366"/>
                  </a:lnTo>
                  <a:lnTo>
                    <a:pt x="66" y="5204"/>
                  </a:lnTo>
                  <a:lnTo>
                    <a:pt x="131" y="4879"/>
                  </a:lnTo>
                  <a:lnTo>
                    <a:pt x="33" y="4814"/>
                  </a:lnTo>
                  <a:lnTo>
                    <a:pt x="1" y="4553"/>
                  </a:lnTo>
                  <a:lnTo>
                    <a:pt x="98" y="4521"/>
                  </a:lnTo>
                  <a:lnTo>
                    <a:pt x="228" y="4358"/>
                  </a:lnTo>
                  <a:lnTo>
                    <a:pt x="228" y="4228"/>
                  </a:lnTo>
                  <a:lnTo>
                    <a:pt x="326" y="4131"/>
                  </a:lnTo>
                  <a:lnTo>
                    <a:pt x="586" y="4391"/>
                  </a:lnTo>
                  <a:lnTo>
                    <a:pt x="619" y="4456"/>
                  </a:lnTo>
                  <a:lnTo>
                    <a:pt x="749" y="4553"/>
                  </a:lnTo>
                  <a:lnTo>
                    <a:pt x="911" y="4553"/>
                  </a:lnTo>
                  <a:lnTo>
                    <a:pt x="879" y="4391"/>
                  </a:lnTo>
                  <a:lnTo>
                    <a:pt x="944" y="4358"/>
                  </a:lnTo>
                  <a:lnTo>
                    <a:pt x="846" y="3968"/>
                  </a:lnTo>
                  <a:lnTo>
                    <a:pt x="976" y="3936"/>
                  </a:lnTo>
                  <a:lnTo>
                    <a:pt x="1139" y="3936"/>
                  </a:lnTo>
                  <a:lnTo>
                    <a:pt x="1139" y="3806"/>
                  </a:lnTo>
                  <a:lnTo>
                    <a:pt x="1074" y="3740"/>
                  </a:lnTo>
                  <a:lnTo>
                    <a:pt x="1106" y="3610"/>
                  </a:lnTo>
                  <a:lnTo>
                    <a:pt x="1269" y="3513"/>
                  </a:lnTo>
                  <a:lnTo>
                    <a:pt x="1334" y="3513"/>
                  </a:lnTo>
                  <a:lnTo>
                    <a:pt x="1367" y="3383"/>
                  </a:lnTo>
                  <a:lnTo>
                    <a:pt x="1432" y="3350"/>
                  </a:lnTo>
                  <a:lnTo>
                    <a:pt x="1562" y="3350"/>
                  </a:lnTo>
                  <a:lnTo>
                    <a:pt x="1562" y="3285"/>
                  </a:lnTo>
                  <a:lnTo>
                    <a:pt x="1529" y="3188"/>
                  </a:lnTo>
                  <a:lnTo>
                    <a:pt x="1562" y="3123"/>
                  </a:lnTo>
                  <a:lnTo>
                    <a:pt x="1724" y="3220"/>
                  </a:lnTo>
                  <a:lnTo>
                    <a:pt x="1822" y="3253"/>
                  </a:lnTo>
                  <a:lnTo>
                    <a:pt x="1822" y="3318"/>
                  </a:lnTo>
                  <a:lnTo>
                    <a:pt x="1757" y="3415"/>
                  </a:lnTo>
                  <a:lnTo>
                    <a:pt x="1789" y="3448"/>
                  </a:lnTo>
                  <a:lnTo>
                    <a:pt x="1887" y="3383"/>
                  </a:lnTo>
                  <a:lnTo>
                    <a:pt x="1919" y="3318"/>
                  </a:lnTo>
                  <a:lnTo>
                    <a:pt x="1984" y="3285"/>
                  </a:lnTo>
                  <a:lnTo>
                    <a:pt x="1984" y="3350"/>
                  </a:lnTo>
                  <a:lnTo>
                    <a:pt x="2049" y="3285"/>
                  </a:lnTo>
                  <a:lnTo>
                    <a:pt x="2049" y="3253"/>
                  </a:lnTo>
                  <a:lnTo>
                    <a:pt x="2147" y="3220"/>
                  </a:lnTo>
                  <a:lnTo>
                    <a:pt x="2245" y="3155"/>
                  </a:lnTo>
                  <a:lnTo>
                    <a:pt x="2342" y="3155"/>
                  </a:lnTo>
                  <a:lnTo>
                    <a:pt x="2407" y="3285"/>
                  </a:lnTo>
                  <a:lnTo>
                    <a:pt x="2505" y="3350"/>
                  </a:lnTo>
                  <a:lnTo>
                    <a:pt x="2700" y="3318"/>
                  </a:lnTo>
                  <a:lnTo>
                    <a:pt x="2765" y="3318"/>
                  </a:lnTo>
                  <a:lnTo>
                    <a:pt x="2830" y="3383"/>
                  </a:lnTo>
                  <a:lnTo>
                    <a:pt x="2862" y="3383"/>
                  </a:lnTo>
                  <a:lnTo>
                    <a:pt x="2993" y="3513"/>
                  </a:lnTo>
                  <a:lnTo>
                    <a:pt x="3090" y="3513"/>
                  </a:lnTo>
                  <a:lnTo>
                    <a:pt x="3155" y="3610"/>
                  </a:lnTo>
                  <a:lnTo>
                    <a:pt x="3285" y="3708"/>
                  </a:lnTo>
                  <a:lnTo>
                    <a:pt x="3383" y="3740"/>
                  </a:lnTo>
                  <a:lnTo>
                    <a:pt x="3415" y="3806"/>
                  </a:lnTo>
                  <a:lnTo>
                    <a:pt x="3415" y="3903"/>
                  </a:lnTo>
                  <a:lnTo>
                    <a:pt x="3480" y="3936"/>
                  </a:lnTo>
                  <a:lnTo>
                    <a:pt x="3545" y="3838"/>
                  </a:lnTo>
                  <a:lnTo>
                    <a:pt x="3545" y="3708"/>
                  </a:lnTo>
                  <a:lnTo>
                    <a:pt x="3643" y="3643"/>
                  </a:lnTo>
                  <a:lnTo>
                    <a:pt x="3708" y="3740"/>
                  </a:lnTo>
                  <a:lnTo>
                    <a:pt x="3871" y="3773"/>
                  </a:lnTo>
                  <a:lnTo>
                    <a:pt x="3936" y="3871"/>
                  </a:lnTo>
                  <a:lnTo>
                    <a:pt x="4033" y="3903"/>
                  </a:lnTo>
                  <a:lnTo>
                    <a:pt x="4131" y="3806"/>
                  </a:lnTo>
                  <a:lnTo>
                    <a:pt x="4163" y="3610"/>
                  </a:lnTo>
                  <a:lnTo>
                    <a:pt x="4261" y="3610"/>
                  </a:lnTo>
                  <a:lnTo>
                    <a:pt x="4261" y="3513"/>
                  </a:lnTo>
                  <a:lnTo>
                    <a:pt x="4326" y="3480"/>
                  </a:lnTo>
                  <a:lnTo>
                    <a:pt x="4391" y="3578"/>
                  </a:lnTo>
                  <a:lnTo>
                    <a:pt x="4423" y="3480"/>
                  </a:lnTo>
                  <a:lnTo>
                    <a:pt x="4553" y="3480"/>
                  </a:lnTo>
                  <a:lnTo>
                    <a:pt x="4684" y="3610"/>
                  </a:lnTo>
                  <a:lnTo>
                    <a:pt x="4716" y="3643"/>
                  </a:lnTo>
                  <a:lnTo>
                    <a:pt x="4846" y="3643"/>
                  </a:lnTo>
                  <a:lnTo>
                    <a:pt x="4846" y="3513"/>
                  </a:lnTo>
                  <a:lnTo>
                    <a:pt x="4911" y="3480"/>
                  </a:lnTo>
                  <a:lnTo>
                    <a:pt x="5041" y="3513"/>
                  </a:lnTo>
                  <a:lnTo>
                    <a:pt x="5074" y="3448"/>
                  </a:lnTo>
                  <a:lnTo>
                    <a:pt x="5204" y="3513"/>
                  </a:lnTo>
                  <a:lnTo>
                    <a:pt x="5269" y="3545"/>
                  </a:lnTo>
                  <a:lnTo>
                    <a:pt x="5236" y="3610"/>
                  </a:lnTo>
                  <a:lnTo>
                    <a:pt x="5171" y="3643"/>
                  </a:lnTo>
                  <a:lnTo>
                    <a:pt x="5269" y="3740"/>
                  </a:lnTo>
                  <a:lnTo>
                    <a:pt x="5366" y="3773"/>
                  </a:lnTo>
                  <a:lnTo>
                    <a:pt x="5399" y="3740"/>
                  </a:lnTo>
                  <a:lnTo>
                    <a:pt x="5464" y="3806"/>
                  </a:lnTo>
                  <a:lnTo>
                    <a:pt x="5594" y="3773"/>
                  </a:lnTo>
                  <a:lnTo>
                    <a:pt x="5789" y="3871"/>
                  </a:lnTo>
                  <a:lnTo>
                    <a:pt x="5887" y="3871"/>
                  </a:lnTo>
                  <a:lnTo>
                    <a:pt x="5952" y="3773"/>
                  </a:lnTo>
                  <a:lnTo>
                    <a:pt x="5952" y="3675"/>
                  </a:lnTo>
                  <a:lnTo>
                    <a:pt x="5984" y="3610"/>
                  </a:lnTo>
                  <a:lnTo>
                    <a:pt x="6147" y="3708"/>
                  </a:lnTo>
                  <a:lnTo>
                    <a:pt x="6277" y="3708"/>
                  </a:lnTo>
                  <a:lnTo>
                    <a:pt x="6472" y="3675"/>
                  </a:lnTo>
                  <a:lnTo>
                    <a:pt x="6505" y="3578"/>
                  </a:lnTo>
                  <a:lnTo>
                    <a:pt x="6472" y="3188"/>
                  </a:lnTo>
                  <a:lnTo>
                    <a:pt x="6440" y="3155"/>
                  </a:lnTo>
                  <a:lnTo>
                    <a:pt x="6277" y="3155"/>
                  </a:lnTo>
                  <a:lnTo>
                    <a:pt x="6212" y="3090"/>
                  </a:lnTo>
                  <a:lnTo>
                    <a:pt x="6179" y="3025"/>
                  </a:lnTo>
                  <a:lnTo>
                    <a:pt x="6082" y="2993"/>
                  </a:lnTo>
                  <a:lnTo>
                    <a:pt x="5984" y="2928"/>
                  </a:lnTo>
                  <a:lnTo>
                    <a:pt x="5887" y="2928"/>
                  </a:lnTo>
                  <a:lnTo>
                    <a:pt x="5887" y="2862"/>
                  </a:lnTo>
                  <a:lnTo>
                    <a:pt x="5854" y="2830"/>
                  </a:lnTo>
                  <a:lnTo>
                    <a:pt x="5854" y="2765"/>
                  </a:lnTo>
                  <a:lnTo>
                    <a:pt x="5952" y="2765"/>
                  </a:lnTo>
                  <a:lnTo>
                    <a:pt x="5952" y="2667"/>
                  </a:lnTo>
                  <a:lnTo>
                    <a:pt x="6049" y="2570"/>
                  </a:lnTo>
                  <a:lnTo>
                    <a:pt x="6017" y="2440"/>
                  </a:lnTo>
                  <a:lnTo>
                    <a:pt x="5952" y="2440"/>
                  </a:lnTo>
                  <a:lnTo>
                    <a:pt x="5919" y="2342"/>
                  </a:lnTo>
                  <a:lnTo>
                    <a:pt x="6049" y="2180"/>
                  </a:lnTo>
                  <a:lnTo>
                    <a:pt x="6147" y="2082"/>
                  </a:lnTo>
                  <a:lnTo>
                    <a:pt x="6375" y="2049"/>
                  </a:lnTo>
                  <a:lnTo>
                    <a:pt x="6440" y="2082"/>
                  </a:lnTo>
                  <a:lnTo>
                    <a:pt x="6505" y="2049"/>
                  </a:lnTo>
                  <a:lnTo>
                    <a:pt x="6505" y="1952"/>
                  </a:lnTo>
                  <a:lnTo>
                    <a:pt x="6407" y="1919"/>
                  </a:lnTo>
                  <a:lnTo>
                    <a:pt x="6342" y="1822"/>
                  </a:lnTo>
                  <a:lnTo>
                    <a:pt x="6244" y="1822"/>
                  </a:lnTo>
                  <a:lnTo>
                    <a:pt x="6179" y="1887"/>
                  </a:lnTo>
                  <a:lnTo>
                    <a:pt x="6082" y="1854"/>
                  </a:lnTo>
                  <a:lnTo>
                    <a:pt x="5984" y="1822"/>
                  </a:lnTo>
                  <a:lnTo>
                    <a:pt x="5952" y="1757"/>
                  </a:lnTo>
                  <a:lnTo>
                    <a:pt x="5984" y="1724"/>
                  </a:lnTo>
                  <a:lnTo>
                    <a:pt x="6147" y="1724"/>
                  </a:lnTo>
                  <a:lnTo>
                    <a:pt x="6082" y="1627"/>
                  </a:lnTo>
                  <a:lnTo>
                    <a:pt x="5984" y="1627"/>
                  </a:lnTo>
                  <a:lnTo>
                    <a:pt x="5887" y="1627"/>
                  </a:lnTo>
                  <a:lnTo>
                    <a:pt x="5919" y="1562"/>
                  </a:lnTo>
                  <a:lnTo>
                    <a:pt x="5887" y="1464"/>
                  </a:lnTo>
                  <a:lnTo>
                    <a:pt x="5919" y="1432"/>
                  </a:lnTo>
                  <a:lnTo>
                    <a:pt x="6017" y="1399"/>
                  </a:lnTo>
                  <a:lnTo>
                    <a:pt x="6049" y="1334"/>
                  </a:lnTo>
                  <a:lnTo>
                    <a:pt x="6147" y="1367"/>
                  </a:lnTo>
                  <a:lnTo>
                    <a:pt x="6179" y="1399"/>
                  </a:lnTo>
                  <a:lnTo>
                    <a:pt x="6277" y="1399"/>
                  </a:lnTo>
                  <a:lnTo>
                    <a:pt x="6375" y="1464"/>
                  </a:lnTo>
                  <a:lnTo>
                    <a:pt x="6407" y="1399"/>
                  </a:lnTo>
                  <a:lnTo>
                    <a:pt x="6407" y="1334"/>
                  </a:lnTo>
                  <a:lnTo>
                    <a:pt x="6505" y="1302"/>
                  </a:lnTo>
                  <a:lnTo>
                    <a:pt x="6570" y="1302"/>
                  </a:lnTo>
                  <a:lnTo>
                    <a:pt x="6635" y="1399"/>
                  </a:lnTo>
                  <a:lnTo>
                    <a:pt x="6700" y="1334"/>
                  </a:lnTo>
                  <a:lnTo>
                    <a:pt x="6700" y="1236"/>
                  </a:lnTo>
                  <a:lnTo>
                    <a:pt x="6862" y="1204"/>
                  </a:lnTo>
                  <a:lnTo>
                    <a:pt x="6992" y="1171"/>
                  </a:lnTo>
                  <a:lnTo>
                    <a:pt x="7090" y="1139"/>
                  </a:lnTo>
                  <a:lnTo>
                    <a:pt x="7220" y="1106"/>
                  </a:lnTo>
                  <a:lnTo>
                    <a:pt x="7253" y="1074"/>
                  </a:lnTo>
                  <a:lnTo>
                    <a:pt x="7383" y="976"/>
                  </a:lnTo>
                  <a:lnTo>
                    <a:pt x="7513" y="976"/>
                  </a:lnTo>
                  <a:lnTo>
                    <a:pt x="7578" y="944"/>
                  </a:lnTo>
                  <a:lnTo>
                    <a:pt x="7675" y="944"/>
                  </a:lnTo>
                  <a:lnTo>
                    <a:pt x="7740" y="944"/>
                  </a:lnTo>
                  <a:lnTo>
                    <a:pt x="7773" y="911"/>
                  </a:lnTo>
                  <a:lnTo>
                    <a:pt x="7773" y="814"/>
                  </a:lnTo>
                  <a:lnTo>
                    <a:pt x="7805" y="781"/>
                  </a:lnTo>
                  <a:lnTo>
                    <a:pt x="7935" y="781"/>
                  </a:lnTo>
                  <a:lnTo>
                    <a:pt x="7935" y="716"/>
                  </a:lnTo>
                  <a:lnTo>
                    <a:pt x="8001" y="651"/>
                  </a:lnTo>
                  <a:lnTo>
                    <a:pt x="8066" y="716"/>
                  </a:lnTo>
                  <a:lnTo>
                    <a:pt x="8131" y="716"/>
                  </a:lnTo>
                  <a:lnTo>
                    <a:pt x="8228" y="651"/>
                  </a:lnTo>
                  <a:lnTo>
                    <a:pt x="8326" y="619"/>
                  </a:lnTo>
                  <a:lnTo>
                    <a:pt x="8553" y="489"/>
                  </a:lnTo>
                  <a:lnTo>
                    <a:pt x="8586" y="489"/>
                  </a:lnTo>
                  <a:lnTo>
                    <a:pt x="8618" y="456"/>
                  </a:lnTo>
                  <a:lnTo>
                    <a:pt x="8748" y="423"/>
                  </a:lnTo>
                  <a:lnTo>
                    <a:pt x="8814" y="358"/>
                  </a:lnTo>
                  <a:lnTo>
                    <a:pt x="8879" y="358"/>
                  </a:lnTo>
                  <a:lnTo>
                    <a:pt x="9009" y="326"/>
                  </a:lnTo>
                  <a:lnTo>
                    <a:pt x="9009" y="261"/>
                  </a:lnTo>
                  <a:lnTo>
                    <a:pt x="8976" y="196"/>
                  </a:lnTo>
                  <a:lnTo>
                    <a:pt x="9009" y="163"/>
                  </a:lnTo>
                  <a:lnTo>
                    <a:pt x="9139" y="163"/>
                  </a:lnTo>
                  <a:lnTo>
                    <a:pt x="9171" y="66"/>
                  </a:lnTo>
                  <a:lnTo>
                    <a:pt x="9269" y="1"/>
                  </a:lnTo>
                  <a:lnTo>
                    <a:pt x="9334" y="1"/>
                  </a:lnTo>
                  <a:lnTo>
                    <a:pt x="9399" y="1"/>
                  </a:lnTo>
                  <a:lnTo>
                    <a:pt x="9529" y="33"/>
                  </a:lnTo>
                  <a:lnTo>
                    <a:pt x="9659" y="33"/>
                  </a:lnTo>
                  <a:lnTo>
                    <a:pt x="9789" y="98"/>
                  </a:lnTo>
                  <a:lnTo>
                    <a:pt x="9887" y="98"/>
                  </a:lnTo>
                  <a:lnTo>
                    <a:pt x="9984" y="66"/>
                  </a:lnTo>
                  <a:lnTo>
                    <a:pt x="10114" y="66"/>
                  </a:lnTo>
                  <a:lnTo>
                    <a:pt x="10147" y="196"/>
                  </a:lnTo>
                  <a:lnTo>
                    <a:pt x="10179" y="228"/>
                  </a:lnTo>
                  <a:lnTo>
                    <a:pt x="10212" y="326"/>
                  </a:lnTo>
                  <a:lnTo>
                    <a:pt x="10277" y="391"/>
                  </a:lnTo>
                  <a:lnTo>
                    <a:pt x="10342" y="456"/>
                  </a:lnTo>
                  <a:lnTo>
                    <a:pt x="10374" y="489"/>
                  </a:lnTo>
                  <a:lnTo>
                    <a:pt x="10342" y="586"/>
                  </a:lnTo>
                  <a:lnTo>
                    <a:pt x="10342" y="684"/>
                  </a:lnTo>
                  <a:lnTo>
                    <a:pt x="10342" y="716"/>
                  </a:lnTo>
                  <a:lnTo>
                    <a:pt x="10277" y="749"/>
                  </a:lnTo>
                  <a:lnTo>
                    <a:pt x="10309" y="814"/>
                  </a:lnTo>
                  <a:lnTo>
                    <a:pt x="10374" y="879"/>
                  </a:lnTo>
                  <a:lnTo>
                    <a:pt x="10472" y="814"/>
                  </a:lnTo>
                  <a:lnTo>
                    <a:pt x="10570" y="879"/>
                  </a:lnTo>
                  <a:lnTo>
                    <a:pt x="10602" y="846"/>
                  </a:lnTo>
                  <a:lnTo>
                    <a:pt x="10635" y="749"/>
                  </a:lnTo>
                  <a:lnTo>
                    <a:pt x="10700" y="716"/>
                  </a:lnTo>
                  <a:lnTo>
                    <a:pt x="10732" y="814"/>
                  </a:lnTo>
                  <a:lnTo>
                    <a:pt x="10797" y="814"/>
                  </a:lnTo>
                  <a:lnTo>
                    <a:pt x="10797" y="749"/>
                  </a:lnTo>
                  <a:lnTo>
                    <a:pt x="10765" y="651"/>
                  </a:lnTo>
                  <a:lnTo>
                    <a:pt x="10797" y="619"/>
                  </a:lnTo>
                  <a:lnTo>
                    <a:pt x="10960" y="749"/>
                  </a:lnTo>
                  <a:lnTo>
                    <a:pt x="10992" y="911"/>
                  </a:lnTo>
                  <a:lnTo>
                    <a:pt x="11057" y="1041"/>
                  </a:lnTo>
                  <a:lnTo>
                    <a:pt x="11122" y="1009"/>
                  </a:lnTo>
                  <a:lnTo>
                    <a:pt x="11187" y="944"/>
                  </a:lnTo>
                  <a:lnTo>
                    <a:pt x="11122" y="911"/>
                  </a:lnTo>
                  <a:lnTo>
                    <a:pt x="11090" y="879"/>
                  </a:lnTo>
                  <a:lnTo>
                    <a:pt x="11220" y="846"/>
                  </a:lnTo>
                  <a:lnTo>
                    <a:pt x="11383" y="944"/>
                  </a:lnTo>
                  <a:lnTo>
                    <a:pt x="11448" y="944"/>
                  </a:lnTo>
                  <a:lnTo>
                    <a:pt x="11513" y="879"/>
                  </a:lnTo>
                  <a:lnTo>
                    <a:pt x="11578" y="911"/>
                  </a:lnTo>
                  <a:lnTo>
                    <a:pt x="11545" y="1009"/>
                  </a:lnTo>
                  <a:lnTo>
                    <a:pt x="11480" y="1041"/>
                  </a:lnTo>
                  <a:lnTo>
                    <a:pt x="11480" y="1171"/>
                  </a:lnTo>
                  <a:lnTo>
                    <a:pt x="11545" y="1269"/>
                  </a:lnTo>
                  <a:lnTo>
                    <a:pt x="11610" y="1269"/>
                  </a:lnTo>
                  <a:lnTo>
                    <a:pt x="11675" y="1204"/>
                  </a:lnTo>
                  <a:lnTo>
                    <a:pt x="11773" y="1171"/>
                  </a:lnTo>
                  <a:lnTo>
                    <a:pt x="11968" y="1204"/>
                  </a:lnTo>
                  <a:lnTo>
                    <a:pt x="12033" y="1236"/>
                  </a:lnTo>
                  <a:lnTo>
                    <a:pt x="12098" y="1204"/>
                  </a:lnTo>
                  <a:lnTo>
                    <a:pt x="12065" y="1074"/>
                  </a:lnTo>
                  <a:lnTo>
                    <a:pt x="12163" y="1041"/>
                  </a:lnTo>
                  <a:lnTo>
                    <a:pt x="12293" y="1041"/>
                  </a:lnTo>
                  <a:lnTo>
                    <a:pt x="12391" y="976"/>
                  </a:lnTo>
                  <a:lnTo>
                    <a:pt x="12423" y="879"/>
                  </a:lnTo>
                  <a:lnTo>
                    <a:pt x="12521" y="814"/>
                  </a:lnTo>
                  <a:lnTo>
                    <a:pt x="12521" y="749"/>
                  </a:lnTo>
                  <a:lnTo>
                    <a:pt x="12618" y="651"/>
                  </a:lnTo>
                  <a:lnTo>
                    <a:pt x="12716" y="619"/>
                  </a:lnTo>
                  <a:lnTo>
                    <a:pt x="12781" y="554"/>
                  </a:lnTo>
                  <a:lnTo>
                    <a:pt x="12878" y="521"/>
                  </a:lnTo>
                  <a:lnTo>
                    <a:pt x="13009" y="489"/>
                  </a:lnTo>
                  <a:lnTo>
                    <a:pt x="13074" y="521"/>
                  </a:lnTo>
                  <a:lnTo>
                    <a:pt x="13074" y="586"/>
                  </a:lnTo>
                  <a:lnTo>
                    <a:pt x="12976" y="684"/>
                  </a:lnTo>
                  <a:lnTo>
                    <a:pt x="12911" y="716"/>
                  </a:lnTo>
                  <a:lnTo>
                    <a:pt x="12944" y="781"/>
                  </a:lnTo>
                  <a:lnTo>
                    <a:pt x="13822" y="1432"/>
                  </a:lnTo>
                  <a:lnTo>
                    <a:pt x="15057" y="2960"/>
                  </a:lnTo>
                  <a:lnTo>
                    <a:pt x="15155" y="2928"/>
                  </a:lnTo>
                  <a:lnTo>
                    <a:pt x="15252" y="2895"/>
                  </a:lnTo>
                  <a:lnTo>
                    <a:pt x="15252" y="2830"/>
                  </a:lnTo>
                  <a:lnTo>
                    <a:pt x="15252" y="2797"/>
                  </a:lnTo>
                  <a:lnTo>
                    <a:pt x="15252" y="2700"/>
                  </a:lnTo>
                  <a:lnTo>
                    <a:pt x="15317" y="2667"/>
                  </a:lnTo>
                  <a:lnTo>
                    <a:pt x="15448" y="2732"/>
                  </a:lnTo>
                  <a:lnTo>
                    <a:pt x="15448" y="2797"/>
                  </a:lnTo>
                  <a:lnTo>
                    <a:pt x="15448" y="2862"/>
                  </a:lnTo>
                  <a:lnTo>
                    <a:pt x="15578" y="2895"/>
                  </a:lnTo>
                  <a:lnTo>
                    <a:pt x="15643" y="2960"/>
                  </a:lnTo>
                  <a:lnTo>
                    <a:pt x="15708" y="2960"/>
                  </a:lnTo>
                  <a:lnTo>
                    <a:pt x="15773" y="2928"/>
                  </a:lnTo>
                  <a:lnTo>
                    <a:pt x="15870" y="2895"/>
                  </a:lnTo>
                  <a:lnTo>
                    <a:pt x="16000" y="2993"/>
                  </a:lnTo>
                  <a:lnTo>
                    <a:pt x="16098" y="2928"/>
                  </a:lnTo>
                  <a:lnTo>
                    <a:pt x="16195" y="2960"/>
                  </a:lnTo>
                  <a:lnTo>
                    <a:pt x="16293" y="2895"/>
                  </a:lnTo>
                  <a:lnTo>
                    <a:pt x="16293" y="2862"/>
                  </a:lnTo>
                  <a:lnTo>
                    <a:pt x="16261" y="2797"/>
                  </a:lnTo>
                  <a:lnTo>
                    <a:pt x="16293" y="2765"/>
                  </a:lnTo>
                  <a:lnTo>
                    <a:pt x="16456" y="2732"/>
                  </a:lnTo>
                  <a:lnTo>
                    <a:pt x="16618" y="2732"/>
                  </a:lnTo>
                  <a:lnTo>
                    <a:pt x="16781" y="2765"/>
                  </a:lnTo>
                  <a:lnTo>
                    <a:pt x="16911" y="2895"/>
                  </a:lnTo>
                  <a:lnTo>
                    <a:pt x="17008" y="3025"/>
                  </a:lnTo>
                  <a:lnTo>
                    <a:pt x="17041" y="3155"/>
                  </a:lnTo>
                  <a:lnTo>
                    <a:pt x="17106" y="3155"/>
                  </a:lnTo>
                  <a:lnTo>
                    <a:pt x="17204" y="3188"/>
                  </a:lnTo>
                  <a:lnTo>
                    <a:pt x="17334" y="3253"/>
                  </a:lnTo>
                  <a:lnTo>
                    <a:pt x="17366" y="3253"/>
                  </a:lnTo>
                  <a:lnTo>
                    <a:pt x="17431" y="3285"/>
                  </a:lnTo>
                  <a:lnTo>
                    <a:pt x="17431" y="3350"/>
                  </a:lnTo>
                  <a:lnTo>
                    <a:pt x="17431" y="3383"/>
                  </a:lnTo>
                  <a:lnTo>
                    <a:pt x="17431" y="3448"/>
                  </a:lnTo>
                  <a:lnTo>
                    <a:pt x="17431" y="3545"/>
                  </a:lnTo>
                  <a:lnTo>
                    <a:pt x="17496" y="3578"/>
                  </a:lnTo>
                  <a:lnTo>
                    <a:pt x="17529" y="3610"/>
                  </a:lnTo>
                  <a:lnTo>
                    <a:pt x="17561" y="3610"/>
                  </a:lnTo>
                  <a:lnTo>
                    <a:pt x="17659" y="3643"/>
                  </a:lnTo>
                  <a:lnTo>
                    <a:pt x="17724" y="3675"/>
                  </a:lnTo>
                  <a:lnTo>
                    <a:pt x="17756" y="3643"/>
                  </a:lnTo>
                  <a:lnTo>
                    <a:pt x="17854" y="3578"/>
                  </a:lnTo>
                  <a:lnTo>
                    <a:pt x="18082" y="3578"/>
                  </a:lnTo>
                  <a:lnTo>
                    <a:pt x="18179" y="3545"/>
                  </a:lnTo>
                  <a:lnTo>
                    <a:pt x="18244" y="3448"/>
                  </a:lnTo>
                  <a:lnTo>
                    <a:pt x="18309" y="3415"/>
                  </a:lnTo>
                  <a:lnTo>
                    <a:pt x="18374" y="3415"/>
                  </a:lnTo>
                  <a:lnTo>
                    <a:pt x="18342" y="3545"/>
                  </a:lnTo>
                  <a:lnTo>
                    <a:pt x="18374" y="3643"/>
                  </a:lnTo>
                  <a:lnTo>
                    <a:pt x="18439" y="3643"/>
                  </a:lnTo>
                  <a:lnTo>
                    <a:pt x="18537" y="3740"/>
                  </a:lnTo>
                  <a:lnTo>
                    <a:pt x="18699" y="3806"/>
                  </a:lnTo>
                  <a:lnTo>
                    <a:pt x="18732" y="3838"/>
                  </a:lnTo>
                  <a:lnTo>
                    <a:pt x="18634" y="3936"/>
                  </a:lnTo>
                  <a:lnTo>
                    <a:pt x="18569" y="3968"/>
                  </a:lnTo>
                  <a:lnTo>
                    <a:pt x="18439" y="4098"/>
                  </a:lnTo>
                  <a:lnTo>
                    <a:pt x="18439" y="4196"/>
                  </a:lnTo>
                  <a:lnTo>
                    <a:pt x="18439" y="4228"/>
                  </a:lnTo>
                  <a:lnTo>
                    <a:pt x="18407" y="4358"/>
                  </a:lnTo>
                  <a:lnTo>
                    <a:pt x="18244" y="4391"/>
                  </a:lnTo>
                  <a:lnTo>
                    <a:pt x="18147" y="4456"/>
                  </a:lnTo>
                  <a:lnTo>
                    <a:pt x="18147" y="4586"/>
                  </a:lnTo>
                  <a:lnTo>
                    <a:pt x="18147" y="4781"/>
                  </a:lnTo>
                  <a:lnTo>
                    <a:pt x="18244" y="4976"/>
                  </a:lnTo>
                  <a:lnTo>
                    <a:pt x="18342" y="5106"/>
                  </a:lnTo>
                  <a:lnTo>
                    <a:pt x="18309" y="5171"/>
                  </a:lnTo>
                  <a:lnTo>
                    <a:pt x="18212" y="5301"/>
                  </a:lnTo>
                  <a:lnTo>
                    <a:pt x="18082" y="5366"/>
                  </a:lnTo>
                  <a:lnTo>
                    <a:pt x="18017" y="5464"/>
                  </a:lnTo>
                  <a:lnTo>
                    <a:pt x="17919" y="5464"/>
                  </a:lnTo>
                  <a:lnTo>
                    <a:pt x="17886" y="5464"/>
                  </a:lnTo>
                  <a:lnTo>
                    <a:pt x="17854" y="5399"/>
                  </a:lnTo>
                  <a:lnTo>
                    <a:pt x="17789" y="5399"/>
                  </a:lnTo>
                  <a:lnTo>
                    <a:pt x="17594" y="5432"/>
                  </a:lnTo>
                  <a:lnTo>
                    <a:pt x="17464" y="5432"/>
                  </a:lnTo>
                  <a:lnTo>
                    <a:pt x="17269" y="5366"/>
                  </a:lnTo>
                  <a:lnTo>
                    <a:pt x="17139" y="5366"/>
                  </a:lnTo>
                  <a:lnTo>
                    <a:pt x="17106" y="5366"/>
                  </a:lnTo>
                  <a:lnTo>
                    <a:pt x="17041" y="5594"/>
                  </a:lnTo>
                  <a:lnTo>
                    <a:pt x="17008" y="5724"/>
                  </a:lnTo>
                  <a:lnTo>
                    <a:pt x="17008" y="5822"/>
                  </a:lnTo>
                  <a:lnTo>
                    <a:pt x="16943" y="6114"/>
                  </a:lnTo>
                  <a:lnTo>
                    <a:pt x="16943" y="6342"/>
                  </a:lnTo>
                  <a:lnTo>
                    <a:pt x="16943" y="6407"/>
                  </a:lnTo>
                  <a:lnTo>
                    <a:pt x="16976" y="6472"/>
                  </a:lnTo>
                  <a:lnTo>
                    <a:pt x="17106" y="6505"/>
                  </a:lnTo>
                  <a:lnTo>
                    <a:pt x="17041" y="6602"/>
                  </a:lnTo>
                  <a:lnTo>
                    <a:pt x="17041" y="6700"/>
                  </a:lnTo>
                  <a:lnTo>
                    <a:pt x="16976" y="6700"/>
                  </a:lnTo>
                  <a:lnTo>
                    <a:pt x="16911" y="6732"/>
                  </a:lnTo>
                  <a:lnTo>
                    <a:pt x="16846" y="6732"/>
                  </a:lnTo>
                  <a:lnTo>
                    <a:pt x="16781" y="6667"/>
                  </a:lnTo>
                  <a:lnTo>
                    <a:pt x="16716" y="6700"/>
                  </a:lnTo>
                  <a:lnTo>
                    <a:pt x="16618" y="6732"/>
                  </a:lnTo>
                  <a:lnTo>
                    <a:pt x="16391" y="6765"/>
                  </a:lnTo>
                  <a:lnTo>
                    <a:pt x="16228" y="6830"/>
                  </a:lnTo>
                  <a:lnTo>
                    <a:pt x="16163" y="6830"/>
                  </a:lnTo>
                  <a:lnTo>
                    <a:pt x="16098" y="6797"/>
                  </a:lnTo>
                  <a:lnTo>
                    <a:pt x="16033" y="6830"/>
                  </a:lnTo>
                  <a:lnTo>
                    <a:pt x="15935" y="6927"/>
                  </a:lnTo>
                  <a:lnTo>
                    <a:pt x="15935" y="6992"/>
                  </a:lnTo>
                  <a:lnTo>
                    <a:pt x="16033" y="7057"/>
                  </a:lnTo>
                  <a:lnTo>
                    <a:pt x="16163" y="7025"/>
                  </a:lnTo>
                  <a:lnTo>
                    <a:pt x="16261" y="7057"/>
                  </a:lnTo>
                  <a:lnTo>
                    <a:pt x="16261" y="7090"/>
                  </a:lnTo>
                  <a:lnTo>
                    <a:pt x="16195" y="7155"/>
                  </a:lnTo>
                  <a:lnTo>
                    <a:pt x="16261" y="7318"/>
                  </a:lnTo>
                  <a:lnTo>
                    <a:pt x="16261" y="7383"/>
                  </a:lnTo>
                  <a:lnTo>
                    <a:pt x="16293" y="7448"/>
                  </a:lnTo>
                  <a:lnTo>
                    <a:pt x="16326" y="7545"/>
                  </a:lnTo>
                  <a:lnTo>
                    <a:pt x="16423" y="7708"/>
                  </a:lnTo>
                  <a:lnTo>
                    <a:pt x="16423" y="7773"/>
                  </a:lnTo>
                  <a:lnTo>
                    <a:pt x="16521" y="7870"/>
                  </a:lnTo>
                  <a:lnTo>
                    <a:pt x="16586" y="8066"/>
                  </a:lnTo>
                  <a:lnTo>
                    <a:pt x="16521" y="8131"/>
                  </a:lnTo>
                  <a:lnTo>
                    <a:pt x="16488" y="8196"/>
                  </a:lnTo>
                  <a:lnTo>
                    <a:pt x="16553" y="8293"/>
                  </a:lnTo>
                  <a:lnTo>
                    <a:pt x="16521" y="8326"/>
                  </a:lnTo>
                  <a:lnTo>
                    <a:pt x="16488" y="8391"/>
                  </a:lnTo>
                  <a:lnTo>
                    <a:pt x="16423" y="8456"/>
                  </a:lnTo>
                  <a:lnTo>
                    <a:pt x="16423" y="8586"/>
                  </a:lnTo>
                  <a:lnTo>
                    <a:pt x="16326" y="8618"/>
                  </a:lnTo>
                  <a:lnTo>
                    <a:pt x="16098" y="8586"/>
                  </a:lnTo>
                  <a:lnTo>
                    <a:pt x="15903" y="8326"/>
                  </a:lnTo>
                  <a:lnTo>
                    <a:pt x="15805" y="8358"/>
                  </a:lnTo>
                  <a:lnTo>
                    <a:pt x="15610" y="8261"/>
                  </a:lnTo>
                  <a:lnTo>
                    <a:pt x="15285" y="8261"/>
                  </a:lnTo>
                  <a:lnTo>
                    <a:pt x="15155" y="8326"/>
                  </a:lnTo>
                  <a:lnTo>
                    <a:pt x="14895" y="8228"/>
                  </a:lnTo>
                  <a:lnTo>
                    <a:pt x="14667" y="8293"/>
                  </a:lnTo>
                  <a:lnTo>
                    <a:pt x="14537" y="8326"/>
                  </a:lnTo>
                  <a:lnTo>
                    <a:pt x="14439" y="8293"/>
                  </a:lnTo>
                  <a:lnTo>
                    <a:pt x="14342" y="8358"/>
                  </a:lnTo>
                  <a:lnTo>
                    <a:pt x="14244" y="8391"/>
                  </a:lnTo>
                  <a:lnTo>
                    <a:pt x="13984" y="8358"/>
                  </a:lnTo>
                  <a:lnTo>
                    <a:pt x="13789" y="8326"/>
                  </a:lnTo>
                  <a:lnTo>
                    <a:pt x="13659" y="8261"/>
                  </a:lnTo>
                  <a:lnTo>
                    <a:pt x="13529" y="8261"/>
                  </a:lnTo>
                  <a:lnTo>
                    <a:pt x="13464" y="8293"/>
                  </a:lnTo>
                  <a:lnTo>
                    <a:pt x="13334" y="8261"/>
                  </a:lnTo>
                  <a:lnTo>
                    <a:pt x="13269" y="8261"/>
                  </a:lnTo>
                  <a:lnTo>
                    <a:pt x="13204" y="8293"/>
                  </a:lnTo>
                  <a:lnTo>
                    <a:pt x="13204" y="8391"/>
                  </a:lnTo>
                  <a:lnTo>
                    <a:pt x="13236" y="8488"/>
                  </a:lnTo>
                  <a:lnTo>
                    <a:pt x="13236" y="8618"/>
                  </a:lnTo>
                  <a:lnTo>
                    <a:pt x="13074" y="8651"/>
                  </a:lnTo>
                  <a:lnTo>
                    <a:pt x="12781" y="8651"/>
                  </a:lnTo>
                  <a:lnTo>
                    <a:pt x="12423" y="8618"/>
                  </a:lnTo>
                  <a:lnTo>
                    <a:pt x="12326" y="8586"/>
                  </a:lnTo>
                  <a:lnTo>
                    <a:pt x="12163" y="8553"/>
                  </a:lnTo>
                  <a:lnTo>
                    <a:pt x="12065" y="8651"/>
                  </a:lnTo>
                  <a:lnTo>
                    <a:pt x="12131" y="8716"/>
                  </a:lnTo>
                  <a:lnTo>
                    <a:pt x="12000" y="8781"/>
                  </a:lnTo>
                  <a:lnTo>
                    <a:pt x="12000" y="8814"/>
                  </a:lnTo>
                  <a:lnTo>
                    <a:pt x="11968" y="8814"/>
                  </a:lnTo>
                  <a:lnTo>
                    <a:pt x="11870" y="8944"/>
                  </a:lnTo>
                  <a:lnTo>
                    <a:pt x="11773" y="8976"/>
                  </a:lnTo>
                  <a:lnTo>
                    <a:pt x="11578" y="9204"/>
                  </a:lnTo>
                  <a:lnTo>
                    <a:pt x="11513" y="9366"/>
                  </a:lnTo>
                  <a:lnTo>
                    <a:pt x="11448" y="9431"/>
                  </a:lnTo>
                  <a:lnTo>
                    <a:pt x="11350" y="9594"/>
                  </a:lnTo>
                  <a:lnTo>
                    <a:pt x="11155" y="9789"/>
                  </a:lnTo>
                  <a:lnTo>
                    <a:pt x="11122" y="9757"/>
                  </a:lnTo>
                  <a:lnTo>
                    <a:pt x="10895" y="9659"/>
                  </a:lnTo>
                  <a:lnTo>
                    <a:pt x="10732" y="9627"/>
                  </a:lnTo>
                  <a:lnTo>
                    <a:pt x="10570" y="9659"/>
                  </a:lnTo>
                  <a:lnTo>
                    <a:pt x="10342" y="9757"/>
                  </a:lnTo>
                  <a:lnTo>
                    <a:pt x="10244" y="9757"/>
                  </a:lnTo>
                  <a:lnTo>
                    <a:pt x="10049" y="9204"/>
                  </a:lnTo>
                  <a:lnTo>
                    <a:pt x="9692" y="9139"/>
                  </a:lnTo>
                  <a:lnTo>
                    <a:pt x="9692" y="8456"/>
                  </a:lnTo>
                  <a:lnTo>
                    <a:pt x="9496" y="8488"/>
                  </a:lnTo>
                  <a:lnTo>
                    <a:pt x="9399" y="8196"/>
                  </a:lnTo>
                  <a:lnTo>
                    <a:pt x="9139" y="8001"/>
                  </a:lnTo>
                  <a:lnTo>
                    <a:pt x="8326" y="8033"/>
                  </a:lnTo>
                  <a:lnTo>
                    <a:pt x="7578" y="8098"/>
                  </a:lnTo>
                  <a:lnTo>
                    <a:pt x="7188" y="7838"/>
                  </a:lnTo>
                  <a:lnTo>
                    <a:pt x="6862" y="7740"/>
                  </a:lnTo>
                  <a:lnTo>
                    <a:pt x="6082" y="7188"/>
                  </a:lnTo>
                  <a:lnTo>
                    <a:pt x="4781" y="7415"/>
                  </a:lnTo>
                  <a:lnTo>
                    <a:pt x="5204" y="9789"/>
                  </a:lnTo>
                  <a:lnTo>
                    <a:pt x="5106" y="9789"/>
                  </a:lnTo>
                  <a:lnTo>
                    <a:pt x="4911" y="9822"/>
                  </a:lnTo>
                  <a:lnTo>
                    <a:pt x="4586" y="9464"/>
                  </a:lnTo>
                  <a:lnTo>
                    <a:pt x="4261" y="9269"/>
                  </a:lnTo>
                  <a:lnTo>
                    <a:pt x="3936" y="9204"/>
                  </a:lnTo>
                  <a:lnTo>
                    <a:pt x="3675" y="9301"/>
                  </a:lnTo>
                  <a:lnTo>
                    <a:pt x="3383" y="9561"/>
                  </a:lnTo>
                  <a:lnTo>
                    <a:pt x="3383" y="9431"/>
                  </a:lnTo>
                  <a:lnTo>
                    <a:pt x="3350" y="9334"/>
                  </a:lnTo>
                  <a:lnTo>
                    <a:pt x="3415" y="9171"/>
                  </a:lnTo>
                  <a:lnTo>
                    <a:pt x="3415" y="9041"/>
                  </a:lnTo>
                  <a:lnTo>
                    <a:pt x="3415" y="9009"/>
                  </a:lnTo>
                  <a:lnTo>
                    <a:pt x="3448" y="8976"/>
                  </a:lnTo>
                  <a:lnTo>
                    <a:pt x="3415" y="8944"/>
                  </a:lnTo>
                  <a:lnTo>
                    <a:pt x="3285" y="8944"/>
                  </a:lnTo>
                  <a:lnTo>
                    <a:pt x="3220" y="8911"/>
                  </a:lnTo>
                  <a:lnTo>
                    <a:pt x="3123" y="8879"/>
                  </a:lnTo>
                  <a:lnTo>
                    <a:pt x="3058" y="8911"/>
                  </a:lnTo>
                  <a:lnTo>
                    <a:pt x="3025" y="8911"/>
                  </a:lnTo>
                  <a:lnTo>
                    <a:pt x="2960" y="8814"/>
                  </a:lnTo>
                  <a:lnTo>
                    <a:pt x="2927" y="8781"/>
                  </a:lnTo>
                  <a:lnTo>
                    <a:pt x="2895" y="8716"/>
                  </a:lnTo>
                  <a:lnTo>
                    <a:pt x="2830" y="8683"/>
                  </a:lnTo>
                  <a:lnTo>
                    <a:pt x="2797" y="8683"/>
                  </a:lnTo>
                  <a:lnTo>
                    <a:pt x="2732" y="8716"/>
                  </a:lnTo>
                  <a:lnTo>
                    <a:pt x="2667" y="8716"/>
                  </a:lnTo>
                  <a:lnTo>
                    <a:pt x="2700" y="8586"/>
                  </a:lnTo>
                  <a:lnTo>
                    <a:pt x="2667" y="8488"/>
                  </a:lnTo>
                  <a:lnTo>
                    <a:pt x="2537" y="8326"/>
                  </a:lnTo>
                  <a:lnTo>
                    <a:pt x="2505" y="8293"/>
                  </a:lnTo>
                  <a:lnTo>
                    <a:pt x="2472" y="8261"/>
                  </a:lnTo>
                  <a:lnTo>
                    <a:pt x="2440" y="8163"/>
                  </a:lnTo>
                  <a:lnTo>
                    <a:pt x="2375" y="8131"/>
                  </a:lnTo>
                  <a:lnTo>
                    <a:pt x="2342" y="8033"/>
                  </a:lnTo>
                  <a:lnTo>
                    <a:pt x="2245" y="8033"/>
                  </a:lnTo>
                  <a:lnTo>
                    <a:pt x="2180" y="8001"/>
                  </a:lnTo>
                  <a:lnTo>
                    <a:pt x="2114" y="7936"/>
                  </a:lnTo>
                  <a:lnTo>
                    <a:pt x="2114" y="7903"/>
                  </a:lnTo>
                  <a:lnTo>
                    <a:pt x="2180" y="7838"/>
                  </a:lnTo>
                  <a:lnTo>
                    <a:pt x="2212" y="7870"/>
                  </a:lnTo>
                  <a:lnTo>
                    <a:pt x="2375" y="7838"/>
                  </a:lnTo>
                  <a:lnTo>
                    <a:pt x="2407" y="7870"/>
                  </a:lnTo>
                  <a:lnTo>
                    <a:pt x="2472" y="7870"/>
                  </a:lnTo>
                  <a:lnTo>
                    <a:pt x="2505" y="7903"/>
                  </a:lnTo>
                  <a:lnTo>
                    <a:pt x="2570" y="7838"/>
                  </a:lnTo>
                  <a:lnTo>
                    <a:pt x="2602" y="7838"/>
                  </a:lnTo>
                  <a:lnTo>
                    <a:pt x="2667" y="7870"/>
                  </a:lnTo>
                  <a:lnTo>
                    <a:pt x="2700" y="7838"/>
                  </a:lnTo>
                  <a:lnTo>
                    <a:pt x="2700" y="7773"/>
                  </a:lnTo>
                  <a:lnTo>
                    <a:pt x="2602" y="7805"/>
                  </a:lnTo>
                  <a:lnTo>
                    <a:pt x="2570" y="7773"/>
                  </a:lnTo>
                  <a:lnTo>
                    <a:pt x="2570" y="7708"/>
                  </a:lnTo>
                  <a:lnTo>
                    <a:pt x="2472" y="7578"/>
                  </a:lnTo>
                  <a:lnTo>
                    <a:pt x="2440" y="7545"/>
                  </a:lnTo>
                  <a:lnTo>
                    <a:pt x="2505" y="7513"/>
                  </a:lnTo>
                  <a:lnTo>
                    <a:pt x="2505" y="7415"/>
                  </a:lnTo>
                  <a:lnTo>
                    <a:pt x="2505" y="7383"/>
                  </a:lnTo>
                  <a:lnTo>
                    <a:pt x="2537" y="7318"/>
                  </a:lnTo>
                  <a:lnTo>
                    <a:pt x="2667" y="7285"/>
                  </a:lnTo>
                  <a:lnTo>
                    <a:pt x="2732" y="7253"/>
                  </a:lnTo>
                  <a:lnTo>
                    <a:pt x="2830" y="7285"/>
                  </a:lnTo>
                  <a:lnTo>
                    <a:pt x="2927" y="7285"/>
                  </a:lnTo>
                  <a:lnTo>
                    <a:pt x="2993" y="7253"/>
                  </a:lnTo>
                  <a:lnTo>
                    <a:pt x="3025" y="7285"/>
                  </a:lnTo>
                  <a:lnTo>
                    <a:pt x="3090" y="7285"/>
                  </a:lnTo>
                  <a:lnTo>
                    <a:pt x="3155" y="7285"/>
                  </a:lnTo>
                  <a:lnTo>
                    <a:pt x="3220" y="7350"/>
                  </a:lnTo>
                  <a:lnTo>
                    <a:pt x="3318" y="7350"/>
                  </a:lnTo>
                  <a:lnTo>
                    <a:pt x="3415" y="7318"/>
                  </a:lnTo>
                  <a:lnTo>
                    <a:pt x="3415" y="7253"/>
                  </a:lnTo>
                  <a:lnTo>
                    <a:pt x="3350" y="7253"/>
                  </a:lnTo>
                  <a:lnTo>
                    <a:pt x="3253" y="7220"/>
                  </a:lnTo>
                  <a:lnTo>
                    <a:pt x="3188" y="7090"/>
                  </a:lnTo>
                  <a:lnTo>
                    <a:pt x="3220" y="6960"/>
                  </a:lnTo>
                  <a:lnTo>
                    <a:pt x="3285" y="6960"/>
                  </a:lnTo>
                  <a:lnTo>
                    <a:pt x="3318" y="6895"/>
                  </a:lnTo>
                  <a:lnTo>
                    <a:pt x="3285" y="6862"/>
                  </a:lnTo>
                  <a:lnTo>
                    <a:pt x="3253" y="6830"/>
                  </a:lnTo>
                  <a:lnTo>
                    <a:pt x="3220" y="6797"/>
                  </a:lnTo>
                  <a:lnTo>
                    <a:pt x="3285" y="6667"/>
                  </a:lnTo>
                  <a:lnTo>
                    <a:pt x="3285" y="6602"/>
                  </a:lnTo>
                  <a:lnTo>
                    <a:pt x="3220" y="6537"/>
                  </a:lnTo>
                  <a:lnTo>
                    <a:pt x="3188" y="6472"/>
                  </a:lnTo>
                  <a:lnTo>
                    <a:pt x="3253" y="6407"/>
                  </a:lnTo>
                  <a:lnTo>
                    <a:pt x="3220" y="6375"/>
                  </a:lnTo>
                  <a:lnTo>
                    <a:pt x="3155" y="6375"/>
                  </a:lnTo>
                  <a:lnTo>
                    <a:pt x="3123" y="6310"/>
                  </a:lnTo>
                  <a:lnTo>
                    <a:pt x="3123" y="6277"/>
                  </a:lnTo>
                  <a:lnTo>
                    <a:pt x="2960" y="6244"/>
                  </a:lnTo>
                  <a:lnTo>
                    <a:pt x="2895" y="6244"/>
                  </a:lnTo>
                  <a:lnTo>
                    <a:pt x="2830" y="6244"/>
                  </a:lnTo>
                  <a:lnTo>
                    <a:pt x="2797" y="6277"/>
                  </a:lnTo>
                  <a:lnTo>
                    <a:pt x="2765" y="6310"/>
                  </a:lnTo>
                  <a:lnTo>
                    <a:pt x="2765" y="6375"/>
                  </a:lnTo>
                  <a:lnTo>
                    <a:pt x="2700" y="6407"/>
                  </a:lnTo>
                  <a:lnTo>
                    <a:pt x="2635" y="6375"/>
                  </a:lnTo>
                  <a:lnTo>
                    <a:pt x="2635" y="6342"/>
                  </a:lnTo>
                  <a:lnTo>
                    <a:pt x="2570" y="6342"/>
                  </a:lnTo>
                  <a:lnTo>
                    <a:pt x="2537" y="6375"/>
                  </a:lnTo>
                  <a:lnTo>
                    <a:pt x="2505" y="6310"/>
                  </a:lnTo>
                  <a:lnTo>
                    <a:pt x="2505" y="6244"/>
                  </a:lnTo>
                  <a:lnTo>
                    <a:pt x="2472" y="6212"/>
                  </a:lnTo>
                  <a:lnTo>
                    <a:pt x="2440" y="6244"/>
                  </a:lnTo>
                  <a:lnTo>
                    <a:pt x="2375" y="6244"/>
                  </a:lnTo>
                  <a:lnTo>
                    <a:pt x="2342" y="6212"/>
                  </a:lnTo>
                  <a:lnTo>
                    <a:pt x="2212" y="6212"/>
                  </a:lnTo>
                  <a:lnTo>
                    <a:pt x="2147" y="6277"/>
                  </a:lnTo>
                  <a:lnTo>
                    <a:pt x="2114" y="6342"/>
                  </a:lnTo>
                  <a:lnTo>
                    <a:pt x="2082" y="6375"/>
                  </a:lnTo>
                  <a:lnTo>
                    <a:pt x="2049" y="6342"/>
                  </a:lnTo>
                  <a:lnTo>
                    <a:pt x="2017" y="6342"/>
                  </a:lnTo>
                  <a:lnTo>
                    <a:pt x="1952" y="6407"/>
                  </a:lnTo>
                  <a:lnTo>
                    <a:pt x="1887" y="6407"/>
                  </a:lnTo>
                  <a:lnTo>
                    <a:pt x="1854" y="6472"/>
                  </a:lnTo>
                  <a:lnTo>
                    <a:pt x="1757" y="6537"/>
                  </a:lnTo>
                  <a:lnTo>
                    <a:pt x="1724" y="6537"/>
                  </a:lnTo>
                  <a:lnTo>
                    <a:pt x="1692" y="6602"/>
                  </a:lnTo>
                  <a:lnTo>
                    <a:pt x="1659" y="6635"/>
                  </a:lnTo>
                  <a:lnTo>
                    <a:pt x="1627" y="6602"/>
                  </a:lnTo>
                  <a:lnTo>
                    <a:pt x="1594" y="6570"/>
                  </a:lnTo>
                  <a:lnTo>
                    <a:pt x="1562" y="6635"/>
                  </a:lnTo>
                  <a:lnTo>
                    <a:pt x="1497" y="6635"/>
                  </a:lnTo>
                  <a:lnTo>
                    <a:pt x="1464" y="657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9" name="Google Shape;335;p18">
              <a:extLst>
                <a:ext uri="{FF2B5EF4-FFF2-40B4-BE49-F238E27FC236}">
                  <a16:creationId xmlns:a16="http://schemas.microsoft.com/office/drawing/2014/main" id="{B52EA3D9-AEE8-D625-F89C-143B4DB15672}"/>
                </a:ext>
              </a:extLst>
            </p:cNvPr>
            <p:cNvSpPr/>
            <p:nvPr/>
          </p:nvSpPr>
          <p:spPr>
            <a:xfrm rot="21007474">
              <a:off x="9086721" y="2687599"/>
              <a:ext cx="1081733" cy="671196"/>
            </a:xfrm>
            <a:custGeom>
              <a:avLst/>
              <a:gdLst/>
              <a:ahLst/>
              <a:cxnLst/>
              <a:rect l="l" t="t" r="r" b="b"/>
              <a:pathLst>
                <a:path w="7968" h="4944" extrusionOk="0">
                  <a:moveTo>
                    <a:pt x="6276" y="4911"/>
                  </a:moveTo>
                  <a:lnTo>
                    <a:pt x="6309" y="4618"/>
                  </a:lnTo>
                  <a:lnTo>
                    <a:pt x="6439" y="4391"/>
                  </a:lnTo>
                  <a:lnTo>
                    <a:pt x="6471" y="4326"/>
                  </a:lnTo>
                  <a:lnTo>
                    <a:pt x="6471" y="4196"/>
                  </a:lnTo>
                  <a:lnTo>
                    <a:pt x="6374" y="4131"/>
                  </a:lnTo>
                  <a:lnTo>
                    <a:pt x="6309" y="4000"/>
                  </a:lnTo>
                  <a:lnTo>
                    <a:pt x="6341" y="3903"/>
                  </a:lnTo>
                  <a:lnTo>
                    <a:pt x="6341" y="3805"/>
                  </a:lnTo>
                  <a:lnTo>
                    <a:pt x="6179" y="3805"/>
                  </a:lnTo>
                  <a:lnTo>
                    <a:pt x="6114" y="3838"/>
                  </a:lnTo>
                  <a:lnTo>
                    <a:pt x="5984" y="3643"/>
                  </a:lnTo>
                  <a:lnTo>
                    <a:pt x="5984" y="3513"/>
                  </a:lnTo>
                  <a:lnTo>
                    <a:pt x="6081" y="3415"/>
                  </a:lnTo>
                  <a:lnTo>
                    <a:pt x="6276" y="3448"/>
                  </a:lnTo>
                  <a:lnTo>
                    <a:pt x="6374" y="3448"/>
                  </a:lnTo>
                  <a:lnTo>
                    <a:pt x="6406" y="3318"/>
                  </a:lnTo>
                  <a:lnTo>
                    <a:pt x="6602" y="3253"/>
                  </a:lnTo>
                  <a:lnTo>
                    <a:pt x="6569" y="3187"/>
                  </a:lnTo>
                  <a:lnTo>
                    <a:pt x="6504" y="3122"/>
                  </a:lnTo>
                  <a:lnTo>
                    <a:pt x="6732" y="3090"/>
                  </a:lnTo>
                  <a:lnTo>
                    <a:pt x="6894" y="3025"/>
                  </a:lnTo>
                  <a:lnTo>
                    <a:pt x="6894" y="2927"/>
                  </a:lnTo>
                  <a:lnTo>
                    <a:pt x="6732" y="2830"/>
                  </a:lnTo>
                  <a:lnTo>
                    <a:pt x="6764" y="2732"/>
                  </a:lnTo>
                  <a:lnTo>
                    <a:pt x="6862" y="2667"/>
                  </a:lnTo>
                  <a:lnTo>
                    <a:pt x="6992" y="2570"/>
                  </a:lnTo>
                  <a:lnTo>
                    <a:pt x="7089" y="2602"/>
                  </a:lnTo>
                  <a:lnTo>
                    <a:pt x="7252" y="2440"/>
                  </a:lnTo>
                  <a:lnTo>
                    <a:pt x="7382" y="2537"/>
                  </a:lnTo>
                  <a:lnTo>
                    <a:pt x="7415" y="2602"/>
                  </a:lnTo>
                  <a:lnTo>
                    <a:pt x="7642" y="2570"/>
                  </a:lnTo>
                  <a:lnTo>
                    <a:pt x="7805" y="2570"/>
                  </a:lnTo>
                  <a:lnTo>
                    <a:pt x="7967" y="2440"/>
                  </a:lnTo>
                  <a:lnTo>
                    <a:pt x="7935" y="2342"/>
                  </a:lnTo>
                  <a:lnTo>
                    <a:pt x="7675" y="2147"/>
                  </a:lnTo>
                  <a:lnTo>
                    <a:pt x="7642" y="2114"/>
                  </a:lnTo>
                  <a:lnTo>
                    <a:pt x="7610" y="2277"/>
                  </a:lnTo>
                  <a:lnTo>
                    <a:pt x="7512" y="2342"/>
                  </a:lnTo>
                  <a:lnTo>
                    <a:pt x="7447" y="2309"/>
                  </a:lnTo>
                  <a:lnTo>
                    <a:pt x="7350" y="2244"/>
                  </a:lnTo>
                  <a:lnTo>
                    <a:pt x="7122" y="2179"/>
                  </a:lnTo>
                  <a:lnTo>
                    <a:pt x="7024" y="2114"/>
                  </a:lnTo>
                  <a:lnTo>
                    <a:pt x="7122" y="1984"/>
                  </a:lnTo>
                  <a:lnTo>
                    <a:pt x="7252" y="1757"/>
                  </a:lnTo>
                  <a:lnTo>
                    <a:pt x="7252" y="1659"/>
                  </a:lnTo>
                  <a:lnTo>
                    <a:pt x="7187" y="1627"/>
                  </a:lnTo>
                  <a:lnTo>
                    <a:pt x="7089" y="1757"/>
                  </a:lnTo>
                  <a:lnTo>
                    <a:pt x="6992" y="1789"/>
                  </a:lnTo>
                  <a:lnTo>
                    <a:pt x="6797" y="2017"/>
                  </a:lnTo>
                  <a:lnTo>
                    <a:pt x="6732" y="2179"/>
                  </a:lnTo>
                  <a:lnTo>
                    <a:pt x="6667" y="2244"/>
                  </a:lnTo>
                  <a:lnTo>
                    <a:pt x="6569" y="2407"/>
                  </a:lnTo>
                  <a:lnTo>
                    <a:pt x="6374" y="2602"/>
                  </a:lnTo>
                  <a:lnTo>
                    <a:pt x="6341" y="2570"/>
                  </a:lnTo>
                  <a:lnTo>
                    <a:pt x="6114" y="2472"/>
                  </a:lnTo>
                  <a:lnTo>
                    <a:pt x="5951" y="2440"/>
                  </a:lnTo>
                  <a:lnTo>
                    <a:pt x="5789" y="2472"/>
                  </a:lnTo>
                  <a:lnTo>
                    <a:pt x="5561" y="2570"/>
                  </a:lnTo>
                  <a:lnTo>
                    <a:pt x="5463" y="2570"/>
                  </a:lnTo>
                  <a:lnTo>
                    <a:pt x="5268" y="2017"/>
                  </a:lnTo>
                  <a:lnTo>
                    <a:pt x="4911" y="1952"/>
                  </a:lnTo>
                  <a:lnTo>
                    <a:pt x="4911" y="1269"/>
                  </a:lnTo>
                  <a:lnTo>
                    <a:pt x="4715" y="1301"/>
                  </a:lnTo>
                  <a:lnTo>
                    <a:pt x="4618" y="1009"/>
                  </a:lnTo>
                  <a:lnTo>
                    <a:pt x="4358" y="814"/>
                  </a:lnTo>
                  <a:lnTo>
                    <a:pt x="3545" y="846"/>
                  </a:lnTo>
                  <a:lnTo>
                    <a:pt x="2797" y="911"/>
                  </a:lnTo>
                  <a:lnTo>
                    <a:pt x="2407" y="651"/>
                  </a:lnTo>
                  <a:lnTo>
                    <a:pt x="2081" y="553"/>
                  </a:lnTo>
                  <a:lnTo>
                    <a:pt x="1301" y="1"/>
                  </a:lnTo>
                  <a:lnTo>
                    <a:pt x="0" y="228"/>
                  </a:lnTo>
                  <a:lnTo>
                    <a:pt x="423" y="2602"/>
                  </a:lnTo>
                  <a:lnTo>
                    <a:pt x="650" y="2570"/>
                  </a:lnTo>
                  <a:lnTo>
                    <a:pt x="846" y="2602"/>
                  </a:lnTo>
                  <a:lnTo>
                    <a:pt x="878" y="2472"/>
                  </a:lnTo>
                  <a:lnTo>
                    <a:pt x="813" y="2407"/>
                  </a:lnTo>
                  <a:lnTo>
                    <a:pt x="781" y="2212"/>
                  </a:lnTo>
                  <a:lnTo>
                    <a:pt x="878" y="2017"/>
                  </a:lnTo>
                  <a:lnTo>
                    <a:pt x="1041" y="1984"/>
                  </a:lnTo>
                  <a:lnTo>
                    <a:pt x="1106" y="1887"/>
                  </a:lnTo>
                  <a:lnTo>
                    <a:pt x="1236" y="1822"/>
                  </a:lnTo>
                  <a:lnTo>
                    <a:pt x="1333" y="1887"/>
                  </a:lnTo>
                  <a:lnTo>
                    <a:pt x="1398" y="1854"/>
                  </a:lnTo>
                  <a:lnTo>
                    <a:pt x="1301" y="1724"/>
                  </a:lnTo>
                  <a:lnTo>
                    <a:pt x="1529" y="1757"/>
                  </a:lnTo>
                  <a:lnTo>
                    <a:pt x="1886" y="1919"/>
                  </a:lnTo>
                  <a:lnTo>
                    <a:pt x="2146" y="2082"/>
                  </a:lnTo>
                  <a:lnTo>
                    <a:pt x="2179" y="2179"/>
                  </a:lnTo>
                  <a:lnTo>
                    <a:pt x="2569" y="2374"/>
                  </a:lnTo>
                  <a:lnTo>
                    <a:pt x="2862" y="2537"/>
                  </a:lnTo>
                  <a:lnTo>
                    <a:pt x="2927" y="2472"/>
                  </a:lnTo>
                  <a:lnTo>
                    <a:pt x="3024" y="2505"/>
                  </a:lnTo>
                  <a:lnTo>
                    <a:pt x="3252" y="2667"/>
                  </a:lnTo>
                  <a:lnTo>
                    <a:pt x="3317" y="2927"/>
                  </a:lnTo>
                  <a:lnTo>
                    <a:pt x="3415" y="3025"/>
                  </a:lnTo>
                  <a:lnTo>
                    <a:pt x="3447" y="3155"/>
                  </a:lnTo>
                  <a:lnTo>
                    <a:pt x="3577" y="3350"/>
                  </a:lnTo>
                  <a:lnTo>
                    <a:pt x="3740" y="3415"/>
                  </a:lnTo>
                  <a:lnTo>
                    <a:pt x="4065" y="3643"/>
                  </a:lnTo>
                  <a:lnTo>
                    <a:pt x="4390" y="3870"/>
                  </a:lnTo>
                  <a:lnTo>
                    <a:pt x="4780" y="4033"/>
                  </a:lnTo>
                  <a:lnTo>
                    <a:pt x="5106" y="4261"/>
                  </a:lnTo>
                  <a:lnTo>
                    <a:pt x="5366" y="4293"/>
                  </a:lnTo>
                  <a:lnTo>
                    <a:pt x="5431" y="4358"/>
                  </a:lnTo>
                  <a:lnTo>
                    <a:pt x="5496" y="4358"/>
                  </a:lnTo>
                  <a:lnTo>
                    <a:pt x="5691" y="4488"/>
                  </a:lnTo>
                  <a:lnTo>
                    <a:pt x="5691" y="4618"/>
                  </a:lnTo>
                  <a:lnTo>
                    <a:pt x="5691" y="4846"/>
                  </a:lnTo>
                  <a:lnTo>
                    <a:pt x="5854" y="4813"/>
                  </a:lnTo>
                  <a:lnTo>
                    <a:pt x="5951" y="4846"/>
                  </a:lnTo>
                  <a:lnTo>
                    <a:pt x="6016" y="4944"/>
                  </a:lnTo>
                  <a:lnTo>
                    <a:pt x="6081" y="4944"/>
                  </a:lnTo>
                  <a:lnTo>
                    <a:pt x="6146" y="4878"/>
                  </a:lnTo>
                  <a:lnTo>
                    <a:pt x="6244" y="4878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0" name="Google Shape;336;p18">
              <a:extLst>
                <a:ext uri="{FF2B5EF4-FFF2-40B4-BE49-F238E27FC236}">
                  <a16:creationId xmlns:a16="http://schemas.microsoft.com/office/drawing/2014/main" id="{BE0E7AA8-B3D7-7680-26E9-CD462C6B9CAF}"/>
                </a:ext>
              </a:extLst>
            </p:cNvPr>
            <p:cNvSpPr/>
            <p:nvPr/>
          </p:nvSpPr>
          <p:spPr>
            <a:xfrm rot="21007474">
              <a:off x="8934947" y="2961460"/>
              <a:ext cx="962672" cy="604945"/>
            </a:xfrm>
            <a:custGeom>
              <a:avLst/>
              <a:gdLst/>
              <a:ahLst/>
              <a:cxnLst/>
              <a:rect l="l" t="t" r="r" b="b"/>
              <a:pathLst>
                <a:path w="7091" h="4456" extrusionOk="0">
                  <a:moveTo>
                    <a:pt x="7090" y="3122"/>
                  </a:moveTo>
                  <a:lnTo>
                    <a:pt x="7090" y="2894"/>
                  </a:lnTo>
                  <a:lnTo>
                    <a:pt x="7090" y="2764"/>
                  </a:lnTo>
                  <a:lnTo>
                    <a:pt x="6895" y="2634"/>
                  </a:lnTo>
                  <a:lnTo>
                    <a:pt x="6830" y="2634"/>
                  </a:lnTo>
                  <a:lnTo>
                    <a:pt x="6765" y="2569"/>
                  </a:lnTo>
                  <a:lnTo>
                    <a:pt x="6505" y="2537"/>
                  </a:lnTo>
                  <a:lnTo>
                    <a:pt x="6179" y="2309"/>
                  </a:lnTo>
                  <a:lnTo>
                    <a:pt x="5789" y="2146"/>
                  </a:lnTo>
                  <a:lnTo>
                    <a:pt x="5464" y="1919"/>
                  </a:lnTo>
                  <a:lnTo>
                    <a:pt x="5139" y="1691"/>
                  </a:lnTo>
                  <a:lnTo>
                    <a:pt x="4976" y="1626"/>
                  </a:lnTo>
                  <a:lnTo>
                    <a:pt x="4846" y="1431"/>
                  </a:lnTo>
                  <a:lnTo>
                    <a:pt x="4814" y="1301"/>
                  </a:lnTo>
                  <a:lnTo>
                    <a:pt x="4716" y="1203"/>
                  </a:lnTo>
                  <a:lnTo>
                    <a:pt x="4651" y="943"/>
                  </a:lnTo>
                  <a:lnTo>
                    <a:pt x="4423" y="781"/>
                  </a:lnTo>
                  <a:lnTo>
                    <a:pt x="4326" y="748"/>
                  </a:lnTo>
                  <a:lnTo>
                    <a:pt x="4261" y="813"/>
                  </a:lnTo>
                  <a:lnTo>
                    <a:pt x="3968" y="650"/>
                  </a:lnTo>
                  <a:lnTo>
                    <a:pt x="3578" y="455"/>
                  </a:lnTo>
                  <a:lnTo>
                    <a:pt x="3545" y="358"/>
                  </a:lnTo>
                  <a:lnTo>
                    <a:pt x="3285" y="195"/>
                  </a:lnTo>
                  <a:lnTo>
                    <a:pt x="2928" y="33"/>
                  </a:lnTo>
                  <a:lnTo>
                    <a:pt x="2700" y="0"/>
                  </a:lnTo>
                  <a:lnTo>
                    <a:pt x="2797" y="130"/>
                  </a:lnTo>
                  <a:lnTo>
                    <a:pt x="2732" y="163"/>
                  </a:lnTo>
                  <a:lnTo>
                    <a:pt x="2635" y="98"/>
                  </a:lnTo>
                  <a:lnTo>
                    <a:pt x="2505" y="163"/>
                  </a:lnTo>
                  <a:lnTo>
                    <a:pt x="2440" y="260"/>
                  </a:lnTo>
                  <a:lnTo>
                    <a:pt x="2277" y="293"/>
                  </a:lnTo>
                  <a:lnTo>
                    <a:pt x="2180" y="488"/>
                  </a:lnTo>
                  <a:lnTo>
                    <a:pt x="2212" y="683"/>
                  </a:lnTo>
                  <a:lnTo>
                    <a:pt x="2277" y="748"/>
                  </a:lnTo>
                  <a:lnTo>
                    <a:pt x="2245" y="878"/>
                  </a:lnTo>
                  <a:lnTo>
                    <a:pt x="2049" y="846"/>
                  </a:lnTo>
                  <a:lnTo>
                    <a:pt x="1724" y="878"/>
                  </a:lnTo>
                  <a:lnTo>
                    <a:pt x="1529" y="911"/>
                  </a:lnTo>
                  <a:lnTo>
                    <a:pt x="1204" y="553"/>
                  </a:lnTo>
                  <a:lnTo>
                    <a:pt x="879" y="358"/>
                  </a:lnTo>
                  <a:lnTo>
                    <a:pt x="554" y="293"/>
                  </a:lnTo>
                  <a:lnTo>
                    <a:pt x="293" y="390"/>
                  </a:lnTo>
                  <a:lnTo>
                    <a:pt x="1" y="650"/>
                  </a:lnTo>
                  <a:lnTo>
                    <a:pt x="1" y="683"/>
                  </a:lnTo>
                  <a:lnTo>
                    <a:pt x="98" y="781"/>
                  </a:lnTo>
                  <a:lnTo>
                    <a:pt x="131" y="846"/>
                  </a:lnTo>
                  <a:lnTo>
                    <a:pt x="196" y="911"/>
                  </a:lnTo>
                  <a:lnTo>
                    <a:pt x="228" y="976"/>
                  </a:lnTo>
                  <a:lnTo>
                    <a:pt x="326" y="1171"/>
                  </a:lnTo>
                  <a:lnTo>
                    <a:pt x="326" y="1301"/>
                  </a:lnTo>
                  <a:lnTo>
                    <a:pt x="261" y="1398"/>
                  </a:lnTo>
                  <a:lnTo>
                    <a:pt x="261" y="1659"/>
                  </a:lnTo>
                  <a:lnTo>
                    <a:pt x="326" y="1724"/>
                  </a:lnTo>
                  <a:lnTo>
                    <a:pt x="358" y="1789"/>
                  </a:lnTo>
                  <a:lnTo>
                    <a:pt x="521" y="1951"/>
                  </a:lnTo>
                  <a:lnTo>
                    <a:pt x="521" y="1886"/>
                  </a:lnTo>
                  <a:lnTo>
                    <a:pt x="456" y="1821"/>
                  </a:lnTo>
                  <a:lnTo>
                    <a:pt x="489" y="1821"/>
                  </a:lnTo>
                  <a:lnTo>
                    <a:pt x="619" y="1821"/>
                  </a:lnTo>
                  <a:lnTo>
                    <a:pt x="716" y="1789"/>
                  </a:lnTo>
                  <a:lnTo>
                    <a:pt x="749" y="1821"/>
                  </a:lnTo>
                  <a:lnTo>
                    <a:pt x="716" y="1919"/>
                  </a:lnTo>
                  <a:lnTo>
                    <a:pt x="749" y="2016"/>
                  </a:lnTo>
                  <a:lnTo>
                    <a:pt x="814" y="1984"/>
                  </a:lnTo>
                  <a:lnTo>
                    <a:pt x="879" y="2081"/>
                  </a:lnTo>
                  <a:lnTo>
                    <a:pt x="846" y="2114"/>
                  </a:lnTo>
                  <a:lnTo>
                    <a:pt x="749" y="2081"/>
                  </a:lnTo>
                  <a:lnTo>
                    <a:pt x="716" y="2114"/>
                  </a:lnTo>
                  <a:lnTo>
                    <a:pt x="651" y="2081"/>
                  </a:lnTo>
                  <a:lnTo>
                    <a:pt x="554" y="2146"/>
                  </a:lnTo>
                  <a:lnTo>
                    <a:pt x="586" y="2244"/>
                  </a:lnTo>
                  <a:lnTo>
                    <a:pt x="619" y="2309"/>
                  </a:lnTo>
                  <a:lnTo>
                    <a:pt x="619" y="2211"/>
                  </a:lnTo>
                  <a:lnTo>
                    <a:pt x="684" y="2179"/>
                  </a:lnTo>
                  <a:lnTo>
                    <a:pt x="716" y="2211"/>
                  </a:lnTo>
                  <a:lnTo>
                    <a:pt x="781" y="2244"/>
                  </a:lnTo>
                  <a:lnTo>
                    <a:pt x="846" y="2309"/>
                  </a:lnTo>
                  <a:lnTo>
                    <a:pt x="976" y="2407"/>
                  </a:lnTo>
                  <a:lnTo>
                    <a:pt x="1009" y="2504"/>
                  </a:lnTo>
                  <a:lnTo>
                    <a:pt x="1009" y="2634"/>
                  </a:lnTo>
                  <a:lnTo>
                    <a:pt x="1009" y="2699"/>
                  </a:lnTo>
                  <a:lnTo>
                    <a:pt x="1009" y="2959"/>
                  </a:lnTo>
                  <a:lnTo>
                    <a:pt x="1041" y="3122"/>
                  </a:lnTo>
                  <a:lnTo>
                    <a:pt x="1139" y="3382"/>
                  </a:lnTo>
                  <a:lnTo>
                    <a:pt x="1236" y="3317"/>
                  </a:lnTo>
                  <a:lnTo>
                    <a:pt x="1497" y="3317"/>
                  </a:lnTo>
                  <a:lnTo>
                    <a:pt x="1529" y="3187"/>
                  </a:lnTo>
                  <a:lnTo>
                    <a:pt x="1594" y="3089"/>
                  </a:lnTo>
                  <a:lnTo>
                    <a:pt x="1692" y="3089"/>
                  </a:lnTo>
                  <a:lnTo>
                    <a:pt x="1887" y="2927"/>
                  </a:lnTo>
                  <a:lnTo>
                    <a:pt x="2082" y="2862"/>
                  </a:lnTo>
                  <a:lnTo>
                    <a:pt x="2277" y="2927"/>
                  </a:lnTo>
                  <a:lnTo>
                    <a:pt x="2310" y="2797"/>
                  </a:lnTo>
                  <a:lnTo>
                    <a:pt x="2407" y="2764"/>
                  </a:lnTo>
                  <a:lnTo>
                    <a:pt x="2505" y="2797"/>
                  </a:lnTo>
                  <a:lnTo>
                    <a:pt x="2602" y="2797"/>
                  </a:lnTo>
                  <a:lnTo>
                    <a:pt x="2797" y="2959"/>
                  </a:lnTo>
                  <a:lnTo>
                    <a:pt x="2960" y="2992"/>
                  </a:lnTo>
                  <a:lnTo>
                    <a:pt x="3220" y="3187"/>
                  </a:lnTo>
                  <a:lnTo>
                    <a:pt x="3318" y="3154"/>
                  </a:lnTo>
                  <a:lnTo>
                    <a:pt x="3383" y="3122"/>
                  </a:lnTo>
                  <a:lnTo>
                    <a:pt x="3578" y="3187"/>
                  </a:lnTo>
                  <a:lnTo>
                    <a:pt x="3708" y="3220"/>
                  </a:lnTo>
                  <a:lnTo>
                    <a:pt x="3708" y="3350"/>
                  </a:lnTo>
                  <a:lnTo>
                    <a:pt x="3773" y="3382"/>
                  </a:lnTo>
                  <a:lnTo>
                    <a:pt x="3871" y="3382"/>
                  </a:lnTo>
                  <a:lnTo>
                    <a:pt x="4066" y="3415"/>
                  </a:lnTo>
                  <a:lnTo>
                    <a:pt x="4261" y="3675"/>
                  </a:lnTo>
                  <a:lnTo>
                    <a:pt x="4456" y="3707"/>
                  </a:lnTo>
                  <a:lnTo>
                    <a:pt x="4586" y="3772"/>
                  </a:lnTo>
                  <a:lnTo>
                    <a:pt x="4684" y="3902"/>
                  </a:lnTo>
                  <a:lnTo>
                    <a:pt x="4651" y="3967"/>
                  </a:lnTo>
                  <a:lnTo>
                    <a:pt x="4684" y="4098"/>
                  </a:lnTo>
                  <a:lnTo>
                    <a:pt x="4684" y="4163"/>
                  </a:lnTo>
                  <a:lnTo>
                    <a:pt x="4716" y="4260"/>
                  </a:lnTo>
                  <a:lnTo>
                    <a:pt x="4781" y="4228"/>
                  </a:lnTo>
                  <a:lnTo>
                    <a:pt x="4879" y="4260"/>
                  </a:lnTo>
                  <a:lnTo>
                    <a:pt x="4944" y="4325"/>
                  </a:lnTo>
                  <a:lnTo>
                    <a:pt x="5041" y="4325"/>
                  </a:lnTo>
                  <a:lnTo>
                    <a:pt x="5106" y="4260"/>
                  </a:lnTo>
                  <a:lnTo>
                    <a:pt x="5171" y="4260"/>
                  </a:lnTo>
                  <a:lnTo>
                    <a:pt x="5301" y="4325"/>
                  </a:lnTo>
                  <a:lnTo>
                    <a:pt x="5334" y="4423"/>
                  </a:lnTo>
                  <a:lnTo>
                    <a:pt x="5366" y="4455"/>
                  </a:lnTo>
                  <a:lnTo>
                    <a:pt x="5432" y="4390"/>
                  </a:lnTo>
                  <a:lnTo>
                    <a:pt x="5562" y="4390"/>
                  </a:lnTo>
                  <a:lnTo>
                    <a:pt x="5627" y="4293"/>
                  </a:lnTo>
                  <a:lnTo>
                    <a:pt x="5627" y="4228"/>
                  </a:lnTo>
                  <a:lnTo>
                    <a:pt x="5692" y="4163"/>
                  </a:lnTo>
                  <a:lnTo>
                    <a:pt x="5692" y="4098"/>
                  </a:lnTo>
                  <a:lnTo>
                    <a:pt x="5822" y="4033"/>
                  </a:lnTo>
                  <a:lnTo>
                    <a:pt x="6017" y="4000"/>
                  </a:lnTo>
                  <a:lnTo>
                    <a:pt x="6049" y="3935"/>
                  </a:lnTo>
                  <a:lnTo>
                    <a:pt x="6114" y="3870"/>
                  </a:lnTo>
                  <a:lnTo>
                    <a:pt x="6212" y="3870"/>
                  </a:lnTo>
                  <a:lnTo>
                    <a:pt x="6212" y="3740"/>
                  </a:lnTo>
                  <a:lnTo>
                    <a:pt x="6245" y="3610"/>
                  </a:lnTo>
                  <a:lnTo>
                    <a:pt x="6342" y="3480"/>
                  </a:lnTo>
                  <a:lnTo>
                    <a:pt x="6342" y="3382"/>
                  </a:lnTo>
                  <a:lnTo>
                    <a:pt x="6310" y="3350"/>
                  </a:lnTo>
                  <a:lnTo>
                    <a:pt x="6310" y="3285"/>
                  </a:lnTo>
                  <a:lnTo>
                    <a:pt x="6342" y="3252"/>
                  </a:lnTo>
                  <a:lnTo>
                    <a:pt x="6407" y="3220"/>
                  </a:lnTo>
                  <a:lnTo>
                    <a:pt x="6537" y="3187"/>
                  </a:lnTo>
                  <a:lnTo>
                    <a:pt x="6570" y="3187"/>
                  </a:lnTo>
                  <a:lnTo>
                    <a:pt x="6732" y="3089"/>
                  </a:lnTo>
                  <a:lnTo>
                    <a:pt x="6830" y="3057"/>
                  </a:lnTo>
                  <a:lnTo>
                    <a:pt x="6927" y="3089"/>
                  </a:lnTo>
                  <a:lnTo>
                    <a:pt x="7058" y="3089"/>
                  </a:lnTo>
                  <a:lnTo>
                    <a:pt x="7090" y="3122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1" name="Google Shape;346;p18">
              <a:extLst>
                <a:ext uri="{FF2B5EF4-FFF2-40B4-BE49-F238E27FC236}">
                  <a16:creationId xmlns:a16="http://schemas.microsoft.com/office/drawing/2014/main" id="{6AD5388B-213C-EFB9-AFED-1BE205AF1ADD}"/>
                </a:ext>
              </a:extLst>
            </p:cNvPr>
            <p:cNvSpPr/>
            <p:nvPr/>
          </p:nvSpPr>
          <p:spPr>
            <a:xfrm rot="21007474">
              <a:off x="12406063" y="4106602"/>
              <a:ext cx="569647" cy="1055261"/>
            </a:xfrm>
            <a:custGeom>
              <a:avLst/>
              <a:gdLst/>
              <a:ahLst/>
              <a:cxnLst/>
              <a:rect l="l" t="t" r="r" b="b"/>
              <a:pathLst>
                <a:path w="4196" h="7773" extrusionOk="0">
                  <a:moveTo>
                    <a:pt x="1204" y="1"/>
                  </a:moveTo>
                  <a:lnTo>
                    <a:pt x="1269" y="131"/>
                  </a:lnTo>
                  <a:lnTo>
                    <a:pt x="1399" y="98"/>
                  </a:lnTo>
                  <a:lnTo>
                    <a:pt x="1497" y="196"/>
                  </a:lnTo>
                  <a:lnTo>
                    <a:pt x="1497" y="358"/>
                  </a:lnTo>
                  <a:lnTo>
                    <a:pt x="1432" y="423"/>
                  </a:lnTo>
                  <a:lnTo>
                    <a:pt x="1497" y="553"/>
                  </a:lnTo>
                  <a:lnTo>
                    <a:pt x="1562" y="586"/>
                  </a:lnTo>
                  <a:lnTo>
                    <a:pt x="1659" y="521"/>
                  </a:lnTo>
                  <a:lnTo>
                    <a:pt x="1855" y="521"/>
                  </a:lnTo>
                  <a:lnTo>
                    <a:pt x="1855" y="586"/>
                  </a:lnTo>
                  <a:lnTo>
                    <a:pt x="1789" y="716"/>
                  </a:lnTo>
                  <a:lnTo>
                    <a:pt x="1855" y="814"/>
                  </a:lnTo>
                  <a:lnTo>
                    <a:pt x="1855" y="879"/>
                  </a:lnTo>
                  <a:lnTo>
                    <a:pt x="1789" y="976"/>
                  </a:lnTo>
                  <a:lnTo>
                    <a:pt x="1822" y="1074"/>
                  </a:lnTo>
                  <a:lnTo>
                    <a:pt x="1822" y="1269"/>
                  </a:lnTo>
                  <a:lnTo>
                    <a:pt x="1822" y="1496"/>
                  </a:lnTo>
                  <a:lnTo>
                    <a:pt x="1985" y="1431"/>
                  </a:lnTo>
                  <a:lnTo>
                    <a:pt x="2082" y="1399"/>
                  </a:lnTo>
                  <a:lnTo>
                    <a:pt x="2115" y="1301"/>
                  </a:lnTo>
                  <a:lnTo>
                    <a:pt x="2277" y="1236"/>
                  </a:lnTo>
                  <a:lnTo>
                    <a:pt x="2407" y="1334"/>
                  </a:lnTo>
                  <a:lnTo>
                    <a:pt x="2537" y="1301"/>
                  </a:lnTo>
                  <a:lnTo>
                    <a:pt x="2602" y="1431"/>
                  </a:lnTo>
                  <a:lnTo>
                    <a:pt x="2830" y="1399"/>
                  </a:lnTo>
                  <a:lnTo>
                    <a:pt x="2928" y="1171"/>
                  </a:lnTo>
                  <a:lnTo>
                    <a:pt x="3090" y="1139"/>
                  </a:lnTo>
                  <a:lnTo>
                    <a:pt x="3318" y="1204"/>
                  </a:lnTo>
                  <a:lnTo>
                    <a:pt x="3383" y="1334"/>
                  </a:lnTo>
                  <a:lnTo>
                    <a:pt x="3578" y="1496"/>
                  </a:lnTo>
                  <a:lnTo>
                    <a:pt x="3708" y="1594"/>
                  </a:lnTo>
                  <a:lnTo>
                    <a:pt x="3741" y="1692"/>
                  </a:lnTo>
                  <a:lnTo>
                    <a:pt x="3741" y="1789"/>
                  </a:lnTo>
                  <a:lnTo>
                    <a:pt x="3708" y="1822"/>
                  </a:lnTo>
                  <a:lnTo>
                    <a:pt x="3741" y="1952"/>
                  </a:lnTo>
                  <a:lnTo>
                    <a:pt x="3741" y="2082"/>
                  </a:lnTo>
                  <a:lnTo>
                    <a:pt x="3708" y="2179"/>
                  </a:lnTo>
                  <a:lnTo>
                    <a:pt x="3806" y="2244"/>
                  </a:lnTo>
                  <a:lnTo>
                    <a:pt x="3903" y="2342"/>
                  </a:lnTo>
                  <a:lnTo>
                    <a:pt x="4001" y="2342"/>
                  </a:lnTo>
                  <a:lnTo>
                    <a:pt x="4098" y="2374"/>
                  </a:lnTo>
                  <a:lnTo>
                    <a:pt x="4066" y="2440"/>
                  </a:lnTo>
                  <a:lnTo>
                    <a:pt x="4196" y="2537"/>
                  </a:lnTo>
                  <a:lnTo>
                    <a:pt x="4196" y="2602"/>
                  </a:lnTo>
                  <a:lnTo>
                    <a:pt x="4163" y="2700"/>
                  </a:lnTo>
                  <a:lnTo>
                    <a:pt x="4196" y="2765"/>
                  </a:lnTo>
                  <a:lnTo>
                    <a:pt x="4163" y="2862"/>
                  </a:lnTo>
                  <a:lnTo>
                    <a:pt x="4196" y="2927"/>
                  </a:lnTo>
                  <a:lnTo>
                    <a:pt x="4163" y="3122"/>
                  </a:lnTo>
                  <a:lnTo>
                    <a:pt x="4098" y="3187"/>
                  </a:lnTo>
                  <a:lnTo>
                    <a:pt x="4001" y="3253"/>
                  </a:lnTo>
                  <a:lnTo>
                    <a:pt x="3903" y="3155"/>
                  </a:lnTo>
                  <a:lnTo>
                    <a:pt x="3773" y="3187"/>
                  </a:lnTo>
                  <a:lnTo>
                    <a:pt x="3676" y="3155"/>
                  </a:lnTo>
                  <a:lnTo>
                    <a:pt x="3546" y="3155"/>
                  </a:lnTo>
                  <a:lnTo>
                    <a:pt x="3415" y="3220"/>
                  </a:lnTo>
                  <a:lnTo>
                    <a:pt x="3383" y="3155"/>
                  </a:lnTo>
                  <a:lnTo>
                    <a:pt x="3220" y="3155"/>
                  </a:lnTo>
                  <a:lnTo>
                    <a:pt x="2993" y="3220"/>
                  </a:lnTo>
                  <a:lnTo>
                    <a:pt x="2895" y="3220"/>
                  </a:lnTo>
                  <a:lnTo>
                    <a:pt x="2798" y="3383"/>
                  </a:lnTo>
                  <a:lnTo>
                    <a:pt x="2765" y="3513"/>
                  </a:lnTo>
                  <a:lnTo>
                    <a:pt x="2700" y="3643"/>
                  </a:lnTo>
                  <a:lnTo>
                    <a:pt x="2668" y="3838"/>
                  </a:lnTo>
                  <a:lnTo>
                    <a:pt x="2733" y="4033"/>
                  </a:lnTo>
                  <a:lnTo>
                    <a:pt x="2798" y="4066"/>
                  </a:lnTo>
                  <a:lnTo>
                    <a:pt x="2863" y="4163"/>
                  </a:lnTo>
                  <a:lnTo>
                    <a:pt x="2830" y="4358"/>
                  </a:lnTo>
                  <a:lnTo>
                    <a:pt x="2830" y="4423"/>
                  </a:lnTo>
                  <a:lnTo>
                    <a:pt x="2798" y="4423"/>
                  </a:lnTo>
                  <a:lnTo>
                    <a:pt x="2765" y="4488"/>
                  </a:lnTo>
                  <a:lnTo>
                    <a:pt x="2765" y="4488"/>
                  </a:lnTo>
                  <a:lnTo>
                    <a:pt x="2733" y="4456"/>
                  </a:lnTo>
                  <a:lnTo>
                    <a:pt x="2635" y="4391"/>
                  </a:lnTo>
                  <a:lnTo>
                    <a:pt x="2602" y="4391"/>
                  </a:lnTo>
                  <a:lnTo>
                    <a:pt x="2602" y="4326"/>
                  </a:lnTo>
                  <a:lnTo>
                    <a:pt x="2537" y="4293"/>
                  </a:lnTo>
                  <a:lnTo>
                    <a:pt x="2407" y="4196"/>
                  </a:lnTo>
                  <a:lnTo>
                    <a:pt x="2342" y="4163"/>
                  </a:lnTo>
                  <a:lnTo>
                    <a:pt x="2277" y="4196"/>
                  </a:lnTo>
                  <a:lnTo>
                    <a:pt x="2310" y="4228"/>
                  </a:lnTo>
                  <a:lnTo>
                    <a:pt x="2277" y="4228"/>
                  </a:lnTo>
                  <a:lnTo>
                    <a:pt x="2245" y="4228"/>
                  </a:lnTo>
                  <a:lnTo>
                    <a:pt x="2147" y="4196"/>
                  </a:lnTo>
                  <a:lnTo>
                    <a:pt x="2050" y="4228"/>
                  </a:lnTo>
                  <a:lnTo>
                    <a:pt x="1985" y="4196"/>
                  </a:lnTo>
                  <a:lnTo>
                    <a:pt x="1887" y="4196"/>
                  </a:lnTo>
                  <a:lnTo>
                    <a:pt x="1920" y="4131"/>
                  </a:lnTo>
                  <a:lnTo>
                    <a:pt x="1952" y="4098"/>
                  </a:lnTo>
                  <a:lnTo>
                    <a:pt x="1920" y="4000"/>
                  </a:lnTo>
                  <a:lnTo>
                    <a:pt x="1920" y="3870"/>
                  </a:lnTo>
                  <a:lnTo>
                    <a:pt x="1952" y="3838"/>
                  </a:lnTo>
                  <a:lnTo>
                    <a:pt x="1920" y="3773"/>
                  </a:lnTo>
                  <a:lnTo>
                    <a:pt x="1822" y="3773"/>
                  </a:lnTo>
                  <a:lnTo>
                    <a:pt x="1822" y="3773"/>
                  </a:lnTo>
                  <a:lnTo>
                    <a:pt x="1789" y="3773"/>
                  </a:lnTo>
                  <a:lnTo>
                    <a:pt x="1757" y="3740"/>
                  </a:lnTo>
                  <a:lnTo>
                    <a:pt x="1659" y="3773"/>
                  </a:lnTo>
                  <a:lnTo>
                    <a:pt x="1627" y="3773"/>
                  </a:lnTo>
                  <a:lnTo>
                    <a:pt x="1562" y="3740"/>
                  </a:lnTo>
                  <a:lnTo>
                    <a:pt x="1529" y="3805"/>
                  </a:lnTo>
                  <a:lnTo>
                    <a:pt x="1497" y="3805"/>
                  </a:lnTo>
                  <a:lnTo>
                    <a:pt x="1464" y="3773"/>
                  </a:lnTo>
                  <a:lnTo>
                    <a:pt x="1464" y="3805"/>
                  </a:lnTo>
                  <a:lnTo>
                    <a:pt x="1432" y="3870"/>
                  </a:lnTo>
                  <a:lnTo>
                    <a:pt x="1529" y="3903"/>
                  </a:lnTo>
                  <a:lnTo>
                    <a:pt x="1529" y="4000"/>
                  </a:lnTo>
                  <a:lnTo>
                    <a:pt x="1497" y="4098"/>
                  </a:lnTo>
                  <a:lnTo>
                    <a:pt x="1497" y="4196"/>
                  </a:lnTo>
                  <a:lnTo>
                    <a:pt x="1464" y="4261"/>
                  </a:lnTo>
                  <a:lnTo>
                    <a:pt x="1497" y="4293"/>
                  </a:lnTo>
                  <a:lnTo>
                    <a:pt x="1497" y="4423"/>
                  </a:lnTo>
                  <a:lnTo>
                    <a:pt x="1432" y="4521"/>
                  </a:lnTo>
                  <a:lnTo>
                    <a:pt x="1399" y="4618"/>
                  </a:lnTo>
                  <a:lnTo>
                    <a:pt x="1334" y="4716"/>
                  </a:lnTo>
                  <a:lnTo>
                    <a:pt x="1302" y="5106"/>
                  </a:lnTo>
                  <a:lnTo>
                    <a:pt x="1204" y="5236"/>
                  </a:lnTo>
                  <a:lnTo>
                    <a:pt x="1204" y="5334"/>
                  </a:lnTo>
                  <a:lnTo>
                    <a:pt x="1139" y="5431"/>
                  </a:lnTo>
                  <a:lnTo>
                    <a:pt x="1204" y="5464"/>
                  </a:lnTo>
                  <a:lnTo>
                    <a:pt x="1204" y="5464"/>
                  </a:lnTo>
                  <a:lnTo>
                    <a:pt x="1172" y="5529"/>
                  </a:lnTo>
                  <a:lnTo>
                    <a:pt x="1172" y="5594"/>
                  </a:lnTo>
                  <a:lnTo>
                    <a:pt x="1204" y="5691"/>
                  </a:lnTo>
                  <a:lnTo>
                    <a:pt x="1204" y="5757"/>
                  </a:lnTo>
                  <a:lnTo>
                    <a:pt x="1302" y="5887"/>
                  </a:lnTo>
                  <a:lnTo>
                    <a:pt x="1237" y="5984"/>
                  </a:lnTo>
                  <a:lnTo>
                    <a:pt x="1269" y="6017"/>
                  </a:lnTo>
                  <a:lnTo>
                    <a:pt x="1334" y="6017"/>
                  </a:lnTo>
                  <a:lnTo>
                    <a:pt x="1334" y="5952"/>
                  </a:lnTo>
                  <a:lnTo>
                    <a:pt x="1399" y="5919"/>
                  </a:lnTo>
                  <a:lnTo>
                    <a:pt x="1399" y="5919"/>
                  </a:lnTo>
                  <a:lnTo>
                    <a:pt x="1497" y="5952"/>
                  </a:lnTo>
                  <a:lnTo>
                    <a:pt x="1529" y="5984"/>
                  </a:lnTo>
                  <a:lnTo>
                    <a:pt x="1529" y="6082"/>
                  </a:lnTo>
                  <a:lnTo>
                    <a:pt x="1594" y="6147"/>
                  </a:lnTo>
                  <a:lnTo>
                    <a:pt x="1594" y="6244"/>
                  </a:lnTo>
                  <a:lnTo>
                    <a:pt x="1627" y="6277"/>
                  </a:lnTo>
                  <a:lnTo>
                    <a:pt x="1692" y="6374"/>
                  </a:lnTo>
                  <a:lnTo>
                    <a:pt x="1724" y="6374"/>
                  </a:lnTo>
                  <a:lnTo>
                    <a:pt x="1724" y="6342"/>
                  </a:lnTo>
                  <a:lnTo>
                    <a:pt x="1724" y="6277"/>
                  </a:lnTo>
                  <a:lnTo>
                    <a:pt x="1757" y="6374"/>
                  </a:lnTo>
                  <a:lnTo>
                    <a:pt x="1822" y="6439"/>
                  </a:lnTo>
                  <a:lnTo>
                    <a:pt x="1822" y="6537"/>
                  </a:lnTo>
                  <a:lnTo>
                    <a:pt x="1855" y="6570"/>
                  </a:lnTo>
                  <a:lnTo>
                    <a:pt x="1920" y="6765"/>
                  </a:lnTo>
                  <a:lnTo>
                    <a:pt x="1887" y="6797"/>
                  </a:lnTo>
                  <a:lnTo>
                    <a:pt x="1855" y="6830"/>
                  </a:lnTo>
                  <a:lnTo>
                    <a:pt x="1855" y="6797"/>
                  </a:lnTo>
                  <a:lnTo>
                    <a:pt x="1757" y="6830"/>
                  </a:lnTo>
                  <a:lnTo>
                    <a:pt x="1757" y="6927"/>
                  </a:lnTo>
                  <a:lnTo>
                    <a:pt x="1887" y="6960"/>
                  </a:lnTo>
                  <a:lnTo>
                    <a:pt x="1920" y="6895"/>
                  </a:lnTo>
                  <a:lnTo>
                    <a:pt x="1952" y="6927"/>
                  </a:lnTo>
                  <a:lnTo>
                    <a:pt x="1952" y="6992"/>
                  </a:lnTo>
                  <a:lnTo>
                    <a:pt x="2017" y="7057"/>
                  </a:lnTo>
                  <a:lnTo>
                    <a:pt x="2147" y="7187"/>
                  </a:lnTo>
                  <a:lnTo>
                    <a:pt x="2212" y="7220"/>
                  </a:lnTo>
                  <a:lnTo>
                    <a:pt x="2245" y="7220"/>
                  </a:lnTo>
                  <a:lnTo>
                    <a:pt x="2375" y="7220"/>
                  </a:lnTo>
                  <a:lnTo>
                    <a:pt x="2440" y="7252"/>
                  </a:lnTo>
                  <a:lnTo>
                    <a:pt x="2505" y="7383"/>
                  </a:lnTo>
                  <a:lnTo>
                    <a:pt x="2570" y="7480"/>
                  </a:lnTo>
                  <a:lnTo>
                    <a:pt x="2668" y="7513"/>
                  </a:lnTo>
                  <a:lnTo>
                    <a:pt x="2668" y="7578"/>
                  </a:lnTo>
                  <a:lnTo>
                    <a:pt x="2635" y="7610"/>
                  </a:lnTo>
                  <a:lnTo>
                    <a:pt x="2635" y="7675"/>
                  </a:lnTo>
                  <a:lnTo>
                    <a:pt x="2570" y="7740"/>
                  </a:lnTo>
                  <a:lnTo>
                    <a:pt x="2505" y="7675"/>
                  </a:lnTo>
                  <a:lnTo>
                    <a:pt x="2407" y="7675"/>
                  </a:lnTo>
                  <a:lnTo>
                    <a:pt x="2310" y="7773"/>
                  </a:lnTo>
                  <a:lnTo>
                    <a:pt x="2180" y="7740"/>
                  </a:lnTo>
                  <a:lnTo>
                    <a:pt x="2180" y="7675"/>
                  </a:lnTo>
                  <a:lnTo>
                    <a:pt x="2245" y="7610"/>
                  </a:lnTo>
                  <a:lnTo>
                    <a:pt x="2245" y="7480"/>
                  </a:lnTo>
                  <a:lnTo>
                    <a:pt x="2180" y="7415"/>
                  </a:lnTo>
                  <a:lnTo>
                    <a:pt x="2082" y="7415"/>
                  </a:lnTo>
                  <a:lnTo>
                    <a:pt x="2082" y="7350"/>
                  </a:lnTo>
                  <a:lnTo>
                    <a:pt x="1920" y="7317"/>
                  </a:lnTo>
                  <a:lnTo>
                    <a:pt x="1855" y="7220"/>
                  </a:lnTo>
                  <a:lnTo>
                    <a:pt x="1789" y="7317"/>
                  </a:lnTo>
                  <a:lnTo>
                    <a:pt x="1757" y="7415"/>
                  </a:lnTo>
                  <a:lnTo>
                    <a:pt x="1692" y="7350"/>
                  </a:lnTo>
                  <a:lnTo>
                    <a:pt x="1497" y="7187"/>
                  </a:lnTo>
                  <a:lnTo>
                    <a:pt x="1497" y="7155"/>
                  </a:lnTo>
                  <a:lnTo>
                    <a:pt x="1529" y="7122"/>
                  </a:lnTo>
                  <a:lnTo>
                    <a:pt x="1529" y="7057"/>
                  </a:lnTo>
                  <a:lnTo>
                    <a:pt x="1464" y="7057"/>
                  </a:lnTo>
                  <a:lnTo>
                    <a:pt x="1432" y="6960"/>
                  </a:lnTo>
                  <a:lnTo>
                    <a:pt x="1334" y="6960"/>
                  </a:lnTo>
                  <a:lnTo>
                    <a:pt x="1334" y="6895"/>
                  </a:lnTo>
                  <a:lnTo>
                    <a:pt x="1237" y="6732"/>
                  </a:lnTo>
                  <a:lnTo>
                    <a:pt x="1172" y="6732"/>
                  </a:lnTo>
                  <a:lnTo>
                    <a:pt x="1107" y="6570"/>
                  </a:lnTo>
                  <a:lnTo>
                    <a:pt x="1009" y="6537"/>
                  </a:lnTo>
                  <a:lnTo>
                    <a:pt x="1009" y="6472"/>
                  </a:lnTo>
                  <a:lnTo>
                    <a:pt x="977" y="6439"/>
                  </a:lnTo>
                  <a:lnTo>
                    <a:pt x="977" y="6374"/>
                  </a:lnTo>
                  <a:lnTo>
                    <a:pt x="879" y="6439"/>
                  </a:lnTo>
                  <a:lnTo>
                    <a:pt x="879" y="6504"/>
                  </a:lnTo>
                  <a:lnTo>
                    <a:pt x="814" y="6504"/>
                  </a:lnTo>
                  <a:lnTo>
                    <a:pt x="781" y="6439"/>
                  </a:lnTo>
                  <a:lnTo>
                    <a:pt x="749" y="6277"/>
                  </a:lnTo>
                  <a:lnTo>
                    <a:pt x="749" y="6244"/>
                  </a:lnTo>
                  <a:lnTo>
                    <a:pt x="749" y="6082"/>
                  </a:lnTo>
                  <a:lnTo>
                    <a:pt x="814" y="6049"/>
                  </a:lnTo>
                  <a:lnTo>
                    <a:pt x="814" y="5887"/>
                  </a:lnTo>
                  <a:lnTo>
                    <a:pt x="846" y="5887"/>
                  </a:lnTo>
                  <a:lnTo>
                    <a:pt x="879" y="5822"/>
                  </a:lnTo>
                  <a:lnTo>
                    <a:pt x="846" y="5789"/>
                  </a:lnTo>
                  <a:lnTo>
                    <a:pt x="911" y="5691"/>
                  </a:lnTo>
                  <a:lnTo>
                    <a:pt x="879" y="5659"/>
                  </a:lnTo>
                  <a:lnTo>
                    <a:pt x="944" y="5561"/>
                  </a:lnTo>
                  <a:lnTo>
                    <a:pt x="911" y="5561"/>
                  </a:lnTo>
                  <a:lnTo>
                    <a:pt x="911" y="5399"/>
                  </a:lnTo>
                  <a:lnTo>
                    <a:pt x="944" y="5301"/>
                  </a:lnTo>
                  <a:lnTo>
                    <a:pt x="977" y="5236"/>
                  </a:lnTo>
                  <a:lnTo>
                    <a:pt x="1009" y="5106"/>
                  </a:lnTo>
                  <a:lnTo>
                    <a:pt x="1107" y="5041"/>
                  </a:lnTo>
                  <a:lnTo>
                    <a:pt x="1237" y="4716"/>
                  </a:lnTo>
                  <a:lnTo>
                    <a:pt x="1269" y="4683"/>
                  </a:lnTo>
                  <a:lnTo>
                    <a:pt x="1302" y="4521"/>
                  </a:lnTo>
                  <a:lnTo>
                    <a:pt x="1237" y="4423"/>
                  </a:lnTo>
                  <a:lnTo>
                    <a:pt x="1237" y="4261"/>
                  </a:lnTo>
                  <a:lnTo>
                    <a:pt x="1204" y="4196"/>
                  </a:lnTo>
                  <a:lnTo>
                    <a:pt x="1172" y="4033"/>
                  </a:lnTo>
                  <a:lnTo>
                    <a:pt x="1107" y="3968"/>
                  </a:lnTo>
                  <a:lnTo>
                    <a:pt x="1107" y="3870"/>
                  </a:lnTo>
                  <a:lnTo>
                    <a:pt x="1107" y="3773"/>
                  </a:lnTo>
                  <a:lnTo>
                    <a:pt x="1139" y="3708"/>
                  </a:lnTo>
                  <a:lnTo>
                    <a:pt x="1074" y="3480"/>
                  </a:lnTo>
                  <a:lnTo>
                    <a:pt x="944" y="3350"/>
                  </a:lnTo>
                  <a:lnTo>
                    <a:pt x="781" y="3253"/>
                  </a:lnTo>
                  <a:lnTo>
                    <a:pt x="651" y="3090"/>
                  </a:lnTo>
                  <a:lnTo>
                    <a:pt x="651" y="2992"/>
                  </a:lnTo>
                  <a:lnTo>
                    <a:pt x="586" y="2830"/>
                  </a:lnTo>
                  <a:lnTo>
                    <a:pt x="684" y="2765"/>
                  </a:lnTo>
                  <a:lnTo>
                    <a:pt x="716" y="2700"/>
                  </a:lnTo>
                  <a:lnTo>
                    <a:pt x="651" y="2440"/>
                  </a:lnTo>
                  <a:lnTo>
                    <a:pt x="684" y="2374"/>
                  </a:lnTo>
                  <a:lnTo>
                    <a:pt x="781" y="2309"/>
                  </a:lnTo>
                  <a:lnTo>
                    <a:pt x="781" y="2212"/>
                  </a:lnTo>
                  <a:lnTo>
                    <a:pt x="651" y="2179"/>
                  </a:lnTo>
                  <a:lnTo>
                    <a:pt x="651" y="2049"/>
                  </a:lnTo>
                  <a:lnTo>
                    <a:pt x="586" y="1919"/>
                  </a:lnTo>
                  <a:lnTo>
                    <a:pt x="521" y="1919"/>
                  </a:lnTo>
                  <a:lnTo>
                    <a:pt x="391" y="1659"/>
                  </a:lnTo>
                  <a:lnTo>
                    <a:pt x="261" y="1562"/>
                  </a:lnTo>
                  <a:lnTo>
                    <a:pt x="229" y="1496"/>
                  </a:lnTo>
                  <a:lnTo>
                    <a:pt x="164" y="1431"/>
                  </a:lnTo>
                  <a:lnTo>
                    <a:pt x="98" y="1269"/>
                  </a:lnTo>
                  <a:lnTo>
                    <a:pt x="1" y="1269"/>
                  </a:lnTo>
                  <a:lnTo>
                    <a:pt x="1" y="1171"/>
                  </a:lnTo>
                  <a:lnTo>
                    <a:pt x="131" y="1139"/>
                  </a:lnTo>
                  <a:lnTo>
                    <a:pt x="229" y="1074"/>
                  </a:lnTo>
                  <a:lnTo>
                    <a:pt x="196" y="976"/>
                  </a:lnTo>
                  <a:lnTo>
                    <a:pt x="196" y="846"/>
                  </a:lnTo>
                  <a:lnTo>
                    <a:pt x="261" y="749"/>
                  </a:lnTo>
                  <a:lnTo>
                    <a:pt x="229" y="586"/>
                  </a:lnTo>
                  <a:lnTo>
                    <a:pt x="326" y="488"/>
                  </a:lnTo>
                  <a:lnTo>
                    <a:pt x="489" y="553"/>
                  </a:lnTo>
                  <a:lnTo>
                    <a:pt x="619" y="456"/>
                  </a:lnTo>
                  <a:lnTo>
                    <a:pt x="716" y="456"/>
                  </a:lnTo>
                  <a:lnTo>
                    <a:pt x="749" y="423"/>
                  </a:lnTo>
                  <a:lnTo>
                    <a:pt x="749" y="293"/>
                  </a:lnTo>
                  <a:lnTo>
                    <a:pt x="814" y="228"/>
                  </a:lnTo>
                  <a:lnTo>
                    <a:pt x="944" y="261"/>
                  </a:lnTo>
                  <a:lnTo>
                    <a:pt x="977" y="196"/>
                  </a:lnTo>
                  <a:lnTo>
                    <a:pt x="911" y="131"/>
                  </a:lnTo>
                  <a:lnTo>
                    <a:pt x="911" y="66"/>
                  </a:lnTo>
                  <a:lnTo>
                    <a:pt x="1042" y="33"/>
                  </a:lnTo>
                  <a:lnTo>
                    <a:pt x="1172" y="33"/>
                  </a:lnTo>
                  <a:close/>
                  <a:moveTo>
                    <a:pt x="1464" y="7285"/>
                  </a:moveTo>
                  <a:lnTo>
                    <a:pt x="1497" y="7350"/>
                  </a:lnTo>
                  <a:lnTo>
                    <a:pt x="1529" y="7350"/>
                  </a:lnTo>
                  <a:lnTo>
                    <a:pt x="1529" y="7285"/>
                  </a:lnTo>
                  <a:lnTo>
                    <a:pt x="1497" y="7252"/>
                  </a:lnTo>
                  <a:close/>
                  <a:moveTo>
                    <a:pt x="1172" y="6797"/>
                  </a:moveTo>
                  <a:lnTo>
                    <a:pt x="1172" y="6895"/>
                  </a:lnTo>
                  <a:lnTo>
                    <a:pt x="1204" y="6830"/>
                  </a:lnTo>
                  <a:lnTo>
                    <a:pt x="1172" y="6797"/>
                  </a:lnTo>
                  <a:close/>
                  <a:moveTo>
                    <a:pt x="814" y="6537"/>
                  </a:moveTo>
                  <a:lnTo>
                    <a:pt x="781" y="6602"/>
                  </a:lnTo>
                  <a:lnTo>
                    <a:pt x="814" y="6635"/>
                  </a:lnTo>
                  <a:lnTo>
                    <a:pt x="814" y="6732"/>
                  </a:lnTo>
                  <a:lnTo>
                    <a:pt x="879" y="6667"/>
                  </a:lnTo>
                  <a:lnTo>
                    <a:pt x="879" y="6537"/>
                  </a:lnTo>
                  <a:cubicBezTo>
                    <a:pt x="879" y="6537"/>
                    <a:pt x="814" y="6537"/>
                    <a:pt x="814" y="6537"/>
                  </a:cubicBezTo>
                  <a:close/>
                  <a:moveTo>
                    <a:pt x="2602" y="4423"/>
                  </a:moveTo>
                  <a:lnTo>
                    <a:pt x="2602" y="4521"/>
                  </a:lnTo>
                  <a:lnTo>
                    <a:pt x="2668" y="4553"/>
                  </a:lnTo>
                  <a:lnTo>
                    <a:pt x="2733" y="4553"/>
                  </a:lnTo>
                  <a:close/>
                  <a:moveTo>
                    <a:pt x="1627" y="5626"/>
                  </a:moveTo>
                  <a:lnTo>
                    <a:pt x="1529" y="5659"/>
                  </a:lnTo>
                  <a:lnTo>
                    <a:pt x="1594" y="5691"/>
                  </a:lnTo>
                  <a:close/>
                  <a:moveTo>
                    <a:pt x="1659" y="5757"/>
                  </a:moveTo>
                  <a:lnTo>
                    <a:pt x="1594" y="5789"/>
                  </a:lnTo>
                  <a:lnTo>
                    <a:pt x="1594" y="5854"/>
                  </a:lnTo>
                  <a:lnTo>
                    <a:pt x="1659" y="5919"/>
                  </a:lnTo>
                  <a:lnTo>
                    <a:pt x="1692" y="5822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2" name="Google Shape;347;p18">
              <a:extLst>
                <a:ext uri="{FF2B5EF4-FFF2-40B4-BE49-F238E27FC236}">
                  <a16:creationId xmlns:a16="http://schemas.microsoft.com/office/drawing/2014/main" id="{78A84B9C-AE35-5901-D091-A0CD40BBD617}"/>
                </a:ext>
              </a:extLst>
            </p:cNvPr>
            <p:cNvSpPr/>
            <p:nvPr/>
          </p:nvSpPr>
          <p:spPr>
            <a:xfrm rot="21007474">
              <a:off x="11970677" y="3599714"/>
              <a:ext cx="596119" cy="1337776"/>
            </a:xfrm>
            <a:custGeom>
              <a:avLst/>
              <a:gdLst/>
              <a:ahLst/>
              <a:cxnLst/>
              <a:rect l="l" t="t" r="r" b="b"/>
              <a:pathLst>
                <a:path w="4391" h="9854" extrusionOk="0">
                  <a:moveTo>
                    <a:pt x="1984" y="33"/>
                  </a:moveTo>
                  <a:lnTo>
                    <a:pt x="2082" y="0"/>
                  </a:lnTo>
                  <a:lnTo>
                    <a:pt x="2180" y="33"/>
                  </a:lnTo>
                  <a:lnTo>
                    <a:pt x="2277" y="0"/>
                  </a:lnTo>
                  <a:lnTo>
                    <a:pt x="2375" y="0"/>
                  </a:lnTo>
                  <a:lnTo>
                    <a:pt x="2440" y="130"/>
                  </a:lnTo>
                  <a:lnTo>
                    <a:pt x="2537" y="195"/>
                  </a:lnTo>
                  <a:lnTo>
                    <a:pt x="2570" y="358"/>
                  </a:lnTo>
                  <a:lnTo>
                    <a:pt x="2667" y="358"/>
                  </a:lnTo>
                  <a:lnTo>
                    <a:pt x="2732" y="455"/>
                  </a:lnTo>
                  <a:lnTo>
                    <a:pt x="2732" y="585"/>
                  </a:lnTo>
                  <a:lnTo>
                    <a:pt x="2830" y="748"/>
                  </a:lnTo>
                  <a:lnTo>
                    <a:pt x="2830" y="911"/>
                  </a:lnTo>
                  <a:lnTo>
                    <a:pt x="2797" y="1138"/>
                  </a:lnTo>
                  <a:lnTo>
                    <a:pt x="2797" y="1236"/>
                  </a:lnTo>
                  <a:lnTo>
                    <a:pt x="2797" y="1301"/>
                  </a:lnTo>
                  <a:lnTo>
                    <a:pt x="2700" y="1333"/>
                  </a:lnTo>
                  <a:lnTo>
                    <a:pt x="2667" y="1431"/>
                  </a:lnTo>
                  <a:lnTo>
                    <a:pt x="2635" y="1431"/>
                  </a:lnTo>
                  <a:lnTo>
                    <a:pt x="2602" y="1496"/>
                  </a:lnTo>
                  <a:lnTo>
                    <a:pt x="2667" y="1593"/>
                  </a:lnTo>
                  <a:lnTo>
                    <a:pt x="2602" y="1659"/>
                  </a:lnTo>
                  <a:lnTo>
                    <a:pt x="2537" y="1626"/>
                  </a:lnTo>
                  <a:lnTo>
                    <a:pt x="2472" y="1691"/>
                  </a:lnTo>
                  <a:lnTo>
                    <a:pt x="2440" y="1789"/>
                  </a:lnTo>
                  <a:lnTo>
                    <a:pt x="2472" y="1854"/>
                  </a:lnTo>
                  <a:lnTo>
                    <a:pt x="2440" y="1919"/>
                  </a:lnTo>
                  <a:lnTo>
                    <a:pt x="2440" y="2016"/>
                  </a:lnTo>
                  <a:lnTo>
                    <a:pt x="2537" y="2049"/>
                  </a:lnTo>
                  <a:lnTo>
                    <a:pt x="2570" y="2114"/>
                  </a:lnTo>
                  <a:lnTo>
                    <a:pt x="2635" y="2179"/>
                  </a:lnTo>
                  <a:lnTo>
                    <a:pt x="2602" y="2276"/>
                  </a:lnTo>
                  <a:lnTo>
                    <a:pt x="2667" y="2406"/>
                  </a:lnTo>
                  <a:lnTo>
                    <a:pt x="2765" y="2309"/>
                  </a:lnTo>
                  <a:lnTo>
                    <a:pt x="2993" y="2276"/>
                  </a:lnTo>
                  <a:lnTo>
                    <a:pt x="3025" y="2341"/>
                  </a:lnTo>
                  <a:lnTo>
                    <a:pt x="2993" y="2406"/>
                  </a:lnTo>
                  <a:lnTo>
                    <a:pt x="3058" y="2472"/>
                  </a:lnTo>
                  <a:lnTo>
                    <a:pt x="3188" y="2439"/>
                  </a:lnTo>
                  <a:lnTo>
                    <a:pt x="3188" y="2504"/>
                  </a:lnTo>
                  <a:lnTo>
                    <a:pt x="3155" y="2602"/>
                  </a:lnTo>
                  <a:lnTo>
                    <a:pt x="3220" y="2667"/>
                  </a:lnTo>
                  <a:lnTo>
                    <a:pt x="3350" y="2699"/>
                  </a:lnTo>
                  <a:lnTo>
                    <a:pt x="3318" y="2764"/>
                  </a:lnTo>
                  <a:lnTo>
                    <a:pt x="3350" y="2829"/>
                  </a:lnTo>
                  <a:lnTo>
                    <a:pt x="3383" y="2764"/>
                  </a:lnTo>
                  <a:lnTo>
                    <a:pt x="3513" y="2764"/>
                  </a:lnTo>
                  <a:lnTo>
                    <a:pt x="3610" y="2829"/>
                  </a:lnTo>
                  <a:lnTo>
                    <a:pt x="3610" y="2894"/>
                  </a:lnTo>
                  <a:lnTo>
                    <a:pt x="3578" y="2992"/>
                  </a:lnTo>
                  <a:lnTo>
                    <a:pt x="3578" y="3057"/>
                  </a:lnTo>
                  <a:lnTo>
                    <a:pt x="3480" y="3219"/>
                  </a:lnTo>
                  <a:lnTo>
                    <a:pt x="3383" y="3317"/>
                  </a:lnTo>
                  <a:lnTo>
                    <a:pt x="3383" y="3382"/>
                  </a:lnTo>
                  <a:lnTo>
                    <a:pt x="3448" y="3350"/>
                  </a:lnTo>
                  <a:lnTo>
                    <a:pt x="3610" y="3350"/>
                  </a:lnTo>
                  <a:lnTo>
                    <a:pt x="3643" y="3382"/>
                  </a:lnTo>
                  <a:lnTo>
                    <a:pt x="3708" y="3317"/>
                  </a:lnTo>
                  <a:lnTo>
                    <a:pt x="3773" y="3415"/>
                  </a:lnTo>
                  <a:lnTo>
                    <a:pt x="3741" y="3545"/>
                  </a:lnTo>
                  <a:lnTo>
                    <a:pt x="3773" y="3610"/>
                  </a:lnTo>
                  <a:lnTo>
                    <a:pt x="3903" y="3675"/>
                  </a:lnTo>
                  <a:lnTo>
                    <a:pt x="3968" y="3610"/>
                  </a:lnTo>
                  <a:lnTo>
                    <a:pt x="4066" y="3610"/>
                  </a:lnTo>
                  <a:lnTo>
                    <a:pt x="4293" y="3512"/>
                  </a:lnTo>
                  <a:lnTo>
                    <a:pt x="4391" y="3545"/>
                  </a:lnTo>
                  <a:lnTo>
                    <a:pt x="4391" y="3642"/>
                  </a:lnTo>
                  <a:lnTo>
                    <a:pt x="4261" y="3772"/>
                  </a:lnTo>
                  <a:lnTo>
                    <a:pt x="4131" y="3805"/>
                  </a:lnTo>
                  <a:lnTo>
                    <a:pt x="4098" y="3902"/>
                  </a:lnTo>
                  <a:lnTo>
                    <a:pt x="4066" y="3967"/>
                  </a:lnTo>
                  <a:lnTo>
                    <a:pt x="4098" y="4032"/>
                  </a:lnTo>
                  <a:lnTo>
                    <a:pt x="4001" y="4097"/>
                  </a:lnTo>
                  <a:lnTo>
                    <a:pt x="3936" y="4097"/>
                  </a:lnTo>
                  <a:lnTo>
                    <a:pt x="3903" y="4260"/>
                  </a:lnTo>
                  <a:lnTo>
                    <a:pt x="3741" y="4260"/>
                  </a:lnTo>
                  <a:lnTo>
                    <a:pt x="3643" y="4293"/>
                  </a:lnTo>
                  <a:lnTo>
                    <a:pt x="3643" y="4358"/>
                  </a:lnTo>
                  <a:lnTo>
                    <a:pt x="3676" y="4423"/>
                  </a:lnTo>
                  <a:lnTo>
                    <a:pt x="3643" y="4488"/>
                  </a:lnTo>
                  <a:lnTo>
                    <a:pt x="3513" y="4455"/>
                  </a:lnTo>
                  <a:lnTo>
                    <a:pt x="3448" y="4520"/>
                  </a:lnTo>
                  <a:lnTo>
                    <a:pt x="3448" y="4650"/>
                  </a:lnTo>
                  <a:lnTo>
                    <a:pt x="3415" y="4683"/>
                  </a:lnTo>
                  <a:lnTo>
                    <a:pt x="3318" y="4683"/>
                  </a:lnTo>
                  <a:lnTo>
                    <a:pt x="3188" y="4780"/>
                  </a:lnTo>
                  <a:lnTo>
                    <a:pt x="3025" y="4715"/>
                  </a:lnTo>
                  <a:lnTo>
                    <a:pt x="2928" y="4813"/>
                  </a:lnTo>
                  <a:lnTo>
                    <a:pt x="2960" y="4976"/>
                  </a:lnTo>
                  <a:lnTo>
                    <a:pt x="2895" y="5073"/>
                  </a:lnTo>
                  <a:lnTo>
                    <a:pt x="2895" y="5203"/>
                  </a:lnTo>
                  <a:lnTo>
                    <a:pt x="2928" y="5301"/>
                  </a:lnTo>
                  <a:lnTo>
                    <a:pt x="2830" y="5366"/>
                  </a:lnTo>
                  <a:lnTo>
                    <a:pt x="2700" y="5398"/>
                  </a:lnTo>
                  <a:lnTo>
                    <a:pt x="2732" y="5496"/>
                  </a:lnTo>
                  <a:lnTo>
                    <a:pt x="2797" y="5496"/>
                  </a:lnTo>
                  <a:lnTo>
                    <a:pt x="2863" y="5658"/>
                  </a:lnTo>
                  <a:lnTo>
                    <a:pt x="2960" y="5723"/>
                  </a:lnTo>
                  <a:lnTo>
                    <a:pt x="2993" y="5789"/>
                  </a:lnTo>
                  <a:lnTo>
                    <a:pt x="3090" y="5886"/>
                  </a:lnTo>
                  <a:lnTo>
                    <a:pt x="3220" y="6146"/>
                  </a:lnTo>
                  <a:lnTo>
                    <a:pt x="3285" y="6179"/>
                  </a:lnTo>
                  <a:lnTo>
                    <a:pt x="3350" y="6276"/>
                  </a:lnTo>
                  <a:lnTo>
                    <a:pt x="3383" y="6406"/>
                  </a:lnTo>
                  <a:lnTo>
                    <a:pt x="3480" y="6439"/>
                  </a:lnTo>
                  <a:lnTo>
                    <a:pt x="3480" y="6536"/>
                  </a:lnTo>
                  <a:lnTo>
                    <a:pt x="3383" y="6601"/>
                  </a:lnTo>
                  <a:lnTo>
                    <a:pt x="3350" y="6667"/>
                  </a:lnTo>
                  <a:lnTo>
                    <a:pt x="3415" y="6927"/>
                  </a:lnTo>
                  <a:lnTo>
                    <a:pt x="3383" y="6992"/>
                  </a:lnTo>
                  <a:lnTo>
                    <a:pt x="3285" y="7057"/>
                  </a:lnTo>
                  <a:lnTo>
                    <a:pt x="3350" y="7219"/>
                  </a:lnTo>
                  <a:lnTo>
                    <a:pt x="3383" y="7317"/>
                  </a:lnTo>
                  <a:lnTo>
                    <a:pt x="3480" y="7480"/>
                  </a:lnTo>
                  <a:lnTo>
                    <a:pt x="3643" y="7577"/>
                  </a:lnTo>
                  <a:lnTo>
                    <a:pt x="3773" y="7707"/>
                  </a:lnTo>
                  <a:lnTo>
                    <a:pt x="3838" y="7935"/>
                  </a:lnTo>
                  <a:lnTo>
                    <a:pt x="3806" y="8000"/>
                  </a:lnTo>
                  <a:lnTo>
                    <a:pt x="3838" y="8097"/>
                  </a:lnTo>
                  <a:lnTo>
                    <a:pt x="3806" y="8195"/>
                  </a:lnTo>
                  <a:lnTo>
                    <a:pt x="3871" y="8260"/>
                  </a:lnTo>
                  <a:lnTo>
                    <a:pt x="3903" y="8423"/>
                  </a:lnTo>
                  <a:lnTo>
                    <a:pt x="3936" y="8520"/>
                  </a:lnTo>
                  <a:lnTo>
                    <a:pt x="3936" y="8650"/>
                  </a:lnTo>
                  <a:lnTo>
                    <a:pt x="4001" y="8748"/>
                  </a:lnTo>
                  <a:lnTo>
                    <a:pt x="4001" y="8910"/>
                  </a:lnTo>
                  <a:lnTo>
                    <a:pt x="3936" y="8943"/>
                  </a:lnTo>
                  <a:lnTo>
                    <a:pt x="3806" y="9268"/>
                  </a:lnTo>
                  <a:lnTo>
                    <a:pt x="3708" y="9333"/>
                  </a:lnTo>
                  <a:lnTo>
                    <a:pt x="3676" y="9463"/>
                  </a:lnTo>
                  <a:lnTo>
                    <a:pt x="3643" y="9561"/>
                  </a:lnTo>
                  <a:lnTo>
                    <a:pt x="3610" y="9626"/>
                  </a:lnTo>
                  <a:lnTo>
                    <a:pt x="3610" y="9593"/>
                  </a:lnTo>
                  <a:lnTo>
                    <a:pt x="3578" y="9691"/>
                  </a:lnTo>
                  <a:lnTo>
                    <a:pt x="3578" y="9853"/>
                  </a:lnTo>
                  <a:lnTo>
                    <a:pt x="3513" y="9691"/>
                  </a:lnTo>
                  <a:lnTo>
                    <a:pt x="3513" y="9561"/>
                  </a:lnTo>
                  <a:lnTo>
                    <a:pt x="3480" y="9496"/>
                  </a:lnTo>
                  <a:lnTo>
                    <a:pt x="3480" y="9431"/>
                  </a:lnTo>
                  <a:lnTo>
                    <a:pt x="3513" y="9463"/>
                  </a:lnTo>
                  <a:lnTo>
                    <a:pt x="3545" y="9431"/>
                  </a:lnTo>
                  <a:lnTo>
                    <a:pt x="3610" y="9333"/>
                  </a:lnTo>
                  <a:lnTo>
                    <a:pt x="3610" y="9236"/>
                  </a:lnTo>
                  <a:lnTo>
                    <a:pt x="3578" y="9236"/>
                  </a:lnTo>
                  <a:lnTo>
                    <a:pt x="3610" y="9106"/>
                  </a:lnTo>
                  <a:lnTo>
                    <a:pt x="3643" y="9073"/>
                  </a:lnTo>
                  <a:lnTo>
                    <a:pt x="3643" y="9008"/>
                  </a:lnTo>
                  <a:lnTo>
                    <a:pt x="3610" y="8878"/>
                  </a:lnTo>
                  <a:lnTo>
                    <a:pt x="3676" y="8845"/>
                  </a:lnTo>
                  <a:lnTo>
                    <a:pt x="3610" y="8748"/>
                  </a:lnTo>
                  <a:lnTo>
                    <a:pt x="3545" y="8683"/>
                  </a:lnTo>
                  <a:lnTo>
                    <a:pt x="3545" y="8553"/>
                  </a:lnTo>
                  <a:lnTo>
                    <a:pt x="3578" y="8520"/>
                  </a:lnTo>
                  <a:lnTo>
                    <a:pt x="3545" y="8423"/>
                  </a:lnTo>
                  <a:lnTo>
                    <a:pt x="3513" y="8390"/>
                  </a:lnTo>
                  <a:lnTo>
                    <a:pt x="3480" y="8097"/>
                  </a:lnTo>
                  <a:lnTo>
                    <a:pt x="3415" y="8032"/>
                  </a:lnTo>
                  <a:lnTo>
                    <a:pt x="3383" y="7902"/>
                  </a:lnTo>
                  <a:lnTo>
                    <a:pt x="3318" y="7805"/>
                  </a:lnTo>
                  <a:lnTo>
                    <a:pt x="3285" y="7967"/>
                  </a:lnTo>
                  <a:lnTo>
                    <a:pt x="3285" y="7967"/>
                  </a:lnTo>
                  <a:lnTo>
                    <a:pt x="3285" y="7902"/>
                  </a:lnTo>
                  <a:lnTo>
                    <a:pt x="3220" y="7805"/>
                  </a:lnTo>
                  <a:lnTo>
                    <a:pt x="3253" y="7577"/>
                  </a:lnTo>
                  <a:lnTo>
                    <a:pt x="3155" y="7512"/>
                  </a:lnTo>
                  <a:lnTo>
                    <a:pt x="3155" y="7414"/>
                  </a:lnTo>
                  <a:lnTo>
                    <a:pt x="3188" y="7349"/>
                  </a:lnTo>
                  <a:lnTo>
                    <a:pt x="3090" y="7284"/>
                  </a:lnTo>
                  <a:lnTo>
                    <a:pt x="3058" y="7122"/>
                  </a:lnTo>
                  <a:lnTo>
                    <a:pt x="3025" y="7122"/>
                  </a:lnTo>
                  <a:lnTo>
                    <a:pt x="2993" y="6764"/>
                  </a:lnTo>
                  <a:lnTo>
                    <a:pt x="2928" y="6699"/>
                  </a:lnTo>
                  <a:lnTo>
                    <a:pt x="2928" y="6634"/>
                  </a:lnTo>
                  <a:lnTo>
                    <a:pt x="2960" y="6601"/>
                  </a:lnTo>
                  <a:lnTo>
                    <a:pt x="2960" y="6536"/>
                  </a:lnTo>
                  <a:lnTo>
                    <a:pt x="2895" y="6439"/>
                  </a:lnTo>
                  <a:lnTo>
                    <a:pt x="2928" y="6374"/>
                  </a:lnTo>
                  <a:lnTo>
                    <a:pt x="2928" y="6341"/>
                  </a:lnTo>
                  <a:lnTo>
                    <a:pt x="2895" y="6374"/>
                  </a:lnTo>
                  <a:lnTo>
                    <a:pt x="2830" y="6406"/>
                  </a:lnTo>
                  <a:lnTo>
                    <a:pt x="2732" y="6406"/>
                  </a:lnTo>
                  <a:lnTo>
                    <a:pt x="2700" y="6309"/>
                  </a:lnTo>
                  <a:lnTo>
                    <a:pt x="2667" y="6244"/>
                  </a:lnTo>
                  <a:lnTo>
                    <a:pt x="2570" y="6049"/>
                  </a:lnTo>
                  <a:lnTo>
                    <a:pt x="2537" y="5984"/>
                  </a:lnTo>
                  <a:lnTo>
                    <a:pt x="2505" y="5984"/>
                  </a:lnTo>
                  <a:lnTo>
                    <a:pt x="2505" y="5951"/>
                  </a:lnTo>
                  <a:lnTo>
                    <a:pt x="2407" y="5886"/>
                  </a:lnTo>
                  <a:lnTo>
                    <a:pt x="2472" y="5951"/>
                  </a:lnTo>
                  <a:lnTo>
                    <a:pt x="2440" y="5984"/>
                  </a:lnTo>
                  <a:lnTo>
                    <a:pt x="2440" y="6049"/>
                  </a:lnTo>
                  <a:lnTo>
                    <a:pt x="2505" y="6081"/>
                  </a:lnTo>
                  <a:lnTo>
                    <a:pt x="2472" y="6179"/>
                  </a:lnTo>
                  <a:lnTo>
                    <a:pt x="2440" y="6244"/>
                  </a:lnTo>
                  <a:lnTo>
                    <a:pt x="2472" y="6276"/>
                  </a:lnTo>
                  <a:lnTo>
                    <a:pt x="2342" y="6406"/>
                  </a:lnTo>
                  <a:lnTo>
                    <a:pt x="2245" y="6374"/>
                  </a:lnTo>
                  <a:lnTo>
                    <a:pt x="2212" y="6309"/>
                  </a:lnTo>
                  <a:lnTo>
                    <a:pt x="2180" y="6309"/>
                  </a:lnTo>
                  <a:lnTo>
                    <a:pt x="2212" y="6374"/>
                  </a:lnTo>
                  <a:lnTo>
                    <a:pt x="2180" y="6406"/>
                  </a:lnTo>
                  <a:lnTo>
                    <a:pt x="2277" y="6439"/>
                  </a:lnTo>
                  <a:lnTo>
                    <a:pt x="2147" y="6504"/>
                  </a:lnTo>
                  <a:lnTo>
                    <a:pt x="2082" y="6504"/>
                  </a:lnTo>
                  <a:lnTo>
                    <a:pt x="2050" y="6471"/>
                  </a:lnTo>
                  <a:lnTo>
                    <a:pt x="2017" y="6569"/>
                  </a:lnTo>
                  <a:lnTo>
                    <a:pt x="1822" y="6699"/>
                  </a:lnTo>
                  <a:lnTo>
                    <a:pt x="1724" y="6667"/>
                  </a:lnTo>
                  <a:lnTo>
                    <a:pt x="1692" y="6699"/>
                  </a:lnTo>
                  <a:lnTo>
                    <a:pt x="1659" y="6699"/>
                  </a:lnTo>
                  <a:lnTo>
                    <a:pt x="1659" y="6667"/>
                  </a:lnTo>
                  <a:lnTo>
                    <a:pt x="1627" y="6732"/>
                  </a:lnTo>
                  <a:lnTo>
                    <a:pt x="1594" y="6732"/>
                  </a:lnTo>
                  <a:lnTo>
                    <a:pt x="1529" y="6667"/>
                  </a:lnTo>
                  <a:lnTo>
                    <a:pt x="1399" y="6732"/>
                  </a:lnTo>
                  <a:lnTo>
                    <a:pt x="1367" y="6797"/>
                  </a:lnTo>
                  <a:lnTo>
                    <a:pt x="1334" y="6797"/>
                  </a:lnTo>
                  <a:lnTo>
                    <a:pt x="1334" y="6667"/>
                  </a:lnTo>
                  <a:lnTo>
                    <a:pt x="1464" y="6536"/>
                  </a:lnTo>
                  <a:lnTo>
                    <a:pt x="1464" y="6406"/>
                  </a:lnTo>
                  <a:lnTo>
                    <a:pt x="1399" y="6536"/>
                  </a:lnTo>
                  <a:lnTo>
                    <a:pt x="1302" y="6634"/>
                  </a:lnTo>
                  <a:lnTo>
                    <a:pt x="1237" y="6732"/>
                  </a:lnTo>
                  <a:lnTo>
                    <a:pt x="1204" y="6699"/>
                  </a:lnTo>
                  <a:lnTo>
                    <a:pt x="1237" y="6667"/>
                  </a:lnTo>
                  <a:lnTo>
                    <a:pt x="1204" y="6569"/>
                  </a:lnTo>
                  <a:lnTo>
                    <a:pt x="1269" y="6081"/>
                  </a:lnTo>
                  <a:lnTo>
                    <a:pt x="1399" y="6016"/>
                  </a:lnTo>
                  <a:lnTo>
                    <a:pt x="1334" y="5951"/>
                  </a:lnTo>
                  <a:lnTo>
                    <a:pt x="1269" y="5756"/>
                  </a:lnTo>
                  <a:lnTo>
                    <a:pt x="1237" y="5561"/>
                  </a:lnTo>
                  <a:lnTo>
                    <a:pt x="1204" y="5528"/>
                  </a:lnTo>
                  <a:lnTo>
                    <a:pt x="1171" y="5463"/>
                  </a:lnTo>
                  <a:lnTo>
                    <a:pt x="1204" y="5463"/>
                  </a:lnTo>
                  <a:lnTo>
                    <a:pt x="1139" y="5398"/>
                  </a:lnTo>
                  <a:lnTo>
                    <a:pt x="1074" y="5236"/>
                  </a:lnTo>
                  <a:lnTo>
                    <a:pt x="1041" y="5171"/>
                  </a:lnTo>
                  <a:lnTo>
                    <a:pt x="1009" y="5106"/>
                  </a:lnTo>
                  <a:lnTo>
                    <a:pt x="1009" y="5008"/>
                  </a:lnTo>
                  <a:lnTo>
                    <a:pt x="879" y="4943"/>
                  </a:lnTo>
                  <a:lnTo>
                    <a:pt x="911" y="5008"/>
                  </a:lnTo>
                  <a:lnTo>
                    <a:pt x="944" y="5203"/>
                  </a:lnTo>
                  <a:lnTo>
                    <a:pt x="749" y="5138"/>
                  </a:lnTo>
                  <a:lnTo>
                    <a:pt x="684" y="5041"/>
                  </a:lnTo>
                  <a:lnTo>
                    <a:pt x="651" y="4976"/>
                  </a:lnTo>
                  <a:lnTo>
                    <a:pt x="554" y="4910"/>
                  </a:lnTo>
                  <a:lnTo>
                    <a:pt x="554" y="4845"/>
                  </a:lnTo>
                  <a:lnTo>
                    <a:pt x="651" y="4845"/>
                  </a:lnTo>
                  <a:lnTo>
                    <a:pt x="684" y="4943"/>
                  </a:lnTo>
                  <a:lnTo>
                    <a:pt x="749" y="4976"/>
                  </a:lnTo>
                  <a:lnTo>
                    <a:pt x="781" y="4943"/>
                  </a:lnTo>
                  <a:lnTo>
                    <a:pt x="749" y="4910"/>
                  </a:lnTo>
                  <a:lnTo>
                    <a:pt x="684" y="4845"/>
                  </a:lnTo>
                  <a:lnTo>
                    <a:pt x="749" y="4813"/>
                  </a:lnTo>
                  <a:lnTo>
                    <a:pt x="814" y="4845"/>
                  </a:lnTo>
                  <a:lnTo>
                    <a:pt x="879" y="4845"/>
                  </a:lnTo>
                  <a:lnTo>
                    <a:pt x="879" y="4748"/>
                  </a:lnTo>
                  <a:lnTo>
                    <a:pt x="781" y="4618"/>
                  </a:lnTo>
                  <a:lnTo>
                    <a:pt x="619" y="4585"/>
                  </a:lnTo>
                  <a:lnTo>
                    <a:pt x="586" y="4520"/>
                  </a:lnTo>
                  <a:lnTo>
                    <a:pt x="489" y="4520"/>
                  </a:lnTo>
                  <a:lnTo>
                    <a:pt x="456" y="4455"/>
                  </a:lnTo>
                  <a:lnTo>
                    <a:pt x="456" y="4520"/>
                  </a:lnTo>
                  <a:lnTo>
                    <a:pt x="359" y="4520"/>
                  </a:lnTo>
                  <a:lnTo>
                    <a:pt x="359" y="4488"/>
                  </a:lnTo>
                  <a:lnTo>
                    <a:pt x="424" y="4390"/>
                  </a:lnTo>
                  <a:lnTo>
                    <a:pt x="326" y="4390"/>
                  </a:lnTo>
                  <a:lnTo>
                    <a:pt x="261" y="4325"/>
                  </a:lnTo>
                  <a:lnTo>
                    <a:pt x="261" y="4390"/>
                  </a:lnTo>
                  <a:lnTo>
                    <a:pt x="326" y="4455"/>
                  </a:lnTo>
                  <a:lnTo>
                    <a:pt x="98" y="4260"/>
                  </a:lnTo>
                  <a:lnTo>
                    <a:pt x="66" y="4130"/>
                  </a:lnTo>
                  <a:lnTo>
                    <a:pt x="1" y="4032"/>
                  </a:lnTo>
                  <a:lnTo>
                    <a:pt x="1" y="4032"/>
                  </a:lnTo>
                  <a:lnTo>
                    <a:pt x="1" y="4000"/>
                  </a:lnTo>
                  <a:lnTo>
                    <a:pt x="1" y="3902"/>
                  </a:lnTo>
                  <a:lnTo>
                    <a:pt x="98" y="3805"/>
                  </a:lnTo>
                  <a:lnTo>
                    <a:pt x="131" y="3837"/>
                  </a:lnTo>
                  <a:lnTo>
                    <a:pt x="196" y="3707"/>
                  </a:lnTo>
                  <a:lnTo>
                    <a:pt x="196" y="3545"/>
                  </a:lnTo>
                  <a:lnTo>
                    <a:pt x="228" y="3447"/>
                  </a:lnTo>
                  <a:lnTo>
                    <a:pt x="261" y="3447"/>
                  </a:lnTo>
                  <a:lnTo>
                    <a:pt x="326" y="3415"/>
                  </a:lnTo>
                  <a:lnTo>
                    <a:pt x="359" y="3252"/>
                  </a:lnTo>
                  <a:lnTo>
                    <a:pt x="359" y="3154"/>
                  </a:lnTo>
                  <a:lnTo>
                    <a:pt x="359" y="3057"/>
                  </a:lnTo>
                  <a:lnTo>
                    <a:pt x="359" y="2927"/>
                  </a:lnTo>
                  <a:lnTo>
                    <a:pt x="456" y="2927"/>
                  </a:lnTo>
                  <a:lnTo>
                    <a:pt x="456" y="2732"/>
                  </a:lnTo>
                  <a:lnTo>
                    <a:pt x="456" y="2634"/>
                  </a:lnTo>
                  <a:lnTo>
                    <a:pt x="391" y="2374"/>
                  </a:lnTo>
                  <a:lnTo>
                    <a:pt x="521" y="2374"/>
                  </a:lnTo>
                  <a:lnTo>
                    <a:pt x="586" y="2406"/>
                  </a:lnTo>
                  <a:lnTo>
                    <a:pt x="716" y="2406"/>
                  </a:lnTo>
                  <a:lnTo>
                    <a:pt x="814" y="2244"/>
                  </a:lnTo>
                  <a:lnTo>
                    <a:pt x="846" y="2016"/>
                  </a:lnTo>
                  <a:lnTo>
                    <a:pt x="944" y="1756"/>
                  </a:lnTo>
                  <a:lnTo>
                    <a:pt x="846" y="1691"/>
                  </a:lnTo>
                  <a:lnTo>
                    <a:pt x="814" y="1626"/>
                  </a:lnTo>
                  <a:lnTo>
                    <a:pt x="976" y="1398"/>
                  </a:lnTo>
                  <a:lnTo>
                    <a:pt x="1041" y="1203"/>
                  </a:lnTo>
                  <a:lnTo>
                    <a:pt x="976" y="1138"/>
                  </a:lnTo>
                  <a:lnTo>
                    <a:pt x="1009" y="1041"/>
                  </a:lnTo>
                  <a:lnTo>
                    <a:pt x="1171" y="780"/>
                  </a:lnTo>
                  <a:lnTo>
                    <a:pt x="1269" y="715"/>
                  </a:lnTo>
                  <a:lnTo>
                    <a:pt x="1399" y="585"/>
                  </a:lnTo>
                  <a:lnTo>
                    <a:pt x="1432" y="455"/>
                  </a:lnTo>
                  <a:lnTo>
                    <a:pt x="1594" y="423"/>
                  </a:lnTo>
                  <a:lnTo>
                    <a:pt x="1757" y="325"/>
                  </a:lnTo>
                  <a:lnTo>
                    <a:pt x="1822" y="390"/>
                  </a:lnTo>
                  <a:lnTo>
                    <a:pt x="1919" y="423"/>
                  </a:lnTo>
                  <a:lnTo>
                    <a:pt x="1887" y="358"/>
                  </a:lnTo>
                  <a:lnTo>
                    <a:pt x="1887" y="228"/>
                  </a:lnTo>
                  <a:lnTo>
                    <a:pt x="1984" y="130"/>
                  </a:lnTo>
                  <a:lnTo>
                    <a:pt x="1984" y="65"/>
                  </a:lnTo>
                  <a:close/>
                  <a:moveTo>
                    <a:pt x="651" y="5236"/>
                  </a:moveTo>
                  <a:lnTo>
                    <a:pt x="684" y="5301"/>
                  </a:lnTo>
                  <a:lnTo>
                    <a:pt x="781" y="5366"/>
                  </a:lnTo>
                  <a:lnTo>
                    <a:pt x="814" y="5268"/>
                  </a:lnTo>
                  <a:lnTo>
                    <a:pt x="749" y="5203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3" name="Google Shape;348;p18">
              <a:extLst>
                <a:ext uri="{FF2B5EF4-FFF2-40B4-BE49-F238E27FC236}">
                  <a16:creationId xmlns:a16="http://schemas.microsoft.com/office/drawing/2014/main" id="{B8A9E375-4DC6-810C-E0A5-61A1FC88CEA0}"/>
                </a:ext>
              </a:extLst>
            </p:cNvPr>
            <p:cNvSpPr/>
            <p:nvPr/>
          </p:nvSpPr>
          <p:spPr>
            <a:xfrm rot="21007474">
              <a:off x="11352145" y="5100828"/>
              <a:ext cx="145805" cy="278306"/>
            </a:xfrm>
            <a:custGeom>
              <a:avLst/>
              <a:gdLst/>
              <a:ahLst/>
              <a:cxnLst/>
              <a:rect l="l" t="t" r="r" b="b"/>
              <a:pathLst>
                <a:path w="1074" h="2050" extrusionOk="0">
                  <a:moveTo>
                    <a:pt x="1" y="1009"/>
                  </a:moveTo>
                  <a:lnTo>
                    <a:pt x="1" y="879"/>
                  </a:lnTo>
                  <a:lnTo>
                    <a:pt x="1" y="814"/>
                  </a:lnTo>
                  <a:lnTo>
                    <a:pt x="66" y="781"/>
                  </a:lnTo>
                  <a:lnTo>
                    <a:pt x="33" y="814"/>
                  </a:lnTo>
                  <a:lnTo>
                    <a:pt x="33" y="814"/>
                  </a:lnTo>
                  <a:lnTo>
                    <a:pt x="33" y="879"/>
                  </a:lnTo>
                  <a:close/>
                  <a:moveTo>
                    <a:pt x="163" y="164"/>
                  </a:moveTo>
                  <a:lnTo>
                    <a:pt x="33" y="99"/>
                  </a:lnTo>
                  <a:lnTo>
                    <a:pt x="33" y="33"/>
                  </a:lnTo>
                  <a:lnTo>
                    <a:pt x="196" y="1"/>
                  </a:lnTo>
                  <a:lnTo>
                    <a:pt x="228" y="33"/>
                  </a:lnTo>
                  <a:lnTo>
                    <a:pt x="196" y="131"/>
                  </a:lnTo>
                  <a:lnTo>
                    <a:pt x="163" y="131"/>
                  </a:lnTo>
                  <a:close/>
                  <a:moveTo>
                    <a:pt x="294" y="66"/>
                  </a:moveTo>
                  <a:lnTo>
                    <a:pt x="359" y="66"/>
                  </a:lnTo>
                  <a:lnTo>
                    <a:pt x="391" y="164"/>
                  </a:lnTo>
                  <a:lnTo>
                    <a:pt x="489" y="229"/>
                  </a:lnTo>
                  <a:lnTo>
                    <a:pt x="521" y="261"/>
                  </a:lnTo>
                  <a:lnTo>
                    <a:pt x="456" y="229"/>
                  </a:lnTo>
                  <a:lnTo>
                    <a:pt x="391" y="229"/>
                  </a:lnTo>
                  <a:lnTo>
                    <a:pt x="326" y="196"/>
                  </a:lnTo>
                  <a:lnTo>
                    <a:pt x="228" y="131"/>
                  </a:lnTo>
                  <a:lnTo>
                    <a:pt x="228" y="99"/>
                  </a:lnTo>
                  <a:lnTo>
                    <a:pt x="294" y="99"/>
                  </a:lnTo>
                  <a:lnTo>
                    <a:pt x="261" y="99"/>
                  </a:lnTo>
                  <a:close/>
                  <a:moveTo>
                    <a:pt x="196" y="196"/>
                  </a:moveTo>
                  <a:lnTo>
                    <a:pt x="196" y="229"/>
                  </a:lnTo>
                  <a:lnTo>
                    <a:pt x="228" y="261"/>
                  </a:lnTo>
                  <a:lnTo>
                    <a:pt x="196" y="294"/>
                  </a:lnTo>
                  <a:lnTo>
                    <a:pt x="196" y="294"/>
                  </a:lnTo>
                  <a:lnTo>
                    <a:pt x="196" y="326"/>
                  </a:lnTo>
                  <a:lnTo>
                    <a:pt x="196" y="391"/>
                  </a:lnTo>
                  <a:lnTo>
                    <a:pt x="131" y="489"/>
                  </a:lnTo>
                  <a:lnTo>
                    <a:pt x="98" y="456"/>
                  </a:lnTo>
                  <a:lnTo>
                    <a:pt x="66" y="424"/>
                  </a:lnTo>
                  <a:lnTo>
                    <a:pt x="1" y="424"/>
                  </a:lnTo>
                  <a:lnTo>
                    <a:pt x="1" y="424"/>
                  </a:lnTo>
                  <a:lnTo>
                    <a:pt x="66" y="456"/>
                  </a:lnTo>
                  <a:lnTo>
                    <a:pt x="66" y="489"/>
                  </a:lnTo>
                  <a:lnTo>
                    <a:pt x="66" y="521"/>
                  </a:lnTo>
                  <a:lnTo>
                    <a:pt x="98" y="619"/>
                  </a:lnTo>
                  <a:lnTo>
                    <a:pt x="98" y="749"/>
                  </a:lnTo>
                  <a:lnTo>
                    <a:pt x="66" y="814"/>
                  </a:lnTo>
                  <a:lnTo>
                    <a:pt x="33" y="1009"/>
                  </a:lnTo>
                  <a:lnTo>
                    <a:pt x="66" y="1074"/>
                  </a:lnTo>
                  <a:lnTo>
                    <a:pt x="33" y="1107"/>
                  </a:lnTo>
                  <a:lnTo>
                    <a:pt x="66" y="1302"/>
                  </a:lnTo>
                  <a:lnTo>
                    <a:pt x="66" y="1367"/>
                  </a:lnTo>
                  <a:lnTo>
                    <a:pt x="131" y="1594"/>
                  </a:lnTo>
                  <a:lnTo>
                    <a:pt x="196" y="1855"/>
                  </a:lnTo>
                  <a:lnTo>
                    <a:pt x="261" y="1985"/>
                  </a:lnTo>
                  <a:lnTo>
                    <a:pt x="391" y="2050"/>
                  </a:lnTo>
                  <a:lnTo>
                    <a:pt x="489" y="2017"/>
                  </a:lnTo>
                  <a:lnTo>
                    <a:pt x="651" y="1985"/>
                  </a:lnTo>
                  <a:lnTo>
                    <a:pt x="814" y="1952"/>
                  </a:lnTo>
                  <a:lnTo>
                    <a:pt x="976" y="1790"/>
                  </a:lnTo>
                  <a:lnTo>
                    <a:pt x="1041" y="1627"/>
                  </a:lnTo>
                  <a:lnTo>
                    <a:pt x="1074" y="1562"/>
                  </a:lnTo>
                  <a:lnTo>
                    <a:pt x="1041" y="1464"/>
                  </a:lnTo>
                  <a:lnTo>
                    <a:pt x="1074" y="1432"/>
                  </a:lnTo>
                  <a:lnTo>
                    <a:pt x="1074" y="1302"/>
                  </a:lnTo>
                  <a:lnTo>
                    <a:pt x="1041" y="1237"/>
                  </a:lnTo>
                  <a:lnTo>
                    <a:pt x="1041" y="1172"/>
                  </a:lnTo>
                  <a:lnTo>
                    <a:pt x="976" y="1107"/>
                  </a:lnTo>
                  <a:lnTo>
                    <a:pt x="911" y="879"/>
                  </a:lnTo>
                  <a:lnTo>
                    <a:pt x="846" y="749"/>
                  </a:lnTo>
                  <a:lnTo>
                    <a:pt x="749" y="749"/>
                  </a:lnTo>
                  <a:lnTo>
                    <a:pt x="749" y="716"/>
                  </a:lnTo>
                  <a:lnTo>
                    <a:pt x="684" y="716"/>
                  </a:lnTo>
                  <a:lnTo>
                    <a:pt x="781" y="651"/>
                  </a:lnTo>
                  <a:lnTo>
                    <a:pt x="749" y="619"/>
                  </a:lnTo>
                  <a:lnTo>
                    <a:pt x="716" y="586"/>
                  </a:lnTo>
                  <a:lnTo>
                    <a:pt x="651" y="489"/>
                  </a:lnTo>
                  <a:lnTo>
                    <a:pt x="586" y="489"/>
                  </a:lnTo>
                  <a:lnTo>
                    <a:pt x="586" y="391"/>
                  </a:lnTo>
                  <a:lnTo>
                    <a:pt x="554" y="359"/>
                  </a:lnTo>
                  <a:lnTo>
                    <a:pt x="554" y="294"/>
                  </a:lnTo>
                  <a:lnTo>
                    <a:pt x="391" y="261"/>
                  </a:lnTo>
                  <a:lnTo>
                    <a:pt x="391" y="294"/>
                  </a:lnTo>
                  <a:lnTo>
                    <a:pt x="326" y="261"/>
                  </a:lnTo>
                  <a:lnTo>
                    <a:pt x="326" y="229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4" name="Google Shape;349;p18">
              <a:extLst>
                <a:ext uri="{FF2B5EF4-FFF2-40B4-BE49-F238E27FC236}">
                  <a16:creationId xmlns:a16="http://schemas.microsoft.com/office/drawing/2014/main" id="{3763C21E-7182-841C-1044-595B841A20FA}"/>
                </a:ext>
              </a:extLst>
            </p:cNvPr>
            <p:cNvSpPr/>
            <p:nvPr/>
          </p:nvSpPr>
          <p:spPr>
            <a:xfrm rot="21007474">
              <a:off x="10366244" y="3399614"/>
              <a:ext cx="1871989" cy="1832349"/>
            </a:xfrm>
            <a:custGeom>
              <a:avLst/>
              <a:gdLst/>
              <a:ahLst/>
              <a:cxnLst/>
              <a:rect l="l" t="t" r="r" b="b"/>
              <a:pathLst>
                <a:path w="13789" h="13497" extrusionOk="0">
                  <a:moveTo>
                    <a:pt x="4391" y="391"/>
                  </a:moveTo>
                  <a:lnTo>
                    <a:pt x="4423" y="456"/>
                  </a:lnTo>
                  <a:lnTo>
                    <a:pt x="4423" y="521"/>
                  </a:lnTo>
                  <a:lnTo>
                    <a:pt x="4553" y="586"/>
                  </a:lnTo>
                  <a:lnTo>
                    <a:pt x="4553" y="781"/>
                  </a:lnTo>
                  <a:lnTo>
                    <a:pt x="4586" y="879"/>
                  </a:lnTo>
                  <a:lnTo>
                    <a:pt x="4553" y="944"/>
                  </a:lnTo>
                  <a:lnTo>
                    <a:pt x="4618" y="976"/>
                  </a:lnTo>
                  <a:lnTo>
                    <a:pt x="4684" y="1074"/>
                  </a:lnTo>
                  <a:lnTo>
                    <a:pt x="4684" y="1139"/>
                  </a:lnTo>
                  <a:lnTo>
                    <a:pt x="4716" y="1139"/>
                  </a:lnTo>
                  <a:lnTo>
                    <a:pt x="4749" y="1269"/>
                  </a:lnTo>
                  <a:lnTo>
                    <a:pt x="4846" y="1302"/>
                  </a:lnTo>
                  <a:lnTo>
                    <a:pt x="4911" y="1204"/>
                  </a:lnTo>
                  <a:lnTo>
                    <a:pt x="5041" y="1204"/>
                  </a:lnTo>
                  <a:lnTo>
                    <a:pt x="5074" y="1269"/>
                  </a:lnTo>
                  <a:lnTo>
                    <a:pt x="5171" y="1302"/>
                  </a:lnTo>
                  <a:lnTo>
                    <a:pt x="5269" y="1399"/>
                  </a:lnTo>
                  <a:lnTo>
                    <a:pt x="5366" y="1399"/>
                  </a:lnTo>
                  <a:lnTo>
                    <a:pt x="5399" y="1529"/>
                  </a:lnTo>
                  <a:lnTo>
                    <a:pt x="5496" y="1529"/>
                  </a:lnTo>
                  <a:lnTo>
                    <a:pt x="5529" y="1627"/>
                  </a:lnTo>
                  <a:lnTo>
                    <a:pt x="5529" y="1627"/>
                  </a:lnTo>
                  <a:lnTo>
                    <a:pt x="5562" y="1789"/>
                  </a:lnTo>
                  <a:lnTo>
                    <a:pt x="5464" y="2050"/>
                  </a:lnTo>
                  <a:lnTo>
                    <a:pt x="5464" y="2212"/>
                  </a:lnTo>
                  <a:lnTo>
                    <a:pt x="5366" y="2375"/>
                  </a:lnTo>
                  <a:lnTo>
                    <a:pt x="5399" y="2505"/>
                  </a:lnTo>
                  <a:lnTo>
                    <a:pt x="5496" y="2505"/>
                  </a:lnTo>
                  <a:lnTo>
                    <a:pt x="5594" y="2570"/>
                  </a:lnTo>
                  <a:lnTo>
                    <a:pt x="5659" y="2602"/>
                  </a:lnTo>
                  <a:lnTo>
                    <a:pt x="5757" y="2635"/>
                  </a:lnTo>
                  <a:lnTo>
                    <a:pt x="5919" y="2700"/>
                  </a:lnTo>
                  <a:lnTo>
                    <a:pt x="6147" y="2863"/>
                  </a:lnTo>
                  <a:lnTo>
                    <a:pt x="6309" y="3025"/>
                  </a:lnTo>
                  <a:lnTo>
                    <a:pt x="6505" y="3090"/>
                  </a:lnTo>
                  <a:lnTo>
                    <a:pt x="6602" y="3155"/>
                  </a:lnTo>
                  <a:lnTo>
                    <a:pt x="6732" y="3155"/>
                  </a:lnTo>
                  <a:lnTo>
                    <a:pt x="6895" y="3253"/>
                  </a:lnTo>
                  <a:lnTo>
                    <a:pt x="7155" y="3220"/>
                  </a:lnTo>
                  <a:lnTo>
                    <a:pt x="7220" y="3318"/>
                  </a:lnTo>
                  <a:lnTo>
                    <a:pt x="7480" y="3220"/>
                  </a:lnTo>
                  <a:lnTo>
                    <a:pt x="7708" y="3285"/>
                  </a:lnTo>
                  <a:lnTo>
                    <a:pt x="7740" y="3415"/>
                  </a:lnTo>
                  <a:lnTo>
                    <a:pt x="7870" y="3546"/>
                  </a:lnTo>
                  <a:lnTo>
                    <a:pt x="8131" y="3611"/>
                  </a:lnTo>
                  <a:lnTo>
                    <a:pt x="8228" y="3546"/>
                  </a:lnTo>
                  <a:lnTo>
                    <a:pt x="8391" y="3546"/>
                  </a:lnTo>
                  <a:lnTo>
                    <a:pt x="8846" y="3708"/>
                  </a:lnTo>
                  <a:lnTo>
                    <a:pt x="8944" y="3643"/>
                  </a:lnTo>
                  <a:lnTo>
                    <a:pt x="9106" y="3741"/>
                  </a:lnTo>
                  <a:lnTo>
                    <a:pt x="9431" y="3676"/>
                  </a:lnTo>
                  <a:lnTo>
                    <a:pt x="9464" y="3448"/>
                  </a:lnTo>
                  <a:lnTo>
                    <a:pt x="9366" y="3253"/>
                  </a:lnTo>
                  <a:lnTo>
                    <a:pt x="9399" y="3025"/>
                  </a:lnTo>
                  <a:lnTo>
                    <a:pt x="9366" y="2928"/>
                  </a:lnTo>
                  <a:lnTo>
                    <a:pt x="9399" y="2928"/>
                  </a:lnTo>
                  <a:lnTo>
                    <a:pt x="9496" y="2830"/>
                  </a:lnTo>
                  <a:lnTo>
                    <a:pt x="9594" y="2830"/>
                  </a:lnTo>
                  <a:lnTo>
                    <a:pt x="9659" y="2928"/>
                  </a:lnTo>
                  <a:lnTo>
                    <a:pt x="9659" y="3058"/>
                  </a:lnTo>
                  <a:lnTo>
                    <a:pt x="9757" y="3123"/>
                  </a:lnTo>
                  <a:lnTo>
                    <a:pt x="9757" y="3123"/>
                  </a:lnTo>
                  <a:lnTo>
                    <a:pt x="9757" y="3220"/>
                  </a:lnTo>
                  <a:lnTo>
                    <a:pt x="9724" y="3318"/>
                  </a:lnTo>
                  <a:lnTo>
                    <a:pt x="9822" y="3480"/>
                  </a:lnTo>
                  <a:lnTo>
                    <a:pt x="9984" y="3513"/>
                  </a:lnTo>
                  <a:lnTo>
                    <a:pt x="10049" y="3480"/>
                  </a:lnTo>
                  <a:lnTo>
                    <a:pt x="10277" y="3611"/>
                  </a:lnTo>
                  <a:lnTo>
                    <a:pt x="10407" y="3611"/>
                  </a:lnTo>
                  <a:lnTo>
                    <a:pt x="10505" y="3480"/>
                  </a:lnTo>
                  <a:lnTo>
                    <a:pt x="10635" y="3480"/>
                  </a:lnTo>
                  <a:lnTo>
                    <a:pt x="10732" y="3513"/>
                  </a:lnTo>
                  <a:lnTo>
                    <a:pt x="10895" y="3448"/>
                  </a:lnTo>
                  <a:lnTo>
                    <a:pt x="11025" y="3480"/>
                  </a:lnTo>
                  <a:lnTo>
                    <a:pt x="11252" y="3415"/>
                  </a:lnTo>
                  <a:lnTo>
                    <a:pt x="11220" y="3318"/>
                  </a:lnTo>
                  <a:lnTo>
                    <a:pt x="11220" y="3188"/>
                  </a:lnTo>
                  <a:lnTo>
                    <a:pt x="11090" y="3123"/>
                  </a:lnTo>
                  <a:lnTo>
                    <a:pt x="11057" y="3025"/>
                  </a:lnTo>
                  <a:lnTo>
                    <a:pt x="11090" y="2895"/>
                  </a:lnTo>
                  <a:lnTo>
                    <a:pt x="11155" y="2895"/>
                  </a:lnTo>
                  <a:lnTo>
                    <a:pt x="11350" y="2863"/>
                  </a:lnTo>
                  <a:lnTo>
                    <a:pt x="11415" y="2863"/>
                  </a:lnTo>
                  <a:lnTo>
                    <a:pt x="11480" y="2733"/>
                  </a:lnTo>
                  <a:lnTo>
                    <a:pt x="11545" y="2668"/>
                  </a:lnTo>
                  <a:lnTo>
                    <a:pt x="11643" y="2700"/>
                  </a:lnTo>
                  <a:lnTo>
                    <a:pt x="11643" y="2635"/>
                  </a:lnTo>
                  <a:lnTo>
                    <a:pt x="11740" y="2602"/>
                  </a:lnTo>
                  <a:lnTo>
                    <a:pt x="11773" y="2505"/>
                  </a:lnTo>
                  <a:lnTo>
                    <a:pt x="11838" y="2407"/>
                  </a:lnTo>
                  <a:lnTo>
                    <a:pt x="11935" y="2375"/>
                  </a:lnTo>
                  <a:lnTo>
                    <a:pt x="12131" y="2342"/>
                  </a:lnTo>
                  <a:lnTo>
                    <a:pt x="12228" y="2212"/>
                  </a:lnTo>
                  <a:lnTo>
                    <a:pt x="12228" y="2082"/>
                  </a:lnTo>
                  <a:lnTo>
                    <a:pt x="12293" y="2082"/>
                  </a:lnTo>
                  <a:lnTo>
                    <a:pt x="12423" y="2017"/>
                  </a:lnTo>
                  <a:lnTo>
                    <a:pt x="12521" y="2115"/>
                  </a:lnTo>
                  <a:lnTo>
                    <a:pt x="12618" y="2082"/>
                  </a:lnTo>
                  <a:lnTo>
                    <a:pt x="12813" y="2147"/>
                  </a:lnTo>
                  <a:lnTo>
                    <a:pt x="12878" y="2115"/>
                  </a:lnTo>
                  <a:lnTo>
                    <a:pt x="12846" y="2017"/>
                  </a:lnTo>
                  <a:lnTo>
                    <a:pt x="13074" y="1887"/>
                  </a:lnTo>
                  <a:lnTo>
                    <a:pt x="13139" y="1920"/>
                  </a:lnTo>
                  <a:lnTo>
                    <a:pt x="13204" y="1985"/>
                  </a:lnTo>
                  <a:lnTo>
                    <a:pt x="13269" y="1952"/>
                  </a:lnTo>
                  <a:lnTo>
                    <a:pt x="13301" y="2017"/>
                  </a:lnTo>
                  <a:lnTo>
                    <a:pt x="13204" y="2147"/>
                  </a:lnTo>
                  <a:lnTo>
                    <a:pt x="13269" y="2212"/>
                  </a:lnTo>
                  <a:lnTo>
                    <a:pt x="13334" y="2212"/>
                  </a:lnTo>
                  <a:lnTo>
                    <a:pt x="13399" y="2180"/>
                  </a:lnTo>
                  <a:lnTo>
                    <a:pt x="13399" y="2277"/>
                  </a:lnTo>
                  <a:lnTo>
                    <a:pt x="13464" y="2375"/>
                  </a:lnTo>
                  <a:lnTo>
                    <a:pt x="13464" y="2440"/>
                  </a:lnTo>
                  <a:lnTo>
                    <a:pt x="13399" y="2505"/>
                  </a:lnTo>
                  <a:lnTo>
                    <a:pt x="13431" y="2602"/>
                  </a:lnTo>
                  <a:lnTo>
                    <a:pt x="13529" y="2602"/>
                  </a:lnTo>
                  <a:lnTo>
                    <a:pt x="13594" y="2602"/>
                  </a:lnTo>
                  <a:lnTo>
                    <a:pt x="13691" y="2635"/>
                  </a:lnTo>
                  <a:lnTo>
                    <a:pt x="13789" y="2733"/>
                  </a:lnTo>
                  <a:lnTo>
                    <a:pt x="13789" y="2798"/>
                  </a:lnTo>
                  <a:lnTo>
                    <a:pt x="13691" y="2895"/>
                  </a:lnTo>
                  <a:lnTo>
                    <a:pt x="13691" y="3025"/>
                  </a:lnTo>
                  <a:lnTo>
                    <a:pt x="13724" y="3090"/>
                  </a:lnTo>
                  <a:lnTo>
                    <a:pt x="13626" y="3058"/>
                  </a:lnTo>
                  <a:lnTo>
                    <a:pt x="13529" y="2993"/>
                  </a:lnTo>
                  <a:lnTo>
                    <a:pt x="13399" y="3090"/>
                  </a:lnTo>
                  <a:lnTo>
                    <a:pt x="13236" y="3155"/>
                  </a:lnTo>
                  <a:lnTo>
                    <a:pt x="13204" y="3253"/>
                  </a:lnTo>
                  <a:lnTo>
                    <a:pt x="13074" y="3415"/>
                  </a:lnTo>
                  <a:lnTo>
                    <a:pt x="12976" y="3448"/>
                  </a:lnTo>
                  <a:lnTo>
                    <a:pt x="12813" y="3708"/>
                  </a:lnTo>
                  <a:lnTo>
                    <a:pt x="12781" y="3806"/>
                  </a:lnTo>
                  <a:lnTo>
                    <a:pt x="12813" y="3871"/>
                  </a:lnTo>
                  <a:lnTo>
                    <a:pt x="12748" y="4066"/>
                  </a:lnTo>
                  <a:lnTo>
                    <a:pt x="12618" y="4293"/>
                  </a:lnTo>
                  <a:lnTo>
                    <a:pt x="12618" y="4391"/>
                  </a:lnTo>
                  <a:lnTo>
                    <a:pt x="12748" y="4424"/>
                  </a:lnTo>
                  <a:lnTo>
                    <a:pt x="12651" y="4684"/>
                  </a:lnTo>
                  <a:lnTo>
                    <a:pt x="12586" y="4911"/>
                  </a:lnTo>
                  <a:lnTo>
                    <a:pt x="12521" y="5074"/>
                  </a:lnTo>
                  <a:lnTo>
                    <a:pt x="12391" y="5106"/>
                  </a:lnTo>
                  <a:lnTo>
                    <a:pt x="12293" y="5074"/>
                  </a:lnTo>
                  <a:lnTo>
                    <a:pt x="12196" y="5041"/>
                  </a:lnTo>
                  <a:lnTo>
                    <a:pt x="12261" y="5302"/>
                  </a:lnTo>
                  <a:lnTo>
                    <a:pt x="12261" y="5432"/>
                  </a:lnTo>
                  <a:lnTo>
                    <a:pt x="12261" y="5594"/>
                  </a:lnTo>
                  <a:lnTo>
                    <a:pt x="12131" y="5594"/>
                  </a:lnTo>
                  <a:lnTo>
                    <a:pt x="12163" y="5724"/>
                  </a:lnTo>
                  <a:lnTo>
                    <a:pt x="12131" y="5854"/>
                  </a:lnTo>
                  <a:lnTo>
                    <a:pt x="12163" y="5952"/>
                  </a:lnTo>
                  <a:lnTo>
                    <a:pt x="12098" y="6115"/>
                  </a:lnTo>
                  <a:lnTo>
                    <a:pt x="12065" y="6147"/>
                  </a:lnTo>
                  <a:lnTo>
                    <a:pt x="12000" y="6115"/>
                  </a:lnTo>
                  <a:lnTo>
                    <a:pt x="12000" y="6212"/>
                  </a:lnTo>
                  <a:lnTo>
                    <a:pt x="12000" y="6245"/>
                  </a:lnTo>
                  <a:lnTo>
                    <a:pt x="11968" y="6245"/>
                  </a:lnTo>
                  <a:lnTo>
                    <a:pt x="11935" y="6212"/>
                  </a:lnTo>
                  <a:lnTo>
                    <a:pt x="11935" y="6147"/>
                  </a:lnTo>
                  <a:lnTo>
                    <a:pt x="11935" y="6115"/>
                  </a:lnTo>
                  <a:lnTo>
                    <a:pt x="11903" y="6050"/>
                  </a:lnTo>
                  <a:lnTo>
                    <a:pt x="11838" y="5919"/>
                  </a:lnTo>
                  <a:lnTo>
                    <a:pt x="11805" y="5692"/>
                  </a:lnTo>
                  <a:lnTo>
                    <a:pt x="11773" y="5627"/>
                  </a:lnTo>
                  <a:lnTo>
                    <a:pt x="11773" y="5529"/>
                  </a:lnTo>
                  <a:lnTo>
                    <a:pt x="11740" y="5399"/>
                  </a:lnTo>
                  <a:lnTo>
                    <a:pt x="11708" y="5334"/>
                  </a:lnTo>
                  <a:lnTo>
                    <a:pt x="11675" y="5269"/>
                  </a:lnTo>
                  <a:lnTo>
                    <a:pt x="11610" y="5302"/>
                  </a:lnTo>
                  <a:lnTo>
                    <a:pt x="11545" y="5237"/>
                  </a:lnTo>
                  <a:lnTo>
                    <a:pt x="11480" y="5269"/>
                  </a:lnTo>
                  <a:lnTo>
                    <a:pt x="11513" y="5334"/>
                  </a:lnTo>
                  <a:lnTo>
                    <a:pt x="11480" y="5367"/>
                  </a:lnTo>
                  <a:lnTo>
                    <a:pt x="11480" y="5432"/>
                  </a:lnTo>
                  <a:lnTo>
                    <a:pt x="11448" y="5497"/>
                  </a:lnTo>
                  <a:lnTo>
                    <a:pt x="11480" y="5529"/>
                  </a:lnTo>
                  <a:lnTo>
                    <a:pt x="11448" y="5594"/>
                  </a:lnTo>
                  <a:lnTo>
                    <a:pt x="11415" y="5594"/>
                  </a:lnTo>
                  <a:lnTo>
                    <a:pt x="11350" y="5497"/>
                  </a:lnTo>
                  <a:lnTo>
                    <a:pt x="11252" y="5432"/>
                  </a:lnTo>
                  <a:lnTo>
                    <a:pt x="11252" y="5367"/>
                  </a:lnTo>
                  <a:lnTo>
                    <a:pt x="11187" y="5334"/>
                  </a:lnTo>
                  <a:lnTo>
                    <a:pt x="11155" y="5204"/>
                  </a:lnTo>
                  <a:lnTo>
                    <a:pt x="11155" y="5172"/>
                  </a:lnTo>
                  <a:lnTo>
                    <a:pt x="11187" y="5139"/>
                  </a:lnTo>
                  <a:lnTo>
                    <a:pt x="11187" y="5074"/>
                  </a:lnTo>
                  <a:lnTo>
                    <a:pt x="11285" y="5009"/>
                  </a:lnTo>
                  <a:lnTo>
                    <a:pt x="11318" y="5041"/>
                  </a:lnTo>
                  <a:lnTo>
                    <a:pt x="11383" y="5041"/>
                  </a:lnTo>
                  <a:lnTo>
                    <a:pt x="11415" y="4976"/>
                  </a:lnTo>
                  <a:lnTo>
                    <a:pt x="11415" y="4911"/>
                  </a:lnTo>
                  <a:lnTo>
                    <a:pt x="11480" y="4879"/>
                  </a:lnTo>
                  <a:lnTo>
                    <a:pt x="11545" y="4716"/>
                  </a:lnTo>
                  <a:lnTo>
                    <a:pt x="11578" y="4619"/>
                  </a:lnTo>
                  <a:lnTo>
                    <a:pt x="11610" y="4489"/>
                  </a:lnTo>
                  <a:lnTo>
                    <a:pt x="11578" y="4489"/>
                  </a:lnTo>
                  <a:lnTo>
                    <a:pt x="11480" y="4391"/>
                  </a:lnTo>
                  <a:lnTo>
                    <a:pt x="11415" y="4391"/>
                  </a:lnTo>
                  <a:lnTo>
                    <a:pt x="11383" y="4391"/>
                  </a:lnTo>
                  <a:lnTo>
                    <a:pt x="11318" y="4391"/>
                  </a:lnTo>
                  <a:lnTo>
                    <a:pt x="11155" y="4391"/>
                  </a:lnTo>
                  <a:lnTo>
                    <a:pt x="10992" y="4391"/>
                  </a:lnTo>
                  <a:lnTo>
                    <a:pt x="10797" y="4391"/>
                  </a:lnTo>
                  <a:lnTo>
                    <a:pt x="10667" y="4391"/>
                  </a:lnTo>
                  <a:lnTo>
                    <a:pt x="10570" y="4359"/>
                  </a:lnTo>
                  <a:lnTo>
                    <a:pt x="10472" y="4359"/>
                  </a:lnTo>
                  <a:lnTo>
                    <a:pt x="10374" y="4326"/>
                  </a:lnTo>
                  <a:lnTo>
                    <a:pt x="10374" y="4261"/>
                  </a:lnTo>
                  <a:lnTo>
                    <a:pt x="10342" y="4163"/>
                  </a:lnTo>
                  <a:lnTo>
                    <a:pt x="10342" y="4098"/>
                  </a:lnTo>
                  <a:lnTo>
                    <a:pt x="10309" y="3968"/>
                  </a:lnTo>
                  <a:lnTo>
                    <a:pt x="10244" y="3838"/>
                  </a:lnTo>
                  <a:lnTo>
                    <a:pt x="10179" y="3871"/>
                  </a:lnTo>
                  <a:lnTo>
                    <a:pt x="10179" y="3903"/>
                  </a:lnTo>
                  <a:lnTo>
                    <a:pt x="10082" y="3871"/>
                  </a:lnTo>
                  <a:lnTo>
                    <a:pt x="10049" y="3806"/>
                  </a:lnTo>
                  <a:lnTo>
                    <a:pt x="9984" y="3741"/>
                  </a:lnTo>
                  <a:lnTo>
                    <a:pt x="9919" y="3741"/>
                  </a:lnTo>
                  <a:lnTo>
                    <a:pt x="9919" y="3806"/>
                  </a:lnTo>
                  <a:lnTo>
                    <a:pt x="9984" y="3871"/>
                  </a:lnTo>
                  <a:lnTo>
                    <a:pt x="9919" y="3871"/>
                  </a:lnTo>
                  <a:lnTo>
                    <a:pt x="9822" y="3871"/>
                  </a:lnTo>
                  <a:lnTo>
                    <a:pt x="9757" y="3773"/>
                  </a:lnTo>
                  <a:lnTo>
                    <a:pt x="9757" y="3708"/>
                  </a:lnTo>
                  <a:lnTo>
                    <a:pt x="9692" y="3643"/>
                  </a:lnTo>
                  <a:lnTo>
                    <a:pt x="9659" y="3578"/>
                  </a:lnTo>
                  <a:lnTo>
                    <a:pt x="9626" y="3643"/>
                  </a:lnTo>
                  <a:lnTo>
                    <a:pt x="9594" y="3676"/>
                  </a:lnTo>
                  <a:lnTo>
                    <a:pt x="9594" y="3741"/>
                  </a:lnTo>
                  <a:lnTo>
                    <a:pt x="9626" y="3773"/>
                  </a:lnTo>
                  <a:lnTo>
                    <a:pt x="9594" y="3903"/>
                  </a:lnTo>
                  <a:lnTo>
                    <a:pt x="9496" y="4001"/>
                  </a:lnTo>
                  <a:lnTo>
                    <a:pt x="9464" y="4131"/>
                  </a:lnTo>
                  <a:lnTo>
                    <a:pt x="9724" y="4196"/>
                  </a:lnTo>
                  <a:lnTo>
                    <a:pt x="9789" y="4163"/>
                  </a:lnTo>
                  <a:lnTo>
                    <a:pt x="9919" y="4163"/>
                  </a:lnTo>
                  <a:lnTo>
                    <a:pt x="9919" y="4228"/>
                  </a:lnTo>
                  <a:lnTo>
                    <a:pt x="9919" y="4359"/>
                  </a:lnTo>
                  <a:lnTo>
                    <a:pt x="9854" y="4424"/>
                  </a:lnTo>
                  <a:lnTo>
                    <a:pt x="9822" y="4391"/>
                  </a:lnTo>
                  <a:lnTo>
                    <a:pt x="9724" y="4424"/>
                  </a:lnTo>
                  <a:lnTo>
                    <a:pt x="9692" y="4554"/>
                  </a:lnTo>
                  <a:lnTo>
                    <a:pt x="9594" y="4586"/>
                  </a:lnTo>
                  <a:lnTo>
                    <a:pt x="9594" y="4781"/>
                  </a:lnTo>
                  <a:lnTo>
                    <a:pt x="9692" y="4911"/>
                  </a:lnTo>
                  <a:lnTo>
                    <a:pt x="9822" y="4944"/>
                  </a:lnTo>
                  <a:lnTo>
                    <a:pt x="9952" y="5106"/>
                  </a:lnTo>
                  <a:lnTo>
                    <a:pt x="9952" y="5269"/>
                  </a:lnTo>
                  <a:lnTo>
                    <a:pt x="9984" y="5399"/>
                  </a:lnTo>
                  <a:lnTo>
                    <a:pt x="9984" y="5497"/>
                  </a:lnTo>
                  <a:lnTo>
                    <a:pt x="10017" y="5627"/>
                  </a:lnTo>
                  <a:lnTo>
                    <a:pt x="10147" y="5822"/>
                  </a:lnTo>
                  <a:lnTo>
                    <a:pt x="10147" y="5985"/>
                  </a:lnTo>
                  <a:lnTo>
                    <a:pt x="10179" y="6050"/>
                  </a:lnTo>
                  <a:lnTo>
                    <a:pt x="10212" y="6212"/>
                  </a:lnTo>
                  <a:lnTo>
                    <a:pt x="10179" y="6212"/>
                  </a:lnTo>
                  <a:lnTo>
                    <a:pt x="10244" y="6342"/>
                  </a:lnTo>
                  <a:lnTo>
                    <a:pt x="10179" y="6407"/>
                  </a:lnTo>
                  <a:lnTo>
                    <a:pt x="10114" y="6342"/>
                  </a:lnTo>
                  <a:lnTo>
                    <a:pt x="10114" y="6375"/>
                  </a:lnTo>
                  <a:lnTo>
                    <a:pt x="10049" y="6375"/>
                  </a:lnTo>
                  <a:lnTo>
                    <a:pt x="10017" y="6245"/>
                  </a:lnTo>
                  <a:lnTo>
                    <a:pt x="9984" y="6180"/>
                  </a:lnTo>
                  <a:lnTo>
                    <a:pt x="9984" y="6245"/>
                  </a:lnTo>
                  <a:lnTo>
                    <a:pt x="9952" y="6277"/>
                  </a:lnTo>
                  <a:lnTo>
                    <a:pt x="9952" y="6277"/>
                  </a:lnTo>
                  <a:lnTo>
                    <a:pt x="9919" y="6310"/>
                  </a:lnTo>
                  <a:lnTo>
                    <a:pt x="9854" y="6310"/>
                  </a:lnTo>
                  <a:lnTo>
                    <a:pt x="9854" y="6310"/>
                  </a:lnTo>
                  <a:lnTo>
                    <a:pt x="9757" y="6277"/>
                  </a:lnTo>
                  <a:lnTo>
                    <a:pt x="9757" y="6147"/>
                  </a:lnTo>
                  <a:lnTo>
                    <a:pt x="9757" y="6082"/>
                  </a:lnTo>
                  <a:lnTo>
                    <a:pt x="9692" y="6017"/>
                  </a:lnTo>
                  <a:lnTo>
                    <a:pt x="9594" y="6017"/>
                  </a:lnTo>
                  <a:lnTo>
                    <a:pt x="9626" y="6050"/>
                  </a:lnTo>
                  <a:lnTo>
                    <a:pt x="9659" y="6050"/>
                  </a:lnTo>
                  <a:lnTo>
                    <a:pt x="9724" y="6115"/>
                  </a:lnTo>
                  <a:lnTo>
                    <a:pt x="9692" y="6147"/>
                  </a:lnTo>
                  <a:lnTo>
                    <a:pt x="9659" y="6212"/>
                  </a:lnTo>
                  <a:lnTo>
                    <a:pt x="9659" y="6277"/>
                  </a:lnTo>
                  <a:lnTo>
                    <a:pt x="9561" y="6342"/>
                  </a:lnTo>
                  <a:lnTo>
                    <a:pt x="9269" y="6472"/>
                  </a:lnTo>
                  <a:lnTo>
                    <a:pt x="9204" y="6505"/>
                  </a:lnTo>
                  <a:lnTo>
                    <a:pt x="9204" y="6602"/>
                  </a:lnTo>
                  <a:lnTo>
                    <a:pt x="9139" y="6700"/>
                  </a:lnTo>
                  <a:lnTo>
                    <a:pt x="9171" y="6765"/>
                  </a:lnTo>
                  <a:lnTo>
                    <a:pt x="9204" y="6863"/>
                  </a:lnTo>
                  <a:lnTo>
                    <a:pt x="9204" y="6895"/>
                  </a:lnTo>
                  <a:lnTo>
                    <a:pt x="9236" y="6895"/>
                  </a:lnTo>
                  <a:lnTo>
                    <a:pt x="9139" y="6993"/>
                  </a:lnTo>
                  <a:lnTo>
                    <a:pt x="9106" y="7090"/>
                  </a:lnTo>
                  <a:lnTo>
                    <a:pt x="9041" y="7090"/>
                  </a:lnTo>
                  <a:lnTo>
                    <a:pt x="9074" y="7155"/>
                  </a:lnTo>
                  <a:lnTo>
                    <a:pt x="8911" y="7285"/>
                  </a:lnTo>
                  <a:lnTo>
                    <a:pt x="8879" y="7350"/>
                  </a:lnTo>
                  <a:lnTo>
                    <a:pt x="8618" y="7480"/>
                  </a:lnTo>
                  <a:lnTo>
                    <a:pt x="8586" y="7448"/>
                  </a:lnTo>
                  <a:lnTo>
                    <a:pt x="8586" y="7415"/>
                  </a:lnTo>
                  <a:lnTo>
                    <a:pt x="8586" y="7383"/>
                  </a:lnTo>
                  <a:lnTo>
                    <a:pt x="8521" y="7383"/>
                  </a:lnTo>
                  <a:lnTo>
                    <a:pt x="8456" y="7448"/>
                  </a:lnTo>
                  <a:lnTo>
                    <a:pt x="8391" y="7448"/>
                  </a:lnTo>
                  <a:lnTo>
                    <a:pt x="8391" y="7578"/>
                  </a:lnTo>
                  <a:lnTo>
                    <a:pt x="8456" y="7545"/>
                  </a:lnTo>
                  <a:lnTo>
                    <a:pt x="8488" y="7513"/>
                  </a:lnTo>
                  <a:lnTo>
                    <a:pt x="8521" y="7545"/>
                  </a:lnTo>
                  <a:lnTo>
                    <a:pt x="8196" y="7838"/>
                  </a:lnTo>
                  <a:lnTo>
                    <a:pt x="8098" y="8066"/>
                  </a:lnTo>
                  <a:lnTo>
                    <a:pt x="7675" y="8423"/>
                  </a:lnTo>
                  <a:lnTo>
                    <a:pt x="7610" y="8554"/>
                  </a:lnTo>
                  <a:lnTo>
                    <a:pt x="7513" y="8651"/>
                  </a:lnTo>
                  <a:lnTo>
                    <a:pt x="7318" y="8716"/>
                  </a:lnTo>
                  <a:lnTo>
                    <a:pt x="7188" y="8846"/>
                  </a:lnTo>
                  <a:lnTo>
                    <a:pt x="7155" y="8944"/>
                  </a:lnTo>
                  <a:lnTo>
                    <a:pt x="7188" y="9041"/>
                  </a:lnTo>
                  <a:lnTo>
                    <a:pt x="7090" y="9171"/>
                  </a:lnTo>
                  <a:lnTo>
                    <a:pt x="6992" y="9236"/>
                  </a:lnTo>
                  <a:lnTo>
                    <a:pt x="6765" y="9204"/>
                  </a:lnTo>
                  <a:lnTo>
                    <a:pt x="6667" y="9301"/>
                  </a:lnTo>
                  <a:lnTo>
                    <a:pt x="6667" y="9399"/>
                  </a:lnTo>
                  <a:lnTo>
                    <a:pt x="6537" y="9562"/>
                  </a:lnTo>
                  <a:lnTo>
                    <a:pt x="6472" y="9562"/>
                  </a:lnTo>
                  <a:lnTo>
                    <a:pt x="6407" y="9497"/>
                  </a:lnTo>
                  <a:lnTo>
                    <a:pt x="6375" y="9497"/>
                  </a:lnTo>
                  <a:lnTo>
                    <a:pt x="6212" y="9659"/>
                  </a:lnTo>
                  <a:lnTo>
                    <a:pt x="6147" y="9724"/>
                  </a:lnTo>
                  <a:lnTo>
                    <a:pt x="6179" y="9919"/>
                  </a:lnTo>
                  <a:lnTo>
                    <a:pt x="6244" y="10147"/>
                  </a:lnTo>
                  <a:lnTo>
                    <a:pt x="6179" y="10245"/>
                  </a:lnTo>
                  <a:lnTo>
                    <a:pt x="6179" y="10375"/>
                  </a:lnTo>
                  <a:lnTo>
                    <a:pt x="6179" y="10765"/>
                  </a:lnTo>
                  <a:lnTo>
                    <a:pt x="6309" y="10797"/>
                  </a:lnTo>
                  <a:lnTo>
                    <a:pt x="6342" y="11058"/>
                  </a:lnTo>
                  <a:lnTo>
                    <a:pt x="6212" y="11383"/>
                  </a:lnTo>
                  <a:lnTo>
                    <a:pt x="6082" y="11610"/>
                  </a:lnTo>
                  <a:lnTo>
                    <a:pt x="6082" y="11773"/>
                  </a:lnTo>
                  <a:lnTo>
                    <a:pt x="6147" y="11871"/>
                  </a:lnTo>
                  <a:lnTo>
                    <a:pt x="6179" y="12261"/>
                  </a:lnTo>
                  <a:lnTo>
                    <a:pt x="6179" y="12391"/>
                  </a:lnTo>
                  <a:lnTo>
                    <a:pt x="6082" y="12423"/>
                  </a:lnTo>
                  <a:lnTo>
                    <a:pt x="6049" y="12391"/>
                  </a:lnTo>
                  <a:lnTo>
                    <a:pt x="5919" y="12423"/>
                  </a:lnTo>
                  <a:lnTo>
                    <a:pt x="5854" y="12521"/>
                  </a:lnTo>
                  <a:lnTo>
                    <a:pt x="5887" y="12553"/>
                  </a:lnTo>
                  <a:lnTo>
                    <a:pt x="5757" y="12716"/>
                  </a:lnTo>
                  <a:lnTo>
                    <a:pt x="5692" y="12781"/>
                  </a:lnTo>
                  <a:lnTo>
                    <a:pt x="5724" y="12846"/>
                  </a:lnTo>
                  <a:lnTo>
                    <a:pt x="5887" y="12911"/>
                  </a:lnTo>
                  <a:lnTo>
                    <a:pt x="5887" y="12944"/>
                  </a:lnTo>
                  <a:lnTo>
                    <a:pt x="5919" y="12976"/>
                  </a:lnTo>
                  <a:lnTo>
                    <a:pt x="5887" y="12944"/>
                  </a:lnTo>
                  <a:lnTo>
                    <a:pt x="5822" y="12911"/>
                  </a:lnTo>
                  <a:lnTo>
                    <a:pt x="5594" y="12976"/>
                  </a:lnTo>
                  <a:lnTo>
                    <a:pt x="5562" y="12976"/>
                  </a:lnTo>
                  <a:lnTo>
                    <a:pt x="5399" y="13074"/>
                  </a:lnTo>
                  <a:lnTo>
                    <a:pt x="5334" y="13139"/>
                  </a:lnTo>
                  <a:lnTo>
                    <a:pt x="5334" y="13204"/>
                  </a:lnTo>
                  <a:lnTo>
                    <a:pt x="5301" y="13236"/>
                  </a:lnTo>
                  <a:lnTo>
                    <a:pt x="5334" y="13269"/>
                  </a:lnTo>
                  <a:lnTo>
                    <a:pt x="5269" y="13399"/>
                  </a:lnTo>
                  <a:lnTo>
                    <a:pt x="5074" y="13497"/>
                  </a:lnTo>
                  <a:lnTo>
                    <a:pt x="4944" y="13497"/>
                  </a:lnTo>
                  <a:lnTo>
                    <a:pt x="4781" y="13399"/>
                  </a:lnTo>
                  <a:lnTo>
                    <a:pt x="4618" y="13204"/>
                  </a:lnTo>
                  <a:lnTo>
                    <a:pt x="4456" y="12846"/>
                  </a:lnTo>
                  <a:lnTo>
                    <a:pt x="4456" y="12651"/>
                  </a:lnTo>
                  <a:lnTo>
                    <a:pt x="4391" y="12456"/>
                  </a:lnTo>
                  <a:lnTo>
                    <a:pt x="4293" y="12261"/>
                  </a:lnTo>
                  <a:lnTo>
                    <a:pt x="4293" y="12163"/>
                  </a:lnTo>
                  <a:lnTo>
                    <a:pt x="4228" y="12163"/>
                  </a:lnTo>
                  <a:lnTo>
                    <a:pt x="4196" y="12033"/>
                  </a:lnTo>
                  <a:lnTo>
                    <a:pt x="4163" y="11871"/>
                  </a:lnTo>
                  <a:lnTo>
                    <a:pt x="4001" y="11675"/>
                  </a:lnTo>
                  <a:lnTo>
                    <a:pt x="3903" y="11545"/>
                  </a:lnTo>
                  <a:lnTo>
                    <a:pt x="3871" y="11545"/>
                  </a:lnTo>
                  <a:lnTo>
                    <a:pt x="3740" y="11415"/>
                  </a:lnTo>
                  <a:lnTo>
                    <a:pt x="3675" y="11285"/>
                  </a:lnTo>
                  <a:lnTo>
                    <a:pt x="3643" y="11253"/>
                  </a:lnTo>
                  <a:lnTo>
                    <a:pt x="3610" y="11025"/>
                  </a:lnTo>
                  <a:lnTo>
                    <a:pt x="3578" y="10960"/>
                  </a:lnTo>
                  <a:lnTo>
                    <a:pt x="3480" y="10732"/>
                  </a:lnTo>
                  <a:lnTo>
                    <a:pt x="3448" y="10570"/>
                  </a:lnTo>
                  <a:lnTo>
                    <a:pt x="3415" y="10472"/>
                  </a:lnTo>
                  <a:lnTo>
                    <a:pt x="3350" y="10375"/>
                  </a:lnTo>
                  <a:lnTo>
                    <a:pt x="3350" y="10212"/>
                  </a:lnTo>
                  <a:lnTo>
                    <a:pt x="3318" y="10212"/>
                  </a:lnTo>
                  <a:lnTo>
                    <a:pt x="3188" y="10049"/>
                  </a:lnTo>
                  <a:lnTo>
                    <a:pt x="3188" y="9984"/>
                  </a:lnTo>
                  <a:lnTo>
                    <a:pt x="3155" y="9984"/>
                  </a:lnTo>
                  <a:lnTo>
                    <a:pt x="3025" y="9789"/>
                  </a:lnTo>
                  <a:lnTo>
                    <a:pt x="3025" y="9724"/>
                  </a:lnTo>
                  <a:lnTo>
                    <a:pt x="2960" y="9692"/>
                  </a:lnTo>
                  <a:lnTo>
                    <a:pt x="2927" y="9529"/>
                  </a:lnTo>
                  <a:lnTo>
                    <a:pt x="2862" y="9464"/>
                  </a:lnTo>
                  <a:lnTo>
                    <a:pt x="2765" y="9269"/>
                  </a:lnTo>
                  <a:lnTo>
                    <a:pt x="2765" y="8976"/>
                  </a:lnTo>
                  <a:lnTo>
                    <a:pt x="2570" y="8586"/>
                  </a:lnTo>
                  <a:lnTo>
                    <a:pt x="2570" y="8456"/>
                  </a:lnTo>
                  <a:lnTo>
                    <a:pt x="2472" y="8293"/>
                  </a:lnTo>
                  <a:lnTo>
                    <a:pt x="2570" y="8293"/>
                  </a:lnTo>
                  <a:lnTo>
                    <a:pt x="2440" y="8098"/>
                  </a:lnTo>
                  <a:lnTo>
                    <a:pt x="2440" y="8001"/>
                  </a:lnTo>
                  <a:lnTo>
                    <a:pt x="2505" y="8001"/>
                  </a:lnTo>
                  <a:lnTo>
                    <a:pt x="2440" y="7936"/>
                  </a:lnTo>
                  <a:lnTo>
                    <a:pt x="2440" y="7838"/>
                  </a:lnTo>
                  <a:lnTo>
                    <a:pt x="2277" y="7578"/>
                  </a:lnTo>
                  <a:lnTo>
                    <a:pt x="2277" y="7383"/>
                  </a:lnTo>
                  <a:lnTo>
                    <a:pt x="2375" y="7350"/>
                  </a:lnTo>
                  <a:lnTo>
                    <a:pt x="2277" y="7318"/>
                  </a:lnTo>
                  <a:lnTo>
                    <a:pt x="2277" y="7220"/>
                  </a:lnTo>
                  <a:lnTo>
                    <a:pt x="2342" y="7123"/>
                  </a:lnTo>
                  <a:lnTo>
                    <a:pt x="2310" y="6960"/>
                  </a:lnTo>
                  <a:lnTo>
                    <a:pt x="2277" y="6830"/>
                  </a:lnTo>
                  <a:lnTo>
                    <a:pt x="2212" y="6797"/>
                  </a:lnTo>
                  <a:lnTo>
                    <a:pt x="2179" y="6570"/>
                  </a:lnTo>
                  <a:lnTo>
                    <a:pt x="2277" y="6505"/>
                  </a:lnTo>
                  <a:lnTo>
                    <a:pt x="2310" y="6440"/>
                  </a:lnTo>
                  <a:lnTo>
                    <a:pt x="2407" y="6440"/>
                  </a:lnTo>
                  <a:lnTo>
                    <a:pt x="2310" y="6407"/>
                  </a:lnTo>
                  <a:lnTo>
                    <a:pt x="2212" y="6440"/>
                  </a:lnTo>
                  <a:lnTo>
                    <a:pt x="2147" y="6440"/>
                  </a:lnTo>
                  <a:lnTo>
                    <a:pt x="2147" y="6342"/>
                  </a:lnTo>
                  <a:lnTo>
                    <a:pt x="2114" y="6245"/>
                  </a:lnTo>
                  <a:lnTo>
                    <a:pt x="2114" y="6147"/>
                  </a:lnTo>
                  <a:lnTo>
                    <a:pt x="2147" y="6147"/>
                  </a:lnTo>
                  <a:lnTo>
                    <a:pt x="2212" y="6147"/>
                  </a:lnTo>
                  <a:lnTo>
                    <a:pt x="2277" y="6082"/>
                  </a:lnTo>
                  <a:lnTo>
                    <a:pt x="2342" y="6017"/>
                  </a:lnTo>
                  <a:lnTo>
                    <a:pt x="2245" y="6050"/>
                  </a:lnTo>
                  <a:lnTo>
                    <a:pt x="2179" y="6050"/>
                  </a:lnTo>
                  <a:lnTo>
                    <a:pt x="2082" y="6050"/>
                  </a:lnTo>
                  <a:lnTo>
                    <a:pt x="2017" y="5985"/>
                  </a:lnTo>
                  <a:lnTo>
                    <a:pt x="2017" y="6017"/>
                  </a:lnTo>
                  <a:lnTo>
                    <a:pt x="2017" y="6115"/>
                  </a:lnTo>
                  <a:lnTo>
                    <a:pt x="1952" y="6310"/>
                  </a:lnTo>
                  <a:lnTo>
                    <a:pt x="2017" y="6407"/>
                  </a:lnTo>
                  <a:lnTo>
                    <a:pt x="2017" y="6570"/>
                  </a:lnTo>
                  <a:lnTo>
                    <a:pt x="1919" y="6667"/>
                  </a:lnTo>
                  <a:lnTo>
                    <a:pt x="1919" y="6700"/>
                  </a:lnTo>
                  <a:lnTo>
                    <a:pt x="1757" y="6797"/>
                  </a:lnTo>
                  <a:lnTo>
                    <a:pt x="1497" y="6960"/>
                  </a:lnTo>
                  <a:lnTo>
                    <a:pt x="1367" y="6993"/>
                  </a:lnTo>
                  <a:lnTo>
                    <a:pt x="1204" y="6960"/>
                  </a:lnTo>
                  <a:lnTo>
                    <a:pt x="814" y="6667"/>
                  </a:lnTo>
                  <a:lnTo>
                    <a:pt x="684" y="6440"/>
                  </a:lnTo>
                  <a:lnTo>
                    <a:pt x="684" y="6407"/>
                  </a:lnTo>
                  <a:lnTo>
                    <a:pt x="619" y="6407"/>
                  </a:lnTo>
                  <a:lnTo>
                    <a:pt x="554" y="6375"/>
                  </a:lnTo>
                  <a:lnTo>
                    <a:pt x="358" y="6180"/>
                  </a:lnTo>
                  <a:lnTo>
                    <a:pt x="326" y="6115"/>
                  </a:lnTo>
                  <a:lnTo>
                    <a:pt x="358" y="6050"/>
                  </a:lnTo>
                  <a:lnTo>
                    <a:pt x="391" y="6050"/>
                  </a:lnTo>
                  <a:lnTo>
                    <a:pt x="423" y="6082"/>
                  </a:lnTo>
                  <a:lnTo>
                    <a:pt x="488" y="6050"/>
                  </a:lnTo>
                  <a:lnTo>
                    <a:pt x="488" y="6180"/>
                  </a:lnTo>
                  <a:lnTo>
                    <a:pt x="554" y="6180"/>
                  </a:lnTo>
                  <a:lnTo>
                    <a:pt x="619" y="6115"/>
                  </a:lnTo>
                  <a:lnTo>
                    <a:pt x="651" y="6115"/>
                  </a:lnTo>
                  <a:lnTo>
                    <a:pt x="716" y="6147"/>
                  </a:lnTo>
                  <a:lnTo>
                    <a:pt x="716" y="6115"/>
                  </a:lnTo>
                  <a:lnTo>
                    <a:pt x="911" y="5952"/>
                  </a:lnTo>
                  <a:lnTo>
                    <a:pt x="976" y="5952"/>
                  </a:lnTo>
                  <a:lnTo>
                    <a:pt x="1074" y="5822"/>
                  </a:lnTo>
                  <a:lnTo>
                    <a:pt x="1106" y="5822"/>
                  </a:lnTo>
                  <a:lnTo>
                    <a:pt x="1139" y="5724"/>
                  </a:lnTo>
                  <a:lnTo>
                    <a:pt x="1041" y="5724"/>
                  </a:lnTo>
                  <a:lnTo>
                    <a:pt x="1009" y="5692"/>
                  </a:lnTo>
                  <a:lnTo>
                    <a:pt x="1041" y="5724"/>
                  </a:lnTo>
                  <a:lnTo>
                    <a:pt x="1009" y="5789"/>
                  </a:lnTo>
                  <a:lnTo>
                    <a:pt x="814" y="5854"/>
                  </a:lnTo>
                  <a:lnTo>
                    <a:pt x="716" y="5854"/>
                  </a:lnTo>
                  <a:lnTo>
                    <a:pt x="619" y="5887"/>
                  </a:lnTo>
                  <a:lnTo>
                    <a:pt x="293" y="5789"/>
                  </a:lnTo>
                  <a:lnTo>
                    <a:pt x="131" y="5627"/>
                  </a:lnTo>
                  <a:lnTo>
                    <a:pt x="66" y="5594"/>
                  </a:lnTo>
                  <a:lnTo>
                    <a:pt x="66" y="5497"/>
                  </a:lnTo>
                  <a:lnTo>
                    <a:pt x="163" y="5367"/>
                  </a:lnTo>
                  <a:lnTo>
                    <a:pt x="293" y="5302"/>
                  </a:lnTo>
                  <a:lnTo>
                    <a:pt x="131" y="5334"/>
                  </a:lnTo>
                  <a:lnTo>
                    <a:pt x="1" y="5432"/>
                  </a:lnTo>
                  <a:lnTo>
                    <a:pt x="1" y="5302"/>
                  </a:lnTo>
                  <a:lnTo>
                    <a:pt x="98" y="5237"/>
                  </a:lnTo>
                  <a:lnTo>
                    <a:pt x="196" y="5204"/>
                  </a:lnTo>
                  <a:lnTo>
                    <a:pt x="228" y="5074"/>
                  </a:lnTo>
                  <a:lnTo>
                    <a:pt x="293" y="5106"/>
                  </a:lnTo>
                  <a:lnTo>
                    <a:pt x="391" y="5041"/>
                  </a:lnTo>
                  <a:lnTo>
                    <a:pt x="716" y="5074"/>
                  </a:lnTo>
                  <a:lnTo>
                    <a:pt x="911" y="5009"/>
                  </a:lnTo>
                  <a:lnTo>
                    <a:pt x="944" y="4944"/>
                  </a:lnTo>
                  <a:lnTo>
                    <a:pt x="1074" y="4911"/>
                  </a:lnTo>
                  <a:lnTo>
                    <a:pt x="1009" y="5009"/>
                  </a:lnTo>
                  <a:lnTo>
                    <a:pt x="1074" y="5041"/>
                  </a:lnTo>
                  <a:lnTo>
                    <a:pt x="1171" y="4976"/>
                  </a:lnTo>
                  <a:lnTo>
                    <a:pt x="1269" y="4944"/>
                  </a:lnTo>
                  <a:lnTo>
                    <a:pt x="1236" y="4911"/>
                  </a:lnTo>
                  <a:lnTo>
                    <a:pt x="1236" y="4846"/>
                  </a:lnTo>
                  <a:lnTo>
                    <a:pt x="1139" y="4521"/>
                  </a:lnTo>
                  <a:lnTo>
                    <a:pt x="1041" y="4391"/>
                  </a:lnTo>
                  <a:lnTo>
                    <a:pt x="1074" y="4326"/>
                  </a:lnTo>
                  <a:lnTo>
                    <a:pt x="1009" y="4261"/>
                  </a:lnTo>
                  <a:lnTo>
                    <a:pt x="911" y="4293"/>
                  </a:lnTo>
                  <a:lnTo>
                    <a:pt x="749" y="4163"/>
                  </a:lnTo>
                  <a:lnTo>
                    <a:pt x="716" y="4001"/>
                  </a:lnTo>
                  <a:lnTo>
                    <a:pt x="716" y="3871"/>
                  </a:lnTo>
                  <a:lnTo>
                    <a:pt x="651" y="3708"/>
                  </a:lnTo>
                  <a:lnTo>
                    <a:pt x="554" y="3708"/>
                  </a:lnTo>
                  <a:lnTo>
                    <a:pt x="521" y="3741"/>
                  </a:lnTo>
                  <a:lnTo>
                    <a:pt x="391" y="3708"/>
                  </a:lnTo>
                  <a:lnTo>
                    <a:pt x="293" y="3708"/>
                  </a:lnTo>
                  <a:lnTo>
                    <a:pt x="293" y="3578"/>
                  </a:lnTo>
                  <a:lnTo>
                    <a:pt x="391" y="3383"/>
                  </a:lnTo>
                  <a:lnTo>
                    <a:pt x="456" y="3350"/>
                  </a:lnTo>
                  <a:lnTo>
                    <a:pt x="586" y="3188"/>
                  </a:lnTo>
                  <a:lnTo>
                    <a:pt x="619" y="3090"/>
                  </a:lnTo>
                  <a:lnTo>
                    <a:pt x="716" y="3058"/>
                  </a:lnTo>
                  <a:lnTo>
                    <a:pt x="781" y="2993"/>
                  </a:lnTo>
                  <a:lnTo>
                    <a:pt x="879" y="3058"/>
                  </a:lnTo>
                  <a:lnTo>
                    <a:pt x="879" y="3155"/>
                  </a:lnTo>
                  <a:lnTo>
                    <a:pt x="976" y="3155"/>
                  </a:lnTo>
                  <a:lnTo>
                    <a:pt x="1139" y="3058"/>
                  </a:lnTo>
                  <a:lnTo>
                    <a:pt x="1399" y="3058"/>
                  </a:lnTo>
                  <a:lnTo>
                    <a:pt x="1562" y="2863"/>
                  </a:lnTo>
                  <a:lnTo>
                    <a:pt x="1659" y="2570"/>
                  </a:lnTo>
                  <a:lnTo>
                    <a:pt x="1887" y="2407"/>
                  </a:lnTo>
                  <a:lnTo>
                    <a:pt x="1952" y="2310"/>
                  </a:lnTo>
                  <a:lnTo>
                    <a:pt x="1952" y="2147"/>
                  </a:lnTo>
                  <a:lnTo>
                    <a:pt x="2082" y="2017"/>
                  </a:lnTo>
                  <a:lnTo>
                    <a:pt x="2245" y="1920"/>
                  </a:lnTo>
                  <a:lnTo>
                    <a:pt x="2277" y="1789"/>
                  </a:lnTo>
                  <a:lnTo>
                    <a:pt x="2277" y="1724"/>
                  </a:lnTo>
                  <a:lnTo>
                    <a:pt x="2212" y="1659"/>
                  </a:lnTo>
                  <a:lnTo>
                    <a:pt x="2342" y="1497"/>
                  </a:lnTo>
                  <a:lnTo>
                    <a:pt x="2440" y="1432"/>
                  </a:lnTo>
                  <a:lnTo>
                    <a:pt x="2440" y="1334"/>
                  </a:lnTo>
                  <a:lnTo>
                    <a:pt x="2472" y="1074"/>
                  </a:lnTo>
                  <a:lnTo>
                    <a:pt x="2407" y="911"/>
                  </a:lnTo>
                  <a:lnTo>
                    <a:pt x="2407" y="846"/>
                  </a:lnTo>
                  <a:lnTo>
                    <a:pt x="2537" y="716"/>
                  </a:lnTo>
                  <a:lnTo>
                    <a:pt x="2635" y="684"/>
                  </a:lnTo>
                  <a:lnTo>
                    <a:pt x="2732" y="619"/>
                  </a:lnTo>
                  <a:lnTo>
                    <a:pt x="2797" y="619"/>
                  </a:lnTo>
                  <a:lnTo>
                    <a:pt x="2927" y="489"/>
                  </a:lnTo>
                  <a:lnTo>
                    <a:pt x="3058" y="261"/>
                  </a:lnTo>
                  <a:lnTo>
                    <a:pt x="3220" y="131"/>
                  </a:lnTo>
                  <a:lnTo>
                    <a:pt x="3350" y="98"/>
                  </a:lnTo>
                  <a:lnTo>
                    <a:pt x="3415" y="1"/>
                  </a:lnTo>
                  <a:lnTo>
                    <a:pt x="3513" y="1"/>
                  </a:lnTo>
                  <a:lnTo>
                    <a:pt x="3773" y="164"/>
                  </a:lnTo>
                  <a:lnTo>
                    <a:pt x="3903" y="98"/>
                  </a:lnTo>
                  <a:lnTo>
                    <a:pt x="4033" y="164"/>
                  </a:lnTo>
                  <a:lnTo>
                    <a:pt x="4098" y="294"/>
                  </a:lnTo>
                  <a:lnTo>
                    <a:pt x="4228" y="261"/>
                  </a:lnTo>
                  <a:lnTo>
                    <a:pt x="4391" y="391"/>
                  </a:lnTo>
                  <a:close/>
                  <a:moveTo>
                    <a:pt x="9984" y="6375"/>
                  </a:moveTo>
                  <a:lnTo>
                    <a:pt x="9984" y="6472"/>
                  </a:lnTo>
                  <a:lnTo>
                    <a:pt x="10017" y="6440"/>
                  </a:lnTo>
                  <a:close/>
                  <a:moveTo>
                    <a:pt x="9919" y="6342"/>
                  </a:moveTo>
                  <a:lnTo>
                    <a:pt x="9887" y="6375"/>
                  </a:lnTo>
                  <a:lnTo>
                    <a:pt x="9887" y="6407"/>
                  </a:lnTo>
                  <a:lnTo>
                    <a:pt x="9919" y="6440"/>
                  </a:lnTo>
                  <a:lnTo>
                    <a:pt x="9952" y="6375"/>
                  </a:lnTo>
                  <a:close/>
                  <a:moveTo>
                    <a:pt x="9789" y="6375"/>
                  </a:moveTo>
                  <a:lnTo>
                    <a:pt x="9822" y="6472"/>
                  </a:lnTo>
                  <a:lnTo>
                    <a:pt x="9854" y="6505"/>
                  </a:lnTo>
                  <a:lnTo>
                    <a:pt x="9854" y="6407"/>
                  </a:lnTo>
                  <a:close/>
                  <a:moveTo>
                    <a:pt x="9659" y="6375"/>
                  </a:moveTo>
                  <a:lnTo>
                    <a:pt x="9659" y="6440"/>
                  </a:lnTo>
                  <a:lnTo>
                    <a:pt x="9692" y="6407"/>
                  </a:lnTo>
                  <a:lnTo>
                    <a:pt x="9757" y="6310"/>
                  </a:lnTo>
                  <a:lnTo>
                    <a:pt x="9724" y="6245"/>
                  </a:lnTo>
                  <a:close/>
                </a:path>
              </a:pathLst>
            </a:custGeom>
            <a:solidFill>
              <a:srgbClr val="0070C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5" name="Google Shape;350;p18">
              <a:extLst>
                <a:ext uri="{FF2B5EF4-FFF2-40B4-BE49-F238E27FC236}">
                  <a16:creationId xmlns:a16="http://schemas.microsoft.com/office/drawing/2014/main" id="{09989E08-D207-38DA-A159-0572BECFFCB9}"/>
                </a:ext>
              </a:extLst>
            </p:cNvPr>
            <p:cNvSpPr/>
            <p:nvPr/>
          </p:nvSpPr>
          <p:spPr>
            <a:xfrm rot="21007474">
              <a:off x="11608433" y="3803370"/>
              <a:ext cx="344557" cy="446104"/>
            </a:xfrm>
            <a:custGeom>
              <a:avLst/>
              <a:gdLst/>
              <a:ahLst/>
              <a:cxnLst/>
              <a:rect l="l" t="t" r="r" b="b"/>
              <a:pathLst>
                <a:path w="2538" h="3286" extrusionOk="0">
                  <a:moveTo>
                    <a:pt x="2537" y="2667"/>
                  </a:moveTo>
                  <a:lnTo>
                    <a:pt x="2537" y="2797"/>
                  </a:lnTo>
                  <a:lnTo>
                    <a:pt x="2472" y="2895"/>
                  </a:lnTo>
                  <a:lnTo>
                    <a:pt x="2440" y="2895"/>
                  </a:lnTo>
                  <a:lnTo>
                    <a:pt x="2342" y="2992"/>
                  </a:lnTo>
                  <a:lnTo>
                    <a:pt x="2310" y="3090"/>
                  </a:lnTo>
                  <a:lnTo>
                    <a:pt x="2342" y="3122"/>
                  </a:lnTo>
                  <a:lnTo>
                    <a:pt x="2310" y="3155"/>
                  </a:lnTo>
                  <a:lnTo>
                    <a:pt x="2342" y="3253"/>
                  </a:lnTo>
                  <a:lnTo>
                    <a:pt x="2342" y="3285"/>
                  </a:lnTo>
                  <a:lnTo>
                    <a:pt x="2277" y="3090"/>
                  </a:lnTo>
                  <a:lnTo>
                    <a:pt x="2180" y="2960"/>
                  </a:lnTo>
                  <a:lnTo>
                    <a:pt x="2147" y="2927"/>
                  </a:lnTo>
                  <a:lnTo>
                    <a:pt x="2147" y="2862"/>
                  </a:lnTo>
                  <a:lnTo>
                    <a:pt x="2147" y="2765"/>
                  </a:lnTo>
                  <a:lnTo>
                    <a:pt x="2147" y="2830"/>
                  </a:lnTo>
                  <a:lnTo>
                    <a:pt x="2082" y="2862"/>
                  </a:lnTo>
                  <a:lnTo>
                    <a:pt x="2050" y="2862"/>
                  </a:lnTo>
                  <a:lnTo>
                    <a:pt x="2082" y="2700"/>
                  </a:lnTo>
                  <a:lnTo>
                    <a:pt x="2050" y="2667"/>
                  </a:lnTo>
                  <a:lnTo>
                    <a:pt x="2082" y="2570"/>
                  </a:lnTo>
                  <a:lnTo>
                    <a:pt x="2082" y="2505"/>
                  </a:lnTo>
                  <a:lnTo>
                    <a:pt x="2017" y="2440"/>
                  </a:lnTo>
                  <a:lnTo>
                    <a:pt x="1855" y="2114"/>
                  </a:lnTo>
                  <a:lnTo>
                    <a:pt x="1822" y="2114"/>
                  </a:lnTo>
                  <a:lnTo>
                    <a:pt x="1822" y="2147"/>
                  </a:lnTo>
                  <a:lnTo>
                    <a:pt x="1789" y="2114"/>
                  </a:lnTo>
                  <a:lnTo>
                    <a:pt x="1692" y="2179"/>
                  </a:lnTo>
                  <a:lnTo>
                    <a:pt x="1529" y="2114"/>
                  </a:lnTo>
                  <a:lnTo>
                    <a:pt x="1497" y="2082"/>
                  </a:lnTo>
                  <a:lnTo>
                    <a:pt x="1432" y="2082"/>
                  </a:lnTo>
                  <a:lnTo>
                    <a:pt x="1367" y="1984"/>
                  </a:lnTo>
                  <a:lnTo>
                    <a:pt x="1302" y="1854"/>
                  </a:lnTo>
                  <a:lnTo>
                    <a:pt x="1334" y="2017"/>
                  </a:lnTo>
                  <a:lnTo>
                    <a:pt x="1399" y="2114"/>
                  </a:lnTo>
                  <a:lnTo>
                    <a:pt x="1399" y="2179"/>
                  </a:lnTo>
                  <a:lnTo>
                    <a:pt x="1302" y="2212"/>
                  </a:lnTo>
                  <a:lnTo>
                    <a:pt x="1367" y="2244"/>
                  </a:lnTo>
                  <a:lnTo>
                    <a:pt x="1432" y="2342"/>
                  </a:lnTo>
                  <a:lnTo>
                    <a:pt x="1399" y="2472"/>
                  </a:lnTo>
                  <a:lnTo>
                    <a:pt x="1302" y="2505"/>
                  </a:lnTo>
                  <a:lnTo>
                    <a:pt x="1237" y="2667"/>
                  </a:lnTo>
                  <a:lnTo>
                    <a:pt x="1139" y="2602"/>
                  </a:lnTo>
                  <a:lnTo>
                    <a:pt x="1204" y="2537"/>
                  </a:lnTo>
                  <a:lnTo>
                    <a:pt x="1237" y="2505"/>
                  </a:lnTo>
                  <a:lnTo>
                    <a:pt x="1269" y="2472"/>
                  </a:lnTo>
                  <a:lnTo>
                    <a:pt x="1204" y="2505"/>
                  </a:lnTo>
                  <a:lnTo>
                    <a:pt x="1139" y="2602"/>
                  </a:lnTo>
                  <a:lnTo>
                    <a:pt x="1074" y="2505"/>
                  </a:lnTo>
                  <a:lnTo>
                    <a:pt x="1107" y="2342"/>
                  </a:lnTo>
                  <a:lnTo>
                    <a:pt x="1107" y="2309"/>
                  </a:lnTo>
                  <a:lnTo>
                    <a:pt x="1074" y="2244"/>
                  </a:lnTo>
                  <a:lnTo>
                    <a:pt x="1107" y="2309"/>
                  </a:lnTo>
                  <a:lnTo>
                    <a:pt x="1042" y="2375"/>
                  </a:lnTo>
                  <a:lnTo>
                    <a:pt x="1042" y="2472"/>
                  </a:lnTo>
                  <a:lnTo>
                    <a:pt x="1009" y="2472"/>
                  </a:lnTo>
                  <a:lnTo>
                    <a:pt x="1074" y="2570"/>
                  </a:lnTo>
                  <a:lnTo>
                    <a:pt x="1074" y="2667"/>
                  </a:lnTo>
                  <a:lnTo>
                    <a:pt x="1009" y="2700"/>
                  </a:lnTo>
                  <a:lnTo>
                    <a:pt x="1009" y="2667"/>
                  </a:lnTo>
                  <a:lnTo>
                    <a:pt x="944" y="2635"/>
                  </a:lnTo>
                  <a:lnTo>
                    <a:pt x="911" y="2667"/>
                  </a:lnTo>
                  <a:lnTo>
                    <a:pt x="879" y="2732"/>
                  </a:lnTo>
                  <a:lnTo>
                    <a:pt x="814" y="2732"/>
                  </a:lnTo>
                  <a:lnTo>
                    <a:pt x="814" y="2667"/>
                  </a:lnTo>
                  <a:lnTo>
                    <a:pt x="749" y="2602"/>
                  </a:lnTo>
                  <a:lnTo>
                    <a:pt x="716" y="2602"/>
                  </a:lnTo>
                  <a:lnTo>
                    <a:pt x="684" y="2440"/>
                  </a:lnTo>
                  <a:lnTo>
                    <a:pt x="651" y="2375"/>
                  </a:lnTo>
                  <a:lnTo>
                    <a:pt x="651" y="2244"/>
                  </a:lnTo>
                  <a:lnTo>
                    <a:pt x="521" y="2049"/>
                  </a:lnTo>
                  <a:lnTo>
                    <a:pt x="489" y="1887"/>
                  </a:lnTo>
                  <a:lnTo>
                    <a:pt x="521" y="1789"/>
                  </a:lnTo>
                  <a:lnTo>
                    <a:pt x="456" y="1659"/>
                  </a:lnTo>
                  <a:lnTo>
                    <a:pt x="456" y="1496"/>
                  </a:lnTo>
                  <a:lnTo>
                    <a:pt x="359" y="1366"/>
                  </a:lnTo>
                  <a:lnTo>
                    <a:pt x="229" y="1301"/>
                  </a:lnTo>
                  <a:lnTo>
                    <a:pt x="98" y="1171"/>
                  </a:lnTo>
                  <a:lnTo>
                    <a:pt x="98" y="976"/>
                  </a:lnTo>
                  <a:lnTo>
                    <a:pt x="196" y="976"/>
                  </a:lnTo>
                  <a:lnTo>
                    <a:pt x="261" y="846"/>
                  </a:lnTo>
                  <a:lnTo>
                    <a:pt x="326" y="781"/>
                  </a:lnTo>
                  <a:lnTo>
                    <a:pt x="391" y="814"/>
                  </a:lnTo>
                  <a:lnTo>
                    <a:pt x="456" y="749"/>
                  </a:lnTo>
                  <a:lnTo>
                    <a:pt x="424" y="651"/>
                  </a:lnTo>
                  <a:lnTo>
                    <a:pt x="424" y="586"/>
                  </a:lnTo>
                  <a:lnTo>
                    <a:pt x="326" y="553"/>
                  </a:lnTo>
                  <a:lnTo>
                    <a:pt x="229" y="586"/>
                  </a:lnTo>
                  <a:lnTo>
                    <a:pt x="1" y="521"/>
                  </a:lnTo>
                  <a:lnTo>
                    <a:pt x="1" y="391"/>
                  </a:lnTo>
                  <a:lnTo>
                    <a:pt x="98" y="293"/>
                  </a:lnTo>
                  <a:lnTo>
                    <a:pt x="131" y="163"/>
                  </a:lnTo>
                  <a:lnTo>
                    <a:pt x="98" y="131"/>
                  </a:lnTo>
                  <a:lnTo>
                    <a:pt x="98" y="66"/>
                  </a:lnTo>
                  <a:lnTo>
                    <a:pt x="131" y="66"/>
                  </a:lnTo>
                  <a:lnTo>
                    <a:pt x="163" y="1"/>
                  </a:lnTo>
                  <a:lnTo>
                    <a:pt x="196" y="33"/>
                  </a:lnTo>
                  <a:lnTo>
                    <a:pt x="261" y="131"/>
                  </a:lnTo>
                  <a:lnTo>
                    <a:pt x="261" y="163"/>
                  </a:lnTo>
                  <a:lnTo>
                    <a:pt x="326" y="261"/>
                  </a:lnTo>
                  <a:lnTo>
                    <a:pt x="424" y="261"/>
                  </a:lnTo>
                  <a:lnTo>
                    <a:pt x="489" y="261"/>
                  </a:lnTo>
                  <a:lnTo>
                    <a:pt x="424" y="196"/>
                  </a:lnTo>
                  <a:lnTo>
                    <a:pt x="424" y="163"/>
                  </a:lnTo>
                  <a:lnTo>
                    <a:pt x="489" y="163"/>
                  </a:lnTo>
                  <a:lnTo>
                    <a:pt x="554" y="228"/>
                  </a:lnTo>
                  <a:lnTo>
                    <a:pt x="619" y="261"/>
                  </a:lnTo>
                  <a:lnTo>
                    <a:pt x="716" y="293"/>
                  </a:lnTo>
                  <a:lnTo>
                    <a:pt x="716" y="261"/>
                  </a:lnTo>
                  <a:lnTo>
                    <a:pt x="749" y="261"/>
                  </a:lnTo>
                  <a:lnTo>
                    <a:pt x="814" y="358"/>
                  </a:lnTo>
                  <a:lnTo>
                    <a:pt x="846" y="488"/>
                  </a:lnTo>
                  <a:lnTo>
                    <a:pt x="846" y="553"/>
                  </a:lnTo>
                  <a:lnTo>
                    <a:pt x="911" y="651"/>
                  </a:lnTo>
                  <a:lnTo>
                    <a:pt x="911" y="716"/>
                  </a:lnTo>
                  <a:lnTo>
                    <a:pt x="976" y="749"/>
                  </a:lnTo>
                  <a:lnTo>
                    <a:pt x="1074" y="749"/>
                  </a:lnTo>
                  <a:lnTo>
                    <a:pt x="1172" y="781"/>
                  </a:lnTo>
                  <a:lnTo>
                    <a:pt x="1302" y="781"/>
                  </a:lnTo>
                  <a:lnTo>
                    <a:pt x="1497" y="781"/>
                  </a:lnTo>
                  <a:lnTo>
                    <a:pt x="1659" y="781"/>
                  </a:lnTo>
                  <a:lnTo>
                    <a:pt x="1822" y="781"/>
                  </a:lnTo>
                  <a:lnTo>
                    <a:pt x="1920" y="781"/>
                  </a:lnTo>
                  <a:lnTo>
                    <a:pt x="1952" y="814"/>
                  </a:lnTo>
                  <a:lnTo>
                    <a:pt x="2017" y="781"/>
                  </a:lnTo>
                  <a:lnTo>
                    <a:pt x="2082" y="879"/>
                  </a:lnTo>
                  <a:lnTo>
                    <a:pt x="2147" y="911"/>
                  </a:lnTo>
                  <a:lnTo>
                    <a:pt x="2082" y="1009"/>
                  </a:lnTo>
                  <a:lnTo>
                    <a:pt x="2082" y="1139"/>
                  </a:lnTo>
                  <a:lnTo>
                    <a:pt x="2017" y="1301"/>
                  </a:lnTo>
                  <a:lnTo>
                    <a:pt x="1952" y="1334"/>
                  </a:lnTo>
                  <a:lnTo>
                    <a:pt x="1952" y="1399"/>
                  </a:lnTo>
                  <a:lnTo>
                    <a:pt x="1887" y="1431"/>
                  </a:lnTo>
                  <a:lnTo>
                    <a:pt x="1855" y="1431"/>
                  </a:lnTo>
                  <a:lnTo>
                    <a:pt x="1822" y="1399"/>
                  </a:lnTo>
                  <a:lnTo>
                    <a:pt x="1724" y="1464"/>
                  </a:lnTo>
                  <a:lnTo>
                    <a:pt x="1692" y="1529"/>
                  </a:lnTo>
                  <a:lnTo>
                    <a:pt x="1659" y="1562"/>
                  </a:lnTo>
                  <a:lnTo>
                    <a:pt x="1659" y="1594"/>
                  </a:lnTo>
                  <a:lnTo>
                    <a:pt x="1692" y="1724"/>
                  </a:lnTo>
                  <a:lnTo>
                    <a:pt x="1757" y="1789"/>
                  </a:lnTo>
                  <a:lnTo>
                    <a:pt x="1789" y="1822"/>
                  </a:lnTo>
                  <a:lnTo>
                    <a:pt x="1855" y="1919"/>
                  </a:lnTo>
                  <a:lnTo>
                    <a:pt x="1920" y="2017"/>
                  </a:lnTo>
                  <a:lnTo>
                    <a:pt x="1985" y="2017"/>
                  </a:lnTo>
                  <a:lnTo>
                    <a:pt x="1985" y="1919"/>
                  </a:lnTo>
                  <a:lnTo>
                    <a:pt x="1952" y="1919"/>
                  </a:lnTo>
                  <a:lnTo>
                    <a:pt x="2017" y="1822"/>
                  </a:lnTo>
                  <a:lnTo>
                    <a:pt x="2017" y="1789"/>
                  </a:lnTo>
                  <a:lnTo>
                    <a:pt x="2050" y="1724"/>
                  </a:lnTo>
                  <a:lnTo>
                    <a:pt x="2017" y="1692"/>
                  </a:lnTo>
                  <a:lnTo>
                    <a:pt x="2050" y="1659"/>
                  </a:lnTo>
                  <a:lnTo>
                    <a:pt x="2115" y="1692"/>
                  </a:lnTo>
                  <a:lnTo>
                    <a:pt x="2180" y="1692"/>
                  </a:lnTo>
                  <a:lnTo>
                    <a:pt x="2212" y="1724"/>
                  </a:lnTo>
                  <a:lnTo>
                    <a:pt x="2277" y="1789"/>
                  </a:lnTo>
                  <a:lnTo>
                    <a:pt x="2310" y="1952"/>
                  </a:lnTo>
                  <a:lnTo>
                    <a:pt x="2310" y="2049"/>
                  </a:lnTo>
                  <a:lnTo>
                    <a:pt x="2342" y="2114"/>
                  </a:lnTo>
                  <a:lnTo>
                    <a:pt x="2375" y="2309"/>
                  </a:lnTo>
                  <a:lnTo>
                    <a:pt x="2407" y="2440"/>
                  </a:lnTo>
                  <a:lnTo>
                    <a:pt x="2440" y="2537"/>
                  </a:lnTo>
                  <a:lnTo>
                    <a:pt x="2472" y="2570"/>
                  </a:lnTo>
                  <a:lnTo>
                    <a:pt x="2472" y="2602"/>
                  </a:lnTo>
                  <a:lnTo>
                    <a:pt x="2472" y="2635"/>
                  </a:lnTo>
                  <a:close/>
                  <a:moveTo>
                    <a:pt x="1855" y="2277"/>
                  </a:moveTo>
                  <a:lnTo>
                    <a:pt x="1822" y="2244"/>
                  </a:lnTo>
                  <a:lnTo>
                    <a:pt x="1789" y="2277"/>
                  </a:lnTo>
                  <a:lnTo>
                    <a:pt x="1789" y="2375"/>
                  </a:lnTo>
                  <a:lnTo>
                    <a:pt x="1855" y="2342"/>
                  </a:lnTo>
                  <a:close/>
                  <a:moveTo>
                    <a:pt x="1594" y="2244"/>
                  </a:moveTo>
                  <a:lnTo>
                    <a:pt x="1659" y="2342"/>
                  </a:lnTo>
                  <a:lnTo>
                    <a:pt x="1659" y="2440"/>
                  </a:lnTo>
                  <a:lnTo>
                    <a:pt x="1692" y="2505"/>
                  </a:lnTo>
                  <a:lnTo>
                    <a:pt x="1757" y="2375"/>
                  </a:lnTo>
                  <a:lnTo>
                    <a:pt x="1724" y="2277"/>
                  </a:lnTo>
                  <a:lnTo>
                    <a:pt x="1594" y="2212"/>
                  </a:lnTo>
                  <a:cubicBezTo>
                    <a:pt x="1594" y="2212"/>
                    <a:pt x="1627" y="2244"/>
                    <a:pt x="1594" y="2244"/>
                  </a:cubicBezTo>
                  <a:close/>
                  <a:moveTo>
                    <a:pt x="1497" y="2179"/>
                  </a:moveTo>
                  <a:lnTo>
                    <a:pt x="1432" y="2212"/>
                  </a:lnTo>
                  <a:lnTo>
                    <a:pt x="1432" y="2244"/>
                  </a:lnTo>
                  <a:lnTo>
                    <a:pt x="1497" y="2407"/>
                  </a:lnTo>
                  <a:lnTo>
                    <a:pt x="1594" y="2407"/>
                  </a:lnTo>
                  <a:lnTo>
                    <a:pt x="1562" y="2277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6" name="Google Shape;351;p18">
              <a:extLst>
                <a:ext uri="{FF2B5EF4-FFF2-40B4-BE49-F238E27FC236}">
                  <a16:creationId xmlns:a16="http://schemas.microsoft.com/office/drawing/2014/main" id="{EC082C1E-7FC4-5358-57ED-347851F05841}"/>
                </a:ext>
              </a:extLst>
            </p:cNvPr>
            <p:cNvSpPr/>
            <p:nvPr/>
          </p:nvSpPr>
          <p:spPr>
            <a:xfrm rot="21007474">
              <a:off x="11595517" y="3689714"/>
              <a:ext cx="207578" cy="123675"/>
            </a:xfrm>
            <a:custGeom>
              <a:avLst/>
              <a:gdLst/>
              <a:ahLst/>
              <a:cxnLst/>
              <a:rect l="l" t="t" r="r" b="b"/>
              <a:pathLst>
                <a:path w="1529" h="911" extrusionOk="0">
                  <a:moveTo>
                    <a:pt x="33" y="423"/>
                  </a:moveTo>
                  <a:lnTo>
                    <a:pt x="130" y="390"/>
                  </a:lnTo>
                  <a:lnTo>
                    <a:pt x="260" y="163"/>
                  </a:lnTo>
                  <a:lnTo>
                    <a:pt x="488" y="33"/>
                  </a:lnTo>
                  <a:lnTo>
                    <a:pt x="650" y="0"/>
                  </a:lnTo>
                  <a:lnTo>
                    <a:pt x="683" y="98"/>
                  </a:lnTo>
                  <a:lnTo>
                    <a:pt x="943" y="130"/>
                  </a:lnTo>
                  <a:lnTo>
                    <a:pt x="1008" y="163"/>
                  </a:lnTo>
                  <a:lnTo>
                    <a:pt x="1138" y="98"/>
                  </a:lnTo>
                  <a:lnTo>
                    <a:pt x="1268" y="98"/>
                  </a:lnTo>
                  <a:lnTo>
                    <a:pt x="1366" y="228"/>
                  </a:lnTo>
                  <a:lnTo>
                    <a:pt x="1366" y="228"/>
                  </a:lnTo>
                  <a:lnTo>
                    <a:pt x="1333" y="325"/>
                  </a:lnTo>
                  <a:lnTo>
                    <a:pt x="1366" y="423"/>
                  </a:lnTo>
                  <a:lnTo>
                    <a:pt x="1528" y="520"/>
                  </a:lnTo>
                  <a:lnTo>
                    <a:pt x="1528" y="650"/>
                  </a:lnTo>
                  <a:lnTo>
                    <a:pt x="1528" y="715"/>
                  </a:lnTo>
                  <a:lnTo>
                    <a:pt x="1333" y="780"/>
                  </a:lnTo>
                  <a:lnTo>
                    <a:pt x="1171" y="780"/>
                  </a:lnTo>
                  <a:lnTo>
                    <a:pt x="1008" y="813"/>
                  </a:lnTo>
                  <a:lnTo>
                    <a:pt x="911" y="780"/>
                  </a:lnTo>
                  <a:lnTo>
                    <a:pt x="781" y="780"/>
                  </a:lnTo>
                  <a:lnTo>
                    <a:pt x="683" y="911"/>
                  </a:lnTo>
                  <a:lnTo>
                    <a:pt x="553" y="911"/>
                  </a:lnTo>
                  <a:lnTo>
                    <a:pt x="325" y="780"/>
                  </a:lnTo>
                  <a:lnTo>
                    <a:pt x="260" y="813"/>
                  </a:lnTo>
                  <a:lnTo>
                    <a:pt x="98" y="780"/>
                  </a:lnTo>
                  <a:lnTo>
                    <a:pt x="0" y="618"/>
                  </a:lnTo>
                  <a:lnTo>
                    <a:pt x="33" y="553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7" name="Google Shape;352;p18">
              <a:extLst>
                <a:ext uri="{FF2B5EF4-FFF2-40B4-BE49-F238E27FC236}">
                  <a16:creationId xmlns:a16="http://schemas.microsoft.com/office/drawing/2014/main" id="{48C0B061-9D62-D0BA-4A3F-AAA50390D00A}"/>
                </a:ext>
              </a:extLst>
            </p:cNvPr>
            <p:cNvSpPr/>
            <p:nvPr/>
          </p:nvSpPr>
          <p:spPr>
            <a:xfrm rot="21007474">
              <a:off x="10999065" y="3612075"/>
              <a:ext cx="556345" cy="295957"/>
            </a:xfrm>
            <a:custGeom>
              <a:avLst/>
              <a:gdLst/>
              <a:ahLst/>
              <a:cxnLst/>
              <a:rect l="l" t="t" r="r" b="b"/>
              <a:pathLst>
                <a:path w="4098" h="2180" extrusionOk="0">
                  <a:moveTo>
                    <a:pt x="196" y="33"/>
                  </a:moveTo>
                  <a:lnTo>
                    <a:pt x="196" y="0"/>
                  </a:lnTo>
                  <a:lnTo>
                    <a:pt x="358" y="65"/>
                  </a:lnTo>
                  <a:lnTo>
                    <a:pt x="391" y="130"/>
                  </a:lnTo>
                  <a:lnTo>
                    <a:pt x="488" y="130"/>
                  </a:lnTo>
                  <a:lnTo>
                    <a:pt x="521" y="163"/>
                  </a:lnTo>
                  <a:lnTo>
                    <a:pt x="586" y="65"/>
                  </a:lnTo>
                  <a:lnTo>
                    <a:pt x="716" y="65"/>
                  </a:lnTo>
                  <a:lnTo>
                    <a:pt x="911" y="130"/>
                  </a:lnTo>
                  <a:lnTo>
                    <a:pt x="943" y="163"/>
                  </a:lnTo>
                  <a:lnTo>
                    <a:pt x="1074" y="163"/>
                  </a:lnTo>
                  <a:lnTo>
                    <a:pt x="1139" y="228"/>
                  </a:lnTo>
                  <a:lnTo>
                    <a:pt x="1301" y="391"/>
                  </a:lnTo>
                  <a:lnTo>
                    <a:pt x="1399" y="391"/>
                  </a:lnTo>
                  <a:lnTo>
                    <a:pt x="1496" y="423"/>
                  </a:lnTo>
                  <a:lnTo>
                    <a:pt x="1529" y="488"/>
                  </a:lnTo>
                  <a:lnTo>
                    <a:pt x="1626" y="618"/>
                  </a:lnTo>
                  <a:lnTo>
                    <a:pt x="1691" y="716"/>
                  </a:lnTo>
                  <a:lnTo>
                    <a:pt x="1724" y="683"/>
                  </a:lnTo>
                  <a:lnTo>
                    <a:pt x="1724" y="553"/>
                  </a:lnTo>
                  <a:lnTo>
                    <a:pt x="1789" y="488"/>
                  </a:lnTo>
                  <a:lnTo>
                    <a:pt x="1822" y="521"/>
                  </a:lnTo>
                  <a:lnTo>
                    <a:pt x="1919" y="521"/>
                  </a:lnTo>
                  <a:lnTo>
                    <a:pt x="2049" y="586"/>
                  </a:lnTo>
                  <a:lnTo>
                    <a:pt x="2049" y="748"/>
                  </a:lnTo>
                  <a:lnTo>
                    <a:pt x="2179" y="846"/>
                  </a:lnTo>
                  <a:lnTo>
                    <a:pt x="2309" y="813"/>
                  </a:lnTo>
                  <a:lnTo>
                    <a:pt x="2439" y="813"/>
                  </a:lnTo>
                  <a:lnTo>
                    <a:pt x="2407" y="1008"/>
                  </a:lnTo>
                  <a:lnTo>
                    <a:pt x="2472" y="1139"/>
                  </a:lnTo>
                  <a:lnTo>
                    <a:pt x="2569" y="1106"/>
                  </a:lnTo>
                  <a:lnTo>
                    <a:pt x="2700" y="1171"/>
                  </a:lnTo>
                  <a:lnTo>
                    <a:pt x="2765" y="1139"/>
                  </a:lnTo>
                  <a:lnTo>
                    <a:pt x="2862" y="1106"/>
                  </a:lnTo>
                  <a:lnTo>
                    <a:pt x="2960" y="1008"/>
                  </a:lnTo>
                  <a:lnTo>
                    <a:pt x="3122" y="1008"/>
                  </a:lnTo>
                  <a:lnTo>
                    <a:pt x="3252" y="1074"/>
                  </a:lnTo>
                  <a:lnTo>
                    <a:pt x="3285" y="1204"/>
                  </a:lnTo>
                  <a:lnTo>
                    <a:pt x="3448" y="1236"/>
                  </a:lnTo>
                  <a:lnTo>
                    <a:pt x="3545" y="1399"/>
                  </a:lnTo>
                  <a:lnTo>
                    <a:pt x="3610" y="1399"/>
                  </a:lnTo>
                  <a:lnTo>
                    <a:pt x="3740" y="1366"/>
                  </a:lnTo>
                  <a:lnTo>
                    <a:pt x="3805" y="1366"/>
                  </a:lnTo>
                  <a:lnTo>
                    <a:pt x="3935" y="1334"/>
                  </a:lnTo>
                  <a:lnTo>
                    <a:pt x="4000" y="1334"/>
                  </a:lnTo>
                  <a:lnTo>
                    <a:pt x="4033" y="1431"/>
                  </a:lnTo>
                  <a:lnTo>
                    <a:pt x="4000" y="1691"/>
                  </a:lnTo>
                  <a:lnTo>
                    <a:pt x="4098" y="1886"/>
                  </a:lnTo>
                  <a:lnTo>
                    <a:pt x="4065" y="2114"/>
                  </a:lnTo>
                  <a:lnTo>
                    <a:pt x="3773" y="2179"/>
                  </a:lnTo>
                  <a:lnTo>
                    <a:pt x="3578" y="2049"/>
                  </a:lnTo>
                  <a:lnTo>
                    <a:pt x="3480" y="2114"/>
                  </a:lnTo>
                  <a:lnTo>
                    <a:pt x="3025" y="1952"/>
                  </a:lnTo>
                  <a:lnTo>
                    <a:pt x="2862" y="1984"/>
                  </a:lnTo>
                  <a:lnTo>
                    <a:pt x="2765" y="2017"/>
                  </a:lnTo>
                  <a:lnTo>
                    <a:pt x="2504" y="1952"/>
                  </a:lnTo>
                  <a:lnTo>
                    <a:pt x="2374" y="1821"/>
                  </a:lnTo>
                  <a:lnTo>
                    <a:pt x="2342" y="1724"/>
                  </a:lnTo>
                  <a:lnTo>
                    <a:pt x="2114" y="1659"/>
                  </a:lnTo>
                  <a:lnTo>
                    <a:pt x="1854" y="1724"/>
                  </a:lnTo>
                  <a:lnTo>
                    <a:pt x="1789" y="1659"/>
                  </a:lnTo>
                  <a:lnTo>
                    <a:pt x="1529" y="1659"/>
                  </a:lnTo>
                  <a:lnTo>
                    <a:pt x="1366" y="1561"/>
                  </a:lnTo>
                  <a:lnTo>
                    <a:pt x="1236" y="1561"/>
                  </a:lnTo>
                  <a:lnTo>
                    <a:pt x="1139" y="1496"/>
                  </a:lnTo>
                  <a:lnTo>
                    <a:pt x="943" y="1464"/>
                  </a:lnTo>
                  <a:lnTo>
                    <a:pt x="813" y="1269"/>
                  </a:lnTo>
                  <a:lnTo>
                    <a:pt x="586" y="1106"/>
                  </a:lnTo>
                  <a:lnTo>
                    <a:pt x="391" y="1074"/>
                  </a:lnTo>
                  <a:lnTo>
                    <a:pt x="326" y="1008"/>
                  </a:lnTo>
                  <a:lnTo>
                    <a:pt x="228" y="1008"/>
                  </a:lnTo>
                  <a:lnTo>
                    <a:pt x="130" y="943"/>
                  </a:lnTo>
                  <a:lnTo>
                    <a:pt x="33" y="911"/>
                  </a:lnTo>
                  <a:lnTo>
                    <a:pt x="0" y="813"/>
                  </a:lnTo>
                  <a:lnTo>
                    <a:pt x="130" y="618"/>
                  </a:lnTo>
                  <a:lnTo>
                    <a:pt x="130" y="456"/>
                  </a:lnTo>
                  <a:lnTo>
                    <a:pt x="196" y="195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8" name="Google Shape;353;p18">
              <a:extLst>
                <a:ext uri="{FF2B5EF4-FFF2-40B4-BE49-F238E27FC236}">
                  <a16:creationId xmlns:a16="http://schemas.microsoft.com/office/drawing/2014/main" id="{EA3D37CF-CF0F-F1E2-066C-4C70B2CF4486}"/>
                </a:ext>
              </a:extLst>
            </p:cNvPr>
            <p:cNvSpPr/>
            <p:nvPr/>
          </p:nvSpPr>
          <p:spPr>
            <a:xfrm rot="21007474">
              <a:off x="9720470" y="3301029"/>
              <a:ext cx="931721" cy="1024444"/>
            </a:xfrm>
            <a:custGeom>
              <a:avLst/>
              <a:gdLst/>
              <a:ahLst/>
              <a:cxnLst/>
              <a:rect l="l" t="t" r="r" b="b"/>
              <a:pathLst>
                <a:path w="6863" h="7546" extrusionOk="0">
                  <a:moveTo>
                    <a:pt x="3968" y="7480"/>
                  </a:moveTo>
                  <a:lnTo>
                    <a:pt x="3968" y="7383"/>
                  </a:lnTo>
                  <a:lnTo>
                    <a:pt x="4066" y="7318"/>
                  </a:lnTo>
                  <a:lnTo>
                    <a:pt x="4131" y="7285"/>
                  </a:lnTo>
                  <a:lnTo>
                    <a:pt x="4163" y="7155"/>
                  </a:lnTo>
                  <a:lnTo>
                    <a:pt x="4228" y="7187"/>
                  </a:lnTo>
                  <a:lnTo>
                    <a:pt x="4326" y="7122"/>
                  </a:lnTo>
                  <a:lnTo>
                    <a:pt x="4651" y="7155"/>
                  </a:lnTo>
                  <a:lnTo>
                    <a:pt x="4846" y="7090"/>
                  </a:lnTo>
                  <a:lnTo>
                    <a:pt x="4911" y="7025"/>
                  </a:lnTo>
                  <a:lnTo>
                    <a:pt x="5009" y="6992"/>
                  </a:lnTo>
                  <a:lnTo>
                    <a:pt x="4976" y="7090"/>
                  </a:lnTo>
                  <a:lnTo>
                    <a:pt x="5009" y="7122"/>
                  </a:lnTo>
                  <a:lnTo>
                    <a:pt x="5139" y="7057"/>
                  </a:lnTo>
                  <a:lnTo>
                    <a:pt x="5236" y="7025"/>
                  </a:lnTo>
                  <a:lnTo>
                    <a:pt x="5171" y="6992"/>
                  </a:lnTo>
                  <a:lnTo>
                    <a:pt x="5204" y="6927"/>
                  </a:lnTo>
                  <a:lnTo>
                    <a:pt x="5074" y="6602"/>
                  </a:lnTo>
                  <a:lnTo>
                    <a:pt x="4976" y="6472"/>
                  </a:lnTo>
                  <a:lnTo>
                    <a:pt x="5009" y="6407"/>
                  </a:lnTo>
                  <a:lnTo>
                    <a:pt x="4944" y="6342"/>
                  </a:lnTo>
                  <a:lnTo>
                    <a:pt x="4846" y="6342"/>
                  </a:lnTo>
                  <a:lnTo>
                    <a:pt x="4684" y="6244"/>
                  </a:lnTo>
                  <a:lnTo>
                    <a:pt x="4684" y="6082"/>
                  </a:lnTo>
                  <a:lnTo>
                    <a:pt x="4684" y="5952"/>
                  </a:lnTo>
                  <a:lnTo>
                    <a:pt x="4619" y="5789"/>
                  </a:lnTo>
                  <a:lnTo>
                    <a:pt x="4521" y="5789"/>
                  </a:lnTo>
                  <a:lnTo>
                    <a:pt x="4456" y="5822"/>
                  </a:lnTo>
                  <a:lnTo>
                    <a:pt x="4358" y="5789"/>
                  </a:lnTo>
                  <a:lnTo>
                    <a:pt x="4261" y="5789"/>
                  </a:lnTo>
                  <a:lnTo>
                    <a:pt x="4261" y="5659"/>
                  </a:lnTo>
                  <a:lnTo>
                    <a:pt x="4326" y="5464"/>
                  </a:lnTo>
                  <a:lnTo>
                    <a:pt x="4423" y="5431"/>
                  </a:lnTo>
                  <a:lnTo>
                    <a:pt x="4554" y="5269"/>
                  </a:lnTo>
                  <a:lnTo>
                    <a:pt x="4554" y="5171"/>
                  </a:lnTo>
                  <a:lnTo>
                    <a:pt x="4651" y="5106"/>
                  </a:lnTo>
                  <a:lnTo>
                    <a:pt x="4716" y="5074"/>
                  </a:lnTo>
                  <a:lnTo>
                    <a:pt x="4814" y="5106"/>
                  </a:lnTo>
                  <a:lnTo>
                    <a:pt x="4846" y="5204"/>
                  </a:lnTo>
                  <a:lnTo>
                    <a:pt x="4911" y="5236"/>
                  </a:lnTo>
                  <a:lnTo>
                    <a:pt x="5106" y="5139"/>
                  </a:lnTo>
                  <a:lnTo>
                    <a:pt x="5367" y="5106"/>
                  </a:lnTo>
                  <a:lnTo>
                    <a:pt x="5529" y="4944"/>
                  </a:lnTo>
                  <a:lnTo>
                    <a:pt x="5627" y="4651"/>
                  </a:lnTo>
                  <a:lnTo>
                    <a:pt x="5854" y="4488"/>
                  </a:lnTo>
                  <a:lnTo>
                    <a:pt x="5887" y="4391"/>
                  </a:lnTo>
                  <a:lnTo>
                    <a:pt x="5919" y="4228"/>
                  </a:lnTo>
                  <a:lnTo>
                    <a:pt x="6049" y="4066"/>
                  </a:lnTo>
                  <a:lnTo>
                    <a:pt x="6179" y="4001"/>
                  </a:lnTo>
                  <a:lnTo>
                    <a:pt x="6245" y="3870"/>
                  </a:lnTo>
                  <a:lnTo>
                    <a:pt x="6245" y="3773"/>
                  </a:lnTo>
                  <a:lnTo>
                    <a:pt x="6179" y="3740"/>
                  </a:lnTo>
                  <a:lnTo>
                    <a:pt x="6310" y="3578"/>
                  </a:lnTo>
                  <a:lnTo>
                    <a:pt x="6407" y="3513"/>
                  </a:lnTo>
                  <a:lnTo>
                    <a:pt x="6407" y="3415"/>
                  </a:lnTo>
                  <a:lnTo>
                    <a:pt x="6440" y="3155"/>
                  </a:lnTo>
                  <a:lnTo>
                    <a:pt x="6375" y="2960"/>
                  </a:lnTo>
                  <a:lnTo>
                    <a:pt x="6375" y="2927"/>
                  </a:lnTo>
                  <a:lnTo>
                    <a:pt x="6505" y="2797"/>
                  </a:lnTo>
                  <a:lnTo>
                    <a:pt x="6602" y="2765"/>
                  </a:lnTo>
                  <a:lnTo>
                    <a:pt x="6700" y="2700"/>
                  </a:lnTo>
                  <a:lnTo>
                    <a:pt x="6765" y="2700"/>
                  </a:lnTo>
                  <a:lnTo>
                    <a:pt x="6862" y="2602"/>
                  </a:lnTo>
                  <a:lnTo>
                    <a:pt x="6862" y="2472"/>
                  </a:lnTo>
                  <a:lnTo>
                    <a:pt x="6732" y="2440"/>
                  </a:lnTo>
                  <a:lnTo>
                    <a:pt x="6602" y="2505"/>
                  </a:lnTo>
                  <a:lnTo>
                    <a:pt x="6440" y="2472"/>
                  </a:lnTo>
                  <a:lnTo>
                    <a:pt x="6407" y="2342"/>
                  </a:lnTo>
                  <a:lnTo>
                    <a:pt x="6212" y="2277"/>
                  </a:lnTo>
                  <a:lnTo>
                    <a:pt x="6049" y="2212"/>
                  </a:lnTo>
                  <a:lnTo>
                    <a:pt x="5854" y="2082"/>
                  </a:lnTo>
                  <a:lnTo>
                    <a:pt x="5822" y="1919"/>
                  </a:lnTo>
                  <a:lnTo>
                    <a:pt x="5757" y="1594"/>
                  </a:lnTo>
                  <a:lnTo>
                    <a:pt x="5659" y="1432"/>
                  </a:lnTo>
                  <a:lnTo>
                    <a:pt x="5659" y="1301"/>
                  </a:lnTo>
                  <a:lnTo>
                    <a:pt x="5757" y="1269"/>
                  </a:lnTo>
                  <a:lnTo>
                    <a:pt x="5757" y="1139"/>
                  </a:lnTo>
                  <a:lnTo>
                    <a:pt x="5887" y="1074"/>
                  </a:lnTo>
                  <a:lnTo>
                    <a:pt x="5887" y="944"/>
                  </a:lnTo>
                  <a:lnTo>
                    <a:pt x="5757" y="911"/>
                  </a:lnTo>
                  <a:lnTo>
                    <a:pt x="5724" y="814"/>
                  </a:lnTo>
                  <a:lnTo>
                    <a:pt x="5594" y="716"/>
                  </a:lnTo>
                  <a:lnTo>
                    <a:pt x="5464" y="619"/>
                  </a:lnTo>
                  <a:lnTo>
                    <a:pt x="5367" y="488"/>
                  </a:lnTo>
                  <a:lnTo>
                    <a:pt x="5269" y="521"/>
                  </a:lnTo>
                  <a:lnTo>
                    <a:pt x="5204" y="553"/>
                  </a:lnTo>
                  <a:lnTo>
                    <a:pt x="5106" y="488"/>
                  </a:lnTo>
                  <a:lnTo>
                    <a:pt x="5106" y="293"/>
                  </a:lnTo>
                  <a:lnTo>
                    <a:pt x="5334" y="131"/>
                  </a:lnTo>
                  <a:lnTo>
                    <a:pt x="5301" y="33"/>
                  </a:lnTo>
                  <a:lnTo>
                    <a:pt x="5171" y="66"/>
                  </a:lnTo>
                  <a:lnTo>
                    <a:pt x="5041" y="1"/>
                  </a:lnTo>
                  <a:lnTo>
                    <a:pt x="4879" y="98"/>
                  </a:lnTo>
                  <a:lnTo>
                    <a:pt x="4749" y="196"/>
                  </a:lnTo>
                  <a:lnTo>
                    <a:pt x="4619" y="196"/>
                  </a:lnTo>
                  <a:lnTo>
                    <a:pt x="4554" y="326"/>
                  </a:lnTo>
                  <a:lnTo>
                    <a:pt x="4456" y="423"/>
                  </a:lnTo>
                  <a:lnTo>
                    <a:pt x="4684" y="716"/>
                  </a:lnTo>
                  <a:lnTo>
                    <a:pt x="4684" y="944"/>
                  </a:lnTo>
                  <a:lnTo>
                    <a:pt x="4456" y="1236"/>
                  </a:lnTo>
                  <a:lnTo>
                    <a:pt x="4586" y="1366"/>
                  </a:lnTo>
                  <a:lnTo>
                    <a:pt x="4586" y="1497"/>
                  </a:lnTo>
                  <a:lnTo>
                    <a:pt x="4456" y="1692"/>
                  </a:lnTo>
                  <a:lnTo>
                    <a:pt x="4261" y="1692"/>
                  </a:lnTo>
                  <a:lnTo>
                    <a:pt x="4066" y="1627"/>
                  </a:lnTo>
                  <a:lnTo>
                    <a:pt x="3968" y="1692"/>
                  </a:lnTo>
                  <a:lnTo>
                    <a:pt x="4001" y="1822"/>
                  </a:lnTo>
                  <a:lnTo>
                    <a:pt x="4131" y="1887"/>
                  </a:lnTo>
                  <a:lnTo>
                    <a:pt x="4163" y="2017"/>
                  </a:lnTo>
                  <a:lnTo>
                    <a:pt x="4163" y="2082"/>
                  </a:lnTo>
                  <a:lnTo>
                    <a:pt x="4033" y="2147"/>
                  </a:lnTo>
                  <a:lnTo>
                    <a:pt x="3936" y="2179"/>
                  </a:lnTo>
                  <a:lnTo>
                    <a:pt x="3903" y="2245"/>
                  </a:lnTo>
                  <a:lnTo>
                    <a:pt x="3871" y="2407"/>
                  </a:lnTo>
                  <a:lnTo>
                    <a:pt x="3838" y="2537"/>
                  </a:lnTo>
                  <a:lnTo>
                    <a:pt x="3838" y="2602"/>
                  </a:lnTo>
                  <a:lnTo>
                    <a:pt x="3806" y="2635"/>
                  </a:lnTo>
                  <a:lnTo>
                    <a:pt x="3838" y="2862"/>
                  </a:lnTo>
                  <a:lnTo>
                    <a:pt x="3741" y="3025"/>
                  </a:lnTo>
                  <a:lnTo>
                    <a:pt x="3643" y="2895"/>
                  </a:lnTo>
                  <a:lnTo>
                    <a:pt x="3578" y="2895"/>
                  </a:lnTo>
                  <a:lnTo>
                    <a:pt x="3578" y="2960"/>
                  </a:lnTo>
                  <a:lnTo>
                    <a:pt x="3448" y="2960"/>
                  </a:lnTo>
                  <a:lnTo>
                    <a:pt x="3383" y="2927"/>
                  </a:lnTo>
                  <a:lnTo>
                    <a:pt x="3285" y="2927"/>
                  </a:lnTo>
                  <a:lnTo>
                    <a:pt x="3253" y="2992"/>
                  </a:lnTo>
                  <a:lnTo>
                    <a:pt x="3058" y="3123"/>
                  </a:lnTo>
                  <a:lnTo>
                    <a:pt x="3155" y="3155"/>
                  </a:lnTo>
                  <a:lnTo>
                    <a:pt x="3090" y="3220"/>
                  </a:lnTo>
                  <a:lnTo>
                    <a:pt x="2895" y="3318"/>
                  </a:lnTo>
                  <a:lnTo>
                    <a:pt x="2862" y="3285"/>
                  </a:lnTo>
                  <a:lnTo>
                    <a:pt x="2732" y="3285"/>
                  </a:lnTo>
                  <a:lnTo>
                    <a:pt x="2700" y="3383"/>
                  </a:lnTo>
                  <a:lnTo>
                    <a:pt x="2667" y="3448"/>
                  </a:lnTo>
                  <a:lnTo>
                    <a:pt x="2570" y="3480"/>
                  </a:lnTo>
                  <a:lnTo>
                    <a:pt x="2505" y="3578"/>
                  </a:lnTo>
                  <a:lnTo>
                    <a:pt x="2537" y="3708"/>
                  </a:lnTo>
                  <a:lnTo>
                    <a:pt x="2570" y="3870"/>
                  </a:lnTo>
                  <a:lnTo>
                    <a:pt x="2537" y="3968"/>
                  </a:lnTo>
                  <a:lnTo>
                    <a:pt x="2602" y="4066"/>
                  </a:lnTo>
                  <a:lnTo>
                    <a:pt x="2570" y="4163"/>
                  </a:lnTo>
                  <a:lnTo>
                    <a:pt x="2375" y="4228"/>
                  </a:lnTo>
                  <a:lnTo>
                    <a:pt x="2212" y="4228"/>
                  </a:lnTo>
                  <a:lnTo>
                    <a:pt x="2050" y="4261"/>
                  </a:lnTo>
                  <a:lnTo>
                    <a:pt x="1789" y="4261"/>
                  </a:lnTo>
                  <a:lnTo>
                    <a:pt x="1627" y="4293"/>
                  </a:lnTo>
                  <a:lnTo>
                    <a:pt x="1562" y="4358"/>
                  </a:lnTo>
                  <a:lnTo>
                    <a:pt x="1399" y="4358"/>
                  </a:lnTo>
                  <a:lnTo>
                    <a:pt x="1237" y="4391"/>
                  </a:lnTo>
                  <a:lnTo>
                    <a:pt x="651" y="4423"/>
                  </a:lnTo>
                  <a:lnTo>
                    <a:pt x="1" y="4228"/>
                  </a:lnTo>
                  <a:lnTo>
                    <a:pt x="1" y="4228"/>
                  </a:lnTo>
                  <a:lnTo>
                    <a:pt x="228" y="4553"/>
                  </a:lnTo>
                  <a:lnTo>
                    <a:pt x="293" y="4683"/>
                  </a:lnTo>
                  <a:lnTo>
                    <a:pt x="424" y="4814"/>
                  </a:lnTo>
                  <a:lnTo>
                    <a:pt x="554" y="4879"/>
                  </a:lnTo>
                  <a:lnTo>
                    <a:pt x="586" y="4911"/>
                  </a:lnTo>
                  <a:lnTo>
                    <a:pt x="749" y="4944"/>
                  </a:lnTo>
                  <a:lnTo>
                    <a:pt x="846" y="4976"/>
                  </a:lnTo>
                  <a:lnTo>
                    <a:pt x="846" y="5041"/>
                  </a:lnTo>
                  <a:lnTo>
                    <a:pt x="1009" y="5041"/>
                  </a:lnTo>
                  <a:lnTo>
                    <a:pt x="1009" y="5204"/>
                  </a:lnTo>
                  <a:lnTo>
                    <a:pt x="1041" y="5334"/>
                  </a:lnTo>
                  <a:lnTo>
                    <a:pt x="1041" y="5464"/>
                  </a:lnTo>
                  <a:lnTo>
                    <a:pt x="1074" y="5561"/>
                  </a:lnTo>
                  <a:lnTo>
                    <a:pt x="1204" y="5529"/>
                  </a:lnTo>
                  <a:lnTo>
                    <a:pt x="1302" y="5627"/>
                  </a:lnTo>
                  <a:lnTo>
                    <a:pt x="1334" y="5822"/>
                  </a:lnTo>
                  <a:lnTo>
                    <a:pt x="1269" y="5887"/>
                  </a:lnTo>
                  <a:lnTo>
                    <a:pt x="1139" y="5822"/>
                  </a:lnTo>
                  <a:lnTo>
                    <a:pt x="879" y="5919"/>
                  </a:lnTo>
                  <a:lnTo>
                    <a:pt x="846" y="5952"/>
                  </a:lnTo>
                  <a:lnTo>
                    <a:pt x="684" y="6017"/>
                  </a:lnTo>
                  <a:lnTo>
                    <a:pt x="651" y="6114"/>
                  </a:lnTo>
                  <a:lnTo>
                    <a:pt x="684" y="6212"/>
                  </a:lnTo>
                  <a:lnTo>
                    <a:pt x="586" y="6309"/>
                  </a:lnTo>
                  <a:lnTo>
                    <a:pt x="651" y="6440"/>
                  </a:lnTo>
                  <a:lnTo>
                    <a:pt x="619" y="6602"/>
                  </a:lnTo>
                  <a:lnTo>
                    <a:pt x="619" y="6667"/>
                  </a:lnTo>
                  <a:lnTo>
                    <a:pt x="684" y="6667"/>
                  </a:lnTo>
                  <a:lnTo>
                    <a:pt x="684" y="6765"/>
                  </a:lnTo>
                  <a:lnTo>
                    <a:pt x="716" y="6765"/>
                  </a:lnTo>
                  <a:lnTo>
                    <a:pt x="879" y="6667"/>
                  </a:lnTo>
                  <a:lnTo>
                    <a:pt x="976" y="6667"/>
                  </a:lnTo>
                  <a:lnTo>
                    <a:pt x="976" y="6732"/>
                  </a:lnTo>
                  <a:lnTo>
                    <a:pt x="1009" y="6700"/>
                  </a:lnTo>
                  <a:lnTo>
                    <a:pt x="1106" y="6635"/>
                  </a:lnTo>
                  <a:lnTo>
                    <a:pt x="1204" y="6667"/>
                  </a:lnTo>
                  <a:lnTo>
                    <a:pt x="1237" y="6667"/>
                  </a:lnTo>
                  <a:lnTo>
                    <a:pt x="1334" y="6635"/>
                  </a:lnTo>
                  <a:lnTo>
                    <a:pt x="1399" y="6667"/>
                  </a:lnTo>
                  <a:lnTo>
                    <a:pt x="1432" y="6667"/>
                  </a:lnTo>
                  <a:lnTo>
                    <a:pt x="1464" y="6602"/>
                  </a:lnTo>
                  <a:lnTo>
                    <a:pt x="1497" y="6537"/>
                  </a:lnTo>
                  <a:lnTo>
                    <a:pt x="1594" y="6602"/>
                  </a:lnTo>
                  <a:lnTo>
                    <a:pt x="1659" y="6602"/>
                  </a:lnTo>
                  <a:lnTo>
                    <a:pt x="1659" y="6570"/>
                  </a:lnTo>
                  <a:lnTo>
                    <a:pt x="1724" y="6570"/>
                  </a:lnTo>
                  <a:lnTo>
                    <a:pt x="1757" y="6635"/>
                  </a:lnTo>
                  <a:lnTo>
                    <a:pt x="1822" y="6635"/>
                  </a:lnTo>
                  <a:lnTo>
                    <a:pt x="1887" y="6700"/>
                  </a:lnTo>
                  <a:lnTo>
                    <a:pt x="1984" y="6700"/>
                  </a:lnTo>
                  <a:lnTo>
                    <a:pt x="2082" y="6570"/>
                  </a:lnTo>
                  <a:lnTo>
                    <a:pt x="2212" y="6570"/>
                  </a:lnTo>
                  <a:lnTo>
                    <a:pt x="2310" y="6602"/>
                  </a:lnTo>
                  <a:lnTo>
                    <a:pt x="2375" y="6537"/>
                  </a:lnTo>
                  <a:lnTo>
                    <a:pt x="2440" y="6537"/>
                  </a:lnTo>
                  <a:lnTo>
                    <a:pt x="2472" y="6505"/>
                  </a:lnTo>
                  <a:lnTo>
                    <a:pt x="2505" y="6537"/>
                  </a:lnTo>
                  <a:lnTo>
                    <a:pt x="2635" y="6570"/>
                  </a:lnTo>
                  <a:lnTo>
                    <a:pt x="2765" y="6505"/>
                  </a:lnTo>
                  <a:lnTo>
                    <a:pt x="2928" y="6505"/>
                  </a:lnTo>
                  <a:lnTo>
                    <a:pt x="3025" y="6602"/>
                  </a:lnTo>
                  <a:lnTo>
                    <a:pt x="3058" y="6700"/>
                  </a:lnTo>
                  <a:lnTo>
                    <a:pt x="3058" y="6797"/>
                  </a:lnTo>
                  <a:lnTo>
                    <a:pt x="3058" y="6797"/>
                  </a:lnTo>
                  <a:lnTo>
                    <a:pt x="3025" y="6830"/>
                  </a:lnTo>
                  <a:lnTo>
                    <a:pt x="3025" y="6862"/>
                  </a:lnTo>
                  <a:lnTo>
                    <a:pt x="3123" y="6862"/>
                  </a:lnTo>
                  <a:lnTo>
                    <a:pt x="3253" y="6797"/>
                  </a:lnTo>
                  <a:lnTo>
                    <a:pt x="3253" y="6895"/>
                  </a:lnTo>
                  <a:lnTo>
                    <a:pt x="3383" y="7025"/>
                  </a:lnTo>
                  <a:lnTo>
                    <a:pt x="3383" y="7187"/>
                  </a:lnTo>
                  <a:lnTo>
                    <a:pt x="3415" y="7187"/>
                  </a:lnTo>
                  <a:lnTo>
                    <a:pt x="3415" y="7285"/>
                  </a:lnTo>
                  <a:lnTo>
                    <a:pt x="3383" y="7285"/>
                  </a:lnTo>
                  <a:lnTo>
                    <a:pt x="3415" y="7318"/>
                  </a:lnTo>
                  <a:lnTo>
                    <a:pt x="3448" y="7318"/>
                  </a:lnTo>
                  <a:lnTo>
                    <a:pt x="3480" y="7415"/>
                  </a:lnTo>
                  <a:lnTo>
                    <a:pt x="3578" y="7415"/>
                  </a:lnTo>
                  <a:lnTo>
                    <a:pt x="3708" y="7415"/>
                  </a:lnTo>
                  <a:lnTo>
                    <a:pt x="3871" y="7480"/>
                  </a:lnTo>
                  <a:lnTo>
                    <a:pt x="3871" y="7545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9" name="Google Shape;354;p18">
              <a:extLst>
                <a:ext uri="{FF2B5EF4-FFF2-40B4-BE49-F238E27FC236}">
                  <a16:creationId xmlns:a16="http://schemas.microsoft.com/office/drawing/2014/main" id="{51B6AF44-B4E3-A621-9435-E939825C0499}"/>
                </a:ext>
              </a:extLst>
            </p:cNvPr>
            <p:cNvSpPr/>
            <p:nvPr/>
          </p:nvSpPr>
          <p:spPr>
            <a:xfrm rot="21007474">
              <a:off x="10344994" y="3177112"/>
              <a:ext cx="485749" cy="401983"/>
            </a:xfrm>
            <a:custGeom>
              <a:avLst/>
              <a:gdLst/>
              <a:ahLst/>
              <a:cxnLst/>
              <a:rect l="l" t="t" r="r" b="b"/>
              <a:pathLst>
                <a:path w="3578" h="2961" extrusionOk="0">
                  <a:moveTo>
                    <a:pt x="1756" y="2960"/>
                  </a:moveTo>
                  <a:lnTo>
                    <a:pt x="1789" y="2928"/>
                  </a:lnTo>
                  <a:lnTo>
                    <a:pt x="1919" y="2668"/>
                  </a:lnTo>
                  <a:lnTo>
                    <a:pt x="2082" y="2537"/>
                  </a:lnTo>
                  <a:lnTo>
                    <a:pt x="2212" y="2537"/>
                  </a:lnTo>
                  <a:lnTo>
                    <a:pt x="2277" y="2407"/>
                  </a:lnTo>
                  <a:lnTo>
                    <a:pt x="2374" y="2407"/>
                  </a:lnTo>
                  <a:lnTo>
                    <a:pt x="2634" y="2603"/>
                  </a:lnTo>
                  <a:lnTo>
                    <a:pt x="2765" y="2537"/>
                  </a:lnTo>
                  <a:lnTo>
                    <a:pt x="2927" y="2570"/>
                  </a:lnTo>
                  <a:lnTo>
                    <a:pt x="2960" y="2700"/>
                  </a:lnTo>
                  <a:lnTo>
                    <a:pt x="3090" y="2700"/>
                  </a:lnTo>
                  <a:lnTo>
                    <a:pt x="3285" y="2830"/>
                  </a:lnTo>
                  <a:lnTo>
                    <a:pt x="3415" y="2668"/>
                  </a:lnTo>
                  <a:lnTo>
                    <a:pt x="3512" y="2700"/>
                  </a:lnTo>
                  <a:lnTo>
                    <a:pt x="3545" y="2765"/>
                  </a:lnTo>
                  <a:lnTo>
                    <a:pt x="3578" y="2668"/>
                  </a:lnTo>
                  <a:lnTo>
                    <a:pt x="3545" y="2505"/>
                  </a:lnTo>
                  <a:lnTo>
                    <a:pt x="3512" y="2277"/>
                  </a:lnTo>
                  <a:lnTo>
                    <a:pt x="3382" y="2245"/>
                  </a:lnTo>
                  <a:lnTo>
                    <a:pt x="3285" y="2017"/>
                  </a:lnTo>
                  <a:lnTo>
                    <a:pt x="3285" y="1790"/>
                  </a:lnTo>
                  <a:lnTo>
                    <a:pt x="3220" y="1659"/>
                  </a:lnTo>
                  <a:lnTo>
                    <a:pt x="3057" y="1594"/>
                  </a:lnTo>
                  <a:lnTo>
                    <a:pt x="2927" y="1432"/>
                  </a:lnTo>
                  <a:lnTo>
                    <a:pt x="2830" y="1204"/>
                  </a:lnTo>
                  <a:lnTo>
                    <a:pt x="2667" y="1107"/>
                  </a:lnTo>
                  <a:lnTo>
                    <a:pt x="2504" y="1042"/>
                  </a:lnTo>
                  <a:lnTo>
                    <a:pt x="2472" y="944"/>
                  </a:lnTo>
                  <a:lnTo>
                    <a:pt x="2374" y="911"/>
                  </a:lnTo>
                  <a:lnTo>
                    <a:pt x="2179" y="911"/>
                  </a:lnTo>
                  <a:lnTo>
                    <a:pt x="1984" y="879"/>
                  </a:lnTo>
                  <a:lnTo>
                    <a:pt x="1919" y="814"/>
                  </a:lnTo>
                  <a:lnTo>
                    <a:pt x="1854" y="749"/>
                  </a:lnTo>
                  <a:lnTo>
                    <a:pt x="1854" y="619"/>
                  </a:lnTo>
                  <a:lnTo>
                    <a:pt x="1724" y="521"/>
                  </a:lnTo>
                  <a:lnTo>
                    <a:pt x="1496" y="229"/>
                  </a:lnTo>
                  <a:lnTo>
                    <a:pt x="1431" y="66"/>
                  </a:lnTo>
                  <a:lnTo>
                    <a:pt x="1366" y="1"/>
                  </a:lnTo>
                  <a:lnTo>
                    <a:pt x="1301" y="1"/>
                  </a:lnTo>
                  <a:lnTo>
                    <a:pt x="1269" y="33"/>
                  </a:lnTo>
                  <a:lnTo>
                    <a:pt x="1204" y="66"/>
                  </a:lnTo>
                  <a:lnTo>
                    <a:pt x="1106" y="66"/>
                  </a:lnTo>
                  <a:lnTo>
                    <a:pt x="1073" y="98"/>
                  </a:lnTo>
                  <a:lnTo>
                    <a:pt x="976" y="33"/>
                  </a:lnTo>
                  <a:lnTo>
                    <a:pt x="911" y="33"/>
                  </a:lnTo>
                  <a:lnTo>
                    <a:pt x="846" y="66"/>
                  </a:lnTo>
                  <a:lnTo>
                    <a:pt x="878" y="66"/>
                  </a:lnTo>
                  <a:lnTo>
                    <a:pt x="781" y="229"/>
                  </a:lnTo>
                  <a:lnTo>
                    <a:pt x="553" y="326"/>
                  </a:lnTo>
                  <a:lnTo>
                    <a:pt x="195" y="391"/>
                  </a:lnTo>
                  <a:lnTo>
                    <a:pt x="228" y="489"/>
                  </a:lnTo>
                  <a:lnTo>
                    <a:pt x="0" y="651"/>
                  </a:lnTo>
                  <a:lnTo>
                    <a:pt x="0" y="846"/>
                  </a:lnTo>
                  <a:lnTo>
                    <a:pt x="98" y="911"/>
                  </a:lnTo>
                  <a:lnTo>
                    <a:pt x="163" y="879"/>
                  </a:lnTo>
                  <a:lnTo>
                    <a:pt x="261" y="846"/>
                  </a:lnTo>
                  <a:lnTo>
                    <a:pt x="358" y="977"/>
                  </a:lnTo>
                  <a:lnTo>
                    <a:pt x="488" y="1074"/>
                  </a:lnTo>
                  <a:lnTo>
                    <a:pt x="618" y="1172"/>
                  </a:lnTo>
                  <a:lnTo>
                    <a:pt x="651" y="1269"/>
                  </a:lnTo>
                  <a:lnTo>
                    <a:pt x="781" y="1302"/>
                  </a:lnTo>
                  <a:lnTo>
                    <a:pt x="781" y="1432"/>
                  </a:lnTo>
                  <a:lnTo>
                    <a:pt x="651" y="1497"/>
                  </a:lnTo>
                  <a:lnTo>
                    <a:pt x="651" y="1627"/>
                  </a:lnTo>
                  <a:lnTo>
                    <a:pt x="553" y="1659"/>
                  </a:lnTo>
                  <a:lnTo>
                    <a:pt x="553" y="1790"/>
                  </a:lnTo>
                  <a:lnTo>
                    <a:pt x="651" y="1952"/>
                  </a:lnTo>
                  <a:lnTo>
                    <a:pt x="716" y="2277"/>
                  </a:lnTo>
                  <a:lnTo>
                    <a:pt x="748" y="2440"/>
                  </a:lnTo>
                  <a:lnTo>
                    <a:pt x="943" y="2570"/>
                  </a:lnTo>
                  <a:lnTo>
                    <a:pt x="1106" y="2635"/>
                  </a:lnTo>
                  <a:lnTo>
                    <a:pt x="1301" y="2700"/>
                  </a:lnTo>
                  <a:lnTo>
                    <a:pt x="1334" y="2830"/>
                  </a:lnTo>
                  <a:lnTo>
                    <a:pt x="1496" y="2863"/>
                  </a:lnTo>
                  <a:lnTo>
                    <a:pt x="1626" y="2798"/>
                  </a:lnTo>
                  <a:lnTo>
                    <a:pt x="1756" y="283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0" name="Google Shape;355;p18">
              <a:extLst>
                <a:ext uri="{FF2B5EF4-FFF2-40B4-BE49-F238E27FC236}">
                  <a16:creationId xmlns:a16="http://schemas.microsoft.com/office/drawing/2014/main" id="{F6DEBD44-F49A-0F4F-D820-8271E2161221}"/>
                </a:ext>
              </a:extLst>
            </p:cNvPr>
            <p:cNvSpPr/>
            <p:nvPr/>
          </p:nvSpPr>
          <p:spPr>
            <a:xfrm rot="21007474">
              <a:off x="9602758" y="3179538"/>
              <a:ext cx="891942" cy="741792"/>
            </a:xfrm>
            <a:custGeom>
              <a:avLst/>
              <a:gdLst/>
              <a:ahLst/>
              <a:cxnLst/>
              <a:rect l="l" t="t" r="r" b="b"/>
              <a:pathLst>
                <a:path w="6570" h="5464" extrusionOk="0">
                  <a:moveTo>
                    <a:pt x="5691" y="683"/>
                  </a:moveTo>
                  <a:lnTo>
                    <a:pt x="5919" y="553"/>
                  </a:lnTo>
                  <a:lnTo>
                    <a:pt x="6049" y="520"/>
                  </a:lnTo>
                  <a:lnTo>
                    <a:pt x="6082" y="618"/>
                  </a:lnTo>
                  <a:lnTo>
                    <a:pt x="6277" y="585"/>
                  </a:lnTo>
                  <a:lnTo>
                    <a:pt x="6342" y="520"/>
                  </a:lnTo>
                  <a:lnTo>
                    <a:pt x="6537" y="520"/>
                  </a:lnTo>
                  <a:lnTo>
                    <a:pt x="6569" y="585"/>
                  </a:lnTo>
                  <a:lnTo>
                    <a:pt x="6407" y="715"/>
                  </a:lnTo>
                  <a:lnTo>
                    <a:pt x="6504" y="748"/>
                  </a:lnTo>
                  <a:lnTo>
                    <a:pt x="6407" y="911"/>
                  </a:lnTo>
                  <a:lnTo>
                    <a:pt x="6179" y="1008"/>
                  </a:lnTo>
                  <a:lnTo>
                    <a:pt x="5691" y="1106"/>
                  </a:lnTo>
                  <a:lnTo>
                    <a:pt x="5561" y="1041"/>
                  </a:lnTo>
                  <a:lnTo>
                    <a:pt x="5399" y="1138"/>
                  </a:lnTo>
                  <a:lnTo>
                    <a:pt x="5269" y="1236"/>
                  </a:lnTo>
                  <a:lnTo>
                    <a:pt x="5139" y="1236"/>
                  </a:lnTo>
                  <a:lnTo>
                    <a:pt x="5074" y="1366"/>
                  </a:lnTo>
                  <a:lnTo>
                    <a:pt x="4976" y="1463"/>
                  </a:lnTo>
                  <a:lnTo>
                    <a:pt x="5204" y="1756"/>
                  </a:lnTo>
                  <a:lnTo>
                    <a:pt x="5204" y="1984"/>
                  </a:lnTo>
                  <a:lnTo>
                    <a:pt x="4976" y="2276"/>
                  </a:lnTo>
                  <a:lnTo>
                    <a:pt x="5106" y="2406"/>
                  </a:lnTo>
                  <a:lnTo>
                    <a:pt x="5106" y="2537"/>
                  </a:lnTo>
                  <a:lnTo>
                    <a:pt x="4976" y="2732"/>
                  </a:lnTo>
                  <a:lnTo>
                    <a:pt x="4781" y="2732"/>
                  </a:lnTo>
                  <a:lnTo>
                    <a:pt x="4586" y="2667"/>
                  </a:lnTo>
                  <a:lnTo>
                    <a:pt x="4488" y="2732"/>
                  </a:lnTo>
                  <a:lnTo>
                    <a:pt x="4521" y="2862"/>
                  </a:lnTo>
                  <a:lnTo>
                    <a:pt x="4651" y="2927"/>
                  </a:lnTo>
                  <a:lnTo>
                    <a:pt x="4683" y="3057"/>
                  </a:lnTo>
                  <a:lnTo>
                    <a:pt x="4683" y="3122"/>
                  </a:lnTo>
                  <a:lnTo>
                    <a:pt x="4553" y="3187"/>
                  </a:lnTo>
                  <a:lnTo>
                    <a:pt x="4456" y="3219"/>
                  </a:lnTo>
                  <a:lnTo>
                    <a:pt x="4423" y="3285"/>
                  </a:lnTo>
                  <a:lnTo>
                    <a:pt x="4391" y="3447"/>
                  </a:lnTo>
                  <a:lnTo>
                    <a:pt x="4358" y="3577"/>
                  </a:lnTo>
                  <a:lnTo>
                    <a:pt x="4358" y="3642"/>
                  </a:lnTo>
                  <a:lnTo>
                    <a:pt x="4326" y="3675"/>
                  </a:lnTo>
                  <a:lnTo>
                    <a:pt x="4358" y="3902"/>
                  </a:lnTo>
                  <a:lnTo>
                    <a:pt x="4261" y="4065"/>
                  </a:lnTo>
                  <a:lnTo>
                    <a:pt x="4163" y="3935"/>
                  </a:lnTo>
                  <a:lnTo>
                    <a:pt x="4098" y="3935"/>
                  </a:lnTo>
                  <a:lnTo>
                    <a:pt x="4098" y="4000"/>
                  </a:lnTo>
                  <a:lnTo>
                    <a:pt x="3968" y="4000"/>
                  </a:lnTo>
                  <a:lnTo>
                    <a:pt x="3903" y="3967"/>
                  </a:lnTo>
                  <a:lnTo>
                    <a:pt x="3805" y="3967"/>
                  </a:lnTo>
                  <a:lnTo>
                    <a:pt x="3773" y="4032"/>
                  </a:lnTo>
                  <a:lnTo>
                    <a:pt x="3578" y="4163"/>
                  </a:lnTo>
                  <a:lnTo>
                    <a:pt x="3675" y="4195"/>
                  </a:lnTo>
                  <a:lnTo>
                    <a:pt x="3610" y="4260"/>
                  </a:lnTo>
                  <a:lnTo>
                    <a:pt x="3415" y="4358"/>
                  </a:lnTo>
                  <a:lnTo>
                    <a:pt x="3382" y="4325"/>
                  </a:lnTo>
                  <a:lnTo>
                    <a:pt x="3252" y="4325"/>
                  </a:lnTo>
                  <a:lnTo>
                    <a:pt x="3220" y="4423"/>
                  </a:lnTo>
                  <a:lnTo>
                    <a:pt x="3187" y="4488"/>
                  </a:lnTo>
                  <a:lnTo>
                    <a:pt x="3090" y="4520"/>
                  </a:lnTo>
                  <a:lnTo>
                    <a:pt x="3025" y="4618"/>
                  </a:lnTo>
                  <a:lnTo>
                    <a:pt x="3057" y="4748"/>
                  </a:lnTo>
                  <a:lnTo>
                    <a:pt x="3090" y="4910"/>
                  </a:lnTo>
                  <a:lnTo>
                    <a:pt x="3057" y="5008"/>
                  </a:lnTo>
                  <a:lnTo>
                    <a:pt x="3122" y="5106"/>
                  </a:lnTo>
                  <a:lnTo>
                    <a:pt x="3090" y="5203"/>
                  </a:lnTo>
                  <a:lnTo>
                    <a:pt x="2895" y="5268"/>
                  </a:lnTo>
                  <a:lnTo>
                    <a:pt x="2732" y="5268"/>
                  </a:lnTo>
                  <a:lnTo>
                    <a:pt x="2570" y="5301"/>
                  </a:lnTo>
                  <a:lnTo>
                    <a:pt x="2309" y="5301"/>
                  </a:lnTo>
                  <a:lnTo>
                    <a:pt x="2147" y="5333"/>
                  </a:lnTo>
                  <a:lnTo>
                    <a:pt x="2082" y="5398"/>
                  </a:lnTo>
                  <a:lnTo>
                    <a:pt x="1919" y="5398"/>
                  </a:lnTo>
                  <a:lnTo>
                    <a:pt x="1757" y="5431"/>
                  </a:lnTo>
                  <a:lnTo>
                    <a:pt x="1171" y="5463"/>
                  </a:lnTo>
                  <a:lnTo>
                    <a:pt x="521" y="5268"/>
                  </a:lnTo>
                  <a:lnTo>
                    <a:pt x="878" y="4748"/>
                  </a:lnTo>
                  <a:lnTo>
                    <a:pt x="911" y="4683"/>
                  </a:lnTo>
                  <a:lnTo>
                    <a:pt x="878" y="4488"/>
                  </a:lnTo>
                  <a:lnTo>
                    <a:pt x="878" y="4358"/>
                  </a:lnTo>
                  <a:lnTo>
                    <a:pt x="781" y="4195"/>
                  </a:lnTo>
                  <a:lnTo>
                    <a:pt x="358" y="4195"/>
                  </a:lnTo>
                  <a:lnTo>
                    <a:pt x="358" y="4000"/>
                  </a:lnTo>
                  <a:lnTo>
                    <a:pt x="293" y="3935"/>
                  </a:lnTo>
                  <a:lnTo>
                    <a:pt x="326" y="3837"/>
                  </a:lnTo>
                  <a:lnTo>
                    <a:pt x="261" y="3610"/>
                  </a:lnTo>
                  <a:lnTo>
                    <a:pt x="131" y="3350"/>
                  </a:lnTo>
                  <a:lnTo>
                    <a:pt x="163" y="3252"/>
                  </a:lnTo>
                  <a:lnTo>
                    <a:pt x="326" y="3057"/>
                  </a:lnTo>
                  <a:lnTo>
                    <a:pt x="261" y="3057"/>
                  </a:lnTo>
                  <a:lnTo>
                    <a:pt x="98" y="3024"/>
                  </a:lnTo>
                  <a:lnTo>
                    <a:pt x="98" y="2927"/>
                  </a:lnTo>
                  <a:lnTo>
                    <a:pt x="65" y="2732"/>
                  </a:lnTo>
                  <a:lnTo>
                    <a:pt x="33" y="2732"/>
                  </a:lnTo>
                  <a:lnTo>
                    <a:pt x="131" y="2569"/>
                  </a:lnTo>
                  <a:lnTo>
                    <a:pt x="65" y="2504"/>
                  </a:lnTo>
                  <a:lnTo>
                    <a:pt x="0" y="2439"/>
                  </a:lnTo>
                  <a:lnTo>
                    <a:pt x="131" y="2439"/>
                  </a:lnTo>
                  <a:lnTo>
                    <a:pt x="261" y="2341"/>
                  </a:lnTo>
                  <a:lnTo>
                    <a:pt x="228" y="2276"/>
                  </a:lnTo>
                  <a:lnTo>
                    <a:pt x="261" y="2244"/>
                  </a:lnTo>
                  <a:lnTo>
                    <a:pt x="196" y="2179"/>
                  </a:lnTo>
                  <a:lnTo>
                    <a:pt x="228" y="2081"/>
                  </a:lnTo>
                  <a:lnTo>
                    <a:pt x="228" y="2016"/>
                  </a:lnTo>
                  <a:lnTo>
                    <a:pt x="228" y="1886"/>
                  </a:lnTo>
                  <a:lnTo>
                    <a:pt x="228" y="1886"/>
                  </a:lnTo>
                  <a:lnTo>
                    <a:pt x="293" y="1854"/>
                  </a:lnTo>
                  <a:lnTo>
                    <a:pt x="391" y="1886"/>
                  </a:lnTo>
                  <a:lnTo>
                    <a:pt x="456" y="1951"/>
                  </a:lnTo>
                  <a:lnTo>
                    <a:pt x="553" y="1951"/>
                  </a:lnTo>
                  <a:lnTo>
                    <a:pt x="618" y="1886"/>
                  </a:lnTo>
                  <a:lnTo>
                    <a:pt x="683" y="1886"/>
                  </a:lnTo>
                  <a:lnTo>
                    <a:pt x="813" y="1951"/>
                  </a:lnTo>
                  <a:lnTo>
                    <a:pt x="846" y="2049"/>
                  </a:lnTo>
                  <a:lnTo>
                    <a:pt x="878" y="2081"/>
                  </a:lnTo>
                  <a:lnTo>
                    <a:pt x="944" y="2016"/>
                  </a:lnTo>
                  <a:lnTo>
                    <a:pt x="1074" y="2016"/>
                  </a:lnTo>
                  <a:lnTo>
                    <a:pt x="1139" y="1919"/>
                  </a:lnTo>
                  <a:lnTo>
                    <a:pt x="1139" y="1854"/>
                  </a:lnTo>
                  <a:lnTo>
                    <a:pt x="1204" y="1789"/>
                  </a:lnTo>
                  <a:lnTo>
                    <a:pt x="1204" y="1724"/>
                  </a:lnTo>
                  <a:lnTo>
                    <a:pt x="1334" y="1659"/>
                  </a:lnTo>
                  <a:lnTo>
                    <a:pt x="1529" y="1626"/>
                  </a:lnTo>
                  <a:lnTo>
                    <a:pt x="1561" y="1561"/>
                  </a:lnTo>
                  <a:lnTo>
                    <a:pt x="1626" y="1496"/>
                  </a:lnTo>
                  <a:lnTo>
                    <a:pt x="1724" y="1496"/>
                  </a:lnTo>
                  <a:lnTo>
                    <a:pt x="1724" y="1366"/>
                  </a:lnTo>
                  <a:lnTo>
                    <a:pt x="1757" y="1236"/>
                  </a:lnTo>
                  <a:lnTo>
                    <a:pt x="1854" y="1106"/>
                  </a:lnTo>
                  <a:lnTo>
                    <a:pt x="1854" y="1008"/>
                  </a:lnTo>
                  <a:lnTo>
                    <a:pt x="1822" y="976"/>
                  </a:lnTo>
                  <a:lnTo>
                    <a:pt x="1822" y="911"/>
                  </a:lnTo>
                  <a:lnTo>
                    <a:pt x="1854" y="878"/>
                  </a:lnTo>
                  <a:lnTo>
                    <a:pt x="1919" y="846"/>
                  </a:lnTo>
                  <a:lnTo>
                    <a:pt x="2049" y="813"/>
                  </a:lnTo>
                  <a:lnTo>
                    <a:pt x="2082" y="813"/>
                  </a:lnTo>
                  <a:lnTo>
                    <a:pt x="2244" y="715"/>
                  </a:lnTo>
                  <a:lnTo>
                    <a:pt x="2342" y="683"/>
                  </a:lnTo>
                  <a:lnTo>
                    <a:pt x="2439" y="715"/>
                  </a:lnTo>
                  <a:lnTo>
                    <a:pt x="2570" y="715"/>
                  </a:lnTo>
                  <a:lnTo>
                    <a:pt x="2602" y="748"/>
                  </a:lnTo>
                  <a:lnTo>
                    <a:pt x="2765" y="715"/>
                  </a:lnTo>
                  <a:lnTo>
                    <a:pt x="2862" y="748"/>
                  </a:lnTo>
                  <a:lnTo>
                    <a:pt x="2927" y="846"/>
                  </a:lnTo>
                  <a:lnTo>
                    <a:pt x="2992" y="846"/>
                  </a:lnTo>
                  <a:lnTo>
                    <a:pt x="3057" y="780"/>
                  </a:lnTo>
                  <a:lnTo>
                    <a:pt x="3155" y="780"/>
                  </a:lnTo>
                  <a:lnTo>
                    <a:pt x="3252" y="911"/>
                  </a:lnTo>
                  <a:lnTo>
                    <a:pt x="3350" y="943"/>
                  </a:lnTo>
                  <a:lnTo>
                    <a:pt x="3513" y="911"/>
                  </a:lnTo>
                  <a:lnTo>
                    <a:pt x="3610" y="846"/>
                  </a:lnTo>
                  <a:lnTo>
                    <a:pt x="3675" y="780"/>
                  </a:lnTo>
                  <a:lnTo>
                    <a:pt x="3708" y="748"/>
                  </a:lnTo>
                  <a:lnTo>
                    <a:pt x="3773" y="715"/>
                  </a:lnTo>
                  <a:lnTo>
                    <a:pt x="3838" y="748"/>
                  </a:lnTo>
                  <a:lnTo>
                    <a:pt x="3870" y="813"/>
                  </a:lnTo>
                  <a:lnTo>
                    <a:pt x="4033" y="813"/>
                  </a:lnTo>
                  <a:lnTo>
                    <a:pt x="4033" y="748"/>
                  </a:lnTo>
                  <a:lnTo>
                    <a:pt x="4000" y="715"/>
                  </a:lnTo>
                  <a:lnTo>
                    <a:pt x="4000" y="650"/>
                  </a:lnTo>
                  <a:lnTo>
                    <a:pt x="4098" y="618"/>
                  </a:lnTo>
                  <a:lnTo>
                    <a:pt x="4163" y="553"/>
                  </a:lnTo>
                  <a:lnTo>
                    <a:pt x="4195" y="553"/>
                  </a:lnTo>
                  <a:lnTo>
                    <a:pt x="4228" y="618"/>
                  </a:lnTo>
                  <a:lnTo>
                    <a:pt x="4326" y="585"/>
                  </a:lnTo>
                  <a:lnTo>
                    <a:pt x="4391" y="488"/>
                  </a:lnTo>
                  <a:lnTo>
                    <a:pt x="4358" y="358"/>
                  </a:lnTo>
                  <a:lnTo>
                    <a:pt x="4391" y="293"/>
                  </a:lnTo>
                  <a:lnTo>
                    <a:pt x="4456" y="228"/>
                  </a:lnTo>
                  <a:lnTo>
                    <a:pt x="4488" y="98"/>
                  </a:lnTo>
                  <a:lnTo>
                    <a:pt x="4521" y="0"/>
                  </a:lnTo>
                  <a:lnTo>
                    <a:pt x="4651" y="0"/>
                  </a:lnTo>
                  <a:lnTo>
                    <a:pt x="4748" y="65"/>
                  </a:lnTo>
                  <a:lnTo>
                    <a:pt x="4813" y="98"/>
                  </a:lnTo>
                  <a:lnTo>
                    <a:pt x="4813" y="195"/>
                  </a:lnTo>
                  <a:lnTo>
                    <a:pt x="4813" y="293"/>
                  </a:lnTo>
                  <a:lnTo>
                    <a:pt x="4846" y="390"/>
                  </a:lnTo>
                  <a:lnTo>
                    <a:pt x="4911" y="390"/>
                  </a:lnTo>
                  <a:lnTo>
                    <a:pt x="4943" y="488"/>
                  </a:lnTo>
                  <a:lnTo>
                    <a:pt x="4943" y="618"/>
                  </a:lnTo>
                  <a:lnTo>
                    <a:pt x="4943" y="715"/>
                  </a:lnTo>
                  <a:lnTo>
                    <a:pt x="4976" y="911"/>
                  </a:lnTo>
                  <a:lnTo>
                    <a:pt x="5041" y="1008"/>
                  </a:lnTo>
                  <a:lnTo>
                    <a:pt x="5041" y="1073"/>
                  </a:lnTo>
                  <a:lnTo>
                    <a:pt x="5139" y="1106"/>
                  </a:lnTo>
                  <a:lnTo>
                    <a:pt x="5236" y="1106"/>
                  </a:lnTo>
                  <a:lnTo>
                    <a:pt x="5334" y="1041"/>
                  </a:lnTo>
                  <a:lnTo>
                    <a:pt x="5366" y="976"/>
                  </a:lnTo>
                  <a:lnTo>
                    <a:pt x="5529" y="911"/>
                  </a:lnTo>
                  <a:lnTo>
                    <a:pt x="5594" y="846"/>
                  </a:lnTo>
                  <a:lnTo>
                    <a:pt x="5626" y="748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1" name="Google Shape;356;p18">
              <a:extLst>
                <a:ext uri="{FF2B5EF4-FFF2-40B4-BE49-F238E27FC236}">
                  <a16:creationId xmlns:a16="http://schemas.microsoft.com/office/drawing/2014/main" id="{866EB8E3-9527-66BC-87B8-C24F5EC5071A}"/>
                </a:ext>
              </a:extLst>
            </p:cNvPr>
            <p:cNvSpPr/>
            <p:nvPr/>
          </p:nvSpPr>
          <p:spPr>
            <a:xfrm rot="21007474">
              <a:off x="5884416" y="2255976"/>
              <a:ext cx="419497" cy="326774"/>
            </a:xfrm>
            <a:custGeom>
              <a:avLst/>
              <a:gdLst/>
              <a:ahLst/>
              <a:cxnLst/>
              <a:rect l="l" t="t" r="r" b="b"/>
              <a:pathLst>
                <a:path w="3090" h="2407" extrusionOk="0">
                  <a:moveTo>
                    <a:pt x="2212" y="2342"/>
                  </a:moveTo>
                  <a:lnTo>
                    <a:pt x="2244" y="2374"/>
                  </a:lnTo>
                  <a:lnTo>
                    <a:pt x="2342" y="2407"/>
                  </a:lnTo>
                  <a:lnTo>
                    <a:pt x="2407" y="2342"/>
                  </a:lnTo>
                  <a:lnTo>
                    <a:pt x="2472" y="2342"/>
                  </a:lnTo>
                  <a:lnTo>
                    <a:pt x="2472" y="2309"/>
                  </a:lnTo>
                  <a:lnTo>
                    <a:pt x="2440" y="2212"/>
                  </a:lnTo>
                  <a:lnTo>
                    <a:pt x="2440" y="2147"/>
                  </a:lnTo>
                  <a:lnTo>
                    <a:pt x="2374" y="2114"/>
                  </a:lnTo>
                  <a:lnTo>
                    <a:pt x="2342" y="2147"/>
                  </a:lnTo>
                  <a:lnTo>
                    <a:pt x="2309" y="2114"/>
                  </a:lnTo>
                  <a:lnTo>
                    <a:pt x="2244" y="2147"/>
                  </a:lnTo>
                  <a:lnTo>
                    <a:pt x="2244" y="2212"/>
                  </a:lnTo>
                  <a:lnTo>
                    <a:pt x="2309" y="2212"/>
                  </a:lnTo>
                  <a:lnTo>
                    <a:pt x="2309" y="2244"/>
                  </a:lnTo>
                  <a:lnTo>
                    <a:pt x="2244" y="2277"/>
                  </a:lnTo>
                  <a:close/>
                  <a:moveTo>
                    <a:pt x="2927" y="1659"/>
                  </a:moveTo>
                  <a:lnTo>
                    <a:pt x="2895" y="1789"/>
                  </a:lnTo>
                  <a:lnTo>
                    <a:pt x="2927" y="1887"/>
                  </a:lnTo>
                  <a:lnTo>
                    <a:pt x="3090" y="1919"/>
                  </a:lnTo>
                  <a:lnTo>
                    <a:pt x="3090" y="1854"/>
                  </a:lnTo>
                  <a:lnTo>
                    <a:pt x="3025" y="1692"/>
                  </a:lnTo>
                  <a:close/>
                  <a:moveTo>
                    <a:pt x="1952" y="1431"/>
                  </a:moveTo>
                  <a:lnTo>
                    <a:pt x="1919" y="1529"/>
                  </a:lnTo>
                  <a:lnTo>
                    <a:pt x="1984" y="1561"/>
                  </a:lnTo>
                  <a:close/>
                  <a:moveTo>
                    <a:pt x="1724" y="1919"/>
                  </a:moveTo>
                  <a:lnTo>
                    <a:pt x="1659" y="1919"/>
                  </a:lnTo>
                  <a:lnTo>
                    <a:pt x="1627" y="1887"/>
                  </a:lnTo>
                  <a:lnTo>
                    <a:pt x="1659" y="1822"/>
                  </a:lnTo>
                  <a:lnTo>
                    <a:pt x="1627" y="1789"/>
                  </a:lnTo>
                  <a:lnTo>
                    <a:pt x="1529" y="1757"/>
                  </a:lnTo>
                  <a:lnTo>
                    <a:pt x="1464" y="1757"/>
                  </a:lnTo>
                  <a:lnTo>
                    <a:pt x="1399" y="1692"/>
                  </a:lnTo>
                  <a:lnTo>
                    <a:pt x="1399" y="1594"/>
                  </a:lnTo>
                  <a:lnTo>
                    <a:pt x="1366" y="1529"/>
                  </a:lnTo>
                  <a:lnTo>
                    <a:pt x="1366" y="1431"/>
                  </a:lnTo>
                  <a:lnTo>
                    <a:pt x="1431" y="1431"/>
                  </a:lnTo>
                  <a:lnTo>
                    <a:pt x="1464" y="1366"/>
                  </a:lnTo>
                  <a:lnTo>
                    <a:pt x="1496" y="1334"/>
                  </a:lnTo>
                  <a:lnTo>
                    <a:pt x="1561" y="1366"/>
                  </a:lnTo>
                  <a:lnTo>
                    <a:pt x="1561" y="1431"/>
                  </a:lnTo>
                  <a:lnTo>
                    <a:pt x="1627" y="1496"/>
                  </a:lnTo>
                  <a:lnTo>
                    <a:pt x="1659" y="1464"/>
                  </a:lnTo>
                  <a:lnTo>
                    <a:pt x="1724" y="1464"/>
                  </a:lnTo>
                  <a:lnTo>
                    <a:pt x="1724" y="1431"/>
                  </a:lnTo>
                  <a:lnTo>
                    <a:pt x="1659" y="1366"/>
                  </a:lnTo>
                  <a:lnTo>
                    <a:pt x="1627" y="1334"/>
                  </a:lnTo>
                  <a:lnTo>
                    <a:pt x="1659" y="1236"/>
                  </a:lnTo>
                  <a:lnTo>
                    <a:pt x="1789" y="1204"/>
                  </a:lnTo>
                  <a:lnTo>
                    <a:pt x="1887" y="1204"/>
                  </a:lnTo>
                  <a:lnTo>
                    <a:pt x="1919" y="1269"/>
                  </a:lnTo>
                  <a:lnTo>
                    <a:pt x="1952" y="1399"/>
                  </a:lnTo>
                  <a:lnTo>
                    <a:pt x="1919" y="1496"/>
                  </a:lnTo>
                  <a:lnTo>
                    <a:pt x="1822" y="1561"/>
                  </a:lnTo>
                  <a:lnTo>
                    <a:pt x="1822" y="1594"/>
                  </a:lnTo>
                  <a:lnTo>
                    <a:pt x="1887" y="1659"/>
                  </a:lnTo>
                  <a:lnTo>
                    <a:pt x="1919" y="1724"/>
                  </a:lnTo>
                  <a:lnTo>
                    <a:pt x="1854" y="1757"/>
                  </a:lnTo>
                  <a:lnTo>
                    <a:pt x="1757" y="1789"/>
                  </a:lnTo>
                  <a:lnTo>
                    <a:pt x="1757" y="1854"/>
                  </a:lnTo>
                  <a:close/>
                  <a:moveTo>
                    <a:pt x="1789" y="1952"/>
                  </a:moveTo>
                  <a:lnTo>
                    <a:pt x="1789" y="1984"/>
                  </a:lnTo>
                  <a:lnTo>
                    <a:pt x="1854" y="1919"/>
                  </a:lnTo>
                  <a:lnTo>
                    <a:pt x="1919" y="1919"/>
                  </a:lnTo>
                  <a:lnTo>
                    <a:pt x="1887" y="1854"/>
                  </a:lnTo>
                  <a:lnTo>
                    <a:pt x="1822" y="1887"/>
                  </a:lnTo>
                  <a:close/>
                  <a:moveTo>
                    <a:pt x="1399" y="1952"/>
                  </a:moveTo>
                  <a:lnTo>
                    <a:pt x="1496" y="2082"/>
                  </a:lnTo>
                  <a:lnTo>
                    <a:pt x="1561" y="2049"/>
                  </a:lnTo>
                  <a:lnTo>
                    <a:pt x="1594" y="2049"/>
                  </a:lnTo>
                  <a:lnTo>
                    <a:pt x="1627" y="1984"/>
                  </a:lnTo>
                  <a:lnTo>
                    <a:pt x="1724" y="1984"/>
                  </a:lnTo>
                  <a:lnTo>
                    <a:pt x="1724" y="1952"/>
                  </a:lnTo>
                  <a:lnTo>
                    <a:pt x="1757" y="2017"/>
                  </a:lnTo>
                  <a:lnTo>
                    <a:pt x="1724" y="2114"/>
                  </a:lnTo>
                  <a:lnTo>
                    <a:pt x="1724" y="2179"/>
                  </a:lnTo>
                  <a:lnTo>
                    <a:pt x="1692" y="2179"/>
                  </a:lnTo>
                  <a:lnTo>
                    <a:pt x="1659" y="2114"/>
                  </a:lnTo>
                  <a:lnTo>
                    <a:pt x="1627" y="2179"/>
                  </a:lnTo>
                  <a:lnTo>
                    <a:pt x="1464" y="2179"/>
                  </a:lnTo>
                  <a:lnTo>
                    <a:pt x="1334" y="2147"/>
                  </a:lnTo>
                  <a:lnTo>
                    <a:pt x="1301" y="2082"/>
                  </a:lnTo>
                  <a:lnTo>
                    <a:pt x="1334" y="2049"/>
                  </a:lnTo>
                  <a:lnTo>
                    <a:pt x="1301" y="2017"/>
                  </a:lnTo>
                  <a:lnTo>
                    <a:pt x="1366" y="1952"/>
                  </a:lnTo>
                  <a:close/>
                  <a:moveTo>
                    <a:pt x="1074" y="1464"/>
                  </a:moveTo>
                  <a:lnTo>
                    <a:pt x="1106" y="1366"/>
                  </a:lnTo>
                  <a:lnTo>
                    <a:pt x="1106" y="1236"/>
                  </a:lnTo>
                  <a:lnTo>
                    <a:pt x="1139" y="1366"/>
                  </a:lnTo>
                  <a:lnTo>
                    <a:pt x="1139" y="1431"/>
                  </a:lnTo>
                  <a:close/>
                  <a:moveTo>
                    <a:pt x="1009" y="1984"/>
                  </a:moveTo>
                  <a:lnTo>
                    <a:pt x="1074" y="2049"/>
                  </a:lnTo>
                  <a:lnTo>
                    <a:pt x="1106" y="2017"/>
                  </a:lnTo>
                  <a:close/>
                  <a:moveTo>
                    <a:pt x="1236" y="1822"/>
                  </a:moveTo>
                  <a:lnTo>
                    <a:pt x="1204" y="1952"/>
                  </a:lnTo>
                  <a:lnTo>
                    <a:pt x="1171" y="2017"/>
                  </a:lnTo>
                  <a:lnTo>
                    <a:pt x="1171" y="2082"/>
                  </a:lnTo>
                  <a:lnTo>
                    <a:pt x="1236" y="1984"/>
                  </a:lnTo>
                  <a:lnTo>
                    <a:pt x="1301" y="1887"/>
                  </a:lnTo>
                  <a:cubicBezTo>
                    <a:pt x="1301" y="1887"/>
                    <a:pt x="1236" y="1822"/>
                    <a:pt x="1236" y="1822"/>
                  </a:cubicBezTo>
                  <a:close/>
                  <a:moveTo>
                    <a:pt x="781" y="1561"/>
                  </a:moveTo>
                  <a:lnTo>
                    <a:pt x="944" y="1529"/>
                  </a:lnTo>
                  <a:lnTo>
                    <a:pt x="1041" y="1594"/>
                  </a:lnTo>
                  <a:lnTo>
                    <a:pt x="1106" y="1594"/>
                  </a:lnTo>
                  <a:lnTo>
                    <a:pt x="1171" y="1724"/>
                  </a:lnTo>
                  <a:lnTo>
                    <a:pt x="1204" y="1789"/>
                  </a:lnTo>
                  <a:lnTo>
                    <a:pt x="1139" y="1919"/>
                  </a:lnTo>
                  <a:lnTo>
                    <a:pt x="1041" y="1919"/>
                  </a:lnTo>
                  <a:lnTo>
                    <a:pt x="976" y="1887"/>
                  </a:lnTo>
                  <a:lnTo>
                    <a:pt x="911" y="1887"/>
                  </a:lnTo>
                  <a:lnTo>
                    <a:pt x="814" y="1789"/>
                  </a:lnTo>
                  <a:lnTo>
                    <a:pt x="748" y="1659"/>
                  </a:lnTo>
                  <a:close/>
                  <a:moveTo>
                    <a:pt x="1171" y="326"/>
                  </a:moveTo>
                  <a:lnTo>
                    <a:pt x="1236" y="261"/>
                  </a:lnTo>
                  <a:lnTo>
                    <a:pt x="1334" y="261"/>
                  </a:lnTo>
                  <a:lnTo>
                    <a:pt x="1236" y="326"/>
                  </a:lnTo>
                  <a:close/>
                  <a:moveTo>
                    <a:pt x="293" y="781"/>
                  </a:moveTo>
                  <a:lnTo>
                    <a:pt x="293" y="683"/>
                  </a:lnTo>
                  <a:lnTo>
                    <a:pt x="358" y="618"/>
                  </a:lnTo>
                  <a:lnTo>
                    <a:pt x="456" y="618"/>
                  </a:lnTo>
                  <a:lnTo>
                    <a:pt x="423" y="683"/>
                  </a:lnTo>
                  <a:lnTo>
                    <a:pt x="358" y="781"/>
                  </a:lnTo>
                  <a:close/>
                  <a:moveTo>
                    <a:pt x="261" y="846"/>
                  </a:moveTo>
                  <a:lnTo>
                    <a:pt x="261" y="716"/>
                  </a:lnTo>
                  <a:lnTo>
                    <a:pt x="261" y="651"/>
                  </a:lnTo>
                  <a:lnTo>
                    <a:pt x="423" y="553"/>
                  </a:lnTo>
                  <a:lnTo>
                    <a:pt x="456" y="553"/>
                  </a:lnTo>
                  <a:lnTo>
                    <a:pt x="521" y="553"/>
                  </a:lnTo>
                  <a:lnTo>
                    <a:pt x="651" y="586"/>
                  </a:lnTo>
                  <a:lnTo>
                    <a:pt x="716" y="553"/>
                  </a:lnTo>
                  <a:lnTo>
                    <a:pt x="814" y="553"/>
                  </a:lnTo>
                  <a:lnTo>
                    <a:pt x="879" y="586"/>
                  </a:lnTo>
                  <a:lnTo>
                    <a:pt x="944" y="553"/>
                  </a:lnTo>
                  <a:lnTo>
                    <a:pt x="1041" y="391"/>
                  </a:lnTo>
                  <a:lnTo>
                    <a:pt x="1009" y="293"/>
                  </a:lnTo>
                  <a:lnTo>
                    <a:pt x="1041" y="261"/>
                  </a:lnTo>
                  <a:lnTo>
                    <a:pt x="1009" y="163"/>
                  </a:lnTo>
                  <a:lnTo>
                    <a:pt x="1074" y="33"/>
                  </a:lnTo>
                  <a:lnTo>
                    <a:pt x="1074" y="1"/>
                  </a:lnTo>
                  <a:lnTo>
                    <a:pt x="944" y="131"/>
                  </a:lnTo>
                  <a:lnTo>
                    <a:pt x="814" y="163"/>
                  </a:lnTo>
                  <a:lnTo>
                    <a:pt x="716" y="196"/>
                  </a:lnTo>
                  <a:lnTo>
                    <a:pt x="651" y="293"/>
                  </a:lnTo>
                  <a:lnTo>
                    <a:pt x="618" y="391"/>
                  </a:lnTo>
                  <a:lnTo>
                    <a:pt x="521" y="456"/>
                  </a:lnTo>
                  <a:lnTo>
                    <a:pt x="391" y="456"/>
                  </a:lnTo>
                  <a:lnTo>
                    <a:pt x="293" y="553"/>
                  </a:lnTo>
                  <a:lnTo>
                    <a:pt x="228" y="521"/>
                  </a:lnTo>
                  <a:lnTo>
                    <a:pt x="163" y="553"/>
                  </a:lnTo>
                  <a:lnTo>
                    <a:pt x="131" y="651"/>
                  </a:lnTo>
                  <a:lnTo>
                    <a:pt x="66" y="716"/>
                  </a:lnTo>
                  <a:lnTo>
                    <a:pt x="98" y="748"/>
                  </a:lnTo>
                  <a:lnTo>
                    <a:pt x="163" y="748"/>
                  </a:lnTo>
                  <a:close/>
                  <a:moveTo>
                    <a:pt x="683" y="2017"/>
                  </a:moveTo>
                  <a:lnTo>
                    <a:pt x="683" y="2017"/>
                  </a:lnTo>
                  <a:lnTo>
                    <a:pt x="716" y="1952"/>
                  </a:lnTo>
                  <a:lnTo>
                    <a:pt x="651" y="1887"/>
                  </a:lnTo>
                  <a:lnTo>
                    <a:pt x="618" y="1887"/>
                  </a:lnTo>
                  <a:lnTo>
                    <a:pt x="618" y="1822"/>
                  </a:lnTo>
                  <a:lnTo>
                    <a:pt x="683" y="1757"/>
                  </a:lnTo>
                  <a:lnTo>
                    <a:pt x="683" y="1692"/>
                  </a:lnTo>
                  <a:lnTo>
                    <a:pt x="618" y="1659"/>
                  </a:lnTo>
                  <a:lnTo>
                    <a:pt x="618" y="1594"/>
                  </a:lnTo>
                  <a:lnTo>
                    <a:pt x="814" y="1496"/>
                  </a:lnTo>
                  <a:lnTo>
                    <a:pt x="781" y="1464"/>
                  </a:lnTo>
                  <a:lnTo>
                    <a:pt x="846" y="1399"/>
                  </a:lnTo>
                  <a:lnTo>
                    <a:pt x="879" y="1431"/>
                  </a:lnTo>
                  <a:lnTo>
                    <a:pt x="1009" y="1399"/>
                  </a:lnTo>
                  <a:lnTo>
                    <a:pt x="976" y="1236"/>
                  </a:lnTo>
                  <a:lnTo>
                    <a:pt x="944" y="1171"/>
                  </a:lnTo>
                  <a:lnTo>
                    <a:pt x="1009" y="1106"/>
                  </a:lnTo>
                  <a:lnTo>
                    <a:pt x="1074" y="1074"/>
                  </a:lnTo>
                  <a:lnTo>
                    <a:pt x="1139" y="1139"/>
                  </a:lnTo>
                  <a:lnTo>
                    <a:pt x="1171" y="1139"/>
                  </a:lnTo>
                  <a:lnTo>
                    <a:pt x="1204" y="1139"/>
                  </a:lnTo>
                  <a:lnTo>
                    <a:pt x="1236" y="1106"/>
                  </a:lnTo>
                  <a:lnTo>
                    <a:pt x="1269" y="1009"/>
                  </a:lnTo>
                  <a:lnTo>
                    <a:pt x="1204" y="911"/>
                  </a:lnTo>
                  <a:lnTo>
                    <a:pt x="1139" y="944"/>
                  </a:lnTo>
                  <a:lnTo>
                    <a:pt x="1041" y="944"/>
                  </a:lnTo>
                  <a:lnTo>
                    <a:pt x="976" y="879"/>
                  </a:lnTo>
                  <a:lnTo>
                    <a:pt x="911" y="813"/>
                  </a:lnTo>
                  <a:lnTo>
                    <a:pt x="879" y="813"/>
                  </a:lnTo>
                  <a:lnTo>
                    <a:pt x="911" y="748"/>
                  </a:lnTo>
                  <a:lnTo>
                    <a:pt x="911" y="651"/>
                  </a:lnTo>
                  <a:lnTo>
                    <a:pt x="814" y="586"/>
                  </a:lnTo>
                  <a:lnTo>
                    <a:pt x="683" y="586"/>
                  </a:lnTo>
                  <a:lnTo>
                    <a:pt x="618" y="618"/>
                  </a:lnTo>
                  <a:lnTo>
                    <a:pt x="521" y="618"/>
                  </a:lnTo>
                  <a:lnTo>
                    <a:pt x="488" y="651"/>
                  </a:lnTo>
                  <a:lnTo>
                    <a:pt x="586" y="748"/>
                  </a:lnTo>
                  <a:lnTo>
                    <a:pt x="553" y="781"/>
                  </a:lnTo>
                  <a:lnTo>
                    <a:pt x="618" y="879"/>
                  </a:lnTo>
                  <a:lnTo>
                    <a:pt x="618" y="911"/>
                  </a:lnTo>
                  <a:lnTo>
                    <a:pt x="553" y="879"/>
                  </a:lnTo>
                  <a:lnTo>
                    <a:pt x="456" y="911"/>
                  </a:lnTo>
                  <a:lnTo>
                    <a:pt x="456" y="879"/>
                  </a:lnTo>
                  <a:lnTo>
                    <a:pt x="488" y="813"/>
                  </a:lnTo>
                  <a:lnTo>
                    <a:pt x="456" y="716"/>
                  </a:lnTo>
                  <a:lnTo>
                    <a:pt x="423" y="716"/>
                  </a:lnTo>
                  <a:lnTo>
                    <a:pt x="358" y="813"/>
                  </a:lnTo>
                  <a:lnTo>
                    <a:pt x="391" y="879"/>
                  </a:lnTo>
                  <a:lnTo>
                    <a:pt x="293" y="976"/>
                  </a:lnTo>
                  <a:lnTo>
                    <a:pt x="228" y="911"/>
                  </a:lnTo>
                  <a:lnTo>
                    <a:pt x="163" y="911"/>
                  </a:lnTo>
                  <a:lnTo>
                    <a:pt x="98" y="879"/>
                  </a:lnTo>
                  <a:lnTo>
                    <a:pt x="33" y="944"/>
                  </a:lnTo>
                  <a:lnTo>
                    <a:pt x="131" y="1009"/>
                  </a:lnTo>
                  <a:lnTo>
                    <a:pt x="131" y="1106"/>
                  </a:lnTo>
                  <a:lnTo>
                    <a:pt x="66" y="1074"/>
                  </a:lnTo>
                  <a:lnTo>
                    <a:pt x="33" y="1074"/>
                  </a:lnTo>
                  <a:lnTo>
                    <a:pt x="66" y="1204"/>
                  </a:lnTo>
                  <a:lnTo>
                    <a:pt x="131" y="1236"/>
                  </a:lnTo>
                  <a:lnTo>
                    <a:pt x="131" y="1334"/>
                  </a:lnTo>
                  <a:lnTo>
                    <a:pt x="196" y="1399"/>
                  </a:lnTo>
                  <a:lnTo>
                    <a:pt x="33" y="1464"/>
                  </a:lnTo>
                  <a:lnTo>
                    <a:pt x="1" y="1594"/>
                  </a:lnTo>
                  <a:lnTo>
                    <a:pt x="33" y="1659"/>
                  </a:lnTo>
                  <a:lnTo>
                    <a:pt x="131" y="1594"/>
                  </a:lnTo>
                  <a:lnTo>
                    <a:pt x="228" y="1692"/>
                  </a:lnTo>
                  <a:lnTo>
                    <a:pt x="261" y="1854"/>
                  </a:lnTo>
                  <a:lnTo>
                    <a:pt x="228" y="1887"/>
                  </a:lnTo>
                  <a:lnTo>
                    <a:pt x="228" y="1952"/>
                  </a:lnTo>
                  <a:lnTo>
                    <a:pt x="358" y="1952"/>
                  </a:lnTo>
                  <a:lnTo>
                    <a:pt x="553" y="1984"/>
                  </a:lnTo>
                  <a:lnTo>
                    <a:pt x="618" y="2017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2" name="Google Shape;357;p18">
              <a:extLst>
                <a:ext uri="{FF2B5EF4-FFF2-40B4-BE49-F238E27FC236}">
                  <a16:creationId xmlns:a16="http://schemas.microsoft.com/office/drawing/2014/main" id="{C0B2754B-A5FF-3C4D-B7BA-EDDE5C8C39E8}"/>
                </a:ext>
              </a:extLst>
            </p:cNvPr>
            <p:cNvSpPr/>
            <p:nvPr/>
          </p:nvSpPr>
          <p:spPr>
            <a:xfrm rot="21007474">
              <a:off x="5503588" y="640903"/>
              <a:ext cx="1359905" cy="1571826"/>
            </a:xfrm>
            <a:custGeom>
              <a:avLst/>
              <a:gdLst/>
              <a:ahLst/>
              <a:cxnLst/>
              <a:rect l="l" t="t" r="r" b="b"/>
              <a:pathLst>
                <a:path w="10017" h="11578" extrusionOk="0">
                  <a:moveTo>
                    <a:pt x="9301" y="2082"/>
                  </a:moveTo>
                  <a:lnTo>
                    <a:pt x="9334" y="2082"/>
                  </a:lnTo>
                  <a:lnTo>
                    <a:pt x="9334" y="1887"/>
                  </a:lnTo>
                  <a:lnTo>
                    <a:pt x="9464" y="1790"/>
                  </a:lnTo>
                  <a:lnTo>
                    <a:pt x="9594" y="1757"/>
                  </a:lnTo>
                  <a:lnTo>
                    <a:pt x="9659" y="1659"/>
                  </a:lnTo>
                  <a:lnTo>
                    <a:pt x="9659" y="1529"/>
                  </a:lnTo>
                  <a:lnTo>
                    <a:pt x="9756" y="1497"/>
                  </a:lnTo>
                  <a:lnTo>
                    <a:pt x="9854" y="1562"/>
                  </a:lnTo>
                  <a:lnTo>
                    <a:pt x="9919" y="1464"/>
                  </a:lnTo>
                  <a:lnTo>
                    <a:pt x="9887" y="1367"/>
                  </a:lnTo>
                  <a:lnTo>
                    <a:pt x="9887" y="1367"/>
                  </a:lnTo>
                  <a:lnTo>
                    <a:pt x="9789" y="1302"/>
                  </a:lnTo>
                  <a:lnTo>
                    <a:pt x="9756" y="1302"/>
                  </a:lnTo>
                  <a:lnTo>
                    <a:pt x="9724" y="1334"/>
                  </a:lnTo>
                  <a:lnTo>
                    <a:pt x="9724" y="1399"/>
                  </a:lnTo>
                  <a:lnTo>
                    <a:pt x="9691" y="1334"/>
                  </a:lnTo>
                  <a:lnTo>
                    <a:pt x="9659" y="1302"/>
                  </a:lnTo>
                  <a:lnTo>
                    <a:pt x="9594" y="1302"/>
                  </a:lnTo>
                  <a:lnTo>
                    <a:pt x="9626" y="1334"/>
                  </a:lnTo>
                  <a:lnTo>
                    <a:pt x="9594" y="1432"/>
                  </a:lnTo>
                  <a:lnTo>
                    <a:pt x="9561" y="1432"/>
                  </a:lnTo>
                  <a:lnTo>
                    <a:pt x="9529" y="1367"/>
                  </a:lnTo>
                  <a:lnTo>
                    <a:pt x="9464" y="1399"/>
                  </a:lnTo>
                  <a:lnTo>
                    <a:pt x="9431" y="1464"/>
                  </a:lnTo>
                  <a:lnTo>
                    <a:pt x="9399" y="1367"/>
                  </a:lnTo>
                  <a:lnTo>
                    <a:pt x="9366" y="1269"/>
                  </a:lnTo>
                  <a:lnTo>
                    <a:pt x="9334" y="1269"/>
                  </a:lnTo>
                  <a:lnTo>
                    <a:pt x="9301" y="1172"/>
                  </a:lnTo>
                  <a:lnTo>
                    <a:pt x="9269" y="1139"/>
                  </a:lnTo>
                  <a:lnTo>
                    <a:pt x="9171" y="1139"/>
                  </a:lnTo>
                  <a:lnTo>
                    <a:pt x="9106" y="1107"/>
                  </a:lnTo>
                  <a:lnTo>
                    <a:pt x="9009" y="1107"/>
                  </a:lnTo>
                  <a:lnTo>
                    <a:pt x="8943" y="1042"/>
                  </a:lnTo>
                  <a:lnTo>
                    <a:pt x="8976" y="1009"/>
                  </a:lnTo>
                  <a:lnTo>
                    <a:pt x="9106" y="1042"/>
                  </a:lnTo>
                  <a:lnTo>
                    <a:pt x="9236" y="1042"/>
                  </a:lnTo>
                  <a:lnTo>
                    <a:pt x="9334" y="1042"/>
                  </a:lnTo>
                  <a:lnTo>
                    <a:pt x="9529" y="1074"/>
                  </a:lnTo>
                  <a:lnTo>
                    <a:pt x="9659" y="1042"/>
                  </a:lnTo>
                  <a:lnTo>
                    <a:pt x="9756" y="846"/>
                  </a:lnTo>
                  <a:lnTo>
                    <a:pt x="9919" y="814"/>
                  </a:lnTo>
                  <a:lnTo>
                    <a:pt x="10017" y="749"/>
                  </a:lnTo>
                  <a:lnTo>
                    <a:pt x="10017" y="716"/>
                  </a:lnTo>
                  <a:lnTo>
                    <a:pt x="9952" y="684"/>
                  </a:lnTo>
                  <a:lnTo>
                    <a:pt x="9919" y="651"/>
                  </a:lnTo>
                  <a:lnTo>
                    <a:pt x="9854" y="619"/>
                  </a:lnTo>
                  <a:lnTo>
                    <a:pt x="9789" y="651"/>
                  </a:lnTo>
                  <a:lnTo>
                    <a:pt x="9659" y="554"/>
                  </a:lnTo>
                  <a:lnTo>
                    <a:pt x="9594" y="554"/>
                  </a:lnTo>
                  <a:lnTo>
                    <a:pt x="9496" y="651"/>
                  </a:lnTo>
                  <a:lnTo>
                    <a:pt x="9464" y="651"/>
                  </a:lnTo>
                  <a:lnTo>
                    <a:pt x="9431" y="619"/>
                  </a:lnTo>
                  <a:lnTo>
                    <a:pt x="9529" y="554"/>
                  </a:lnTo>
                  <a:lnTo>
                    <a:pt x="9529" y="489"/>
                  </a:lnTo>
                  <a:lnTo>
                    <a:pt x="9431" y="456"/>
                  </a:lnTo>
                  <a:lnTo>
                    <a:pt x="9431" y="424"/>
                  </a:lnTo>
                  <a:lnTo>
                    <a:pt x="9334" y="424"/>
                  </a:lnTo>
                  <a:lnTo>
                    <a:pt x="9269" y="554"/>
                  </a:lnTo>
                  <a:lnTo>
                    <a:pt x="9236" y="554"/>
                  </a:lnTo>
                  <a:lnTo>
                    <a:pt x="9269" y="456"/>
                  </a:lnTo>
                  <a:lnTo>
                    <a:pt x="9204" y="489"/>
                  </a:lnTo>
                  <a:lnTo>
                    <a:pt x="9171" y="521"/>
                  </a:lnTo>
                  <a:lnTo>
                    <a:pt x="9139" y="521"/>
                  </a:lnTo>
                  <a:lnTo>
                    <a:pt x="9106" y="489"/>
                  </a:lnTo>
                  <a:lnTo>
                    <a:pt x="9171" y="424"/>
                  </a:lnTo>
                  <a:lnTo>
                    <a:pt x="9171" y="391"/>
                  </a:lnTo>
                  <a:lnTo>
                    <a:pt x="9074" y="326"/>
                  </a:lnTo>
                  <a:lnTo>
                    <a:pt x="8976" y="326"/>
                  </a:lnTo>
                  <a:lnTo>
                    <a:pt x="8943" y="359"/>
                  </a:lnTo>
                  <a:lnTo>
                    <a:pt x="8911" y="489"/>
                  </a:lnTo>
                  <a:lnTo>
                    <a:pt x="8846" y="521"/>
                  </a:lnTo>
                  <a:lnTo>
                    <a:pt x="8846" y="554"/>
                  </a:lnTo>
                  <a:lnTo>
                    <a:pt x="8911" y="716"/>
                  </a:lnTo>
                  <a:lnTo>
                    <a:pt x="8878" y="749"/>
                  </a:lnTo>
                  <a:lnTo>
                    <a:pt x="8846" y="814"/>
                  </a:lnTo>
                  <a:lnTo>
                    <a:pt x="8813" y="716"/>
                  </a:lnTo>
                  <a:lnTo>
                    <a:pt x="8748" y="716"/>
                  </a:lnTo>
                  <a:lnTo>
                    <a:pt x="8716" y="749"/>
                  </a:lnTo>
                  <a:lnTo>
                    <a:pt x="8651" y="749"/>
                  </a:lnTo>
                  <a:lnTo>
                    <a:pt x="8521" y="781"/>
                  </a:lnTo>
                  <a:lnTo>
                    <a:pt x="8618" y="651"/>
                  </a:lnTo>
                  <a:lnTo>
                    <a:pt x="8683" y="651"/>
                  </a:lnTo>
                  <a:lnTo>
                    <a:pt x="8748" y="554"/>
                  </a:lnTo>
                  <a:lnTo>
                    <a:pt x="8716" y="489"/>
                  </a:lnTo>
                  <a:lnTo>
                    <a:pt x="8683" y="489"/>
                  </a:lnTo>
                  <a:lnTo>
                    <a:pt x="8586" y="586"/>
                  </a:lnTo>
                  <a:lnTo>
                    <a:pt x="8521" y="554"/>
                  </a:lnTo>
                  <a:lnTo>
                    <a:pt x="8553" y="521"/>
                  </a:lnTo>
                  <a:lnTo>
                    <a:pt x="8618" y="456"/>
                  </a:lnTo>
                  <a:lnTo>
                    <a:pt x="8618" y="424"/>
                  </a:lnTo>
                  <a:lnTo>
                    <a:pt x="8521" y="391"/>
                  </a:lnTo>
                  <a:lnTo>
                    <a:pt x="8521" y="359"/>
                  </a:lnTo>
                  <a:lnTo>
                    <a:pt x="8586" y="359"/>
                  </a:lnTo>
                  <a:lnTo>
                    <a:pt x="8618" y="359"/>
                  </a:lnTo>
                  <a:lnTo>
                    <a:pt x="8716" y="359"/>
                  </a:lnTo>
                  <a:lnTo>
                    <a:pt x="8781" y="229"/>
                  </a:lnTo>
                  <a:lnTo>
                    <a:pt x="8748" y="164"/>
                  </a:lnTo>
                  <a:lnTo>
                    <a:pt x="8651" y="196"/>
                  </a:lnTo>
                  <a:lnTo>
                    <a:pt x="8618" y="164"/>
                  </a:lnTo>
                  <a:lnTo>
                    <a:pt x="8651" y="99"/>
                  </a:lnTo>
                  <a:lnTo>
                    <a:pt x="8618" y="34"/>
                  </a:lnTo>
                  <a:lnTo>
                    <a:pt x="8553" y="66"/>
                  </a:lnTo>
                  <a:lnTo>
                    <a:pt x="8488" y="66"/>
                  </a:lnTo>
                  <a:lnTo>
                    <a:pt x="8423" y="34"/>
                  </a:lnTo>
                  <a:lnTo>
                    <a:pt x="8358" y="99"/>
                  </a:lnTo>
                  <a:lnTo>
                    <a:pt x="8358" y="131"/>
                  </a:lnTo>
                  <a:lnTo>
                    <a:pt x="8423" y="196"/>
                  </a:lnTo>
                  <a:lnTo>
                    <a:pt x="8391" y="261"/>
                  </a:lnTo>
                  <a:lnTo>
                    <a:pt x="8358" y="261"/>
                  </a:lnTo>
                  <a:lnTo>
                    <a:pt x="8261" y="164"/>
                  </a:lnTo>
                  <a:lnTo>
                    <a:pt x="8228" y="196"/>
                  </a:lnTo>
                  <a:lnTo>
                    <a:pt x="8196" y="294"/>
                  </a:lnTo>
                  <a:lnTo>
                    <a:pt x="8228" y="326"/>
                  </a:lnTo>
                  <a:lnTo>
                    <a:pt x="8293" y="326"/>
                  </a:lnTo>
                  <a:lnTo>
                    <a:pt x="8326" y="359"/>
                  </a:lnTo>
                  <a:lnTo>
                    <a:pt x="8326" y="391"/>
                  </a:lnTo>
                  <a:lnTo>
                    <a:pt x="8261" y="424"/>
                  </a:lnTo>
                  <a:lnTo>
                    <a:pt x="8261" y="489"/>
                  </a:lnTo>
                  <a:lnTo>
                    <a:pt x="8196" y="521"/>
                  </a:lnTo>
                  <a:lnTo>
                    <a:pt x="8196" y="586"/>
                  </a:lnTo>
                  <a:lnTo>
                    <a:pt x="8228" y="619"/>
                  </a:lnTo>
                  <a:lnTo>
                    <a:pt x="8163" y="651"/>
                  </a:lnTo>
                  <a:lnTo>
                    <a:pt x="8196" y="749"/>
                  </a:lnTo>
                  <a:lnTo>
                    <a:pt x="8163" y="781"/>
                  </a:lnTo>
                  <a:lnTo>
                    <a:pt x="8098" y="749"/>
                  </a:lnTo>
                  <a:lnTo>
                    <a:pt x="8065" y="781"/>
                  </a:lnTo>
                  <a:lnTo>
                    <a:pt x="8033" y="814"/>
                  </a:lnTo>
                  <a:lnTo>
                    <a:pt x="7968" y="879"/>
                  </a:lnTo>
                  <a:lnTo>
                    <a:pt x="7968" y="781"/>
                  </a:lnTo>
                  <a:lnTo>
                    <a:pt x="8065" y="586"/>
                  </a:lnTo>
                  <a:lnTo>
                    <a:pt x="7968" y="554"/>
                  </a:lnTo>
                  <a:lnTo>
                    <a:pt x="7968" y="521"/>
                  </a:lnTo>
                  <a:lnTo>
                    <a:pt x="8033" y="456"/>
                  </a:lnTo>
                  <a:lnTo>
                    <a:pt x="8033" y="326"/>
                  </a:lnTo>
                  <a:lnTo>
                    <a:pt x="8000" y="261"/>
                  </a:lnTo>
                  <a:lnTo>
                    <a:pt x="7968" y="261"/>
                  </a:lnTo>
                  <a:lnTo>
                    <a:pt x="7838" y="456"/>
                  </a:lnTo>
                  <a:lnTo>
                    <a:pt x="7838" y="586"/>
                  </a:lnTo>
                  <a:lnTo>
                    <a:pt x="7708" y="749"/>
                  </a:lnTo>
                  <a:lnTo>
                    <a:pt x="7675" y="879"/>
                  </a:lnTo>
                  <a:lnTo>
                    <a:pt x="7708" y="944"/>
                  </a:lnTo>
                  <a:lnTo>
                    <a:pt x="7708" y="1042"/>
                  </a:lnTo>
                  <a:lnTo>
                    <a:pt x="7578" y="1172"/>
                  </a:lnTo>
                  <a:lnTo>
                    <a:pt x="7513" y="1204"/>
                  </a:lnTo>
                  <a:lnTo>
                    <a:pt x="7513" y="1107"/>
                  </a:lnTo>
                  <a:lnTo>
                    <a:pt x="7480" y="1042"/>
                  </a:lnTo>
                  <a:lnTo>
                    <a:pt x="7545" y="912"/>
                  </a:lnTo>
                  <a:lnTo>
                    <a:pt x="7545" y="846"/>
                  </a:lnTo>
                  <a:lnTo>
                    <a:pt x="7578" y="781"/>
                  </a:lnTo>
                  <a:lnTo>
                    <a:pt x="7545" y="684"/>
                  </a:lnTo>
                  <a:lnTo>
                    <a:pt x="7675" y="521"/>
                  </a:lnTo>
                  <a:lnTo>
                    <a:pt x="7708" y="424"/>
                  </a:lnTo>
                  <a:lnTo>
                    <a:pt x="7708" y="424"/>
                  </a:lnTo>
                  <a:lnTo>
                    <a:pt x="7708" y="359"/>
                  </a:lnTo>
                  <a:lnTo>
                    <a:pt x="7643" y="359"/>
                  </a:lnTo>
                  <a:lnTo>
                    <a:pt x="7545" y="261"/>
                  </a:lnTo>
                  <a:lnTo>
                    <a:pt x="7513" y="294"/>
                  </a:lnTo>
                  <a:lnTo>
                    <a:pt x="7545" y="359"/>
                  </a:lnTo>
                  <a:lnTo>
                    <a:pt x="7480" y="424"/>
                  </a:lnTo>
                  <a:lnTo>
                    <a:pt x="7480" y="359"/>
                  </a:lnTo>
                  <a:lnTo>
                    <a:pt x="7415" y="294"/>
                  </a:lnTo>
                  <a:lnTo>
                    <a:pt x="7318" y="261"/>
                  </a:lnTo>
                  <a:lnTo>
                    <a:pt x="7252" y="294"/>
                  </a:lnTo>
                  <a:lnTo>
                    <a:pt x="7285" y="424"/>
                  </a:lnTo>
                  <a:lnTo>
                    <a:pt x="7252" y="489"/>
                  </a:lnTo>
                  <a:lnTo>
                    <a:pt x="7220" y="424"/>
                  </a:lnTo>
                  <a:lnTo>
                    <a:pt x="7155" y="391"/>
                  </a:lnTo>
                  <a:lnTo>
                    <a:pt x="7122" y="424"/>
                  </a:lnTo>
                  <a:lnTo>
                    <a:pt x="7122" y="456"/>
                  </a:lnTo>
                  <a:lnTo>
                    <a:pt x="7220" y="554"/>
                  </a:lnTo>
                  <a:lnTo>
                    <a:pt x="7252" y="619"/>
                  </a:lnTo>
                  <a:lnTo>
                    <a:pt x="7220" y="651"/>
                  </a:lnTo>
                  <a:lnTo>
                    <a:pt x="7187" y="619"/>
                  </a:lnTo>
                  <a:lnTo>
                    <a:pt x="7122" y="651"/>
                  </a:lnTo>
                  <a:lnTo>
                    <a:pt x="7122" y="716"/>
                  </a:lnTo>
                  <a:lnTo>
                    <a:pt x="7155" y="749"/>
                  </a:lnTo>
                  <a:lnTo>
                    <a:pt x="7122" y="781"/>
                  </a:lnTo>
                  <a:lnTo>
                    <a:pt x="7025" y="716"/>
                  </a:lnTo>
                  <a:lnTo>
                    <a:pt x="6992" y="716"/>
                  </a:lnTo>
                  <a:lnTo>
                    <a:pt x="6927" y="846"/>
                  </a:lnTo>
                  <a:lnTo>
                    <a:pt x="6862" y="846"/>
                  </a:lnTo>
                  <a:lnTo>
                    <a:pt x="6862" y="912"/>
                  </a:lnTo>
                  <a:lnTo>
                    <a:pt x="6927" y="912"/>
                  </a:lnTo>
                  <a:lnTo>
                    <a:pt x="6830" y="977"/>
                  </a:lnTo>
                  <a:lnTo>
                    <a:pt x="6797" y="1074"/>
                  </a:lnTo>
                  <a:lnTo>
                    <a:pt x="6895" y="1139"/>
                  </a:lnTo>
                  <a:lnTo>
                    <a:pt x="6830" y="1204"/>
                  </a:lnTo>
                  <a:lnTo>
                    <a:pt x="6895" y="1237"/>
                  </a:lnTo>
                  <a:lnTo>
                    <a:pt x="6927" y="1269"/>
                  </a:lnTo>
                  <a:lnTo>
                    <a:pt x="6895" y="1302"/>
                  </a:lnTo>
                  <a:lnTo>
                    <a:pt x="6765" y="1302"/>
                  </a:lnTo>
                  <a:lnTo>
                    <a:pt x="6732" y="1172"/>
                  </a:lnTo>
                  <a:lnTo>
                    <a:pt x="6667" y="1139"/>
                  </a:lnTo>
                  <a:lnTo>
                    <a:pt x="6732" y="1107"/>
                  </a:lnTo>
                  <a:lnTo>
                    <a:pt x="6667" y="1042"/>
                  </a:lnTo>
                  <a:lnTo>
                    <a:pt x="6570" y="1074"/>
                  </a:lnTo>
                  <a:lnTo>
                    <a:pt x="6472" y="1042"/>
                  </a:lnTo>
                  <a:lnTo>
                    <a:pt x="6309" y="944"/>
                  </a:lnTo>
                  <a:lnTo>
                    <a:pt x="6277" y="944"/>
                  </a:lnTo>
                  <a:lnTo>
                    <a:pt x="6212" y="1009"/>
                  </a:lnTo>
                  <a:lnTo>
                    <a:pt x="6179" y="944"/>
                  </a:lnTo>
                  <a:lnTo>
                    <a:pt x="6114" y="1009"/>
                  </a:lnTo>
                  <a:lnTo>
                    <a:pt x="6017" y="1009"/>
                  </a:lnTo>
                  <a:lnTo>
                    <a:pt x="6017" y="1074"/>
                  </a:lnTo>
                  <a:lnTo>
                    <a:pt x="6114" y="1172"/>
                  </a:lnTo>
                  <a:lnTo>
                    <a:pt x="6212" y="1172"/>
                  </a:lnTo>
                  <a:lnTo>
                    <a:pt x="6244" y="1237"/>
                  </a:lnTo>
                  <a:lnTo>
                    <a:pt x="6342" y="1237"/>
                  </a:lnTo>
                  <a:lnTo>
                    <a:pt x="6309" y="1334"/>
                  </a:lnTo>
                  <a:lnTo>
                    <a:pt x="6309" y="1432"/>
                  </a:lnTo>
                  <a:lnTo>
                    <a:pt x="6374" y="1529"/>
                  </a:lnTo>
                  <a:lnTo>
                    <a:pt x="6374" y="1594"/>
                  </a:lnTo>
                  <a:lnTo>
                    <a:pt x="6309" y="1529"/>
                  </a:lnTo>
                  <a:lnTo>
                    <a:pt x="6244" y="1432"/>
                  </a:lnTo>
                  <a:lnTo>
                    <a:pt x="6147" y="1399"/>
                  </a:lnTo>
                  <a:lnTo>
                    <a:pt x="6114" y="1334"/>
                  </a:lnTo>
                  <a:lnTo>
                    <a:pt x="6082" y="1399"/>
                  </a:lnTo>
                  <a:lnTo>
                    <a:pt x="6017" y="1464"/>
                  </a:lnTo>
                  <a:lnTo>
                    <a:pt x="5984" y="1367"/>
                  </a:lnTo>
                  <a:lnTo>
                    <a:pt x="5919" y="1432"/>
                  </a:lnTo>
                  <a:lnTo>
                    <a:pt x="5919" y="1464"/>
                  </a:lnTo>
                  <a:lnTo>
                    <a:pt x="5822" y="1529"/>
                  </a:lnTo>
                  <a:lnTo>
                    <a:pt x="5854" y="1627"/>
                  </a:lnTo>
                  <a:lnTo>
                    <a:pt x="5952" y="1659"/>
                  </a:lnTo>
                  <a:lnTo>
                    <a:pt x="5984" y="1757"/>
                  </a:lnTo>
                  <a:lnTo>
                    <a:pt x="5919" y="1725"/>
                  </a:lnTo>
                  <a:lnTo>
                    <a:pt x="5854" y="1692"/>
                  </a:lnTo>
                  <a:lnTo>
                    <a:pt x="5789" y="1790"/>
                  </a:lnTo>
                  <a:lnTo>
                    <a:pt x="5789" y="1855"/>
                  </a:lnTo>
                  <a:lnTo>
                    <a:pt x="5659" y="1952"/>
                  </a:lnTo>
                  <a:lnTo>
                    <a:pt x="5659" y="1887"/>
                  </a:lnTo>
                  <a:lnTo>
                    <a:pt x="5724" y="1855"/>
                  </a:lnTo>
                  <a:lnTo>
                    <a:pt x="5724" y="1790"/>
                  </a:lnTo>
                  <a:lnTo>
                    <a:pt x="5789" y="1627"/>
                  </a:lnTo>
                  <a:lnTo>
                    <a:pt x="5724" y="1367"/>
                  </a:lnTo>
                  <a:lnTo>
                    <a:pt x="5659" y="1399"/>
                  </a:lnTo>
                  <a:lnTo>
                    <a:pt x="5561" y="1594"/>
                  </a:lnTo>
                  <a:lnTo>
                    <a:pt x="5561" y="1692"/>
                  </a:lnTo>
                  <a:lnTo>
                    <a:pt x="5561" y="1757"/>
                  </a:lnTo>
                  <a:lnTo>
                    <a:pt x="5496" y="1855"/>
                  </a:lnTo>
                  <a:lnTo>
                    <a:pt x="5496" y="1757"/>
                  </a:lnTo>
                  <a:lnTo>
                    <a:pt x="5529" y="1659"/>
                  </a:lnTo>
                  <a:lnTo>
                    <a:pt x="5496" y="1529"/>
                  </a:lnTo>
                  <a:lnTo>
                    <a:pt x="5431" y="1497"/>
                  </a:lnTo>
                  <a:lnTo>
                    <a:pt x="5334" y="1562"/>
                  </a:lnTo>
                  <a:lnTo>
                    <a:pt x="5269" y="1692"/>
                  </a:lnTo>
                  <a:lnTo>
                    <a:pt x="5334" y="1790"/>
                  </a:lnTo>
                  <a:lnTo>
                    <a:pt x="5334" y="1887"/>
                  </a:lnTo>
                  <a:lnTo>
                    <a:pt x="5464" y="1985"/>
                  </a:lnTo>
                  <a:lnTo>
                    <a:pt x="5496" y="2050"/>
                  </a:lnTo>
                  <a:lnTo>
                    <a:pt x="5431" y="2147"/>
                  </a:lnTo>
                  <a:lnTo>
                    <a:pt x="5399" y="2017"/>
                  </a:lnTo>
                  <a:lnTo>
                    <a:pt x="5301" y="1952"/>
                  </a:lnTo>
                  <a:lnTo>
                    <a:pt x="5236" y="1790"/>
                  </a:lnTo>
                  <a:lnTo>
                    <a:pt x="5204" y="1757"/>
                  </a:lnTo>
                  <a:lnTo>
                    <a:pt x="5074" y="1822"/>
                  </a:lnTo>
                  <a:lnTo>
                    <a:pt x="5074" y="1887"/>
                  </a:lnTo>
                  <a:lnTo>
                    <a:pt x="5204" y="1985"/>
                  </a:lnTo>
                  <a:lnTo>
                    <a:pt x="5236" y="1985"/>
                  </a:lnTo>
                  <a:lnTo>
                    <a:pt x="5269" y="2017"/>
                  </a:lnTo>
                  <a:lnTo>
                    <a:pt x="5204" y="2017"/>
                  </a:lnTo>
                  <a:lnTo>
                    <a:pt x="5106" y="2050"/>
                  </a:lnTo>
                  <a:lnTo>
                    <a:pt x="5171" y="2115"/>
                  </a:lnTo>
                  <a:lnTo>
                    <a:pt x="5074" y="2050"/>
                  </a:lnTo>
                  <a:lnTo>
                    <a:pt x="5074" y="1952"/>
                  </a:lnTo>
                  <a:lnTo>
                    <a:pt x="5041" y="1920"/>
                  </a:lnTo>
                  <a:lnTo>
                    <a:pt x="5009" y="1855"/>
                  </a:lnTo>
                  <a:lnTo>
                    <a:pt x="4944" y="1887"/>
                  </a:lnTo>
                  <a:lnTo>
                    <a:pt x="4944" y="2017"/>
                  </a:lnTo>
                  <a:lnTo>
                    <a:pt x="4976" y="2082"/>
                  </a:lnTo>
                  <a:lnTo>
                    <a:pt x="4944" y="2180"/>
                  </a:lnTo>
                  <a:lnTo>
                    <a:pt x="4879" y="2147"/>
                  </a:lnTo>
                  <a:lnTo>
                    <a:pt x="4814" y="2147"/>
                  </a:lnTo>
                  <a:lnTo>
                    <a:pt x="4716" y="2277"/>
                  </a:lnTo>
                  <a:lnTo>
                    <a:pt x="4748" y="2277"/>
                  </a:lnTo>
                  <a:lnTo>
                    <a:pt x="4814" y="2277"/>
                  </a:lnTo>
                  <a:lnTo>
                    <a:pt x="4879" y="2342"/>
                  </a:lnTo>
                  <a:lnTo>
                    <a:pt x="4781" y="2342"/>
                  </a:lnTo>
                  <a:lnTo>
                    <a:pt x="4716" y="2407"/>
                  </a:lnTo>
                  <a:lnTo>
                    <a:pt x="4781" y="2440"/>
                  </a:lnTo>
                  <a:lnTo>
                    <a:pt x="4748" y="2472"/>
                  </a:lnTo>
                  <a:lnTo>
                    <a:pt x="4683" y="2472"/>
                  </a:lnTo>
                  <a:lnTo>
                    <a:pt x="4683" y="2538"/>
                  </a:lnTo>
                  <a:lnTo>
                    <a:pt x="4683" y="2570"/>
                  </a:lnTo>
                  <a:lnTo>
                    <a:pt x="4651" y="2570"/>
                  </a:lnTo>
                  <a:lnTo>
                    <a:pt x="4586" y="2505"/>
                  </a:lnTo>
                  <a:lnTo>
                    <a:pt x="4521" y="2538"/>
                  </a:lnTo>
                  <a:lnTo>
                    <a:pt x="4456" y="2635"/>
                  </a:lnTo>
                  <a:lnTo>
                    <a:pt x="4488" y="2668"/>
                  </a:lnTo>
                  <a:lnTo>
                    <a:pt x="4456" y="2700"/>
                  </a:lnTo>
                  <a:lnTo>
                    <a:pt x="4358" y="2700"/>
                  </a:lnTo>
                  <a:lnTo>
                    <a:pt x="4326" y="2798"/>
                  </a:lnTo>
                  <a:lnTo>
                    <a:pt x="4391" y="2830"/>
                  </a:lnTo>
                  <a:lnTo>
                    <a:pt x="4618" y="2765"/>
                  </a:lnTo>
                  <a:lnTo>
                    <a:pt x="4651" y="2798"/>
                  </a:lnTo>
                  <a:lnTo>
                    <a:pt x="4748" y="2733"/>
                  </a:lnTo>
                  <a:lnTo>
                    <a:pt x="4814" y="2733"/>
                  </a:lnTo>
                  <a:lnTo>
                    <a:pt x="4814" y="2798"/>
                  </a:lnTo>
                  <a:lnTo>
                    <a:pt x="4748" y="2863"/>
                  </a:lnTo>
                  <a:lnTo>
                    <a:pt x="4716" y="2993"/>
                  </a:lnTo>
                  <a:lnTo>
                    <a:pt x="4716" y="3025"/>
                  </a:lnTo>
                  <a:lnTo>
                    <a:pt x="4651" y="2993"/>
                  </a:lnTo>
                  <a:lnTo>
                    <a:pt x="4651" y="2928"/>
                  </a:lnTo>
                  <a:lnTo>
                    <a:pt x="4586" y="2928"/>
                  </a:lnTo>
                  <a:lnTo>
                    <a:pt x="4521" y="2895"/>
                  </a:lnTo>
                  <a:lnTo>
                    <a:pt x="4423" y="2895"/>
                  </a:lnTo>
                  <a:lnTo>
                    <a:pt x="4456" y="2928"/>
                  </a:lnTo>
                  <a:lnTo>
                    <a:pt x="4456" y="2993"/>
                  </a:lnTo>
                  <a:lnTo>
                    <a:pt x="4358" y="2960"/>
                  </a:lnTo>
                  <a:lnTo>
                    <a:pt x="4326" y="2960"/>
                  </a:lnTo>
                  <a:lnTo>
                    <a:pt x="4391" y="2993"/>
                  </a:lnTo>
                  <a:lnTo>
                    <a:pt x="4423" y="3090"/>
                  </a:lnTo>
                  <a:lnTo>
                    <a:pt x="4358" y="3090"/>
                  </a:lnTo>
                  <a:lnTo>
                    <a:pt x="4358" y="3155"/>
                  </a:lnTo>
                  <a:lnTo>
                    <a:pt x="4358" y="3220"/>
                  </a:lnTo>
                  <a:lnTo>
                    <a:pt x="4326" y="3253"/>
                  </a:lnTo>
                  <a:lnTo>
                    <a:pt x="4293" y="3188"/>
                  </a:lnTo>
                  <a:lnTo>
                    <a:pt x="4293" y="3090"/>
                  </a:lnTo>
                  <a:lnTo>
                    <a:pt x="4228" y="3025"/>
                  </a:lnTo>
                  <a:lnTo>
                    <a:pt x="4163" y="3090"/>
                  </a:lnTo>
                  <a:lnTo>
                    <a:pt x="4098" y="3123"/>
                  </a:lnTo>
                  <a:lnTo>
                    <a:pt x="4066" y="3058"/>
                  </a:lnTo>
                  <a:lnTo>
                    <a:pt x="4098" y="3025"/>
                  </a:lnTo>
                  <a:lnTo>
                    <a:pt x="4033" y="2993"/>
                  </a:lnTo>
                  <a:lnTo>
                    <a:pt x="3968" y="3090"/>
                  </a:lnTo>
                  <a:lnTo>
                    <a:pt x="4033" y="3155"/>
                  </a:lnTo>
                  <a:lnTo>
                    <a:pt x="4131" y="3155"/>
                  </a:lnTo>
                  <a:lnTo>
                    <a:pt x="4228" y="3220"/>
                  </a:lnTo>
                  <a:lnTo>
                    <a:pt x="4163" y="3285"/>
                  </a:lnTo>
                  <a:lnTo>
                    <a:pt x="4001" y="3318"/>
                  </a:lnTo>
                  <a:lnTo>
                    <a:pt x="3935" y="3285"/>
                  </a:lnTo>
                  <a:lnTo>
                    <a:pt x="3870" y="3285"/>
                  </a:lnTo>
                  <a:lnTo>
                    <a:pt x="3838" y="3351"/>
                  </a:lnTo>
                  <a:lnTo>
                    <a:pt x="3903" y="3416"/>
                  </a:lnTo>
                  <a:lnTo>
                    <a:pt x="3838" y="3513"/>
                  </a:lnTo>
                  <a:lnTo>
                    <a:pt x="3903" y="3481"/>
                  </a:lnTo>
                  <a:lnTo>
                    <a:pt x="4001" y="3383"/>
                  </a:lnTo>
                  <a:lnTo>
                    <a:pt x="4066" y="3383"/>
                  </a:lnTo>
                  <a:lnTo>
                    <a:pt x="4131" y="3448"/>
                  </a:lnTo>
                  <a:lnTo>
                    <a:pt x="4001" y="3481"/>
                  </a:lnTo>
                  <a:lnTo>
                    <a:pt x="3968" y="3578"/>
                  </a:lnTo>
                  <a:lnTo>
                    <a:pt x="4033" y="3643"/>
                  </a:lnTo>
                  <a:lnTo>
                    <a:pt x="4131" y="3708"/>
                  </a:lnTo>
                  <a:lnTo>
                    <a:pt x="4131" y="3773"/>
                  </a:lnTo>
                  <a:lnTo>
                    <a:pt x="4066" y="3708"/>
                  </a:lnTo>
                  <a:lnTo>
                    <a:pt x="4001" y="3708"/>
                  </a:lnTo>
                  <a:lnTo>
                    <a:pt x="3935" y="3611"/>
                  </a:lnTo>
                  <a:lnTo>
                    <a:pt x="3870" y="3643"/>
                  </a:lnTo>
                  <a:lnTo>
                    <a:pt x="3805" y="3708"/>
                  </a:lnTo>
                  <a:lnTo>
                    <a:pt x="3870" y="3741"/>
                  </a:lnTo>
                  <a:lnTo>
                    <a:pt x="3805" y="3773"/>
                  </a:lnTo>
                  <a:lnTo>
                    <a:pt x="3708" y="3838"/>
                  </a:lnTo>
                  <a:lnTo>
                    <a:pt x="3708" y="3871"/>
                  </a:lnTo>
                  <a:lnTo>
                    <a:pt x="3805" y="3936"/>
                  </a:lnTo>
                  <a:lnTo>
                    <a:pt x="3870" y="3871"/>
                  </a:lnTo>
                  <a:lnTo>
                    <a:pt x="3935" y="3936"/>
                  </a:lnTo>
                  <a:lnTo>
                    <a:pt x="4001" y="3903"/>
                  </a:lnTo>
                  <a:lnTo>
                    <a:pt x="4033" y="3968"/>
                  </a:lnTo>
                  <a:lnTo>
                    <a:pt x="4098" y="4001"/>
                  </a:lnTo>
                  <a:lnTo>
                    <a:pt x="4098" y="4066"/>
                  </a:lnTo>
                  <a:lnTo>
                    <a:pt x="3968" y="4001"/>
                  </a:lnTo>
                  <a:lnTo>
                    <a:pt x="3870" y="4001"/>
                  </a:lnTo>
                  <a:lnTo>
                    <a:pt x="3805" y="4001"/>
                  </a:lnTo>
                  <a:lnTo>
                    <a:pt x="3675" y="4033"/>
                  </a:lnTo>
                  <a:lnTo>
                    <a:pt x="3675" y="4098"/>
                  </a:lnTo>
                  <a:lnTo>
                    <a:pt x="3610" y="4163"/>
                  </a:lnTo>
                  <a:lnTo>
                    <a:pt x="3578" y="4131"/>
                  </a:lnTo>
                  <a:lnTo>
                    <a:pt x="3448" y="4196"/>
                  </a:lnTo>
                  <a:lnTo>
                    <a:pt x="3383" y="4196"/>
                  </a:lnTo>
                  <a:lnTo>
                    <a:pt x="3383" y="4229"/>
                  </a:lnTo>
                  <a:lnTo>
                    <a:pt x="3448" y="4261"/>
                  </a:lnTo>
                  <a:lnTo>
                    <a:pt x="3513" y="4326"/>
                  </a:lnTo>
                  <a:lnTo>
                    <a:pt x="3448" y="4359"/>
                  </a:lnTo>
                  <a:lnTo>
                    <a:pt x="3415" y="4359"/>
                  </a:lnTo>
                  <a:lnTo>
                    <a:pt x="3383" y="4359"/>
                  </a:lnTo>
                  <a:lnTo>
                    <a:pt x="3448" y="4424"/>
                  </a:lnTo>
                  <a:lnTo>
                    <a:pt x="3415" y="4456"/>
                  </a:lnTo>
                  <a:lnTo>
                    <a:pt x="3318" y="4456"/>
                  </a:lnTo>
                  <a:lnTo>
                    <a:pt x="3318" y="4424"/>
                  </a:lnTo>
                  <a:lnTo>
                    <a:pt x="3285" y="4456"/>
                  </a:lnTo>
                  <a:lnTo>
                    <a:pt x="3350" y="4489"/>
                  </a:lnTo>
                  <a:lnTo>
                    <a:pt x="3318" y="4521"/>
                  </a:lnTo>
                  <a:lnTo>
                    <a:pt x="3318" y="4586"/>
                  </a:lnTo>
                  <a:lnTo>
                    <a:pt x="3383" y="4586"/>
                  </a:lnTo>
                  <a:lnTo>
                    <a:pt x="3318" y="4619"/>
                  </a:lnTo>
                  <a:lnTo>
                    <a:pt x="3253" y="4651"/>
                  </a:lnTo>
                  <a:lnTo>
                    <a:pt x="3220" y="4619"/>
                  </a:lnTo>
                  <a:lnTo>
                    <a:pt x="3220" y="4651"/>
                  </a:lnTo>
                  <a:lnTo>
                    <a:pt x="3188" y="4716"/>
                  </a:lnTo>
                  <a:lnTo>
                    <a:pt x="3253" y="4749"/>
                  </a:lnTo>
                  <a:lnTo>
                    <a:pt x="3383" y="4781"/>
                  </a:lnTo>
                  <a:lnTo>
                    <a:pt x="3415" y="4846"/>
                  </a:lnTo>
                  <a:lnTo>
                    <a:pt x="3448" y="4846"/>
                  </a:lnTo>
                  <a:lnTo>
                    <a:pt x="3545" y="4814"/>
                  </a:lnTo>
                  <a:lnTo>
                    <a:pt x="3480" y="4879"/>
                  </a:lnTo>
                  <a:lnTo>
                    <a:pt x="3480" y="4944"/>
                  </a:lnTo>
                  <a:lnTo>
                    <a:pt x="3383" y="4944"/>
                  </a:lnTo>
                  <a:lnTo>
                    <a:pt x="3350" y="4879"/>
                  </a:lnTo>
                  <a:lnTo>
                    <a:pt x="3220" y="4911"/>
                  </a:lnTo>
                  <a:lnTo>
                    <a:pt x="3122" y="4976"/>
                  </a:lnTo>
                  <a:lnTo>
                    <a:pt x="3155" y="5009"/>
                  </a:lnTo>
                  <a:lnTo>
                    <a:pt x="3253" y="5009"/>
                  </a:lnTo>
                  <a:lnTo>
                    <a:pt x="3253" y="5074"/>
                  </a:lnTo>
                  <a:lnTo>
                    <a:pt x="3318" y="5139"/>
                  </a:lnTo>
                  <a:lnTo>
                    <a:pt x="3318" y="5204"/>
                  </a:lnTo>
                  <a:lnTo>
                    <a:pt x="3253" y="5139"/>
                  </a:lnTo>
                  <a:lnTo>
                    <a:pt x="3188" y="5139"/>
                  </a:lnTo>
                  <a:lnTo>
                    <a:pt x="3155" y="5204"/>
                  </a:lnTo>
                  <a:lnTo>
                    <a:pt x="3155" y="5269"/>
                  </a:lnTo>
                  <a:lnTo>
                    <a:pt x="3122" y="5269"/>
                  </a:lnTo>
                  <a:lnTo>
                    <a:pt x="3188" y="5334"/>
                  </a:lnTo>
                  <a:lnTo>
                    <a:pt x="3188" y="5399"/>
                  </a:lnTo>
                  <a:lnTo>
                    <a:pt x="3155" y="5399"/>
                  </a:lnTo>
                  <a:lnTo>
                    <a:pt x="3090" y="5334"/>
                  </a:lnTo>
                  <a:lnTo>
                    <a:pt x="3057" y="5367"/>
                  </a:lnTo>
                  <a:lnTo>
                    <a:pt x="3057" y="5432"/>
                  </a:lnTo>
                  <a:lnTo>
                    <a:pt x="3155" y="5464"/>
                  </a:lnTo>
                  <a:lnTo>
                    <a:pt x="3155" y="5497"/>
                  </a:lnTo>
                  <a:lnTo>
                    <a:pt x="3155" y="5562"/>
                  </a:lnTo>
                  <a:lnTo>
                    <a:pt x="3057" y="5497"/>
                  </a:lnTo>
                  <a:lnTo>
                    <a:pt x="2992" y="5529"/>
                  </a:lnTo>
                  <a:lnTo>
                    <a:pt x="2992" y="5594"/>
                  </a:lnTo>
                  <a:lnTo>
                    <a:pt x="3025" y="5594"/>
                  </a:lnTo>
                  <a:lnTo>
                    <a:pt x="3025" y="5692"/>
                  </a:lnTo>
                  <a:lnTo>
                    <a:pt x="3057" y="5757"/>
                  </a:lnTo>
                  <a:lnTo>
                    <a:pt x="3122" y="5757"/>
                  </a:lnTo>
                  <a:lnTo>
                    <a:pt x="3155" y="5692"/>
                  </a:lnTo>
                  <a:lnTo>
                    <a:pt x="3220" y="5692"/>
                  </a:lnTo>
                  <a:lnTo>
                    <a:pt x="3155" y="5789"/>
                  </a:lnTo>
                  <a:lnTo>
                    <a:pt x="3090" y="5822"/>
                  </a:lnTo>
                  <a:lnTo>
                    <a:pt x="3025" y="5920"/>
                  </a:lnTo>
                  <a:lnTo>
                    <a:pt x="2960" y="5920"/>
                  </a:lnTo>
                  <a:lnTo>
                    <a:pt x="2895" y="5920"/>
                  </a:lnTo>
                  <a:lnTo>
                    <a:pt x="2895" y="5985"/>
                  </a:lnTo>
                  <a:lnTo>
                    <a:pt x="2797" y="6017"/>
                  </a:lnTo>
                  <a:lnTo>
                    <a:pt x="2732" y="6050"/>
                  </a:lnTo>
                  <a:lnTo>
                    <a:pt x="2830" y="6082"/>
                  </a:lnTo>
                  <a:lnTo>
                    <a:pt x="2797" y="6147"/>
                  </a:lnTo>
                  <a:lnTo>
                    <a:pt x="2667" y="6147"/>
                  </a:lnTo>
                  <a:lnTo>
                    <a:pt x="2602" y="6212"/>
                  </a:lnTo>
                  <a:lnTo>
                    <a:pt x="2635" y="6277"/>
                  </a:lnTo>
                  <a:lnTo>
                    <a:pt x="2732" y="6277"/>
                  </a:lnTo>
                  <a:lnTo>
                    <a:pt x="2635" y="6342"/>
                  </a:lnTo>
                  <a:lnTo>
                    <a:pt x="2602" y="6407"/>
                  </a:lnTo>
                  <a:lnTo>
                    <a:pt x="2537" y="6407"/>
                  </a:lnTo>
                  <a:lnTo>
                    <a:pt x="2537" y="6342"/>
                  </a:lnTo>
                  <a:lnTo>
                    <a:pt x="2472" y="6310"/>
                  </a:lnTo>
                  <a:lnTo>
                    <a:pt x="2440" y="6342"/>
                  </a:lnTo>
                  <a:lnTo>
                    <a:pt x="2375" y="6342"/>
                  </a:lnTo>
                  <a:lnTo>
                    <a:pt x="2407" y="6407"/>
                  </a:lnTo>
                  <a:lnTo>
                    <a:pt x="2342" y="6440"/>
                  </a:lnTo>
                  <a:lnTo>
                    <a:pt x="2342" y="6505"/>
                  </a:lnTo>
                  <a:lnTo>
                    <a:pt x="2375" y="6570"/>
                  </a:lnTo>
                  <a:lnTo>
                    <a:pt x="2244" y="6570"/>
                  </a:lnTo>
                  <a:lnTo>
                    <a:pt x="2212" y="6570"/>
                  </a:lnTo>
                  <a:lnTo>
                    <a:pt x="2212" y="6700"/>
                  </a:lnTo>
                  <a:lnTo>
                    <a:pt x="2114" y="6733"/>
                  </a:lnTo>
                  <a:lnTo>
                    <a:pt x="2147" y="6765"/>
                  </a:lnTo>
                  <a:lnTo>
                    <a:pt x="2114" y="6863"/>
                  </a:lnTo>
                  <a:lnTo>
                    <a:pt x="2049" y="6928"/>
                  </a:lnTo>
                  <a:lnTo>
                    <a:pt x="1984" y="7025"/>
                  </a:lnTo>
                  <a:lnTo>
                    <a:pt x="1984" y="7058"/>
                  </a:lnTo>
                  <a:lnTo>
                    <a:pt x="2082" y="6993"/>
                  </a:lnTo>
                  <a:lnTo>
                    <a:pt x="2147" y="6993"/>
                  </a:lnTo>
                  <a:lnTo>
                    <a:pt x="2147" y="7058"/>
                  </a:lnTo>
                  <a:lnTo>
                    <a:pt x="2082" y="7058"/>
                  </a:lnTo>
                  <a:lnTo>
                    <a:pt x="2082" y="7155"/>
                  </a:lnTo>
                  <a:lnTo>
                    <a:pt x="2114" y="7253"/>
                  </a:lnTo>
                  <a:lnTo>
                    <a:pt x="2244" y="7188"/>
                  </a:lnTo>
                  <a:lnTo>
                    <a:pt x="2342" y="7155"/>
                  </a:lnTo>
                  <a:lnTo>
                    <a:pt x="2505" y="7025"/>
                  </a:lnTo>
                  <a:lnTo>
                    <a:pt x="2505" y="6960"/>
                  </a:lnTo>
                  <a:lnTo>
                    <a:pt x="2407" y="6960"/>
                  </a:lnTo>
                  <a:lnTo>
                    <a:pt x="2472" y="6895"/>
                  </a:lnTo>
                  <a:lnTo>
                    <a:pt x="2505" y="6765"/>
                  </a:lnTo>
                  <a:lnTo>
                    <a:pt x="2537" y="6765"/>
                  </a:lnTo>
                  <a:lnTo>
                    <a:pt x="2570" y="6733"/>
                  </a:lnTo>
                  <a:lnTo>
                    <a:pt x="2667" y="6733"/>
                  </a:lnTo>
                  <a:lnTo>
                    <a:pt x="2732" y="6733"/>
                  </a:lnTo>
                  <a:lnTo>
                    <a:pt x="2570" y="6830"/>
                  </a:lnTo>
                  <a:lnTo>
                    <a:pt x="2570" y="6895"/>
                  </a:lnTo>
                  <a:lnTo>
                    <a:pt x="2700" y="6928"/>
                  </a:lnTo>
                  <a:lnTo>
                    <a:pt x="2667" y="6993"/>
                  </a:lnTo>
                  <a:lnTo>
                    <a:pt x="2602" y="6993"/>
                  </a:lnTo>
                  <a:lnTo>
                    <a:pt x="2472" y="7155"/>
                  </a:lnTo>
                  <a:lnTo>
                    <a:pt x="2537" y="7188"/>
                  </a:lnTo>
                  <a:lnTo>
                    <a:pt x="2505" y="7253"/>
                  </a:lnTo>
                  <a:lnTo>
                    <a:pt x="2505" y="7350"/>
                  </a:lnTo>
                  <a:lnTo>
                    <a:pt x="2407" y="7350"/>
                  </a:lnTo>
                  <a:lnTo>
                    <a:pt x="2342" y="7285"/>
                  </a:lnTo>
                  <a:lnTo>
                    <a:pt x="2244" y="7285"/>
                  </a:lnTo>
                  <a:lnTo>
                    <a:pt x="2179" y="7318"/>
                  </a:lnTo>
                  <a:lnTo>
                    <a:pt x="2179" y="7415"/>
                  </a:lnTo>
                  <a:lnTo>
                    <a:pt x="2114" y="7448"/>
                  </a:lnTo>
                  <a:lnTo>
                    <a:pt x="2017" y="7480"/>
                  </a:lnTo>
                  <a:lnTo>
                    <a:pt x="2082" y="7415"/>
                  </a:lnTo>
                  <a:lnTo>
                    <a:pt x="2114" y="7383"/>
                  </a:lnTo>
                  <a:lnTo>
                    <a:pt x="2082" y="7318"/>
                  </a:lnTo>
                  <a:lnTo>
                    <a:pt x="2082" y="7253"/>
                  </a:lnTo>
                  <a:lnTo>
                    <a:pt x="1984" y="7155"/>
                  </a:lnTo>
                  <a:lnTo>
                    <a:pt x="1919" y="7155"/>
                  </a:lnTo>
                  <a:lnTo>
                    <a:pt x="1887" y="7220"/>
                  </a:lnTo>
                  <a:lnTo>
                    <a:pt x="1789" y="7220"/>
                  </a:lnTo>
                  <a:lnTo>
                    <a:pt x="1789" y="7253"/>
                  </a:lnTo>
                  <a:lnTo>
                    <a:pt x="1919" y="7253"/>
                  </a:lnTo>
                  <a:lnTo>
                    <a:pt x="1789" y="7383"/>
                  </a:lnTo>
                  <a:lnTo>
                    <a:pt x="1724" y="7350"/>
                  </a:lnTo>
                  <a:lnTo>
                    <a:pt x="1659" y="7350"/>
                  </a:lnTo>
                  <a:lnTo>
                    <a:pt x="1562" y="7448"/>
                  </a:lnTo>
                  <a:lnTo>
                    <a:pt x="1594" y="7448"/>
                  </a:lnTo>
                  <a:lnTo>
                    <a:pt x="1659" y="7415"/>
                  </a:lnTo>
                  <a:lnTo>
                    <a:pt x="1692" y="7448"/>
                  </a:lnTo>
                  <a:lnTo>
                    <a:pt x="1594" y="7513"/>
                  </a:lnTo>
                  <a:lnTo>
                    <a:pt x="1529" y="7578"/>
                  </a:lnTo>
                  <a:lnTo>
                    <a:pt x="1497" y="7513"/>
                  </a:lnTo>
                  <a:lnTo>
                    <a:pt x="1431" y="7513"/>
                  </a:lnTo>
                  <a:lnTo>
                    <a:pt x="1399" y="7578"/>
                  </a:lnTo>
                  <a:lnTo>
                    <a:pt x="1529" y="7643"/>
                  </a:lnTo>
                  <a:lnTo>
                    <a:pt x="1659" y="7643"/>
                  </a:lnTo>
                  <a:lnTo>
                    <a:pt x="1627" y="7708"/>
                  </a:lnTo>
                  <a:lnTo>
                    <a:pt x="1692" y="7741"/>
                  </a:lnTo>
                  <a:lnTo>
                    <a:pt x="1659" y="7806"/>
                  </a:lnTo>
                  <a:lnTo>
                    <a:pt x="1562" y="7741"/>
                  </a:lnTo>
                  <a:lnTo>
                    <a:pt x="1529" y="7676"/>
                  </a:lnTo>
                  <a:lnTo>
                    <a:pt x="1464" y="7676"/>
                  </a:lnTo>
                  <a:lnTo>
                    <a:pt x="1366" y="7611"/>
                  </a:lnTo>
                  <a:lnTo>
                    <a:pt x="1334" y="7546"/>
                  </a:lnTo>
                  <a:lnTo>
                    <a:pt x="1301" y="7546"/>
                  </a:lnTo>
                  <a:lnTo>
                    <a:pt x="1301" y="7643"/>
                  </a:lnTo>
                  <a:lnTo>
                    <a:pt x="1399" y="7741"/>
                  </a:lnTo>
                  <a:lnTo>
                    <a:pt x="1464" y="7806"/>
                  </a:lnTo>
                  <a:lnTo>
                    <a:pt x="1562" y="7838"/>
                  </a:lnTo>
                  <a:lnTo>
                    <a:pt x="1594" y="7871"/>
                  </a:lnTo>
                  <a:lnTo>
                    <a:pt x="1497" y="7871"/>
                  </a:lnTo>
                  <a:lnTo>
                    <a:pt x="1366" y="7838"/>
                  </a:lnTo>
                  <a:lnTo>
                    <a:pt x="1236" y="7676"/>
                  </a:lnTo>
                  <a:lnTo>
                    <a:pt x="1204" y="7708"/>
                  </a:lnTo>
                  <a:lnTo>
                    <a:pt x="1106" y="7643"/>
                  </a:lnTo>
                  <a:lnTo>
                    <a:pt x="1009" y="7643"/>
                  </a:lnTo>
                  <a:lnTo>
                    <a:pt x="976" y="7611"/>
                  </a:lnTo>
                  <a:lnTo>
                    <a:pt x="944" y="7676"/>
                  </a:lnTo>
                  <a:lnTo>
                    <a:pt x="944" y="7741"/>
                  </a:lnTo>
                  <a:lnTo>
                    <a:pt x="879" y="7773"/>
                  </a:lnTo>
                  <a:lnTo>
                    <a:pt x="976" y="7871"/>
                  </a:lnTo>
                  <a:lnTo>
                    <a:pt x="1139" y="7806"/>
                  </a:lnTo>
                  <a:lnTo>
                    <a:pt x="1139" y="7838"/>
                  </a:lnTo>
                  <a:lnTo>
                    <a:pt x="1074" y="7903"/>
                  </a:lnTo>
                  <a:lnTo>
                    <a:pt x="1106" y="7903"/>
                  </a:lnTo>
                  <a:lnTo>
                    <a:pt x="1236" y="7871"/>
                  </a:lnTo>
                  <a:lnTo>
                    <a:pt x="1301" y="7871"/>
                  </a:lnTo>
                  <a:lnTo>
                    <a:pt x="1269" y="7903"/>
                  </a:lnTo>
                  <a:lnTo>
                    <a:pt x="1139" y="7968"/>
                  </a:lnTo>
                  <a:lnTo>
                    <a:pt x="1074" y="8066"/>
                  </a:lnTo>
                  <a:lnTo>
                    <a:pt x="976" y="8033"/>
                  </a:lnTo>
                  <a:lnTo>
                    <a:pt x="911" y="7903"/>
                  </a:lnTo>
                  <a:lnTo>
                    <a:pt x="846" y="7903"/>
                  </a:lnTo>
                  <a:lnTo>
                    <a:pt x="814" y="7968"/>
                  </a:lnTo>
                  <a:lnTo>
                    <a:pt x="749" y="7903"/>
                  </a:lnTo>
                  <a:lnTo>
                    <a:pt x="684" y="7936"/>
                  </a:lnTo>
                  <a:lnTo>
                    <a:pt x="618" y="7903"/>
                  </a:lnTo>
                  <a:lnTo>
                    <a:pt x="553" y="7936"/>
                  </a:lnTo>
                  <a:lnTo>
                    <a:pt x="586" y="8001"/>
                  </a:lnTo>
                  <a:lnTo>
                    <a:pt x="749" y="8001"/>
                  </a:lnTo>
                  <a:lnTo>
                    <a:pt x="846" y="8066"/>
                  </a:lnTo>
                  <a:lnTo>
                    <a:pt x="944" y="8131"/>
                  </a:lnTo>
                  <a:lnTo>
                    <a:pt x="911" y="8228"/>
                  </a:lnTo>
                  <a:lnTo>
                    <a:pt x="976" y="8293"/>
                  </a:lnTo>
                  <a:lnTo>
                    <a:pt x="911" y="8326"/>
                  </a:lnTo>
                  <a:lnTo>
                    <a:pt x="879" y="8293"/>
                  </a:lnTo>
                  <a:lnTo>
                    <a:pt x="879" y="8163"/>
                  </a:lnTo>
                  <a:lnTo>
                    <a:pt x="781" y="8131"/>
                  </a:lnTo>
                  <a:lnTo>
                    <a:pt x="684" y="8131"/>
                  </a:lnTo>
                  <a:lnTo>
                    <a:pt x="716" y="8196"/>
                  </a:lnTo>
                  <a:lnTo>
                    <a:pt x="716" y="8261"/>
                  </a:lnTo>
                  <a:lnTo>
                    <a:pt x="586" y="8196"/>
                  </a:lnTo>
                  <a:lnTo>
                    <a:pt x="521" y="8293"/>
                  </a:lnTo>
                  <a:lnTo>
                    <a:pt x="586" y="8359"/>
                  </a:lnTo>
                  <a:lnTo>
                    <a:pt x="521" y="8359"/>
                  </a:lnTo>
                  <a:lnTo>
                    <a:pt x="488" y="8391"/>
                  </a:lnTo>
                  <a:lnTo>
                    <a:pt x="456" y="8293"/>
                  </a:lnTo>
                  <a:lnTo>
                    <a:pt x="293" y="8293"/>
                  </a:lnTo>
                  <a:lnTo>
                    <a:pt x="358" y="8391"/>
                  </a:lnTo>
                  <a:lnTo>
                    <a:pt x="293" y="8424"/>
                  </a:lnTo>
                  <a:lnTo>
                    <a:pt x="261" y="8326"/>
                  </a:lnTo>
                  <a:lnTo>
                    <a:pt x="196" y="8261"/>
                  </a:lnTo>
                  <a:lnTo>
                    <a:pt x="131" y="8261"/>
                  </a:lnTo>
                  <a:lnTo>
                    <a:pt x="163" y="8326"/>
                  </a:lnTo>
                  <a:lnTo>
                    <a:pt x="261" y="8424"/>
                  </a:lnTo>
                  <a:lnTo>
                    <a:pt x="196" y="8456"/>
                  </a:lnTo>
                  <a:lnTo>
                    <a:pt x="261" y="8521"/>
                  </a:lnTo>
                  <a:lnTo>
                    <a:pt x="358" y="8489"/>
                  </a:lnTo>
                  <a:lnTo>
                    <a:pt x="488" y="8489"/>
                  </a:lnTo>
                  <a:lnTo>
                    <a:pt x="586" y="8554"/>
                  </a:lnTo>
                  <a:lnTo>
                    <a:pt x="749" y="8554"/>
                  </a:lnTo>
                  <a:lnTo>
                    <a:pt x="781" y="8521"/>
                  </a:lnTo>
                  <a:lnTo>
                    <a:pt x="846" y="8521"/>
                  </a:lnTo>
                  <a:lnTo>
                    <a:pt x="749" y="8619"/>
                  </a:lnTo>
                  <a:lnTo>
                    <a:pt x="618" y="8586"/>
                  </a:lnTo>
                  <a:lnTo>
                    <a:pt x="586" y="8619"/>
                  </a:lnTo>
                  <a:lnTo>
                    <a:pt x="423" y="8554"/>
                  </a:lnTo>
                  <a:lnTo>
                    <a:pt x="326" y="8586"/>
                  </a:lnTo>
                  <a:lnTo>
                    <a:pt x="293" y="8554"/>
                  </a:lnTo>
                  <a:lnTo>
                    <a:pt x="228" y="8619"/>
                  </a:lnTo>
                  <a:lnTo>
                    <a:pt x="98" y="8619"/>
                  </a:lnTo>
                  <a:lnTo>
                    <a:pt x="98" y="8684"/>
                  </a:lnTo>
                  <a:lnTo>
                    <a:pt x="261" y="8749"/>
                  </a:lnTo>
                  <a:lnTo>
                    <a:pt x="196" y="8814"/>
                  </a:lnTo>
                  <a:lnTo>
                    <a:pt x="261" y="8814"/>
                  </a:lnTo>
                  <a:lnTo>
                    <a:pt x="326" y="8781"/>
                  </a:lnTo>
                  <a:lnTo>
                    <a:pt x="456" y="8781"/>
                  </a:lnTo>
                  <a:lnTo>
                    <a:pt x="358" y="8846"/>
                  </a:lnTo>
                  <a:lnTo>
                    <a:pt x="228" y="8846"/>
                  </a:lnTo>
                  <a:lnTo>
                    <a:pt x="196" y="8879"/>
                  </a:lnTo>
                  <a:lnTo>
                    <a:pt x="131" y="8879"/>
                  </a:lnTo>
                  <a:lnTo>
                    <a:pt x="131" y="8911"/>
                  </a:lnTo>
                  <a:lnTo>
                    <a:pt x="196" y="8911"/>
                  </a:lnTo>
                  <a:lnTo>
                    <a:pt x="261" y="8911"/>
                  </a:lnTo>
                  <a:lnTo>
                    <a:pt x="196" y="8976"/>
                  </a:lnTo>
                  <a:lnTo>
                    <a:pt x="131" y="8976"/>
                  </a:lnTo>
                  <a:lnTo>
                    <a:pt x="163" y="9041"/>
                  </a:lnTo>
                  <a:lnTo>
                    <a:pt x="196" y="9074"/>
                  </a:lnTo>
                  <a:lnTo>
                    <a:pt x="228" y="9106"/>
                  </a:lnTo>
                  <a:lnTo>
                    <a:pt x="326" y="9106"/>
                  </a:lnTo>
                  <a:lnTo>
                    <a:pt x="391" y="9074"/>
                  </a:lnTo>
                  <a:lnTo>
                    <a:pt x="553" y="9041"/>
                  </a:lnTo>
                  <a:lnTo>
                    <a:pt x="651" y="9074"/>
                  </a:lnTo>
                  <a:lnTo>
                    <a:pt x="684" y="9106"/>
                  </a:lnTo>
                  <a:lnTo>
                    <a:pt x="749" y="9041"/>
                  </a:lnTo>
                  <a:lnTo>
                    <a:pt x="749" y="8976"/>
                  </a:lnTo>
                  <a:lnTo>
                    <a:pt x="814" y="8976"/>
                  </a:lnTo>
                  <a:lnTo>
                    <a:pt x="846" y="9009"/>
                  </a:lnTo>
                  <a:lnTo>
                    <a:pt x="911" y="9009"/>
                  </a:lnTo>
                  <a:lnTo>
                    <a:pt x="1009" y="8944"/>
                  </a:lnTo>
                  <a:lnTo>
                    <a:pt x="1074" y="8944"/>
                  </a:lnTo>
                  <a:lnTo>
                    <a:pt x="1041" y="9009"/>
                  </a:lnTo>
                  <a:lnTo>
                    <a:pt x="1009" y="9041"/>
                  </a:lnTo>
                  <a:lnTo>
                    <a:pt x="1106" y="9074"/>
                  </a:lnTo>
                  <a:lnTo>
                    <a:pt x="1139" y="9009"/>
                  </a:lnTo>
                  <a:lnTo>
                    <a:pt x="1106" y="8976"/>
                  </a:lnTo>
                  <a:lnTo>
                    <a:pt x="1171" y="8846"/>
                  </a:lnTo>
                  <a:lnTo>
                    <a:pt x="1171" y="8944"/>
                  </a:lnTo>
                  <a:lnTo>
                    <a:pt x="1236" y="9041"/>
                  </a:lnTo>
                  <a:lnTo>
                    <a:pt x="1171" y="9106"/>
                  </a:lnTo>
                  <a:lnTo>
                    <a:pt x="1041" y="9139"/>
                  </a:lnTo>
                  <a:lnTo>
                    <a:pt x="976" y="9172"/>
                  </a:lnTo>
                  <a:lnTo>
                    <a:pt x="1041" y="9204"/>
                  </a:lnTo>
                  <a:lnTo>
                    <a:pt x="976" y="9302"/>
                  </a:lnTo>
                  <a:lnTo>
                    <a:pt x="879" y="9302"/>
                  </a:lnTo>
                  <a:lnTo>
                    <a:pt x="879" y="9237"/>
                  </a:lnTo>
                  <a:lnTo>
                    <a:pt x="911" y="9204"/>
                  </a:lnTo>
                  <a:lnTo>
                    <a:pt x="911" y="9106"/>
                  </a:lnTo>
                  <a:lnTo>
                    <a:pt x="814" y="9106"/>
                  </a:lnTo>
                  <a:lnTo>
                    <a:pt x="716" y="9204"/>
                  </a:lnTo>
                  <a:lnTo>
                    <a:pt x="716" y="9237"/>
                  </a:lnTo>
                  <a:lnTo>
                    <a:pt x="618" y="9172"/>
                  </a:lnTo>
                  <a:lnTo>
                    <a:pt x="553" y="9139"/>
                  </a:lnTo>
                  <a:lnTo>
                    <a:pt x="456" y="9172"/>
                  </a:lnTo>
                  <a:lnTo>
                    <a:pt x="391" y="9139"/>
                  </a:lnTo>
                  <a:lnTo>
                    <a:pt x="261" y="9204"/>
                  </a:lnTo>
                  <a:lnTo>
                    <a:pt x="196" y="9204"/>
                  </a:lnTo>
                  <a:lnTo>
                    <a:pt x="131" y="9172"/>
                  </a:lnTo>
                  <a:lnTo>
                    <a:pt x="98" y="9172"/>
                  </a:lnTo>
                  <a:lnTo>
                    <a:pt x="163" y="9269"/>
                  </a:lnTo>
                  <a:lnTo>
                    <a:pt x="131" y="9302"/>
                  </a:lnTo>
                  <a:lnTo>
                    <a:pt x="163" y="9334"/>
                  </a:lnTo>
                  <a:lnTo>
                    <a:pt x="228" y="9334"/>
                  </a:lnTo>
                  <a:lnTo>
                    <a:pt x="293" y="9269"/>
                  </a:lnTo>
                  <a:lnTo>
                    <a:pt x="326" y="9269"/>
                  </a:lnTo>
                  <a:lnTo>
                    <a:pt x="261" y="9367"/>
                  </a:lnTo>
                  <a:lnTo>
                    <a:pt x="293" y="9432"/>
                  </a:lnTo>
                  <a:lnTo>
                    <a:pt x="228" y="9464"/>
                  </a:lnTo>
                  <a:lnTo>
                    <a:pt x="163" y="9432"/>
                  </a:lnTo>
                  <a:lnTo>
                    <a:pt x="196" y="9529"/>
                  </a:lnTo>
                  <a:lnTo>
                    <a:pt x="261" y="9594"/>
                  </a:lnTo>
                  <a:lnTo>
                    <a:pt x="391" y="9432"/>
                  </a:lnTo>
                  <a:lnTo>
                    <a:pt x="488" y="9464"/>
                  </a:lnTo>
                  <a:lnTo>
                    <a:pt x="456" y="9529"/>
                  </a:lnTo>
                  <a:lnTo>
                    <a:pt x="456" y="9594"/>
                  </a:lnTo>
                  <a:lnTo>
                    <a:pt x="358" y="9659"/>
                  </a:lnTo>
                  <a:lnTo>
                    <a:pt x="358" y="9692"/>
                  </a:lnTo>
                  <a:lnTo>
                    <a:pt x="423" y="9692"/>
                  </a:lnTo>
                  <a:lnTo>
                    <a:pt x="391" y="9757"/>
                  </a:lnTo>
                  <a:lnTo>
                    <a:pt x="456" y="9854"/>
                  </a:lnTo>
                  <a:lnTo>
                    <a:pt x="423" y="9919"/>
                  </a:lnTo>
                  <a:lnTo>
                    <a:pt x="456" y="9952"/>
                  </a:lnTo>
                  <a:lnTo>
                    <a:pt x="521" y="9822"/>
                  </a:lnTo>
                  <a:lnTo>
                    <a:pt x="586" y="9789"/>
                  </a:lnTo>
                  <a:lnTo>
                    <a:pt x="618" y="9692"/>
                  </a:lnTo>
                  <a:lnTo>
                    <a:pt x="781" y="9627"/>
                  </a:lnTo>
                  <a:lnTo>
                    <a:pt x="879" y="9627"/>
                  </a:lnTo>
                  <a:lnTo>
                    <a:pt x="944" y="9594"/>
                  </a:lnTo>
                  <a:lnTo>
                    <a:pt x="911" y="9627"/>
                  </a:lnTo>
                  <a:lnTo>
                    <a:pt x="814" y="9692"/>
                  </a:lnTo>
                  <a:lnTo>
                    <a:pt x="814" y="9822"/>
                  </a:lnTo>
                  <a:lnTo>
                    <a:pt x="846" y="9887"/>
                  </a:lnTo>
                  <a:lnTo>
                    <a:pt x="749" y="9822"/>
                  </a:lnTo>
                  <a:lnTo>
                    <a:pt x="749" y="9724"/>
                  </a:lnTo>
                  <a:lnTo>
                    <a:pt x="684" y="9724"/>
                  </a:lnTo>
                  <a:lnTo>
                    <a:pt x="618" y="9822"/>
                  </a:lnTo>
                  <a:lnTo>
                    <a:pt x="586" y="9854"/>
                  </a:lnTo>
                  <a:lnTo>
                    <a:pt x="651" y="9887"/>
                  </a:lnTo>
                  <a:lnTo>
                    <a:pt x="586" y="9984"/>
                  </a:lnTo>
                  <a:lnTo>
                    <a:pt x="521" y="9984"/>
                  </a:lnTo>
                  <a:lnTo>
                    <a:pt x="488" y="10050"/>
                  </a:lnTo>
                  <a:lnTo>
                    <a:pt x="553" y="10082"/>
                  </a:lnTo>
                  <a:lnTo>
                    <a:pt x="684" y="10082"/>
                  </a:lnTo>
                  <a:lnTo>
                    <a:pt x="716" y="10147"/>
                  </a:lnTo>
                  <a:lnTo>
                    <a:pt x="618" y="10147"/>
                  </a:lnTo>
                  <a:lnTo>
                    <a:pt x="586" y="10212"/>
                  </a:lnTo>
                  <a:lnTo>
                    <a:pt x="586" y="10277"/>
                  </a:lnTo>
                  <a:lnTo>
                    <a:pt x="456" y="10212"/>
                  </a:lnTo>
                  <a:lnTo>
                    <a:pt x="423" y="10212"/>
                  </a:lnTo>
                  <a:lnTo>
                    <a:pt x="391" y="10310"/>
                  </a:lnTo>
                  <a:lnTo>
                    <a:pt x="391" y="10212"/>
                  </a:lnTo>
                  <a:lnTo>
                    <a:pt x="293" y="10245"/>
                  </a:lnTo>
                  <a:lnTo>
                    <a:pt x="228" y="10342"/>
                  </a:lnTo>
                  <a:lnTo>
                    <a:pt x="261" y="10440"/>
                  </a:lnTo>
                  <a:lnTo>
                    <a:pt x="391" y="10570"/>
                  </a:lnTo>
                  <a:lnTo>
                    <a:pt x="423" y="10505"/>
                  </a:lnTo>
                  <a:lnTo>
                    <a:pt x="456" y="10537"/>
                  </a:lnTo>
                  <a:lnTo>
                    <a:pt x="521" y="10505"/>
                  </a:lnTo>
                  <a:lnTo>
                    <a:pt x="488" y="10472"/>
                  </a:lnTo>
                  <a:lnTo>
                    <a:pt x="521" y="10375"/>
                  </a:lnTo>
                  <a:lnTo>
                    <a:pt x="651" y="10440"/>
                  </a:lnTo>
                  <a:lnTo>
                    <a:pt x="586" y="10472"/>
                  </a:lnTo>
                  <a:lnTo>
                    <a:pt x="651" y="10537"/>
                  </a:lnTo>
                  <a:lnTo>
                    <a:pt x="618" y="10635"/>
                  </a:lnTo>
                  <a:lnTo>
                    <a:pt x="553" y="10667"/>
                  </a:lnTo>
                  <a:lnTo>
                    <a:pt x="618" y="10797"/>
                  </a:lnTo>
                  <a:lnTo>
                    <a:pt x="651" y="10765"/>
                  </a:lnTo>
                  <a:lnTo>
                    <a:pt x="781" y="10732"/>
                  </a:lnTo>
                  <a:lnTo>
                    <a:pt x="814" y="10797"/>
                  </a:lnTo>
                  <a:lnTo>
                    <a:pt x="716" y="10797"/>
                  </a:lnTo>
                  <a:lnTo>
                    <a:pt x="684" y="10830"/>
                  </a:lnTo>
                  <a:lnTo>
                    <a:pt x="716" y="10895"/>
                  </a:lnTo>
                  <a:lnTo>
                    <a:pt x="716" y="10928"/>
                  </a:lnTo>
                  <a:lnTo>
                    <a:pt x="553" y="10830"/>
                  </a:lnTo>
                  <a:lnTo>
                    <a:pt x="488" y="10830"/>
                  </a:lnTo>
                  <a:lnTo>
                    <a:pt x="423" y="10797"/>
                  </a:lnTo>
                  <a:lnTo>
                    <a:pt x="358" y="10797"/>
                  </a:lnTo>
                  <a:lnTo>
                    <a:pt x="358" y="10863"/>
                  </a:lnTo>
                  <a:lnTo>
                    <a:pt x="293" y="10928"/>
                  </a:lnTo>
                  <a:lnTo>
                    <a:pt x="423" y="11123"/>
                  </a:lnTo>
                  <a:lnTo>
                    <a:pt x="521" y="11155"/>
                  </a:lnTo>
                  <a:lnTo>
                    <a:pt x="651" y="11285"/>
                  </a:lnTo>
                  <a:lnTo>
                    <a:pt x="846" y="11350"/>
                  </a:lnTo>
                  <a:lnTo>
                    <a:pt x="879" y="11415"/>
                  </a:lnTo>
                  <a:lnTo>
                    <a:pt x="814" y="11415"/>
                  </a:lnTo>
                  <a:lnTo>
                    <a:pt x="911" y="11480"/>
                  </a:lnTo>
                  <a:lnTo>
                    <a:pt x="976" y="11448"/>
                  </a:lnTo>
                  <a:lnTo>
                    <a:pt x="944" y="11350"/>
                  </a:lnTo>
                  <a:lnTo>
                    <a:pt x="1009" y="11350"/>
                  </a:lnTo>
                  <a:lnTo>
                    <a:pt x="1041" y="11415"/>
                  </a:lnTo>
                  <a:lnTo>
                    <a:pt x="1041" y="11448"/>
                  </a:lnTo>
                  <a:lnTo>
                    <a:pt x="1139" y="11578"/>
                  </a:lnTo>
                  <a:lnTo>
                    <a:pt x="1204" y="11513"/>
                  </a:lnTo>
                  <a:lnTo>
                    <a:pt x="1236" y="11513"/>
                  </a:lnTo>
                  <a:lnTo>
                    <a:pt x="1301" y="11480"/>
                  </a:lnTo>
                  <a:lnTo>
                    <a:pt x="1431" y="11383"/>
                  </a:lnTo>
                  <a:lnTo>
                    <a:pt x="1464" y="11383"/>
                  </a:lnTo>
                  <a:lnTo>
                    <a:pt x="1497" y="11350"/>
                  </a:lnTo>
                  <a:lnTo>
                    <a:pt x="1529" y="11350"/>
                  </a:lnTo>
                  <a:lnTo>
                    <a:pt x="1562" y="11415"/>
                  </a:lnTo>
                  <a:lnTo>
                    <a:pt x="1627" y="11415"/>
                  </a:lnTo>
                  <a:lnTo>
                    <a:pt x="1789" y="11253"/>
                  </a:lnTo>
                  <a:lnTo>
                    <a:pt x="1789" y="11188"/>
                  </a:lnTo>
                  <a:lnTo>
                    <a:pt x="1692" y="11090"/>
                  </a:lnTo>
                  <a:lnTo>
                    <a:pt x="1822" y="11155"/>
                  </a:lnTo>
                  <a:lnTo>
                    <a:pt x="1952" y="11058"/>
                  </a:lnTo>
                  <a:lnTo>
                    <a:pt x="1919" y="11025"/>
                  </a:lnTo>
                  <a:lnTo>
                    <a:pt x="1984" y="10993"/>
                  </a:lnTo>
                  <a:lnTo>
                    <a:pt x="1952" y="10928"/>
                  </a:lnTo>
                  <a:lnTo>
                    <a:pt x="2049" y="10863"/>
                  </a:lnTo>
                  <a:lnTo>
                    <a:pt x="2114" y="10863"/>
                  </a:lnTo>
                  <a:lnTo>
                    <a:pt x="2147" y="10797"/>
                  </a:lnTo>
                  <a:lnTo>
                    <a:pt x="2049" y="10700"/>
                  </a:lnTo>
                  <a:lnTo>
                    <a:pt x="2082" y="10635"/>
                  </a:lnTo>
                  <a:lnTo>
                    <a:pt x="2017" y="10537"/>
                  </a:lnTo>
                  <a:lnTo>
                    <a:pt x="1919" y="10472"/>
                  </a:lnTo>
                  <a:lnTo>
                    <a:pt x="1952" y="10407"/>
                  </a:lnTo>
                  <a:lnTo>
                    <a:pt x="1984" y="10407"/>
                  </a:lnTo>
                  <a:lnTo>
                    <a:pt x="2082" y="10537"/>
                  </a:lnTo>
                  <a:lnTo>
                    <a:pt x="2114" y="10667"/>
                  </a:lnTo>
                  <a:lnTo>
                    <a:pt x="2147" y="10700"/>
                  </a:lnTo>
                  <a:lnTo>
                    <a:pt x="2212" y="10700"/>
                  </a:lnTo>
                  <a:lnTo>
                    <a:pt x="2212" y="10765"/>
                  </a:lnTo>
                  <a:lnTo>
                    <a:pt x="2244" y="10830"/>
                  </a:lnTo>
                  <a:lnTo>
                    <a:pt x="2342" y="10765"/>
                  </a:lnTo>
                  <a:lnTo>
                    <a:pt x="2309" y="10732"/>
                  </a:lnTo>
                  <a:lnTo>
                    <a:pt x="2277" y="10700"/>
                  </a:lnTo>
                  <a:lnTo>
                    <a:pt x="2309" y="10635"/>
                  </a:lnTo>
                  <a:lnTo>
                    <a:pt x="2375" y="10700"/>
                  </a:lnTo>
                  <a:lnTo>
                    <a:pt x="2375" y="10732"/>
                  </a:lnTo>
                  <a:lnTo>
                    <a:pt x="2505" y="10602"/>
                  </a:lnTo>
                  <a:lnTo>
                    <a:pt x="2537" y="10505"/>
                  </a:lnTo>
                  <a:lnTo>
                    <a:pt x="2505" y="10407"/>
                  </a:lnTo>
                  <a:lnTo>
                    <a:pt x="2440" y="10375"/>
                  </a:lnTo>
                  <a:lnTo>
                    <a:pt x="2407" y="10342"/>
                  </a:lnTo>
                  <a:lnTo>
                    <a:pt x="2472" y="10310"/>
                  </a:lnTo>
                  <a:lnTo>
                    <a:pt x="2472" y="10277"/>
                  </a:lnTo>
                  <a:lnTo>
                    <a:pt x="2505" y="10245"/>
                  </a:lnTo>
                  <a:lnTo>
                    <a:pt x="2537" y="10212"/>
                  </a:lnTo>
                  <a:lnTo>
                    <a:pt x="2505" y="10147"/>
                  </a:lnTo>
                  <a:lnTo>
                    <a:pt x="2505" y="10050"/>
                  </a:lnTo>
                  <a:lnTo>
                    <a:pt x="2570" y="10017"/>
                  </a:lnTo>
                  <a:lnTo>
                    <a:pt x="2635" y="10082"/>
                  </a:lnTo>
                  <a:lnTo>
                    <a:pt x="2602" y="10180"/>
                  </a:lnTo>
                  <a:lnTo>
                    <a:pt x="2602" y="10277"/>
                  </a:lnTo>
                  <a:lnTo>
                    <a:pt x="2602" y="10375"/>
                  </a:lnTo>
                  <a:lnTo>
                    <a:pt x="2635" y="10440"/>
                  </a:lnTo>
                  <a:lnTo>
                    <a:pt x="2667" y="10505"/>
                  </a:lnTo>
                  <a:lnTo>
                    <a:pt x="2765" y="10635"/>
                  </a:lnTo>
                  <a:lnTo>
                    <a:pt x="2895" y="10602"/>
                  </a:lnTo>
                  <a:lnTo>
                    <a:pt x="2927" y="10667"/>
                  </a:lnTo>
                  <a:lnTo>
                    <a:pt x="2895" y="10700"/>
                  </a:lnTo>
                  <a:lnTo>
                    <a:pt x="2960" y="10732"/>
                  </a:lnTo>
                  <a:lnTo>
                    <a:pt x="3025" y="10830"/>
                  </a:lnTo>
                  <a:lnTo>
                    <a:pt x="3057" y="10732"/>
                  </a:lnTo>
                  <a:lnTo>
                    <a:pt x="3057" y="10440"/>
                  </a:lnTo>
                  <a:lnTo>
                    <a:pt x="2992" y="10310"/>
                  </a:lnTo>
                  <a:lnTo>
                    <a:pt x="3025" y="10212"/>
                  </a:lnTo>
                  <a:lnTo>
                    <a:pt x="3090" y="10180"/>
                  </a:lnTo>
                  <a:lnTo>
                    <a:pt x="3057" y="10082"/>
                  </a:lnTo>
                  <a:lnTo>
                    <a:pt x="3057" y="10017"/>
                  </a:lnTo>
                  <a:lnTo>
                    <a:pt x="3220" y="10017"/>
                  </a:lnTo>
                  <a:lnTo>
                    <a:pt x="3285" y="9919"/>
                  </a:lnTo>
                  <a:lnTo>
                    <a:pt x="3253" y="9822"/>
                  </a:lnTo>
                  <a:lnTo>
                    <a:pt x="3350" y="9659"/>
                  </a:lnTo>
                  <a:lnTo>
                    <a:pt x="3253" y="9562"/>
                  </a:lnTo>
                  <a:lnTo>
                    <a:pt x="3220" y="9367"/>
                  </a:lnTo>
                  <a:lnTo>
                    <a:pt x="3122" y="9172"/>
                  </a:lnTo>
                  <a:lnTo>
                    <a:pt x="3155" y="9074"/>
                  </a:lnTo>
                  <a:lnTo>
                    <a:pt x="3383" y="9009"/>
                  </a:lnTo>
                  <a:lnTo>
                    <a:pt x="3383" y="8846"/>
                  </a:lnTo>
                  <a:lnTo>
                    <a:pt x="3415" y="8749"/>
                  </a:lnTo>
                  <a:lnTo>
                    <a:pt x="3253" y="8554"/>
                  </a:lnTo>
                  <a:lnTo>
                    <a:pt x="3090" y="8489"/>
                  </a:lnTo>
                  <a:lnTo>
                    <a:pt x="3090" y="8293"/>
                  </a:lnTo>
                  <a:lnTo>
                    <a:pt x="3122" y="8131"/>
                  </a:lnTo>
                  <a:lnTo>
                    <a:pt x="3090" y="7936"/>
                  </a:lnTo>
                  <a:lnTo>
                    <a:pt x="3057" y="7806"/>
                  </a:lnTo>
                  <a:lnTo>
                    <a:pt x="3090" y="7643"/>
                  </a:lnTo>
                  <a:lnTo>
                    <a:pt x="3057" y="7383"/>
                  </a:lnTo>
                  <a:lnTo>
                    <a:pt x="3025" y="7123"/>
                  </a:lnTo>
                  <a:lnTo>
                    <a:pt x="3057" y="6895"/>
                  </a:lnTo>
                  <a:lnTo>
                    <a:pt x="3155" y="6700"/>
                  </a:lnTo>
                  <a:lnTo>
                    <a:pt x="3253" y="6635"/>
                  </a:lnTo>
                  <a:lnTo>
                    <a:pt x="3383" y="6667"/>
                  </a:lnTo>
                  <a:lnTo>
                    <a:pt x="3578" y="6700"/>
                  </a:lnTo>
                  <a:lnTo>
                    <a:pt x="3643" y="6570"/>
                  </a:lnTo>
                  <a:lnTo>
                    <a:pt x="3643" y="6375"/>
                  </a:lnTo>
                  <a:lnTo>
                    <a:pt x="3578" y="6310"/>
                  </a:lnTo>
                  <a:lnTo>
                    <a:pt x="3610" y="6180"/>
                  </a:lnTo>
                  <a:lnTo>
                    <a:pt x="3773" y="5789"/>
                  </a:lnTo>
                  <a:lnTo>
                    <a:pt x="3773" y="5562"/>
                  </a:lnTo>
                  <a:lnTo>
                    <a:pt x="3805" y="5334"/>
                  </a:lnTo>
                  <a:lnTo>
                    <a:pt x="3870" y="5204"/>
                  </a:lnTo>
                  <a:lnTo>
                    <a:pt x="3870" y="5042"/>
                  </a:lnTo>
                  <a:lnTo>
                    <a:pt x="3805" y="4976"/>
                  </a:lnTo>
                  <a:lnTo>
                    <a:pt x="3805" y="4879"/>
                  </a:lnTo>
                  <a:lnTo>
                    <a:pt x="3935" y="4781"/>
                  </a:lnTo>
                  <a:lnTo>
                    <a:pt x="4131" y="4749"/>
                  </a:lnTo>
                  <a:lnTo>
                    <a:pt x="4196" y="4684"/>
                  </a:lnTo>
                  <a:lnTo>
                    <a:pt x="4196" y="4586"/>
                  </a:lnTo>
                  <a:lnTo>
                    <a:pt x="4326" y="4359"/>
                  </a:lnTo>
                  <a:lnTo>
                    <a:pt x="4488" y="4163"/>
                  </a:lnTo>
                  <a:lnTo>
                    <a:pt x="4521" y="4033"/>
                  </a:lnTo>
                  <a:lnTo>
                    <a:pt x="4456" y="3903"/>
                  </a:lnTo>
                  <a:lnTo>
                    <a:pt x="4423" y="3838"/>
                  </a:lnTo>
                  <a:lnTo>
                    <a:pt x="4391" y="3611"/>
                  </a:lnTo>
                  <a:lnTo>
                    <a:pt x="4456" y="3578"/>
                  </a:lnTo>
                  <a:lnTo>
                    <a:pt x="4521" y="3481"/>
                  </a:lnTo>
                  <a:lnTo>
                    <a:pt x="4553" y="3383"/>
                  </a:lnTo>
                  <a:lnTo>
                    <a:pt x="4618" y="3351"/>
                  </a:lnTo>
                  <a:lnTo>
                    <a:pt x="4716" y="3188"/>
                  </a:lnTo>
                  <a:lnTo>
                    <a:pt x="4814" y="3090"/>
                  </a:lnTo>
                  <a:lnTo>
                    <a:pt x="4911" y="3155"/>
                  </a:lnTo>
                  <a:lnTo>
                    <a:pt x="4944" y="3188"/>
                  </a:lnTo>
                  <a:lnTo>
                    <a:pt x="5009" y="3188"/>
                  </a:lnTo>
                  <a:lnTo>
                    <a:pt x="5106" y="3123"/>
                  </a:lnTo>
                  <a:lnTo>
                    <a:pt x="5041" y="3025"/>
                  </a:lnTo>
                  <a:lnTo>
                    <a:pt x="5106" y="2960"/>
                  </a:lnTo>
                  <a:lnTo>
                    <a:pt x="5106" y="2895"/>
                  </a:lnTo>
                  <a:lnTo>
                    <a:pt x="5106" y="2863"/>
                  </a:lnTo>
                  <a:lnTo>
                    <a:pt x="5041" y="2733"/>
                  </a:lnTo>
                  <a:lnTo>
                    <a:pt x="5074" y="2700"/>
                  </a:lnTo>
                  <a:lnTo>
                    <a:pt x="5236" y="2700"/>
                  </a:lnTo>
                  <a:lnTo>
                    <a:pt x="5334" y="2635"/>
                  </a:lnTo>
                  <a:lnTo>
                    <a:pt x="5496" y="2700"/>
                  </a:lnTo>
                  <a:lnTo>
                    <a:pt x="5594" y="2765"/>
                  </a:lnTo>
                  <a:lnTo>
                    <a:pt x="5724" y="2765"/>
                  </a:lnTo>
                  <a:lnTo>
                    <a:pt x="5789" y="2830"/>
                  </a:lnTo>
                  <a:lnTo>
                    <a:pt x="5822" y="2798"/>
                  </a:lnTo>
                  <a:lnTo>
                    <a:pt x="5887" y="2830"/>
                  </a:lnTo>
                  <a:lnTo>
                    <a:pt x="5887" y="2700"/>
                  </a:lnTo>
                  <a:lnTo>
                    <a:pt x="5822" y="2635"/>
                  </a:lnTo>
                  <a:lnTo>
                    <a:pt x="5854" y="2472"/>
                  </a:lnTo>
                  <a:lnTo>
                    <a:pt x="5919" y="2440"/>
                  </a:lnTo>
                  <a:lnTo>
                    <a:pt x="5887" y="2342"/>
                  </a:lnTo>
                  <a:lnTo>
                    <a:pt x="5822" y="2277"/>
                  </a:lnTo>
                  <a:lnTo>
                    <a:pt x="5822" y="2180"/>
                  </a:lnTo>
                  <a:lnTo>
                    <a:pt x="5919" y="2245"/>
                  </a:lnTo>
                  <a:lnTo>
                    <a:pt x="6017" y="2212"/>
                  </a:lnTo>
                  <a:lnTo>
                    <a:pt x="6049" y="2180"/>
                  </a:lnTo>
                  <a:lnTo>
                    <a:pt x="6049" y="2180"/>
                  </a:lnTo>
                  <a:lnTo>
                    <a:pt x="6082" y="2180"/>
                  </a:lnTo>
                  <a:lnTo>
                    <a:pt x="6114" y="2180"/>
                  </a:lnTo>
                  <a:lnTo>
                    <a:pt x="6147" y="2180"/>
                  </a:lnTo>
                  <a:lnTo>
                    <a:pt x="6114" y="2082"/>
                  </a:lnTo>
                  <a:lnTo>
                    <a:pt x="6147" y="2017"/>
                  </a:lnTo>
                  <a:lnTo>
                    <a:pt x="6212" y="1952"/>
                  </a:lnTo>
                  <a:lnTo>
                    <a:pt x="6309" y="1952"/>
                  </a:lnTo>
                  <a:lnTo>
                    <a:pt x="6374" y="2082"/>
                  </a:lnTo>
                  <a:lnTo>
                    <a:pt x="6602" y="2245"/>
                  </a:lnTo>
                  <a:lnTo>
                    <a:pt x="6635" y="2342"/>
                  </a:lnTo>
                  <a:lnTo>
                    <a:pt x="6700" y="2440"/>
                  </a:lnTo>
                  <a:lnTo>
                    <a:pt x="6862" y="2505"/>
                  </a:lnTo>
                  <a:lnTo>
                    <a:pt x="7090" y="2505"/>
                  </a:lnTo>
                  <a:lnTo>
                    <a:pt x="7187" y="2407"/>
                  </a:lnTo>
                  <a:lnTo>
                    <a:pt x="7285" y="2342"/>
                  </a:lnTo>
                  <a:lnTo>
                    <a:pt x="7383" y="2342"/>
                  </a:lnTo>
                  <a:lnTo>
                    <a:pt x="7545" y="2440"/>
                  </a:lnTo>
                  <a:lnTo>
                    <a:pt x="7643" y="2472"/>
                  </a:lnTo>
                  <a:lnTo>
                    <a:pt x="7708" y="2342"/>
                  </a:lnTo>
                  <a:lnTo>
                    <a:pt x="7773" y="2310"/>
                  </a:lnTo>
                  <a:lnTo>
                    <a:pt x="7838" y="2245"/>
                  </a:lnTo>
                  <a:lnTo>
                    <a:pt x="7935" y="2245"/>
                  </a:lnTo>
                  <a:lnTo>
                    <a:pt x="8000" y="2212"/>
                  </a:lnTo>
                  <a:lnTo>
                    <a:pt x="8033" y="2147"/>
                  </a:lnTo>
                  <a:lnTo>
                    <a:pt x="8000" y="2050"/>
                  </a:lnTo>
                  <a:lnTo>
                    <a:pt x="7968" y="1887"/>
                  </a:lnTo>
                  <a:lnTo>
                    <a:pt x="8000" y="1659"/>
                  </a:lnTo>
                  <a:lnTo>
                    <a:pt x="8033" y="1562"/>
                  </a:lnTo>
                  <a:lnTo>
                    <a:pt x="7968" y="1497"/>
                  </a:lnTo>
                  <a:lnTo>
                    <a:pt x="8033" y="1464"/>
                  </a:lnTo>
                  <a:lnTo>
                    <a:pt x="8098" y="1367"/>
                  </a:lnTo>
                  <a:lnTo>
                    <a:pt x="8098" y="1302"/>
                  </a:lnTo>
                  <a:lnTo>
                    <a:pt x="8196" y="1237"/>
                  </a:lnTo>
                  <a:lnTo>
                    <a:pt x="8326" y="1269"/>
                  </a:lnTo>
                  <a:lnTo>
                    <a:pt x="8391" y="1269"/>
                  </a:lnTo>
                  <a:lnTo>
                    <a:pt x="8391" y="1204"/>
                  </a:lnTo>
                  <a:lnTo>
                    <a:pt x="8488" y="1139"/>
                  </a:lnTo>
                  <a:lnTo>
                    <a:pt x="8683" y="1139"/>
                  </a:lnTo>
                  <a:lnTo>
                    <a:pt x="8781" y="1204"/>
                  </a:lnTo>
                  <a:lnTo>
                    <a:pt x="8911" y="1334"/>
                  </a:lnTo>
                  <a:lnTo>
                    <a:pt x="8976" y="1399"/>
                  </a:lnTo>
                  <a:lnTo>
                    <a:pt x="9074" y="1464"/>
                  </a:lnTo>
                  <a:lnTo>
                    <a:pt x="9236" y="1464"/>
                  </a:lnTo>
                  <a:lnTo>
                    <a:pt x="9269" y="1562"/>
                  </a:lnTo>
                  <a:lnTo>
                    <a:pt x="9366" y="1659"/>
                  </a:lnTo>
                  <a:lnTo>
                    <a:pt x="9334" y="1757"/>
                  </a:lnTo>
                  <a:lnTo>
                    <a:pt x="9269" y="1887"/>
                  </a:lnTo>
                  <a:close/>
                  <a:moveTo>
                    <a:pt x="423" y="10635"/>
                  </a:moveTo>
                  <a:lnTo>
                    <a:pt x="488" y="10700"/>
                  </a:lnTo>
                  <a:lnTo>
                    <a:pt x="423" y="10732"/>
                  </a:lnTo>
                  <a:close/>
                  <a:moveTo>
                    <a:pt x="196" y="10082"/>
                  </a:moveTo>
                  <a:cubicBezTo>
                    <a:pt x="196" y="10082"/>
                    <a:pt x="261" y="10082"/>
                    <a:pt x="261" y="10082"/>
                  </a:cubicBezTo>
                  <a:lnTo>
                    <a:pt x="326" y="10115"/>
                  </a:lnTo>
                  <a:lnTo>
                    <a:pt x="293" y="10180"/>
                  </a:lnTo>
                  <a:close/>
                  <a:moveTo>
                    <a:pt x="391" y="9887"/>
                  </a:moveTo>
                  <a:lnTo>
                    <a:pt x="358" y="9984"/>
                  </a:lnTo>
                  <a:lnTo>
                    <a:pt x="326" y="9984"/>
                  </a:lnTo>
                  <a:close/>
                  <a:moveTo>
                    <a:pt x="293" y="9854"/>
                  </a:moveTo>
                  <a:lnTo>
                    <a:pt x="293" y="9919"/>
                  </a:lnTo>
                  <a:lnTo>
                    <a:pt x="196" y="9919"/>
                  </a:lnTo>
                  <a:close/>
                  <a:moveTo>
                    <a:pt x="131" y="9464"/>
                  </a:moveTo>
                  <a:lnTo>
                    <a:pt x="33" y="9432"/>
                  </a:lnTo>
                  <a:lnTo>
                    <a:pt x="131" y="9367"/>
                  </a:lnTo>
                  <a:cubicBezTo>
                    <a:pt x="131" y="9367"/>
                    <a:pt x="131" y="9464"/>
                    <a:pt x="131" y="9464"/>
                  </a:cubicBezTo>
                  <a:close/>
                  <a:moveTo>
                    <a:pt x="98" y="9562"/>
                  </a:moveTo>
                  <a:lnTo>
                    <a:pt x="163" y="9562"/>
                  </a:lnTo>
                  <a:lnTo>
                    <a:pt x="131" y="9594"/>
                  </a:lnTo>
                  <a:close/>
                  <a:moveTo>
                    <a:pt x="261" y="9627"/>
                  </a:moveTo>
                  <a:cubicBezTo>
                    <a:pt x="261" y="9659"/>
                    <a:pt x="326" y="9724"/>
                    <a:pt x="326" y="9724"/>
                  </a:cubicBezTo>
                  <a:lnTo>
                    <a:pt x="293" y="9822"/>
                  </a:lnTo>
                  <a:close/>
                  <a:moveTo>
                    <a:pt x="131" y="9757"/>
                  </a:moveTo>
                  <a:lnTo>
                    <a:pt x="66" y="9692"/>
                  </a:lnTo>
                  <a:lnTo>
                    <a:pt x="163" y="9659"/>
                  </a:lnTo>
                  <a:close/>
                  <a:moveTo>
                    <a:pt x="66" y="9204"/>
                  </a:moveTo>
                  <a:lnTo>
                    <a:pt x="1" y="9269"/>
                  </a:lnTo>
                  <a:lnTo>
                    <a:pt x="33" y="9302"/>
                  </a:lnTo>
                  <a:lnTo>
                    <a:pt x="98" y="9237"/>
                  </a:lnTo>
                  <a:close/>
                  <a:moveTo>
                    <a:pt x="33" y="8521"/>
                  </a:moveTo>
                  <a:lnTo>
                    <a:pt x="131" y="8554"/>
                  </a:lnTo>
                  <a:lnTo>
                    <a:pt x="33" y="8586"/>
                  </a:lnTo>
                  <a:close/>
                  <a:moveTo>
                    <a:pt x="66" y="8326"/>
                  </a:moveTo>
                  <a:lnTo>
                    <a:pt x="163" y="8391"/>
                  </a:lnTo>
                  <a:lnTo>
                    <a:pt x="98" y="8456"/>
                  </a:lnTo>
                  <a:close/>
                  <a:moveTo>
                    <a:pt x="326" y="8131"/>
                  </a:moveTo>
                  <a:lnTo>
                    <a:pt x="358" y="8228"/>
                  </a:lnTo>
                  <a:lnTo>
                    <a:pt x="261" y="8228"/>
                  </a:lnTo>
                  <a:close/>
                  <a:moveTo>
                    <a:pt x="423" y="8066"/>
                  </a:moveTo>
                  <a:lnTo>
                    <a:pt x="488" y="8098"/>
                  </a:lnTo>
                  <a:lnTo>
                    <a:pt x="521" y="8163"/>
                  </a:lnTo>
                  <a:lnTo>
                    <a:pt x="423" y="8228"/>
                  </a:lnTo>
                  <a:close/>
                  <a:moveTo>
                    <a:pt x="1301" y="7448"/>
                  </a:moveTo>
                  <a:lnTo>
                    <a:pt x="1399" y="7350"/>
                  </a:lnTo>
                  <a:lnTo>
                    <a:pt x="1431" y="7480"/>
                  </a:lnTo>
                  <a:lnTo>
                    <a:pt x="1366" y="7513"/>
                  </a:lnTo>
                  <a:close/>
                  <a:moveTo>
                    <a:pt x="1334" y="7318"/>
                  </a:moveTo>
                  <a:lnTo>
                    <a:pt x="1301" y="7350"/>
                  </a:lnTo>
                  <a:lnTo>
                    <a:pt x="1204" y="7253"/>
                  </a:lnTo>
                  <a:lnTo>
                    <a:pt x="1301" y="7220"/>
                  </a:lnTo>
                  <a:close/>
                  <a:moveTo>
                    <a:pt x="1431" y="7090"/>
                  </a:moveTo>
                  <a:lnTo>
                    <a:pt x="1594" y="6960"/>
                  </a:lnTo>
                  <a:lnTo>
                    <a:pt x="1659" y="7025"/>
                  </a:lnTo>
                  <a:lnTo>
                    <a:pt x="1562" y="7090"/>
                  </a:lnTo>
                  <a:close/>
                  <a:moveTo>
                    <a:pt x="1464" y="7285"/>
                  </a:moveTo>
                  <a:lnTo>
                    <a:pt x="1497" y="7155"/>
                  </a:lnTo>
                  <a:lnTo>
                    <a:pt x="1594" y="7155"/>
                  </a:lnTo>
                  <a:lnTo>
                    <a:pt x="1627" y="7123"/>
                  </a:lnTo>
                  <a:lnTo>
                    <a:pt x="1724" y="7123"/>
                  </a:lnTo>
                  <a:lnTo>
                    <a:pt x="1757" y="7155"/>
                  </a:lnTo>
                  <a:lnTo>
                    <a:pt x="1692" y="7253"/>
                  </a:lnTo>
                  <a:lnTo>
                    <a:pt x="1594" y="7253"/>
                  </a:lnTo>
                  <a:lnTo>
                    <a:pt x="1529" y="7285"/>
                  </a:lnTo>
                  <a:close/>
                  <a:moveTo>
                    <a:pt x="2732" y="5887"/>
                  </a:moveTo>
                  <a:lnTo>
                    <a:pt x="2765" y="5822"/>
                  </a:lnTo>
                  <a:lnTo>
                    <a:pt x="2895" y="5789"/>
                  </a:lnTo>
                  <a:lnTo>
                    <a:pt x="2797" y="5920"/>
                  </a:lnTo>
                  <a:close/>
                  <a:moveTo>
                    <a:pt x="2635" y="6115"/>
                  </a:moveTo>
                  <a:lnTo>
                    <a:pt x="2602" y="6050"/>
                  </a:lnTo>
                  <a:lnTo>
                    <a:pt x="2505" y="6082"/>
                  </a:lnTo>
                  <a:lnTo>
                    <a:pt x="2570" y="5985"/>
                  </a:lnTo>
                  <a:lnTo>
                    <a:pt x="2700" y="5985"/>
                  </a:lnTo>
                  <a:lnTo>
                    <a:pt x="2797" y="5952"/>
                  </a:lnTo>
                  <a:lnTo>
                    <a:pt x="2667" y="6082"/>
                  </a:lnTo>
                  <a:close/>
                  <a:moveTo>
                    <a:pt x="2862" y="5302"/>
                  </a:moveTo>
                  <a:lnTo>
                    <a:pt x="2895" y="5334"/>
                  </a:lnTo>
                  <a:lnTo>
                    <a:pt x="2927" y="5367"/>
                  </a:lnTo>
                  <a:lnTo>
                    <a:pt x="2862" y="5432"/>
                  </a:lnTo>
                  <a:lnTo>
                    <a:pt x="2830" y="5367"/>
                  </a:lnTo>
                  <a:close/>
                  <a:moveTo>
                    <a:pt x="3057" y="5107"/>
                  </a:moveTo>
                  <a:lnTo>
                    <a:pt x="3090" y="5042"/>
                  </a:lnTo>
                  <a:lnTo>
                    <a:pt x="3188" y="5074"/>
                  </a:lnTo>
                  <a:lnTo>
                    <a:pt x="3057" y="5172"/>
                  </a:lnTo>
                  <a:close/>
                  <a:moveTo>
                    <a:pt x="2992" y="4944"/>
                  </a:moveTo>
                  <a:lnTo>
                    <a:pt x="3090" y="4814"/>
                  </a:lnTo>
                  <a:lnTo>
                    <a:pt x="3090" y="4911"/>
                  </a:lnTo>
                  <a:lnTo>
                    <a:pt x="3025" y="5042"/>
                  </a:lnTo>
                  <a:close/>
                  <a:moveTo>
                    <a:pt x="3610" y="4033"/>
                  </a:moveTo>
                  <a:lnTo>
                    <a:pt x="3643" y="4001"/>
                  </a:lnTo>
                  <a:lnTo>
                    <a:pt x="3675" y="4001"/>
                  </a:lnTo>
                  <a:lnTo>
                    <a:pt x="3643" y="4066"/>
                  </a:lnTo>
                  <a:close/>
                  <a:moveTo>
                    <a:pt x="3025" y="3546"/>
                  </a:moveTo>
                  <a:lnTo>
                    <a:pt x="3057" y="3578"/>
                  </a:lnTo>
                  <a:lnTo>
                    <a:pt x="3025" y="3643"/>
                  </a:lnTo>
                  <a:lnTo>
                    <a:pt x="2960" y="3611"/>
                  </a:lnTo>
                  <a:close/>
                  <a:moveTo>
                    <a:pt x="3188" y="3285"/>
                  </a:moveTo>
                  <a:lnTo>
                    <a:pt x="3057" y="3383"/>
                  </a:lnTo>
                  <a:lnTo>
                    <a:pt x="3057" y="3285"/>
                  </a:lnTo>
                  <a:lnTo>
                    <a:pt x="3155" y="3155"/>
                  </a:lnTo>
                  <a:close/>
                  <a:moveTo>
                    <a:pt x="3253" y="3220"/>
                  </a:moveTo>
                  <a:lnTo>
                    <a:pt x="3188" y="3155"/>
                  </a:lnTo>
                  <a:lnTo>
                    <a:pt x="3253" y="3123"/>
                  </a:lnTo>
                  <a:lnTo>
                    <a:pt x="3285" y="3123"/>
                  </a:lnTo>
                  <a:close/>
                  <a:moveTo>
                    <a:pt x="3513" y="2993"/>
                  </a:moveTo>
                  <a:lnTo>
                    <a:pt x="3513" y="3090"/>
                  </a:lnTo>
                  <a:lnTo>
                    <a:pt x="3350" y="3220"/>
                  </a:lnTo>
                  <a:lnTo>
                    <a:pt x="3350" y="3025"/>
                  </a:lnTo>
                  <a:close/>
                  <a:moveTo>
                    <a:pt x="3675" y="2765"/>
                  </a:moveTo>
                  <a:lnTo>
                    <a:pt x="3740" y="2700"/>
                  </a:lnTo>
                  <a:lnTo>
                    <a:pt x="3838" y="2765"/>
                  </a:lnTo>
                  <a:close/>
                  <a:moveTo>
                    <a:pt x="3805" y="2830"/>
                  </a:moveTo>
                  <a:lnTo>
                    <a:pt x="3805" y="3025"/>
                  </a:lnTo>
                  <a:lnTo>
                    <a:pt x="3708" y="2960"/>
                  </a:lnTo>
                  <a:lnTo>
                    <a:pt x="3578" y="3058"/>
                  </a:lnTo>
                  <a:lnTo>
                    <a:pt x="3610" y="2960"/>
                  </a:lnTo>
                  <a:close/>
                  <a:moveTo>
                    <a:pt x="3870" y="2342"/>
                  </a:moveTo>
                  <a:lnTo>
                    <a:pt x="3903" y="2472"/>
                  </a:lnTo>
                  <a:lnTo>
                    <a:pt x="3903" y="2635"/>
                  </a:lnTo>
                  <a:lnTo>
                    <a:pt x="3773" y="2668"/>
                  </a:lnTo>
                  <a:lnTo>
                    <a:pt x="3740" y="2635"/>
                  </a:lnTo>
                  <a:lnTo>
                    <a:pt x="3870" y="2538"/>
                  </a:lnTo>
                  <a:lnTo>
                    <a:pt x="3773" y="2538"/>
                  </a:lnTo>
                  <a:lnTo>
                    <a:pt x="3643" y="2635"/>
                  </a:lnTo>
                  <a:lnTo>
                    <a:pt x="3610" y="2570"/>
                  </a:lnTo>
                  <a:lnTo>
                    <a:pt x="3643" y="2472"/>
                  </a:lnTo>
                  <a:lnTo>
                    <a:pt x="3740" y="2505"/>
                  </a:lnTo>
                  <a:lnTo>
                    <a:pt x="3838" y="2375"/>
                  </a:lnTo>
                  <a:lnTo>
                    <a:pt x="3805" y="2342"/>
                  </a:lnTo>
                  <a:close/>
                  <a:moveTo>
                    <a:pt x="4001" y="2407"/>
                  </a:moveTo>
                  <a:lnTo>
                    <a:pt x="3935" y="2342"/>
                  </a:lnTo>
                  <a:lnTo>
                    <a:pt x="3935" y="2212"/>
                  </a:lnTo>
                  <a:lnTo>
                    <a:pt x="4066" y="2115"/>
                  </a:lnTo>
                  <a:lnTo>
                    <a:pt x="4066" y="2017"/>
                  </a:lnTo>
                  <a:lnTo>
                    <a:pt x="4196" y="1985"/>
                  </a:lnTo>
                  <a:lnTo>
                    <a:pt x="4228" y="2050"/>
                  </a:lnTo>
                  <a:lnTo>
                    <a:pt x="4131" y="2147"/>
                  </a:lnTo>
                  <a:lnTo>
                    <a:pt x="4131" y="2245"/>
                  </a:lnTo>
                  <a:close/>
                  <a:moveTo>
                    <a:pt x="4326" y="2440"/>
                  </a:moveTo>
                  <a:lnTo>
                    <a:pt x="4423" y="2570"/>
                  </a:lnTo>
                  <a:lnTo>
                    <a:pt x="4261" y="2765"/>
                  </a:lnTo>
                  <a:lnTo>
                    <a:pt x="4163" y="2830"/>
                  </a:lnTo>
                  <a:lnTo>
                    <a:pt x="4098" y="2895"/>
                  </a:lnTo>
                  <a:lnTo>
                    <a:pt x="4033" y="2863"/>
                  </a:lnTo>
                  <a:lnTo>
                    <a:pt x="4033" y="2765"/>
                  </a:lnTo>
                  <a:lnTo>
                    <a:pt x="3935" y="2928"/>
                  </a:lnTo>
                  <a:lnTo>
                    <a:pt x="3870" y="2928"/>
                  </a:lnTo>
                  <a:lnTo>
                    <a:pt x="3903" y="2798"/>
                  </a:lnTo>
                  <a:lnTo>
                    <a:pt x="3935" y="2798"/>
                  </a:lnTo>
                  <a:lnTo>
                    <a:pt x="3935" y="2700"/>
                  </a:lnTo>
                  <a:lnTo>
                    <a:pt x="4001" y="2603"/>
                  </a:lnTo>
                  <a:lnTo>
                    <a:pt x="4001" y="2505"/>
                  </a:lnTo>
                  <a:lnTo>
                    <a:pt x="4098" y="2342"/>
                  </a:lnTo>
                  <a:lnTo>
                    <a:pt x="4066" y="2603"/>
                  </a:lnTo>
                  <a:lnTo>
                    <a:pt x="4066" y="2700"/>
                  </a:lnTo>
                  <a:lnTo>
                    <a:pt x="4163" y="2570"/>
                  </a:lnTo>
                  <a:lnTo>
                    <a:pt x="4293" y="2538"/>
                  </a:lnTo>
                  <a:lnTo>
                    <a:pt x="4228" y="2472"/>
                  </a:lnTo>
                  <a:lnTo>
                    <a:pt x="4228" y="2407"/>
                  </a:lnTo>
                  <a:close/>
                  <a:moveTo>
                    <a:pt x="4293" y="2342"/>
                  </a:moveTo>
                  <a:lnTo>
                    <a:pt x="4261" y="2310"/>
                  </a:lnTo>
                  <a:lnTo>
                    <a:pt x="4326" y="2277"/>
                  </a:lnTo>
                  <a:lnTo>
                    <a:pt x="4423" y="2342"/>
                  </a:lnTo>
                  <a:lnTo>
                    <a:pt x="4423" y="2407"/>
                  </a:lnTo>
                  <a:close/>
                  <a:moveTo>
                    <a:pt x="4553" y="2472"/>
                  </a:moveTo>
                  <a:lnTo>
                    <a:pt x="4586" y="2375"/>
                  </a:lnTo>
                  <a:lnTo>
                    <a:pt x="4651" y="2440"/>
                  </a:lnTo>
                  <a:close/>
                  <a:moveTo>
                    <a:pt x="4911" y="1952"/>
                  </a:moveTo>
                  <a:lnTo>
                    <a:pt x="4879" y="2017"/>
                  </a:lnTo>
                  <a:lnTo>
                    <a:pt x="4911" y="2082"/>
                  </a:lnTo>
                  <a:lnTo>
                    <a:pt x="4814" y="2115"/>
                  </a:lnTo>
                  <a:lnTo>
                    <a:pt x="4748" y="2180"/>
                  </a:lnTo>
                  <a:lnTo>
                    <a:pt x="4651" y="2147"/>
                  </a:lnTo>
                  <a:lnTo>
                    <a:pt x="4618" y="2277"/>
                  </a:lnTo>
                  <a:lnTo>
                    <a:pt x="4586" y="2277"/>
                  </a:lnTo>
                  <a:lnTo>
                    <a:pt x="4586" y="2180"/>
                  </a:lnTo>
                  <a:lnTo>
                    <a:pt x="4488" y="2180"/>
                  </a:lnTo>
                  <a:lnTo>
                    <a:pt x="4586" y="2082"/>
                  </a:lnTo>
                  <a:lnTo>
                    <a:pt x="4488" y="2050"/>
                  </a:lnTo>
                  <a:lnTo>
                    <a:pt x="4521" y="1952"/>
                  </a:lnTo>
                  <a:lnTo>
                    <a:pt x="4651" y="1952"/>
                  </a:lnTo>
                  <a:lnTo>
                    <a:pt x="4521" y="1887"/>
                  </a:lnTo>
                  <a:lnTo>
                    <a:pt x="4586" y="1790"/>
                  </a:lnTo>
                  <a:lnTo>
                    <a:pt x="4683" y="1822"/>
                  </a:lnTo>
                  <a:lnTo>
                    <a:pt x="4651" y="1725"/>
                  </a:lnTo>
                  <a:lnTo>
                    <a:pt x="4781" y="1757"/>
                  </a:lnTo>
                  <a:lnTo>
                    <a:pt x="4814" y="1822"/>
                  </a:lnTo>
                  <a:lnTo>
                    <a:pt x="4879" y="1855"/>
                  </a:lnTo>
                  <a:close/>
                  <a:moveTo>
                    <a:pt x="4911" y="1659"/>
                  </a:moveTo>
                  <a:lnTo>
                    <a:pt x="5041" y="1659"/>
                  </a:lnTo>
                  <a:lnTo>
                    <a:pt x="5041" y="1594"/>
                  </a:lnTo>
                  <a:lnTo>
                    <a:pt x="5139" y="1594"/>
                  </a:lnTo>
                  <a:lnTo>
                    <a:pt x="5204" y="1497"/>
                  </a:lnTo>
                  <a:lnTo>
                    <a:pt x="5269" y="1594"/>
                  </a:lnTo>
                  <a:lnTo>
                    <a:pt x="5204" y="1692"/>
                  </a:lnTo>
                  <a:lnTo>
                    <a:pt x="5204" y="1757"/>
                  </a:lnTo>
                  <a:lnTo>
                    <a:pt x="5106" y="1757"/>
                  </a:lnTo>
                  <a:lnTo>
                    <a:pt x="5009" y="1790"/>
                  </a:lnTo>
                  <a:close/>
                  <a:moveTo>
                    <a:pt x="5301" y="1139"/>
                  </a:moveTo>
                  <a:lnTo>
                    <a:pt x="5269" y="1042"/>
                  </a:lnTo>
                  <a:lnTo>
                    <a:pt x="5366" y="1042"/>
                  </a:lnTo>
                  <a:close/>
                  <a:moveTo>
                    <a:pt x="5106" y="1302"/>
                  </a:moveTo>
                  <a:lnTo>
                    <a:pt x="5139" y="1204"/>
                  </a:lnTo>
                  <a:lnTo>
                    <a:pt x="5269" y="1172"/>
                  </a:lnTo>
                  <a:lnTo>
                    <a:pt x="5236" y="1237"/>
                  </a:lnTo>
                  <a:cubicBezTo>
                    <a:pt x="5236" y="1237"/>
                    <a:pt x="5139" y="1302"/>
                    <a:pt x="5106" y="1302"/>
                  </a:cubicBezTo>
                  <a:close/>
                  <a:moveTo>
                    <a:pt x="5464" y="1497"/>
                  </a:moveTo>
                  <a:lnTo>
                    <a:pt x="5464" y="1367"/>
                  </a:lnTo>
                  <a:lnTo>
                    <a:pt x="5529" y="1464"/>
                  </a:lnTo>
                  <a:close/>
                  <a:moveTo>
                    <a:pt x="5399" y="1464"/>
                  </a:moveTo>
                  <a:lnTo>
                    <a:pt x="5366" y="1497"/>
                  </a:lnTo>
                  <a:lnTo>
                    <a:pt x="5301" y="1497"/>
                  </a:lnTo>
                  <a:lnTo>
                    <a:pt x="5171" y="1367"/>
                  </a:lnTo>
                  <a:lnTo>
                    <a:pt x="5334" y="1237"/>
                  </a:lnTo>
                  <a:lnTo>
                    <a:pt x="5366" y="1302"/>
                  </a:lnTo>
                  <a:lnTo>
                    <a:pt x="5431" y="1302"/>
                  </a:lnTo>
                  <a:lnTo>
                    <a:pt x="5464" y="1334"/>
                  </a:lnTo>
                  <a:lnTo>
                    <a:pt x="5399" y="1367"/>
                  </a:lnTo>
                  <a:close/>
                  <a:moveTo>
                    <a:pt x="5659" y="1237"/>
                  </a:moveTo>
                  <a:lnTo>
                    <a:pt x="5626" y="1269"/>
                  </a:lnTo>
                  <a:lnTo>
                    <a:pt x="5496" y="1204"/>
                  </a:lnTo>
                  <a:lnTo>
                    <a:pt x="5496" y="1139"/>
                  </a:lnTo>
                  <a:lnTo>
                    <a:pt x="5464" y="1009"/>
                  </a:lnTo>
                  <a:lnTo>
                    <a:pt x="5529" y="977"/>
                  </a:lnTo>
                  <a:lnTo>
                    <a:pt x="5529" y="1107"/>
                  </a:lnTo>
                  <a:lnTo>
                    <a:pt x="5626" y="1172"/>
                  </a:lnTo>
                  <a:close/>
                  <a:moveTo>
                    <a:pt x="5919" y="1367"/>
                  </a:moveTo>
                  <a:lnTo>
                    <a:pt x="5887" y="1302"/>
                  </a:lnTo>
                  <a:lnTo>
                    <a:pt x="5789" y="1269"/>
                  </a:lnTo>
                  <a:lnTo>
                    <a:pt x="5789" y="1107"/>
                  </a:lnTo>
                  <a:lnTo>
                    <a:pt x="5854" y="1042"/>
                  </a:lnTo>
                  <a:lnTo>
                    <a:pt x="5952" y="1107"/>
                  </a:lnTo>
                  <a:lnTo>
                    <a:pt x="5919" y="1204"/>
                  </a:lnTo>
                  <a:lnTo>
                    <a:pt x="5952" y="1302"/>
                  </a:lnTo>
                  <a:close/>
                  <a:moveTo>
                    <a:pt x="6667" y="1009"/>
                  </a:moveTo>
                  <a:lnTo>
                    <a:pt x="6570" y="977"/>
                  </a:lnTo>
                  <a:lnTo>
                    <a:pt x="6472" y="912"/>
                  </a:lnTo>
                  <a:lnTo>
                    <a:pt x="6537" y="846"/>
                  </a:lnTo>
                  <a:lnTo>
                    <a:pt x="6635" y="879"/>
                  </a:lnTo>
                  <a:lnTo>
                    <a:pt x="6700" y="912"/>
                  </a:lnTo>
                  <a:close/>
                  <a:moveTo>
                    <a:pt x="6797" y="912"/>
                  </a:moveTo>
                  <a:lnTo>
                    <a:pt x="6700" y="781"/>
                  </a:lnTo>
                  <a:lnTo>
                    <a:pt x="6862" y="651"/>
                  </a:lnTo>
                  <a:lnTo>
                    <a:pt x="6895" y="749"/>
                  </a:lnTo>
                  <a:lnTo>
                    <a:pt x="6830" y="846"/>
                  </a:lnTo>
                  <a:close/>
                  <a:moveTo>
                    <a:pt x="6570" y="749"/>
                  </a:moveTo>
                  <a:lnTo>
                    <a:pt x="6505" y="749"/>
                  </a:lnTo>
                  <a:lnTo>
                    <a:pt x="6374" y="716"/>
                  </a:lnTo>
                  <a:lnTo>
                    <a:pt x="6309" y="619"/>
                  </a:lnTo>
                  <a:lnTo>
                    <a:pt x="6407" y="619"/>
                  </a:lnTo>
                  <a:lnTo>
                    <a:pt x="6505" y="554"/>
                  </a:lnTo>
                  <a:lnTo>
                    <a:pt x="6537" y="619"/>
                  </a:lnTo>
                  <a:lnTo>
                    <a:pt x="6602" y="521"/>
                  </a:lnTo>
                  <a:lnTo>
                    <a:pt x="6667" y="586"/>
                  </a:lnTo>
                  <a:lnTo>
                    <a:pt x="6797" y="424"/>
                  </a:lnTo>
                  <a:lnTo>
                    <a:pt x="6830" y="489"/>
                  </a:lnTo>
                  <a:close/>
                  <a:moveTo>
                    <a:pt x="6895" y="554"/>
                  </a:moveTo>
                  <a:cubicBezTo>
                    <a:pt x="6895" y="554"/>
                    <a:pt x="7025" y="489"/>
                    <a:pt x="7025" y="489"/>
                  </a:cubicBezTo>
                  <a:lnTo>
                    <a:pt x="7122" y="586"/>
                  </a:lnTo>
                  <a:lnTo>
                    <a:pt x="7122" y="651"/>
                  </a:lnTo>
                  <a:lnTo>
                    <a:pt x="6960" y="716"/>
                  </a:lnTo>
                  <a:lnTo>
                    <a:pt x="6960" y="619"/>
                  </a:lnTo>
                  <a:close/>
                  <a:moveTo>
                    <a:pt x="7155" y="294"/>
                  </a:moveTo>
                  <a:lnTo>
                    <a:pt x="7122" y="359"/>
                  </a:lnTo>
                  <a:lnTo>
                    <a:pt x="7090" y="359"/>
                  </a:lnTo>
                  <a:lnTo>
                    <a:pt x="7025" y="261"/>
                  </a:lnTo>
                  <a:lnTo>
                    <a:pt x="7122" y="229"/>
                  </a:lnTo>
                  <a:close/>
                  <a:moveTo>
                    <a:pt x="7383" y="164"/>
                  </a:moveTo>
                  <a:lnTo>
                    <a:pt x="7285" y="164"/>
                  </a:lnTo>
                  <a:lnTo>
                    <a:pt x="7318" y="66"/>
                  </a:lnTo>
                  <a:lnTo>
                    <a:pt x="7415" y="66"/>
                  </a:lnTo>
                  <a:close/>
                  <a:moveTo>
                    <a:pt x="7513" y="196"/>
                  </a:moveTo>
                  <a:lnTo>
                    <a:pt x="7513" y="164"/>
                  </a:lnTo>
                  <a:lnTo>
                    <a:pt x="7545" y="99"/>
                  </a:lnTo>
                  <a:lnTo>
                    <a:pt x="7610" y="131"/>
                  </a:lnTo>
                  <a:lnTo>
                    <a:pt x="7675" y="99"/>
                  </a:lnTo>
                  <a:lnTo>
                    <a:pt x="7675" y="1"/>
                  </a:lnTo>
                  <a:lnTo>
                    <a:pt x="7740" y="66"/>
                  </a:lnTo>
                  <a:lnTo>
                    <a:pt x="7805" y="66"/>
                  </a:lnTo>
                  <a:lnTo>
                    <a:pt x="7740" y="164"/>
                  </a:lnTo>
                  <a:lnTo>
                    <a:pt x="7870" y="164"/>
                  </a:lnTo>
                  <a:lnTo>
                    <a:pt x="7805" y="261"/>
                  </a:lnTo>
                  <a:lnTo>
                    <a:pt x="7708" y="294"/>
                  </a:lnTo>
                  <a:lnTo>
                    <a:pt x="7610" y="229"/>
                  </a:lnTo>
                  <a:close/>
                </a:path>
              </a:pathLst>
            </a:custGeom>
            <a:solidFill>
              <a:srgbClr val="0070C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3" name="Google Shape;358;p18">
              <a:extLst>
                <a:ext uri="{FF2B5EF4-FFF2-40B4-BE49-F238E27FC236}">
                  <a16:creationId xmlns:a16="http://schemas.microsoft.com/office/drawing/2014/main" id="{3EC688A9-150C-1298-8144-2C11E2E2D804}"/>
                </a:ext>
              </a:extLst>
            </p:cNvPr>
            <p:cNvSpPr/>
            <p:nvPr/>
          </p:nvSpPr>
          <p:spPr>
            <a:xfrm rot="21007474">
              <a:off x="5933297" y="930782"/>
              <a:ext cx="666854" cy="1509919"/>
            </a:xfrm>
            <a:custGeom>
              <a:avLst/>
              <a:gdLst/>
              <a:ahLst/>
              <a:cxnLst/>
              <a:rect l="l" t="t" r="r" b="b"/>
              <a:pathLst>
                <a:path w="4912" h="11122" extrusionOk="0">
                  <a:moveTo>
                    <a:pt x="66" y="8488"/>
                  </a:moveTo>
                  <a:lnTo>
                    <a:pt x="131" y="8520"/>
                  </a:lnTo>
                  <a:lnTo>
                    <a:pt x="196" y="8618"/>
                  </a:lnTo>
                  <a:lnTo>
                    <a:pt x="228" y="8520"/>
                  </a:lnTo>
                  <a:lnTo>
                    <a:pt x="228" y="8228"/>
                  </a:lnTo>
                  <a:lnTo>
                    <a:pt x="163" y="8098"/>
                  </a:lnTo>
                  <a:lnTo>
                    <a:pt x="196" y="8000"/>
                  </a:lnTo>
                  <a:lnTo>
                    <a:pt x="261" y="7968"/>
                  </a:lnTo>
                  <a:lnTo>
                    <a:pt x="228" y="7870"/>
                  </a:lnTo>
                  <a:lnTo>
                    <a:pt x="228" y="7805"/>
                  </a:lnTo>
                  <a:lnTo>
                    <a:pt x="391" y="7805"/>
                  </a:lnTo>
                  <a:lnTo>
                    <a:pt x="456" y="7740"/>
                  </a:lnTo>
                  <a:lnTo>
                    <a:pt x="424" y="7610"/>
                  </a:lnTo>
                  <a:lnTo>
                    <a:pt x="521" y="7480"/>
                  </a:lnTo>
                  <a:lnTo>
                    <a:pt x="424" y="7382"/>
                  </a:lnTo>
                  <a:lnTo>
                    <a:pt x="391" y="7155"/>
                  </a:lnTo>
                  <a:lnTo>
                    <a:pt x="293" y="6960"/>
                  </a:lnTo>
                  <a:lnTo>
                    <a:pt x="326" y="6894"/>
                  </a:lnTo>
                  <a:lnTo>
                    <a:pt x="554" y="6797"/>
                  </a:lnTo>
                  <a:lnTo>
                    <a:pt x="554" y="6667"/>
                  </a:lnTo>
                  <a:lnTo>
                    <a:pt x="586" y="6537"/>
                  </a:lnTo>
                  <a:lnTo>
                    <a:pt x="424" y="6342"/>
                  </a:lnTo>
                  <a:lnTo>
                    <a:pt x="261" y="6277"/>
                  </a:lnTo>
                  <a:lnTo>
                    <a:pt x="261" y="6114"/>
                  </a:lnTo>
                  <a:lnTo>
                    <a:pt x="293" y="5919"/>
                  </a:lnTo>
                  <a:lnTo>
                    <a:pt x="261" y="5724"/>
                  </a:lnTo>
                  <a:lnTo>
                    <a:pt x="228" y="5594"/>
                  </a:lnTo>
                  <a:lnTo>
                    <a:pt x="261" y="5431"/>
                  </a:lnTo>
                  <a:lnTo>
                    <a:pt x="228" y="5171"/>
                  </a:lnTo>
                  <a:lnTo>
                    <a:pt x="196" y="4911"/>
                  </a:lnTo>
                  <a:lnTo>
                    <a:pt x="228" y="4716"/>
                  </a:lnTo>
                  <a:lnTo>
                    <a:pt x="326" y="4521"/>
                  </a:lnTo>
                  <a:lnTo>
                    <a:pt x="424" y="4455"/>
                  </a:lnTo>
                  <a:lnTo>
                    <a:pt x="554" y="4455"/>
                  </a:lnTo>
                  <a:lnTo>
                    <a:pt x="749" y="4488"/>
                  </a:lnTo>
                  <a:lnTo>
                    <a:pt x="814" y="4358"/>
                  </a:lnTo>
                  <a:lnTo>
                    <a:pt x="814" y="4195"/>
                  </a:lnTo>
                  <a:lnTo>
                    <a:pt x="749" y="4098"/>
                  </a:lnTo>
                  <a:lnTo>
                    <a:pt x="781" y="4000"/>
                  </a:lnTo>
                  <a:lnTo>
                    <a:pt x="944" y="3577"/>
                  </a:lnTo>
                  <a:lnTo>
                    <a:pt x="944" y="3350"/>
                  </a:lnTo>
                  <a:lnTo>
                    <a:pt x="976" y="3122"/>
                  </a:lnTo>
                  <a:lnTo>
                    <a:pt x="1041" y="2992"/>
                  </a:lnTo>
                  <a:lnTo>
                    <a:pt x="1041" y="2862"/>
                  </a:lnTo>
                  <a:lnTo>
                    <a:pt x="976" y="2797"/>
                  </a:lnTo>
                  <a:lnTo>
                    <a:pt x="976" y="2699"/>
                  </a:lnTo>
                  <a:lnTo>
                    <a:pt x="1106" y="2602"/>
                  </a:lnTo>
                  <a:lnTo>
                    <a:pt x="1302" y="2569"/>
                  </a:lnTo>
                  <a:lnTo>
                    <a:pt x="1367" y="2472"/>
                  </a:lnTo>
                  <a:lnTo>
                    <a:pt x="1367" y="2374"/>
                  </a:lnTo>
                  <a:lnTo>
                    <a:pt x="1497" y="2147"/>
                  </a:lnTo>
                  <a:lnTo>
                    <a:pt x="1659" y="1951"/>
                  </a:lnTo>
                  <a:lnTo>
                    <a:pt x="1692" y="1854"/>
                  </a:lnTo>
                  <a:lnTo>
                    <a:pt x="1627" y="1691"/>
                  </a:lnTo>
                  <a:lnTo>
                    <a:pt x="1594" y="1626"/>
                  </a:lnTo>
                  <a:lnTo>
                    <a:pt x="1562" y="1399"/>
                  </a:lnTo>
                  <a:lnTo>
                    <a:pt x="1627" y="1366"/>
                  </a:lnTo>
                  <a:lnTo>
                    <a:pt x="1692" y="1301"/>
                  </a:lnTo>
                  <a:lnTo>
                    <a:pt x="1724" y="1171"/>
                  </a:lnTo>
                  <a:lnTo>
                    <a:pt x="1789" y="1139"/>
                  </a:lnTo>
                  <a:lnTo>
                    <a:pt x="1887" y="976"/>
                  </a:lnTo>
                  <a:lnTo>
                    <a:pt x="1985" y="878"/>
                  </a:lnTo>
                  <a:lnTo>
                    <a:pt x="2082" y="943"/>
                  </a:lnTo>
                  <a:lnTo>
                    <a:pt x="2115" y="976"/>
                  </a:lnTo>
                  <a:lnTo>
                    <a:pt x="2180" y="976"/>
                  </a:lnTo>
                  <a:lnTo>
                    <a:pt x="2277" y="911"/>
                  </a:lnTo>
                  <a:lnTo>
                    <a:pt x="2212" y="813"/>
                  </a:lnTo>
                  <a:lnTo>
                    <a:pt x="2277" y="748"/>
                  </a:lnTo>
                  <a:lnTo>
                    <a:pt x="2277" y="716"/>
                  </a:lnTo>
                  <a:lnTo>
                    <a:pt x="2277" y="651"/>
                  </a:lnTo>
                  <a:lnTo>
                    <a:pt x="2212" y="521"/>
                  </a:lnTo>
                  <a:lnTo>
                    <a:pt x="2245" y="488"/>
                  </a:lnTo>
                  <a:lnTo>
                    <a:pt x="2407" y="488"/>
                  </a:lnTo>
                  <a:lnTo>
                    <a:pt x="2505" y="456"/>
                  </a:lnTo>
                  <a:lnTo>
                    <a:pt x="2667" y="488"/>
                  </a:lnTo>
                  <a:lnTo>
                    <a:pt x="2765" y="553"/>
                  </a:lnTo>
                  <a:lnTo>
                    <a:pt x="2895" y="553"/>
                  </a:lnTo>
                  <a:lnTo>
                    <a:pt x="2960" y="618"/>
                  </a:lnTo>
                  <a:lnTo>
                    <a:pt x="2993" y="586"/>
                  </a:lnTo>
                  <a:lnTo>
                    <a:pt x="3058" y="618"/>
                  </a:lnTo>
                  <a:lnTo>
                    <a:pt x="3058" y="488"/>
                  </a:lnTo>
                  <a:lnTo>
                    <a:pt x="2993" y="423"/>
                  </a:lnTo>
                  <a:lnTo>
                    <a:pt x="3025" y="260"/>
                  </a:lnTo>
                  <a:lnTo>
                    <a:pt x="3090" y="228"/>
                  </a:lnTo>
                  <a:lnTo>
                    <a:pt x="3058" y="130"/>
                  </a:lnTo>
                  <a:lnTo>
                    <a:pt x="2993" y="98"/>
                  </a:lnTo>
                  <a:lnTo>
                    <a:pt x="2993" y="0"/>
                  </a:lnTo>
                  <a:lnTo>
                    <a:pt x="3090" y="33"/>
                  </a:lnTo>
                  <a:lnTo>
                    <a:pt x="3188" y="0"/>
                  </a:lnTo>
                  <a:lnTo>
                    <a:pt x="3220" y="0"/>
                  </a:lnTo>
                  <a:lnTo>
                    <a:pt x="3318" y="98"/>
                  </a:lnTo>
                  <a:lnTo>
                    <a:pt x="3448" y="163"/>
                  </a:lnTo>
                  <a:lnTo>
                    <a:pt x="3610" y="358"/>
                  </a:lnTo>
                  <a:lnTo>
                    <a:pt x="3741" y="456"/>
                  </a:lnTo>
                  <a:lnTo>
                    <a:pt x="3936" y="456"/>
                  </a:lnTo>
                  <a:lnTo>
                    <a:pt x="4001" y="521"/>
                  </a:lnTo>
                  <a:lnTo>
                    <a:pt x="4066" y="521"/>
                  </a:lnTo>
                  <a:lnTo>
                    <a:pt x="4163" y="618"/>
                  </a:lnTo>
                  <a:lnTo>
                    <a:pt x="4196" y="716"/>
                  </a:lnTo>
                  <a:lnTo>
                    <a:pt x="4261" y="748"/>
                  </a:lnTo>
                  <a:lnTo>
                    <a:pt x="4293" y="716"/>
                  </a:lnTo>
                  <a:lnTo>
                    <a:pt x="4358" y="846"/>
                  </a:lnTo>
                  <a:lnTo>
                    <a:pt x="4456" y="846"/>
                  </a:lnTo>
                  <a:lnTo>
                    <a:pt x="4489" y="911"/>
                  </a:lnTo>
                  <a:lnTo>
                    <a:pt x="4456" y="1008"/>
                  </a:lnTo>
                  <a:lnTo>
                    <a:pt x="4489" y="1139"/>
                  </a:lnTo>
                  <a:lnTo>
                    <a:pt x="4423" y="1269"/>
                  </a:lnTo>
                  <a:lnTo>
                    <a:pt x="4456" y="1366"/>
                  </a:lnTo>
                  <a:lnTo>
                    <a:pt x="4586" y="1366"/>
                  </a:lnTo>
                  <a:lnTo>
                    <a:pt x="4619" y="1496"/>
                  </a:lnTo>
                  <a:lnTo>
                    <a:pt x="4554" y="1561"/>
                  </a:lnTo>
                  <a:lnTo>
                    <a:pt x="4586" y="1691"/>
                  </a:lnTo>
                  <a:lnTo>
                    <a:pt x="4619" y="1789"/>
                  </a:lnTo>
                  <a:lnTo>
                    <a:pt x="4651" y="1951"/>
                  </a:lnTo>
                  <a:lnTo>
                    <a:pt x="4651" y="2017"/>
                  </a:lnTo>
                  <a:lnTo>
                    <a:pt x="4651" y="2114"/>
                  </a:lnTo>
                  <a:lnTo>
                    <a:pt x="4651" y="2309"/>
                  </a:lnTo>
                  <a:lnTo>
                    <a:pt x="4619" y="2374"/>
                  </a:lnTo>
                  <a:lnTo>
                    <a:pt x="4684" y="2504"/>
                  </a:lnTo>
                  <a:lnTo>
                    <a:pt x="4781" y="2537"/>
                  </a:lnTo>
                  <a:lnTo>
                    <a:pt x="4846" y="2732"/>
                  </a:lnTo>
                  <a:lnTo>
                    <a:pt x="4911" y="2764"/>
                  </a:lnTo>
                  <a:lnTo>
                    <a:pt x="4911" y="2895"/>
                  </a:lnTo>
                  <a:lnTo>
                    <a:pt x="4911" y="2895"/>
                  </a:lnTo>
                  <a:lnTo>
                    <a:pt x="4846" y="2927"/>
                  </a:lnTo>
                  <a:lnTo>
                    <a:pt x="4749" y="2927"/>
                  </a:lnTo>
                  <a:lnTo>
                    <a:pt x="4684" y="2862"/>
                  </a:lnTo>
                  <a:lnTo>
                    <a:pt x="4586" y="2927"/>
                  </a:lnTo>
                  <a:lnTo>
                    <a:pt x="4489" y="2895"/>
                  </a:lnTo>
                  <a:lnTo>
                    <a:pt x="4456" y="2960"/>
                  </a:lnTo>
                  <a:lnTo>
                    <a:pt x="4391" y="2927"/>
                  </a:lnTo>
                  <a:lnTo>
                    <a:pt x="4326" y="2862"/>
                  </a:lnTo>
                  <a:lnTo>
                    <a:pt x="4261" y="2960"/>
                  </a:lnTo>
                  <a:lnTo>
                    <a:pt x="4196" y="2830"/>
                  </a:lnTo>
                  <a:lnTo>
                    <a:pt x="4163" y="2862"/>
                  </a:lnTo>
                  <a:lnTo>
                    <a:pt x="4131" y="2960"/>
                  </a:lnTo>
                  <a:lnTo>
                    <a:pt x="4098" y="3057"/>
                  </a:lnTo>
                  <a:lnTo>
                    <a:pt x="4033" y="3057"/>
                  </a:lnTo>
                  <a:lnTo>
                    <a:pt x="4001" y="3025"/>
                  </a:lnTo>
                  <a:lnTo>
                    <a:pt x="3936" y="2992"/>
                  </a:lnTo>
                  <a:lnTo>
                    <a:pt x="3968" y="3090"/>
                  </a:lnTo>
                  <a:lnTo>
                    <a:pt x="4066" y="3155"/>
                  </a:lnTo>
                  <a:lnTo>
                    <a:pt x="3968" y="3220"/>
                  </a:lnTo>
                  <a:lnTo>
                    <a:pt x="3871" y="3220"/>
                  </a:lnTo>
                  <a:lnTo>
                    <a:pt x="3806" y="3252"/>
                  </a:lnTo>
                  <a:lnTo>
                    <a:pt x="3903" y="3285"/>
                  </a:lnTo>
                  <a:lnTo>
                    <a:pt x="3903" y="3350"/>
                  </a:lnTo>
                  <a:lnTo>
                    <a:pt x="3871" y="3382"/>
                  </a:lnTo>
                  <a:lnTo>
                    <a:pt x="3838" y="3350"/>
                  </a:lnTo>
                  <a:lnTo>
                    <a:pt x="3773" y="3317"/>
                  </a:lnTo>
                  <a:lnTo>
                    <a:pt x="3741" y="3350"/>
                  </a:lnTo>
                  <a:lnTo>
                    <a:pt x="3806" y="3415"/>
                  </a:lnTo>
                  <a:lnTo>
                    <a:pt x="3838" y="3415"/>
                  </a:lnTo>
                  <a:lnTo>
                    <a:pt x="3903" y="3480"/>
                  </a:lnTo>
                  <a:lnTo>
                    <a:pt x="3871" y="3545"/>
                  </a:lnTo>
                  <a:lnTo>
                    <a:pt x="3806" y="3708"/>
                  </a:lnTo>
                  <a:lnTo>
                    <a:pt x="3838" y="3773"/>
                  </a:lnTo>
                  <a:lnTo>
                    <a:pt x="3708" y="3805"/>
                  </a:lnTo>
                  <a:lnTo>
                    <a:pt x="3806" y="3870"/>
                  </a:lnTo>
                  <a:lnTo>
                    <a:pt x="3903" y="3870"/>
                  </a:lnTo>
                  <a:lnTo>
                    <a:pt x="3903" y="3935"/>
                  </a:lnTo>
                  <a:lnTo>
                    <a:pt x="3871" y="3968"/>
                  </a:lnTo>
                  <a:lnTo>
                    <a:pt x="3903" y="4033"/>
                  </a:lnTo>
                  <a:lnTo>
                    <a:pt x="3968" y="4033"/>
                  </a:lnTo>
                  <a:lnTo>
                    <a:pt x="3871" y="4163"/>
                  </a:lnTo>
                  <a:lnTo>
                    <a:pt x="3806" y="4163"/>
                  </a:lnTo>
                  <a:lnTo>
                    <a:pt x="3741" y="4260"/>
                  </a:lnTo>
                  <a:lnTo>
                    <a:pt x="3773" y="4423"/>
                  </a:lnTo>
                  <a:lnTo>
                    <a:pt x="3676" y="4586"/>
                  </a:lnTo>
                  <a:lnTo>
                    <a:pt x="3610" y="4586"/>
                  </a:lnTo>
                  <a:lnTo>
                    <a:pt x="3513" y="4683"/>
                  </a:lnTo>
                  <a:lnTo>
                    <a:pt x="3448" y="4586"/>
                  </a:lnTo>
                  <a:lnTo>
                    <a:pt x="3448" y="4683"/>
                  </a:lnTo>
                  <a:lnTo>
                    <a:pt x="3480" y="4781"/>
                  </a:lnTo>
                  <a:lnTo>
                    <a:pt x="3350" y="4846"/>
                  </a:lnTo>
                  <a:lnTo>
                    <a:pt x="3318" y="4943"/>
                  </a:lnTo>
                  <a:lnTo>
                    <a:pt x="3253" y="4943"/>
                  </a:lnTo>
                  <a:lnTo>
                    <a:pt x="3220" y="4878"/>
                  </a:lnTo>
                  <a:lnTo>
                    <a:pt x="3155" y="4878"/>
                  </a:lnTo>
                  <a:lnTo>
                    <a:pt x="3123" y="4976"/>
                  </a:lnTo>
                  <a:lnTo>
                    <a:pt x="3123" y="5073"/>
                  </a:lnTo>
                  <a:lnTo>
                    <a:pt x="3058" y="5138"/>
                  </a:lnTo>
                  <a:lnTo>
                    <a:pt x="2993" y="5073"/>
                  </a:lnTo>
                  <a:lnTo>
                    <a:pt x="2960" y="5073"/>
                  </a:lnTo>
                  <a:lnTo>
                    <a:pt x="2928" y="5171"/>
                  </a:lnTo>
                  <a:lnTo>
                    <a:pt x="2895" y="5203"/>
                  </a:lnTo>
                  <a:lnTo>
                    <a:pt x="2863" y="5138"/>
                  </a:lnTo>
                  <a:lnTo>
                    <a:pt x="2797" y="5203"/>
                  </a:lnTo>
                  <a:lnTo>
                    <a:pt x="2765" y="5301"/>
                  </a:lnTo>
                  <a:lnTo>
                    <a:pt x="2830" y="5301"/>
                  </a:lnTo>
                  <a:lnTo>
                    <a:pt x="2830" y="5366"/>
                  </a:lnTo>
                  <a:lnTo>
                    <a:pt x="2667" y="5496"/>
                  </a:lnTo>
                  <a:lnTo>
                    <a:pt x="2602" y="5464"/>
                  </a:lnTo>
                  <a:lnTo>
                    <a:pt x="2570" y="5529"/>
                  </a:lnTo>
                  <a:lnTo>
                    <a:pt x="2602" y="5594"/>
                  </a:lnTo>
                  <a:lnTo>
                    <a:pt x="2537" y="5724"/>
                  </a:lnTo>
                  <a:lnTo>
                    <a:pt x="2407" y="5756"/>
                  </a:lnTo>
                  <a:lnTo>
                    <a:pt x="2310" y="5724"/>
                  </a:lnTo>
                  <a:lnTo>
                    <a:pt x="2440" y="5854"/>
                  </a:lnTo>
                  <a:lnTo>
                    <a:pt x="2440" y="5984"/>
                  </a:lnTo>
                  <a:lnTo>
                    <a:pt x="2407" y="6016"/>
                  </a:lnTo>
                  <a:lnTo>
                    <a:pt x="2440" y="6114"/>
                  </a:lnTo>
                  <a:lnTo>
                    <a:pt x="2407" y="6277"/>
                  </a:lnTo>
                  <a:lnTo>
                    <a:pt x="2472" y="6342"/>
                  </a:lnTo>
                  <a:lnTo>
                    <a:pt x="2472" y="6439"/>
                  </a:lnTo>
                  <a:lnTo>
                    <a:pt x="2407" y="6407"/>
                  </a:lnTo>
                  <a:lnTo>
                    <a:pt x="2375" y="6407"/>
                  </a:lnTo>
                  <a:lnTo>
                    <a:pt x="2407" y="6569"/>
                  </a:lnTo>
                  <a:lnTo>
                    <a:pt x="2342" y="6667"/>
                  </a:lnTo>
                  <a:lnTo>
                    <a:pt x="2407" y="6699"/>
                  </a:lnTo>
                  <a:lnTo>
                    <a:pt x="2407" y="6764"/>
                  </a:lnTo>
                  <a:lnTo>
                    <a:pt x="2375" y="6764"/>
                  </a:lnTo>
                  <a:lnTo>
                    <a:pt x="2407" y="6894"/>
                  </a:lnTo>
                  <a:lnTo>
                    <a:pt x="2342" y="6960"/>
                  </a:lnTo>
                  <a:lnTo>
                    <a:pt x="2407" y="7025"/>
                  </a:lnTo>
                  <a:lnTo>
                    <a:pt x="2472" y="7122"/>
                  </a:lnTo>
                  <a:lnTo>
                    <a:pt x="2537" y="7122"/>
                  </a:lnTo>
                  <a:lnTo>
                    <a:pt x="2537" y="7220"/>
                  </a:lnTo>
                  <a:lnTo>
                    <a:pt x="2570" y="7187"/>
                  </a:lnTo>
                  <a:lnTo>
                    <a:pt x="2635" y="7285"/>
                  </a:lnTo>
                  <a:lnTo>
                    <a:pt x="2700" y="7187"/>
                  </a:lnTo>
                  <a:lnTo>
                    <a:pt x="2765" y="7220"/>
                  </a:lnTo>
                  <a:lnTo>
                    <a:pt x="2797" y="7317"/>
                  </a:lnTo>
                  <a:lnTo>
                    <a:pt x="2960" y="7447"/>
                  </a:lnTo>
                  <a:lnTo>
                    <a:pt x="2960" y="7512"/>
                  </a:lnTo>
                  <a:lnTo>
                    <a:pt x="3090" y="7577"/>
                  </a:lnTo>
                  <a:lnTo>
                    <a:pt x="3090" y="7675"/>
                  </a:lnTo>
                  <a:lnTo>
                    <a:pt x="3188" y="7772"/>
                  </a:lnTo>
                  <a:lnTo>
                    <a:pt x="3123" y="7903"/>
                  </a:lnTo>
                  <a:lnTo>
                    <a:pt x="2993" y="8033"/>
                  </a:lnTo>
                  <a:lnTo>
                    <a:pt x="2960" y="8130"/>
                  </a:lnTo>
                  <a:lnTo>
                    <a:pt x="2830" y="8163"/>
                  </a:lnTo>
                  <a:lnTo>
                    <a:pt x="2765" y="8130"/>
                  </a:lnTo>
                  <a:lnTo>
                    <a:pt x="2765" y="8065"/>
                  </a:lnTo>
                  <a:lnTo>
                    <a:pt x="2667" y="8033"/>
                  </a:lnTo>
                  <a:lnTo>
                    <a:pt x="2602" y="7968"/>
                  </a:lnTo>
                  <a:lnTo>
                    <a:pt x="2602" y="8033"/>
                  </a:lnTo>
                  <a:lnTo>
                    <a:pt x="2537" y="8033"/>
                  </a:lnTo>
                  <a:lnTo>
                    <a:pt x="2505" y="8000"/>
                  </a:lnTo>
                  <a:lnTo>
                    <a:pt x="2407" y="7968"/>
                  </a:lnTo>
                  <a:lnTo>
                    <a:pt x="2375" y="8033"/>
                  </a:lnTo>
                  <a:lnTo>
                    <a:pt x="2310" y="8065"/>
                  </a:lnTo>
                  <a:lnTo>
                    <a:pt x="2277" y="8033"/>
                  </a:lnTo>
                  <a:lnTo>
                    <a:pt x="2212" y="8130"/>
                  </a:lnTo>
                  <a:lnTo>
                    <a:pt x="2115" y="8065"/>
                  </a:lnTo>
                  <a:lnTo>
                    <a:pt x="2050" y="8098"/>
                  </a:lnTo>
                  <a:lnTo>
                    <a:pt x="2050" y="8130"/>
                  </a:lnTo>
                  <a:lnTo>
                    <a:pt x="2212" y="8163"/>
                  </a:lnTo>
                  <a:lnTo>
                    <a:pt x="2245" y="8195"/>
                  </a:lnTo>
                  <a:lnTo>
                    <a:pt x="2245" y="8130"/>
                  </a:lnTo>
                  <a:lnTo>
                    <a:pt x="2375" y="8130"/>
                  </a:lnTo>
                  <a:lnTo>
                    <a:pt x="2440" y="8163"/>
                  </a:lnTo>
                  <a:lnTo>
                    <a:pt x="2537" y="8195"/>
                  </a:lnTo>
                  <a:lnTo>
                    <a:pt x="2602" y="8293"/>
                  </a:lnTo>
                  <a:lnTo>
                    <a:pt x="2700" y="8228"/>
                  </a:lnTo>
                  <a:lnTo>
                    <a:pt x="2732" y="8260"/>
                  </a:lnTo>
                  <a:lnTo>
                    <a:pt x="2830" y="8195"/>
                  </a:lnTo>
                  <a:lnTo>
                    <a:pt x="2960" y="8228"/>
                  </a:lnTo>
                  <a:lnTo>
                    <a:pt x="2993" y="8293"/>
                  </a:lnTo>
                  <a:lnTo>
                    <a:pt x="3025" y="8390"/>
                  </a:lnTo>
                  <a:lnTo>
                    <a:pt x="2960" y="8423"/>
                  </a:lnTo>
                  <a:lnTo>
                    <a:pt x="2895" y="8423"/>
                  </a:lnTo>
                  <a:lnTo>
                    <a:pt x="2797" y="8553"/>
                  </a:lnTo>
                  <a:lnTo>
                    <a:pt x="2732" y="8553"/>
                  </a:lnTo>
                  <a:lnTo>
                    <a:pt x="2765" y="8488"/>
                  </a:lnTo>
                  <a:lnTo>
                    <a:pt x="2732" y="8423"/>
                  </a:lnTo>
                  <a:lnTo>
                    <a:pt x="2700" y="8488"/>
                  </a:lnTo>
                  <a:lnTo>
                    <a:pt x="2700" y="8553"/>
                  </a:lnTo>
                  <a:lnTo>
                    <a:pt x="2635" y="8553"/>
                  </a:lnTo>
                  <a:lnTo>
                    <a:pt x="2570" y="8618"/>
                  </a:lnTo>
                  <a:lnTo>
                    <a:pt x="2570" y="8716"/>
                  </a:lnTo>
                  <a:lnTo>
                    <a:pt x="2472" y="8651"/>
                  </a:lnTo>
                  <a:lnTo>
                    <a:pt x="2505" y="8716"/>
                  </a:lnTo>
                  <a:lnTo>
                    <a:pt x="2440" y="8781"/>
                  </a:lnTo>
                  <a:lnTo>
                    <a:pt x="2407" y="8748"/>
                  </a:lnTo>
                  <a:lnTo>
                    <a:pt x="2375" y="8748"/>
                  </a:lnTo>
                  <a:lnTo>
                    <a:pt x="2310" y="8813"/>
                  </a:lnTo>
                  <a:lnTo>
                    <a:pt x="2375" y="8846"/>
                  </a:lnTo>
                  <a:lnTo>
                    <a:pt x="2472" y="8943"/>
                  </a:lnTo>
                  <a:lnTo>
                    <a:pt x="2310" y="8943"/>
                  </a:lnTo>
                  <a:lnTo>
                    <a:pt x="2440" y="9008"/>
                  </a:lnTo>
                  <a:lnTo>
                    <a:pt x="2472" y="9073"/>
                  </a:lnTo>
                  <a:lnTo>
                    <a:pt x="2407" y="9171"/>
                  </a:lnTo>
                  <a:lnTo>
                    <a:pt x="2505" y="9268"/>
                  </a:lnTo>
                  <a:lnTo>
                    <a:pt x="2407" y="9301"/>
                  </a:lnTo>
                  <a:lnTo>
                    <a:pt x="2277" y="9268"/>
                  </a:lnTo>
                  <a:lnTo>
                    <a:pt x="2342" y="9366"/>
                  </a:lnTo>
                  <a:lnTo>
                    <a:pt x="2310" y="9431"/>
                  </a:lnTo>
                  <a:lnTo>
                    <a:pt x="2407" y="9496"/>
                  </a:lnTo>
                  <a:lnTo>
                    <a:pt x="2310" y="9594"/>
                  </a:lnTo>
                  <a:lnTo>
                    <a:pt x="2407" y="9691"/>
                  </a:lnTo>
                  <a:lnTo>
                    <a:pt x="2310" y="9789"/>
                  </a:lnTo>
                  <a:lnTo>
                    <a:pt x="2310" y="9886"/>
                  </a:lnTo>
                  <a:lnTo>
                    <a:pt x="2407" y="9951"/>
                  </a:lnTo>
                  <a:lnTo>
                    <a:pt x="2342" y="10016"/>
                  </a:lnTo>
                  <a:lnTo>
                    <a:pt x="2342" y="10276"/>
                  </a:lnTo>
                  <a:lnTo>
                    <a:pt x="2245" y="10342"/>
                  </a:lnTo>
                  <a:lnTo>
                    <a:pt x="2212" y="10537"/>
                  </a:lnTo>
                  <a:lnTo>
                    <a:pt x="2115" y="10667"/>
                  </a:lnTo>
                  <a:lnTo>
                    <a:pt x="2050" y="10602"/>
                  </a:lnTo>
                  <a:lnTo>
                    <a:pt x="1952" y="10569"/>
                  </a:lnTo>
                  <a:lnTo>
                    <a:pt x="1854" y="10634"/>
                  </a:lnTo>
                  <a:lnTo>
                    <a:pt x="1692" y="10602"/>
                  </a:lnTo>
                  <a:lnTo>
                    <a:pt x="1659" y="10537"/>
                  </a:lnTo>
                  <a:lnTo>
                    <a:pt x="1627" y="10699"/>
                  </a:lnTo>
                  <a:lnTo>
                    <a:pt x="1464" y="10699"/>
                  </a:lnTo>
                  <a:lnTo>
                    <a:pt x="1399" y="10862"/>
                  </a:lnTo>
                  <a:lnTo>
                    <a:pt x="1464" y="10927"/>
                  </a:lnTo>
                  <a:lnTo>
                    <a:pt x="1464" y="10992"/>
                  </a:lnTo>
                  <a:lnTo>
                    <a:pt x="1367" y="11089"/>
                  </a:lnTo>
                  <a:lnTo>
                    <a:pt x="1237" y="11024"/>
                  </a:lnTo>
                  <a:lnTo>
                    <a:pt x="1009" y="11122"/>
                  </a:lnTo>
                  <a:lnTo>
                    <a:pt x="911" y="11122"/>
                  </a:lnTo>
                  <a:lnTo>
                    <a:pt x="846" y="11057"/>
                  </a:lnTo>
                  <a:lnTo>
                    <a:pt x="911" y="10959"/>
                  </a:lnTo>
                  <a:lnTo>
                    <a:pt x="846" y="10732"/>
                  </a:lnTo>
                  <a:lnTo>
                    <a:pt x="749" y="10699"/>
                  </a:lnTo>
                  <a:lnTo>
                    <a:pt x="749" y="10634"/>
                  </a:lnTo>
                  <a:lnTo>
                    <a:pt x="684" y="10569"/>
                  </a:lnTo>
                  <a:lnTo>
                    <a:pt x="684" y="10537"/>
                  </a:lnTo>
                  <a:lnTo>
                    <a:pt x="814" y="10504"/>
                  </a:lnTo>
                  <a:lnTo>
                    <a:pt x="879" y="10374"/>
                  </a:lnTo>
                  <a:lnTo>
                    <a:pt x="846" y="10244"/>
                  </a:lnTo>
                  <a:lnTo>
                    <a:pt x="749" y="10309"/>
                  </a:lnTo>
                  <a:lnTo>
                    <a:pt x="651" y="10244"/>
                  </a:lnTo>
                  <a:lnTo>
                    <a:pt x="619" y="10146"/>
                  </a:lnTo>
                  <a:lnTo>
                    <a:pt x="521" y="10081"/>
                  </a:lnTo>
                  <a:lnTo>
                    <a:pt x="521" y="9951"/>
                  </a:lnTo>
                  <a:lnTo>
                    <a:pt x="424" y="9789"/>
                  </a:lnTo>
                  <a:lnTo>
                    <a:pt x="391" y="9724"/>
                  </a:lnTo>
                  <a:lnTo>
                    <a:pt x="326" y="9626"/>
                  </a:lnTo>
                  <a:lnTo>
                    <a:pt x="261" y="9594"/>
                  </a:lnTo>
                  <a:lnTo>
                    <a:pt x="196" y="9496"/>
                  </a:lnTo>
                  <a:lnTo>
                    <a:pt x="228" y="9464"/>
                  </a:lnTo>
                  <a:lnTo>
                    <a:pt x="261" y="9366"/>
                  </a:lnTo>
                  <a:lnTo>
                    <a:pt x="228" y="9268"/>
                  </a:lnTo>
                  <a:lnTo>
                    <a:pt x="228" y="9203"/>
                  </a:lnTo>
                  <a:lnTo>
                    <a:pt x="359" y="9106"/>
                  </a:lnTo>
                  <a:lnTo>
                    <a:pt x="326" y="9073"/>
                  </a:lnTo>
                  <a:lnTo>
                    <a:pt x="228" y="9008"/>
                  </a:lnTo>
                  <a:lnTo>
                    <a:pt x="261" y="8976"/>
                  </a:lnTo>
                  <a:lnTo>
                    <a:pt x="228" y="8976"/>
                  </a:lnTo>
                  <a:lnTo>
                    <a:pt x="196" y="9041"/>
                  </a:lnTo>
                  <a:lnTo>
                    <a:pt x="261" y="9106"/>
                  </a:lnTo>
                  <a:lnTo>
                    <a:pt x="163" y="9171"/>
                  </a:lnTo>
                  <a:lnTo>
                    <a:pt x="163" y="9041"/>
                  </a:lnTo>
                  <a:lnTo>
                    <a:pt x="163" y="9008"/>
                  </a:lnTo>
                  <a:lnTo>
                    <a:pt x="66" y="8976"/>
                  </a:lnTo>
                  <a:lnTo>
                    <a:pt x="66" y="8813"/>
                  </a:lnTo>
                  <a:lnTo>
                    <a:pt x="33" y="8781"/>
                  </a:lnTo>
                  <a:lnTo>
                    <a:pt x="1" y="8553"/>
                  </a:lnTo>
                  <a:lnTo>
                    <a:pt x="98" y="8520"/>
                  </a:lnTo>
                  <a:close/>
                  <a:moveTo>
                    <a:pt x="2960" y="8195"/>
                  </a:moveTo>
                  <a:lnTo>
                    <a:pt x="3025" y="8293"/>
                  </a:lnTo>
                  <a:lnTo>
                    <a:pt x="3090" y="8325"/>
                  </a:lnTo>
                  <a:lnTo>
                    <a:pt x="3090" y="8228"/>
                  </a:lnTo>
                  <a:lnTo>
                    <a:pt x="3188" y="8130"/>
                  </a:lnTo>
                  <a:lnTo>
                    <a:pt x="3188" y="8065"/>
                  </a:lnTo>
                  <a:lnTo>
                    <a:pt x="3058" y="8065"/>
                  </a:lnTo>
                  <a:close/>
                  <a:moveTo>
                    <a:pt x="131" y="9171"/>
                  </a:moveTo>
                  <a:lnTo>
                    <a:pt x="131" y="9236"/>
                  </a:lnTo>
                  <a:lnTo>
                    <a:pt x="163" y="9236"/>
                  </a:lnTo>
                  <a:lnTo>
                    <a:pt x="196" y="9171"/>
                  </a:lnTo>
                  <a:close/>
                  <a:moveTo>
                    <a:pt x="3383" y="8878"/>
                  </a:moveTo>
                  <a:lnTo>
                    <a:pt x="3448" y="8943"/>
                  </a:lnTo>
                  <a:lnTo>
                    <a:pt x="3480" y="8878"/>
                  </a:lnTo>
                  <a:lnTo>
                    <a:pt x="3448" y="8846"/>
                  </a:lnTo>
                  <a:close/>
                  <a:moveTo>
                    <a:pt x="3448" y="9333"/>
                  </a:moveTo>
                  <a:lnTo>
                    <a:pt x="3480" y="9366"/>
                  </a:lnTo>
                  <a:lnTo>
                    <a:pt x="3513" y="9333"/>
                  </a:lnTo>
                  <a:lnTo>
                    <a:pt x="3610" y="9301"/>
                  </a:lnTo>
                  <a:lnTo>
                    <a:pt x="3578" y="9268"/>
                  </a:lnTo>
                  <a:lnTo>
                    <a:pt x="3480" y="9268"/>
                  </a:lnTo>
                  <a:close/>
                  <a:moveTo>
                    <a:pt x="3090" y="10081"/>
                  </a:moveTo>
                  <a:lnTo>
                    <a:pt x="3220" y="10049"/>
                  </a:lnTo>
                  <a:lnTo>
                    <a:pt x="3220" y="9984"/>
                  </a:lnTo>
                  <a:lnTo>
                    <a:pt x="3188" y="9984"/>
                  </a:lnTo>
                  <a:lnTo>
                    <a:pt x="3220" y="9919"/>
                  </a:lnTo>
                  <a:lnTo>
                    <a:pt x="3318" y="9821"/>
                  </a:lnTo>
                  <a:lnTo>
                    <a:pt x="3350" y="9756"/>
                  </a:lnTo>
                  <a:lnTo>
                    <a:pt x="3415" y="9659"/>
                  </a:lnTo>
                  <a:lnTo>
                    <a:pt x="3415" y="9626"/>
                  </a:lnTo>
                  <a:lnTo>
                    <a:pt x="3350" y="9561"/>
                  </a:lnTo>
                  <a:lnTo>
                    <a:pt x="3383" y="9464"/>
                  </a:lnTo>
                  <a:lnTo>
                    <a:pt x="3383" y="9431"/>
                  </a:lnTo>
                  <a:lnTo>
                    <a:pt x="3415" y="9398"/>
                  </a:lnTo>
                  <a:lnTo>
                    <a:pt x="3383" y="9366"/>
                  </a:lnTo>
                  <a:lnTo>
                    <a:pt x="3318" y="9398"/>
                  </a:lnTo>
                  <a:lnTo>
                    <a:pt x="3220" y="9398"/>
                  </a:lnTo>
                  <a:lnTo>
                    <a:pt x="3155" y="9464"/>
                  </a:lnTo>
                  <a:lnTo>
                    <a:pt x="3090" y="9561"/>
                  </a:lnTo>
                  <a:lnTo>
                    <a:pt x="3025" y="9626"/>
                  </a:lnTo>
                  <a:lnTo>
                    <a:pt x="3058" y="9724"/>
                  </a:lnTo>
                  <a:lnTo>
                    <a:pt x="3025" y="9756"/>
                  </a:lnTo>
                  <a:lnTo>
                    <a:pt x="3123" y="9919"/>
                  </a:lnTo>
                  <a:lnTo>
                    <a:pt x="3155" y="9886"/>
                  </a:lnTo>
                  <a:lnTo>
                    <a:pt x="3155" y="9984"/>
                  </a:lnTo>
                  <a:lnTo>
                    <a:pt x="3090" y="10049"/>
                  </a:lnTo>
                  <a:close/>
                  <a:moveTo>
                    <a:pt x="2375" y="10374"/>
                  </a:moveTo>
                  <a:lnTo>
                    <a:pt x="2375" y="10472"/>
                  </a:lnTo>
                  <a:lnTo>
                    <a:pt x="2375" y="10537"/>
                  </a:lnTo>
                  <a:lnTo>
                    <a:pt x="2407" y="10569"/>
                  </a:lnTo>
                  <a:lnTo>
                    <a:pt x="2440" y="10504"/>
                  </a:lnTo>
                  <a:lnTo>
                    <a:pt x="2505" y="10342"/>
                  </a:lnTo>
                  <a:lnTo>
                    <a:pt x="2505" y="10179"/>
                  </a:lnTo>
                  <a:lnTo>
                    <a:pt x="2570" y="10016"/>
                  </a:lnTo>
                  <a:lnTo>
                    <a:pt x="2570" y="9854"/>
                  </a:lnTo>
                  <a:lnTo>
                    <a:pt x="2537" y="9821"/>
                  </a:lnTo>
                  <a:lnTo>
                    <a:pt x="2472" y="9886"/>
                  </a:lnTo>
                  <a:lnTo>
                    <a:pt x="2472" y="9951"/>
                  </a:lnTo>
                  <a:lnTo>
                    <a:pt x="2440" y="10081"/>
                  </a:lnTo>
                  <a:lnTo>
                    <a:pt x="2407" y="10114"/>
                  </a:lnTo>
                  <a:close/>
                </a:path>
              </a:pathLst>
            </a:custGeom>
            <a:solidFill>
              <a:srgbClr val="00B0F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4" name="Google Shape;359;p18">
              <a:extLst>
                <a:ext uri="{FF2B5EF4-FFF2-40B4-BE49-F238E27FC236}">
                  <a16:creationId xmlns:a16="http://schemas.microsoft.com/office/drawing/2014/main" id="{54320AFF-4D87-4750-AE09-8EFC5B6ABF51}"/>
                </a:ext>
              </a:extLst>
            </p:cNvPr>
            <p:cNvSpPr/>
            <p:nvPr/>
          </p:nvSpPr>
          <p:spPr>
            <a:xfrm rot="21007474">
              <a:off x="6316395" y="709390"/>
              <a:ext cx="666854" cy="1205408"/>
            </a:xfrm>
            <a:custGeom>
              <a:avLst/>
              <a:gdLst/>
              <a:ahLst/>
              <a:cxnLst/>
              <a:rect l="l" t="t" r="r" b="b"/>
              <a:pathLst>
                <a:path w="4912" h="8879" extrusionOk="0">
                  <a:moveTo>
                    <a:pt x="3903" y="8196"/>
                  </a:moveTo>
                  <a:lnTo>
                    <a:pt x="3871" y="8066"/>
                  </a:lnTo>
                  <a:lnTo>
                    <a:pt x="4098" y="7838"/>
                  </a:lnTo>
                  <a:lnTo>
                    <a:pt x="4228" y="7805"/>
                  </a:lnTo>
                  <a:lnTo>
                    <a:pt x="4358" y="7545"/>
                  </a:lnTo>
                  <a:lnTo>
                    <a:pt x="4488" y="7350"/>
                  </a:lnTo>
                  <a:lnTo>
                    <a:pt x="4586" y="7122"/>
                  </a:lnTo>
                  <a:lnTo>
                    <a:pt x="4781" y="6765"/>
                  </a:lnTo>
                  <a:lnTo>
                    <a:pt x="4911" y="6407"/>
                  </a:lnTo>
                  <a:lnTo>
                    <a:pt x="4879" y="6277"/>
                  </a:lnTo>
                  <a:lnTo>
                    <a:pt x="4684" y="6017"/>
                  </a:lnTo>
                  <a:lnTo>
                    <a:pt x="4554" y="5984"/>
                  </a:lnTo>
                  <a:lnTo>
                    <a:pt x="4326" y="5659"/>
                  </a:lnTo>
                  <a:lnTo>
                    <a:pt x="4358" y="5529"/>
                  </a:lnTo>
                  <a:lnTo>
                    <a:pt x="4456" y="5399"/>
                  </a:lnTo>
                  <a:lnTo>
                    <a:pt x="4456" y="5236"/>
                  </a:lnTo>
                  <a:lnTo>
                    <a:pt x="4293" y="5139"/>
                  </a:lnTo>
                  <a:lnTo>
                    <a:pt x="4261" y="5041"/>
                  </a:lnTo>
                  <a:lnTo>
                    <a:pt x="4228" y="4846"/>
                  </a:lnTo>
                  <a:lnTo>
                    <a:pt x="4293" y="4814"/>
                  </a:lnTo>
                  <a:lnTo>
                    <a:pt x="4228" y="4716"/>
                  </a:lnTo>
                  <a:lnTo>
                    <a:pt x="4131" y="4683"/>
                  </a:lnTo>
                  <a:lnTo>
                    <a:pt x="4066" y="4618"/>
                  </a:lnTo>
                  <a:lnTo>
                    <a:pt x="4066" y="4456"/>
                  </a:lnTo>
                  <a:lnTo>
                    <a:pt x="4131" y="4358"/>
                  </a:lnTo>
                  <a:lnTo>
                    <a:pt x="4033" y="4326"/>
                  </a:lnTo>
                  <a:lnTo>
                    <a:pt x="4033" y="4228"/>
                  </a:lnTo>
                  <a:lnTo>
                    <a:pt x="4033" y="3936"/>
                  </a:lnTo>
                  <a:lnTo>
                    <a:pt x="4131" y="3903"/>
                  </a:lnTo>
                  <a:lnTo>
                    <a:pt x="3903" y="3383"/>
                  </a:lnTo>
                  <a:lnTo>
                    <a:pt x="3708" y="3025"/>
                  </a:lnTo>
                  <a:lnTo>
                    <a:pt x="3675" y="2895"/>
                  </a:lnTo>
                  <a:lnTo>
                    <a:pt x="3545" y="2765"/>
                  </a:lnTo>
                  <a:lnTo>
                    <a:pt x="3610" y="2505"/>
                  </a:lnTo>
                  <a:lnTo>
                    <a:pt x="3708" y="2375"/>
                  </a:lnTo>
                  <a:lnTo>
                    <a:pt x="3773" y="2212"/>
                  </a:lnTo>
                  <a:lnTo>
                    <a:pt x="3708" y="2147"/>
                  </a:lnTo>
                  <a:lnTo>
                    <a:pt x="3480" y="2017"/>
                  </a:lnTo>
                  <a:lnTo>
                    <a:pt x="3448" y="1919"/>
                  </a:lnTo>
                  <a:lnTo>
                    <a:pt x="3383" y="1822"/>
                  </a:lnTo>
                  <a:lnTo>
                    <a:pt x="3220" y="1724"/>
                  </a:lnTo>
                  <a:lnTo>
                    <a:pt x="3155" y="1724"/>
                  </a:lnTo>
                  <a:lnTo>
                    <a:pt x="3090" y="1497"/>
                  </a:lnTo>
                  <a:lnTo>
                    <a:pt x="3025" y="1432"/>
                  </a:lnTo>
                  <a:lnTo>
                    <a:pt x="3058" y="1236"/>
                  </a:lnTo>
                  <a:lnTo>
                    <a:pt x="3058" y="1106"/>
                  </a:lnTo>
                  <a:lnTo>
                    <a:pt x="2993" y="1106"/>
                  </a:lnTo>
                  <a:lnTo>
                    <a:pt x="3058" y="1041"/>
                  </a:lnTo>
                  <a:lnTo>
                    <a:pt x="3188" y="976"/>
                  </a:lnTo>
                  <a:lnTo>
                    <a:pt x="3188" y="781"/>
                  </a:lnTo>
                  <a:lnTo>
                    <a:pt x="3285" y="651"/>
                  </a:lnTo>
                  <a:lnTo>
                    <a:pt x="3285" y="553"/>
                  </a:lnTo>
                  <a:lnTo>
                    <a:pt x="3188" y="423"/>
                  </a:lnTo>
                  <a:lnTo>
                    <a:pt x="3155" y="358"/>
                  </a:lnTo>
                  <a:lnTo>
                    <a:pt x="2993" y="326"/>
                  </a:lnTo>
                  <a:lnTo>
                    <a:pt x="2895" y="293"/>
                  </a:lnTo>
                  <a:lnTo>
                    <a:pt x="2830" y="228"/>
                  </a:lnTo>
                  <a:lnTo>
                    <a:pt x="2700" y="66"/>
                  </a:lnTo>
                  <a:lnTo>
                    <a:pt x="2602" y="1"/>
                  </a:lnTo>
                  <a:lnTo>
                    <a:pt x="2407" y="1"/>
                  </a:lnTo>
                  <a:lnTo>
                    <a:pt x="2310" y="98"/>
                  </a:lnTo>
                  <a:lnTo>
                    <a:pt x="2342" y="131"/>
                  </a:lnTo>
                  <a:lnTo>
                    <a:pt x="2245" y="163"/>
                  </a:lnTo>
                  <a:lnTo>
                    <a:pt x="2115" y="131"/>
                  </a:lnTo>
                  <a:lnTo>
                    <a:pt x="2017" y="196"/>
                  </a:lnTo>
                  <a:lnTo>
                    <a:pt x="2050" y="228"/>
                  </a:lnTo>
                  <a:lnTo>
                    <a:pt x="1952" y="358"/>
                  </a:lnTo>
                  <a:lnTo>
                    <a:pt x="1887" y="391"/>
                  </a:lnTo>
                  <a:lnTo>
                    <a:pt x="1952" y="456"/>
                  </a:lnTo>
                  <a:lnTo>
                    <a:pt x="1919" y="521"/>
                  </a:lnTo>
                  <a:lnTo>
                    <a:pt x="1887" y="781"/>
                  </a:lnTo>
                  <a:lnTo>
                    <a:pt x="1919" y="944"/>
                  </a:lnTo>
                  <a:lnTo>
                    <a:pt x="1984" y="1009"/>
                  </a:lnTo>
                  <a:lnTo>
                    <a:pt x="1919" y="1074"/>
                  </a:lnTo>
                  <a:lnTo>
                    <a:pt x="1854" y="1139"/>
                  </a:lnTo>
                  <a:lnTo>
                    <a:pt x="1757" y="1139"/>
                  </a:lnTo>
                  <a:lnTo>
                    <a:pt x="1692" y="1204"/>
                  </a:lnTo>
                  <a:lnTo>
                    <a:pt x="1627" y="1236"/>
                  </a:lnTo>
                  <a:lnTo>
                    <a:pt x="1562" y="1334"/>
                  </a:lnTo>
                  <a:lnTo>
                    <a:pt x="1464" y="1334"/>
                  </a:lnTo>
                  <a:lnTo>
                    <a:pt x="1302" y="1204"/>
                  </a:lnTo>
                  <a:lnTo>
                    <a:pt x="1204" y="1204"/>
                  </a:lnTo>
                  <a:lnTo>
                    <a:pt x="1106" y="1269"/>
                  </a:lnTo>
                  <a:lnTo>
                    <a:pt x="1009" y="1399"/>
                  </a:lnTo>
                  <a:lnTo>
                    <a:pt x="781" y="1399"/>
                  </a:lnTo>
                  <a:lnTo>
                    <a:pt x="619" y="1334"/>
                  </a:lnTo>
                  <a:lnTo>
                    <a:pt x="554" y="1236"/>
                  </a:lnTo>
                  <a:lnTo>
                    <a:pt x="521" y="1139"/>
                  </a:lnTo>
                  <a:lnTo>
                    <a:pt x="293" y="944"/>
                  </a:lnTo>
                  <a:lnTo>
                    <a:pt x="228" y="846"/>
                  </a:lnTo>
                  <a:lnTo>
                    <a:pt x="131" y="846"/>
                  </a:lnTo>
                  <a:lnTo>
                    <a:pt x="66" y="879"/>
                  </a:lnTo>
                  <a:lnTo>
                    <a:pt x="66" y="976"/>
                  </a:lnTo>
                  <a:lnTo>
                    <a:pt x="66" y="1041"/>
                  </a:lnTo>
                  <a:lnTo>
                    <a:pt x="33" y="1074"/>
                  </a:lnTo>
                  <a:lnTo>
                    <a:pt x="1" y="1041"/>
                  </a:lnTo>
                  <a:lnTo>
                    <a:pt x="1" y="1074"/>
                  </a:lnTo>
                  <a:lnTo>
                    <a:pt x="66" y="1171"/>
                  </a:lnTo>
                  <a:lnTo>
                    <a:pt x="196" y="1236"/>
                  </a:lnTo>
                  <a:lnTo>
                    <a:pt x="358" y="1432"/>
                  </a:lnTo>
                  <a:lnTo>
                    <a:pt x="489" y="1529"/>
                  </a:lnTo>
                  <a:lnTo>
                    <a:pt x="684" y="1562"/>
                  </a:lnTo>
                  <a:lnTo>
                    <a:pt x="749" y="1594"/>
                  </a:lnTo>
                  <a:lnTo>
                    <a:pt x="814" y="1627"/>
                  </a:lnTo>
                  <a:lnTo>
                    <a:pt x="911" y="1724"/>
                  </a:lnTo>
                  <a:lnTo>
                    <a:pt x="976" y="1822"/>
                  </a:lnTo>
                  <a:lnTo>
                    <a:pt x="1009" y="1822"/>
                  </a:lnTo>
                  <a:lnTo>
                    <a:pt x="1041" y="1822"/>
                  </a:lnTo>
                  <a:lnTo>
                    <a:pt x="1139" y="1919"/>
                  </a:lnTo>
                  <a:lnTo>
                    <a:pt x="1204" y="1952"/>
                  </a:lnTo>
                  <a:lnTo>
                    <a:pt x="1237" y="2017"/>
                  </a:lnTo>
                  <a:lnTo>
                    <a:pt x="1204" y="2114"/>
                  </a:lnTo>
                  <a:lnTo>
                    <a:pt x="1237" y="2245"/>
                  </a:lnTo>
                  <a:lnTo>
                    <a:pt x="1171" y="2342"/>
                  </a:lnTo>
                  <a:lnTo>
                    <a:pt x="1204" y="2440"/>
                  </a:lnTo>
                  <a:lnTo>
                    <a:pt x="1334" y="2472"/>
                  </a:lnTo>
                  <a:lnTo>
                    <a:pt x="1367" y="2570"/>
                  </a:lnTo>
                  <a:lnTo>
                    <a:pt x="1302" y="2635"/>
                  </a:lnTo>
                  <a:lnTo>
                    <a:pt x="1334" y="2797"/>
                  </a:lnTo>
                  <a:lnTo>
                    <a:pt x="1399" y="2862"/>
                  </a:lnTo>
                  <a:lnTo>
                    <a:pt x="1432" y="3025"/>
                  </a:lnTo>
                  <a:lnTo>
                    <a:pt x="1399" y="3123"/>
                  </a:lnTo>
                  <a:lnTo>
                    <a:pt x="1399" y="3188"/>
                  </a:lnTo>
                  <a:lnTo>
                    <a:pt x="1399" y="3383"/>
                  </a:lnTo>
                  <a:lnTo>
                    <a:pt x="1367" y="3448"/>
                  </a:lnTo>
                  <a:lnTo>
                    <a:pt x="1432" y="3610"/>
                  </a:lnTo>
                  <a:lnTo>
                    <a:pt x="1529" y="3643"/>
                  </a:lnTo>
                  <a:lnTo>
                    <a:pt x="1594" y="3805"/>
                  </a:lnTo>
                  <a:lnTo>
                    <a:pt x="1659" y="3870"/>
                  </a:lnTo>
                  <a:lnTo>
                    <a:pt x="1659" y="3968"/>
                  </a:lnTo>
                  <a:lnTo>
                    <a:pt x="1692" y="4001"/>
                  </a:lnTo>
                  <a:lnTo>
                    <a:pt x="1789" y="4033"/>
                  </a:lnTo>
                  <a:lnTo>
                    <a:pt x="1887" y="4098"/>
                  </a:lnTo>
                  <a:lnTo>
                    <a:pt x="2050" y="4098"/>
                  </a:lnTo>
                  <a:lnTo>
                    <a:pt x="2180" y="4228"/>
                  </a:lnTo>
                  <a:lnTo>
                    <a:pt x="2115" y="4261"/>
                  </a:lnTo>
                  <a:lnTo>
                    <a:pt x="2180" y="4326"/>
                  </a:lnTo>
                  <a:lnTo>
                    <a:pt x="2180" y="4488"/>
                  </a:lnTo>
                  <a:lnTo>
                    <a:pt x="2147" y="4521"/>
                  </a:lnTo>
                  <a:lnTo>
                    <a:pt x="2310" y="4651"/>
                  </a:lnTo>
                  <a:lnTo>
                    <a:pt x="2180" y="4618"/>
                  </a:lnTo>
                  <a:lnTo>
                    <a:pt x="2147" y="4651"/>
                  </a:lnTo>
                  <a:lnTo>
                    <a:pt x="2277" y="4749"/>
                  </a:lnTo>
                  <a:lnTo>
                    <a:pt x="2277" y="4814"/>
                  </a:lnTo>
                  <a:lnTo>
                    <a:pt x="2115" y="4716"/>
                  </a:lnTo>
                  <a:lnTo>
                    <a:pt x="2017" y="4716"/>
                  </a:lnTo>
                  <a:lnTo>
                    <a:pt x="1887" y="4814"/>
                  </a:lnTo>
                  <a:lnTo>
                    <a:pt x="1887" y="4879"/>
                  </a:lnTo>
                  <a:lnTo>
                    <a:pt x="1789" y="4976"/>
                  </a:lnTo>
                  <a:lnTo>
                    <a:pt x="1789" y="5041"/>
                  </a:lnTo>
                  <a:lnTo>
                    <a:pt x="1757" y="5074"/>
                  </a:lnTo>
                  <a:lnTo>
                    <a:pt x="1594" y="5236"/>
                  </a:lnTo>
                  <a:lnTo>
                    <a:pt x="1562" y="5399"/>
                  </a:lnTo>
                  <a:lnTo>
                    <a:pt x="1529" y="5399"/>
                  </a:lnTo>
                  <a:lnTo>
                    <a:pt x="1497" y="5366"/>
                  </a:lnTo>
                  <a:lnTo>
                    <a:pt x="1464" y="5366"/>
                  </a:lnTo>
                  <a:lnTo>
                    <a:pt x="1497" y="5464"/>
                  </a:lnTo>
                  <a:lnTo>
                    <a:pt x="1464" y="5529"/>
                  </a:lnTo>
                  <a:lnTo>
                    <a:pt x="1367" y="5561"/>
                  </a:lnTo>
                  <a:lnTo>
                    <a:pt x="1302" y="5627"/>
                  </a:lnTo>
                  <a:lnTo>
                    <a:pt x="1334" y="5757"/>
                  </a:lnTo>
                  <a:lnTo>
                    <a:pt x="1399" y="5822"/>
                  </a:lnTo>
                  <a:lnTo>
                    <a:pt x="1302" y="5757"/>
                  </a:lnTo>
                  <a:lnTo>
                    <a:pt x="1269" y="5724"/>
                  </a:lnTo>
                  <a:lnTo>
                    <a:pt x="1204" y="5757"/>
                  </a:lnTo>
                  <a:lnTo>
                    <a:pt x="1171" y="5854"/>
                  </a:lnTo>
                  <a:lnTo>
                    <a:pt x="1171" y="5919"/>
                  </a:lnTo>
                  <a:lnTo>
                    <a:pt x="1106" y="5887"/>
                  </a:lnTo>
                  <a:lnTo>
                    <a:pt x="1074" y="5919"/>
                  </a:lnTo>
                  <a:lnTo>
                    <a:pt x="1139" y="5984"/>
                  </a:lnTo>
                  <a:lnTo>
                    <a:pt x="1139" y="6017"/>
                  </a:lnTo>
                  <a:lnTo>
                    <a:pt x="1074" y="6082"/>
                  </a:lnTo>
                  <a:lnTo>
                    <a:pt x="1074" y="6147"/>
                  </a:lnTo>
                  <a:lnTo>
                    <a:pt x="976" y="6212"/>
                  </a:lnTo>
                  <a:lnTo>
                    <a:pt x="944" y="6179"/>
                  </a:lnTo>
                  <a:lnTo>
                    <a:pt x="911" y="6114"/>
                  </a:lnTo>
                  <a:lnTo>
                    <a:pt x="846" y="6147"/>
                  </a:lnTo>
                  <a:lnTo>
                    <a:pt x="781" y="6147"/>
                  </a:lnTo>
                  <a:lnTo>
                    <a:pt x="781" y="6244"/>
                  </a:lnTo>
                  <a:lnTo>
                    <a:pt x="749" y="6277"/>
                  </a:lnTo>
                  <a:lnTo>
                    <a:pt x="781" y="6374"/>
                  </a:lnTo>
                  <a:lnTo>
                    <a:pt x="749" y="6472"/>
                  </a:lnTo>
                  <a:lnTo>
                    <a:pt x="684" y="6472"/>
                  </a:lnTo>
                  <a:lnTo>
                    <a:pt x="651" y="6570"/>
                  </a:lnTo>
                  <a:lnTo>
                    <a:pt x="684" y="6667"/>
                  </a:lnTo>
                  <a:lnTo>
                    <a:pt x="716" y="6700"/>
                  </a:lnTo>
                  <a:lnTo>
                    <a:pt x="684" y="6797"/>
                  </a:lnTo>
                  <a:lnTo>
                    <a:pt x="684" y="6862"/>
                  </a:lnTo>
                  <a:lnTo>
                    <a:pt x="749" y="6830"/>
                  </a:lnTo>
                  <a:lnTo>
                    <a:pt x="814" y="6862"/>
                  </a:lnTo>
                  <a:lnTo>
                    <a:pt x="814" y="6992"/>
                  </a:lnTo>
                  <a:lnTo>
                    <a:pt x="781" y="7025"/>
                  </a:lnTo>
                  <a:lnTo>
                    <a:pt x="814" y="7122"/>
                  </a:lnTo>
                  <a:lnTo>
                    <a:pt x="781" y="7187"/>
                  </a:lnTo>
                  <a:lnTo>
                    <a:pt x="879" y="7318"/>
                  </a:lnTo>
                  <a:lnTo>
                    <a:pt x="944" y="7383"/>
                  </a:lnTo>
                  <a:lnTo>
                    <a:pt x="911" y="7448"/>
                  </a:lnTo>
                  <a:lnTo>
                    <a:pt x="976" y="7545"/>
                  </a:lnTo>
                  <a:lnTo>
                    <a:pt x="911" y="7578"/>
                  </a:lnTo>
                  <a:lnTo>
                    <a:pt x="911" y="7740"/>
                  </a:lnTo>
                  <a:lnTo>
                    <a:pt x="879" y="7805"/>
                  </a:lnTo>
                  <a:lnTo>
                    <a:pt x="879" y="8000"/>
                  </a:lnTo>
                  <a:lnTo>
                    <a:pt x="944" y="8066"/>
                  </a:lnTo>
                  <a:lnTo>
                    <a:pt x="879" y="8163"/>
                  </a:lnTo>
                  <a:lnTo>
                    <a:pt x="879" y="8228"/>
                  </a:lnTo>
                  <a:lnTo>
                    <a:pt x="911" y="8293"/>
                  </a:lnTo>
                  <a:lnTo>
                    <a:pt x="1041" y="8228"/>
                  </a:lnTo>
                  <a:lnTo>
                    <a:pt x="1106" y="8261"/>
                  </a:lnTo>
                  <a:lnTo>
                    <a:pt x="1139" y="8196"/>
                  </a:lnTo>
                  <a:lnTo>
                    <a:pt x="1237" y="8326"/>
                  </a:lnTo>
                  <a:lnTo>
                    <a:pt x="1302" y="8326"/>
                  </a:lnTo>
                  <a:lnTo>
                    <a:pt x="1367" y="8391"/>
                  </a:lnTo>
                  <a:lnTo>
                    <a:pt x="1497" y="8358"/>
                  </a:lnTo>
                  <a:lnTo>
                    <a:pt x="1562" y="8391"/>
                  </a:lnTo>
                  <a:lnTo>
                    <a:pt x="1529" y="8456"/>
                  </a:lnTo>
                  <a:lnTo>
                    <a:pt x="1562" y="8456"/>
                  </a:lnTo>
                  <a:lnTo>
                    <a:pt x="1692" y="8358"/>
                  </a:lnTo>
                  <a:lnTo>
                    <a:pt x="1692" y="8423"/>
                  </a:lnTo>
                  <a:lnTo>
                    <a:pt x="1627" y="8521"/>
                  </a:lnTo>
                  <a:lnTo>
                    <a:pt x="1757" y="8683"/>
                  </a:lnTo>
                  <a:lnTo>
                    <a:pt x="1757" y="8748"/>
                  </a:lnTo>
                  <a:lnTo>
                    <a:pt x="1724" y="8846"/>
                  </a:lnTo>
                  <a:lnTo>
                    <a:pt x="1757" y="8878"/>
                  </a:lnTo>
                  <a:lnTo>
                    <a:pt x="1822" y="8716"/>
                  </a:lnTo>
                  <a:lnTo>
                    <a:pt x="1887" y="8716"/>
                  </a:lnTo>
                  <a:lnTo>
                    <a:pt x="1887" y="8781"/>
                  </a:lnTo>
                  <a:lnTo>
                    <a:pt x="1984" y="8716"/>
                  </a:lnTo>
                  <a:lnTo>
                    <a:pt x="2050" y="8716"/>
                  </a:lnTo>
                  <a:lnTo>
                    <a:pt x="2212" y="8618"/>
                  </a:lnTo>
                  <a:lnTo>
                    <a:pt x="2310" y="8618"/>
                  </a:lnTo>
                  <a:lnTo>
                    <a:pt x="2505" y="8488"/>
                  </a:lnTo>
                  <a:lnTo>
                    <a:pt x="2505" y="8423"/>
                  </a:lnTo>
                  <a:lnTo>
                    <a:pt x="2635" y="8456"/>
                  </a:lnTo>
                  <a:lnTo>
                    <a:pt x="2732" y="8456"/>
                  </a:lnTo>
                  <a:lnTo>
                    <a:pt x="2797" y="8326"/>
                  </a:lnTo>
                  <a:lnTo>
                    <a:pt x="2830" y="8391"/>
                  </a:lnTo>
                  <a:lnTo>
                    <a:pt x="2765" y="8456"/>
                  </a:lnTo>
                  <a:lnTo>
                    <a:pt x="2830" y="8488"/>
                  </a:lnTo>
                  <a:lnTo>
                    <a:pt x="2895" y="8358"/>
                  </a:lnTo>
                  <a:lnTo>
                    <a:pt x="2928" y="8358"/>
                  </a:lnTo>
                  <a:lnTo>
                    <a:pt x="2895" y="8261"/>
                  </a:lnTo>
                  <a:lnTo>
                    <a:pt x="2928" y="8228"/>
                  </a:lnTo>
                  <a:lnTo>
                    <a:pt x="2960" y="8326"/>
                  </a:lnTo>
                  <a:lnTo>
                    <a:pt x="3025" y="8326"/>
                  </a:lnTo>
                  <a:lnTo>
                    <a:pt x="3058" y="8261"/>
                  </a:lnTo>
                  <a:lnTo>
                    <a:pt x="3090" y="8391"/>
                  </a:lnTo>
                  <a:lnTo>
                    <a:pt x="3155" y="8358"/>
                  </a:lnTo>
                  <a:lnTo>
                    <a:pt x="3188" y="8293"/>
                  </a:lnTo>
                  <a:lnTo>
                    <a:pt x="3220" y="8326"/>
                  </a:lnTo>
                  <a:lnTo>
                    <a:pt x="3253" y="8358"/>
                  </a:lnTo>
                  <a:lnTo>
                    <a:pt x="3318" y="8293"/>
                  </a:lnTo>
                  <a:lnTo>
                    <a:pt x="3448" y="8293"/>
                  </a:lnTo>
                  <a:lnTo>
                    <a:pt x="3513" y="8358"/>
                  </a:lnTo>
                  <a:lnTo>
                    <a:pt x="3675" y="8326"/>
                  </a:lnTo>
                  <a:lnTo>
                    <a:pt x="3675" y="8261"/>
                  </a:lnTo>
                  <a:lnTo>
                    <a:pt x="3643" y="8228"/>
                  </a:lnTo>
                  <a:lnTo>
                    <a:pt x="3675" y="8196"/>
                  </a:lnTo>
                  <a:lnTo>
                    <a:pt x="3741" y="8228"/>
                  </a:lnTo>
                  <a:lnTo>
                    <a:pt x="3773" y="8293"/>
                  </a:lnTo>
                  <a:lnTo>
                    <a:pt x="3871" y="8326"/>
                  </a:lnTo>
                  <a:cubicBezTo>
                    <a:pt x="3838" y="8293"/>
                    <a:pt x="3871" y="8228"/>
                    <a:pt x="3903" y="8196"/>
                  </a:cubicBezTo>
                  <a:close/>
                  <a:moveTo>
                    <a:pt x="2050" y="4618"/>
                  </a:moveTo>
                  <a:lnTo>
                    <a:pt x="2017" y="4683"/>
                  </a:lnTo>
                  <a:lnTo>
                    <a:pt x="1919" y="4651"/>
                  </a:lnTo>
                  <a:lnTo>
                    <a:pt x="1854" y="4553"/>
                  </a:lnTo>
                  <a:lnTo>
                    <a:pt x="1952" y="4488"/>
                  </a:lnTo>
                  <a:lnTo>
                    <a:pt x="2115" y="4521"/>
                  </a:lnTo>
                  <a:lnTo>
                    <a:pt x="2082" y="4553"/>
                  </a:lnTo>
                  <a:lnTo>
                    <a:pt x="2017" y="4586"/>
                  </a:lnTo>
                  <a:close/>
                  <a:moveTo>
                    <a:pt x="651" y="6017"/>
                  </a:moveTo>
                  <a:lnTo>
                    <a:pt x="684" y="5952"/>
                  </a:lnTo>
                  <a:lnTo>
                    <a:pt x="716" y="6017"/>
                  </a:lnTo>
                  <a:lnTo>
                    <a:pt x="684" y="6049"/>
                  </a:lnTo>
                  <a:close/>
                  <a:moveTo>
                    <a:pt x="619" y="6082"/>
                  </a:moveTo>
                  <a:lnTo>
                    <a:pt x="684" y="6147"/>
                  </a:lnTo>
                  <a:lnTo>
                    <a:pt x="749" y="6114"/>
                  </a:lnTo>
                  <a:lnTo>
                    <a:pt x="716" y="6179"/>
                  </a:lnTo>
                  <a:lnTo>
                    <a:pt x="651" y="6244"/>
                  </a:lnTo>
                  <a:lnTo>
                    <a:pt x="586" y="6179"/>
                  </a:lnTo>
                  <a:close/>
                  <a:moveTo>
                    <a:pt x="1627" y="8683"/>
                  </a:moveTo>
                  <a:lnTo>
                    <a:pt x="1659" y="8748"/>
                  </a:lnTo>
                  <a:lnTo>
                    <a:pt x="1594" y="8781"/>
                  </a:lnTo>
                  <a:lnTo>
                    <a:pt x="1562" y="8748"/>
                  </a:lnTo>
                  <a:lnTo>
                    <a:pt x="1594" y="8716"/>
                  </a:lnTo>
                  <a:close/>
                  <a:moveTo>
                    <a:pt x="1497" y="8553"/>
                  </a:moveTo>
                  <a:lnTo>
                    <a:pt x="1529" y="8618"/>
                  </a:lnTo>
                  <a:lnTo>
                    <a:pt x="1497" y="8651"/>
                  </a:lnTo>
                  <a:close/>
                  <a:moveTo>
                    <a:pt x="1302" y="8456"/>
                  </a:moveTo>
                  <a:lnTo>
                    <a:pt x="1464" y="8423"/>
                  </a:lnTo>
                  <a:lnTo>
                    <a:pt x="1432" y="8488"/>
                  </a:lnTo>
                  <a:lnTo>
                    <a:pt x="1367" y="8553"/>
                  </a:lnTo>
                  <a:lnTo>
                    <a:pt x="1302" y="8521"/>
                  </a:lnTo>
                  <a:close/>
                  <a:moveTo>
                    <a:pt x="1106" y="8293"/>
                  </a:moveTo>
                  <a:lnTo>
                    <a:pt x="1204" y="8391"/>
                  </a:lnTo>
                  <a:lnTo>
                    <a:pt x="1139" y="8423"/>
                  </a:lnTo>
                  <a:lnTo>
                    <a:pt x="1106" y="8391"/>
                  </a:lnTo>
                  <a:close/>
                  <a:moveTo>
                    <a:pt x="879" y="8358"/>
                  </a:moveTo>
                  <a:lnTo>
                    <a:pt x="976" y="8358"/>
                  </a:lnTo>
                  <a:lnTo>
                    <a:pt x="911" y="8391"/>
                  </a:lnTo>
                  <a:cubicBezTo>
                    <a:pt x="911" y="8391"/>
                    <a:pt x="879" y="8358"/>
                    <a:pt x="879" y="8358"/>
                  </a:cubicBezTo>
                  <a:close/>
                  <a:moveTo>
                    <a:pt x="228" y="8488"/>
                  </a:moveTo>
                  <a:lnTo>
                    <a:pt x="326" y="8521"/>
                  </a:lnTo>
                  <a:lnTo>
                    <a:pt x="358" y="8488"/>
                  </a:lnTo>
                  <a:lnTo>
                    <a:pt x="293" y="8423"/>
                  </a:lnTo>
                  <a:lnTo>
                    <a:pt x="293" y="8358"/>
                  </a:lnTo>
                  <a:lnTo>
                    <a:pt x="358" y="8358"/>
                  </a:lnTo>
                  <a:lnTo>
                    <a:pt x="489" y="8456"/>
                  </a:lnTo>
                  <a:lnTo>
                    <a:pt x="521" y="8521"/>
                  </a:lnTo>
                  <a:lnTo>
                    <a:pt x="456" y="8521"/>
                  </a:lnTo>
                  <a:lnTo>
                    <a:pt x="424" y="8553"/>
                  </a:lnTo>
                  <a:lnTo>
                    <a:pt x="456" y="8651"/>
                  </a:lnTo>
                  <a:lnTo>
                    <a:pt x="521" y="8618"/>
                  </a:lnTo>
                  <a:lnTo>
                    <a:pt x="554" y="8716"/>
                  </a:lnTo>
                  <a:lnTo>
                    <a:pt x="489" y="8748"/>
                  </a:lnTo>
                  <a:lnTo>
                    <a:pt x="391" y="8683"/>
                  </a:lnTo>
                  <a:lnTo>
                    <a:pt x="293" y="8651"/>
                  </a:lnTo>
                  <a:lnTo>
                    <a:pt x="261" y="8586"/>
                  </a:lnTo>
                  <a:lnTo>
                    <a:pt x="196" y="8521"/>
                  </a:lnTo>
                  <a:close/>
                </a:path>
              </a:pathLst>
            </a:custGeom>
            <a:solidFill>
              <a:srgbClr val="0070C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5" name="Google Shape;360;p18">
              <a:extLst>
                <a:ext uri="{FF2B5EF4-FFF2-40B4-BE49-F238E27FC236}">
                  <a16:creationId xmlns:a16="http://schemas.microsoft.com/office/drawing/2014/main" id="{C667F268-83EB-943D-8897-E6871123D34A}"/>
                </a:ext>
              </a:extLst>
            </p:cNvPr>
            <p:cNvSpPr/>
            <p:nvPr/>
          </p:nvSpPr>
          <p:spPr>
            <a:xfrm rot="21007474">
              <a:off x="6622090" y="1904211"/>
              <a:ext cx="353246" cy="242873"/>
            </a:xfrm>
            <a:custGeom>
              <a:avLst/>
              <a:gdLst/>
              <a:ahLst/>
              <a:cxnLst/>
              <a:rect l="l" t="t" r="r" b="b"/>
              <a:pathLst>
                <a:path w="2602" h="1789" extrusionOk="0">
                  <a:moveTo>
                    <a:pt x="2472" y="1756"/>
                  </a:moveTo>
                  <a:lnTo>
                    <a:pt x="2569" y="1659"/>
                  </a:lnTo>
                  <a:lnTo>
                    <a:pt x="2537" y="1561"/>
                  </a:lnTo>
                  <a:lnTo>
                    <a:pt x="2602" y="1496"/>
                  </a:lnTo>
                  <a:lnTo>
                    <a:pt x="2602" y="1398"/>
                  </a:lnTo>
                  <a:lnTo>
                    <a:pt x="2374" y="976"/>
                  </a:lnTo>
                  <a:lnTo>
                    <a:pt x="2407" y="618"/>
                  </a:lnTo>
                  <a:lnTo>
                    <a:pt x="2472" y="553"/>
                  </a:lnTo>
                  <a:lnTo>
                    <a:pt x="2504" y="423"/>
                  </a:lnTo>
                  <a:lnTo>
                    <a:pt x="2602" y="325"/>
                  </a:lnTo>
                  <a:lnTo>
                    <a:pt x="2602" y="293"/>
                  </a:lnTo>
                  <a:lnTo>
                    <a:pt x="2602" y="260"/>
                  </a:lnTo>
                  <a:lnTo>
                    <a:pt x="2537" y="195"/>
                  </a:lnTo>
                  <a:lnTo>
                    <a:pt x="2537" y="228"/>
                  </a:lnTo>
                  <a:lnTo>
                    <a:pt x="2146" y="228"/>
                  </a:lnTo>
                  <a:lnTo>
                    <a:pt x="1951" y="98"/>
                  </a:lnTo>
                  <a:lnTo>
                    <a:pt x="1789" y="130"/>
                  </a:lnTo>
                  <a:lnTo>
                    <a:pt x="1691" y="65"/>
                  </a:lnTo>
                  <a:lnTo>
                    <a:pt x="1594" y="98"/>
                  </a:lnTo>
                  <a:lnTo>
                    <a:pt x="1496" y="0"/>
                  </a:lnTo>
                  <a:lnTo>
                    <a:pt x="1496" y="65"/>
                  </a:lnTo>
                  <a:lnTo>
                    <a:pt x="1431" y="65"/>
                  </a:lnTo>
                  <a:lnTo>
                    <a:pt x="1431" y="98"/>
                  </a:lnTo>
                  <a:lnTo>
                    <a:pt x="1496" y="130"/>
                  </a:lnTo>
                  <a:lnTo>
                    <a:pt x="1398" y="195"/>
                  </a:lnTo>
                  <a:lnTo>
                    <a:pt x="1366" y="163"/>
                  </a:lnTo>
                  <a:lnTo>
                    <a:pt x="1171" y="163"/>
                  </a:lnTo>
                  <a:lnTo>
                    <a:pt x="1138" y="130"/>
                  </a:lnTo>
                  <a:lnTo>
                    <a:pt x="1106" y="228"/>
                  </a:lnTo>
                  <a:lnTo>
                    <a:pt x="1041" y="195"/>
                  </a:lnTo>
                  <a:lnTo>
                    <a:pt x="943" y="228"/>
                  </a:lnTo>
                  <a:lnTo>
                    <a:pt x="911" y="325"/>
                  </a:lnTo>
                  <a:lnTo>
                    <a:pt x="846" y="293"/>
                  </a:lnTo>
                  <a:lnTo>
                    <a:pt x="683" y="358"/>
                  </a:lnTo>
                  <a:lnTo>
                    <a:pt x="650" y="455"/>
                  </a:lnTo>
                  <a:lnTo>
                    <a:pt x="650" y="780"/>
                  </a:lnTo>
                  <a:lnTo>
                    <a:pt x="716" y="780"/>
                  </a:lnTo>
                  <a:lnTo>
                    <a:pt x="748" y="748"/>
                  </a:lnTo>
                  <a:lnTo>
                    <a:pt x="813" y="780"/>
                  </a:lnTo>
                  <a:lnTo>
                    <a:pt x="781" y="846"/>
                  </a:lnTo>
                  <a:lnTo>
                    <a:pt x="716" y="846"/>
                  </a:lnTo>
                  <a:lnTo>
                    <a:pt x="716" y="976"/>
                  </a:lnTo>
                  <a:lnTo>
                    <a:pt x="813" y="1106"/>
                  </a:lnTo>
                  <a:lnTo>
                    <a:pt x="943" y="1236"/>
                  </a:lnTo>
                  <a:lnTo>
                    <a:pt x="976" y="1203"/>
                  </a:lnTo>
                  <a:lnTo>
                    <a:pt x="1008" y="1138"/>
                  </a:lnTo>
                  <a:lnTo>
                    <a:pt x="1106" y="1041"/>
                  </a:lnTo>
                  <a:lnTo>
                    <a:pt x="1138" y="1138"/>
                  </a:lnTo>
                  <a:lnTo>
                    <a:pt x="1073" y="1366"/>
                  </a:lnTo>
                  <a:lnTo>
                    <a:pt x="1073" y="1431"/>
                  </a:lnTo>
                  <a:lnTo>
                    <a:pt x="1138" y="1431"/>
                  </a:lnTo>
                  <a:lnTo>
                    <a:pt x="1268" y="1333"/>
                  </a:lnTo>
                  <a:lnTo>
                    <a:pt x="1398" y="1301"/>
                  </a:lnTo>
                  <a:lnTo>
                    <a:pt x="1528" y="1398"/>
                  </a:lnTo>
                  <a:lnTo>
                    <a:pt x="1594" y="1366"/>
                  </a:lnTo>
                  <a:lnTo>
                    <a:pt x="1626" y="1301"/>
                  </a:lnTo>
                  <a:lnTo>
                    <a:pt x="1691" y="1333"/>
                  </a:lnTo>
                  <a:lnTo>
                    <a:pt x="1724" y="1431"/>
                  </a:lnTo>
                  <a:lnTo>
                    <a:pt x="1789" y="1431"/>
                  </a:lnTo>
                  <a:lnTo>
                    <a:pt x="1951" y="1528"/>
                  </a:lnTo>
                  <a:lnTo>
                    <a:pt x="1984" y="1626"/>
                  </a:lnTo>
                  <a:lnTo>
                    <a:pt x="2081" y="1691"/>
                  </a:lnTo>
                  <a:lnTo>
                    <a:pt x="2146" y="1789"/>
                  </a:lnTo>
                  <a:lnTo>
                    <a:pt x="2341" y="1724"/>
                  </a:lnTo>
                  <a:close/>
                  <a:moveTo>
                    <a:pt x="488" y="618"/>
                  </a:moveTo>
                  <a:lnTo>
                    <a:pt x="585" y="585"/>
                  </a:lnTo>
                  <a:lnTo>
                    <a:pt x="585" y="650"/>
                  </a:lnTo>
                  <a:lnTo>
                    <a:pt x="520" y="650"/>
                  </a:lnTo>
                  <a:close/>
                  <a:moveTo>
                    <a:pt x="325" y="846"/>
                  </a:moveTo>
                  <a:lnTo>
                    <a:pt x="260" y="748"/>
                  </a:lnTo>
                  <a:lnTo>
                    <a:pt x="163" y="748"/>
                  </a:lnTo>
                  <a:lnTo>
                    <a:pt x="98" y="780"/>
                  </a:lnTo>
                  <a:lnTo>
                    <a:pt x="33" y="748"/>
                  </a:lnTo>
                  <a:lnTo>
                    <a:pt x="195" y="683"/>
                  </a:lnTo>
                  <a:lnTo>
                    <a:pt x="260" y="618"/>
                  </a:lnTo>
                  <a:lnTo>
                    <a:pt x="260" y="585"/>
                  </a:lnTo>
                  <a:lnTo>
                    <a:pt x="293" y="585"/>
                  </a:lnTo>
                  <a:lnTo>
                    <a:pt x="358" y="650"/>
                  </a:lnTo>
                  <a:lnTo>
                    <a:pt x="455" y="650"/>
                  </a:lnTo>
                  <a:lnTo>
                    <a:pt x="488" y="748"/>
                  </a:lnTo>
                  <a:lnTo>
                    <a:pt x="423" y="715"/>
                  </a:lnTo>
                  <a:lnTo>
                    <a:pt x="325" y="780"/>
                  </a:lnTo>
                  <a:close/>
                  <a:moveTo>
                    <a:pt x="488" y="911"/>
                  </a:moveTo>
                  <a:lnTo>
                    <a:pt x="488" y="846"/>
                  </a:lnTo>
                  <a:lnTo>
                    <a:pt x="618" y="846"/>
                  </a:lnTo>
                  <a:lnTo>
                    <a:pt x="650" y="976"/>
                  </a:lnTo>
                  <a:lnTo>
                    <a:pt x="618" y="1008"/>
                  </a:lnTo>
                  <a:close/>
                  <a:moveTo>
                    <a:pt x="65" y="1463"/>
                  </a:moveTo>
                  <a:lnTo>
                    <a:pt x="98" y="1496"/>
                  </a:lnTo>
                  <a:lnTo>
                    <a:pt x="163" y="1431"/>
                  </a:lnTo>
                  <a:lnTo>
                    <a:pt x="163" y="1366"/>
                  </a:lnTo>
                  <a:lnTo>
                    <a:pt x="228" y="1236"/>
                  </a:lnTo>
                  <a:lnTo>
                    <a:pt x="390" y="1203"/>
                  </a:lnTo>
                  <a:lnTo>
                    <a:pt x="423" y="1138"/>
                  </a:lnTo>
                  <a:lnTo>
                    <a:pt x="488" y="1041"/>
                  </a:lnTo>
                  <a:lnTo>
                    <a:pt x="553" y="1073"/>
                  </a:lnTo>
                  <a:lnTo>
                    <a:pt x="585" y="1041"/>
                  </a:lnTo>
                  <a:lnTo>
                    <a:pt x="553" y="1008"/>
                  </a:lnTo>
                  <a:lnTo>
                    <a:pt x="520" y="1008"/>
                  </a:lnTo>
                  <a:lnTo>
                    <a:pt x="455" y="943"/>
                  </a:lnTo>
                  <a:lnTo>
                    <a:pt x="293" y="911"/>
                  </a:lnTo>
                  <a:lnTo>
                    <a:pt x="260" y="911"/>
                  </a:lnTo>
                  <a:lnTo>
                    <a:pt x="195" y="943"/>
                  </a:lnTo>
                  <a:lnTo>
                    <a:pt x="163" y="976"/>
                  </a:lnTo>
                  <a:lnTo>
                    <a:pt x="130" y="1041"/>
                  </a:lnTo>
                  <a:lnTo>
                    <a:pt x="98" y="976"/>
                  </a:lnTo>
                  <a:lnTo>
                    <a:pt x="33" y="976"/>
                  </a:lnTo>
                  <a:lnTo>
                    <a:pt x="33" y="1008"/>
                  </a:lnTo>
                  <a:lnTo>
                    <a:pt x="0" y="1008"/>
                  </a:lnTo>
                  <a:lnTo>
                    <a:pt x="65" y="1041"/>
                  </a:lnTo>
                  <a:lnTo>
                    <a:pt x="65" y="1106"/>
                  </a:lnTo>
                  <a:lnTo>
                    <a:pt x="0" y="1138"/>
                  </a:lnTo>
                  <a:lnTo>
                    <a:pt x="0" y="1171"/>
                  </a:lnTo>
                  <a:lnTo>
                    <a:pt x="98" y="1203"/>
                  </a:lnTo>
                  <a:lnTo>
                    <a:pt x="163" y="1268"/>
                  </a:lnTo>
                  <a:lnTo>
                    <a:pt x="130" y="1366"/>
                  </a:lnTo>
                  <a:lnTo>
                    <a:pt x="98" y="1333"/>
                  </a:lnTo>
                  <a:close/>
                </a:path>
              </a:pathLst>
            </a:custGeom>
            <a:solidFill>
              <a:schemeClr val="tx1">
                <a:lumMod val="75000"/>
                <a:alpha val="96090"/>
              </a:schemeClr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6" name="Google Shape;361;p18">
              <a:extLst>
                <a:ext uri="{FF2B5EF4-FFF2-40B4-BE49-F238E27FC236}">
                  <a16:creationId xmlns:a16="http://schemas.microsoft.com/office/drawing/2014/main" id="{3088819A-9FF4-88DD-7F08-AFB493769080}"/>
                </a:ext>
              </a:extLst>
            </p:cNvPr>
            <p:cNvSpPr/>
            <p:nvPr/>
          </p:nvSpPr>
          <p:spPr>
            <a:xfrm rot="21007474">
              <a:off x="6611869" y="2078539"/>
              <a:ext cx="428321" cy="234185"/>
            </a:xfrm>
            <a:custGeom>
              <a:avLst/>
              <a:gdLst/>
              <a:ahLst/>
              <a:cxnLst/>
              <a:rect l="l" t="t" r="r" b="b"/>
              <a:pathLst>
                <a:path w="3155" h="1725" extrusionOk="0">
                  <a:moveTo>
                    <a:pt x="3155" y="1334"/>
                  </a:moveTo>
                  <a:lnTo>
                    <a:pt x="3155" y="1171"/>
                  </a:lnTo>
                  <a:lnTo>
                    <a:pt x="3057" y="1106"/>
                  </a:lnTo>
                  <a:lnTo>
                    <a:pt x="3025" y="944"/>
                  </a:lnTo>
                  <a:lnTo>
                    <a:pt x="2992" y="911"/>
                  </a:lnTo>
                  <a:lnTo>
                    <a:pt x="2927" y="781"/>
                  </a:lnTo>
                  <a:lnTo>
                    <a:pt x="2927" y="716"/>
                  </a:lnTo>
                  <a:lnTo>
                    <a:pt x="2895" y="651"/>
                  </a:lnTo>
                  <a:lnTo>
                    <a:pt x="2862" y="586"/>
                  </a:lnTo>
                  <a:lnTo>
                    <a:pt x="2895" y="554"/>
                  </a:lnTo>
                  <a:lnTo>
                    <a:pt x="2862" y="456"/>
                  </a:lnTo>
                  <a:lnTo>
                    <a:pt x="2634" y="424"/>
                  </a:lnTo>
                  <a:lnTo>
                    <a:pt x="2439" y="489"/>
                  </a:lnTo>
                  <a:lnTo>
                    <a:pt x="2374" y="391"/>
                  </a:lnTo>
                  <a:lnTo>
                    <a:pt x="2277" y="359"/>
                  </a:lnTo>
                  <a:lnTo>
                    <a:pt x="2244" y="228"/>
                  </a:lnTo>
                  <a:lnTo>
                    <a:pt x="2082" y="131"/>
                  </a:lnTo>
                  <a:lnTo>
                    <a:pt x="2017" y="131"/>
                  </a:lnTo>
                  <a:lnTo>
                    <a:pt x="1984" y="66"/>
                  </a:lnTo>
                  <a:lnTo>
                    <a:pt x="1919" y="1"/>
                  </a:lnTo>
                  <a:lnTo>
                    <a:pt x="1887" y="98"/>
                  </a:lnTo>
                  <a:lnTo>
                    <a:pt x="1821" y="98"/>
                  </a:lnTo>
                  <a:lnTo>
                    <a:pt x="1691" y="1"/>
                  </a:lnTo>
                  <a:lnTo>
                    <a:pt x="1594" y="33"/>
                  </a:lnTo>
                  <a:lnTo>
                    <a:pt x="1431" y="131"/>
                  </a:lnTo>
                  <a:lnTo>
                    <a:pt x="1399" y="163"/>
                  </a:lnTo>
                  <a:lnTo>
                    <a:pt x="1399" y="261"/>
                  </a:lnTo>
                  <a:lnTo>
                    <a:pt x="1431" y="489"/>
                  </a:lnTo>
                  <a:lnTo>
                    <a:pt x="1366" y="651"/>
                  </a:lnTo>
                  <a:lnTo>
                    <a:pt x="1204" y="846"/>
                  </a:lnTo>
                  <a:lnTo>
                    <a:pt x="1106" y="846"/>
                  </a:lnTo>
                  <a:lnTo>
                    <a:pt x="976" y="716"/>
                  </a:lnTo>
                  <a:lnTo>
                    <a:pt x="976" y="619"/>
                  </a:lnTo>
                  <a:lnTo>
                    <a:pt x="748" y="391"/>
                  </a:lnTo>
                  <a:lnTo>
                    <a:pt x="748" y="228"/>
                  </a:lnTo>
                  <a:lnTo>
                    <a:pt x="683" y="261"/>
                  </a:lnTo>
                  <a:lnTo>
                    <a:pt x="618" y="326"/>
                  </a:lnTo>
                  <a:lnTo>
                    <a:pt x="456" y="359"/>
                  </a:lnTo>
                  <a:lnTo>
                    <a:pt x="423" y="424"/>
                  </a:lnTo>
                  <a:lnTo>
                    <a:pt x="326" y="424"/>
                  </a:lnTo>
                  <a:lnTo>
                    <a:pt x="261" y="521"/>
                  </a:lnTo>
                  <a:lnTo>
                    <a:pt x="261" y="619"/>
                  </a:lnTo>
                  <a:lnTo>
                    <a:pt x="228" y="619"/>
                  </a:lnTo>
                  <a:lnTo>
                    <a:pt x="228" y="781"/>
                  </a:lnTo>
                  <a:lnTo>
                    <a:pt x="98" y="944"/>
                  </a:lnTo>
                  <a:lnTo>
                    <a:pt x="65" y="1041"/>
                  </a:lnTo>
                  <a:lnTo>
                    <a:pt x="98" y="1139"/>
                  </a:lnTo>
                  <a:lnTo>
                    <a:pt x="0" y="1204"/>
                  </a:lnTo>
                  <a:lnTo>
                    <a:pt x="65" y="1432"/>
                  </a:lnTo>
                  <a:lnTo>
                    <a:pt x="130" y="1497"/>
                  </a:lnTo>
                  <a:lnTo>
                    <a:pt x="130" y="1497"/>
                  </a:lnTo>
                  <a:lnTo>
                    <a:pt x="228" y="1464"/>
                  </a:lnTo>
                  <a:lnTo>
                    <a:pt x="261" y="1367"/>
                  </a:lnTo>
                  <a:lnTo>
                    <a:pt x="391" y="1237"/>
                  </a:lnTo>
                  <a:lnTo>
                    <a:pt x="618" y="1204"/>
                  </a:lnTo>
                  <a:lnTo>
                    <a:pt x="781" y="1204"/>
                  </a:lnTo>
                  <a:lnTo>
                    <a:pt x="911" y="1204"/>
                  </a:lnTo>
                  <a:lnTo>
                    <a:pt x="976" y="1269"/>
                  </a:lnTo>
                  <a:lnTo>
                    <a:pt x="1074" y="1171"/>
                  </a:lnTo>
                  <a:lnTo>
                    <a:pt x="1171" y="1171"/>
                  </a:lnTo>
                  <a:lnTo>
                    <a:pt x="1171" y="1237"/>
                  </a:lnTo>
                  <a:lnTo>
                    <a:pt x="1269" y="1237"/>
                  </a:lnTo>
                  <a:lnTo>
                    <a:pt x="1334" y="1334"/>
                  </a:lnTo>
                  <a:lnTo>
                    <a:pt x="1496" y="1334"/>
                  </a:lnTo>
                  <a:lnTo>
                    <a:pt x="1561" y="1334"/>
                  </a:lnTo>
                  <a:lnTo>
                    <a:pt x="1691" y="1237"/>
                  </a:lnTo>
                  <a:lnTo>
                    <a:pt x="1887" y="1334"/>
                  </a:lnTo>
                  <a:lnTo>
                    <a:pt x="2017" y="1334"/>
                  </a:lnTo>
                  <a:lnTo>
                    <a:pt x="2147" y="1497"/>
                  </a:lnTo>
                  <a:lnTo>
                    <a:pt x="2277" y="1497"/>
                  </a:lnTo>
                  <a:lnTo>
                    <a:pt x="2374" y="1659"/>
                  </a:lnTo>
                  <a:lnTo>
                    <a:pt x="2537" y="1659"/>
                  </a:lnTo>
                  <a:lnTo>
                    <a:pt x="2569" y="1724"/>
                  </a:lnTo>
                  <a:lnTo>
                    <a:pt x="2569" y="1724"/>
                  </a:lnTo>
                  <a:lnTo>
                    <a:pt x="2732" y="1627"/>
                  </a:lnTo>
                  <a:lnTo>
                    <a:pt x="2927" y="1627"/>
                  </a:lnTo>
                  <a:lnTo>
                    <a:pt x="2960" y="1497"/>
                  </a:lnTo>
                  <a:lnTo>
                    <a:pt x="3025" y="1432"/>
                  </a:lnTo>
                  <a:lnTo>
                    <a:pt x="3090" y="1334"/>
                  </a:lnTo>
                  <a:close/>
                </a:path>
              </a:pathLst>
            </a:custGeom>
            <a:solidFill>
              <a:srgbClr val="0070C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7" name="Google Shape;362;p18">
              <a:extLst>
                <a:ext uri="{FF2B5EF4-FFF2-40B4-BE49-F238E27FC236}">
                  <a16:creationId xmlns:a16="http://schemas.microsoft.com/office/drawing/2014/main" id="{C153E818-7934-AF98-EEFE-BED934308C13}"/>
                </a:ext>
              </a:extLst>
            </p:cNvPr>
            <p:cNvSpPr/>
            <p:nvPr/>
          </p:nvSpPr>
          <p:spPr>
            <a:xfrm rot="21007474">
              <a:off x="6657998" y="2240394"/>
              <a:ext cx="331253" cy="243010"/>
            </a:xfrm>
            <a:custGeom>
              <a:avLst/>
              <a:gdLst/>
              <a:ahLst/>
              <a:cxnLst/>
              <a:rect l="l" t="t" r="r" b="b"/>
              <a:pathLst>
                <a:path w="2440" h="1790" extrusionOk="0">
                  <a:moveTo>
                    <a:pt x="781" y="1301"/>
                  </a:moveTo>
                  <a:lnTo>
                    <a:pt x="781" y="1139"/>
                  </a:lnTo>
                  <a:lnTo>
                    <a:pt x="846" y="1041"/>
                  </a:lnTo>
                  <a:lnTo>
                    <a:pt x="781" y="1009"/>
                  </a:lnTo>
                  <a:lnTo>
                    <a:pt x="716" y="976"/>
                  </a:lnTo>
                  <a:lnTo>
                    <a:pt x="716" y="879"/>
                  </a:lnTo>
                  <a:lnTo>
                    <a:pt x="651" y="846"/>
                  </a:lnTo>
                  <a:lnTo>
                    <a:pt x="456" y="911"/>
                  </a:lnTo>
                  <a:lnTo>
                    <a:pt x="326" y="846"/>
                  </a:lnTo>
                  <a:lnTo>
                    <a:pt x="196" y="651"/>
                  </a:lnTo>
                  <a:lnTo>
                    <a:pt x="33" y="683"/>
                  </a:lnTo>
                  <a:lnTo>
                    <a:pt x="0" y="683"/>
                  </a:lnTo>
                  <a:lnTo>
                    <a:pt x="33" y="586"/>
                  </a:lnTo>
                  <a:lnTo>
                    <a:pt x="0" y="488"/>
                  </a:lnTo>
                  <a:lnTo>
                    <a:pt x="0" y="326"/>
                  </a:lnTo>
                  <a:lnTo>
                    <a:pt x="98" y="293"/>
                  </a:lnTo>
                  <a:lnTo>
                    <a:pt x="131" y="196"/>
                  </a:lnTo>
                  <a:lnTo>
                    <a:pt x="261" y="66"/>
                  </a:lnTo>
                  <a:lnTo>
                    <a:pt x="488" y="33"/>
                  </a:lnTo>
                  <a:lnTo>
                    <a:pt x="651" y="33"/>
                  </a:lnTo>
                  <a:lnTo>
                    <a:pt x="781" y="33"/>
                  </a:lnTo>
                  <a:lnTo>
                    <a:pt x="846" y="98"/>
                  </a:lnTo>
                  <a:lnTo>
                    <a:pt x="944" y="0"/>
                  </a:lnTo>
                  <a:lnTo>
                    <a:pt x="1041" y="0"/>
                  </a:lnTo>
                  <a:lnTo>
                    <a:pt x="1041" y="66"/>
                  </a:lnTo>
                  <a:lnTo>
                    <a:pt x="1139" y="66"/>
                  </a:lnTo>
                  <a:lnTo>
                    <a:pt x="1204" y="163"/>
                  </a:lnTo>
                  <a:lnTo>
                    <a:pt x="1366" y="163"/>
                  </a:lnTo>
                  <a:lnTo>
                    <a:pt x="1431" y="163"/>
                  </a:lnTo>
                  <a:lnTo>
                    <a:pt x="1561" y="66"/>
                  </a:lnTo>
                  <a:lnTo>
                    <a:pt x="1757" y="163"/>
                  </a:lnTo>
                  <a:lnTo>
                    <a:pt x="1887" y="163"/>
                  </a:lnTo>
                  <a:lnTo>
                    <a:pt x="2017" y="326"/>
                  </a:lnTo>
                  <a:lnTo>
                    <a:pt x="2147" y="326"/>
                  </a:lnTo>
                  <a:lnTo>
                    <a:pt x="2244" y="488"/>
                  </a:lnTo>
                  <a:lnTo>
                    <a:pt x="2407" y="488"/>
                  </a:lnTo>
                  <a:lnTo>
                    <a:pt x="2439" y="553"/>
                  </a:lnTo>
                  <a:lnTo>
                    <a:pt x="2342" y="683"/>
                  </a:lnTo>
                  <a:lnTo>
                    <a:pt x="2407" y="716"/>
                  </a:lnTo>
                  <a:lnTo>
                    <a:pt x="2407" y="813"/>
                  </a:lnTo>
                  <a:lnTo>
                    <a:pt x="2244" y="911"/>
                  </a:lnTo>
                  <a:lnTo>
                    <a:pt x="2147" y="1074"/>
                  </a:lnTo>
                  <a:lnTo>
                    <a:pt x="2082" y="1074"/>
                  </a:lnTo>
                  <a:lnTo>
                    <a:pt x="2049" y="1236"/>
                  </a:lnTo>
                  <a:lnTo>
                    <a:pt x="2179" y="1301"/>
                  </a:lnTo>
                  <a:lnTo>
                    <a:pt x="2179" y="1399"/>
                  </a:lnTo>
                  <a:lnTo>
                    <a:pt x="2049" y="1399"/>
                  </a:lnTo>
                  <a:lnTo>
                    <a:pt x="2017" y="1334"/>
                  </a:lnTo>
                  <a:lnTo>
                    <a:pt x="1952" y="1366"/>
                  </a:lnTo>
                  <a:lnTo>
                    <a:pt x="1887" y="1496"/>
                  </a:lnTo>
                  <a:lnTo>
                    <a:pt x="1757" y="1496"/>
                  </a:lnTo>
                  <a:lnTo>
                    <a:pt x="1789" y="1659"/>
                  </a:lnTo>
                  <a:lnTo>
                    <a:pt x="1724" y="1659"/>
                  </a:lnTo>
                  <a:lnTo>
                    <a:pt x="1594" y="1724"/>
                  </a:lnTo>
                  <a:lnTo>
                    <a:pt x="1464" y="1659"/>
                  </a:lnTo>
                  <a:lnTo>
                    <a:pt x="1269" y="1724"/>
                  </a:lnTo>
                  <a:lnTo>
                    <a:pt x="1171" y="1789"/>
                  </a:lnTo>
                  <a:lnTo>
                    <a:pt x="1106" y="1692"/>
                  </a:lnTo>
                  <a:lnTo>
                    <a:pt x="1106" y="1561"/>
                  </a:lnTo>
                  <a:lnTo>
                    <a:pt x="1074" y="1399"/>
                  </a:lnTo>
                  <a:lnTo>
                    <a:pt x="1009" y="1399"/>
                  </a:lnTo>
                  <a:lnTo>
                    <a:pt x="879" y="1301"/>
                  </a:lnTo>
                  <a:close/>
                </a:path>
              </a:pathLst>
            </a:custGeom>
            <a:solidFill>
              <a:schemeClr val="tx1">
                <a:lumMod val="75000"/>
                <a:alpha val="96090"/>
              </a:schemeClr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8" name="Google Shape;363;p18">
              <a:extLst>
                <a:ext uri="{FF2B5EF4-FFF2-40B4-BE49-F238E27FC236}">
                  <a16:creationId xmlns:a16="http://schemas.microsoft.com/office/drawing/2014/main" id="{13013991-EB98-7D70-06CD-37ED56070072}"/>
                </a:ext>
              </a:extLst>
            </p:cNvPr>
            <p:cNvSpPr/>
            <p:nvPr/>
          </p:nvSpPr>
          <p:spPr>
            <a:xfrm rot="21007474">
              <a:off x="6832219" y="2209422"/>
              <a:ext cx="560824" cy="432804"/>
            </a:xfrm>
            <a:custGeom>
              <a:avLst/>
              <a:gdLst/>
              <a:ahLst/>
              <a:cxnLst/>
              <a:rect l="l" t="t" r="r" b="b"/>
              <a:pathLst>
                <a:path w="4131" h="3188" extrusionOk="0">
                  <a:moveTo>
                    <a:pt x="0" y="1659"/>
                  </a:moveTo>
                  <a:lnTo>
                    <a:pt x="98" y="1594"/>
                  </a:lnTo>
                  <a:lnTo>
                    <a:pt x="293" y="1529"/>
                  </a:lnTo>
                  <a:lnTo>
                    <a:pt x="423" y="1594"/>
                  </a:lnTo>
                  <a:lnTo>
                    <a:pt x="553" y="1529"/>
                  </a:lnTo>
                  <a:lnTo>
                    <a:pt x="618" y="1529"/>
                  </a:lnTo>
                  <a:lnTo>
                    <a:pt x="586" y="1366"/>
                  </a:lnTo>
                  <a:lnTo>
                    <a:pt x="716" y="1366"/>
                  </a:lnTo>
                  <a:lnTo>
                    <a:pt x="781" y="1236"/>
                  </a:lnTo>
                  <a:lnTo>
                    <a:pt x="846" y="1204"/>
                  </a:lnTo>
                  <a:lnTo>
                    <a:pt x="878" y="1269"/>
                  </a:lnTo>
                  <a:lnTo>
                    <a:pt x="1008" y="1269"/>
                  </a:lnTo>
                  <a:lnTo>
                    <a:pt x="1008" y="1171"/>
                  </a:lnTo>
                  <a:lnTo>
                    <a:pt x="878" y="1106"/>
                  </a:lnTo>
                  <a:lnTo>
                    <a:pt x="911" y="944"/>
                  </a:lnTo>
                  <a:lnTo>
                    <a:pt x="976" y="944"/>
                  </a:lnTo>
                  <a:lnTo>
                    <a:pt x="1073" y="781"/>
                  </a:lnTo>
                  <a:lnTo>
                    <a:pt x="1236" y="683"/>
                  </a:lnTo>
                  <a:lnTo>
                    <a:pt x="1236" y="586"/>
                  </a:lnTo>
                  <a:lnTo>
                    <a:pt x="1171" y="553"/>
                  </a:lnTo>
                  <a:lnTo>
                    <a:pt x="1268" y="423"/>
                  </a:lnTo>
                  <a:lnTo>
                    <a:pt x="1431" y="326"/>
                  </a:lnTo>
                  <a:lnTo>
                    <a:pt x="1626" y="326"/>
                  </a:lnTo>
                  <a:lnTo>
                    <a:pt x="1659" y="196"/>
                  </a:lnTo>
                  <a:lnTo>
                    <a:pt x="1724" y="131"/>
                  </a:lnTo>
                  <a:lnTo>
                    <a:pt x="1789" y="33"/>
                  </a:lnTo>
                  <a:lnTo>
                    <a:pt x="1886" y="1"/>
                  </a:lnTo>
                  <a:lnTo>
                    <a:pt x="1984" y="66"/>
                  </a:lnTo>
                  <a:lnTo>
                    <a:pt x="2081" y="1"/>
                  </a:lnTo>
                  <a:lnTo>
                    <a:pt x="2179" y="163"/>
                  </a:lnTo>
                  <a:lnTo>
                    <a:pt x="2309" y="98"/>
                  </a:lnTo>
                  <a:lnTo>
                    <a:pt x="2407" y="131"/>
                  </a:lnTo>
                  <a:lnTo>
                    <a:pt x="2504" y="293"/>
                  </a:lnTo>
                  <a:lnTo>
                    <a:pt x="2634" y="196"/>
                  </a:lnTo>
                  <a:lnTo>
                    <a:pt x="2764" y="131"/>
                  </a:lnTo>
                  <a:lnTo>
                    <a:pt x="2829" y="228"/>
                  </a:lnTo>
                  <a:lnTo>
                    <a:pt x="2894" y="228"/>
                  </a:lnTo>
                  <a:lnTo>
                    <a:pt x="3122" y="293"/>
                  </a:lnTo>
                  <a:lnTo>
                    <a:pt x="3155" y="391"/>
                  </a:lnTo>
                  <a:lnTo>
                    <a:pt x="3122" y="521"/>
                  </a:lnTo>
                  <a:lnTo>
                    <a:pt x="3187" y="618"/>
                  </a:lnTo>
                  <a:lnTo>
                    <a:pt x="3187" y="781"/>
                  </a:lnTo>
                  <a:lnTo>
                    <a:pt x="3317" y="911"/>
                  </a:lnTo>
                  <a:lnTo>
                    <a:pt x="3382" y="1041"/>
                  </a:lnTo>
                  <a:lnTo>
                    <a:pt x="3480" y="1204"/>
                  </a:lnTo>
                  <a:lnTo>
                    <a:pt x="3610" y="1301"/>
                  </a:lnTo>
                  <a:lnTo>
                    <a:pt x="3642" y="1464"/>
                  </a:lnTo>
                  <a:lnTo>
                    <a:pt x="3805" y="1496"/>
                  </a:lnTo>
                  <a:lnTo>
                    <a:pt x="4000" y="1659"/>
                  </a:lnTo>
                  <a:lnTo>
                    <a:pt x="4000" y="1757"/>
                  </a:lnTo>
                  <a:lnTo>
                    <a:pt x="4130" y="1822"/>
                  </a:lnTo>
                  <a:lnTo>
                    <a:pt x="4065" y="1887"/>
                  </a:lnTo>
                  <a:lnTo>
                    <a:pt x="3968" y="2049"/>
                  </a:lnTo>
                  <a:lnTo>
                    <a:pt x="3707" y="2082"/>
                  </a:lnTo>
                  <a:lnTo>
                    <a:pt x="3610" y="1984"/>
                  </a:lnTo>
                  <a:lnTo>
                    <a:pt x="3577" y="2049"/>
                  </a:lnTo>
                  <a:lnTo>
                    <a:pt x="3577" y="2179"/>
                  </a:lnTo>
                  <a:lnTo>
                    <a:pt x="3675" y="2342"/>
                  </a:lnTo>
                  <a:lnTo>
                    <a:pt x="3675" y="2472"/>
                  </a:lnTo>
                  <a:lnTo>
                    <a:pt x="3772" y="2602"/>
                  </a:lnTo>
                  <a:lnTo>
                    <a:pt x="3772" y="2732"/>
                  </a:lnTo>
                  <a:lnTo>
                    <a:pt x="3772" y="2732"/>
                  </a:lnTo>
                  <a:lnTo>
                    <a:pt x="3545" y="2765"/>
                  </a:lnTo>
                  <a:lnTo>
                    <a:pt x="3415" y="2797"/>
                  </a:lnTo>
                  <a:lnTo>
                    <a:pt x="3317" y="2992"/>
                  </a:lnTo>
                  <a:lnTo>
                    <a:pt x="3317" y="3155"/>
                  </a:lnTo>
                  <a:lnTo>
                    <a:pt x="3220" y="3155"/>
                  </a:lnTo>
                  <a:lnTo>
                    <a:pt x="3122" y="3090"/>
                  </a:lnTo>
                  <a:lnTo>
                    <a:pt x="2992" y="3122"/>
                  </a:lnTo>
                  <a:lnTo>
                    <a:pt x="2894" y="3090"/>
                  </a:lnTo>
                  <a:lnTo>
                    <a:pt x="2797" y="3090"/>
                  </a:lnTo>
                  <a:lnTo>
                    <a:pt x="2699" y="3187"/>
                  </a:lnTo>
                  <a:lnTo>
                    <a:pt x="2634" y="3155"/>
                  </a:lnTo>
                  <a:lnTo>
                    <a:pt x="2602" y="3057"/>
                  </a:lnTo>
                  <a:lnTo>
                    <a:pt x="2472" y="3057"/>
                  </a:lnTo>
                  <a:lnTo>
                    <a:pt x="2309" y="3155"/>
                  </a:lnTo>
                  <a:lnTo>
                    <a:pt x="2244" y="3122"/>
                  </a:lnTo>
                  <a:lnTo>
                    <a:pt x="2114" y="3090"/>
                  </a:lnTo>
                  <a:lnTo>
                    <a:pt x="2049" y="3122"/>
                  </a:lnTo>
                  <a:lnTo>
                    <a:pt x="1984" y="3155"/>
                  </a:lnTo>
                  <a:lnTo>
                    <a:pt x="1919" y="3057"/>
                  </a:lnTo>
                  <a:lnTo>
                    <a:pt x="1756" y="3122"/>
                  </a:lnTo>
                  <a:lnTo>
                    <a:pt x="1724" y="3090"/>
                  </a:lnTo>
                  <a:lnTo>
                    <a:pt x="1594" y="3025"/>
                  </a:lnTo>
                  <a:lnTo>
                    <a:pt x="1333" y="2960"/>
                  </a:lnTo>
                  <a:lnTo>
                    <a:pt x="1203" y="2895"/>
                  </a:lnTo>
                  <a:lnTo>
                    <a:pt x="1138" y="2895"/>
                  </a:lnTo>
                  <a:lnTo>
                    <a:pt x="1041" y="2992"/>
                  </a:lnTo>
                  <a:lnTo>
                    <a:pt x="878" y="2992"/>
                  </a:lnTo>
                  <a:lnTo>
                    <a:pt x="520" y="3057"/>
                  </a:lnTo>
                  <a:lnTo>
                    <a:pt x="455" y="3090"/>
                  </a:lnTo>
                  <a:lnTo>
                    <a:pt x="293" y="2992"/>
                  </a:lnTo>
                  <a:lnTo>
                    <a:pt x="195" y="3025"/>
                  </a:lnTo>
                  <a:lnTo>
                    <a:pt x="228" y="2960"/>
                  </a:lnTo>
                  <a:lnTo>
                    <a:pt x="130" y="2797"/>
                  </a:lnTo>
                  <a:lnTo>
                    <a:pt x="65" y="2667"/>
                  </a:lnTo>
                  <a:lnTo>
                    <a:pt x="163" y="2537"/>
                  </a:lnTo>
                  <a:lnTo>
                    <a:pt x="260" y="2505"/>
                  </a:lnTo>
                  <a:lnTo>
                    <a:pt x="260" y="2212"/>
                  </a:lnTo>
                  <a:lnTo>
                    <a:pt x="195" y="2147"/>
                  </a:lnTo>
                  <a:lnTo>
                    <a:pt x="163" y="2017"/>
                  </a:lnTo>
                  <a:lnTo>
                    <a:pt x="98" y="1919"/>
                  </a:lnTo>
                  <a:lnTo>
                    <a:pt x="33" y="1692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9" name="Google Shape;364;p18">
              <a:extLst>
                <a:ext uri="{FF2B5EF4-FFF2-40B4-BE49-F238E27FC236}">
                  <a16:creationId xmlns:a16="http://schemas.microsoft.com/office/drawing/2014/main" id="{E8AAB988-0FA4-6824-728E-074087B1767F}"/>
                </a:ext>
              </a:extLst>
            </p:cNvPr>
            <p:cNvSpPr/>
            <p:nvPr/>
          </p:nvSpPr>
          <p:spPr>
            <a:xfrm rot="21007474">
              <a:off x="6870071" y="2507496"/>
              <a:ext cx="1099382" cy="688843"/>
            </a:xfrm>
            <a:custGeom>
              <a:avLst/>
              <a:gdLst/>
              <a:ahLst/>
              <a:cxnLst/>
              <a:rect l="l" t="t" r="r" b="b"/>
              <a:pathLst>
                <a:path w="8098" h="5074" extrusionOk="0">
                  <a:moveTo>
                    <a:pt x="488" y="488"/>
                  </a:moveTo>
                  <a:lnTo>
                    <a:pt x="586" y="455"/>
                  </a:lnTo>
                  <a:lnTo>
                    <a:pt x="748" y="553"/>
                  </a:lnTo>
                  <a:lnTo>
                    <a:pt x="813" y="520"/>
                  </a:lnTo>
                  <a:lnTo>
                    <a:pt x="1171" y="455"/>
                  </a:lnTo>
                  <a:lnTo>
                    <a:pt x="1334" y="455"/>
                  </a:lnTo>
                  <a:lnTo>
                    <a:pt x="1431" y="358"/>
                  </a:lnTo>
                  <a:lnTo>
                    <a:pt x="1496" y="358"/>
                  </a:lnTo>
                  <a:lnTo>
                    <a:pt x="1626" y="423"/>
                  </a:lnTo>
                  <a:lnTo>
                    <a:pt x="1887" y="488"/>
                  </a:lnTo>
                  <a:lnTo>
                    <a:pt x="2017" y="553"/>
                  </a:lnTo>
                  <a:lnTo>
                    <a:pt x="2049" y="585"/>
                  </a:lnTo>
                  <a:lnTo>
                    <a:pt x="2212" y="520"/>
                  </a:lnTo>
                  <a:lnTo>
                    <a:pt x="2277" y="618"/>
                  </a:lnTo>
                  <a:lnTo>
                    <a:pt x="2342" y="585"/>
                  </a:lnTo>
                  <a:lnTo>
                    <a:pt x="2407" y="553"/>
                  </a:lnTo>
                  <a:lnTo>
                    <a:pt x="2537" y="585"/>
                  </a:lnTo>
                  <a:lnTo>
                    <a:pt x="2602" y="618"/>
                  </a:lnTo>
                  <a:lnTo>
                    <a:pt x="2765" y="520"/>
                  </a:lnTo>
                  <a:lnTo>
                    <a:pt x="2895" y="520"/>
                  </a:lnTo>
                  <a:lnTo>
                    <a:pt x="2927" y="618"/>
                  </a:lnTo>
                  <a:lnTo>
                    <a:pt x="2992" y="650"/>
                  </a:lnTo>
                  <a:lnTo>
                    <a:pt x="3090" y="553"/>
                  </a:lnTo>
                  <a:lnTo>
                    <a:pt x="3187" y="553"/>
                  </a:lnTo>
                  <a:lnTo>
                    <a:pt x="3285" y="585"/>
                  </a:lnTo>
                  <a:lnTo>
                    <a:pt x="3415" y="553"/>
                  </a:lnTo>
                  <a:lnTo>
                    <a:pt x="3513" y="618"/>
                  </a:lnTo>
                  <a:lnTo>
                    <a:pt x="3610" y="618"/>
                  </a:lnTo>
                  <a:lnTo>
                    <a:pt x="3610" y="455"/>
                  </a:lnTo>
                  <a:lnTo>
                    <a:pt x="3708" y="260"/>
                  </a:lnTo>
                  <a:lnTo>
                    <a:pt x="3838" y="228"/>
                  </a:lnTo>
                  <a:lnTo>
                    <a:pt x="4065" y="195"/>
                  </a:lnTo>
                  <a:lnTo>
                    <a:pt x="4131" y="195"/>
                  </a:lnTo>
                  <a:lnTo>
                    <a:pt x="4261" y="195"/>
                  </a:lnTo>
                  <a:lnTo>
                    <a:pt x="4261" y="65"/>
                  </a:lnTo>
                  <a:lnTo>
                    <a:pt x="4326" y="0"/>
                  </a:lnTo>
                  <a:lnTo>
                    <a:pt x="4553" y="98"/>
                  </a:lnTo>
                  <a:lnTo>
                    <a:pt x="4813" y="98"/>
                  </a:lnTo>
                  <a:lnTo>
                    <a:pt x="4943" y="33"/>
                  </a:lnTo>
                  <a:lnTo>
                    <a:pt x="5041" y="33"/>
                  </a:lnTo>
                  <a:lnTo>
                    <a:pt x="5139" y="260"/>
                  </a:lnTo>
                  <a:lnTo>
                    <a:pt x="5236" y="358"/>
                  </a:lnTo>
                  <a:lnTo>
                    <a:pt x="5171" y="455"/>
                  </a:lnTo>
                  <a:lnTo>
                    <a:pt x="5301" y="650"/>
                  </a:lnTo>
                  <a:lnTo>
                    <a:pt x="5594" y="585"/>
                  </a:lnTo>
                  <a:lnTo>
                    <a:pt x="5691" y="683"/>
                  </a:lnTo>
                  <a:lnTo>
                    <a:pt x="5691" y="781"/>
                  </a:lnTo>
                  <a:lnTo>
                    <a:pt x="5789" y="813"/>
                  </a:lnTo>
                  <a:lnTo>
                    <a:pt x="5789" y="943"/>
                  </a:lnTo>
                  <a:lnTo>
                    <a:pt x="5854" y="1106"/>
                  </a:lnTo>
                  <a:lnTo>
                    <a:pt x="6082" y="1301"/>
                  </a:lnTo>
                  <a:lnTo>
                    <a:pt x="6147" y="1203"/>
                  </a:lnTo>
                  <a:lnTo>
                    <a:pt x="6309" y="1268"/>
                  </a:lnTo>
                  <a:lnTo>
                    <a:pt x="6407" y="1268"/>
                  </a:lnTo>
                  <a:lnTo>
                    <a:pt x="6504" y="1268"/>
                  </a:lnTo>
                  <a:lnTo>
                    <a:pt x="6667" y="1138"/>
                  </a:lnTo>
                  <a:lnTo>
                    <a:pt x="6765" y="1138"/>
                  </a:lnTo>
                  <a:lnTo>
                    <a:pt x="6862" y="1366"/>
                  </a:lnTo>
                  <a:lnTo>
                    <a:pt x="7025" y="1463"/>
                  </a:lnTo>
                  <a:lnTo>
                    <a:pt x="7057" y="1561"/>
                  </a:lnTo>
                  <a:lnTo>
                    <a:pt x="7122" y="1496"/>
                  </a:lnTo>
                  <a:lnTo>
                    <a:pt x="7317" y="1529"/>
                  </a:lnTo>
                  <a:lnTo>
                    <a:pt x="7448" y="1529"/>
                  </a:lnTo>
                  <a:lnTo>
                    <a:pt x="7545" y="1594"/>
                  </a:lnTo>
                  <a:lnTo>
                    <a:pt x="7643" y="1594"/>
                  </a:lnTo>
                  <a:lnTo>
                    <a:pt x="7773" y="1659"/>
                  </a:lnTo>
                  <a:lnTo>
                    <a:pt x="7935" y="1691"/>
                  </a:lnTo>
                  <a:lnTo>
                    <a:pt x="8000" y="1626"/>
                  </a:lnTo>
                  <a:lnTo>
                    <a:pt x="8033" y="1724"/>
                  </a:lnTo>
                  <a:lnTo>
                    <a:pt x="8098" y="1756"/>
                  </a:lnTo>
                  <a:lnTo>
                    <a:pt x="8098" y="1886"/>
                  </a:lnTo>
                  <a:lnTo>
                    <a:pt x="8033" y="2016"/>
                  </a:lnTo>
                  <a:lnTo>
                    <a:pt x="7935" y="2016"/>
                  </a:lnTo>
                  <a:lnTo>
                    <a:pt x="7903" y="2244"/>
                  </a:lnTo>
                  <a:lnTo>
                    <a:pt x="8033" y="2342"/>
                  </a:lnTo>
                  <a:lnTo>
                    <a:pt x="8065" y="2472"/>
                  </a:lnTo>
                  <a:lnTo>
                    <a:pt x="8000" y="2667"/>
                  </a:lnTo>
                  <a:lnTo>
                    <a:pt x="8000" y="2797"/>
                  </a:lnTo>
                  <a:lnTo>
                    <a:pt x="7935" y="2862"/>
                  </a:lnTo>
                  <a:lnTo>
                    <a:pt x="7675" y="2862"/>
                  </a:lnTo>
                  <a:lnTo>
                    <a:pt x="7578" y="3057"/>
                  </a:lnTo>
                  <a:lnTo>
                    <a:pt x="7513" y="3057"/>
                  </a:lnTo>
                  <a:lnTo>
                    <a:pt x="7480" y="3285"/>
                  </a:lnTo>
                  <a:lnTo>
                    <a:pt x="7382" y="3317"/>
                  </a:lnTo>
                  <a:lnTo>
                    <a:pt x="7382" y="3285"/>
                  </a:lnTo>
                  <a:lnTo>
                    <a:pt x="7317" y="3285"/>
                  </a:lnTo>
                  <a:lnTo>
                    <a:pt x="7220" y="3317"/>
                  </a:lnTo>
                  <a:lnTo>
                    <a:pt x="7090" y="3317"/>
                  </a:lnTo>
                  <a:lnTo>
                    <a:pt x="7025" y="3350"/>
                  </a:lnTo>
                  <a:lnTo>
                    <a:pt x="6992" y="3447"/>
                  </a:lnTo>
                  <a:lnTo>
                    <a:pt x="6862" y="3447"/>
                  </a:lnTo>
                  <a:lnTo>
                    <a:pt x="6830" y="3545"/>
                  </a:lnTo>
                  <a:lnTo>
                    <a:pt x="6732" y="3642"/>
                  </a:lnTo>
                  <a:lnTo>
                    <a:pt x="6667" y="3642"/>
                  </a:lnTo>
                  <a:lnTo>
                    <a:pt x="6569" y="3642"/>
                  </a:lnTo>
                  <a:lnTo>
                    <a:pt x="6504" y="3707"/>
                  </a:lnTo>
                  <a:lnTo>
                    <a:pt x="6374" y="3675"/>
                  </a:lnTo>
                  <a:lnTo>
                    <a:pt x="6277" y="3740"/>
                  </a:lnTo>
                  <a:lnTo>
                    <a:pt x="6212" y="3740"/>
                  </a:lnTo>
                  <a:lnTo>
                    <a:pt x="6147" y="3610"/>
                  </a:lnTo>
                  <a:lnTo>
                    <a:pt x="6082" y="3610"/>
                  </a:lnTo>
                  <a:lnTo>
                    <a:pt x="6114" y="3675"/>
                  </a:lnTo>
                  <a:lnTo>
                    <a:pt x="6179" y="3740"/>
                  </a:lnTo>
                  <a:lnTo>
                    <a:pt x="6147" y="3805"/>
                  </a:lnTo>
                  <a:lnTo>
                    <a:pt x="6049" y="3967"/>
                  </a:lnTo>
                  <a:lnTo>
                    <a:pt x="5984" y="4000"/>
                  </a:lnTo>
                  <a:lnTo>
                    <a:pt x="5984" y="3967"/>
                  </a:lnTo>
                  <a:lnTo>
                    <a:pt x="6017" y="3935"/>
                  </a:lnTo>
                  <a:lnTo>
                    <a:pt x="6114" y="3805"/>
                  </a:lnTo>
                  <a:lnTo>
                    <a:pt x="6082" y="3772"/>
                  </a:lnTo>
                  <a:lnTo>
                    <a:pt x="6049" y="3740"/>
                  </a:lnTo>
                  <a:lnTo>
                    <a:pt x="6017" y="3805"/>
                  </a:lnTo>
                  <a:lnTo>
                    <a:pt x="5887" y="3967"/>
                  </a:lnTo>
                  <a:lnTo>
                    <a:pt x="5789" y="3967"/>
                  </a:lnTo>
                  <a:lnTo>
                    <a:pt x="5756" y="4033"/>
                  </a:lnTo>
                  <a:lnTo>
                    <a:pt x="5659" y="4033"/>
                  </a:lnTo>
                  <a:lnTo>
                    <a:pt x="5594" y="3967"/>
                  </a:lnTo>
                  <a:lnTo>
                    <a:pt x="5529" y="4033"/>
                  </a:lnTo>
                  <a:lnTo>
                    <a:pt x="5431" y="4000"/>
                  </a:lnTo>
                  <a:lnTo>
                    <a:pt x="5399" y="4065"/>
                  </a:lnTo>
                  <a:lnTo>
                    <a:pt x="5464" y="4098"/>
                  </a:lnTo>
                  <a:lnTo>
                    <a:pt x="5626" y="4098"/>
                  </a:lnTo>
                  <a:lnTo>
                    <a:pt x="5691" y="4163"/>
                  </a:lnTo>
                  <a:lnTo>
                    <a:pt x="5756" y="4195"/>
                  </a:lnTo>
                  <a:lnTo>
                    <a:pt x="5789" y="4163"/>
                  </a:lnTo>
                  <a:lnTo>
                    <a:pt x="5854" y="4228"/>
                  </a:lnTo>
                  <a:lnTo>
                    <a:pt x="5789" y="4293"/>
                  </a:lnTo>
                  <a:lnTo>
                    <a:pt x="5789" y="4325"/>
                  </a:lnTo>
                  <a:lnTo>
                    <a:pt x="5854" y="4293"/>
                  </a:lnTo>
                  <a:lnTo>
                    <a:pt x="5887" y="4293"/>
                  </a:lnTo>
                  <a:lnTo>
                    <a:pt x="5854" y="4358"/>
                  </a:lnTo>
                  <a:lnTo>
                    <a:pt x="5919" y="4325"/>
                  </a:lnTo>
                  <a:lnTo>
                    <a:pt x="5984" y="4358"/>
                  </a:lnTo>
                  <a:lnTo>
                    <a:pt x="6017" y="4455"/>
                  </a:lnTo>
                  <a:lnTo>
                    <a:pt x="6049" y="4520"/>
                  </a:lnTo>
                  <a:lnTo>
                    <a:pt x="6179" y="4553"/>
                  </a:lnTo>
                  <a:lnTo>
                    <a:pt x="6212" y="4520"/>
                  </a:lnTo>
                  <a:lnTo>
                    <a:pt x="6049" y="4358"/>
                  </a:lnTo>
                  <a:lnTo>
                    <a:pt x="5887" y="4163"/>
                  </a:lnTo>
                  <a:lnTo>
                    <a:pt x="5822" y="4033"/>
                  </a:lnTo>
                  <a:lnTo>
                    <a:pt x="5887" y="4000"/>
                  </a:lnTo>
                  <a:lnTo>
                    <a:pt x="5952" y="4130"/>
                  </a:lnTo>
                  <a:lnTo>
                    <a:pt x="5984" y="4260"/>
                  </a:lnTo>
                  <a:lnTo>
                    <a:pt x="6212" y="4520"/>
                  </a:lnTo>
                  <a:lnTo>
                    <a:pt x="6277" y="4520"/>
                  </a:lnTo>
                  <a:lnTo>
                    <a:pt x="6374" y="4455"/>
                  </a:lnTo>
                  <a:lnTo>
                    <a:pt x="6407" y="4455"/>
                  </a:lnTo>
                  <a:lnTo>
                    <a:pt x="6504" y="4488"/>
                  </a:lnTo>
                  <a:lnTo>
                    <a:pt x="6537" y="4390"/>
                  </a:lnTo>
                  <a:lnTo>
                    <a:pt x="6700" y="4390"/>
                  </a:lnTo>
                  <a:lnTo>
                    <a:pt x="6830" y="4390"/>
                  </a:lnTo>
                  <a:lnTo>
                    <a:pt x="6797" y="4455"/>
                  </a:lnTo>
                  <a:lnTo>
                    <a:pt x="6765" y="4488"/>
                  </a:lnTo>
                  <a:lnTo>
                    <a:pt x="6797" y="4585"/>
                  </a:lnTo>
                  <a:lnTo>
                    <a:pt x="6732" y="4650"/>
                  </a:lnTo>
                  <a:lnTo>
                    <a:pt x="6569" y="4683"/>
                  </a:lnTo>
                  <a:lnTo>
                    <a:pt x="6374" y="4618"/>
                  </a:lnTo>
                  <a:lnTo>
                    <a:pt x="6244" y="4683"/>
                  </a:lnTo>
                  <a:lnTo>
                    <a:pt x="6179" y="4813"/>
                  </a:lnTo>
                  <a:lnTo>
                    <a:pt x="6017" y="4813"/>
                  </a:lnTo>
                  <a:lnTo>
                    <a:pt x="5789" y="4976"/>
                  </a:lnTo>
                  <a:lnTo>
                    <a:pt x="5626" y="5073"/>
                  </a:lnTo>
                  <a:lnTo>
                    <a:pt x="5431" y="5041"/>
                  </a:lnTo>
                  <a:lnTo>
                    <a:pt x="5366" y="4976"/>
                  </a:lnTo>
                  <a:lnTo>
                    <a:pt x="5366" y="4943"/>
                  </a:lnTo>
                  <a:lnTo>
                    <a:pt x="5431" y="4780"/>
                  </a:lnTo>
                  <a:lnTo>
                    <a:pt x="5431" y="4715"/>
                  </a:lnTo>
                  <a:lnTo>
                    <a:pt x="5269" y="4585"/>
                  </a:lnTo>
                  <a:lnTo>
                    <a:pt x="5204" y="4585"/>
                  </a:lnTo>
                  <a:lnTo>
                    <a:pt x="5106" y="4520"/>
                  </a:lnTo>
                  <a:lnTo>
                    <a:pt x="5041" y="4585"/>
                  </a:lnTo>
                  <a:lnTo>
                    <a:pt x="4943" y="4553"/>
                  </a:lnTo>
                  <a:lnTo>
                    <a:pt x="5074" y="4390"/>
                  </a:lnTo>
                  <a:lnTo>
                    <a:pt x="5236" y="4293"/>
                  </a:lnTo>
                  <a:lnTo>
                    <a:pt x="5366" y="4260"/>
                  </a:lnTo>
                  <a:lnTo>
                    <a:pt x="5431" y="4228"/>
                  </a:lnTo>
                  <a:lnTo>
                    <a:pt x="5366" y="4163"/>
                  </a:lnTo>
                  <a:lnTo>
                    <a:pt x="5334" y="4065"/>
                  </a:lnTo>
                  <a:lnTo>
                    <a:pt x="5301" y="4033"/>
                  </a:lnTo>
                  <a:lnTo>
                    <a:pt x="5269" y="4098"/>
                  </a:lnTo>
                  <a:lnTo>
                    <a:pt x="5171" y="4065"/>
                  </a:lnTo>
                  <a:lnTo>
                    <a:pt x="5074" y="4000"/>
                  </a:lnTo>
                  <a:lnTo>
                    <a:pt x="4943" y="4033"/>
                  </a:lnTo>
                  <a:lnTo>
                    <a:pt x="4846" y="4098"/>
                  </a:lnTo>
                  <a:lnTo>
                    <a:pt x="4748" y="4033"/>
                  </a:lnTo>
                  <a:lnTo>
                    <a:pt x="4683" y="4033"/>
                  </a:lnTo>
                  <a:lnTo>
                    <a:pt x="4618" y="3967"/>
                  </a:lnTo>
                  <a:lnTo>
                    <a:pt x="4683" y="3935"/>
                  </a:lnTo>
                  <a:lnTo>
                    <a:pt x="4683" y="3902"/>
                  </a:lnTo>
                  <a:lnTo>
                    <a:pt x="4553" y="3837"/>
                  </a:lnTo>
                  <a:lnTo>
                    <a:pt x="4358" y="3837"/>
                  </a:lnTo>
                  <a:lnTo>
                    <a:pt x="4326" y="3772"/>
                  </a:lnTo>
                  <a:lnTo>
                    <a:pt x="4423" y="3772"/>
                  </a:lnTo>
                  <a:lnTo>
                    <a:pt x="4618" y="3772"/>
                  </a:lnTo>
                  <a:lnTo>
                    <a:pt x="4683" y="3772"/>
                  </a:lnTo>
                  <a:lnTo>
                    <a:pt x="4748" y="3740"/>
                  </a:lnTo>
                  <a:lnTo>
                    <a:pt x="4878" y="3675"/>
                  </a:lnTo>
                  <a:lnTo>
                    <a:pt x="4716" y="3740"/>
                  </a:lnTo>
                  <a:lnTo>
                    <a:pt x="4651" y="3707"/>
                  </a:lnTo>
                  <a:lnTo>
                    <a:pt x="4586" y="3642"/>
                  </a:lnTo>
                  <a:lnTo>
                    <a:pt x="4553" y="3610"/>
                  </a:lnTo>
                  <a:lnTo>
                    <a:pt x="4488" y="3675"/>
                  </a:lnTo>
                  <a:lnTo>
                    <a:pt x="4456" y="3740"/>
                  </a:lnTo>
                  <a:lnTo>
                    <a:pt x="4358" y="3740"/>
                  </a:lnTo>
                  <a:lnTo>
                    <a:pt x="4391" y="3707"/>
                  </a:lnTo>
                  <a:lnTo>
                    <a:pt x="4326" y="3642"/>
                  </a:lnTo>
                  <a:lnTo>
                    <a:pt x="4228" y="3772"/>
                  </a:lnTo>
                  <a:lnTo>
                    <a:pt x="4098" y="3772"/>
                  </a:lnTo>
                  <a:lnTo>
                    <a:pt x="4033" y="3837"/>
                  </a:lnTo>
                  <a:lnTo>
                    <a:pt x="4033" y="3967"/>
                  </a:lnTo>
                  <a:lnTo>
                    <a:pt x="3935" y="4098"/>
                  </a:lnTo>
                  <a:lnTo>
                    <a:pt x="3870" y="4098"/>
                  </a:lnTo>
                  <a:lnTo>
                    <a:pt x="3903" y="4163"/>
                  </a:lnTo>
                  <a:lnTo>
                    <a:pt x="3740" y="4358"/>
                  </a:lnTo>
                  <a:lnTo>
                    <a:pt x="3675" y="4358"/>
                  </a:lnTo>
                  <a:lnTo>
                    <a:pt x="3610" y="4325"/>
                  </a:lnTo>
                  <a:lnTo>
                    <a:pt x="3610" y="4390"/>
                  </a:lnTo>
                  <a:lnTo>
                    <a:pt x="3610" y="4455"/>
                  </a:lnTo>
                  <a:lnTo>
                    <a:pt x="3643" y="4488"/>
                  </a:lnTo>
                  <a:lnTo>
                    <a:pt x="3643" y="4585"/>
                  </a:lnTo>
                  <a:lnTo>
                    <a:pt x="3643" y="4585"/>
                  </a:lnTo>
                  <a:lnTo>
                    <a:pt x="3545" y="4520"/>
                  </a:lnTo>
                  <a:lnTo>
                    <a:pt x="3415" y="4520"/>
                  </a:lnTo>
                  <a:lnTo>
                    <a:pt x="3318" y="4585"/>
                  </a:lnTo>
                  <a:lnTo>
                    <a:pt x="3155" y="4585"/>
                  </a:lnTo>
                  <a:lnTo>
                    <a:pt x="2992" y="4553"/>
                  </a:lnTo>
                  <a:lnTo>
                    <a:pt x="2927" y="4423"/>
                  </a:lnTo>
                  <a:lnTo>
                    <a:pt x="2992" y="4358"/>
                  </a:lnTo>
                  <a:lnTo>
                    <a:pt x="3090" y="4390"/>
                  </a:lnTo>
                  <a:lnTo>
                    <a:pt x="3090" y="4293"/>
                  </a:lnTo>
                  <a:lnTo>
                    <a:pt x="3187" y="4130"/>
                  </a:lnTo>
                  <a:lnTo>
                    <a:pt x="3220" y="4130"/>
                  </a:lnTo>
                  <a:lnTo>
                    <a:pt x="3220" y="4033"/>
                  </a:lnTo>
                  <a:lnTo>
                    <a:pt x="3220" y="3837"/>
                  </a:lnTo>
                  <a:lnTo>
                    <a:pt x="3318" y="3837"/>
                  </a:lnTo>
                  <a:lnTo>
                    <a:pt x="3448" y="3805"/>
                  </a:lnTo>
                  <a:lnTo>
                    <a:pt x="3545" y="3870"/>
                  </a:lnTo>
                  <a:lnTo>
                    <a:pt x="3675" y="3870"/>
                  </a:lnTo>
                  <a:lnTo>
                    <a:pt x="3708" y="3805"/>
                  </a:lnTo>
                  <a:lnTo>
                    <a:pt x="3643" y="3707"/>
                  </a:lnTo>
                  <a:lnTo>
                    <a:pt x="3675" y="3642"/>
                  </a:lnTo>
                  <a:lnTo>
                    <a:pt x="3643" y="3545"/>
                  </a:lnTo>
                  <a:lnTo>
                    <a:pt x="3513" y="3480"/>
                  </a:lnTo>
                  <a:lnTo>
                    <a:pt x="3383" y="3350"/>
                  </a:lnTo>
                  <a:lnTo>
                    <a:pt x="3350" y="3285"/>
                  </a:lnTo>
                  <a:lnTo>
                    <a:pt x="3252" y="3252"/>
                  </a:lnTo>
                  <a:lnTo>
                    <a:pt x="3252" y="3122"/>
                  </a:lnTo>
                  <a:lnTo>
                    <a:pt x="3220" y="2959"/>
                  </a:lnTo>
                  <a:lnTo>
                    <a:pt x="3122" y="2894"/>
                  </a:lnTo>
                  <a:lnTo>
                    <a:pt x="2960" y="2732"/>
                  </a:lnTo>
                  <a:lnTo>
                    <a:pt x="2895" y="2732"/>
                  </a:lnTo>
                  <a:lnTo>
                    <a:pt x="2895" y="2797"/>
                  </a:lnTo>
                  <a:lnTo>
                    <a:pt x="2732" y="2764"/>
                  </a:lnTo>
                  <a:lnTo>
                    <a:pt x="2570" y="2634"/>
                  </a:lnTo>
                  <a:lnTo>
                    <a:pt x="2439" y="2634"/>
                  </a:lnTo>
                  <a:lnTo>
                    <a:pt x="2374" y="2537"/>
                  </a:lnTo>
                  <a:lnTo>
                    <a:pt x="2342" y="2569"/>
                  </a:lnTo>
                  <a:lnTo>
                    <a:pt x="2244" y="2569"/>
                  </a:lnTo>
                  <a:lnTo>
                    <a:pt x="2212" y="2602"/>
                  </a:lnTo>
                  <a:lnTo>
                    <a:pt x="2114" y="2569"/>
                  </a:lnTo>
                  <a:lnTo>
                    <a:pt x="2082" y="2602"/>
                  </a:lnTo>
                  <a:lnTo>
                    <a:pt x="2017" y="2569"/>
                  </a:lnTo>
                  <a:lnTo>
                    <a:pt x="2017" y="2699"/>
                  </a:lnTo>
                  <a:lnTo>
                    <a:pt x="2017" y="2732"/>
                  </a:lnTo>
                  <a:lnTo>
                    <a:pt x="2017" y="2862"/>
                  </a:lnTo>
                  <a:lnTo>
                    <a:pt x="1919" y="2894"/>
                  </a:lnTo>
                  <a:lnTo>
                    <a:pt x="1789" y="2959"/>
                  </a:lnTo>
                  <a:lnTo>
                    <a:pt x="1464" y="3024"/>
                  </a:lnTo>
                  <a:lnTo>
                    <a:pt x="1399" y="3122"/>
                  </a:lnTo>
                  <a:lnTo>
                    <a:pt x="1269" y="3122"/>
                  </a:lnTo>
                  <a:lnTo>
                    <a:pt x="1139" y="3154"/>
                  </a:lnTo>
                  <a:lnTo>
                    <a:pt x="1009" y="3122"/>
                  </a:lnTo>
                  <a:lnTo>
                    <a:pt x="976" y="3024"/>
                  </a:lnTo>
                  <a:lnTo>
                    <a:pt x="846" y="2992"/>
                  </a:lnTo>
                  <a:lnTo>
                    <a:pt x="716" y="2959"/>
                  </a:lnTo>
                  <a:lnTo>
                    <a:pt x="521" y="2862"/>
                  </a:lnTo>
                  <a:lnTo>
                    <a:pt x="423" y="2862"/>
                  </a:lnTo>
                  <a:lnTo>
                    <a:pt x="358" y="2927"/>
                  </a:lnTo>
                  <a:lnTo>
                    <a:pt x="261" y="2927"/>
                  </a:lnTo>
                  <a:lnTo>
                    <a:pt x="228" y="2862"/>
                  </a:lnTo>
                  <a:lnTo>
                    <a:pt x="98" y="2764"/>
                  </a:lnTo>
                  <a:lnTo>
                    <a:pt x="1" y="2667"/>
                  </a:lnTo>
                  <a:lnTo>
                    <a:pt x="1" y="2634"/>
                  </a:lnTo>
                  <a:lnTo>
                    <a:pt x="33" y="2472"/>
                  </a:lnTo>
                  <a:lnTo>
                    <a:pt x="131" y="2244"/>
                  </a:lnTo>
                  <a:lnTo>
                    <a:pt x="228" y="2276"/>
                  </a:lnTo>
                  <a:lnTo>
                    <a:pt x="228" y="2114"/>
                  </a:lnTo>
                  <a:lnTo>
                    <a:pt x="228" y="1984"/>
                  </a:lnTo>
                  <a:lnTo>
                    <a:pt x="521" y="1659"/>
                  </a:lnTo>
                  <a:lnTo>
                    <a:pt x="553" y="1496"/>
                  </a:lnTo>
                  <a:lnTo>
                    <a:pt x="651" y="1431"/>
                  </a:lnTo>
                  <a:lnTo>
                    <a:pt x="716" y="1398"/>
                  </a:lnTo>
                  <a:lnTo>
                    <a:pt x="748" y="1268"/>
                  </a:lnTo>
                  <a:lnTo>
                    <a:pt x="716" y="1203"/>
                  </a:lnTo>
                  <a:lnTo>
                    <a:pt x="683" y="1138"/>
                  </a:lnTo>
                  <a:lnTo>
                    <a:pt x="748" y="1073"/>
                  </a:lnTo>
                  <a:lnTo>
                    <a:pt x="618" y="1008"/>
                  </a:lnTo>
                  <a:lnTo>
                    <a:pt x="553" y="846"/>
                  </a:lnTo>
                  <a:lnTo>
                    <a:pt x="488" y="781"/>
                  </a:lnTo>
                  <a:lnTo>
                    <a:pt x="488" y="553"/>
                  </a:lnTo>
                  <a:close/>
                </a:path>
              </a:pathLst>
            </a:custGeom>
            <a:solidFill>
              <a:srgbClr val="00B0F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0" name="Google Shape;365;p18">
              <a:extLst>
                <a:ext uri="{FF2B5EF4-FFF2-40B4-BE49-F238E27FC236}">
                  <a16:creationId xmlns:a16="http://schemas.microsoft.com/office/drawing/2014/main" id="{FB00C5DB-9CF6-1268-44D3-1D3FD91C934A}"/>
                </a:ext>
              </a:extLst>
            </p:cNvPr>
            <p:cNvSpPr/>
            <p:nvPr/>
          </p:nvSpPr>
          <p:spPr>
            <a:xfrm rot="21007474">
              <a:off x="7168106" y="2877529"/>
              <a:ext cx="229706" cy="256178"/>
            </a:xfrm>
            <a:custGeom>
              <a:avLst/>
              <a:gdLst/>
              <a:ahLst/>
              <a:cxnLst/>
              <a:rect l="l" t="t" r="r" b="b"/>
              <a:pathLst>
                <a:path w="1692" h="1887" extrusionOk="0">
                  <a:moveTo>
                    <a:pt x="1" y="326"/>
                  </a:moveTo>
                  <a:lnTo>
                    <a:pt x="1" y="196"/>
                  </a:lnTo>
                  <a:lnTo>
                    <a:pt x="1" y="163"/>
                  </a:lnTo>
                  <a:lnTo>
                    <a:pt x="1" y="33"/>
                  </a:lnTo>
                  <a:lnTo>
                    <a:pt x="66" y="66"/>
                  </a:lnTo>
                  <a:lnTo>
                    <a:pt x="98" y="33"/>
                  </a:lnTo>
                  <a:lnTo>
                    <a:pt x="196" y="66"/>
                  </a:lnTo>
                  <a:lnTo>
                    <a:pt x="228" y="33"/>
                  </a:lnTo>
                  <a:lnTo>
                    <a:pt x="326" y="33"/>
                  </a:lnTo>
                  <a:lnTo>
                    <a:pt x="358" y="1"/>
                  </a:lnTo>
                  <a:lnTo>
                    <a:pt x="423" y="98"/>
                  </a:lnTo>
                  <a:lnTo>
                    <a:pt x="554" y="98"/>
                  </a:lnTo>
                  <a:lnTo>
                    <a:pt x="716" y="228"/>
                  </a:lnTo>
                  <a:lnTo>
                    <a:pt x="879" y="261"/>
                  </a:lnTo>
                  <a:lnTo>
                    <a:pt x="879" y="196"/>
                  </a:lnTo>
                  <a:lnTo>
                    <a:pt x="944" y="196"/>
                  </a:lnTo>
                  <a:lnTo>
                    <a:pt x="1106" y="358"/>
                  </a:lnTo>
                  <a:lnTo>
                    <a:pt x="1204" y="423"/>
                  </a:lnTo>
                  <a:lnTo>
                    <a:pt x="1236" y="586"/>
                  </a:lnTo>
                  <a:lnTo>
                    <a:pt x="1236" y="716"/>
                  </a:lnTo>
                  <a:lnTo>
                    <a:pt x="1334" y="749"/>
                  </a:lnTo>
                  <a:lnTo>
                    <a:pt x="1367" y="814"/>
                  </a:lnTo>
                  <a:lnTo>
                    <a:pt x="1497" y="944"/>
                  </a:lnTo>
                  <a:lnTo>
                    <a:pt x="1627" y="1009"/>
                  </a:lnTo>
                  <a:lnTo>
                    <a:pt x="1659" y="1106"/>
                  </a:lnTo>
                  <a:lnTo>
                    <a:pt x="1627" y="1171"/>
                  </a:lnTo>
                  <a:lnTo>
                    <a:pt x="1692" y="1269"/>
                  </a:lnTo>
                  <a:lnTo>
                    <a:pt x="1659" y="1334"/>
                  </a:lnTo>
                  <a:lnTo>
                    <a:pt x="1529" y="1334"/>
                  </a:lnTo>
                  <a:lnTo>
                    <a:pt x="1432" y="1269"/>
                  </a:lnTo>
                  <a:lnTo>
                    <a:pt x="1302" y="1301"/>
                  </a:lnTo>
                  <a:lnTo>
                    <a:pt x="1204" y="1301"/>
                  </a:lnTo>
                  <a:lnTo>
                    <a:pt x="1204" y="1497"/>
                  </a:lnTo>
                  <a:lnTo>
                    <a:pt x="1204" y="1594"/>
                  </a:lnTo>
                  <a:lnTo>
                    <a:pt x="1171" y="1594"/>
                  </a:lnTo>
                  <a:lnTo>
                    <a:pt x="1074" y="1757"/>
                  </a:lnTo>
                  <a:lnTo>
                    <a:pt x="1074" y="1854"/>
                  </a:lnTo>
                  <a:lnTo>
                    <a:pt x="976" y="1822"/>
                  </a:lnTo>
                  <a:lnTo>
                    <a:pt x="911" y="1887"/>
                  </a:lnTo>
                  <a:lnTo>
                    <a:pt x="911" y="1887"/>
                  </a:lnTo>
                  <a:lnTo>
                    <a:pt x="846" y="1724"/>
                  </a:lnTo>
                  <a:lnTo>
                    <a:pt x="846" y="1269"/>
                  </a:lnTo>
                  <a:lnTo>
                    <a:pt x="781" y="1139"/>
                  </a:lnTo>
                  <a:lnTo>
                    <a:pt x="749" y="1009"/>
                  </a:lnTo>
                  <a:lnTo>
                    <a:pt x="489" y="781"/>
                  </a:lnTo>
                  <a:lnTo>
                    <a:pt x="456" y="684"/>
                  </a:lnTo>
                  <a:lnTo>
                    <a:pt x="261" y="521"/>
                  </a:lnTo>
                  <a:lnTo>
                    <a:pt x="196" y="293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1" name="Google Shape;366;p18">
              <a:extLst>
                <a:ext uri="{FF2B5EF4-FFF2-40B4-BE49-F238E27FC236}">
                  <a16:creationId xmlns:a16="http://schemas.microsoft.com/office/drawing/2014/main" id="{05885691-F778-55A9-A1EF-D78D0BC979D2}"/>
                </a:ext>
              </a:extLst>
            </p:cNvPr>
            <p:cNvSpPr/>
            <p:nvPr/>
          </p:nvSpPr>
          <p:spPr>
            <a:xfrm rot="21007474">
              <a:off x="6817565" y="2948356"/>
              <a:ext cx="591640" cy="379718"/>
            </a:xfrm>
            <a:custGeom>
              <a:avLst/>
              <a:gdLst/>
              <a:ahLst/>
              <a:cxnLst/>
              <a:rect l="l" t="t" r="r" b="b"/>
              <a:pathLst>
                <a:path w="4358" h="2797" extrusionOk="0">
                  <a:moveTo>
                    <a:pt x="976" y="98"/>
                  </a:moveTo>
                  <a:lnTo>
                    <a:pt x="1073" y="98"/>
                  </a:lnTo>
                  <a:lnTo>
                    <a:pt x="1138" y="33"/>
                  </a:lnTo>
                  <a:lnTo>
                    <a:pt x="1236" y="33"/>
                  </a:lnTo>
                  <a:lnTo>
                    <a:pt x="1431" y="130"/>
                  </a:lnTo>
                  <a:lnTo>
                    <a:pt x="1561" y="163"/>
                  </a:lnTo>
                  <a:lnTo>
                    <a:pt x="1691" y="195"/>
                  </a:lnTo>
                  <a:lnTo>
                    <a:pt x="1724" y="293"/>
                  </a:lnTo>
                  <a:lnTo>
                    <a:pt x="1854" y="325"/>
                  </a:lnTo>
                  <a:lnTo>
                    <a:pt x="1984" y="293"/>
                  </a:lnTo>
                  <a:lnTo>
                    <a:pt x="2114" y="293"/>
                  </a:lnTo>
                  <a:lnTo>
                    <a:pt x="2179" y="195"/>
                  </a:lnTo>
                  <a:lnTo>
                    <a:pt x="2504" y="130"/>
                  </a:lnTo>
                  <a:lnTo>
                    <a:pt x="2634" y="65"/>
                  </a:lnTo>
                  <a:lnTo>
                    <a:pt x="2927" y="0"/>
                  </a:lnTo>
                  <a:lnTo>
                    <a:pt x="2992" y="228"/>
                  </a:lnTo>
                  <a:lnTo>
                    <a:pt x="3187" y="391"/>
                  </a:lnTo>
                  <a:lnTo>
                    <a:pt x="3220" y="488"/>
                  </a:lnTo>
                  <a:lnTo>
                    <a:pt x="3480" y="716"/>
                  </a:lnTo>
                  <a:lnTo>
                    <a:pt x="3512" y="846"/>
                  </a:lnTo>
                  <a:lnTo>
                    <a:pt x="3577" y="976"/>
                  </a:lnTo>
                  <a:lnTo>
                    <a:pt x="3577" y="1431"/>
                  </a:lnTo>
                  <a:lnTo>
                    <a:pt x="3642" y="1594"/>
                  </a:lnTo>
                  <a:lnTo>
                    <a:pt x="3707" y="1724"/>
                  </a:lnTo>
                  <a:lnTo>
                    <a:pt x="3870" y="1756"/>
                  </a:lnTo>
                  <a:lnTo>
                    <a:pt x="4033" y="1756"/>
                  </a:lnTo>
                  <a:lnTo>
                    <a:pt x="4130" y="1691"/>
                  </a:lnTo>
                  <a:lnTo>
                    <a:pt x="4260" y="1691"/>
                  </a:lnTo>
                  <a:lnTo>
                    <a:pt x="4358" y="1756"/>
                  </a:lnTo>
                  <a:lnTo>
                    <a:pt x="4293" y="1821"/>
                  </a:lnTo>
                  <a:lnTo>
                    <a:pt x="4358" y="1854"/>
                  </a:lnTo>
                  <a:lnTo>
                    <a:pt x="4358" y="1919"/>
                  </a:lnTo>
                  <a:lnTo>
                    <a:pt x="4293" y="2049"/>
                  </a:lnTo>
                  <a:lnTo>
                    <a:pt x="4195" y="2082"/>
                  </a:lnTo>
                  <a:lnTo>
                    <a:pt x="4000" y="2082"/>
                  </a:lnTo>
                  <a:lnTo>
                    <a:pt x="3967" y="2179"/>
                  </a:lnTo>
                  <a:lnTo>
                    <a:pt x="3935" y="2244"/>
                  </a:lnTo>
                  <a:lnTo>
                    <a:pt x="3967" y="2342"/>
                  </a:lnTo>
                  <a:lnTo>
                    <a:pt x="3967" y="2472"/>
                  </a:lnTo>
                  <a:lnTo>
                    <a:pt x="3902" y="2569"/>
                  </a:lnTo>
                  <a:lnTo>
                    <a:pt x="3935" y="2667"/>
                  </a:lnTo>
                  <a:lnTo>
                    <a:pt x="3805" y="2667"/>
                  </a:lnTo>
                  <a:lnTo>
                    <a:pt x="3805" y="2634"/>
                  </a:lnTo>
                  <a:lnTo>
                    <a:pt x="3675" y="2569"/>
                  </a:lnTo>
                  <a:lnTo>
                    <a:pt x="3577" y="2602"/>
                  </a:lnTo>
                  <a:lnTo>
                    <a:pt x="3512" y="2537"/>
                  </a:lnTo>
                  <a:lnTo>
                    <a:pt x="3350" y="2472"/>
                  </a:lnTo>
                  <a:lnTo>
                    <a:pt x="3220" y="2472"/>
                  </a:lnTo>
                  <a:lnTo>
                    <a:pt x="3089" y="2472"/>
                  </a:lnTo>
                  <a:lnTo>
                    <a:pt x="2797" y="2634"/>
                  </a:lnTo>
                  <a:lnTo>
                    <a:pt x="2732" y="2699"/>
                  </a:lnTo>
                  <a:lnTo>
                    <a:pt x="2634" y="2732"/>
                  </a:lnTo>
                  <a:lnTo>
                    <a:pt x="2569" y="2764"/>
                  </a:lnTo>
                  <a:lnTo>
                    <a:pt x="2374" y="2764"/>
                  </a:lnTo>
                  <a:lnTo>
                    <a:pt x="2309" y="2764"/>
                  </a:lnTo>
                  <a:lnTo>
                    <a:pt x="2179" y="2699"/>
                  </a:lnTo>
                  <a:lnTo>
                    <a:pt x="2114" y="2764"/>
                  </a:lnTo>
                  <a:lnTo>
                    <a:pt x="2016" y="2732"/>
                  </a:lnTo>
                  <a:lnTo>
                    <a:pt x="1886" y="2797"/>
                  </a:lnTo>
                  <a:lnTo>
                    <a:pt x="1691" y="2732"/>
                  </a:lnTo>
                  <a:lnTo>
                    <a:pt x="1659" y="2732"/>
                  </a:lnTo>
                  <a:lnTo>
                    <a:pt x="1594" y="2667"/>
                  </a:lnTo>
                  <a:lnTo>
                    <a:pt x="1463" y="2667"/>
                  </a:lnTo>
                  <a:lnTo>
                    <a:pt x="1333" y="2764"/>
                  </a:lnTo>
                  <a:lnTo>
                    <a:pt x="1301" y="2667"/>
                  </a:lnTo>
                  <a:lnTo>
                    <a:pt x="1333" y="2602"/>
                  </a:lnTo>
                  <a:lnTo>
                    <a:pt x="1333" y="2537"/>
                  </a:lnTo>
                  <a:lnTo>
                    <a:pt x="1268" y="2472"/>
                  </a:lnTo>
                  <a:lnTo>
                    <a:pt x="1138" y="2472"/>
                  </a:lnTo>
                  <a:lnTo>
                    <a:pt x="1106" y="2374"/>
                  </a:lnTo>
                  <a:lnTo>
                    <a:pt x="1106" y="2277"/>
                  </a:lnTo>
                  <a:lnTo>
                    <a:pt x="1171" y="2212"/>
                  </a:lnTo>
                  <a:lnTo>
                    <a:pt x="1008" y="2179"/>
                  </a:lnTo>
                  <a:lnTo>
                    <a:pt x="911" y="2277"/>
                  </a:lnTo>
                  <a:lnTo>
                    <a:pt x="846" y="2212"/>
                  </a:lnTo>
                  <a:lnTo>
                    <a:pt x="748" y="2244"/>
                  </a:lnTo>
                  <a:lnTo>
                    <a:pt x="716" y="2179"/>
                  </a:lnTo>
                  <a:lnTo>
                    <a:pt x="553" y="2114"/>
                  </a:lnTo>
                  <a:lnTo>
                    <a:pt x="520" y="2049"/>
                  </a:lnTo>
                  <a:lnTo>
                    <a:pt x="585" y="1951"/>
                  </a:lnTo>
                  <a:lnTo>
                    <a:pt x="455" y="1854"/>
                  </a:lnTo>
                  <a:lnTo>
                    <a:pt x="325" y="1756"/>
                  </a:lnTo>
                  <a:lnTo>
                    <a:pt x="293" y="1691"/>
                  </a:lnTo>
                  <a:lnTo>
                    <a:pt x="130" y="1496"/>
                  </a:lnTo>
                  <a:lnTo>
                    <a:pt x="98" y="1431"/>
                  </a:lnTo>
                  <a:lnTo>
                    <a:pt x="0" y="1399"/>
                  </a:lnTo>
                  <a:lnTo>
                    <a:pt x="98" y="1301"/>
                  </a:lnTo>
                  <a:lnTo>
                    <a:pt x="195" y="1269"/>
                  </a:lnTo>
                  <a:lnTo>
                    <a:pt x="228" y="1204"/>
                  </a:lnTo>
                  <a:lnTo>
                    <a:pt x="358" y="1204"/>
                  </a:lnTo>
                  <a:lnTo>
                    <a:pt x="455" y="1106"/>
                  </a:lnTo>
                  <a:lnTo>
                    <a:pt x="455" y="1008"/>
                  </a:lnTo>
                  <a:lnTo>
                    <a:pt x="618" y="748"/>
                  </a:lnTo>
                  <a:lnTo>
                    <a:pt x="716" y="456"/>
                  </a:lnTo>
                  <a:lnTo>
                    <a:pt x="846" y="260"/>
                  </a:lnTo>
                  <a:lnTo>
                    <a:pt x="943" y="260"/>
                  </a:lnTo>
                  <a:lnTo>
                    <a:pt x="1008" y="130"/>
                  </a:lnTo>
                  <a:close/>
                </a:path>
              </a:pathLst>
            </a:custGeom>
            <a:solidFill>
              <a:srgbClr val="00B0F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2" name="Google Shape;367;p18">
              <a:extLst>
                <a:ext uri="{FF2B5EF4-FFF2-40B4-BE49-F238E27FC236}">
                  <a16:creationId xmlns:a16="http://schemas.microsoft.com/office/drawing/2014/main" id="{2ED4C7E8-382B-61A6-7ACE-2406007B0AD4}"/>
                </a:ext>
              </a:extLst>
            </p:cNvPr>
            <p:cNvSpPr/>
            <p:nvPr/>
          </p:nvSpPr>
          <p:spPr>
            <a:xfrm rot="21007474">
              <a:off x="6560257" y="2987736"/>
              <a:ext cx="384336" cy="247354"/>
            </a:xfrm>
            <a:custGeom>
              <a:avLst/>
              <a:gdLst/>
              <a:ahLst/>
              <a:cxnLst/>
              <a:rect l="l" t="t" r="r" b="b"/>
              <a:pathLst>
                <a:path w="2831" h="1822" extrusionOk="0">
                  <a:moveTo>
                    <a:pt x="1822" y="1562"/>
                  </a:moveTo>
                  <a:lnTo>
                    <a:pt x="1920" y="1464"/>
                  </a:lnTo>
                  <a:lnTo>
                    <a:pt x="2017" y="1432"/>
                  </a:lnTo>
                  <a:lnTo>
                    <a:pt x="2050" y="1367"/>
                  </a:lnTo>
                  <a:lnTo>
                    <a:pt x="2180" y="1367"/>
                  </a:lnTo>
                  <a:lnTo>
                    <a:pt x="2277" y="1269"/>
                  </a:lnTo>
                  <a:lnTo>
                    <a:pt x="2277" y="1171"/>
                  </a:lnTo>
                  <a:lnTo>
                    <a:pt x="2440" y="911"/>
                  </a:lnTo>
                  <a:lnTo>
                    <a:pt x="2538" y="619"/>
                  </a:lnTo>
                  <a:lnTo>
                    <a:pt x="2668" y="423"/>
                  </a:lnTo>
                  <a:lnTo>
                    <a:pt x="2765" y="423"/>
                  </a:lnTo>
                  <a:lnTo>
                    <a:pt x="2830" y="293"/>
                  </a:lnTo>
                  <a:lnTo>
                    <a:pt x="2765" y="196"/>
                  </a:lnTo>
                  <a:lnTo>
                    <a:pt x="2635" y="98"/>
                  </a:lnTo>
                  <a:lnTo>
                    <a:pt x="2538" y="1"/>
                  </a:lnTo>
                  <a:lnTo>
                    <a:pt x="2407" y="66"/>
                  </a:lnTo>
                  <a:lnTo>
                    <a:pt x="2277" y="33"/>
                  </a:lnTo>
                  <a:lnTo>
                    <a:pt x="2082" y="33"/>
                  </a:lnTo>
                  <a:lnTo>
                    <a:pt x="1952" y="1"/>
                  </a:lnTo>
                  <a:lnTo>
                    <a:pt x="1790" y="33"/>
                  </a:lnTo>
                  <a:lnTo>
                    <a:pt x="1725" y="163"/>
                  </a:lnTo>
                  <a:lnTo>
                    <a:pt x="1627" y="228"/>
                  </a:lnTo>
                  <a:lnTo>
                    <a:pt x="1594" y="326"/>
                  </a:lnTo>
                  <a:lnTo>
                    <a:pt x="1464" y="163"/>
                  </a:lnTo>
                  <a:lnTo>
                    <a:pt x="1302" y="293"/>
                  </a:lnTo>
                  <a:lnTo>
                    <a:pt x="1172" y="358"/>
                  </a:lnTo>
                  <a:lnTo>
                    <a:pt x="1172" y="456"/>
                  </a:lnTo>
                  <a:lnTo>
                    <a:pt x="912" y="456"/>
                  </a:lnTo>
                  <a:lnTo>
                    <a:pt x="716" y="521"/>
                  </a:lnTo>
                  <a:lnTo>
                    <a:pt x="554" y="488"/>
                  </a:lnTo>
                  <a:lnTo>
                    <a:pt x="229" y="293"/>
                  </a:lnTo>
                  <a:lnTo>
                    <a:pt x="229" y="358"/>
                  </a:lnTo>
                  <a:lnTo>
                    <a:pt x="261" y="456"/>
                  </a:lnTo>
                  <a:lnTo>
                    <a:pt x="229" y="554"/>
                  </a:lnTo>
                  <a:lnTo>
                    <a:pt x="33" y="554"/>
                  </a:lnTo>
                  <a:lnTo>
                    <a:pt x="1" y="619"/>
                  </a:lnTo>
                  <a:lnTo>
                    <a:pt x="99" y="716"/>
                  </a:lnTo>
                  <a:lnTo>
                    <a:pt x="33" y="814"/>
                  </a:lnTo>
                  <a:lnTo>
                    <a:pt x="33" y="911"/>
                  </a:lnTo>
                  <a:lnTo>
                    <a:pt x="99" y="1009"/>
                  </a:lnTo>
                  <a:lnTo>
                    <a:pt x="1" y="1106"/>
                  </a:lnTo>
                  <a:lnTo>
                    <a:pt x="1" y="1106"/>
                  </a:lnTo>
                  <a:lnTo>
                    <a:pt x="99" y="1269"/>
                  </a:lnTo>
                  <a:lnTo>
                    <a:pt x="131" y="1399"/>
                  </a:lnTo>
                  <a:lnTo>
                    <a:pt x="229" y="1432"/>
                  </a:lnTo>
                  <a:lnTo>
                    <a:pt x="424" y="1627"/>
                  </a:lnTo>
                  <a:lnTo>
                    <a:pt x="521" y="1659"/>
                  </a:lnTo>
                  <a:lnTo>
                    <a:pt x="586" y="1724"/>
                  </a:lnTo>
                  <a:lnTo>
                    <a:pt x="846" y="1757"/>
                  </a:lnTo>
                  <a:lnTo>
                    <a:pt x="1042" y="1822"/>
                  </a:lnTo>
                  <a:lnTo>
                    <a:pt x="1107" y="1724"/>
                  </a:lnTo>
                  <a:lnTo>
                    <a:pt x="1172" y="1757"/>
                  </a:lnTo>
                  <a:lnTo>
                    <a:pt x="1237" y="1692"/>
                  </a:lnTo>
                  <a:lnTo>
                    <a:pt x="1367" y="1627"/>
                  </a:lnTo>
                  <a:lnTo>
                    <a:pt x="1432" y="1627"/>
                  </a:lnTo>
                  <a:lnTo>
                    <a:pt x="1464" y="1594"/>
                  </a:lnTo>
                  <a:lnTo>
                    <a:pt x="1594" y="1497"/>
                  </a:lnTo>
                  <a:lnTo>
                    <a:pt x="1659" y="1529"/>
                  </a:lnTo>
                  <a:lnTo>
                    <a:pt x="1757" y="1529"/>
                  </a:lnTo>
                  <a:close/>
                </a:path>
              </a:pathLst>
            </a:custGeom>
            <a:solidFill>
              <a:srgbClr val="0070C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3" name="Google Shape;368;p18">
              <a:extLst>
                <a:ext uri="{FF2B5EF4-FFF2-40B4-BE49-F238E27FC236}">
                  <a16:creationId xmlns:a16="http://schemas.microsoft.com/office/drawing/2014/main" id="{4D027EA9-04C3-59A6-1E83-A349534623AF}"/>
                </a:ext>
              </a:extLst>
            </p:cNvPr>
            <p:cNvSpPr/>
            <p:nvPr/>
          </p:nvSpPr>
          <p:spPr>
            <a:xfrm rot="21007474">
              <a:off x="6565262" y="2914138"/>
              <a:ext cx="335597" cy="145942"/>
            </a:xfrm>
            <a:custGeom>
              <a:avLst/>
              <a:gdLst/>
              <a:ahLst/>
              <a:cxnLst/>
              <a:rect l="l" t="t" r="r" b="b"/>
              <a:pathLst>
                <a:path w="2472" h="1075" extrusionOk="0">
                  <a:moveTo>
                    <a:pt x="33" y="846"/>
                  </a:moveTo>
                  <a:lnTo>
                    <a:pt x="358" y="1041"/>
                  </a:lnTo>
                  <a:lnTo>
                    <a:pt x="520" y="1074"/>
                  </a:lnTo>
                  <a:lnTo>
                    <a:pt x="716" y="1009"/>
                  </a:lnTo>
                  <a:lnTo>
                    <a:pt x="976" y="1009"/>
                  </a:lnTo>
                  <a:lnTo>
                    <a:pt x="976" y="911"/>
                  </a:lnTo>
                  <a:lnTo>
                    <a:pt x="1106" y="846"/>
                  </a:lnTo>
                  <a:lnTo>
                    <a:pt x="1268" y="716"/>
                  </a:lnTo>
                  <a:lnTo>
                    <a:pt x="1398" y="879"/>
                  </a:lnTo>
                  <a:lnTo>
                    <a:pt x="1431" y="781"/>
                  </a:lnTo>
                  <a:lnTo>
                    <a:pt x="1529" y="716"/>
                  </a:lnTo>
                  <a:lnTo>
                    <a:pt x="1594" y="586"/>
                  </a:lnTo>
                  <a:lnTo>
                    <a:pt x="1756" y="554"/>
                  </a:lnTo>
                  <a:lnTo>
                    <a:pt x="1886" y="586"/>
                  </a:lnTo>
                  <a:lnTo>
                    <a:pt x="2081" y="586"/>
                  </a:lnTo>
                  <a:lnTo>
                    <a:pt x="2211" y="619"/>
                  </a:lnTo>
                  <a:lnTo>
                    <a:pt x="2342" y="521"/>
                  </a:lnTo>
                  <a:lnTo>
                    <a:pt x="2374" y="359"/>
                  </a:lnTo>
                  <a:lnTo>
                    <a:pt x="2472" y="131"/>
                  </a:lnTo>
                  <a:lnTo>
                    <a:pt x="2472" y="131"/>
                  </a:lnTo>
                  <a:lnTo>
                    <a:pt x="2276" y="33"/>
                  </a:lnTo>
                  <a:lnTo>
                    <a:pt x="2081" y="1"/>
                  </a:lnTo>
                  <a:lnTo>
                    <a:pt x="2016" y="33"/>
                  </a:lnTo>
                  <a:lnTo>
                    <a:pt x="1951" y="1"/>
                  </a:lnTo>
                  <a:lnTo>
                    <a:pt x="1854" y="33"/>
                  </a:lnTo>
                  <a:lnTo>
                    <a:pt x="1789" y="98"/>
                  </a:lnTo>
                  <a:lnTo>
                    <a:pt x="1724" y="33"/>
                  </a:lnTo>
                  <a:lnTo>
                    <a:pt x="1626" y="33"/>
                  </a:lnTo>
                  <a:lnTo>
                    <a:pt x="1529" y="33"/>
                  </a:lnTo>
                  <a:lnTo>
                    <a:pt x="1463" y="66"/>
                  </a:lnTo>
                  <a:lnTo>
                    <a:pt x="1398" y="131"/>
                  </a:lnTo>
                  <a:lnTo>
                    <a:pt x="1301" y="131"/>
                  </a:lnTo>
                  <a:lnTo>
                    <a:pt x="1268" y="131"/>
                  </a:lnTo>
                  <a:lnTo>
                    <a:pt x="1268" y="131"/>
                  </a:lnTo>
                  <a:lnTo>
                    <a:pt x="1041" y="131"/>
                  </a:lnTo>
                  <a:lnTo>
                    <a:pt x="943" y="196"/>
                  </a:lnTo>
                  <a:lnTo>
                    <a:pt x="813" y="229"/>
                  </a:lnTo>
                  <a:lnTo>
                    <a:pt x="683" y="359"/>
                  </a:lnTo>
                  <a:lnTo>
                    <a:pt x="488" y="391"/>
                  </a:lnTo>
                  <a:lnTo>
                    <a:pt x="325" y="456"/>
                  </a:lnTo>
                  <a:lnTo>
                    <a:pt x="260" y="424"/>
                  </a:lnTo>
                  <a:lnTo>
                    <a:pt x="163" y="424"/>
                  </a:lnTo>
                  <a:lnTo>
                    <a:pt x="33" y="489"/>
                  </a:lnTo>
                  <a:lnTo>
                    <a:pt x="0" y="489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0070C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4" name="Google Shape;369;p18">
              <a:extLst>
                <a:ext uri="{FF2B5EF4-FFF2-40B4-BE49-F238E27FC236}">
                  <a16:creationId xmlns:a16="http://schemas.microsoft.com/office/drawing/2014/main" id="{21C212F7-BA4D-559B-2DA2-372EDA22FED1}"/>
                </a:ext>
              </a:extLst>
            </p:cNvPr>
            <p:cNvSpPr/>
            <p:nvPr/>
          </p:nvSpPr>
          <p:spPr>
            <a:xfrm rot="21007474">
              <a:off x="7012709" y="3271932"/>
              <a:ext cx="384197" cy="243010"/>
            </a:xfrm>
            <a:custGeom>
              <a:avLst/>
              <a:gdLst/>
              <a:ahLst/>
              <a:cxnLst/>
              <a:rect l="l" t="t" r="r" b="b"/>
              <a:pathLst>
                <a:path w="2830" h="1790" extrusionOk="0">
                  <a:moveTo>
                    <a:pt x="33" y="1"/>
                  </a:moveTo>
                  <a:lnTo>
                    <a:pt x="163" y="1"/>
                  </a:lnTo>
                  <a:lnTo>
                    <a:pt x="228" y="66"/>
                  </a:lnTo>
                  <a:lnTo>
                    <a:pt x="228" y="131"/>
                  </a:lnTo>
                  <a:lnTo>
                    <a:pt x="196" y="196"/>
                  </a:lnTo>
                  <a:lnTo>
                    <a:pt x="228" y="293"/>
                  </a:lnTo>
                  <a:lnTo>
                    <a:pt x="358" y="196"/>
                  </a:lnTo>
                  <a:lnTo>
                    <a:pt x="489" y="196"/>
                  </a:lnTo>
                  <a:lnTo>
                    <a:pt x="554" y="261"/>
                  </a:lnTo>
                  <a:lnTo>
                    <a:pt x="586" y="261"/>
                  </a:lnTo>
                  <a:lnTo>
                    <a:pt x="781" y="326"/>
                  </a:lnTo>
                  <a:lnTo>
                    <a:pt x="911" y="261"/>
                  </a:lnTo>
                  <a:lnTo>
                    <a:pt x="1009" y="293"/>
                  </a:lnTo>
                  <a:lnTo>
                    <a:pt x="1074" y="228"/>
                  </a:lnTo>
                  <a:lnTo>
                    <a:pt x="1204" y="293"/>
                  </a:lnTo>
                  <a:lnTo>
                    <a:pt x="1269" y="293"/>
                  </a:lnTo>
                  <a:lnTo>
                    <a:pt x="1464" y="293"/>
                  </a:lnTo>
                  <a:lnTo>
                    <a:pt x="1529" y="261"/>
                  </a:lnTo>
                  <a:lnTo>
                    <a:pt x="1627" y="228"/>
                  </a:lnTo>
                  <a:lnTo>
                    <a:pt x="1692" y="163"/>
                  </a:lnTo>
                  <a:lnTo>
                    <a:pt x="1984" y="1"/>
                  </a:lnTo>
                  <a:lnTo>
                    <a:pt x="2115" y="1"/>
                  </a:lnTo>
                  <a:lnTo>
                    <a:pt x="2245" y="1"/>
                  </a:lnTo>
                  <a:lnTo>
                    <a:pt x="2407" y="66"/>
                  </a:lnTo>
                  <a:lnTo>
                    <a:pt x="2472" y="131"/>
                  </a:lnTo>
                  <a:lnTo>
                    <a:pt x="2570" y="98"/>
                  </a:lnTo>
                  <a:lnTo>
                    <a:pt x="2700" y="163"/>
                  </a:lnTo>
                  <a:lnTo>
                    <a:pt x="2700" y="196"/>
                  </a:lnTo>
                  <a:lnTo>
                    <a:pt x="2830" y="196"/>
                  </a:lnTo>
                  <a:lnTo>
                    <a:pt x="2830" y="228"/>
                  </a:lnTo>
                  <a:lnTo>
                    <a:pt x="2830" y="424"/>
                  </a:lnTo>
                  <a:lnTo>
                    <a:pt x="2765" y="489"/>
                  </a:lnTo>
                  <a:lnTo>
                    <a:pt x="2667" y="456"/>
                  </a:lnTo>
                  <a:lnTo>
                    <a:pt x="2537" y="586"/>
                  </a:lnTo>
                  <a:lnTo>
                    <a:pt x="2537" y="814"/>
                  </a:lnTo>
                  <a:lnTo>
                    <a:pt x="2505" y="911"/>
                  </a:lnTo>
                  <a:lnTo>
                    <a:pt x="2375" y="1009"/>
                  </a:lnTo>
                  <a:lnTo>
                    <a:pt x="2407" y="1041"/>
                  </a:lnTo>
                  <a:lnTo>
                    <a:pt x="2472" y="1074"/>
                  </a:lnTo>
                  <a:lnTo>
                    <a:pt x="2570" y="1204"/>
                  </a:lnTo>
                  <a:lnTo>
                    <a:pt x="2667" y="1334"/>
                  </a:lnTo>
                  <a:lnTo>
                    <a:pt x="2667" y="1334"/>
                  </a:lnTo>
                  <a:lnTo>
                    <a:pt x="2537" y="1302"/>
                  </a:lnTo>
                  <a:lnTo>
                    <a:pt x="2472" y="1367"/>
                  </a:lnTo>
                  <a:lnTo>
                    <a:pt x="2342" y="1269"/>
                  </a:lnTo>
                  <a:lnTo>
                    <a:pt x="2212" y="1269"/>
                  </a:lnTo>
                  <a:lnTo>
                    <a:pt x="2147" y="1334"/>
                  </a:lnTo>
                  <a:lnTo>
                    <a:pt x="2049" y="1334"/>
                  </a:lnTo>
                  <a:lnTo>
                    <a:pt x="1984" y="1399"/>
                  </a:lnTo>
                  <a:lnTo>
                    <a:pt x="1984" y="1432"/>
                  </a:lnTo>
                  <a:lnTo>
                    <a:pt x="1919" y="1432"/>
                  </a:lnTo>
                  <a:lnTo>
                    <a:pt x="1822" y="1497"/>
                  </a:lnTo>
                  <a:lnTo>
                    <a:pt x="1789" y="1627"/>
                  </a:lnTo>
                  <a:lnTo>
                    <a:pt x="1854" y="1692"/>
                  </a:lnTo>
                  <a:lnTo>
                    <a:pt x="1789" y="1757"/>
                  </a:lnTo>
                  <a:lnTo>
                    <a:pt x="1562" y="1757"/>
                  </a:lnTo>
                  <a:lnTo>
                    <a:pt x="1464" y="1789"/>
                  </a:lnTo>
                  <a:lnTo>
                    <a:pt x="1399" y="1757"/>
                  </a:lnTo>
                  <a:lnTo>
                    <a:pt x="1302" y="1757"/>
                  </a:lnTo>
                  <a:lnTo>
                    <a:pt x="1236" y="1789"/>
                  </a:lnTo>
                  <a:lnTo>
                    <a:pt x="1139" y="1789"/>
                  </a:lnTo>
                  <a:lnTo>
                    <a:pt x="1106" y="1692"/>
                  </a:lnTo>
                  <a:lnTo>
                    <a:pt x="976" y="1724"/>
                  </a:lnTo>
                  <a:lnTo>
                    <a:pt x="879" y="1692"/>
                  </a:lnTo>
                  <a:lnTo>
                    <a:pt x="781" y="1757"/>
                  </a:lnTo>
                  <a:lnTo>
                    <a:pt x="651" y="1789"/>
                  </a:lnTo>
                  <a:lnTo>
                    <a:pt x="489" y="1789"/>
                  </a:lnTo>
                  <a:lnTo>
                    <a:pt x="456" y="1789"/>
                  </a:lnTo>
                  <a:lnTo>
                    <a:pt x="456" y="1789"/>
                  </a:lnTo>
                  <a:lnTo>
                    <a:pt x="423" y="1692"/>
                  </a:lnTo>
                  <a:lnTo>
                    <a:pt x="391" y="1562"/>
                  </a:lnTo>
                  <a:lnTo>
                    <a:pt x="261" y="1334"/>
                  </a:lnTo>
                  <a:lnTo>
                    <a:pt x="66" y="1171"/>
                  </a:lnTo>
                  <a:lnTo>
                    <a:pt x="66" y="1171"/>
                  </a:lnTo>
                  <a:lnTo>
                    <a:pt x="98" y="1074"/>
                  </a:lnTo>
                  <a:lnTo>
                    <a:pt x="33" y="976"/>
                  </a:lnTo>
                  <a:lnTo>
                    <a:pt x="33" y="911"/>
                  </a:lnTo>
                  <a:lnTo>
                    <a:pt x="228" y="749"/>
                  </a:lnTo>
                  <a:lnTo>
                    <a:pt x="228" y="651"/>
                  </a:lnTo>
                  <a:lnTo>
                    <a:pt x="163" y="521"/>
                  </a:lnTo>
                  <a:lnTo>
                    <a:pt x="33" y="359"/>
                  </a:lnTo>
                  <a:lnTo>
                    <a:pt x="1" y="163"/>
                  </a:lnTo>
                  <a:lnTo>
                    <a:pt x="66" y="98"/>
                  </a:lnTo>
                  <a:close/>
                </a:path>
              </a:pathLst>
            </a:custGeom>
            <a:solidFill>
              <a:srgbClr val="0070C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5" name="Google Shape;370;p18">
              <a:extLst>
                <a:ext uri="{FF2B5EF4-FFF2-40B4-BE49-F238E27FC236}">
                  <a16:creationId xmlns:a16="http://schemas.microsoft.com/office/drawing/2014/main" id="{1F848EDC-5C44-C235-32BB-6B9E9FC96CAD}"/>
                </a:ext>
              </a:extLst>
            </p:cNvPr>
            <p:cNvSpPr/>
            <p:nvPr/>
          </p:nvSpPr>
          <p:spPr>
            <a:xfrm rot="21007474">
              <a:off x="6928159" y="3466049"/>
              <a:ext cx="167933" cy="136982"/>
            </a:xfrm>
            <a:custGeom>
              <a:avLst/>
              <a:gdLst/>
              <a:ahLst/>
              <a:cxnLst/>
              <a:rect l="l" t="t" r="r" b="b"/>
              <a:pathLst>
                <a:path w="1237" h="1009" extrusionOk="0">
                  <a:moveTo>
                    <a:pt x="846" y="0"/>
                  </a:moveTo>
                  <a:lnTo>
                    <a:pt x="1041" y="163"/>
                  </a:lnTo>
                  <a:lnTo>
                    <a:pt x="1171" y="391"/>
                  </a:lnTo>
                  <a:lnTo>
                    <a:pt x="1203" y="521"/>
                  </a:lnTo>
                  <a:lnTo>
                    <a:pt x="1236" y="618"/>
                  </a:lnTo>
                  <a:lnTo>
                    <a:pt x="1171" y="651"/>
                  </a:lnTo>
                  <a:lnTo>
                    <a:pt x="1073" y="651"/>
                  </a:lnTo>
                  <a:lnTo>
                    <a:pt x="943" y="748"/>
                  </a:lnTo>
                  <a:lnTo>
                    <a:pt x="716" y="716"/>
                  </a:lnTo>
                  <a:lnTo>
                    <a:pt x="618" y="781"/>
                  </a:lnTo>
                  <a:lnTo>
                    <a:pt x="586" y="813"/>
                  </a:lnTo>
                  <a:lnTo>
                    <a:pt x="456" y="879"/>
                  </a:lnTo>
                  <a:lnTo>
                    <a:pt x="260" y="1009"/>
                  </a:lnTo>
                  <a:lnTo>
                    <a:pt x="260" y="1009"/>
                  </a:lnTo>
                  <a:lnTo>
                    <a:pt x="163" y="944"/>
                  </a:lnTo>
                  <a:lnTo>
                    <a:pt x="98" y="813"/>
                  </a:lnTo>
                  <a:lnTo>
                    <a:pt x="33" y="683"/>
                  </a:lnTo>
                  <a:lnTo>
                    <a:pt x="0" y="488"/>
                  </a:lnTo>
                  <a:lnTo>
                    <a:pt x="33" y="326"/>
                  </a:lnTo>
                  <a:lnTo>
                    <a:pt x="33" y="326"/>
                  </a:lnTo>
                  <a:lnTo>
                    <a:pt x="65" y="293"/>
                  </a:lnTo>
                  <a:lnTo>
                    <a:pt x="65" y="228"/>
                  </a:lnTo>
                  <a:lnTo>
                    <a:pt x="163" y="163"/>
                  </a:lnTo>
                  <a:lnTo>
                    <a:pt x="293" y="131"/>
                  </a:lnTo>
                  <a:lnTo>
                    <a:pt x="358" y="66"/>
                  </a:lnTo>
                  <a:lnTo>
                    <a:pt x="553" y="33"/>
                  </a:lnTo>
                  <a:lnTo>
                    <a:pt x="651" y="33"/>
                  </a:lnTo>
                  <a:lnTo>
                    <a:pt x="781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6" name="Google Shape;371;p18">
              <a:extLst>
                <a:ext uri="{FF2B5EF4-FFF2-40B4-BE49-F238E27FC236}">
                  <a16:creationId xmlns:a16="http://schemas.microsoft.com/office/drawing/2014/main" id="{8D1AEC39-ED59-99B0-C480-FDAA0062F2D6}"/>
                </a:ext>
              </a:extLst>
            </p:cNvPr>
            <p:cNvSpPr/>
            <p:nvPr/>
          </p:nvSpPr>
          <p:spPr>
            <a:xfrm rot="21007474">
              <a:off x="6846707" y="3462400"/>
              <a:ext cx="123814" cy="243010"/>
            </a:xfrm>
            <a:custGeom>
              <a:avLst/>
              <a:gdLst/>
              <a:ahLst/>
              <a:cxnLst/>
              <a:rect l="l" t="t" r="r" b="b"/>
              <a:pathLst>
                <a:path w="912" h="1790" extrusionOk="0">
                  <a:moveTo>
                    <a:pt x="684" y="489"/>
                  </a:moveTo>
                  <a:lnTo>
                    <a:pt x="651" y="651"/>
                  </a:lnTo>
                  <a:lnTo>
                    <a:pt x="684" y="846"/>
                  </a:lnTo>
                  <a:lnTo>
                    <a:pt x="749" y="976"/>
                  </a:lnTo>
                  <a:lnTo>
                    <a:pt x="814" y="1107"/>
                  </a:lnTo>
                  <a:lnTo>
                    <a:pt x="911" y="1172"/>
                  </a:lnTo>
                  <a:lnTo>
                    <a:pt x="911" y="1302"/>
                  </a:lnTo>
                  <a:lnTo>
                    <a:pt x="814" y="1432"/>
                  </a:lnTo>
                  <a:lnTo>
                    <a:pt x="619" y="1497"/>
                  </a:lnTo>
                  <a:lnTo>
                    <a:pt x="619" y="1627"/>
                  </a:lnTo>
                  <a:lnTo>
                    <a:pt x="554" y="1757"/>
                  </a:lnTo>
                  <a:lnTo>
                    <a:pt x="489" y="1789"/>
                  </a:lnTo>
                  <a:lnTo>
                    <a:pt x="391" y="1724"/>
                  </a:lnTo>
                  <a:lnTo>
                    <a:pt x="326" y="1497"/>
                  </a:lnTo>
                  <a:lnTo>
                    <a:pt x="131" y="1497"/>
                  </a:lnTo>
                  <a:lnTo>
                    <a:pt x="66" y="1432"/>
                  </a:lnTo>
                  <a:lnTo>
                    <a:pt x="131" y="1334"/>
                  </a:lnTo>
                  <a:lnTo>
                    <a:pt x="66" y="1237"/>
                  </a:lnTo>
                  <a:lnTo>
                    <a:pt x="66" y="1107"/>
                  </a:lnTo>
                  <a:lnTo>
                    <a:pt x="98" y="1009"/>
                  </a:lnTo>
                  <a:lnTo>
                    <a:pt x="33" y="846"/>
                  </a:lnTo>
                  <a:lnTo>
                    <a:pt x="98" y="651"/>
                  </a:lnTo>
                  <a:lnTo>
                    <a:pt x="131" y="619"/>
                  </a:lnTo>
                  <a:lnTo>
                    <a:pt x="163" y="554"/>
                  </a:lnTo>
                  <a:lnTo>
                    <a:pt x="1" y="456"/>
                  </a:lnTo>
                  <a:lnTo>
                    <a:pt x="33" y="294"/>
                  </a:lnTo>
                  <a:lnTo>
                    <a:pt x="98" y="131"/>
                  </a:lnTo>
                  <a:lnTo>
                    <a:pt x="196" y="33"/>
                  </a:lnTo>
                  <a:lnTo>
                    <a:pt x="229" y="33"/>
                  </a:lnTo>
                  <a:lnTo>
                    <a:pt x="294" y="131"/>
                  </a:lnTo>
                  <a:lnTo>
                    <a:pt x="359" y="1"/>
                  </a:lnTo>
                  <a:lnTo>
                    <a:pt x="359" y="1"/>
                  </a:lnTo>
                  <a:lnTo>
                    <a:pt x="424" y="33"/>
                  </a:lnTo>
                  <a:lnTo>
                    <a:pt x="489" y="131"/>
                  </a:lnTo>
                  <a:lnTo>
                    <a:pt x="521" y="163"/>
                  </a:lnTo>
                  <a:lnTo>
                    <a:pt x="619" y="229"/>
                  </a:lnTo>
                  <a:lnTo>
                    <a:pt x="651" y="294"/>
                  </a:lnTo>
                  <a:lnTo>
                    <a:pt x="651" y="456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7" name="Google Shape;372;p18">
              <a:extLst>
                <a:ext uri="{FF2B5EF4-FFF2-40B4-BE49-F238E27FC236}">
                  <a16:creationId xmlns:a16="http://schemas.microsoft.com/office/drawing/2014/main" id="{3997F5FC-7DEA-2D22-4B95-F09F5A2DA000}"/>
                </a:ext>
              </a:extLst>
            </p:cNvPr>
            <p:cNvSpPr/>
            <p:nvPr/>
          </p:nvSpPr>
          <p:spPr>
            <a:xfrm rot="21007474">
              <a:off x="6762028" y="3169595"/>
              <a:ext cx="269485" cy="357725"/>
            </a:xfrm>
            <a:custGeom>
              <a:avLst/>
              <a:gdLst/>
              <a:ahLst/>
              <a:cxnLst/>
              <a:rect l="l" t="t" r="r" b="b"/>
              <a:pathLst>
                <a:path w="1985" h="2635" extrusionOk="0">
                  <a:moveTo>
                    <a:pt x="1" y="261"/>
                  </a:moveTo>
                  <a:lnTo>
                    <a:pt x="66" y="196"/>
                  </a:lnTo>
                  <a:lnTo>
                    <a:pt x="196" y="131"/>
                  </a:lnTo>
                  <a:lnTo>
                    <a:pt x="261" y="131"/>
                  </a:lnTo>
                  <a:lnTo>
                    <a:pt x="293" y="98"/>
                  </a:lnTo>
                  <a:lnTo>
                    <a:pt x="423" y="1"/>
                  </a:lnTo>
                  <a:lnTo>
                    <a:pt x="488" y="33"/>
                  </a:lnTo>
                  <a:lnTo>
                    <a:pt x="586" y="33"/>
                  </a:lnTo>
                  <a:lnTo>
                    <a:pt x="749" y="98"/>
                  </a:lnTo>
                  <a:lnTo>
                    <a:pt x="781" y="163"/>
                  </a:lnTo>
                  <a:lnTo>
                    <a:pt x="944" y="358"/>
                  </a:lnTo>
                  <a:lnTo>
                    <a:pt x="976" y="423"/>
                  </a:lnTo>
                  <a:lnTo>
                    <a:pt x="1106" y="521"/>
                  </a:lnTo>
                  <a:lnTo>
                    <a:pt x="1236" y="618"/>
                  </a:lnTo>
                  <a:lnTo>
                    <a:pt x="1171" y="716"/>
                  </a:lnTo>
                  <a:lnTo>
                    <a:pt x="1204" y="781"/>
                  </a:lnTo>
                  <a:lnTo>
                    <a:pt x="1367" y="846"/>
                  </a:lnTo>
                  <a:lnTo>
                    <a:pt x="1399" y="911"/>
                  </a:lnTo>
                  <a:lnTo>
                    <a:pt x="1497" y="879"/>
                  </a:lnTo>
                  <a:lnTo>
                    <a:pt x="1562" y="944"/>
                  </a:lnTo>
                  <a:lnTo>
                    <a:pt x="1659" y="846"/>
                  </a:lnTo>
                  <a:lnTo>
                    <a:pt x="1822" y="879"/>
                  </a:lnTo>
                  <a:lnTo>
                    <a:pt x="1757" y="944"/>
                  </a:lnTo>
                  <a:lnTo>
                    <a:pt x="1757" y="1041"/>
                  </a:lnTo>
                  <a:lnTo>
                    <a:pt x="1822" y="1236"/>
                  </a:lnTo>
                  <a:lnTo>
                    <a:pt x="1757" y="1301"/>
                  </a:lnTo>
                  <a:lnTo>
                    <a:pt x="1789" y="1497"/>
                  </a:lnTo>
                  <a:lnTo>
                    <a:pt x="1919" y="1659"/>
                  </a:lnTo>
                  <a:lnTo>
                    <a:pt x="1984" y="1789"/>
                  </a:lnTo>
                  <a:lnTo>
                    <a:pt x="1984" y="1887"/>
                  </a:lnTo>
                  <a:lnTo>
                    <a:pt x="1789" y="2049"/>
                  </a:lnTo>
                  <a:lnTo>
                    <a:pt x="1789" y="2114"/>
                  </a:lnTo>
                  <a:lnTo>
                    <a:pt x="1854" y="2212"/>
                  </a:lnTo>
                  <a:lnTo>
                    <a:pt x="1822" y="2309"/>
                  </a:lnTo>
                  <a:lnTo>
                    <a:pt x="1757" y="2309"/>
                  </a:lnTo>
                  <a:lnTo>
                    <a:pt x="1627" y="2342"/>
                  </a:lnTo>
                  <a:lnTo>
                    <a:pt x="1529" y="2342"/>
                  </a:lnTo>
                  <a:lnTo>
                    <a:pt x="1334" y="2375"/>
                  </a:lnTo>
                  <a:lnTo>
                    <a:pt x="1269" y="2440"/>
                  </a:lnTo>
                  <a:lnTo>
                    <a:pt x="1139" y="2472"/>
                  </a:lnTo>
                  <a:lnTo>
                    <a:pt x="1041" y="2537"/>
                  </a:lnTo>
                  <a:lnTo>
                    <a:pt x="1041" y="2602"/>
                  </a:lnTo>
                  <a:lnTo>
                    <a:pt x="1009" y="2635"/>
                  </a:lnTo>
                  <a:lnTo>
                    <a:pt x="976" y="2602"/>
                  </a:lnTo>
                  <a:lnTo>
                    <a:pt x="976" y="2440"/>
                  </a:lnTo>
                  <a:lnTo>
                    <a:pt x="944" y="2375"/>
                  </a:lnTo>
                  <a:lnTo>
                    <a:pt x="846" y="2309"/>
                  </a:lnTo>
                  <a:lnTo>
                    <a:pt x="814" y="2277"/>
                  </a:lnTo>
                  <a:lnTo>
                    <a:pt x="749" y="2179"/>
                  </a:lnTo>
                  <a:lnTo>
                    <a:pt x="684" y="2147"/>
                  </a:lnTo>
                  <a:lnTo>
                    <a:pt x="716" y="2114"/>
                  </a:lnTo>
                  <a:lnTo>
                    <a:pt x="781" y="2049"/>
                  </a:lnTo>
                  <a:lnTo>
                    <a:pt x="781" y="1919"/>
                  </a:lnTo>
                  <a:lnTo>
                    <a:pt x="651" y="1919"/>
                  </a:lnTo>
                  <a:lnTo>
                    <a:pt x="586" y="1822"/>
                  </a:lnTo>
                  <a:lnTo>
                    <a:pt x="456" y="1822"/>
                  </a:lnTo>
                  <a:lnTo>
                    <a:pt x="423" y="1789"/>
                  </a:lnTo>
                  <a:lnTo>
                    <a:pt x="423" y="1692"/>
                  </a:lnTo>
                  <a:lnTo>
                    <a:pt x="326" y="1594"/>
                  </a:lnTo>
                  <a:lnTo>
                    <a:pt x="358" y="1562"/>
                  </a:lnTo>
                  <a:lnTo>
                    <a:pt x="228" y="1431"/>
                  </a:lnTo>
                  <a:lnTo>
                    <a:pt x="228" y="1334"/>
                  </a:lnTo>
                  <a:lnTo>
                    <a:pt x="293" y="1301"/>
                  </a:lnTo>
                  <a:lnTo>
                    <a:pt x="358" y="1334"/>
                  </a:lnTo>
                  <a:lnTo>
                    <a:pt x="391" y="1301"/>
                  </a:lnTo>
                  <a:lnTo>
                    <a:pt x="358" y="1236"/>
                  </a:lnTo>
                  <a:lnTo>
                    <a:pt x="261" y="1236"/>
                  </a:lnTo>
                  <a:lnTo>
                    <a:pt x="131" y="1106"/>
                  </a:lnTo>
                  <a:lnTo>
                    <a:pt x="131" y="1041"/>
                  </a:lnTo>
                  <a:lnTo>
                    <a:pt x="228" y="911"/>
                  </a:lnTo>
                  <a:lnTo>
                    <a:pt x="228" y="781"/>
                  </a:lnTo>
                  <a:lnTo>
                    <a:pt x="196" y="749"/>
                  </a:lnTo>
                  <a:lnTo>
                    <a:pt x="131" y="781"/>
                  </a:lnTo>
                  <a:lnTo>
                    <a:pt x="98" y="749"/>
                  </a:lnTo>
                  <a:lnTo>
                    <a:pt x="98" y="684"/>
                  </a:lnTo>
                  <a:lnTo>
                    <a:pt x="196" y="651"/>
                  </a:lnTo>
                  <a:lnTo>
                    <a:pt x="228" y="651"/>
                  </a:lnTo>
                  <a:lnTo>
                    <a:pt x="228" y="618"/>
                  </a:lnTo>
                  <a:lnTo>
                    <a:pt x="163" y="586"/>
                  </a:lnTo>
                  <a:lnTo>
                    <a:pt x="98" y="553"/>
                  </a:lnTo>
                  <a:lnTo>
                    <a:pt x="66" y="423"/>
                  </a:lnTo>
                  <a:lnTo>
                    <a:pt x="1" y="261"/>
                  </a:lnTo>
                  <a:close/>
                </a:path>
              </a:pathLst>
            </a:custGeom>
            <a:solidFill>
              <a:srgbClr val="0070C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8" name="Google Shape;373;p18">
              <a:extLst>
                <a:ext uri="{FF2B5EF4-FFF2-40B4-BE49-F238E27FC236}">
                  <a16:creationId xmlns:a16="http://schemas.microsoft.com/office/drawing/2014/main" id="{5495FA3F-0E06-EDEB-280E-1709397E4847}"/>
                </a:ext>
              </a:extLst>
            </p:cNvPr>
            <p:cNvSpPr/>
            <p:nvPr/>
          </p:nvSpPr>
          <p:spPr>
            <a:xfrm rot="21007474">
              <a:off x="6767599" y="3390808"/>
              <a:ext cx="119331" cy="145805"/>
            </a:xfrm>
            <a:custGeom>
              <a:avLst/>
              <a:gdLst/>
              <a:ahLst/>
              <a:cxnLst/>
              <a:rect l="l" t="t" r="r" b="b"/>
              <a:pathLst>
                <a:path w="879" h="1074" extrusionOk="0">
                  <a:moveTo>
                    <a:pt x="423" y="1073"/>
                  </a:moveTo>
                  <a:lnTo>
                    <a:pt x="455" y="911"/>
                  </a:lnTo>
                  <a:lnTo>
                    <a:pt x="520" y="748"/>
                  </a:lnTo>
                  <a:lnTo>
                    <a:pt x="618" y="650"/>
                  </a:lnTo>
                  <a:lnTo>
                    <a:pt x="651" y="650"/>
                  </a:lnTo>
                  <a:lnTo>
                    <a:pt x="716" y="748"/>
                  </a:lnTo>
                  <a:lnTo>
                    <a:pt x="781" y="618"/>
                  </a:lnTo>
                  <a:lnTo>
                    <a:pt x="813" y="585"/>
                  </a:lnTo>
                  <a:lnTo>
                    <a:pt x="878" y="520"/>
                  </a:lnTo>
                  <a:lnTo>
                    <a:pt x="878" y="390"/>
                  </a:lnTo>
                  <a:lnTo>
                    <a:pt x="748" y="390"/>
                  </a:lnTo>
                  <a:lnTo>
                    <a:pt x="683" y="293"/>
                  </a:lnTo>
                  <a:lnTo>
                    <a:pt x="553" y="293"/>
                  </a:lnTo>
                  <a:lnTo>
                    <a:pt x="520" y="260"/>
                  </a:lnTo>
                  <a:lnTo>
                    <a:pt x="520" y="163"/>
                  </a:lnTo>
                  <a:lnTo>
                    <a:pt x="423" y="65"/>
                  </a:lnTo>
                  <a:lnTo>
                    <a:pt x="390" y="65"/>
                  </a:lnTo>
                  <a:lnTo>
                    <a:pt x="325" y="65"/>
                  </a:lnTo>
                  <a:lnTo>
                    <a:pt x="228" y="0"/>
                  </a:lnTo>
                  <a:lnTo>
                    <a:pt x="163" y="33"/>
                  </a:lnTo>
                  <a:lnTo>
                    <a:pt x="163" y="98"/>
                  </a:lnTo>
                  <a:lnTo>
                    <a:pt x="260" y="163"/>
                  </a:lnTo>
                  <a:lnTo>
                    <a:pt x="293" y="228"/>
                  </a:lnTo>
                  <a:lnTo>
                    <a:pt x="195" y="260"/>
                  </a:lnTo>
                  <a:lnTo>
                    <a:pt x="130" y="260"/>
                  </a:lnTo>
                  <a:lnTo>
                    <a:pt x="98" y="390"/>
                  </a:lnTo>
                  <a:lnTo>
                    <a:pt x="98" y="520"/>
                  </a:lnTo>
                  <a:lnTo>
                    <a:pt x="33" y="618"/>
                  </a:lnTo>
                  <a:lnTo>
                    <a:pt x="0" y="650"/>
                  </a:lnTo>
                  <a:lnTo>
                    <a:pt x="33" y="683"/>
                  </a:lnTo>
                  <a:lnTo>
                    <a:pt x="130" y="715"/>
                  </a:lnTo>
                  <a:lnTo>
                    <a:pt x="293" y="943"/>
                  </a:lnTo>
                  <a:lnTo>
                    <a:pt x="325" y="1041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9" name="Google Shape;374;p18">
              <a:extLst>
                <a:ext uri="{FF2B5EF4-FFF2-40B4-BE49-F238E27FC236}">
                  <a16:creationId xmlns:a16="http://schemas.microsoft.com/office/drawing/2014/main" id="{027A7AD4-48ED-7D6E-13E5-20867D5FD84F}"/>
                </a:ext>
              </a:extLst>
            </p:cNvPr>
            <p:cNvSpPr/>
            <p:nvPr/>
          </p:nvSpPr>
          <p:spPr>
            <a:xfrm rot="21007474">
              <a:off x="6426798" y="3205985"/>
              <a:ext cx="362208" cy="286994"/>
            </a:xfrm>
            <a:custGeom>
              <a:avLst/>
              <a:gdLst/>
              <a:ahLst/>
              <a:cxnLst/>
              <a:rect l="l" t="t" r="r" b="b"/>
              <a:pathLst>
                <a:path w="2668" h="2114" extrusionOk="0">
                  <a:moveTo>
                    <a:pt x="2537" y="846"/>
                  </a:moveTo>
                  <a:lnTo>
                    <a:pt x="2537" y="781"/>
                  </a:lnTo>
                  <a:lnTo>
                    <a:pt x="2635" y="748"/>
                  </a:lnTo>
                  <a:lnTo>
                    <a:pt x="2667" y="748"/>
                  </a:lnTo>
                  <a:lnTo>
                    <a:pt x="2667" y="715"/>
                  </a:lnTo>
                  <a:lnTo>
                    <a:pt x="2570" y="683"/>
                  </a:lnTo>
                  <a:lnTo>
                    <a:pt x="2537" y="650"/>
                  </a:lnTo>
                  <a:lnTo>
                    <a:pt x="2505" y="520"/>
                  </a:lnTo>
                  <a:lnTo>
                    <a:pt x="2440" y="358"/>
                  </a:lnTo>
                  <a:lnTo>
                    <a:pt x="2375" y="325"/>
                  </a:lnTo>
                  <a:lnTo>
                    <a:pt x="2310" y="423"/>
                  </a:lnTo>
                  <a:lnTo>
                    <a:pt x="2114" y="358"/>
                  </a:lnTo>
                  <a:lnTo>
                    <a:pt x="1854" y="325"/>
                  </a:lnTo>
                  <a:lnTo>
                    <a:pt x="1789" y="260"/>
                  </a:lnTo>
                  <a:lnTo>
                    <a:pt x="1692" y="228"/>
                  </a:lnTo>
                  <a:lnTo>
                    <a:pt x="1497" y="33"/>
                  </a:lnTo>
                  <a:lnTo>
                    <a:pt x="1399" y="0"/>
                  </a:lnTo>
                  <a:lnTo>
                    <a:pt x="1399" y="33"/>
                  </a:lnTo>
                  <a:lnTo>
                    <a:pt x="1171" y="33"/>
                  </a:lnTo>
                  <a:lnTo>
                    <a:pt x="879" y="195"/>
                  </a:lnTo>
                  <a:lnTo>
                    <a:pt x="879" y="325"/>
                  </a:lnTo>
                  <a:lnTo>
                    <a:pt x="716" y="390"/>
                  </a:lnTo>
                  <a:lnTo>
                    <a:pt x="684" y="553"/>
                  </a:lnTo>
                  <a:lnTo>
                    <a:pt x="586" y="585"/>
                  </a:lnTo>
                  <a:lnTo>
                    <a:pt x="391" y="488"/>
                  </a:lnTo>
                  <a:lnTo>
                    <a:pt x="293" y="520"/>
                  </a:lnTo>
                  <a:lnTo>
                    <a:pt x="163" y="618"/>
                  </a:lnTo>
                  <a:lnTo>
                    <a:pt x="1" y="618"/>
                  </a:lnTo>
                  <a:lnTo>
                    <a:pt x="1" y="618"/>
                  </a:lnTo>
                  <a:lnTo>
                    <a:pt x="33" y="813"/>
                  </a:lnTo>
                  <a:lnTo>
                    <a:pt x="131" y="911"/>
                  </a:lnTo>
                  <a:lnTo>
                    <a:pt x="131" y="976"/>
                  </a:lnTo>
                  <a:lnTo>
                    <a:pt x="163" y="1008"/>
                  </a:lnTo>
                  <a:lnTo>
                    <a:pt x="293" y="813"/>
                  </a:lnTo>
                  <a:lnTo>
                    <a:pt x="326" y="715"/>
                  </a:lnTo>
                  <a:lnTo>
                    <a:pt x="391" y="618"/>
                  </a:lnTo>
                  <a:lnTo>
                    <a:pt x="489" y="618"/>
                  </a:lnTo>
                  <a:lnTo>
                    <a:pt x="521" y="715"/>
                  </a:lnTo>
                  <a:lnTo>
                    <a:pt x="619" y="781"/>
                  </a:lnTo>
                  <a:lnTo>
                    <a:pt x="651" y="943"/>
                  </a:lnTo>
                  <a:lnTo>
                    <a:pt x="716" y="1073"/>
                  </a:lnTo>
                  <a:lnTo>
                    <a:pt x="879" y="1203"/>
                  </a:lnTo>
                  <a:lnTo>
                    <a:pt x="911" y="1203"/>
                  </a:lnTo>
                  <a:lnTo>
                    <a:pt x="1009" y="1301"/>
                  </a:lnTo>
                  <a:lnTo>
                    <a:pt x="911" y="1301"/>
                  </a:lnTo>
                  <a:lnTo>
                    <a:pt x="846" y="1301"/>
                  </a:lnTo>
                  <a:lnTo>
                    <a:pt x="814" y="1366"/>
                  </a:lnTo>
                  <a:lnTo>
                    <a:pt x="846" y="1463"/>
                  </a:lnTo>
                  <a:lnTo>
                    <a:pt x="944" y="1463"/>
                  </a:lnTo>
                  <a:lnTo>
                    <a:pt x="1074" y="1561"/>
                  </a:lnTo>
                  <a:lnTo>
                    <a:pt x="1171" y="1594"/>
                  </a:lnTo>
                  <a:lnTo>
                    <a:pt x="1204" y="1691"/>
                  </a:lnTo>
                  <a:lnTo>
                    <a:pt x="1269" y="1756"/>
                  </a:lnTo>
                  <a:lnTo>
                    <a:pt x="1367" y="1724"/>
                  </a:lnTo>
                  <a:lnTo>
                    <a:pt x="1594" y="1756"/>
                  </a:lnTo>
                  <a:lnTo>
                    <a:pt x="1692" y="1821"/>
                  </a:lnTo>
                  <a:lnTo>
                    <a:pt x="1952" y="2049"/>
                  </a:lnTo>
                  <a:lnTo>
                    <a:pt x="1887" y="2081"/>
                  </a:lnTo>
                  <a:lnTo>
                    <a:pt x="1757" y="2016"/>
                  </a:lnTo>
                  <a:lnTo>
                    <a:pt x="1822" y="2081"/>
                  </a:lnTo>
                  <a:lnTo>
                    <a:pt x="1919" y="2114"/>
                  </a:lnTo>
                  <a:lnTo>
                    <a:pt x="1919" y="2114"/>
                  </a:lnTo>
                  <a:lnTo>
                    <a:pt x="1952" y="2016"/>
                  </a:lnTo>
                  <a:lnTo>
                    <a:pt x="1627" y="1626"/>
                  </a:lnTo>
                  <a:lnTo>
                    <a:pt x="1204" y="1268"/>
                  </a:lnTo>
                  <a:lnTo>
                    <a:pt x="1204" y="1236"/>
                  </a:lnTo>
                  <a:lnTo>
                    <a:pt x="1236" y="1203"/>
                  </a:lnTo>
                  <a:lnTo>
                    <a:pt x="1171" y="1106"/>
                  </a:lnTo>
                  <a:lnTo>
                    <a:pt x="1139" y="1041"/>
                  </a:lnTo>
                  <a:lnTo>
                    <a:pt x="1041" y="911"/>
                  </a:lnTo>
                  <a:lnTo>
                    <a:pt x="976" y="911"/>
                  </a:lnTo>
                  <a:lnTo>
                    <a:pt x="976" y="846"/>
                  </a:lnTo>
                  <a:lnTo>
                    <a:pt x="1041" y="813"/>
                  </a:lnTo>
                  <a:lnTo>
                    <a:pt x="1041" y="683"/>
                  </a:lnTo>
                  <a:lnTo>
                    <a:pt x="1074" y="650"/>
                  </a:lnTo>
                  <a:lnTo>
                    <a:pt x="1171" y="715"/>
                  </a:lnTo>
                  <a:lnTo>
                    <a:pt x="1236" y="781"/>
                  </a:lnTo>
                  <a:lnTo>
                    <a:pt x="1301" y="781"/>
                  </a:lnTo>
                  <a:lnTo>
                    <a:pt x="1301" y="715"/>
                  </a:lnTo>
                  <a:lnTo>
                    <a:pt x="1399" y="683"/>
                  </a:lnTo>
                  <a:lnTo>
                    <a:pt x="1432" y="715"/>
                  </a:lnTo>
                  <a:lnTo>
                    <a:pt x="1497" y="650"/>
                  </a:lnTo>
                  <a:lnTo>
                    <a:pt x="1562" y="683"/>
                  </a:lnTo>
                  <a:lnTo>
                    <a:pt x="1627" y="650"/>
                  </a:lnTo>
                  <a:lnTo>
                    <a:pt x="1692" y="683"/>
                  </a:lnTo>
                  <a:lnTo>
                    <a:pt x="1724" y="748"/>
                  </a:lnTo>
                  <a:lnTo>
                    <a:pt x="1789" y="715"/>
                  </a:lnTo>
                  <a:lnTo>
                    <a:pt x="1919" y="748"/>
                  </a:lnTo>
                  <a:lnTo>
                    <a:pt x="1984" y="715"/>
                  </a:lnTo>
                  <a:lnTo>
                    <a:pt x="2017" y="748"/>
                  </a:lnTo>
                  <a:lnTo>
                    <a:pt x="2114" y="715"/>
                  </a:lnTo>
                  <a:lnTo>
                    <a:pt x="2245" y="781"/>
                  </a:lnTo>
                  <a:lnTo>
                    <a:pt x="2310" y="748"/>
                  </a:lnTo>
                  <a:lnTo>
                    <a:pt x="2407" y="846"/>
                  </a:lnTo>
                  <a:lnTo>
                    <a:pt x="2537" y="846"/>
                  </a:lnTo>
                  <a:close/>
                  <a:moveTo>
                    <a:pt x="1529" y="2016"/>
                  </a:moveTo>
                  <a:cubicBezTo>
                    <a:pt x="1529" y="2016"/>
                    <a:pt x="1692" y="2016"/>
                    <a:pt x="1692" y="2016"/>
                  </a:cubicBezTo>
                  <a:lnTo>
                    <a:pt x="1757" y="2081"/>
                  </a:lnTo>
                  <a:lnTo>
                    <a:pt x="1594" y="2081"/>
                  </a:lnTo>
                  <a:close/>
                  <a:moveTo>
                    <a:pt x="1399" y="1919"/>
                  </a:moveTo>
                  <a:lnTo>
                    <a:pt x="1659" y="1919"/>
                  </a:lnTo>
                  <a:lnTo>
                    <a:pt x="1562" y="1984"/>
                  </a:lnTo>
                  <a:close/>
                  <a:moveTo>
                    <a:pt x="1399" y="1821"/>
                  </a:moveTo>
                  <a:lnTo>
                    <a:pt x="1594" y="1821"/>
                  </a:lnTo>
                  <a:lnTo>
                    <a:pt x="1659" y="1821"/>
                  </a:lnTo>
                  <a:lnTo>
                    <a:pt x="1562" y="1886"/>
                  </a:lnTo>
                  <a:lnTo>
                    <a:pt x="1464" y="1854"/>
                  </a:lnTo>
                  <a:close/>
                  <a:moveTo>
                    <a:pt x="716" y="1171"/>
                  </a:moveTo>
                  <a:lnTo>
                    <a:pt x="781" y="1203"/>
                  </a:lnTo>
                  <a:lnTo>
                    <a:pt x="846" y="1268"/>
                  </a:lnTo>
                  <a:lnTo>
                    <a:pt x="781" y="1301"/>
                  </a:lnTo>
                  <a:close/>
                  <a:moveTo>
                    <a:pt x="619" y="1041"/>
                  </a:moveTo>
                  <a:lnTo>
                    <a:pt x="716" y="1138"/>
                  </a:lnTo>
                  <a:lnTo>
                    <a:pt x="619" y="1106"/>
                  </a:lnTo>
                  <a:close/>
                  <a:moveTo>
                    <a:pt x="651" y="1333"/>
                  </a:moveTo>
                  <a:lnTo>
                    <a:pt x="749" y="1431"/>
                  </a:lnTo>
                  <a:lnTo>
                    <a:pt x="781" y="1496"/>
                  </a:lnTo>
                  <a:close/>
                  <a:moveTo>
                    <a:pt x="521" y="1171"/>
                  </a:moveTo>
                  <a:lnTo>
                    <a:pt x="619" y="1203"/>
                  </a:lnTo>
                  <a:lnTo>
                    <a:pt x="619" y="1268"/>
                  </a:lnTo>
                  <a:close/>
                  <a:moveTo>
                    <a:pt x="358" y="911"/>
                  </a:moveTo>
                  <a:lnTo>
                    <a:pt x="489" y="1008"/>
                  </a:lnTo>
                  <a:lnTo>
                    <a:pt x="521" y="1138"/>
                  </a:lnTo>
                  <a:lnTo>
                    <a:pt x="489" y="1138"/>
                  </a:lnTo>
                  <a:lnTo>
                    <a:pt x="391" y="1041"/>
                  </a:lnTo>
                  <a:lnTo>
                    <a:pt x="423" y="1008"/>
                  </a:lnTo>
                  <a:close/>
                  <a:moveTo>
                    <a:pt x="423" y="715"/>
                  </a:moveTo>
                  <a:lnTo>
                    <a:pt x="586" y="943"/>
                  </a:lnTo>
                  <a:lnTo>
                    <a:pt x="521" y="943"/>
                  </a:lnTo>
                  <a:lnTo>
                    <a:pt x="456" y="911"/>
                  </a:lnTo>
                  <a:lnTo>
                    <a:pt x="391" y="878"/>
                  </a:lnTo>
                  <a:lnTo>
                    <a:pt x="391" y="748"/>
                  </a:lnTo>
                  <a:cubicBezTo>
                    <a:pt x="391" y="748"/>
                    <a:pt x="423" y="715"/>
                    <a:pt x="423" y="715"/>
                  </a:cubicBezTo>
                  <a:close/>
                </a:path>
              </a:pathLst>
            </a:custGeom>
            <a:solidFill>
              <a:srgbClr val="0070C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0" name="Google Shape;375;p18">
              <a:extLst>
                <a:ext uri="{FF2B5EF4-FFF2-40B4-BE49-F238E27FC236}">
                  <a16:creationId xmlns:a16="http://schemas.microsoft.com/office/drawing/2014/main" id="{E312A2DC-36F7-5C14-A65E-D3A0E58121A9}"/>
                </a:ext>
              </a:extLst>
            </p:cNvPr>
            <p:cNvSpPr/>
            <p:nvPr/>
          </p:nvSpPr>
          <p:spPr>
            <a:xfrm rot="21007474">
              <a:off x="6571555" y="3275347"/>
              <a:ext cx="247355" cy="225361"/>
            </a:xfrm>
            <a:custGeom>
              <a:avLst/>
              <a:gdLst/>
              <a:ahLst/>
              <a:cxnLst/>
              <a:rect l="l" t="t" r="r" b="b"/>
              <a:pathLst>
                <a:path w="1822" h="1660" extrusionOk="0">
                  <a:moveTo>
                    <a:pt x="911" y="1497"/>
                  </a:moveTo>
                  <a:lnTo>
                    <a:pt x="944" y="1399"/>
                  </a:lnTo>
                  <a:lnTo>
                    <a:pt x="619" y="1009"/>
                  </a:lnTo>
                  <a:lnTo>
                    <a:pt x="228" y="651"/>
                  </a:lnTo>
                  <a:lnTo>
                    <a:pt x="196" y="619"/>
                  </a:lnTo>
                  <a:lnTo>
                    <a:pt x="228" y="586"/>
                  </a:lnTo>
                  <a:lnTo>
                    <a:pt x="163" y="489"/>
                  </a:lnTo>
                  <a:lnTo>
                    <a:pt x="163" y="424"/>
                  </a:lnTo>
                  <a:lnTo>
                    <a:pt x="66" y="294"/>
                  </a:lnTo>
                  <a:lnTo>
                    <a:pt x="1" y="294"/>
                  </a:lnTo>
                  <a:lnTo>
                    <a:pt x="1" y="229"/>
                  </a:lnTo>
                  <a:lnTo>
                    <a:pt x="33" y="196"/>
                  </a:lnTo>
                  <a:lnTo>
                    <a:pt x="33" y="66"/>
                  </a:lnTo>
                  <a:lnTo>
                    <a:pt x="66" y="1"/>
                  </a:lnTo>
                  <a:lnTo>
                    <a:pt x="196" y="98"/>
                  </a:lnTo>
                  <a:lnTo>
                    <a:pt x="228" y="164"/>
                  </a:lnTo>
                  <a:lnTo>
                    <a:pt x="293" y="164"/>
                  </a:lnTo>
                  <a:lnTo>
                    <a:pt x="293" y="98"/>
                  </a:lnTo>
                  <a:lnTo>
                    <a:pt x="391" y="66"/>
                  </a:lnTo>
                  <a:lnTo>
                    <a:pt x="424" y="66"/>
                  </a:lnTo>
                  <a:lnTo>
                    <a:pt x="489" y="33"/>
                  </a:lnTo>
                  <a:lnTo>
                    <a:pt x="554" y="66"/>
                  </a:lnTo>
                  <a:lnTo>
                    <a:pt x="619" y="33"/>
                  </a:lnTo>
                  <a:lnTo>
                    <a:pt x="684" y="66"/>
                  </a:lnTo>
                  <a:lnTo>
                    <a:pt x="716" y="131"/>
                  </a:lnTo>
                  <a:lnTo>
                    <a:pt x="781" y="98"/>
                  </a:lnTo>
                  <a:lnTo>
                    <a:pt x="911" y="131"/>
                  </a:lnTo>
                  <a:lnTo>
                    <a:pt x="976" y="98"/>
                  </a:lnTo>
                  <a:lnTo>
                    <a:pt x="1009" y="131"/>
                  </a:lnTo>
                  <a:lnTo>
                    <a:pt x="1139" y="98"/>
                  </a:lnTo>
                  <a:lnTo>
                    <a:pt x="1237" y="164"/>
                  </a:lnTo>
                  <a:lnTo>
                    <a:pt x="1302" y="131"/>
                  </a:lnTo>
                  <a:lnTo>
                    <a:pt x="1399" y="229"/>
                  </a:lnTo>
                  <a:lnTo>
                    <a:pt x="1529" y="229"/>
                  </a:lnTo>
                  <a:lnTo>
                    <a:pt x="1562" y="261"/>
                  </a:lnTo>
                  <a:lnTo>
                    <a:pt x="1627" y="229"/>
                  </a:lnTo>
                  <a:lnTo>
                    <a:pt x="1659" y="261"/>
                  </a:lnTo>
                  <a:lnTo>
                    <a:pt x="1659" y="391"/>
                  </a:lnTo>
                  <a:lnTo>
                    <a:pt x="1562" y="521"/>
                  </a:lnTo>
                  <a:lnTo>
                    <a:pt x="1562" y="586"/>
                  </a:lnTo>
                  <a:lnTo>
                    <a:pt x="1692" y="716"/>
                  </a:lnTo>
                  <a:lnTo>
                    <a:pt x="1789" y="716"/>
                  </a:lnTo>
                  <a:lnTo>
                    <a:pt x="1822" y="781"/>
                  </a:lnTo>
                  <a:lnTo>
                    <a:pt x="1789" y="814"/>
                  </a:lnTo>
                  <a:lnTo>
                    <a:pt x="1724" y="781"/>
                  </a:lnTo>
                  <a:lnTo>
                    <a:pt x="1659" y="814"/>
                  </a:lnTo>
                  <a:lnTo>
                    <a:pt x="1659" y="911"/>
                  </a:lnTo>
                  <a:lnTo>
                    <a:pt x="1789" y="1042"/>
                  </a:lnTo>
                  <a:lnTo>
                    <a:pt x="1724" y="1074"/>
                  </a:lnTo>
                  <a:lnTo>
                    <a:pt x="1659" y="1074"/>
                  </a:lnTo>
                  <a:lnTo>
                    <a:pt x="1562" y="1009"/>
                  </a:lnTo>
                  <a:lnTo>
                    <a:pt x="1497" y="1042"/>
                  </a:lnTo>
                  <a:lnTo>
                    <a:pt x="1497" y="1107"/>
                  </a:lnTo>
                  <a:lnTo>
                    <a:pt x="1594" y="1172"/>
                  </a:lnTo>
                  <a:lnTo>
                    <a:pt x="1627" y="1237"/>
                  </a:lnTo>
                  <a:lnTo>
                    <a:pt x="1529" y="1269"/>
                  </a:lnTo>
                  <a:lnTo>
                    <a:pt x="1464" y="1269"/>
                  </a:lnTo>
                  <a:lnTo>
                    <a:pt x="1432" y="1399"/>
                  </a:lnTo>
                  <a:lnTo>
                    <a:pt x="1432" y="1529"/>
                  </a:lnTo>
                  <a:lnTo>
                    <a:pt x="1367" y="1627"/>
                  </a:lnTo>
                  <a:lnTo>
                    <a:pt x="1334" y="1659"/>
                  </a:lnTo>
                  <a:lnTo>
                    <a:pt x="1237" y="1497"/>
                  </a:lnTo>
                  <a:lnTo>
                    <a:pt x="1172" y="1529"/>
                  </a:lnTo>
                  <a:lnTo>
                    <a:pt x="976" y="1497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1" name="Google Shape;376;p18">
              <a:extLst>
                <a:ext uri="{FF2B5EF4-FFF2-40B4-BE49-F238E27FC236}">
                  <a16:creationId xmlns:a16="http://schemas.microsoft.com/office/drawing/2014/main" id="{59AE428D-1AA8-1EFD-FEAD-A74642FFD8F7}"/>
                </a:ext>
              </a:extLst>
            </p:cNvPr>
            <p:cNvSpPr/>
            <p:nvPr/>
          </p:nvSpPr>
          <p:spPr>
            <a:xfrm rot="21007474">
              <a:off x="6402934" y="3183140"/>
              <a:ext cx="194410" cy="123675"/>
            </a:xfrm>
            <a:custGeom>
              <a:avLst/>
              <a:gdLst/>
              <a:ahLst/>
              <a:cxnLst/>
              <a:rect l="l" t="t" r="r" b="b"/>
              <a:pathLst>
                <a:path w="1432" h="911" extrusionOk="0">
                  <a:moveTo>
                    <a:pt x="33" y="911"/>
                  </a:moveTo>
                  <a:lnTo>
                    <a:pt x="195" y="911"/>
                  </a:lnTo>
                  <a:lnTo>
                    <a:pt x="325" y="813"/>
                  </a:lnTo>
                  <a:lnTo>
                    <a:pt x="423" y="781"/>
                  </a:lnTo>
                  <a:lnTo>
                    <a:pt x="618" y="878"/>
                  </a:lnTo>
                  <a:lnTo>
                    <a:pt x="716" y="878"/>
                  </a:lnTo>
                  <a:lnTo>
                    <a:pt x="748" y="683"/>
                  </a:lnTo>
                  <a:lnTo>
                    <a:pt x="911" y="618"/>
                  </a:lnTo>
                  <a:lnTo>
                    <a:pt x="911" y="488"/>
                  </a:lnTo>
                  <a:lnTo>
                    <a:pt x="1236" y="326"/>
                  </a:lnTo>
                  <a:lnTo>
                    <a:pt x="1431" y="326"/>
                  </a:lnTo>
                  <a:lnTo>
                    <a:pt x="1399" y="163"/>
                  </a:lnTo>
                  <a:lnTo>
                    <a:pt x="1301" y="0"/>
                  </a:lnTo>
                  <a:lnTo>
                    <a:pt x="1171" y="33"/>
                  </a:lnTo>
                  <a:lnTo>
                    <a:pt x="943" y="163"/>
                  </a:lnTo>
                  <a:lnTo>
                    <a:pt x="911" y="163"/>
                  </a:lnTo>
                  <a:lnTo>
                    <a:pt x="846" y="163"/>
                  </a:lnTo>
                  <a:lnTo>
                    <a:pt x="716" y="228"/>
                  </a:lnTo>
                  <a:lnTo>
                    <a:pt x="618" y="228"/>
                  </a:lnTo>
                  <a:lnTo>
                    <a:pt x="488" y="261"/>
                  </a:lnTo>
                  <a:lnTo>
                    <a:pt x="423" y="195"/>
                  </a:lnTo>
                  <a:lnTo>
                    <a:pt x="195" y="195"/>
                  </a:lnTo>
                  <a:lnTo>
                    <a:pt x="130" y="195"/>
                  </a:lnTo>
                  <a:lnTo>
                    <a:pt x="33" y="358"/>
                  </a:lnTo>
                  <a:lnTo>
                    <a:pt x="65" y="423"/>
                  </a:lnTo>
                  <a:lnTo>
                    <a:pt x="0" y="521"/>
                  </a:lnTo>
                  <a:lnTo>
                    <a:pt x="0" y="683"/>
                  </a:lnTo>
                  <a:lnTo>
                    <a:pt x="33" y="683"/>
                  </a:lnTo>
                  <a:lnTo>
                    <a:pt x="130" y="748"/>
                  </a:lnTo>
                  <a:lnTo>
                    <a:pt x="130" y="813"/>
                  </a:lnTo>
                  <a:lnTo>
                    <a:pt x="33" y="813"/>
                  </a:lnTo>
                  <a:close/>
                </a:path>
              </a:pathLst>
            </a:custGeom>
            <a:solidFill>
              <a:srgbClr val="0070C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2" name="Google Shape;377;p18">
              <a:extLst>
                <a:ext uri="{FF2B5EF4-FFF2-40B4-BE49-F238E27FC236}">
                  <a16:creationId xmlns:a16="http://schemas.microsoft.com/office/drawing/2014/main" id="{753A5264-07F9-60D6-77CD-B65BF36F6CF4}"/>
                </a:ext>
              </a:extLst>
            </p:cNvPr>
            <p:cNvSpPr/>
            <p:nvPr/>
          </p:nvSpPr>
          <p:spPr>
            <a:xfrm rot="21007474">
              <a:off x="6124809" y="3015845"/>
              <a:ext cx="468100" cy="225227"/>
            </a:xfrm>
            <a:custGeom>
              <a:avLst/>
              <a:gdLst/>
              <a:ahLst/>
              <a:cxnLst/>
              <a:rect l="l" t="t" r="r" b="b"/>
              <a:pathLst>
                <a:path w="3448" h="1659" extrusionOk="0">
                  <a:moveTo>
                    <a:pt x="2016" y="1593"/>
                  </a:moveTo>
                  <a:lnTo>
                    <a:pt x="2081" y="1593"/>
                  </a:lnTo>
                  <a:lnTo>
                    <a:pt x="2309" y="1593"/>
                  </a:lnTo>
                  <a:lnTo>
                    <a:pt x="2374" y="1659"/>
                  </a:lnTo>
                  <a:lnTo>
                    <a:pt x="2504" y="1626"/>
                  </a:lnTo>
                  <a:lnTo>
                    <a:pt x="2602" y="1626"/>
                  </a:lnTo>
                  <a:lnTo>
                    <a:pt x="2732" y="1561"/>
                  </a:lnTo>
                  <a:lnTo>
                    <a:pt x="2797" y="1561"/>
                  </a:lnTo>
                  <a:lnTo>
                    <a:pt x="2829" y="1561"/>
                  </a:lnTo>
                  <a:lnTo>
                    <a:pt x="3057" y="1431"/>
                  </a:lnTo>
                  <a:lnTo>
                    <a:pt x="3187" y="1398"/>
                  </a:lnTo>
                  <a:lnTo>
                    <a:pt x="3285" y="1301"/>
                  </a:lnTo>
                  <a:lnTo>
                    <a:pt x="3219" y="1203"/>
                  </a:lnTo>
                  <a:lnTo>
                    <a:pt x="3219" y="1106"/>
                  </a:lnTo>
                  <a:lnTo>
                    <a:pt x="3285" y="1008"/>
                  </a:lnTo>
                  <a:lnTo>
                    <a:pt x="3187" y="911"/>
                  </a:lnTo>
                  <a:lnTo>
                    <a:pt x="3219" y="846"/>
                  </a:lnTo>
                  <a:lnTo>
                    <a:pt x="3415" y="846"/>
                  </a:lnTo>
                  <a:lnTo>
                    <a:pt x="3447" y="748"/>
                  </a:lnTo>
                  <a:lnTo>
                    <a:pt x="3415" y="650"/>
                  </a:lnTo>
                  <a:lnTo>
                    <a:pt x="3382" y="390"/>
                  </a:lnTo>
                  <a:lnTo>
                    <a:pt x="3382" y="228"/>
                  </a:lnTo>
                  <a:lnTo>
                    <a:pt x="3187" y="195"/>
                  </a:lnTo>
                  <a:lnTo>
                    <a:pt x="3122" y="130"/>
                  </a:lnTo>
                  <a:lnTo>
                    <a:pt x="2992" y="163"/>
                  </a:lnTo>
                  <a:lnTo>
                    <a:pt x="2862" y="130"/>
                  </a:lnTo>
                  <a:lnTo>
                    <a:pt x="2732" y="65"/>
                  </a:lnTo>
                  <a:lnTo>
                    <a:pt x="2537" y="65"/>
                  </a:lnTo>
                  <a:lnTo>
                    <a:pt x="2439" y="0"/>
                  </a:lnTo>
                  <a:lnTo>
                    <a:pt x="2407" y="98"/>
                  </a:lnTo>
                  <a:lnTo>
                    <a:pt x="2341" y="163"/>
                  </a:lnTo>
                  <a:lnTo>
                    <a:pt x="2341" y="228"/>
                  </a:lnTo>
                  <a:lnTo>
                    <a:pt x="2211" y="228"/>
                  </a:lnTo>
                  <a:lnTo>
                    <a:pt x="2179" y="293"/>
                  </a:lnTo>
                  <a:lnTo>
                    <a:pt x="1919" y="130"/>
                  </a:lnTo>
                  <a:lnTo>
                    <a:pt x="1854" y="130"/>
                  </a:lnTo>
                  <a:lnTo>
                    <a:pt x="1821" y="228"/>
                  </a:lnTo>
                  <a:lnTo>
                    <a:pt x="1854" y="325"/>
                  </a:lnTo>
                  <a:lnTo>
                    <a:pt x="1756" y="325"/>
                  </a:lnTo>
                  <a:lnTo>
                    <a:pt x="1691" y="423"/>
                  </a:lnTo>
                  <a:lnTo>
                    <a:pt x="1594" y="488"/>
                  </a:lnTo>
                  <a:lnTo>
                    <a:pt x="1463" y="650"/>
                  </a:lnTo>
                  <a:lnTo>
                    <a:pt x="1463" y="715"/>
                  </a:lnTo>
                  <a:lnTo>
                    <a:pt x="1594" y="780"/>
                  </a:lnTo>
                  <a:lnTo>
                    <a:pt x="1594" y="846"/>
                  </a:lnTo>
                  <a:lnTo>
                    <a:pt x="1528" y="911"/>
                  </a:lnTo>
                  <a:lnTo>
                    <a:pt x="1431" y="846"/>
                  </a:lnTo>
                  <a:lnTo>
                    <a:pt x="1333" y="878"/>
                  </a:lnTo>
                  <a:lnTo>
                    <a:pt x="1203" y="846"/>
                  </a:lnTo>
                  <a:lnTo>
                    <a:pt x="1138" y="846"/>
                  </a:lnTo>
                  <a:lnTo>
                    <a:pt x="976" y="943"/>
                  </a:lnTo>
                  <a:lnTo>
                    <a:pt x="878" y="976"/>
                  </a:lnTo>
                  <a:lnTo>
                    <a:pt x="813" y="943"/>
                  </a:lnTo>
                  <a:lnTo>
                    <a:pt x="715" y="943"/>
                  </a:lnTo>
                  <a:lnTo>
                    <a:pt x="650" y="911"/>
                  </a:lnTo>
                  <a:lnTo>
                    <a:pt x="520" y="878"/>
                  </a:lnTo>
                  <a:lnTo>
                    <a:pt x="390" y="911"/>
                  </a:lnTo>
                  <a:lnTo>
                    <a:pt x="390" y="976"/>
                  </a:lnTo>
                  <a:lnTo>
                    <a:pt x="358" y="1008"/>
                  </a:lnTo>
                  <a:lnTo>
                    <a:pt x="260" y="976"/>
                  </a:lnTo>
                  <a:lnTo>
                    <a:pt x="163" y="911"/>
                  </a:lnTo>
                  <a:lnTo>
                    <a:pt x="98" y="943"/>
                  </a:lnTo>
                  <a:lnTo>
                    <a:pt x="33" y="976"/>
                  </a:lnTo>
                  <a:lnTo>
                    <a:pt x="0" y="976"/>
                  </a:lnTo>
                  <a:lnTo>
                    <a:pt x="65" y="1008"/>
                  </a:lnTo>
                  <a:lnTo>
                    <a:pt x="65" y="1073"/>
                  </a:lnTo>
                  <a:lnTo>
                    <a:pt x="130" y="1138"/>
                  </a:lnTo>
                  <a:lnTo>
                    <a:pt x="130" y="1203"/>
                  </a:lnTo>
                  <a:lnTo>
                    <a:pt x="195" y="1236"/>
                  </a:lnTo>
                  <a:lnTo>
                    <a:pt x="260" y="1203"/>
                  </a:lnTo>
                  <a:lnTo>
                    <a:pt x="358" y="1301"/>
                  </a:lnTo>
                  <a:lnTo>
                    <a:pt x="455" y="1203"/>
                  </a:lnTo>
                  <a:lnTo>
                    <a:pt x="520" y="1203"/>
                  </a:lnTo>
                  <a:lnTo>
                    <a:pt x="553" y="1301"/>
                  </a:lnTo>
                  <a:lnTo>
                    <a:pt x="553" y="1301"/>
                  </a:lnTo>
                  <a:lnTo>
                    <a:pt x="715" y="1366"/>
                  </a:lnTo>
                  <a:lnTo>
                    <a:pt x="976" y="1203"/>
                  </a:lnTo>
                  <a:lnTo>
                    <a:pt x="1073" y="1236"/>
                  </a:lnTo>
                  <a:lnTo>
                    <a:pt x="1268" y="1236"/>
                  </a:lnTo>
                  <a:lnTo>
                    <a:pt x="1236" y="1333"/>
                  </a:lnTo>
                  <a:lnTo>
                    <a:pt x="1496" y="1463"/>
                  </a:lnTo>
                  <a:lnTo>
                    <a:pt x="1789" y="1528"/>
                  </a:lnTo>
                  <a:lnTo>
                    <a:pt x="1951" y="1528"/>
                  </a:lnTo>
                  <a:close/>
                </a:path>
              </a:pathLst>
            </a:custGeom>
            <a:solidFill>
              <a:schemeClr val="tx1">
                <a:lumMod val="75000"/>
                <a:alpha val="96090"/>
              </a:schemeClr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3" name="Google Shape;378;p18">
              <a:extLst>
                <a:ext uri="{FF2B5EF4-FFF2-40B4-BE49-F238E27FC236}">
                  <a16:creationId xmlns:a16="http://schemas.microsoft.com/office/drawing/2014/main" id="{87991F42-1E54-7C44-A865-EDB5954E359A}"/>
                </a:ext>
              </a:extLst>
            </p:cNvPr>
            <p:cNvSpPr/>
            <p:nvPr/>
          </p:nvSpPr>
          <p:spPr>
            <a:xfrm rot="21007474">
              <a:off x="6318425" y="2429422"/>
              <a:ext cx="613768" cy="521044"/>
            </a:xfrm>
            <a:custGeom>
              <a:avLst/>
              <a:gdLst/>
              <a:ahLst/>
              <a:cxnLst/>
              <a:rect l="l" t="t" r="r" b="b"/>
              <a:pathLst>
                <a:path w="4521" h="3838" extrusionOk="0">
                  <a:moveTo>
                    <a:pt x="2699" y="3805"/>
                  </a:moveTo>
                  <a:lnTo>
                    <a:pt x="2732" y="3805"/>
                  </a:lnTo>
                  <a:lnTo>
                    <a:pt x="2829" y="3805"/>
                  </a:lnTo>
                  <a:lnTo>
                    <a:pt x="2894" y="3740"/>
                  </a:lnTo>
                  <a:lnTo>
                    <a:pt x="2960" y="3707"/>
                  </a:lnTo>
                  <a:lnTo>
                    <a:pt x="3057" y="3707"/>
                  </a:lnTo>
                  <a:lnTo>
                    <a:pt x="3155" y="3707"/>
                  </a:lnTo>
                  <a:lnTo>
                    <a:pt x="3220" y="3772"/>
                  </a:lnTo>
                  <a:lnTo>
                    <a:pt x="3285" y="3707"/>
                  </a:lnTo>
                  <a:lnTo>
                    <a:pt x="3382" y="3675"/>
                  </a:lnTo>
                  <a:lnTo>
                    <a:pt x="3447" y="3707"/>
                  </a:lnTo>
                  <a:lnTo>
                    <a:pt x="3512" y="3675"/>
                  </a:lnTo>
                  <a:lnTo>
                    <a:pt x="3707" y="3707"/>
                  </a:lnTo>
                  <a:lnTo>
                    <a:pt x="3903" y="3805"/>
                  </a:lnTo>
                  <a:lnTo>
                    <a:pt x="4000" y="3837"/>
                  </a:lnTo>
                  <a:lnTo>
                    <a:pt x="4000" y="3675"/>
                  </a:lnTo>
                  <a:lnTo>
                    <a:pt x="4000" y="3545"/>
                  </a:lnTo>
                  <a:lnTo>
                    <a:pt x="4293" y="3220"/>
                  </a:lnTo>
                  <a:lnTo>
                    <a:pt x="4325" y="3057"/>
                  </a:lnTo>
                  <a:lnTo>
                    <a:pt x="4423" y="2992"/>
                  </a:lnTo>
                  <a:lnTo>
                    <a:pt x="4488" y="2959"/>
                  </a:lnTo>
                  <a:lnTo>
                    <a:pt x="4520" y="2829"/>
                  </a:lnTo>
                  <a:lnTo>
                    <a:pt x="4488" y="2764"/>
                  </a:lnTo>
                  <a:lnTo>
                    <a:pt x="4455" y="2699"/>
                  </a:lnTo>
                  <a:lnTo>
                    <a:pt x="4520" y="2634"/>
                  </a:lnTo>
                  <a:lnTo>
                    <a:pt x="4390" y="2569"/>
                  </a:lnTo>
                  <a:lnTo>
                    <a:pt x="4325" y="2407"/>
                  </a:lnTo>
                  <a:lnTo>
                    <a:pt x="4260" y="2342"/>
                  </a:lnTo>
                  <a:lnTo>
                    <a:pt x="4260" y="2114"/>
                  </a:lnTo>
                  <a:lnTo>
                    <a:pt x="4293" y="1984"/>
                  </a:lnTo>
                  <a:lnTo>
                    <a:pt x="4195" y="1821"/>
                  </a:lnTo>
                  <a:lnTo>
                    <a:pt x="4130" y="1691"/>
                  </a:lnTo>
                  <a:lnTo>
                    <a:pt x="4228" y="1561"/>
                  </a:lnTo>
                  <a:lnTo>
                    <a:pt x="4325" y="1529"/>
                  </a:lnTo>
                  <a:lnTo>
                    <a:pt x="4325" y="1236"/>
                  </a:lnTo>
                  <a:lnTo>
                    <a:pt x="4260" y="1171"/>
                  </a:lnTo>
                  <a:lnTo>
                    <a:pt x="4228" y="1041"/>
                  </a:lnTo>
                  <a:lnTo>
                    <a:pt x="4163" y="943"/>
                  </a:lnTo>
                  <a:lnTo>
                    <a:pt x="4098" y="716"/>
                  </a:lnTo>
                  <a:lnTo>
                    <a:pt x="4000" y="586"/>
                  </a:lnTo>
                  <a:lnTo>
                    <a:pt x="4000" y="455"/>
                  </a:lnTo>
                  <a:lnTo>
                    <a:pt x="3968" y="293"/>
                  </a:lnTo>
                  <a:lnTo>
                    <a:pt x="3903" y="293"/>
                  </a:lnTo>
                  <a:lnTo>
                    <a:pt x="3773" y="195"/>
                  </a:lnTo>
                  <a:lnTo>
                    <a:pt x="3122" y="260"/>
                  </a:lnTo>
                  <a:lnTo>
                    <a:pt x="2504" y="228"/>
                  </a:lnTo>
                  <a:lnTo>
                    <a:pt x="2439" y="228"/>
                  </a:lnTo>
                  <a:lnTo>
                    <a:pt x="2277" y="390"/>
                  </a:lnTo>
                  <a:lnTo>
                    <a:pt x="2147" y="423"/>
                  </a:lnTo>
                  <a:lnTo>
                    <a:pt x="2114" y="390"/>
                  </a:lnTo>
                  <a:lnTo>
                    <a:pt x="2244" y="325"/>
                  </a:lnTo>
                  <a:lnTo>
                    <a:pt x="2374" y="163"/>
                  </a:lnTo>
                  <a:lnTo>
                    <a:pt x="2342" y="195"/>
                  </a:lnTo>
                  <a:lnTo>
                    <a:pt x="2212" y="293"/>
                  </a:lnTo>
                  <a:lnTo>
                    <a:pt x="2049" y="358"/>
                  </a:lnTo>
                  <a:lnTo>
                    <a:pt x="1821" y="325"/>
                  </a:lnTo>
                  <a:lnTo>
                    <a:pt x="1789" y="195"/>
                  </a:lnTo>
                  <a:lnTo>
                    <a:pt x="1821" y="130"/>
                  </a:lnTo>
                  <a:lnTo>
                    <a:pt x="1919" y="130"/>
                  </a:lnTo>
                  <a:lnTo>
                    <a:pt x="1984" y="163"/>
                  </a:lnTo>
                  <a:lnTo>
                    <a:pt x="1984" y="130"/>
                  </a:lnTo>
                  <a:lnTo>
                    <a:pt x="1854" y="65"/>
                  </a:lnTo>
                  <a:lnTo>
                    <a:pt x="1594" y="0"/>
                  </a:lnTo>
                  <a:lnTo>
                    <a:pt x="1399" y="98"/>
                  </a:lnTo>
                  <a:lnTo>
                    <a:pt x="1268" y="98"/>
                  </a:lnTo>
                  <a:lnTo>
                    <a:pt x="1106" y="130"/>
                  </a:lnTo>
                  <a:lnTo>
                    <a:pt x="1041" y="260"/>
                  </a:lnTo>
                  <a:lnTo>
                    <a:pt x="878" y="260"/>
                  </a:lnTo>
                  <a:lnTo>
                    <a:pt x="813" y="358"/>
                  </a:lnTo>
                  <a:lnTo>
                    <a:pt x="813" y="455"/>
                  </a:lnTo>
                  <a:lnTo>
                    <a:pt x="651" y="455"/>
                  </a:lnTo>
                  <a:lnTo>
                    <a:pt x="423" y="586"/>
                  </a:lnTo>
                  <a:lnTo>
                    <a:pt x="260" y="586"/>
                  </a:lnTo>
                  <a:lnTo>
                    <a:pt x="195" y="716"/>
                  </a:lnTo>
                  <a:lnTo>
                    <a:pt x="163" y="846"/>
                  </a:lnTo>
                  <a:lnTo>
                    <a:pt x="130" y="846"/>
                  </a:lnTo>
                  <a:lnTo>
                    <a:pt x="130" y="911"/>
                  </a:lnTo>
                  <a:lnTo>
                    <a:pt x="98" y="911"/>
                  </a:lnTo>
                  <a:lnTo>
                    <a:pt x="130" y="1106"/>
                  </a:lnTo>
                  <a:lnTo>
                    <a:pt x="130" y="1268"/>
                  </a:lnTo>
                  <a:lnTo>
                    <a:pt x="0" y="1366"/>
                  </a:lnTo>
                  <a:lnTo>
                    <a:pt x="0" y="1431"/>
                  </a:lnTo>
                  <a:lnTo>
                    <a:pt x="130" y="1594"/>
                  </a:lnTo>
                  <a:lnTo>
                    <a:pt x="130" y="1691"/>
                  </a:lnTo>
                  <a:lnTo>
                    <a:pt x="195" y="1789"/>
                  </a:lnTo>
                  <a:lnTo>
                    <a:pt x="195" y="1854"/>
                  </a:lnTo>
                  <a:lnTo>
                    <a:pt x="228" y="1951"/>
                  </a:lnTo>
                  <a:lnTo>
                    <a:pt x="195" y="2049"/>
                  </a:lnTo>
                  <a:lnTo>
                    <a:pt x="293" y="2244"/>
                  </a:lnTo>
                  <a:lnTo>
                    <a:pt x="358" y="2277"/>
                  </a:lnTo>
                  <a:lnTo>
                    <a:pt x="423" y="2342"/>
                  </a:lnTo>
                  <a:lnTo>
                    <a:pt x="423" y="2602"/>
                  </a:lnTo>
                  <a:lnTo>
                    <a:pt x="390" y="2667"/>
                  </a:lnTo>
                  <a:lnTo>
                    <a:pt x="423" y="2732"/>
                  </a:lnTo>
                  <a:lnTo>
                    <a:pt x="456" y="2699"/>
                  </a:lnTo>
                  <a:lnTo>
                    <a:pt x="553" y="2699"/>
                  </a:lnTo>
                  <a:lnTo>
                    <a:pt x="618" y="2667"/>
                  </a:lnTo>
                  <a:lnTo>
                    <a:pt x="813" y="2699"/>
                  </a:lnTo>
                  <a:lnTo>
                    <a:pt x="813" y="2764"/>
                  </a:lnTo>
                  <a:lnTo>
                    <a:pt x="878" y="2862"/>
                  </a:lnTo>
                  <a:lnTo>
                    <a:pt x="976" y="2829"/>
                  </a:lnTo>
                  <a:lnTo>
                    <a:pt x="1041" y="2894"/>
                  </a:lnTo>
                  <a:lnTo>
                    <a:pt x="976" y="3024"/>
                  </a:lnTo>
                  <a:lnTo>
                    <a:pt x="1041" y="3057"/>
                  </a:lnTo>
                  <a:lnTo>
                    <a:pt x="1073" y="3090"/>
                  </a:lnTo>
                  <a:lnTo>
                    <a:pt x="1073" y="3187"/>
                  </a:lnTo>
                  <a:lnTo>
                    <a:pt x="1138" y="3220"/>
                  </a:lnTo>
                  <a:lnTo>
                    <a:pt x="1171" y="3155"/>
                  </a:lnTo>
                  <a:lnTo>
                    <a:pt x="1236" y="3155"/>
                  </a:lnTo>
                  <a:lnTo>
                    <a:pt x="1138" y="3024"/>
                  </a:lnTo>
                  <a:lnTo>
                    <a:pt x="1171" y="2992"/>
                  </a:lnTo>
                  <a:lnTo>
                    <a:pt x="1399" y="3122"/>
                  </a:lnTo>
                  <a:lnTo>
                    <a:pt x="1561" y="3090"/>
                  </a:lnTo>
                  <a:lnTo>
                    <a:pt x="1529" y="3187"/>
                  </a:lnTo>
                  <a:lnTo>
                    <a:pt x="1626" y="3252"/>
                  </a:lnTo>
                  <a:lnTo>
                    <a:pt x="1821" y="3220"/>
                  </a:lnTo>
                  <a:lnTo>
                    <a:pt x="1951" y="3252"/>
                  </a:lnTo>
                  <a:lnTo>
                    <a:pt x="2244" y="3480"/>
                  </a:lnTo>
                  <a:lnTo>
                    <a:pt x="2342" y="3642"/>
                  </a:lnTo>
                  <a:lnTo>
                    <a:pt x="2439" y="3642"/>
                  </a:lnTo>
                  <a:lnTo>
                    <a:pt x="2472" y="3610"/>
                  </a:lnTo>
                  <a:lnTo>
                    <a:pt x="2602" y="3610"/>
                  </a:lnTo>
                  <a:lnTo>
                    <a:pt x="2667" y="3675"/>
                  </a:lnTo>
                  <a:close/>
                </a:path>
              </a:pathLst>
            </a:custGeom>
            <a:solidFill>
              <a:srgbClr val="0070C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4" name="Google Shape;379;p18">
              <a:extLst>
                <a:ext uri="{FF2B5EF4-FFF2-40B4-BE49-F238E27FC236}">
                  <a16:creationId xmlns:a16="http://schemas.microsoft.com/office/drawing/2014/main" id="{FADB8FBB-B11D-D327-B352-826D064EBFBB}"/>
                </a:ext>
              </a:extLst>
            </p:cNvPr>
            <p:cNvSpPr/>
            <p:nvPr/>
          </p:nvSpPr>
          <p:spPr>
            <a:xfrm rot="21007474">
              <a:off x="6233068" y="2820101"/>
              <a:ext cx="490228" cy="212057"/>
            </a:xfrm>
            <a:custGeom>
              <a:avLst/>
              <a:gdLst/>
              <a:ahLst/>
              <a:cxnLst/>
              <a:rect l="l" t="t" r="r" b="b"/>
              <a:pathLst>
                <a:path w="3611" h="1562" extrusionOk="0">
                  <a:moveTo>
                    <a:pt x="1301" y="1"/>
                  </a:moveTo>
                  <a:lnTo>
                    <a:pt x="1334" y="66"/>
                  </a:lnTo>
                  <a:lnTo>
                    <a:pt x="1367" y="33"/>
                  </a:lnTo>
                  <a:lnTo>
                    <a:pt x="1464" y="33"/>
                  </a:lnTo>
                  <a:lnTo>
                    <a:pt x="1529" y="1"/>
                  </a:lnTo>
                  <a:lnTo>
                    <a:pt x="1724" y="33"/>
                  </a:lnTo>
                  <a:lnTo>
                    <a:pt x="1724" y="98"/>
                  </a:lnTo>
                  <a:lnTo>
                    <a:pt x="1789" y="196"/>
                  </a:lnTo>
                  <a:lnTo>
                    <a:pt x="1887" y="163"/>
                  </a:lnTo>
                  <a:lnTo>
                    <a:pt x="1952" y="228"/>
                  </a:lnTo>
                  <a:lnTo>
                    <a:pt x="1887" y="358"/>
                  </a:lnTo>
                  <a:lnTo>
                    <a:pt x="1952" y="391"/>
                  </a:lnTo>
                  <a:lnTo>
                    <a:pt x="1984" y="424"/>
                  </a:lnTo>
                  <a:lnTo>
                    <a:pt x="1984" y="521"/>
                  </a:lnTo>
                  <a:lnTo>
                    <a:pt x="2049" y="554"/>
                  </a:lnTo>
                  <a:lnTo>
                    <a:pt x="2082" y="489"/>
                  </a:lnTo>
                  <a:lnTo>
                    <a:pt x="2147" y="489"/>
                  </a:lnTo>
                  <a:lnTo>
                    <a:pt x="2049" y="358"/>
                  </a:lnTo>
                  <a:lnTo>
                    <a:pt x="2082" y="326"/>
                  </a:lnTo>
                  <a:lnTo>
                    <a:pt x="2310" y="456"/>
                  </a:lnTo>
                  <a:lnTo>
                    <a:pt x="2472" y="424"/>
                  </a:lnTo>
                  <a:lnTo>
                    <a:pt x="2440" y="521"/>
                  </a:lnTo>
                  <a:lnTo>
                    <a:pt x="2537" y="586"/>
                  </a:lnTo>
                  <a:lnTo>
                    <a:pt x="2732" y="554"/>
                  </a:lnTo>
                  <a:lnTo>
                    <a:pt x="2862" y="586"/>
                  </a:lnTo>
                  <a:lnTo>
                    <a:pt x="3155" y="814"/>
                  </a:lnTo>
                  <a:lnTo>
                    <a:pt x="3253" y="976"/>
                  </a:lnTo>
                  <a:lnTo>
                    <a:pt x="3350" y="976"/>
                  </a:lnTo>
                  <a:lnTo>
                    <a:pt x="3383" y="944"/>
                  </a:lnTo>
                  <a:lnTo>
                    <a:pt x="3513" y="944"/>
                  </a:lnTo>
                  <a:lnTo>
                    <a:pt x="3578" y="1009"/>
                  </a:lnTo>
                  <a:lnTo>
                    <a:pt x="3610" y="1139"/>
                  </a:lnTo>
                  <a:lnTo>
                    <a:pt x="3383" y="1139"/>
                  </a:lnTo>
                  <a:lnTo>
                    <a:pt x="3285" y="1204"/>
                  </a:lnTo>
                  <a:lnTo>
                    <a:pt x="3155" y="1237"/>
                  </a:lnTo>
                  <a:lnTo>
                    <a:pt x="3025" y="1367"/>
                  </a:lnTo>
                  <a:lnTo>
                    <a:pt x="2830" y="1399"/>
                  </a:lnTo>
                  <a:lnTo>
                    <a:pt x="2667" y="1464"/>
                  </a:lnTo>
                  <a:lnTo>
                    <a:pt x="2602" y="1432"/>
                  </a:lnTo>
                  <a:lnTo>
                    <a:pt x="2505" y="1432"/>
                  </a:lnTo>
                  <a:lnTo>
                    <a:pt x="2375" y="1497"/>
                  </a:lnTo>
                  <a:lnTo>
                    <a:pt x="2147" y="1464"/>
                  </a:lnTo>
                  <a:lnTo>
                    <a:pt x="2082" y="1399"/>
                  </a:lnTo>
                  <a:lnTo>
                    <a:pt x="1952" y="1432"/>
                  </a:lnTo>
                  <a:lnTo>
                    <a:pt x="1822" y="1399"/>
                  </a:lnTo>
                  <a:lnTo>
                    <a:pt x="1692" y="1334"/>
                  </a:lnTo>
                  <a:lnTo>
                    <a:pt x="1497" y="1334"/>
                  </a:lnTo>
                  <a:lnTo>
                    <a:pt x="1399" y="1269"/>
                  </a:lnTo>
                  <a:lnTo>
                    <a:pt x="1367" y="1367"/>
                  </a:lnTo>
                  <a:lnTo>
                    <a:pt x="1301" y="1432"/>
                  </a:lnTo>
                  <a:lnTo>
                    <a:pt x="1301" y="1497"/>
                  </a:lnTo>
                  <a:lnTo>
                    <a:pt x="1171" y="1497"/>
                  </a:lnTo>
                  <a:lnTo>
                    <a:pt x="1139" y="1562"/>
                  </a:lnTo>
                  <a:lnTo>
                    <a:pt x="879" y="1399"/>
                  </a:lnTo>
                  <a:lnTo>
                    <a:pt x="814" y="1399"/>
                  </a:lnTo>
                  <a:lnTo>
                    <a:pt x="814" y="1399"/>
                  </a:lnTo>
                  <a:lnTo>
                    <a:pt x="619" y="1171"/>
                  </a:lnTo>
                  <a:lnTo>
                    <a:pt x="521" y="1106"/>
                  </a:lnTo>
                  <a:lnTo>
                    <a:pt x="358" y="976"/>
                  </a:lnTo>
                  <a:lnTo>
                    <a:pt x="261" y="944"/>
                  </a:lnTo>
                  <a:lnTo>
                    <a:pt x="228" y="879"/>
                  </a:lnTo>
                  <a:lnTo>
                    <a:pt x="228" y="749"/>
                  </a:lnTo>
                  <a:lnTo>
                    <a:pt x="131" y="586"/>
                  </a:lnTo>
                  <a:lnTo>
                    <a:pt x="1" y="521"/>
                  </a:lnTo>
                  <a:lnTo>
                    <a:pt x="1" y="424"/>
                  </a:lnTo>
                  <a:lnTo>
                    <a:pt x="33" y="391"/>
                  </a:lnTo>
                  <a:lnTo>
                    <a:pt x="98" y="456"/>
                  </a:lnTo>
                  <a:lnTo>
                    <a:pt x="163" y="489"/>
                  </a:lnTo>
                  <a:lnTo>
                    <a:pt x="326" y="326"/>
                  </a:lnTo>
                  <a:lnTo>
                    <a:pt x="423" y="326"/>
                  </a:lnTo>
                  <a:lnTo>
                    <a:pt x="521" y="196"/>
                  </a:lnTo>
                  <a:lnTo>
                    <a:pt x="619" y="196"/>
                  </a:lnTo>
                  <a:lnTo>
                    <a:pt x="684" y="131"/>
                  </a:lnTo>
                  <a:lnTo>
                    <a:pt x="846" y="131"/>
                  </a:lnTo>
                  <a:lnTo>
                    <a:pt x="911" y="131"/>
                  </a:lnTo>
                  <a:lnTo>
                    <a:pt x="1009" y="98"/>
                  </a:lnTo>
                  <a:lnTo>
                    <a:pt x="1009" y="1"/>
                  </a:lnTo>
                  <a:lnTo>
                    <a:pt x="1139" y="33"/>
                  </a:lnTo>
                  <a:lnTo>
                    <a:pt x="1204" y="1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70C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5" name="Google Shape;380;p18">
              <a:extLst>
                <a:ext uri="{FF2B5EF4-FFF2-40B4-BE49-F238E27FC236}">
                  <a16:creationId xmlns:a16="http://schemas.microsoft.com/office/drawing/2014/main" id="{15ADE647-C843-3A72-F354-D6C969BF3AF9}"/>
                </a:ext>
              </a:extLst>
            </p:cNvPr>
            <p:cNvSpPr/>
            <p:nvPr/>
          </p:nvSpPr>
          <p:spPr>
            <a:xfrm rot="21007474">
              <a:off x="5836113" y="2523500"/>
              <a:ext cx="560824" cy="666854"/>
            </a:xfrm>
            <a:custGeom>
              <a:avLst/>
              <a:gdLst/>
              <a:ahLst/>
              <a:cxnLst/>
              <a:rect l="l" t="t" r="r" b="b"/>
              <a:pathLst>
                <a:path w="4131" h="4912" extrusionOk="0">
                  <a:moveTo>
                    <a:pt x="1139" y="1"/>
                  </a:moveTo>
                  <a:lnTo>
                    <a:pt x="1269" y="1"/>
                  </a:lnTo>
                  <a:lnTo>
                    <a:pt x="1464" y="33"/>
                  </a:lnTo>
                  <a:lnTo>
                    <a:pt x="1529" y="66"/>
                  </a:lnTo>
                  <a:lnTo>
                    <a:pt x="1594" y="66"/>
                  </a:lnTo>
                  <a:lnTo>
                    <a:pt x="1692" y="163"/>
                  </a:lnTo>
                  <a:lnTo>
                    <a:pt x="1790" y="163"/>
                  </a:lnTo>
                  <a:lnTo>
                    <a:pt x="1757" y="293"/>
                  </a:lnTo>
                  <a:lnTo>
                    <a:pt x="1692" y="326"/>
                  </a:lnTo>
                  <a:lnTo>
                    <a:pt x="1725" y="391"/>
                  </a:lnTo>
                  <a:lnTo>
                    <a:pt x="1790" y="423"/>
                  </a:lnTo>
                  <a:lnTo>
                    <a:pt x="1822" y="488"/>
                  </a:lnTo>
                  <a:lnTo>
                    <a:pt x="1920" y="423"/>
                  </a:lnTo>
                  <a:lnTo>
                    <a:pt x="1920" y="391"/>
                  </a:lnTo>
                  <a:lnTo>
                    <a:pt x="1985" y="358"/>
                  </a:lnTo>
                  <a:lnTo>
                    <a:pt x="2017" y="423"/>
                  </a:lnTo>
                  <a:lnTo>
                    <a:pt x="2147" y="488"/>
                  </a:lnTo>
                  <a:lnTo>
                    <a:pt x="2180" y="456"/>
                  </a:lnTo>
                  <a:lnTo>
                    <a:pt x="2245" y="391"/>
                  </a:lnTo>
                  <a:lnTo>
                    <a:pt x="2277" y="423"/>
                  </a:lnTo>
                  <a:lnTo>
                    <a:pt x="2277" y="521"/>
                  </a:lnTo>
                  <a:lnTo>
                    <a:pt x="2212" y="586"/>
                  </a:lnTo>
                  <a:lnTo>
                    <a:pt x="2147" y="586"/>
                  </a:lnTo>
                  <a:lnTo>
                    <a:pt x="2082" y="651"/>
                  </a:lnTo>
                  <a:lnTo>
                    <a:pt x="2212" y="684"/>
                  </a:lnTo>
                  <a:lnTo>
                    <a:pt x="2245" y="651"/>
                  </a:lnTo>
                  <a:lnTo>
                    <a:pt x="2342" y="651"/>
                  </a:lnTo>
                  <a:lnTo>
                    <a:pt x="2375" y="716"/>
                  </a:lnTo>
                  <a:lnTo>
                    <a:pt x="2472" y="716"/>
                  </a:lnTo>
                  <a:lnTo>
                    <a:pt x="2472" y="651"/>
                  </a:lnTo>
                  <a:lnTo>
                    <a:pt x="2538" y="554"/>
                  </a:lnTo>
                  <a:lnTo>
                    <a:pt x="2733" y="521"/>
                  </a:lnTo>
                  <a:lnTo>
                    <a:pt x="2733" y="456"/>
                  </a:lnTo>
                  <a:lnTo>
                    <a:pt x="2830" y="423"/>
                  </a:lnTo>
                  <a:lnTo>
                    <a:pt x="2830" y="358"/>
                  </a:lnTo>
                  <a:lnTo>
                    <a:pt x="2895" y="358"/>
                  </a:lnTo>
                  <a:lnTo>
                    <a:pt x="3025" y="358"/>
                  </a:lnTo>
                  <a:lnTo>
                    <a:pt x="2928" y="391"/>
                  </a:lnTo>
                  <a:lnTo>
                    <a:pt x="2863" y="423"/>
                  </a:lnTo>
                  <a:lnTo>
                    <a:pt x="2863" y="423"/>
                  </a:lnTo>
                  <a:lnTo>
                    <a:pt x="2798" y="488"/>
                  </a:lnTo>
                  <a:lnTo>
                    <a:pt x="2830" y="521"/>
                  </a:lnTo>
                  <a:lnTo>
                    <a:pt x="2960" y="456"/>
                  </a:lnTo>
                  <a:lnTo>
                    <a:pt x="3058" y="423"/>
                  </a:lnTo>
                  <a:lnTo>
                    <a:pt x="3090" y="423"/>
                  </a:lnTo>
                  <a:lnTo>
                    <a:pt x="3123" y="456"/>
                  </a:lnTo>
                  <a:lnTo>
                    <a:pt x="3220" y="488"/>
                  </a:lnTo>
                  <a:lnTo>
                    <a:pt x="3351" y="586"/>
                  </a:lnTo>
                  <a:lnTo>
                    <a:pt x="3448" y="586"/>
                  </a:lnTo>
                  <a:lnTo>
                    <a:pt x="3513" y="651"/>
                  </a:lnTo>
                  <a:lnTo>
                    <a:pt x="3481" y="749"/>
                  </a:lnTo>
                  <a:lnTo>
                    <a:pt x="3578" y="846"/>
                  </a:lnTo>
                  <a:lnTo>
                    <a:pt x="3643" y="814"/>
                  </a:lnTo>
                  <a:lnTo>
                    <a:pt x="3708" y="879"/>
                  </a:lnTo>
                  <a:lnTo>
                    <a:pt x="3806" y="879"/>
                  </a:lnTo>
                  <a:lnTo>
                    <a:pt x="3838" y="1074"/>
                  </a:lnTo>
                  <a:lnTo>
                    <a:pt x="3838" y="1236"/>
                  </a:lnTo>
                  <a:lnTo>
                    <a:pt x="3708" y="1334"/>
                  </a:lnTo>
                  <a:lnTo>
                    <a:pt x="3708" y="1399"/>
                  </a:lnTo>
                  <a:lnTo>
                    <a:pt x="3838" y="1562"/>
                  </a:lnTo>
                  <a:lnTo>
                    <a:pt x="3838" y="1659"/>
                  </a:lnTo>
                  <a:lnTo>
                    <a:pt x="3903" y="1757"/>
                  </a:lnTo>
                  <a:lnTo>
                    <a:pt x="3903" y="1822"/>
                  </a:lnTo>
                  <a:lnTo>
                    <a:pt x="3936" y="1919"/>
                  </a:lnTo>
                  <a:lnTo>
                    <a:pt x="3903" y="2017"/>
                  </a:lnTo>
                  <a:lnTo>
                    <a:pt x="4001" y="2212"/>
                  </a:lnTo>
                  <a:lnTo>
                    <a:pt x="4066" y="2245"/>
                  </a:lnTo>
                  <a:lnTo>
                    <a:pt x="4131" y="2310"/>
                  </a:lnTo>
                  <a:lnTo>
                    <a:pt x="4131" y="2570"/>
                  </a:lnTo>
                  <a:lnTo>
                    <a:pt x="4066" y="2667"/>
                  </a:lnTo>
                  <a:lnTo>
                    <a:pt x="4001" y="2635"/>
                  </a:lnTo>
                  <a:lnTo>
                    <a:pt x="3936" y="2667"/>
                  </a:lnTo>
                  <a:lnTo>
                    <a:pt x="3806" y="2635"/>
                  </a:lnTo>
                  <a:lnTo>
                    <a:pt x="3806" y="2732"/>
                  </a:lnTo>
                  <a:lnTo>
                    <a:pt x="3708" y="2765"/>
                  </a:lnTo>
                  <a:lnTo>
                    <a:pt x="3643" y="2765"/>
                  </a:lnTo>
                  <a:lnTo>
                    <a:pt x="3481" y="2765"/>
                  </a:lnTo>
                  <a:lnTo>
                    <a:pt x="3416" y="2830"/>
                  </a:lnTo>
                  <a:lnTo>
                    <a:pt x="3318" y="2830"/>
                  </a:lnTo>
                  <a:lnTo>
                    <a:pt x="3220" y="2960"/>
                  </a:lnTo>
                  <a:lnTo>
                    <a:pt x="3123" y="2960"/>
                  </a:lnTo>
                  <a:lnTo>
                    <a:pt x="2960" y="3123"/>
                  </a:lnTo>
                  <a:lnTo>
                    <a:pt x="2895" y="3090"/>
                  </a:lnTo>
                  <a:lnTo>
                    <a:pt x="2830" y="3025"/>
                  </a:lnTo>
                  <a:lnTo>
                    <a:pt x="2798" y="3058"/>
                  </a:lnTo>
                  <a:lnTo>
                    <a:pt x="2798" y="3155"/>
                  </a:lnTo>
                  <a:lnTo>
                    <a:pt x="2928" y="3220"/>
                  </a:lnTo>
                  <a:lnTo>
                    <a:pt x="3025" y="3383"/>
                  </a:lnTo>
                  <a:lnTo>
                    <a:pt x="3025" y="3513"/>
                  </a:lnTo>
                  <a:lnTo>
                    <a:pt x="3058" y="3578"/>
                  </a:lnTo>
                  <a:lnTo>
                    <a:pt x="3155" y="3610"/>
                  </a:lnTo>
                  <a:lnTo>
                    <a:pt x="3318" y="3740"/>
                  </a:lnTo>
                  <a:lnTo>
                    <a:pt x="3416" y="3805"/>
                  </a:lnTo>
                  <a:lnTo>
                    <a:pt x="3611" y="4033"/>
                  </a:lnTo>
                  <a:lnTo>
                    <a:pt x="3578" y="4131"/>
                  </a:lnTo>
                  <a:lnTo>
                    <a:pt x="3611" y="4228"/>
                  </a:lnTo>
                  <a:lnTo>
                    <a:pt x="3513" y="4228"/>
                  </a:lnTo>
                  <a:lnTo>
                    <a:pt x="3448" y="4326"/>
                  </a:lnTo>
                  <a:lnTo>
                    <a:pt x="3351" y="4391"/>
                  </a:lnTo>
                  <a:lnTo>
                    <a:pt x="3220" y="4553"/>
                  </a:lnTo>
                  <a:lnTo>
                    <a:pt x="3220" y="4618"/>
                  </a:lnTo>
                  <a:lnTo>
                    <a:pt x="3351" y="4683"/>
                  </a:lnTo>
                  <a:lnTo>
                    <a:pt x="3351" y="4749"/>
                  </a:lnTo>
                  <a:lnTo>
                    <a:pt x="3285" y="4814"/>
                  </a:lnTo>
                  <a:lnTo>
                    <a:pt x="3188" y="4749"/>
                  </a:lnTo>
                  <a:lnTo>
                    <a:pt x="3090" y="4781"/>
                  </a:lnTo>
                  <a:lnTo>
                    <a:pt x="2960" y="4749"/>
                  </a:lnTo>
                  <a:lnTo>
                    <a:pt x="2895" y="4749"/>
                  </a:lnTo>
                  <a:lnTo>
                    <a:pt x="2733" y="4846"/>
                  </a:lnTo>
                  <a:lnTo>
                    <a:pt x="2635" y="4879"/>
                  </a:lnTo>
                  <a:lnTo>
                    <a:pt x="2570" y="4846"/>
                  </a:lnTo>
                  <a:lnTo>
                    <a:pt x="2472" y="4846"/>
                  </a:lnTo>
                  <a:lnTo>
                    <a:pt x="2407" y="4814"/>
                  </a:lnTo>
                  <a:lnTo>
                    <a:pt x="2277" y="4781"/>
                  </a:lnTo>
                  <a:lnTo>
                    <a:pt x="2147" y="4814"/>
                  </a:lnTo>
                  <a:lnTo>
                    <a:pt x="2147" y="4879"/>
                  </a:lnTo>
                  <a:lnTo>
                    <a:pt x="2115" y="4911"/>
                  </a:lnTo>
                  <a:lnTo>
                    <a:pt x="2017" y="4879"/>
                  </a:lnTo>
                  <a:lnTo>
                    <a:pt x="1920" y="4814"/>
                  </a:lnTo>
                  <a:lnTo>
                    <a:pt x="1855" y="4846"/>
                  </a:lnTo>
                  <a:lnTo>
                    <a:pt x="1790" y="4879"/>
                  </a:lnTo>
                  <a:lnTo>
                    <a:pt x="1757" y="4879"/>
                  </a:lnTo>
                  <a:lnTo>
                    <a:pt x="1725" y="4846"/>
                  </a:lnTo>
                  <a:lnTo>
                    <a:pt x="1594" y="4749"/>
                  </a:lnTo>
                  <a:lnTo>
                    <a:pt x="1497" y="4749"/>
                  </a:lnTo>
                  <a:lnTo>
                    <a:pt x="1464" y="4781"/>
                  </a:lnTo>
                  <a:lnTo>
                    <a:pt x="1399" y="4781"/>
                  </a:lnTo>
                  <a:lnTo>
                    <a:pt x="1367" y="4683"/>
                  </a:lnTo>
                  <a:lnTo>
                    <a:pt x="1269" y="4716"/>
                  </a:lnTo>
                  <a:lnTo>
                    <a:pt x="1269" y="4781"/>
                  </a:lnTo>
                  <a:lnTo>
                    <a:pt x="1237" y="4814"/>
                  </a:lnTo>
                  <a:lnTo>
                    <a:pt x="1107" y="4781"/>
                  </a:lnTo>
                  <a:lnTo>
                    <a:pt x="1042" y="4846"/>
                  </a:lnTo>
                  <a:lnTo>
                    <a:pt x="944" y="4814"/>
                  </a:lnTo>
                  <a:lnTo>
                    <a:pt x="944" y="4814"/>
                  </a:lnTo>
                  <a:lnTo>
                    <a:pt x="912" y="4716"/>
                  </a:lnTo>
                  <a:lnTo>
                    <a:pt x="814" y="4651"/>
                  </a:lnTo>
                  <a:lnTo>
                    <a:pt x="814" y="4521"/>
                  </a:lnTo>
                  <a:lnTo>
                    <a:pt x="879" y="4358"/>
                  </a:lnTo>
                  <a:lnTo>
                    <a:pt x="944" y="4293"/>
                  </a:lnTo>
                  <a:lnTo>
                    <a:pt x="944" y="4196"/>
                  </a:lnTo>
                  <a:lnTo>
                    <a:pt x="977" y="4066"/>
                  </a:lnTo>
                  <a:lnTo>
                    <a:pt x="1107" y="3936"/>
                  </a:lnTo>
                  <a:lnTo>
                    <a:pt x="1009" y="3871"/>
                  </a:lnTo>
                  <a:lnTo>
                    <a:pt x="912" y="3871"/>
                  </a:lnTo>
                  <a:lnTo>
                    <a:pt x="781" y="3838"/>
                  </a:lnTo>
                  <a:lnTo>
                    <a:pt x="716" y="3871"/>
                  </a:lnTo>
                  <a:lnTo>
                    <a:pt x="651" y="3838"/>
                  </a:lnTo>
                  <a:lnTo>
                    <a:pt x="554" y="3838"/>
                  </a:lnTo>
                  <a:lnTo>
                    <a:pt x="456" y="3871"/>
                  </a:lnTo>
                  <a:lnTo>
                    <a:pt x="391" y="3805"/>
                  </a:lnTo>
                  <a:lnTo>
                    <a:pt x="391" y="3740"/>
                  </a:lnTo>
                  <a:lnTo>
                    <a:pt x="294" y="3643"/>
                  </a:lnTo>
                  <a:lnTo>
                    <a:pt x="294" y="3643"/>
                  </a:lnTo>
                  <a:lnTo>
                    <a:pt x="294" y="3513"/>
                  </a:lnTo>
                  <a:lnTo>
                    <a:pt x="261" y="3448"/>
                  </a:lnTo>
                  <a:lnTo>
                    <a:pt x="229" y="3350"/>
                  </a:lnTo>
                  <a:lnTo>
                    <a:pt x="99" y="3188"/>
                  </a:lnTo>
                  <a:lnTo>
                    <a:pt x="66" y="3188"/>
                  </a:lnTo>
                  <a:lnTo>
                    <a:pt x="131" y="3058"/>
                  </a:lnTo>
                  <a:lnTo>
                    <a:pt x="66" y="2992"/>
                  </a:lnTo>
                  <a:lnTo>
                    <a:pt x="66" y="2927"/>
                  </a:lnTo>
                  <a:lnTo>
                    <a:pt x="1" y="2765"/>
                  </a:lnTo>
                  <a:lnTo>
                    <a:pt x="34" y="2700"/>
                  </a:lnTo>
                  <a:lnTo>
                    <a:pt x="34" y="2700"/>
                  </a:lnTo>
                  <a:lnTo>
                    <a:pt x="66" y="2570"/>
                  </a:lnTo>
                  <a:lnTo>
                    <a:pt x="99" y="2407"/>
                  </a:lnTo>
                  <a:lnTo>
                    <a:pt x="66" y="2277"/>
                  </a:lnTo>
                  <a:lnTo>
                    <a:pt x="131" y="2212"/>
                  </a:lnTo>
                  <a:lnTo>
                    <a:pt x="196" y="2082"/>
                  </a:lnTo>
                  <a:lnTo>
                    <a:pt x="326" y="2049"/>
                  </a:lnTo>
                  <a:lnTo>
                    <a:pt x="456" y="2082"/>
                  </a:lnTo>
                  <a:lnTo>
                    <a:pt x="521" y="2049"/>
                  </a:lnTo>
                  <a:lnTo>
                    <a:pt x="456" y="1952"/>
                  </a:lnTo>
                  <a:lnTo>
                    <a:pt x="521" y="1919"/>
                  </a:lnTo>
                  <a:lnTo>
                    <a:pt x="554" y="1822"/>
                  </a:lnTo>
                  <a:lnTo>
                    <a:pt x="586" y="1757"/>
                  </a:lnTo>
                  <a:lnTo>
                    <a:pt x="521" y="1692"/>
                  </a:lnTo>
                  <a:lnTo>
                    <a:pt x="391" y="1692"/>
                  </a:lnTo>
                  <a:lnTo>
                    <a:pt x="391" y="1627"/>
                  </a:lnTo>
                  <a:lnTo>
                    <a:pt x="424" y="1562"/>
                  </a:lnTo>
                  <a:lnTo>
                    <a:pt x="521" y="1594"/>
                  </a:lnTo>
                  <a:lnTo>
                    <a:pt x="586" y="1529"/>
                  </a:lnTo>
                  <a:lnTo>
                    <a:pt x="586" y="1432"/>
                  </a:lnTo>
                  <a:lnTo>
                    <a:pt x="651" y="1367"/>
                  </a:lnTo>
                  <a:lnTo>
                    <a:pt x="651" y="1301"/>
                  </a:lnTo>
                  <a:lnTo>
                    <a:pt x="684" y="1269"/>
                  </a:lnTo>
                  <a:lnTo>
                    <a:pt x="684" y="1236"/>
                  </a:lnTo>
                  <a:lnTo>
                    <a:pt x="684" y="1236"/>
                  </a:lnTo>
                  <a:lnTo>
                    <a:pt x="651" y="1171"/>
                  </a:lnTo>
                  <a:lnTo>
                    <a:pt x="554" y="1139"/>
                  </a:lnTo>
                  <a:lnTo>
                    <a:pt x="521" y="1041"/>
                  </a:lnTo>
                  <a:lnTo>
                    <a:pt x="521" y="944"/>
                  </a:lnTo>
                  <a:lnTo>
                    <a:pt x="749" y="879"/>
                  </a:lnTo>
                  <a:lnTo>
                    <a:pt x="814" y="879"/>
                  </a:lnTo>
                  <a:lnTo>
                    <a:pt x="912" y="944"/>
                  </a:lnTo>
                  <a:lnTo>
                    <a:pt x="912" y="1041"/>
                  </a:lnTo>
                  <a:lnTo>
                    <a:pt x="1009" y="1139"/>
                  </a:lnTo>
                  <a:lnTo>
                    <a:pt x="1042" y="1106"/>
                  </a:lnTo>
                  <a:lnTo>
                    <a:pt x="1009" y="1009"/>
                  </a:lnTo>
                  <a:lnTo>
                    <a:pt x="1009" y="944"/>
                  </a:lnTo>
                  <a:lnTo>
                    <a:pt x="1042" y="911"/>
                  </a:lnTo>
                  <a:lnTo>
                    <a:pt x="1107" y="976"/>
                  </a:lnTo>
                  <a:lnTo>
                    <a:pt x="1107" y="1106"/>
                  </a:lnTo>
                  <a:lnTo>
                    <a:pt x="1237" y="1236"/>
                  </a:lnTo>
                  <a:lnTo>
                    <a:pt x="1172" y="1139"/>
                  </a:lnTo>
                  <a:lnTo>
                    <a:pt x="1172" y="976"/>
                  </a:lnTo>
                  <a:lnTo>
                    <a:pt x="1139" y="911"/>
                  </a:lnTo>
                  <a:lnTo>
                    <a:pt x="1204" y="814"/>
                  </a:lnTo>
                  <a:lnTo>
                    <a:pt x="1302" y="781"/>
                  </a:lnTo>
                  <a:lnTo>
                    <a:pt x="1367" y="846"/>
                  </a:lnTo>
                  <a:lnTo>
                    <a:pt x="1464" y="781"/>
                  </a:lnTo>
                  <a:lnTo>
                    <a:pt x="1627" y="976"/>
                  </a:lnTo>
                  <a:lnTo>
                    <a:pt x="1855" y="1009"/>
                  </a:lnTo>
                  <a:lnTo>
                    <a:pt x="1627" y="911"/>
                  </a:lnTo>
                  <a:lnTo>
                    <a:pt x="1497" y="749"/>
                  </a:lnTo>
                  <a:lnTo>
                    <a:pt x="1367" y="749"/>
                  </a:lnTo>
                  <a:lnTo>
                    <a:pt x="1302" y="716"/>
                  </a:lnTo>
                  <a:lnTo>
                    <a:pt x="1302" y="651"/>
                  </a:lnTo>
                  <a:lnTo>
                    <a:pt x="1367" y="586"/>
                  </a:lnTo>
                  <a:lnTo>
                    <a:pt x="1302" y="521"/>
                  </a:lnTo>
                  <a:lnTo>
                    <a:pt x="1302" y="423"/>
                  </a:lnTo>
                  <a:lnTo>
                    <a:pt x="1204" y="456"/>
                  </a:lnTo>
                  <a:lnTo>
                    <a:pt x="1204" y="358"/>
                  </a:lnTo>
                  <a:lnTo>
                    <a:pt x="1269" y="358"/>
                  </a:lnTo>
                  <a:lnTo>
                    <a:pt x="1367" y="326"/>
                  </a:lnTo>
                  <a:lnTo>
                    <a:pt x="1269" y="228"/>
                  </a:lnTo>
                  <a:lnTo>
                    <a:pt x="1269" y="163"/>
                  </a:lnTo>
                  <a:lnTo>
                    <a:pt x="1204" y="163"/>
                  </a:lnTo>
                  <a:lnTo>
                    <a:pt x="1139" y="98"/>
                  </a:lnTo>
                  <a:lnTo>
                    <a:pt x="1172" y="33"/>
                  </a:lnTo>
                  <a:close/>
                </a:path>
              </a:pathLst>
            </a:custGeom>
            <a:solidFill>
              <a:srgbClr val="0070C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6" name="Google Shape;381;p18">
              <a:extLst>
                <a:ext uri="{FF2B5EF4-FFF2-40B4-BE49-F238E27FC236}">
                  <a16:creationId xmlns:a16="http://schemas.microsoft.com/office/drawing/2014/main" id="{8F35CB6A-BB46-9EBB-8103-9884A43EA0CB}"/>
                </a:ext>
              </a:extLst>
            </p:cNvPr>
            <p:cNvSpPr/>
            <p:nvPr/>
          </p:nvSpPr>
          <p:spPr>
            <a:xfrm rot="21007474">
              <a:off x="6139653" y="3199145"/>
              <a:ext cx="13439" cy="17784"/>
            </a:xfrm>
            <a:custGeom>
              <a:avLst/>
              <a:gdLst/>
              <a:ahLst/>
              <a:cxnLst/>
              <a:rect l="l" t="t" r="r" b="b"/>
              <a:pathLst>
                <a:path w="99" h="131" extrusionOk="0">
                  <a:moveTo>
                    <a:pt x="33" y="0"/>
                  </a:moveTo>
                  <a:lnTo>
                    <a:pt x="98" y="65"/>
                  </a:lnTo>
                  <a:lnTo>
                    <a:pt x="98" y="130"/>
                  </a:lnTo>
                  <a:lnTo>
                    <a:pt x="33" y="130"/>
                  </a:lnTo>
                  <a:lnTo>
                    <a:pt x="1" y="98"/>
                  </a:lnTo>
                  <a:lnTo>
                    <a:pt x="33" y="33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382;p18">
              <a:extLst>
                <a:ext uri="{FF2B5EF4-FFF2-40B4-BE49-F238E27FC236}">
                  <a16:creationId xmlns:a16="http://schemas.microsoft.com/office/drawing/2014/main" id="{48BC38EA-C284-1683-F955-12DCE72F4965}"/>
                </a:ext>
              </a:extLst>
            </p:cNvPr>
            <p:cNvSpPr/>
            <p:nvPr/>
          </p:nvSpPr>
          <p:spPr>
            <a:xfrm rot="21007474">
              <a:off x="5917407" y="3173612"/>
              <a:ext cx="300301" cy="167933"/>
            </a:xfrm>
            <a:custGeom>
              <a:avLst/>
              <a:gdLst/>
              <a:ahLst/>
              <a:cxnLst/>
              <a:rect l="l" t="t" r="r" b="b"/>
              <a:pathLst>
                <a:path w="2212" h="1237" extrusionOk="0">
                  <a:moveTo>
                    <a:pt x="846" y="131"/>
                  </a:moveTo>
                  <a:lnTo>
                    <a:pt x="944" y="163"/>
                  </a:lnTo>
                  <a:lnTo>
                    <a:pt x="1009" y="98"/>
                  </a:lnTo>
                  <a:lnTo>
                    <a:pt x="1139" y="131"/>
                  </a:lnTo>
                  <a:lnTo>
                    <a:pt x="1171" y="98"/>
                  </a:lnTo>
                  <a:lnTo>
                    <a:pt x="1171" y="33"/>
                  </a:lnTo>
                  <a:lnTo>
                    <a:pt x="1269" y="0"/>
                  </a:lnTo>
                  <a:lnTo>
                    <a:pt x="1301" y="98"/>
                  </a:lnTo>
                  <a:lnTo>
                    <a:pt x="1366" y="98"/>
                  </a:lnTo>
                  <a:lnTo>
                    <a:pt x="1399" y="66"/>
                  </a:lnTo>
                  <a:lnTo>
                    <a:pt x="1496" y="66"/>
                  </a:lnTo>
                  <a:lnTo>
                    <a:pt x="1627" y="163"/>
                  </a:lnTo>
                  <a:lnTo>
                    <a:pt x="1724" y="228"/>
                  </a:lnTo>
                  <a:lnTo>
                    <a:pt x="1724" y="326"/>
                  </a:lnTo>
                  <a:lnTo>
                    <a:pt x="1692" y="391"/>
                  </a:lnTo>
                  <a:lnTo>
                    <a:pt x="1724" y="423"/>
                  </a:lnTo>
                  <a:lnTo>
                    <a:pt x="1854" y="456"/>
                  </a:lnTo>
                  <a:lnTo>
                    <a:pt x="1919" y="423"/>
                  </a:lnTo>
                  <a:lnTo>
                    <a:pt x="2017" y="521"/>
                  </a:lnTo>
                  <a:lnTo>
                    <a:pt x="2114" y="423"/>
                  </a:lnTo>
                  <a:lnTo>
                    <a:pt x="2179" y="423"/>
                  </a:lnTo>
                  <a:lnTo>
                    <a:pt x="2212" y="521"/>
                  </a:lnTo>
                  <a:lnTo>
                    <a:pt x="2114" y="651"/>
                  </a:lnTo>
                  <a:lnTo>
                    <a:pt x="2179" y="781"/>
                  </a:lnTo>
                  <a:lnTo>
                    <a:pt x="1984" y="846"/>
                  </a:lnTo>
                  <a:lnTo>
                    <a:pt x="1952" y="1009"/>
                  </a:lnTo>
                  <a:lnTo>
                    <a:pt x="1887" y="944"/>
                  </a:lnTo>
                  <a:lnTo>
                    <a:pt x="1789" y="944"/>
                  </a:lnTo>
                  <a:lnTo>
                    <a:pt x="1561" y="911"/>
                  </a:lnTo>
                  <a:lnTo>
                    <a:pt x="1561" y="1041"/>
                  </a:lnTo>
                  <a:lnTo>
                    <a:pt x="1464" y="1204"/>
                  </a:lnTo>
                  <a:lnTo>
                    <a:pt x="1431" y="1106"/>
                  </a:lnTo>
                  <a:lnTo>
                    <a:pt x="1269" y="1041"/>
                  </a:lnTo>
                  <a:lnTo>
                    <a:pt x="1269" y="911"/>
                  </a:lnTo>
                  <a:lnTo>
                    <a:pt x="1171" y="846"/>
                  </a:lnTo>
                  <a:lnTo>
                    <a:pt x="976" y="1171"/>
                  </a:lnTo>
                  <a:lnTo>
                    <a:pt x="846" y="1106"/>
                  </a:lnTo>
                  <a:lnTo>
                    <a:pt x="683" y="1236"/>
                  </a:lnTo>
                  <a:lnTo>
                    <a:pt x="553" y="1204"/>
                  </a:lnTo>
                  <a:lnTo>
                    <a:pt x="553" y="1106"/>
                  </a:lnTo>
                  <a:lnTo>
                    <a:pt x="488" y="1074"/>
                  </a:lnTo>
                  <a:lnTo>
                    <a:pt x="456" y="944"/>
                  </a:lnTo>
                  <a:lnTo>
                    <a:pt x="391" y="846"/>
                  </a:lnTo>
                  <a:lnTo>
                    <a:pt x="261" y="846"/>
                  </a:lnTo>
                  <a:lnTo>
                    <a:pt x="196" y="911"/>
                  </a:lnTo>
                  <a:lnTo>
                    <a:pt x="228" y="1041"/>
                  </a:lnTo>
                  <a:lnTo>
                    <a:pt x="131" y="1074"/>
                  </a:lnTo>
                  <a:lnTo>
                    <a:pt x="1" y="1074"/>
                  </a:lnTo>
                  <a:lnTo>
                    <a:pt x="1" y="1009"/>
                  </a:lnTo>
                  <a:lnTo>
                    <a:pt x="66" y="976"/>
                  </a:lnTo>
                  <a:lnTo>
                    <a:pt x="131" y="976"/>
                  </a:lnTo>
                  <a:lnTo>
                    <a:pt x="131" y="879"/>
                  </a:lnTo>
                  <a:lnTo>
                    <a:pt x="131" y="716"/>
                  </a:lnTo>
                  <a:lnTo>
                    <a:pt x="261" y="521"/>
                  </a:lnTo>
                  <a:lnTo>
                    <a:pt x="326" y="488"/>
                  </a:lnTo>
                  <a:lnTo>
                    <a:pt x="423" y="358"/>
                  </a:lnTo>
                  <a:lnTo>
                    <a:pt x="521" y="326"/>
                  </a:lnTo>
                  <a:lnTo>
                    <a:pt x="521" y="228"/>
                  </a:lnTo>
                  <a:lnTo>
                    <a:pt x="391" y="196"/>
                  </a:lnTo>
                  <a:lnTo>
                    <a:pt x="456" y="98"/>
                  </a:lnTo>
                  <a:lnTo>
                    <a:pt x="586" y="98"/>
                  </a:lnTo>
                  <a:lnTo>
                    <a:pt x="618" y="163"/>
                  </a:lnTo>
                  <a:lnTo>
                    <a:pt x="683" y="163"/>
                  </a:lnTo>
                  <a:close/>
                </a:path>
              </a:pathLst>
            </a:custGeom>
            <a:solidFill>
              <a:schemeClr val="tx1">
                <a:lumMod val="75000"/>
                <a:alpha val="96090"/>
              </a:schemeClr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8" name="Google Shape;383;p18">
              <a:extLst>
                <a:ext uri="{FF2B5EF4-FFF2-40B4-BE49-F238E27FC236}">
                  <a16:creationId xmlns:a16="http://schemas.microsoft.com/office/drawing/2014/main" id="{236B44A7-59AA-436D-5105-764A98807E9B}"/>
                </a:ext>
              </a:extLst>
            </p:cNvPr>
            <p:cNvSpPr/>
            <p:nvPr/>
          </p:nvSpPr>
          <p:spPr>
            <a:xfrm rot="21007474">
              <a:off x="5681725" y="2722941"/>
              <a:ext cx="238529" cy="220882"/>
            </a:xfrm>
            <a:custGeom>
              <a:avLst/>
              <a:gdLst/>
              <a:ahLst/>
              <a:cxnLst/>
              <a:rect l="l" t="t" r="r" b="b"/>
              <a:pathLst>
                <a:path w="1757" h="1627" extrusionOk="0">
                  <a:moveTo>
                    <a:pt x="1107" y="1627"/>
                  </a:moveTo>
                  <a:lnTo>
                    <a:pt x="1139" y="1497"/>
                  </a:lnTo>
                  <a:lnTo>
                    <a:pt x="1172" y="1334"/>
                  </a:lnTo>
                  <a:lnTo>
                    <a:pt x="1139" y="1204"/>
                  </a:lnTo>
                  <a:lnTo>
                    <a:pt x="1204" y="1139"/>
                  </a:lnTo>
                  <a:lnTo>
                    <a:pt x="1269" y="1041"/>
                  </a:lnTo>
                  <a:lnTo>
                    <a:pt x="1399" y="1009"/>
                  </a:lnTo>
                  <a:lnTo>
                    <a:pt x="1529" y="1009"/>
                  </a:lnTo>
                  <a:lnTo>
                    <a:pt x="1594" y="976"/>
                  </a:lnTo>
                  <a:lnTo>
                    <a:pt x="1529" y="879"/>
                  </a:lnTo>
                  <a:lnTo>
                    <a:pt x="1594" y="846"/>
                  </a:lnTo>
                  <a:lnTo>
                    <a:pt x="1627" y="749"/>
                  </a:lnTo>
                  <a:lnTo>
                    <a:pt x="1659" y="684"/>
                  </a:lnTo>
                  <a:lnTo>
                    <a:pt x="1594" y="619"/>
                  </a:lnTo>
                  <a:lnTo>
                    <a:pt x="1464" y="619"/>
                  </a:lnTo>
                  <a:lnTo>
                    <a:pt x="1464" y="554"/>
                  </a:lnTo>
                  <a:lnTo>
                    <a:pt x="1497" y="456"/>
                  </a:lnTo>
                  <a:lnTo>
                    <a:pt x="1594" y="521"/>
                  </a:lnTo>
                  <a:lnTo>
                    <a:pt x="1659" y="456"/>
                  </a:lnTo>
                  <a:lnTo>
                    <a:pt x="1659" y="359"/>
                  </a:lnTo>
                  <a:lnTo>
                    <a:pt x="1724" y="294"/>
                  </a:lnTo>
                  <a:lnTo>
                    <a:pt x="1724" y="228"/>
                  </a:lnTo>
                  <a:lnTo>
                    <a:pt x="1757" y="196"/>
                  </a:lnTo>
                  <a:lnTo>
                    <a:pt x="1757" y="163"/>
                  </a:lnTo>
                  <a:lnTo>
                    <a:pt x="1659" y="131"/>
                  </a:lnTo>
                  <a:lnTo>
                    <a:pt x="1594" y="66"/>
                  </a:lnTo>
                  <a:lnTo>
                    <a:pt x="1432" y="1"/>
                  </a:lnTo>
                  <a:lnTo>
                    <a:pt x="1302" y="33"/>
                  </a:lnTo>
                  <a:lnTo>
                    <a:pt x="1204" y="98"/>
                  </a:lnTo>
                  <a:lnTo>
                    <a:pt x="1139" y="66"/>
                  </a:lnTo>
                  <a:lnTo>
                    <a:pt x="1074" y="98"/>
                  </a:lnTo>
                  <a:lnTo>
                    <a:pt x="976" y="98"/>
                  </a:lnTo>
                  <a:lnTo>
                    <a:pt x="846" y="228"/>
                  </a:lnTo>
                  <a:lnTo>
                    <a:pt x="684" y="326"/>
                  </a:lnTo>
                  <a:lnTo>
                    <a:pt x="619" y="294"/>
                  </a:lnTo>
                  <a:lnTo>
                    <a:pt x="521" y="326"/>
                  </a:lnTo>
                  <a:lnTo>
                    <a:pt x="521" y="456"/>
                  </a:lnTo>
                  <a:lnTo>
                    <a:pt x="424" y="521"/>
                  </a:lnTo>
                  <a:lnTo>
                    <a:pt x="456" y="651"/>
                  </a:lnTo>
                  <a:lnTo>
                    <a:pt x="424" y="749"/>
                  </a:lnTo>
                  <a:lnTo>
                    <a:pt x="391" y="846"/>
                  </a:lnTo>
                  <a:lnTo>
                    <a:pt x="359" y="879"/>
                  </a:lnTo>
                  <a:lnTo>
                    <a:pt x="294" y="944"/>
                  </a:lnTo>
                  <a:lnTo>
                    <a:pt x="294" y="1009"/>
                  </a:lnTo>
                  <a:lnTo>
                    <a:pt x="391" y="1139"/>
                  </a:lnTo>
                  <a:lnTo>
                    <a:pt x="521" y="1139"/>
                  </a:lnTo>
                  <a:lnTo>
                    <a:pt x="391" y="1139"/>
                  </a:lnTo>
                  <a:lnTo>
                    <a:pt x="359" y="1204"/>
                  </a:lnTo>
                  <a:lnTo>
                    <a:pt x="326" y="1237"/>
                  </a:lnTo>
                  <a:lnTo>
                    <a:pt x="359" y="1269"/>
                  </a:lnTo>
                  <a:lnTo>
                    <a:pt x="424" y="1302"/>
                  </a:lnTo>
                  <a:lnTo>
                    <a:pt x="424" y="1334"/>
                  </a:lnTo>
                  <a:lnTo>
                    <a:pt x="326" y="1334"/>
                  </a:lnTo>
                  <a:lnTo>
                    <a:pt x="261" y="1269"/>
                  </a:lnTo>
                  <a:lnTo>
                    <a:pt x="163" y="1204"/>
                  </a:lnTo>
                  <a:lnTo>
                    <a:pt x="66" y="1237"/>
                  </a:lnTo>
                  <a:lnTo>
                    <a:pt x="98" y="1302"/>
                  </a:lnTo>
                  <a:lnTo>
                    <a:pt x="196" y="1302"/>
                  </a:lnTo>
                  <a:lnTo>
                    <a:pt x="261" y="1367"/>
                  </a:lnTo>
                  <a:lnTo>
                    <a:pt x="294" y="1367"/>
                  </a:lnTo>
                  <a:lnTo>
                    <a:pt x="359" y="1432"/>
                  </a:lnTo>
                  <a:lnTo>
                    <a:pt x="294" y="1399"/>
                  </a:lnTo>
                  <a:lnTo>
                    <a:pt x="228" y="1399"/>
                  </a:lnTo>
                  <a:lnTo>
                    <a:pt x="98" y="1334"/>
                  </a:lnTo>
                  <a:lnTo>
                    <a:pt x="1" y="1334"/>
                  </a:lnTo>
                  <a:lnTo>
                    <a:pt x="1" y="1334"/>
                  </a:lnTo>
                  <a:lnTo>
                    <a:pt x="66" y="1367"/>
                  </a:lnTo>
                  <a:lnTo>
                    <a:pt x="98" y="1432"/>
                  </a:lnTo>
                  <a:lnTo>
                    <a:pt x="163" y="1432"/>
                  </a:lnTo>
                  <a:lnTo>
                    <a:pt x="228" y="1497"/>
                  </a:lnTo>
                  <a:lnTo>
                    <a:pt x="294" y="1432"/>
                  </a:lnTo>
                  <a:lnTo>
                    <a:pt x="359" y="1432"/>
                  </a:lnTo>
                  <a:lnTo>
                    <a:pt x="391" y="1399"/>
                  </a:lnTo>
                  <a:lnTo>
                    <a:pt x="456" y="1399"/>
                  </a:lnTo>
                  <a:lnTo>
                    <a:pt x="489" y="1334"/>
                  </a:lnTo>
                  <a:lnTo>
                    <a:pt x="651" y="1334"/>
                  </a:lnTo>
                  <a:lnTo>
                    <a:pt x="716" y="1367"/>
                  </a:lnTo>
                  <a:lnTo>
                    <a:pt x="814" y="1367"/>
                  </a:lnTo>
                  <a:lnTo>
                    <a:pt x="846" y="1464"/>
                  </a:lnTo>
                  <a:lnTo>
                    <a:pt x="976" y="1432"/>
                  </a:lnTo>
                  <a:lnTo>
                    <a:pt x="1009" y="1529"/>
                  </a:lnTo>
                  <a:lnTo>
                    <a:pt x="1009" y="1594"/>
                  </a:lnTo>
                  <a:close/>
                  <a:moveTo>
                    <a:pt x="163" y="1204"/>
                  </a:moveTo>
                  <a:lnTo>
                    <a:pt x="228" y="1139"/>
                  </a:lnTo>
                  <a:lnTo>
                    <a:pt x="261" y="1204"/>
                  </a:lnTo>
                  <a:lnTo>
                    <a:pt x="228" y="1204"/>
                  </a:lnTo>
                  <a:lnTo>
                    <a:pt x="196" y="1204"/>
                  </a:lnTo>
                  <a:close/>
                  <a:moveTo>
                    <a:pt x="196" y="1106"/>
                  </a:moveTo>
                  <a:lnTo>
                    <a:pt x="261" y="1106"/>
                  </a:lnTo>
                  <a:lnTo>
                    <a:pt x="359" y="1139"/>
                  </a:lnTo>
                  <a:lnTo>
                    <a:pt x="326" y="1139"/>
                  </a:lnTo>
                  <a:lnTo>
                    <a:pt x="294" y="1139"/>
                  </a:lnTo>
                  <a:lnTo>
                    <a:pt x="261" y="1106"/>
                  </a:lnTo>
                  <a:lnTo>
                    <a:pt x="196" y="1139"/>
                  </a:lnTo>
                  <a:close/>
                </a:path>
              </a:pathLst>
            </a:custGeom>
            <a:solidFill>
              <a:srgbClr val="0070C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9" name="Google Shape;384;p18">
              <a:extLst>
                <a:ext uri="{FF2B5EF4-FFF2-40B4-BE49-F238E27FC236}">
                  <a16:creationId xmlns:a16="http://schemas.microsoft.com/office/drawing/2014/main" id="{E4E3C4BE-8D5B-1164-65E4-73542857618D}"/>
                </a:ext>
              </a:extLst>
            </p:cNvPr>
            <p:cNvSpPr/>
            <p:nvPr/>
          </p:nvSpPr>
          <p:spPr>
            <a:xfrm rot="21007474">
              <a:off x="5686202" y="2910136"/>
              <a:ext cx="185582" cy="158975"/>
            </a:xfrm>
            <a:custGeom>
              <a:avLst/>
              <a:gdLst/>
              <a:ahLst/>
              <a:cxnLst/>
              <a:rect l="l" t="t" r="r" b="b"/>
              <a:pathLst>
                <a:path w="1367" h="1171" extrusionOk="0">
                  <a:moveTo>
                    <a:pt x="1301" y="781"/>
                  </a:moveTo>
                  <a:lnTo>
                    <a:pt x="1366" y="651"/>
                  </a:lnTo>
                  <a:lnTo>
                    <a:pt x="1301" y="585"/>
                  </a:lnTo>
                  <a:lnTo>
                    <a:pt x="1301" y="520"/>
                  </a:lnTo>
                  <a:lnTo>
                    <a:pt x="1236" y="358"/>
                  </a:lnTo>
                  <a:lnTo>
                    <a:pt x="1269" y="293"/>
                  </a:lnTo>
                  <a:lnTo>
                    <a:pt x="1171" y="260"/>
                  </a:lnTo>
                  <a:lnTo>
                    <a:pt x="1171" y="195"/>
                  </a:lnTo>
                  <a:lnTo>
                    <a:pt x="1138" y="98"/>
                  </a:lnTo>
                  <a:lnTo>
                    <a:pt x="1008" y="130"/>
                  </a:lnTo>
                  <a:lnTo>
                    <a:pt x="943" y="65"/>
                  </a:lnTo>
                  <a:lnTo>
                    <a:pt x="878" y="65"/>
                  </a:lnTo>
                  <a:lnTo>
                    <a:pt x="813" y="0"/>
                  </a:lnTo>
                  <a:lnTo>
                    <a:pt x="651" y="0"/>
                  </a:lnTo>
                  <a:lnTo>
                    <a:pt x="618" y="65"/>
                  </a:lnTo>
                  <a:lnTo>
                    <a:pt x="553" y="65"/>
                  </a:lnTo>
                  <a:lnTo>
                    <a:pt x="521" y="98"/>
                  </a:lnTo>
                  <a:lnTo>
                    <a:pt x="423" y="130"/>
                  </a:lnTo>
                  <a:lnTo>
                    <a:pt x="390" y="163"/>
                  </a:lnTo>
                  <a:lnTo>
                    <a:pt x="325" y="130"/>
                  </a:lnTo>
                  <a:lnTo>
                    <a:pt x="260" y="130"/>
                  </a:lnTo>
                  <a:lnTo>
                    <a:pt x="228" y="33"/>
                  </a:lnTo>
                  <a:lnTo>
                    <a:pt x="163" y="33"/>
                  </a:lnTo>
                  <a:lnTo>
                    <a:pt x="65" y="98"/>
                  </a:lnTo>
                  <a:lnTo>
                    <a:pt x="0" y="228"/>
                  </a:lnTo>
                  <a:lnTo>
                    <a:pt x="33" y="260"/>
                  </a:lnTo>
                  <a:lnTo>
                    <a:pt x="65" y="423"/>
                  </a:lnTo>
                  <a:lnTo>
                    <a:pt x="195" y="488"/>
                  </a:lnTo>
                  <a:lnTo>
                    <a:pt x="195" y="553"/>
                  </a:lnTo>
                  <a:lnTo>
                    <a:pt x="325" y="683"/>
                  </a:lnTo>
                  <a:lnTo>
                    <a:pt x="390" y="683"/>
                  </a:lnTo>
                  <a:lnTo>
                    <a:pt x="456" y="716"/>
                  </a:lnTo>
                  <a:lnTo>
                    <a:pt x="521" y="748"/>
                  </a:lnTo>
                  <a:lnTo>
                    <a:pt x="521" y="878"/>
                  </a:lnTo>
                  <a:lnTo>
                    <a:pt x="651" y="943"/>
                  </a:lnTo>
                  <a:lnTo>
                    <a:pt x="683" y="911"/>
                  </a:lnTo>
                  <a:lnTo>
                    <a:pt x="748" y="911"/>
                  </a:lnTo>
                  <a:lnTo>
                    <a:pt x="781" y="943"/>
                  </a:lnTo>
                  <a:lnTo>
                    <a:pt x="846" y="976"/>
                  </a:lnTo>
                  <a:lnTo>
                    <a:pt x="976" y="1106"/>
                  </a:lnTo>
                  <a:lnTo>
                    <a:pt x="1073" y="1106"/>
                  </a:lnTo>
                  <a:lnTo>
                    <a:pt x="1171" y="1171"/>
                  </a:lnTo>
                  <a:lnTo>
                    <a:pt x="1203" y="1138"/>
                  </a:lnTo>
                  <a:lnTo>
                    <a:pt x="1269" y="1138"/>
                  </a:lnTo>
                  <a:lnTo>
                    <a:pt x="1269" y="1106"/>
                  </a:lnTo>
                  <a:lnTo>
                    <a:pt x="1236" y="1073"/>
                  </a:lnTo>
                  <a:lnTo>
                    <a:pt x="1236" y="1008"/>
                  </a:lnTo>
                  <a:lnTo>
                    <a:pt x="1203" y="943"/>
                  </a:lnTo>
                  <a:lnTo>
                    <a:pt x="1269" y="878"/>
                  </a:lnTo>
                  <a:lnTo>
                    <a:pt x="1269" y="781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40" name="Google Shape;385;p18">
              <a:extLst>
                <a:ext uri="{FF2B5EF4-FFF2-40B4-BE49-F238E27FC236}">
                  <a16:creationId xmlns:a16="http://schemas.microsoft.com/office/drawing/2014/main" id="{06A0C09A-74AC-9AAC-F5CB-A5781A83EBFF}"/>
                </a:ext>
              </a:extLst>
            </p:cNvPr>
            <p:cNvSpPr/>
            <p:nvPr/>
          </p:nvSpPr>
          <p:spPr>
            <a:xfrm rot="21007474">
              <a:off x="5858375" y="2999256"/>
              <a:ext cx="44258" cy="66386"/>
            </a:xfrm>
            <a:custGeom>
              <a:avLst/>
              <a:gdLst/>
              <a:ahLst/>
              <a:cxnLst/>
              <a:rect l="l" t="t" r="r" b="b"/>
              <a:pathLst>
                <a:path w="326" h="489" extrusionOk="0">
                  <a:moveTo>
                    <a:pt x="66" y="358"/>
                  </a:moveTo>
                  <a:lnTo>
                    <a:pt x="66" y="326"/>
                  </a:lnTo>
                  <a:lnTo>
                    <a:pt x="33" y="293"/>
                  </a:lnTo>
                  <a:lnTo>
                    <a:pt x="33" y="228"/>
                  </a:lnTo>
                  <a:lnTo>
                    <a:pt x="0" y="163"/>
                  </a:lnTo>
                  <a:lnTo>
                    <a:pt x="66" y="98"/>
                  </a:lnTo>
                  <a:lnTo>
                    <a:pt x="66" y="1"/>
                  </a:lnTo>
                  <a:lnTo>
                    <a:pt x="131" y="1"/>
                  </a:lnTo>
                  <a:lnTo>
                    <a:pt x="261" y="163"/>
                  </a:lnTo>
                  <a:lnTo>
                    <a:pt x="293" y="261"/>
                  </a:lnTo>
                  <a:lnTo>
                    <a:pt x="326" y="326"/>
                  </a:lnTo>
                  <a:lnTo>
                    <a:pt x="326" y="456"/>
                  </a:lnTo>
                  <a:lnTo>
                    <a:pt x="261" y="488"/>
                  </a:lnTo>
                  <a:lnTo>
                    <a:pt x="131" y="456"/>
                  </a:lnTo>
                  <a:lnTo>
                    <a:pt x="66" y="358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41" name="Google Shape;386;p18">
              <a:extLst>
                <a:ext uri="{FF2B5EF4-FFF2-40B4-BE49-F238E27FC236}">
                  <a16:creationId xmlns:a16="http://schemas.microsoft.com/office/drawing/2014/main" id="{0C7189B5-4EE3-AB54-29FD-F7A0F7C64547}"/>
                </a:ext>
              </a:extLst>
            </p:cNvPr>
            <p:cNvSpPr/>
            <p:nvPr/>
          </p:nvSpPr>
          <p:spPr>
            <a:xfrm rot="21007474">
              <a:off x="4860446" y="2671610"/>
              <a:ext cx="269346" cy="357725"/>
            </a:xfrm>
            <a:custGeom>
              <a:avLst/>
              <a:gdLst/>
              <a:ahLst/>
              <a:cxnLst/>
              <a:rect l="l" t="t" r="r" b="b"/>
              <a:pathLst>
                <a:path w="1984" h="2635" extrusionOk="0">
                  <a:moveTo>
                    <a:pt x="488" y="2635"/>
                  </a:moveTo>
                  <a:lnTo>
                    <a:pt x="651" y="2602"/>
                  </a:lnTo>
                  <a:lnTo>
                    <a:pt x="813" y="2570"/>
                  </a:lnTo>
                  <a:lnTo>
                    <a:pt x="943" y="2472"/>
                  </a:lnTo>
                  <a:lnTo>
                    <a:pt x="878" y="2374"/>
                  </a:lnTo>
                  <a:lnTo>
                    <a:pt x="976" y="2374"/>
                  </a:lnTo>
                  <a:lnTo>
                    <a:pt x="943" y="2439"/>
                  </a:lnTo>
                  <a:lnTo>
                    <a:pt x="1041" y="2439"/>
                  </a:lnTo>
                  <a:lnTo>
                    <a:pt x="1138" y="2342"/>
                  </a:lnTo>
                  <a:lnTo>
                    <a:pt x="1203" y="2342"/>
                  </a:lnTo>
                  <a:lnTo>
                    <a:pt x="1236" y="2244"/>
                  </a:lnTo>
                  <a:lnTo>
                    <a:pt x="1529" y="2212"/>
                  </a:lnTo>
                  <a:lnTo>
                    <a:pt x="1529" y="2179"/>
                  </a:lnTo>
                  <a:lnTo>
                    <a:pt x="1561" y="2244"/>
                  </a:lnTo>
                  <a:lnTo>
                    <a:pt x="1626" y="2179"/>
                  </a:lnTo>
                  <a:lnTo>
                    <a:pt x="1691" y="2212"/>
                  </a:lnTo>
                  <a:lnTo>
                    <a:pt x="1821" y="2212"/>
                  </a:lnTo>
                  <a:lnTo>
                    <a:pt x="1724" y="2082"/>
                  </a:lnTo>
                  <a:lnTo>
                    <a:pt x="1821" y="2049"/>
                  </a:lnTo>
                  <a:lnTo>
                    <a:pt x="1886" y="1952"/>
                  </a:lnTo>
                  <a:lnTo>
                    <a:pt x="1854" y="1887"/>
                  </a:lnTo>
                  <a:lnTo>
                    <a:pt x="1951" y="1789"/>
                  </a:lnTo>
                  <a:lnTo>
                    <a:pt x="1984" y="1692"/>
                  </a:lnTo>
                  <a:lnTo>
                    <a:pt x="1919" y="1464"/>
                  </a:lnTo>
                  <a:lnTo>
                    <a:pt x="1886" y="1431"/>
                  </a:lnTo>
                  <a:lnTo>
                    <a:pt x="1951" y="1399"/>
                  </a:lnTo>
                  <a:lnTo>
                    <a:pt x="1951" y="1301"/>
                  </a:lnTo>
                  <a:lnTo>
                    <a:pt x="1886" y="1204"/>
                  </a:lnTo>
                  <a:lnTo>
                    <a:pt x="1886" y="1074"/>
                  </a:lnTo>
                  <a:lnTo>
                    <a:pt x="1821" y="1041"/>
                  </a:lnTo>
                  <a:lnTo>
                    <a:pt x="1854" y="976"/>
                  </a:lnTo>
                  <a:lnTo>
                    <a:pt x="1919" y="976"/>
                  </a:lnTo>
                  <a:lnTo>
                    <a:pt x="1821" y="911"/>
                  </a:lnTo>
                  <a:lnTo>
                    <a:pt x="1756" y="911"/>
                  </a:lnTo>
                  <a:lnTo>
                    <a:pt x="1659" y="716"/>
                  </a:lnTo>
                  <a:lnTo>
                    <a:pt x="1496" y="651"/>
                  </a:lnTo>
                  <a:lnTo>
                    <a:pt x="1464" y="683"/>
                  </a:lnTo>
                  <a:lnTo>
                    <a:pt x="1431" y="813"/>
                  </a:lnTo>
                  <a:lnTo>
                    <a:pt x="1366" y="846"/>
                  </a:lnTo>
                  <a:lnTo>
                    <a:pt x="1138" y="651"/>
                  </a:lnTo>
                  <a:lnTo>
                    <a:pt x="1268" y="423"/>
                  </a:lnTo>
                  <a:lnTo>
                    <a:pt x="1366" y="423"/>
                  </a:lnTo>
                  <a:lnTo>
                    <a:pt x="1399" y="326"/>
                  </a:lnTo>
                  <a:lnTo>
                    <a:pt x="1464" y="293"/>
                  </a:lnTo>
                  <a:lnTo>
                    <a:pt x="1496" y="228"/>
                  </a:lnTo>
                  <a:lnTo>
                    <a:pt x="1464" y="261"/>
                  </a:lnTo>
                  <a:lnTo>
                    <a:pt x="1561" y="163"/>
                  </a:lnTo>
                  <a:lnTo>
                    <a:pt x="1626" y="131"/>
                  </a:lnTo>
                  <a:lnTo>
                    <a:pt x="1529" y="66"/>
                  </a:lnTo>
                  <a:lnTo>
                    <a:pt x="1464" y="0"/>
                  </a:lnTo>
                  <a:lnTo>
                    <a:pt x="1496" y="66"/>
                  </a:lnTo>
                  <a:lnTo>
                    <a:pt x="1399" y="66"/>
                  </a:lnTo>
                  <a:lnTo>
                    <a:pt x="1399" y="196"/>
                  </a:lnTo>
                  <a:lnTo>
                    <a:pt x="1334" y="293"/>
                  </a:lnTo>
                  <a:lnTo>
                    <a:pt x="1334" y="228"/>
                  </a:lnTo>
                  <a:lnTo>
                    <a:pt x="1399" y="163"/>
                  </a:lnTo>
                  <a:lnTo>
                    <a:pt x="1334" y="98"/>
                  </a:lnTo>
                  <a:lnTo>
                    <a:pt x="1268" y="98"/>
                  </a:lnTo>
                  <a:lnTo>
                    <a:pt x="1301" y="163"/>
                  </a:lnTo>
                  <a:lnTo>
                    <a:pt x="1236" y="163"/>
                  </a:lnTo>
                  <a:lnTo>
                    <a:pt x="1203" y="131"/>
                  </a:lnTo>
                  <a:lnTo>
                    <a:pt x="1073" y="163"/>
                  </a:lnTo>
                  <a:lnTo>
                    <a:pt x="1073" y="228"/>
                  </a:lnTo>
                  <a:lnTo>
                    <a:pt x="1008" y="228"/>
                  </a:lnTo>
                  <a:lnTo>
                    <a:pt x="976" y="293"/>
                  </a:lnTo>
                  <a:lnTo>
                    <a:pt x="1041" y="326"/>
                  </a:lnTo>
                  <a:lnTo>
                    <a:pt x="1041" y="358"/>
                  </a:lnTo>
                  <a:lnTo>
                    <a:pt x="976" y="358"/>
                  </a:lnTo>
                  <a:lnTo>
                    <a:pt x="976" y="391"/>
                  </a:lnTo>
                  <a:lnTo>
                    <a:pt x="878" y="423"/>
                  </a:lnTo>
                  <a:lnTo>
                    <a:pt x="911" y="521"/>
                  </a:lnTo>
                  <a:lnTo>
                    <a:pt x="1008" y="488"/>
                  </a:lnTo>
                  <a:lnTo>
                    <a:pt x="976" y="521"/>
                  </a:lnTo>
                  <a:lnTo>
                    <a:pt x="1073" y="488"/>
                  </a:lnTo>
                  <a:lnTo>
                    <a:pt x="1138" y="521"/>
                  </a:lnTo>
                  <a:lnTo>
                    <a:pt x="1008" y="618"/>
                  </a:lnTo>
                  <a:lnTo>
                    <a:pt x="878" y="683"/>
                  </a:lnTo>
                  <a:lnTo>
                    <a:pt x="943" y="716"/>
                  </a:lnTo>
                  <a:lnTo>
                    <a:pt x="781" y="748"/>
                  </a:lnTo>
                  <a:lnTo>
                    <a:pt x="716" y="716"/>
                  </a:lnTo>
                  <a:lnTo>
                    <a:pt x="651" y="781"/>
                  </a:lnTo>
                  <a:lnTo>
                    <a:pt x="618" y="683"/>
                  </a:lnTo>
                  <a:lnTo>
                    <a:pt x="390" y="651"/>
                  </a:lnTo>
                  <a:lnTo>
                    <a:pt x="390" y="716"/>
                  </a:lnTo>
                  <a:lnTo>
                    <a:pt x="293" y="683"/>
                  </a:lnTo>
                  <a:lnTo>
                    <a:pt x="260" y="813"/>
                  </a:lnTo>
                  <a:lnTo>
                    <a:pt x="325" y="748"/>
                  </a:lnTo>
                  <a:lnTo>
                    <a:pt x="325" y="813"/>
                  </a:lnTo>
                  <a:lnTo>
                    <a:pt x="358" y="846"/>
                  </a:lnTo>
                  <a:lnTo>
                    <a:pt x="390" y="911"/>
                  </a:lnTo>
                  <a:lnTo>
                    <a:pt x="325" y="911"/>
                  </a:lnTo>
                  <a:lnTo>
                    <a:pt x="325" y="879"/>
                  </a:lnTo>
                  <a:lnTo>
                    <a:pt x="195" y="879"/>
                  </a:lnTo>
                  <a:lnTo>
                    <a:pt x="358" y="976"/>
                  </a:lnTo>
                  <a:lnTo>
                    <a:pt x="423" y="944"/>
                  </a:lnTo>
                  <a:lnTo>
                    <a:pt x="456" y="1041"/>
                  </a:lnTo>
                  <a:lnTo>
                    <a:pt x="358" y="1074"/>
                  </a:lnTo>
                  <a:lnTo>
                    <a:pt x="325" y="1106"/>
                  </a:lnTo>
                  <a:lnTo>
                    <a:pt x="358" y="1171"/>
                  </a:lnTo>
                  <a:lnTo>
                    <a:pt x="228" y="1171"/>
                  </a:lnTo>
                  <a:lnTo>
                    <a:pt x="260" y="1236"/>
                  </a:lnTo>
                  <a:lnTo>
                    <a:pt x="195" y="1269"/>
                  </a:lnTo>
                  <a:lnTo>
                    <a:pt x="293" y="1301"/>
                  </a:lnTo>
                  <a:lnTo>
                    <a:pt x="358" y="1301"/>
                  </a:lnTo>
                  <a:lnTo>
                    <a:pt x="293" y="1334"/>
                  </a:lnTo>
                  <a:lnTo>
                    <a:pt x="423" y="1301"/>
                  </a:lnTo>
                  <a:lnTo>
                    <a:pt x="456" y="1431"/>
                  </a:lnTo>
                  <a:lnTo>
                    <a:pt x="716" y="1431"/>
                  </a:lnTo>
                  <a:lnTo>
                    <a:pt x="618" y="1529"/>
                  </a:lnTo>
                  <a:lnTo>
                    <a:pt x="553" y="1496"/>
                  </a:lnTo>
                  <a:lnTo>
                    <a:pt x="456" y="1659"/>
                  </a:lnTo>
                  <a:lnTo>
                    <a:pt x="521" y="1626"/>
                  </a:lnTo>
                  <a:lnTo>
                    <a:pt x="423" y="1757"/>
                  </a:lnTo>
                  <a:lnTo>
                    <a:pt x="260" y="1887"/>
                  </a:lnTo>
                  <a:lnTo>
                    <a:pt x="325" y="1887"/>
                  </a:lnTo>
                  <a:lnTo>
                    <a:pt x="423" y="1822"/>
                  </a:lnTo>
                  <a:lnTo>
                    <a:pt x="488" y="1854"/>
                  </a:lnTo>
                  <a:lnTo>
                    <a:pt x="586" y="1854"/>
                  </a:lnTo>
                  <a:lnTo>
                    <a:pt x="683" y="1757"/>
                  </a:lnTo>
                  <a:lnTo>
                    <a:pt x="683" y="1822"/>
                  </a:lnTo>
                  <a:lnTo>
                    <a:pt x="781" y="1822"/>
                  </a:lnTo>
                  <a:lnTo>
                    <a:pt x="553" y="1887"/>
                  </a:lnTo>
                  <a:lnTo>
                    <a:pt x="390" y="1887"/>
                  </a:lnTo>
                  <a:lnTo>
                    <a:pt x="358" y="1952"/>
                  </a:lnTo>
                  <a:lnTo>
                    <a:pt x="260" y="1984"/>
                  </a:lnTo>
                  <a:lnTo>
                    <a:pt x="293" y="2017"/>
                  </a:lnTo>
                  <a:lnTo>
                    <a:pt x="260" y="2082"/>
                  </a:lnTo>
                  <a:lnTo>
                    <a:pt x="325" y="2082"/>
                  </a:lnTo>
                  <a:lnTo>
                    <a:pt x="228" y="2114"/>
                  </a:lnTo>
                  <a:lnTo>
                    <a:pt x="163" y="2049"/>
                  </a:lnTo>
                  <a:lnTo>
                    <a:pt x="130" y="2082"/>
                  </a:lnTo>
                  <a:lnTo>
                    <a:pt x="130" y="2049"/>
                  </a:lnTo>
                  <a:lnTo>
                    <a:pt x="0" y="2114"/>
                  </a:lnTo>
                  <a:lnTo>
                    <a:pt x="0" y="2179"/>
                  </a:lnTo>
                  <a:lnTo>
                    <a:pt x="293" y="2147"/>
                  </a:lnTo>
                  <a:lnTo>
                    <a:pt x="195" y="2244"/>
                  </a:lnTo>
                  <a:lnTo>
                    <a:pt x="65" y="2277"/>
                  </a:lnTo>
                  <a:lnTo>
                    <a:pt x="33" y="2374"/>
                  </a:lnTo>
                  <a:lnTo>
                    <a:pt x="98" y="2374"/>
                  </a:lnTo>
                  <a:lnTo>
                    <a:pt x="130" y="2439"/>
                  </a:lnTo>
                  <a:lnTo>
                    <a:pt x="358" y="2342"/>
                  </a:lnTo>
                  <a:lnTo>
                    <a:pt x="195" y="2472"/>
                  </a:lnTo>
                  <a:lnTo>
                    <a:pt x="130" y="2537"/>
                  </a:lnTo>
                  <a:lnTo>
                    <a:pt x="228" y="2537"/>
                  </a:lnTo>
                  <a:lnTo>
                    <a:pt x="390" y="2439"/>
                  </a:lnTo>
                  <a:lnTo>
                    <a:pt x="390" y="2504"/>
                  </a:lnTo>
                  <a:lnTo>
                    <a:pt x="260" y="2570"/>
                  </a:lnTo>
                  <a:lnTo>
                    <a:pt x="325" y="2570"/>
                  </a:lnTo>
                  <a:lnTo>
                    <a:pt x="293" y="2602"/>
                  </a:lnTo>
                  <a:lnTo>
                    <a:pt x="423" y="257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42" name="Google Shape;387;p18">
              <a:extLst>
                <a:ext uri="{FF2B5EF4-FFF2-40B4-BE49-F238E27FC236}">
                  <a16:creationId xmlns:a16="http://schemas.microsoft.com/office/drawing/2014/main" id="{432C88EA-CFDC-4EB8-9B45-C7D340DF9D1C}"/>
                </a:ext>
              </a:extLst>
            </p:cNvPr>
            <p:cNvSpPr/>
            <p:nvPr/>
          </p:nvSpPr>
          <p:spPr>
            <a:xfrm rot="21007474">
              <a:off x="4976668" y="2074115"/>
              <a:ext cx="578473" cy="1059605"/>
            </a:xfrm>
            <a:custGeom>
              <a:avLst/>
              <a:gdLst/>
              <a:ahLst/>
              <a:cxnLst/>
              <a:rect l="l" t="t" r="r" b="b"/>
              <a:pathLst>
                <a:path w="4261" h="7805" extrusionOk="0">
                  <a:moveTo>
                    <a:pt x="781" y="5008"/>
                  </a:moveTo>
                  <a:lnTo>
                    <a:pt x="683" y="4943"/>
                  </a:lnTo>
                  <a:lnTo>
                    <a:pt x="618" y="4943"/>
                  </a:lnTo>
                  <a:lnTo>
                    <a:pt x="521" y="4748"/>
                  </a:lnTo>
                  <a:lnTo>
                    <a:pt x="358" y="4683"/>
                  </a:lnTo>
                  <a:lnTo>
                    <a:pt x="326" y="4715"/>
                  </a:lnTo>
                  <a:lnTo>
                    <a:pt x="293" y="4878"/>
                  </a:lnTo>
                  <a:lnTo>
                    <a:pt x="228" y="4878"/>
                  </a:lnTo>
                  <a:lnTo>
                    <a:pt x="0" y="4683"/>
                  </a:lnTo>
                  <a:lnTo>
                    <a:pt x="98" y="4455"/>
                  </a:lnTo>
                  <a:lnTo>
                    <a:pt x="196" y="4455"/>
                  </a:lnTo>
                  <a:lnTo>
                    <a:pt x="228" y="4358"/>
                  </a:lnTo>
                  <a:lnTo>
                    <a:pt x="293" y="4325"/>
                  </a:lnTo>
                  <a:lnTo>
                    <a:pt x="358" y="4293"/>
                  </a:lnTo>
                  <a:lnTo>
                    <a:pt x="456" y="4260"/>
                  </a:lnTo>
                  <a:lnTo>
                    <a:pt x="488" y="4228"/>
                  </a:lnTo>
                  <a:lnTo>
                    <a:pt x="521" y="4228"/>
                  </a:lnTo>
                  <a:lnTo>
                    <a:pt x="618" y="4163"/>
                  </a:lnTo>
                  <a:lnTo>
                    <a:pt x="781" y="4195"/>
                  </a:lnTo>
                  <a:lnTo>
                    <a:pt x="846" y="4228"/>
                  </a:lnTo>
                  <a:lnTo>
                    <a:pt x="846" y="4325"/>
                  </a:lnTo>
                  <a:lnTo>
                    <a:pt x="1009" y="4520"/>
                  </a:lnTo>
                  <a:lnTo>
                    <a:pt x="943" y="4585"/>
                  </a:lnTo>
                  <a:lnTo>
                    <a:pt x="1074" y="4585"/>
                  </a:lnTo>
                  <a:lnTo>
                    <a:pt x="1106" y="4780"/>
                  </a:lnTo>
                  <a:lnTo>
                    <a:pt x="1041" y="4618"/>
                  </a:lnTo>
                  <a:lnTo>
                    <a:pt x="976" y="4650"/>
                  </a:lnTo>
                  <a:lnTo>
                    <a:pt x="1009" y="4683"/>
                  </a:lnTo>
                  <a:lnTo>
                    <a:pt x="976" y="4780"/>
                  </a:lnTo>
                  <a:lnTo>
                    <a:pt x="1041" y="4780"/>
                  </a:lnTo>
                  <a:lnTo>
                    <a:pt x="1041" y="4878"/>
                  </a:lnTo>
                  <a:lnTo>
                    <a:pt x="911" y="4845"/>
                  </a:lnTo>
                  <a:lnTo>
                    <a:pt x="911" y="4911"/>
                  </a:lnTo>
                  <a:lnTo>
                    <a:pt x="846" y="4976"/>
                  </a:lnTo>
                  <a:lnTo>
                    <a:pt x="813" y="4976"/>
                  </a:lnTo>
                  <a:lnTo>
                    <a:pt x="813" y="5041"/>
                  </a:lnTo>
                  <a:close/>
                  <a:moveTo>
                    <a:pt x="2862" y="683"/>
                  </a:moveTo>
                  <a:lnTo>
                    <a:pt x="2895" y="618"/>
                  </a:lnTo>
                  <a:lnTo>
                    <a:pt x="2927" y="650"/>
                  </a:lnTo>
                  <a:close/>
                  <a:moveTo>
                    <a:pt x="3025" y="98"/>
                  </a:moveTo>
                  <a:lnTo>
                    <a:pt x="2992" y="65"/>
                  </a:lnTo>
                  <a:lnTo>
                    <a:pt x="3057" y="0"/>
                  </a:lnTo>
                  <a:close/>
                  <a:moveTo>
                    <a:pt x="2830" y="325"/>
                  </a:moveTo>
                  <a:lnTo>
                    <a:pt x="2830" y="228"/>
                  </a:lnTo>
                  <a:lnTo>
                    <a:pt x="2765" y="228"/>
                  </a:lnTo>
                  <a:lnTo>
                    <a:pt x="2765" y="293"/>
                  </a:lnTo>
                  <a:cubicBezTo>
                    <a:pt x="2765" y="293"/>
                    <a:pt x="2830" y="325"/>
                    <a:pt x="2830" y="325"/>
                  </a:cubicBezTo>
                  <a:close/>
                  <a:moveTo>
                    <a:pt x="2927" y="260"/>
                  </a:moveTo>
                  <a:lnTo>
                    <a:pt x="2895" y="228"/>
                  </a:lnTo>
                  <a:lnTo>
                    <a:pt x="2927" y="163"/>
                  </a:lnTo>
                  <a:lnTo>
                    <a:pt x="2927" y="98"/>
                  </a:lnTo>
                  <a:lnTo>
                    <a:pt x="2960" y="130"/>
                  </a:lnTo>
                  <a:lnTo>
                    <a:pt x="2960" y="228"/>
                  </a:lnTo>
                  <a:close/>
                  <a:moveTo>
                    <a:pt x="2895" y="553"/>
                  </a:moveTo>
                  <a:lnTo>
                    <a:pt x="2862" y="488"/>
                  </a:lnTo>
                  <a:lnTo>
                    <a:pt x="2732" y="488"/>
                  </a:lnTo>
                  <a:lnTo>
                    <a:pt x="2700" y="423"/>
                  </a:lnTo>
                  <a:lnTo>
                    <a:pt x="2765" y="423"/>
                  </a:lnTo>
                  <a:lnTo>
                    <a:pt x="2862" y="423"/>
                  </a:lnTo>
                  <a:lnTo>
                    <a:pt x="2862" y="390"/>
                  </a:lnTo>
                  <a:lnTo>
                    <a:pt x="2830" y="325"/>
                  </a:lnTo>
                  <a:lnTo>
                    <a:pt x="2862" y="325"/>
                  </a:lnTo>
                  <a:lnTo>
                    <a:pt x="2927" y="325"/>
                  </a:lnTo>
                  <a:lnTo>
                    <a:pt x="2992" y="358"/>
                  </a:lnTo>
                  <a:lnTo>
                    <a:pt x="2960" y="423"/>
                  </a:lnTo>
                  <a:lnTo>
                    <a:pt x="2960" y="455"/>
                  </a:lnTo>
                  <a:lnTo>
                    <a:pt x="2927" y="520"/>
                  </a:lnTo>
                  <a:lnTo>
                    <a:pt x="2960" y="585"/>
                  </a:lnTo>
                  <a:close/>
                  <a:moveTo>
                    <a:pt x="3838" y="6732"/>
                  </a:moveTo>
                  <a:lnTo>
                    <a:pt x="3903" y="6764"/>
                  </a:lnTo>
                  <a:lnTo>
                    <a:pt x="3968" y="6764"/>
                  </a:lnTo>
                  <a:lnTo>
                    <a:pt x="3935" y="6732"/>
                  </a:lnTo>
                  <a:lnTo>
                    <a:pt x="3870" y="6732"/>
                  </a:lnTo>
                  <a:close/>
                  <a:moveTo>
                    <a:pt x="2830" y="7317"/>
                  </a:moveTo>
                  <a:lnTo>
                    <a:pt x="2960" y="7219"/>
                  </a:lnTo>
                  <a:lnTo>
                    <a:pt x="3025" y="7284"/>
                  </a:lnTo>
                  <a:lnTo>
                    <a:pt x="3057" y="7252"/>
                  </a:lnTo>
                  <a:lnTo>
                    <a:pt x="3025" y="7317"/>
                  </a:lnTo>
                  <a:lnTo>
                    <a:pt x="3025" y="7349"/>
                  </a:lnTo>
                  <a:lnTo>
                    <a:pt x="2960" y="7382"/>
                  </a:lnTo>
                  <a:lnTo>
                    <a:pt x="2895" y="7317"/>
                  </a:lnTo>
                  <a:close/>
                  <a:moveTo>
                    <a:pt x="1236" y="3707"/>
                  </a:moveTo>
                  <a:lnTo>
                    <a:pt x="1236" y="3772"/>
                  </a:lnTo>
                  <a:lnTo>
                    <a:pt x="1301" y="3837"/>
                  </a:lnTo>
                  <a:lnTo>
                    <a:pt x="1269" y="3772"/>
                  </a:lnTo>
                  <a:close/>
                  <a:moveTo>
                    <a:pt x="781" y="3642"/>
                  </a:moveTo>
                  <a:lnTo>
                    <a:pt x="813" y="3545"/>
                  </a:lnTo>
                  <a:lnTo>
                    <a:pt x="813" y="3610"/>
                  </a:lnTo>
                  <a:close/>
                  <a:moveTo>
                    <a:pt x="521" y="3350"/>
                  </a:moveTo>
                  <a:lnTo>
                    <a:pt x="521" y="3252"/>
                  </a:lnTo>
                  <a:lnTo>
                    <a:pt x="586" y="3285"/>
                  </a:lnTo>
                  <a:close/>
                  <a:moveTo>
                    <a:pt x="618" y="3219"/>
                  </a:moveTo>
                  <a:lnTo>
                    <a:pt x="716" y="3122"/>
                  </a:lnTo>
                  <a:lnTo>
                    <a:pt x="683" y="3219"/>
                  </a:lnTo>
                  <a:close/>
                  <a:moveTo>
                    <a:pt x="813" y="3057"/>
                  </a:moveTo>
                  <a:lnTo>
                    <a:pt x="878" y="2992"/>
                  </a:lnTo>
                  <a:lnTo>
                    <a:pt x="813" y="2992"/>
                  </a:lnTo>
                  <a:close/>
                  <a:moveTo>
                    <a:pt x="748" y="2927"/>
                  </a:moveTo>
                  <a:lnTo>
                    <a:pt x="781" y="2992"/>
                  </a:lnTo>
                  <a:lnTo>
                    <a:pt x="813" y="2959"/>
                  </a:lnTo>
                  <a:lnTo>
                    <a:pt x="781" y="2894"/>
                  </a:lnTo>
                  <a:close/>
                  <a:moveTo>
                    <a:pt x="2017" y="1463"/>
                  </a:moveTo>
                  <a:lnTo>
                    <a:pt x="2049" y="1496"/>
                  </a:lnTo>
                  <a:lnTo>
                    <a:pt x="2049" y="1431"/>
                  </a:lnTo>
                  <a:close/>
                  <a:moveTo>
                    <a:pt x="1919" y="1496"/>
                  </a:moveTo>
                  <a:lnTo>
                    <a:pt x="1984" y="1496"/>
                  </a:lnTo>
                  <a:lnTo>
                    <a:pt x="2049" y="1528"/>
                  </a:lnTo>
                  <a:lnTo>
                    <a:pt x="2017" y="1594"/>
                  </a:lnTo>
                  <a:lnTo>
                    <a:pt x="2114" y="1561"/>
                  </a:lnTo>
                  <a:lnTo>
                    <a:pt x="2114" y="1659"/>
                  </a:lnTo>
                  <a:lnTo>
                    <a:pt x="2082" y="1626"/>
                  </a:lnTo>
                  <a:lnTo>
                    <a:pt x="1984" y="1626"/>
                  </a:lnTo>
                  <a:lnTo>
                    <a:pt x="1984" y="1561"/>
                  </a:lnTo>
                  <a:lnTo>
                    <a:pt x="1952" y="1626"/>
                  </a:lnTo>
                  <a:lnTo>
                    <a:pt x="1919" y="1561"/>
                  </a:lnTo>
                  <a:lnTo>
                    <a:pt x="1919" y="1496"/>
                  </a:lnTo>
                  <a:close/>
                  <a:moveTo>
                    <a:pt x="1919" y="1659"/>
                  </a:moveTo>
                  <a:lnTo>
                    <a:pt x="1952" y="1724"/>
                  </a:lnTo>
                  <a:lnTo>
                    <a:pt x="1984" y="1691"/>
                  </a:lnTo>
                  <a:lnTo>
                    <a:pt x="1952" y="1659"/>
                  </a:lnTo>
                  <a:close/>
                  <a:moveTo>
                    <a:pt x="488" y="2244"/>
                  </a:moveTo>
                  <a:lnTo>
                    <a:pt x="553" y="2211"/>
                  </a:lnTo>
                  <a:lnTo>
                    <a:pt x="488" y="2146"/>
                  </a:lnTo>
                  <a:lnTo>
                    <a:pt x="553" y="2081"/>
                  </a:lnTo>
                  <a:lnTo>
                    <a:pt x="651" y="2146"/>
                  </a:lnTo>
                  <a:lnTo>
                    <a:pt x="618" y="2049"/>
                  </a:lnTo>
                  <a:lnTo>
                    <a:pt x="846" y="1919"/>
                  </a:lnTo>
                  <a:lnTo>
                    <a:pt x="846" y="2049"/>
                  </a:lnTo>
                  <a:lnTo>
                    <a:pt x="781" y="2114"/>
                  </a:lnTo>
                  <a:lnTo>
                    <a:pt x="748" y="2179"/>
                  </a:lnTo>
                  <a:lnTo>
                    <a:pt x="781" y="2211"/>
                  </a:lnTo>
                  <a:lnTo>
                    <a:pt x="716" y="2309"/>
                  </a:lnTo>
                  <a:lnTo>
                    <a:pt x="618" y="2276"/>
                  </a:lnTo>
                  <a:lnTo>
                    <a:pt x="553" y="2276"/>
                  </a:lnTo>
                  <a:close/>
                  <a:moveTo>
                    <a:pt x="488" y="2374"/>
                  </a:moveTo>
                  <a:lnTo>
                    <a:pt x="553" y="2439"/>
                  </a:lnTo>
                  <a:lnTo>
                    <a:pt x="651" y="2341"/>
                  </a:lnTo>
                  <a:lnTo>
                    <a:pt x="586" y="2309"/>
                  </a:lnTo>
                  <a:lnTo>
                    <a:pt x="553" y="2341"/>
                  </a:lnTo>
                  <a:lnTo>
                    <a:pt x="521" y="2374"/>
                  </a:lnTo>
                  <a:close/>
                  <a:moveTo>
                    <a:pt x="488" y="2537"/>
                  </a:moveTo>
                  <a:lnTo>
                    <a:pt x="391" y="2569"/>
                  </a:lnTo>
                  <a:lnTo>
                    <a:pt x="326" y="2504"/>
                  </a:lnTo>
                  <a:lnTo>
                    <a:pt x="358" y="2472"/>
                  </a:lnTo>
                  <a:lnTo>
                    <a:pt x="488" y="2472"/>
                  </a:lnTo>
                  <a:close/>
                  <a:moveTo>
                    <a:pt x="423" y="2667"/>
                  </a:moveTo>
                  <a:lnTo>
                    <a:pt x="358" y="2634"/>
                  </a:lnTo>
                  <a:lnTo>
                    <a:pt x="358" y="2602"/>
                  </a:lnTo>
                  <a:lnTo>
                    <a:pt x="456" y="2602"/>
                  </a:lnTo>
                  <a:close/>
                  <a:moveTo>
                    <a:pt x="326" y="2894"/>
                  </a:moveTo>
                  <a:lnTo>
                    <a:pt x="358" y="2959"/>
                  </a:lnTo>
                  <a:lnTo>
                    <a:pt x="293" y="2992"/>
                  </a:lnTo>
                  <a:lnTo>
                    <a:pt x="293" y="2927"/>
                  </a:lnTo>
                  <a:close/>
                  <a:moveTo>
                    <a:pt x="423" y="2862"/>
                  </a:moveTo>
                  <a:lnTo>
                    <a:pt x="391" y="2764"/>
                  </a:lnTo>
                  <a:lnTo>
                    <a:pt x="423" y="2732"/>
                  </a:lnTo>
                  <a:lnTo>
                    <a:pt x="423" y="2667"/>
                  </a:lnTo>
                  <a:lnTo>
                    <a:pt x="358" y="2667"/>
                  </a:lnTo>
                  <a:lnTo>
                    <a:pt x="358" y="2732"/>
                  </a:lnTo>
                  <a:lnTo>
                    <a:pt x="358" y="2797"/>
                  </a:lnTo>
                  <a:lnTo>
                    <a:pt x="358" y="2862"/>
                  </a:lnTo>
                  <a:close/>
                  <a:moveTo>
                    <a:pt x="911" y="2927"/>
                  </a:moveTo>
                  <a:lnTo>
                    <a:pt x="911" y="2829"/>
                  </a:lnTo>
                  <a:lnTo>
                    <a:pt x="781" y="2829"/>
                  </a:lnTo>
                  <a:lnTo>
                    <a:pt x="716" y="2732"/>
                  </a:lnTo>
                  <a:lnTo>
                    <a:pt x="716" y="2699"/>
                  </a:lnTo>
                  <a:lnTo>
                    <a:pt x="683" y="2667"/>
                  </a:lnTo>
                  <a:lnTo>
                    <a:pt x="683" y="2699"/>
                  </a:lnTo>
                  <a:lnTo>
                    <a:pt x="586" y="2634"/>
                  </a:lnTo>
                  <a:lnTo>
                    <a:pt x="651" y="2602"/>
                  </a:lnTo>
                  <a:lnTo>
                    <a:pt x="651" y="2634"/>
                  </a:lnTo>
                  <a:lnTo>
                    <a:pt x="651" y="2537"/>
                  </a:lnTo>
                  <a:lnTo>
                    <a:pt x="781" y="2602"/>
                  </a:lnTo>
                  <a:lnTo>
                    <a:pt x="748" y="2504"/>
                  </a:lnTo>
                  <a:lnTo>
                    <a:pt x="813" y="2472"/>
                  </a:lnTo>
                  <a:lnTo>
                    <a:pt x="846" y="2569"/>
                  </a:lnTo>
                  <a:lnTo>
                    <a:pt x="846" y="2732"/>
                  </a:lnTo>
                  <a:lnTo>
                    <a:pt x="943" y="2797"/>
                  </a:lnTo>
                  <a:lnTo>
                    <a:pt x="1009" y="2764"/>
                  </a:lnTo>
                  <a:lnTo>
                    <a:pt x="1041" y="2797"/>
                  </a:lnTo>
                  <a:lnTo>
                    <a:pt x="976" y="2829"/>
                  </a:lnTo>
                  <a:lnTo>
                    <a:pt x="943" y="2927"/>
                  </a:lnTo>
                  <a:close/>
                  <a:moveTo>
                    <a:pt x="748" y="3447"/>
                  </a:moveTo>
                  <a:lnTo>
                    <a:pt x="943" y="3415"/>
                  </a:lnTo>
                  <a:lnTo>
                    <a:pt x="943" y="3447"/>
                  </a:lnTo>
                  <a:lnTo>
                    <a:pt x="1009" y="3382"/>
                  </a:lnTo>
                  <a:lnTo>
                    <a:pt x="976" y="3285"/>
                  </a:lnTo>
                  <a:lnTo>
                    <a:pt x="943" y="3285"/>
                  </a:lnTo>
                  <a:lnTo>
                    <a:pt x="846" y="3187"/>
                  </a:lnTo>
                  <a:lnTo>
                    <a:pt x="748" y="3252"/>
                  </a:lnTo>
                  <a:lnTo>
                    <a:pt x="878" y="3317"/>
                  </a:lnTo>
                  <a:lnTo>
                    <a:pt x="813" y="3350"/>
                  </a:lnTo>
                  <a:lnTo>
                    <a:pt x="846" y="3382"/>
                  </a:lnTo>
                  <a:close/>
                  <a:moveTo>
                    <a:pt x="878" y="3772"/>
                  </a:moveTo>
                  <a:lnTo>
                    <a:pt x="846" y="3707"/>
                  </a:lnTo>
                  <a:lnTo>
                    <a:pt x="1009" y="3545"/>
                  </a:lnTo>
                  <a:lnTo>
                    <a:pt x="943" y="3707"/>
                  </a:lnTo>
                  <a:close/>
                  <a:moveTo>
                    <a:pt x="781" y="3902"/>
                  </a:moveTo>
                  <a:lnTo>
                    <a:pt x="878" y="3837"/>
                  </a:lnTo>
                  <a:lnTo>
                    <a:pt x="813" y="3675"/>
                  </a:lnTo>
                  <a:lnTo>
                    <a:pt x="683" y="3740"/>
                  </a:lnTo>
                  <a:lnTo>
                    <a:pt x="683" y="3870"/>
                  </a:lnTo>
                  <a:lnTo>
                    <a:pt x="781" y="3805"/>
                  </a:lnTo>
                  <a:close/>
                  <a:moveTo>
                    <a:pt x="1139" y="3902"/>
                  </a:moveTo>
                  <a:lnTo>
                    <a:pt x="1139" y="4032"/>
                  </a:lnTo>
                  <a:lnTo>
                    <a:pt x="1236" y="4065"/>
                  </a:lnTo>
                  <a:lnTo>
                    <a:pt x="1269" y="3967"/>
                  </a:lnTo>
                  <a:lnTo>
                    <a:pt x="1204" y="3837"/>
                  </a:lnTo>
                  <a:close/>
                  <a:moveTo>
                    <a:pt x="1464" y="5496"/>
                  </a:moveTo>
                  <a:lnTo>
                    <a:pt x="1594" y="5593"/>
                  </a:lnTo>
                  <a:lnTo>
                    <a:pt x="1691" y="5496"/>
                  </a:lnTo>
                  <a:lnTo>
                    <a:pt x="1626" y="5496"/>
                  </a:lnTo>
                  <a:lnTo>
                    <a:pt x="1561" y="5431"/>
                  </a:lnTo>
                  <a:lnTo>
                    <a:pt x="1464" y="5431"/>
                  </a:lnTo>
                  <a:cubicBezTo>
                    <a:pt x="1464" y="5431"/>
                    <a:pt x="1464" y="5496"/>
                    <a:pt x="1464" y="5496"/>
                  </a:cubicBezTo>
                  <a:close/>
                  <a:moveTo>
                    <a:pt x="1366" y="4976"/>
                  </a:moveTo>
                  <a:lnTo>
                    <a:pt x="1399" y="4878"/>
                  </a:lnTo>
                  <a:lnTo>
                    <a:pt x="1561" y="4715"/>
                  </a:lnTo>
                  <a:lnTo>
                    <a:pt x="1529" y="4813"/>
                  </a:lnTo>
                  <a:lnTo>
                    <a:pt x="1561" y="4878"/>
                  </a:lnTo>
                  <a:lnTo>
                    <a:pt x="1431" y="4976"/>
                  </a:lnTo>
                  <a:close/>
                  <a:moveTo>
                    <a:pt x="1171" y="7805"/>
                  </a:moveTo>
                  <a:lnTo>
                    <a:pt x="1236" y="7740"/>
                  </a:lnTo>
                  <a:lnTo>
                    <a:pt x="1204" y="7707"/>
                  </a:lnTo>
                  <a:lnTo>
                    <a:pt x="1269" y="7642"/>
                  </a:lnTo>
                  <a:lnTo>
                    <a:pt x="1269" y="7675"/>
                  </a:lnTo>
                  <a:lnTo>
                    <a:pt x="1334" y="7610"/>
                  </a:lnTo>
                  <a:lnTo>
                    <a:pt x="1366" y="7610"/>
                  </a:lnTo>
                  <a:lnTo>
                    <a:pt x="1399" y="7545"/>
                  </a:lnTo>
                  <a:lnTo>
                    <a:pt x="1496" y="7577"/>
                  </a:lnTo>
                  <a:lnTo>
                    <a:pt x="1561" y="7545"/>
                  </a:lnTo>
                  <a:lnTo>
                    <a:pt x="1626" y="7545"/>
                  </a:lnTo>
                  <a:lnTo>
                    <a:pt x="1659" y="7512"/>
                  </a:lnTo>
                  <a:lnTo>
                    <a:pt x="1691" y="7577"/>
                  </a:lnTo>
                  <a:lnTo>
                    <a:pt x="1756" y="7577"/>
                  </a:lnTo>
                  <a:lnTo>
                    <a:pt x="1822" y="7610"/>
                  </a:lnTo>
                  <a:lnTo>
                    <a:pt x="1887" y="7610"/>
                  </a:lnTo>
                  <a:lnTo>
                    <a:pt x="1887" y="7577"/>
                  </a:lnTo>
                  <a:lnTo>
                    <a:pt x="1952" y="7545"/>
                  </a:lnTo>
                  <a:lnTo>
                    <a:pt x="1952" y="7480"/>
                  </a:lnTo>
                  <a:lnTo>
                    <a:pt x="1952" y="7415"/>
                  </a:lnTo>
                  <a:lnTo>
                    <a:pt x="1984" y="7349"/>
                  </a:lnTo>
                  <a:lnTo>
                    <a:pt x="2049" y="7349"/>
                  </a:lnTo>
                  <a:lnTo>
                    <a:pt x="2049" y="7317"/>
                  </a:lnTo>
                  <a:lnTo>
                    <a:pt x="2244" y="7284"/>
                  </a:lnTo>
                  <a:lnTo>
                    <a:pt x="2342" y="7284"/>
                  </a:lnTo>
                  <a:lnTo>
                    <a:pt x="2439" y="7349"/>
                  </a:lnTo>
                  <a:lnTo>
                    <a:pt x="2472" y="7349"/>
                  </a:lnTo>
                  <a:lnTo>
                    <a:pt x="2602" y="7349"/>
                  </a:lnTo>
                  <a:lnTo>
                    <a:pt x="2667" y="7349"/>
                  </a:lnTo>
                  <a:lnTo>
                    <a:pt x="2667" y="7284"/>
                  </a:lnTo>
                  <a:lnTo>
                    <a:pt x="2797" y="7252"/>
                  </a:lnTo>
                  <a:lnTo>
                    <a:pt x="2862" y="7252"/>
                  </a:lnTo>
                  <a:lnTo>
                    <a:pt x="2960" y="7187"/>
                  </a:lnTo>
                  <a:lnTo>
                    <a:pt x="3025" y="7219"/>
                  </a:lnTo>
                  <a:lnTo>
                    <a:pt x="3057" y="7187"/>
                  </a:lnTo>
                  <a:lnTo>
                    <a:pt x="3122" y="7154"/>
                  </a:lnTo>
                  <a:lnTo>
                    <a:pt x="3122" y="7187"/>
                  </a:lnTo>
                  <a:lnTo>
                    <a:pt x="3187" y="7252"/>
                  </a:lnTo>
                  <a:lnTo>
                    <a:pt x="3252" y="7187"/>
                  </a:lnTo>
                  <a:lnTo>
                    <a:pt x="3415" y="7187"/>
                  </a:lnTo>
                  <a:lnTo>
                    <a:pt x="3513" y="7154"/>
                  </a:lnTo>
                  <a:lnTo>
                    <a:pt x="3610" y="7187"/>
                  </a:lnTo>
                  <a:lnTo>
                    <a:pt x="3675" y="7219"/>
                  </a:lnTo>
                  <a:lnTo>
                    <a:pt x="3740" y="7154"/>
                  </a:lnTo>
                  <a:lnTo>
                    <a:pt x="3838" y="7122"/>
                  </a:lnTo>
                  <a:lnTo>
                    <a:pt x="3903" y="7057"/>
                  </a:lnTo>
                  <a:lnTo>
                    <a:pt x="3935" y="7057"/>
                  </a:lnTo>
                  <a:lnTo>
                    <a:pt x="4000" y="7089"/>
                  </a:lnTo>
                  <a:lnTo>
                    <a:pt x="3968" y="7024"/>
                  </a:lnTo>
                  <a:lnTo>
                    <a:pt x="4098" y="6959"/>
                  </a:lnTo>
                  <a:lnTo>
                    <a:pt x="4163" y="6927"/>
                  </a:lnTo>
                  <a:lnTo>
                    <a:pt x="4163" y="6862"/>
                  </a:lnTo>
                  <a:lnTo>
                    <a:pt x="4163" y="6797"/>
                  </a:lnTo>
                  <a:lnTo>
                    <a:pt x="4163" y="6732"/>
                  </a:lnTo>
                  <a:lnTo>
                    <a:pt x="4033" y="6764"/>
                  </a:lnTo>
                  <a:lnTo>
                    <a:pt x="3935" y="6797"/>
                  </a:lnTo>
                  <a:lnTo>
                    <a:pt x="3903" y="6797"/>
                  </a:lnTo>
                  <a:lnTo>
                    <a:pt x="3805" y="6764"/>
                  </a:lnTo>
                  <a:lnTo>
                    <a:pt x="3773" y="6764"/>
                  </a:lnTo>
                  <a:lnTo>
                    <a:pt x="3805" y="6732"/>
                  </a:lnTo>
                  <a:lnTo>
                    <a:pt x="3838" y="6732"/>
                  </a:lnTo>
                  <a:lnTo>
                    <a:pt x="3838" y="6699"/>
                  </a:lnTo>
                  <a:lnTo>
                    <a:pt x="3773" y="6667"/>
                  </a:lnTo>
                  <a:lnTo>
                    <a:pt x="3708" y="6699"/>
                  </a:lnTo>
                  <a:lnTo>
                    <a:pt x="3805" y="6634"/>
                  </a:lnTo>
                  <a:lnTo>
                    <a:pt x="3838" y="6634"/>
                  </a:lnTo>
                  <a:lnTo>
                    <a:pt x="3935" y="6602"/>
                  </a:lnTo>
                  <a:lnTo>
                    <a:pt x="3903" y="6536"/>
                  </a:lnTo>
                  <a:lnTo>
                    <a:pt x="3838" y="6536"/>
                  </a:lnTo>
                  <a:lnTo>
                    <a:pt x="3903" y="6504"/>
                  </a:lnTo>
                  <a:lnTo>
                    <a:pt x="3935" y="6471"/>
                  </a:lnTo>
                  <a:lnTo>
                    <a:pt x="3968" y="6504"/>
                  </a:lnTo>
                  <a:lnTo>
                    <a:pt x="4033" y="6439"/>
                  </a:lnTo>
                  <a:lnTo>
                    <a:pt x="4065" y="6406"/>
                  </a:lnTo>
                  <a:lnTo>
                    <a:pt x="4033" y="6406"/>
                  </a:lnTo>
                  <a:lnTo>
                    <a:pt x="4065" y="6374"/>
                  </a:lnTo>
                  <a:lnTo>
                    <a:pt x="3968" y="6341"/>
                  </a:lnTo>
                  <a:lnTo>
                    <a:pt x="4000" y="6309"/>
                  </a:lnTo>
                  <a:lnTo>
                    <a:pt x="4065" y="6309"/>
                  </a:lnTo>
                  <a:lnTo>
                    <a:pt x="4065" y="6341"/>
                  </a:lnTo>
                  <a:lnTo>
                    <a:pt x="4130" y="6276"/>
                  </a:lnTo>
                  <a:lnTo>
                    <a:pt x="4195" y="6244"/>
                  </a:lnTo>
                  <a:lnTo>
                    <a:pt x="4195" y="6114"/>
                  </a:lnTo>
                  <a:lnTo>
                    <a:pt x="4260" y="5984"/>
                  </a:lnTo>
                  <a:lnTo>
                    <a:pt x="4228" y="5919"/>
                  </a:lnTo>
                  <a:lnTo>
                    <a:pt x="4195" y="5789"/>
                  </a:lnTo>
                  <a:lnTo>
                    <a:pt x="4033" y="5658"/>
                  </a:lnTo>
                  <a:lnTo>
                    <a:pt x="3805" y="5658"/>
                  </a:lnTo>
                  <a:lnTo>
                    <a:pt x="3643" y="5658"/>
                  </a:lnTo>
                  <a:lnTo>
                    <a:pt x="3643" y="5756"/>
                  </a:lnTo>
                  <a:lnTo>
                    <a:pt x="3610" y="5821"/>
                  </a:lnTo>
                  <a:lnTo>
                    <a:pt x="3545" y="5756"/>
                  </a:lnTo>
                  <a:lnTo>
                    <a:pt x="3448" y="5724"/>
                  </a:lnTo>
                  <a:lnTo>
                    <a:pt x="3578" y="5593"/>
                  </a:lnTo>
                  <a:lnTo>
                    <a:pt x="3578" y="5496"/>
                  </a:lnTo>
                  <a:lnTo>
                    <a:pt x="3480" y="5301"/>
                  </a:lnTo>
                  <a:lnTo>
                    <a:pt x="3415" y="5301"/>
                  </a:lnTo>
                  <a:lnTo>
                    <a:pt x="3317" y="5236"/>
                  </a:lnTo>
                  <a:lnTo>
                    <a:pt x="3285" y="5171"/>
                  </a:lnTo>
                  <a:lnTo>
                    <a:pt x="3252" y="5171"/>
                  </a:lnTo>
                  <a:lnTo>
                    <a:pt x="3220" y="5203"/>
                  </a:lnTo>
                  <a:lnTo>
                    <a:pt x="3155" y="5171"/>
                  </a:lnTo>
                  <a:lnTo>
                    <a:pt x="3122" y="5171"/>
                  </a:lnTo>
                  <a:lnTo>
                    <a:pt x="3187" y="5171"/>
                  </a:lnTo>
                  <a:lnTo>
                    <a:pt x="3220" y="5171"/>
                  </a:lnTo>
                  <a:lnTo>
                    <a:pt x="3285" y="5171"/>
                  </a:lnTo>
                  <a:lnTo>
                    <a:pt x="3350" y="5171"/>
                  </a:lnTo>
                  <a:lnTo>
                    <a:pt x="3382" y="5203"/>
                  </a:lnTo>
                  <a:lnTo>
                    <a:pt x="3415" y="5203"/>
                  </a:lnTo>
                  <a:lnTo>
                    <a:pt x="3480" y="5236"/>
                  </a:lnTo>
                  <a:lnTo>
                    <a:pt x="3350" y="5073"/>
                  </a:lnTo>
                  <a:lnTo>
                    <a:pt x="3285" y="4976"/>
                  </a:lnTo>
                  <a:lnTo>
                    <a:pt x="3317" y="4911"/>
                  </a:lnTo>
                  <a:lnTo>
                    <a:pt x="3350" y="4911"/>
                  </a:lnTo>
                  <a:lnTo>
                    <a:pt x="3285" y="4878"/>
                  </a:lnTo>
                  <a:lnTo>
                    <a:pt x="3252" y="4813"/>
                  </a:lnTo>
                  <a:lnTo>
                    <a:pt x="3220" y="4813"/>
                  </a:lnTo>
                  <a:lnTo>
                    <a:pt x="3155" y="4683"/>
                  </a:lnTo>
                  <a:lnTo>
                    <a:pt x="3025" y="4618"/>
                  </a:lnTo>
                  <a:lnTo>
                    <a:pt x="2862" y="4585"/>
                  </a:lnTo>
                  <a:lnTo>
                    <a:pt x="2862" y="4520"/>
                  </a:lnTo>
                  <a:lnTo>
                    <a:pt x="2830" y="4488"/>
                  </a:lnTo>
                  <a:lnTo>
                    <a:pt x="2765" y="4325"/>
                  </a:lnTo>
                  <a:lnTo>
                    <a:pt x="2732" y="4228"/>
                  </a:lnTo>
                  <a:lnTo>
                    <a:pt x="2667" y="4000"/>
                  </a:lnTo>
                  <a:lnTo>
                    <a:pt x="2635" y="3902"/>
                  </a:lnTo>
                  <a:lnTo>
                    <a:pt x="2569" y="3902"/>
                  </a:lnTo>
                  <a:lnTo>
                    <a:pt x="2439" y="3707"/>
                  </a:lnTo>
                  <a:lnTo>
                    <a:pt x="2374" y="3675"/>
                  </a:lnTo>
                  <a:lnTo>
                    <a:pt x="2309" y="3642"/>
                  </a:lnTo>
                  <a:lnTo>
                    <a:pt x="2179" y="3577"/>
                  </a:lnTo>
                  <a:lnTo>
                    <a:pt x="2147" y="3642"/>
                  </a:lnTo>
                  <a:lnTo>
                    <a:pt x="2082" y="3675"/>
                  </a:lnTo>
                  <a:lnTo>
                    <a:pt x="1952" y="3642"/>
                  </a:lnTo>
                  <a:lnTo>
                    <a:pt x="1887" y="3642"/>
                  </a:lnTo>
                  <a:lnTo>
                    <a:pt x="1822" y="3610"/>
                  </a:lnTo>
                  <a:lnTo>
                    <a:pt x="1789" y="3577"/>
                  </a:lnTo>
                  <a:lnTo>
                    <a:pt x="1822" y="3610"/>
                  </a:lnTo>
                  <a:lnTo>
                    <a:pt x="1952" y="3610"/>
                  </a:lnTo>
                  <a:lnTo>
                    <a:pt x="2049" y="3577"/>
                  </a:lnTo>
                  <a:lnTo>
                    <a:pt x="2082" y="3512"/>
                  </a:lnTo>
                  <a:lnTo>
                    <a:pt x="2147" y="3512"/>
                  </a:lnTo>
                  <a:lnTo>
                    <a:pt x="2244" y="3447"/>
                  </a:lnTo>
                  <a:lnTo>
                    <a:pt x="2147" y="3415"/>
                  </a:lnTo>
                  <a:lnTo>
                    <a:pt x="2147" y="3350"/>
                  </a:lnTo>
                  <a:lnTo>
                    <a:pt x="2114" y="3317"/>
                  </a:lnTo>
                  <a:lnTo>
                    <a:pt x="1984" y="3382"/>
                  </a:lnTo>
                  <a:lnTo>
                    <a:pt x="1984" y="3350"/>
                  </a:lnTo>
                  <a:lnTo>
                    <a:pt x="2082" y="3285"/>
                  </a:lnTo>
                  <a:lnTo>
                    <a:pt x="2179" y="3285"/>
                  </a:lnTo>
                  <a:lnTo>
                    <a:pt x="2244" y="3252"/>
                  </a:lnTo>
                  <a:lnTo>
                    <a:pt x="2244" y="3187"/>
                  </a:lnTo>
                  <a:lnTo>
                    <a:pt x="2309" y="3154"/>
                  </a:lnTo>
                  <a:lnTo>
                    <a:pt x="2374" y="3024"/>
                  </a:lnTo>
                  <a:lnTo>
                    <a:pt x="2407" y="2992"/>
                  </a:lnTo>
                  <a:lnTo>
                    <a:pt x="2407" y="2927"/>
                  </a:lnTo>
                  <a:lnTo>
                    <a:pt x="2439" y="2862"/>
                  </a:lnTo>
                  <a:lnTo>
                    <a:pt x="2439" y="2829"/>
                  </a:lnTo>
                  <a:lnTo>
                    <a:pt x="2472" y="2699"/>
                  </a:lnTo>
                  <a:lnTo>
                    <a:pt x="2537" y="2634"/>
                  </a:lnTo>
                  <a:lnTo>
                    <a:pt x="2537" y="2569"/>
                  </a:lnTo>
                  <a:lnTo>
                    <a:pt x="2439" y="2472"/>
                  </a:lnTo>
                  <a:lnTo>
                    <a:pt x="2407" y="2472"/>
                  </a:lnTo>
                  <a:lnTo>
                    <a:pt x="2212" y="2472"/>
                  </a:lnTo>
                  <a:lnTo>
                    <a:pt x="2082" y="2472"/>
                  </a:lnTo>
                  <a:lnTo>
                    <a:pt x="2049" y="2472"/>
                  </a:lnTo>
                  <a:lnTo>
                    <a:pt x="1984" y="2472"/>
                  </a:lnTo>
                  <a:lnTo>
                    <a:pt x="1919" y="2472"/>
                  </a:lnTo>
                  <a:lnTo>
                    <a:pt x="1854" y="2472"/>
                  </a:lnTo>
                  <a:lnTo>
                    <a:pt x="1854" y="2504"/>
                  </a:lnTo>
                  <a:lnTo>
                    <a:pt x="1789" y="2504"/>
                  </a:lnTo>
                  <a:lnTo>
                    <a:pt x="1691" y="2569"/>
                  </a:lnTo>
                  <a:lnTo>
                    <a:pt x="1659" y="2569"/>
                  </a:lnTo>
                  <a:lnTo>
                    <a:pt x="1626" y="2602"/>
                  </a:lnTo>
                  <a:lnTo>
                    <a:pt x="1594" y="2602"/>
                  </a:lnTo>
                  <a:lnTo>
                    <a:pt x="1691" y="2504"/>
                  </a:lnTo>
                  <a:lnTo>
                    <a:pt x="1756" y="2374"/>
                  </a:lnTo>
                  <a:lnTo>
                    <a:pt x="1691" y="2407"/>
                  </a:lnTo>
                  <a:lnTo>
                    <a:pt x="1626" y="2407"/>
                  </a:lnTo>
                  <a:lnTo>
                    <a:pt x="1659" y="2374"/>
                  </a:lnTo>
                  <a:lnTo>
                    <a:pt x="1691" y="2309"/>
                  </a:lnTo>
                  <a:lnTo>
                    <a:pt x="1887" y="2146"/>
                  </a:lnTo>
                  <a:lnTo>
                    <a:pt x="1919" y="2081"/>
                  </a:lnTo>
                  <a:lnTo>
                    <a:pt x="1984" y="2049"/>
                  </a:lnTo>
                  <a:lnTo>
                    <a:pt x="2017" y="1951"/>
                  </a:lnTo>
                  <a:lnTo>
                    <a:pt x="1984" y="1919"/>
                  </a:lnTo>
                  <a:lnTo>
                    <a:pt x="2049" y="1854"/>
                  </a:lnTo>
                  <a:lnTo>
                    <a:pt x="2017" y="1821"/>
                  </a:lnTo>
                  <a:lnTo>
                    <a:pt x="1919" y="1821"/>
                  </a:lnTo>
                  <a:lnTo>
                    <a:pt x="1887" y="1854"/>
                  </a:lnTo>
                  <a:lnTo>
                    <a:pt x="1822" y="1854"/>
                  </a:lnTo>
                  <a:lnTo>
                    <a:pt x="1724" y="1886"/>
                  </a:lnTo>
                  <a:lnTo>
                    <a:pt x="1659" y="1886"/>
                  </a:lnTo>
                  <a:lnTo>
                    <a:pt x="1594" y="1919"/>
                  </a:lnTo>
                  <a:lnTo>
                    <a:pt x="1529" y="1919"/>
                  </a:lnTo>
                  <a:lnTo>
                    <a:pt x="1496" y="1951"/>
                  </a:lnTo>
                  <a:lnTo>
                    <a:pt x="1496" y="1919"/>
                  </a:lnTo>
                  <a:lnTo>
                    <a:pt x="1464" y="1886"/>
                  </a:lnTo>
                  <a:lnTo>
                    <a:pt x="1366" y="1951"/>
                  </a:lnTo>
                  <a:lnTo>
                    <a:pt x="1399" y="1886"/>
                  </a:lnTo>
                  <a:lnTo>
                    <a:pt x="1301" y="1854"/>
                  </a:lnTo>
                  <a:lnTo>
                    <a:pt x="1269" y="1919"/>
                  </a:lnTo>
                  <a:lnTo>
                    <a:pt x="1236" y="1951"/>
                  </a:lnTo>
                  <a:lnTo>
                    <a:pt x="1236" y="2016"/>
                  </a:lnTo>
                  <a:lnTo>
                    <a:pt x="1236" y="2016"/>
                  </a:lnTo>
                  <a:lnTo>
                    <a:pt x="1236" y="2081"/>
                  </a:lnTo>
                  <a:lnTo>
                    <a:pt x="1139" y="2081"/>
                  </a:lnTo>
                  <a:lnTo>
                    <a:pt x="1204" y="2146"/>
                  </a:lnTo>
                  <a:lnTo>
                    <a:pt x="1171" y="2211"/>
                  </a:lnTo>
                  <a:lnTo>
                    <a:pt x="1106" y="2244"/>
                  </a:lnTo>
                  <a:lnTo>
                    <a:pt x="1204" y="2309"/>
                  </a:lnTo>
                  <a:lnTo>
                    <a:pt x="1236" y="2374"/>
                  </a:lnTo>
                  <a:lnTo>
                    <a:pt x="1139" y="2341"/>
                  </a:lnTo>
                  <a:lnTo>
                    <a:pt x="1106" y="2341"/>
                  </a:lnTo>
                  <a:lnTo>
                    <a:pt x="1041" y="2309"/>
                  </a:lnTo>
                  <a:lnTo>
                    <a:pt x="1041" y="2341"/>
                  </a:lnTo>
                  <a:lnTo>
                    <a:pt x="1074" y="2374"/>
                  </a:lnTo>
                  <a:lnTo>
                    <a:pt x="1041" y="2407"/>
                  </a:lnTo>
                  <a:lnTo>
                    <a:pt x="1009" y="2341"/>
                  </a:lnTo>
                  <a:lnTo>
                    <a:pt x="976" y="2407"/>
                  </a:lnTo>
                  <a:lnTo>
                    <a:pt x="1009" y="2472"/>
                  </a:lnTo>
                  <a:lnTo>
                    <a:pt x="976" y="2504"/>
                  </a:lnTo>
                  <a:lnTo>
                    <a:pt x="1041" y="2569"/>
                  </a:lnTo>
                  <a:lnTo>
                    <a:pt x="1106" y="2569"/>
                  </a:lnTo>
                  <a:lnTo>
                    <a:pt x="1041" y="2602"/>
                  </a:lnTo>
                  <a:lnTo>
                    <a:pt x="976" y="2569"/>
                  </a:lnTo>
                  <a:lnTo>
                    <a:pt x="976" y="2667"/>
                  </a:lnTo>
                  <a:lnTo>
                    <a:pt x="976" y="2699"/>
                  </a:lnTo>
                  <a:lnTo>
                    <a:pt x="1106" y="2667"/>
                  </a:lnTo>
                  <a:lnTo>
                    <a:pt x="1009" y="2732"/>
                  </a:lnTo>
                  <a:lnTo>
                    <a:pt x="1009" y="2732"/>
                  </a:lnTo>
                  <a:lnTo>
                    <a:pt x="1041" y="2764"/>
                  </a:lnTo>
                  <a:lnTo>
                    <a:pt x="1106" y="2732"/>
                  </a:lnTo>
                  <a:lnTo>
                    <a:pt x="1106" y="2764"/>
                  </a:lnTo>
                  <a:lnTo>
                    <a:pt x="1139" y="2797"/>
                  </a:lnTo>
                  <a:lnTo>
                    <a:pt x="1074" y="2764"/>
                  </a:lnTo>
                  <a:lnTo>
                    <a:pt x="1041" y="2797"/>
                  </a:lnTo>
                  <a:lnTo>
                    <a:pt x="1041" y="2829"/>
                  </a:lnTo>
                  <a:lnTo>
                    <a:pt x="1074" y="2862"/>
                  </a:lnTo>
                  <a:lnTo>
                    <a:pt x="1009" y="2862"/>
                  </a:lnTo>
                  <a:lnTo>
                    <a:pt x="976" y="2927"/>
                  </a:lnTo>
                  <a:lnTo>
                    <a:pt x="1041" y="2927"/>
                  </a:lnTo>
                  <a:lnTo>
                    <a:pt x="1041" y="2992"/>
                  </a:lnTo>
                  <a:lnTo>
                    <a:pt x="976" y="2959"/>
                  </a:lnTo>
                  <a:lnTo>
                    <a:pt x="943" y="2992"/>
                  </a:lnTo>
                  <a:lnTo>
                    <a:pt x="976" y="3024"/>
                  </a:lnTo>
                  <a:lnTo>
                    <a:pt x="976" y="3057"/>
                  </a:lnTo>
                  <a:lnTo>
                    <a:pt x="911" y="3089"/>
                  </a:lnTo>
                  <a:lnTo>
                    <a:pt x="846" y="3089"/>
                  </a:lnTo>
                  <a:lnTo>
                    <a:pt x="813" y="3154"/>
                  </a:lnTo>
                  <a:lnTo>
                    <a:pt x="846" y="3154"/>
                  </a:lnTo>
                  <a:lnTo>
                    <a:pt x="911" y="3154"/>
                  </a:lnTo>
                  <a:lnTo>
                    <a:pt x="943" y="3187"/>
                  </a:lnTo>
                  <a:lnTo>
                    <a:pt x="943" y="3187"/>
                  </a:lnTo>
                  <a:lnTo>
                    <a:pt x="878" y="3187"/>
                  </a:lnTo>
                  <a:lnTo>
                    <a:pt x="976" y="3252"/>
                  </a:lnTo>
                  <a:lnTo>
                    <a:pt x="976" y="3252"/>
                  </a:lnTo>
                  <a:lnTo>
                    <a:pt x="1041" y="3285"/>
                  </a:lnTo>
                  <a:lnTo>
                    <a:pt x="1236" y="3089"/>
                  </a:lnTo>
                  <a:lnTo>
                    <a:pt x="1204" y="3154"/>
                  </a:lnTo>
                  <a:lnTo>
                    <a:pt x="1236" y="3187"/>
                  </a:lnTo>
                  <a:lnTo>
                    <a:pt x="1171" y="3187"/>
                  </a:lnTo>
                  <a:lnTo>
                    <a:pt x="1106" y="3317"/>
                  </a:lnTo>
                  <a:lnTo>
                    <a:pt x="1106" y="3350"/>
                  </a:lnTo>
                  <a:lnTo>
                    <a:pt x="1041" y="3447"/>
                  </a:lnTo>
                  <a:lnTo>
                    <a:pt x="1074" y="3480"/>
                  </a:lnTo>
                  <a:lnTo>
                    <a:pt x="1041" y="3610"/>
                  </a:lnTo>
                  <a:lnTo>
                    <a:pt x="1041" y="3707"/>
                  </a:lnTo>
                  <a:lnTo>
                    <a:pt x="1009" y="3740"/>
                  </a:lnTo>
                  <a:lnTo>
                    <a:pt x="1041" y="3805"/>
                  </a:lnTo>
                  <a:lnTo>
                    <a:pt x="1074" y="3772"/>
                  </a:lnTo>
                  <a:lnTo>
                    <a:pt x="1009" y="3870"/>
                  </a:lnTo>
                  <a:lnTo>
                    <a:pt x="976" y="4032"/>
                  </a:lnTo>
                  <a:lnTo>
                    <a:pt x="976" y="4065"/>
                  </a:lnTo>
                  <a:lnTo>
                    <a:pt x="976" y="4098"/>
                  </a:lnTo>
                  <a:lnTo>
                    <a:pt x="1074" y="4098"/>
                  </a:lnTo>
                  <a:lnTo>
                    <a:pt x="1041" y="4032"/>
                  </a:lnTo>
                  <a:lnTo>
                    <a:pt x="1106" y="3935"/>
                  </a:lnTo>
                  <a:lnTo>
                    <a:pt x="1106" y="3870"/>
                  </a:lnTo>
                  <a:lnTo>
                    <a:pt x="1139" y="3805"/>
                  </a:lnTo>
                  <a:lnTo>
                    <a:pt x="1106" y="3610"/>
                  </a:lnTo>
                  <a:lnTo>
                    <a:pt x="1139" y="3610"/>
                  </a:lnTo>
                  <a:lnTo>
                    <a:pt x="1269" y="3480"/>
                  </a:lnTo>
                  <a:lnTo>
                    <a:pt x="1171" y="3610"/>
                  </a:lnTo>
                  <a:lnTo>
                    <a:pt x="1171" y="3707"/>
                  </a:lnTo>
                  <a:lnTo>
                    <a:pt x="1204" y="3740"/>
                  </a:lnTo>
                  <a:lnTo>
                    <a:pt x="1204" y="3675"/>
                  </a:lnTo>
                  <a:lnTo>
                    <a:pt x="1269" y="3610"/>
                  </a:lnTo>
                  <a:lnTo>
                    <a:pt x="1301" y="3707"/>
                  </a:lnTo>
                  <a:lnTo>
                    <a:pt x="1334" y="3610"/>
                  </a:lnTo>
                  <a:lnTo>
                    <a:pt x="1334" y="3512"/>
                  </a:lnTo>
                  <a:lnTo>
                    <a:pt x="1366" y="3512"/>
                  </a:lnTo>
                  <a:lnTo>
                    <a:pt x="1366" y="3610"/>
                  </a:lnTo>
                  <a:lnTo>
                    <a:pt x="1464" y="3675"/>
                  </a:lnTo>
                  <a:lnTo>
                    <a:pt x="1366" y="3642"/>
                  </a:lnTo>
                  <a:lnTo>
                    <a:pt x="1334" y="3772"/>
                  </a:lnTo>
                  <a:lnTo>
                    <a:pt x="1366" y="3870"/>
                  </a:lnTo>
                  <a:lnTo>
                    <a:pt x="1399" y="3902"/>
                  </a:lnTo>
                  <a:lnTo>
                    <a:pt x="1431" y="3967"/>
                  </a:lnTo>
                  <a:lnTo>
                    <a:pt x="1366" y="4065"/>
                  </a:lnTo>
                  <a:lnTo>
                    <a:pt x="1269" y="4260"/>
                  </a:lnTo>
                  <a:lnTo>
                    <a:pt x="1301" y="4358"/>
                  </a:lnTo>
                  <a:lnTo>
                    <a:pt x="1236" y="4325"/>
                  </a:lnTo>
                  <a:lnTo>
                    <a:pt x="1236" y="4423"/>
                  </a:lnTo>
                  <a:lnTo>
                    <a:pt x="1334" y="4553"/>
                  </a:lnTo>
                  <a:lnTo>
                    <a:pt x="1301" y="4423"/>
                  </a:lnTo>
                  <a:lnTo>
                    <a:pt x="1366" y="4423"/>
                  </a:lnTo>
                  <a:lnTo>
                    <a:pt x="1561" y="4520"/>
                  </a:lnTo>
                  <a:lnTo>
                    <a:pt x="1561" y="4423"/>
                  </a:lnTo>
                  <a:lnTo>
                    <a:pt x="1464" y="4390"/>
                  </a:lnTo>
                  <a:lnTo>
                    <a:pt x="1529" y="4358"/>
                  </a:lnTo>
                  <a:lnTo>
                    <a:pt x="1659" y="4455"/>
                  </a:lnTo>
                  <a:lnTo>
                    <a:pt x="1756" y="4455"/>
                  </a:lnTo>
                  <a:lnTo>
                    <a:pt x="1756" y="4390"/>
                  </a:lnTo>
                  <a:lnTo>
                    <a:pt x="1854" y="4390"/>
                  </a:lnTo>
                  <a:lnTo>
                    <a:pt x="1887" y="4325"/>
                  </a:lnTo>
                  <a:lnTo>
                    <a:pt x="2114" y="4325"/>
                  </a:lnTo>
                  <a:lnTo>
                    <a:pt x="1952" y="4358"/>
                  </a:lnTo>
                  <a:lnTo>
                    <a:pt x="1854" y="4650"/>
                  </a:lnTo>
                  <a:lnTo>
                    <a:pt x="1984" y="4845"/>
                  </a:lnTo>
                  <a:lnTo>
                    <a:pt x="2049" y="4813"/>
                  </a:lnTo>
                  <a:lnTo>
                    <a:pt x="2049" y="4943"/>
                  </a:lnTo>
                  <a:lnTo>
                    <a:pt x="2114" y="4845"/>
                  </a:lnTo>
                  <a:lnTo>
                    <a:pt x="2212" y="4878"/>
                  </a:lnTo>
                  <a:lnTo>
                    <a:pt x="2179" y="4976"/>
                  </a:lnTo>
                  <a:lnTo>
                    <a:pt x="2212" y="5008"/>
                  </a:lnTo>
                  <a:lnTo>
                    <a:pt x="2114" y="5073"/>
                  </a:lnTo>
                  <a:lnTo>
                    <a:pt x="2147" y="5203"/>
                  </a:lnTo>
                  <a:lnTo>
                    <a:pt x="2082" y="5333"/>
                  </a:lnTo>
                  <a:lnTo>
                    <a:pt x="2147" y="5398"/>
                  </a:lnTo>
                  <a:lnTo>
                    <a:pt x="2212" y="5463"/>
                  </a:lnTo>
                  <a:lnTo>
                    <a:pt x="2277" y="5463"/>
                  </a:lnTo>
                  <a:lnTo>
                    <a:pt x="2244" y="5496"/>
                  </a:lnTo>
                  <a:lnTo>
                    <a:pt x="2179" y="5496"/>
                  </a:lnTo>
                  <a:lnTo>
                    <a:pt x="2114" y="5398"/>
                  </a:lnTo>
                  <a:lnTo>
                    <a:pt x="2049" y="5431"/>
                  </a:lnTo>
                  <a:lnTo>
                    <a:pt x="2114" y="5496"/>
                  </a:lnTo>
                  <a:lnTo>
                    <a:pt x="2147" y="5528"/>
                  </a:lnTo>
                  <a:lnTo>
                    <a:pt x="2082" y="5528"/>
                  </a:lnTo>
                  <a:lnTo>
                    <a:pt x="2017" y="5463"/>
                  </a:lnTo>
                  <a:lnTo>
                    <a:pt x="1854" y="5496"/>
                  </a:lnTo>
                  <a:lnTo>
                    <a:pt x="1789" y="5496"/>
                  </a:lnTo>
                  <a:lnTo>
                    <a:pt x="1626" y="5561"/>
                  </a:lnTo>
                  <a:lnTo>
                    <a:pt x="1529" y="5691"/>
                  </a:lnTo>
                  <a:lnTo>
                    <a:pt x="1431" y="5756"/>
                  </a:lnTo>
                  <a:lnTo>
                    <a:pt x="1366" y="5854"/>
                  </a:lnTo>
                  <a:lnTo>
                    <a:pt x="1464" y="5821"/>
                  </a:lnTo>
                  <a:lnTo>
                    <a:pt x="1496" y="5854"/>
                  </a:lnTo>
                  <a:lnTo>
                    <a:pt x="1496" y="5789"/>
                  </a:lnTo>
                  <a:lnTo>
                    <a:pt x="1659" y="5756"/>
                  </a:lnTo>
                  <a:lnTo>
                    <a:pt x="1659" y="5821"/>
                  </a:lnTo>
                  <a:lnTo>
                    <a:pt x="1691" y="5886"/>
                  </a:lnTo>
                  <a:lnTo>
                    <a:pt x="1659" y="5951"/>
                  </a:lnTo>
                  <a:lnTo>
                    <a:pt x="1691" y="6016"/>
                  </a:lnTo>
                  <a:lnTo>
                    <a:pt x="1724" y="6016"/>
                  </a:lnTo>
                  <a:lnTo>
                    <a:pt x="1626" y="6211"/>
                  </a:lnTo>
                  <a:lnTo>
                    <a:pt x="1529" y="6244"/>
                  </a:lnTo>
                  <a:lnTo>
                    <a:pt x="1464" y="6309"/>
                  </a:lnTo>
                  <a:lnTo>
                    <a:pt x="1431" y="6309"/>
                  </a:lnTo>
                  <a:lnTo>
                    <a:pt x="1301" y="6374"/>
                  </a:lnTo>
                  <a:lnTo>
                    <a:pt x="1236" y="6374"/>
                  </a:lnTo>
                  <a:lnTo>
                    <a:pt x="1139" y="6439"/>
                  </a:lnTo>
                  <a:lnTo>
                    <a:pt x="1204" y="6471"/>
                  </a:lnTo>
                  <a:lnTo>
                    <a:pt x="1236" y="6536"/>
                  </a:lnTo>
                  <a:lnTo>
                    <a:pt x="1139" y="6569"/>
                  </a:lnTo>
                  <a:lnTo>
                    <a:pt x="1269" y="6602"/>
                  </a:lnTo>
                  <a:lnTo>
                    <a:pt x="1236" y="6602"/>
                  </a:lnTo>
                  <a:lnTo>
                    <a:pt x="1301" y="6634"/>
                  </a:lnTo>
                  <a:lnTo>
                    <a:pt x="1366" y="6634"/>
                  </a:lnTo>
                  <a:lnTo>
                    <a:pt x="1431" y="6569"/>
                  </a:lnTo>
                  <a:lnTo>
                    <a:pt x="1561" y="6536"/>
                  </a:lnTo>
                  <a:lnTo>
                    <a:pt x="1561" y="6602"/>
                  </a:lnTo>
                  <a:lnTo>
                    <a:pt x="1659" y="6602"/>
                  </a:lnTo>
                  <a:lnTo>
                    <a:pt x="1594" y="6634"/>
                  </a:lnTo>
                  <a:lnTo>
                    <a:pt x="1594" y="6699"/>
                  </a:lnTo>
                  <a:lnTo>
                    <a:pt x="1724" y="6699"/>
                  </a:lnTo>
                  <a:lnTo>
                    <a:pt x="1724" y="6667"/>
                  </a:lnTo>
                  <a:lnTo>
                    <a:pt x="1789" y="6634"/>
                  </a:lnTo>
                  <a:lnTo>
                    <a:pt x="1854" y="6732"/>
                  </a:lnTo>
                  <a:lnTo>
                    <a:pt x="1919" y="6797"/>
                  </a:lnTo>
                  <a:lnTo>
                    <a:pt x="2082" y="6797"/>
                  </a:lnTo>
                  <a:lnTo>
                    <a:pt x="2114" y="6732"/>
                  </a:lnTo>
                  <a:lnTo>
                    <a:pt x="2179" y="6699"/>
                  </a:lnTo>
                  <a:lnTo>
                    <a:pt x="2309" y="6667"/>
                  </a:lnTo>
                  <a:lnTo>
                    <a:pt x="2342" y="6602"/>
                  </a:lnTo>
                  <a:lnTo>
                    <a:pt x="2407" y="6569"/>
                  </a:lnTo>
                  <a:lnTo>
                    <a:pt x="2309" y="6699"/>
                  </a:lnTo>
                  <a:lnTo>
                    <a:pt x="2179" y="6829"/>
                  </a:lnTo>
                  <a:lnTo>
                    <a:pt x="2179" y="6959"/>
                  </a:lnTo>
                  <a:lnTo>
                    <a:pt x="2114" y="6959"/>
                  </a:lnTo>
                  <a:lnTo>
                    <a:pt x="2049" y="6959"/>
                  </a:lnTo>
                  <a:lnTo>
                    <a:pt x="1952" y="6927"/>
                  </a:lnTo>
                  <a:lnTo>
                    <a:pt x="1756" y="6927"/>
                  </a:lnTo>
                  <a:lnTo>
                    <a:pt x="1594" y="6959"/>
                  </a:lnTo>
                  <a:lnTo>
                    <a:pt x="1594" y="7024"/>
                  </a:lnTo>
                  <a:lnTo>
                    <a:pt x="1561" y="7089"/>
                  </a:lnTo>
                  <a:lnTo>
                    <a:pt x="1464" y="7089"/>
                  </a:lnTo>
                  <a:lnTo>
                    <a:pt x="1464" y="7252"/>
                  </a:lnTo>
                  <a:lnTo>
                    <a:pt x="1366" y="7317"/>
                  </a:lnTo>
                  <a:lnTo>
                    <a:pt x="1366" y="7382"/>
                  </a:lnTo>
                  <a:lnTo>
                    <a:pt x="1269" y="7382"/>
                  </a:lnTo>
                  <a:lnTo>
                    <a:pt x="1236" y="7480"/>
                  </a:lnTo>
                  <a:lnTo>
                    <a:pt x="1204" y="7480"/>
                  </a:lnTo>
                  <a:lnTo>
                    <a:pt x="1171" y="7545"/>
                  </a:lnTo>
                  <a:lnTo>
                    <a:pt x="1074" y="7610"/>
                  </a:lnTo>
                  <a:lnTo>
                    <a:pt x="1009" y="7610"/>
                  </a:lnTo>
                  <a:lnTo>
                    <a:pt x="911" y="7675"/>
                  </a:lnTo>
                  <a:lnTo>
                    <a:pt x="911" y="7740"/>
                  </a:lnTo>
                  <a:lnTo>
                    <a:pt x="1009" y="7740"/>
                  </a:lnTo>
                  <a:lnTo>
                    <a:pt x="1009" y="7675"/>
                  </a:lnTo>
                  <a:lnTo>
                    <a:pt x="1139" y="7707"/>
                  </a:lnTo>
                  <a:close/>
                </a:path>
              </a:pathLst>
            </a:custGeom>
            <a:solidFill>
              <a:srgbClr val="0070C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43" name="Google Shape;388;p18">
              <a:extLst>
                <a:ext uri="{FF2B5EF4-FFF2-40B4-BE49-F238E27FC236}">
                  <a16:creationId xmlns:a16="http://schemas.microsoft.com/office/drawing/2014/main" id="{9A705EB2-D12C-BF1A-E7CB-A3B65D743845}"/>
                </a:ext>
              </a:extLst>
            </p:cNvPr>
            <p:cNvSpPr/>
            <p:nvPr/>
          </p:nvSpPr>
          <p:spPr>
            <a:xfrm rot="21007474">
              <a:off x="5298390" y="2953867"/>
              <a:ext cx="874290" cy="808039"/>
            </a:xfrm>
            <a:custGeom>
              <a:avLst/>
              <a:gdLst/>
              <a:ahLst/>
              <a:cxnLst/>
              <a:rect l="l" t="t" r="r" b="b"/>
              <a:pathLst>
                <a:path w="6440" h="5952" extrusionOk="0">
                  <a:moveTo>
                    <a:pt x="5203" y="3253"/>
                  </a:moveTo>
                  <a:lnTo>
                    <a:pt x="5203" y="3155"/>
                  </a:lnTo>
                  <a:lnTo>
                    <a:pt x="5138" y="3123"/>
                  </a:lnTo>
                  <a:lnTo>
                    <a:pt x="5106" y="2993"/>
                  </a:lnTo>
                  <a:lnTo>
                    <a:pt x="5041" y="2895"/>
                  </a:lnTo>
                  <a:lnTo>
                    <a:pt x="4911" y="2895"/>
                  </a:lnTo>
                  <a:lnTo>
                    <a:pt x="4846" y="2960"/>
                  </a:lnTo>
                  <a:lnTo>
                    <a:pt x="4878" y="3090"/>
                  </a:lnTo>
                  <a:lnTo>
                    <a:pt x="4748" y="3123"/>
                  </a:lnTo>
                  <a:lnTo>
                    <a:pt x="4651" y="3123"/>
                  </a:lnTo>
                  <a:lnTo>
                    <a:pt x="4651" y="3058"/>
                  </a:lnTo>
                  <a:lnTo>
                    <a:pt x="4716" y="3025"/>
                  </a:lnTo>
                  <a:lnTo>
                    <a:pt x="4748" y="3025"/>
                  </a:lnTo>
                  <a:lnTo>
                    <a:pt x="4748" y="2928"/>
                  </a:lnTo>
                  <a:lnTo>
                    <a:pt x="4781" y="2765"/>
                  </a:lnTo>
                  <a:lnTo>
                    <a:pt x="4911" y="2570"/>
                  </a:lnTo>
                  <a:lnTo>
                    <a:pt x="4976" y="2537"/>
                  </a:lnTo>
                  <a:lnTo>
                    <a:pt x="5073" y="2407"/>
                  </a:lnTo>
                  <a:lnTo>
                    <a:pt x="5171" y="2375"/>
                  </a:lnTo>
                  <a:lnTo>
                    <a:pt x="5138" y="2277"/>
                  </a:lnTo>
                  <a:lnTo>
                    <a:pt x="5041" y="2212"/>
                  </a:lnTo>
                  <a:lnTo>
                    <a:pt x="5106" y="2147"/>
                  </a:lnTo>
                  <a:lnTo>
                    <a:pt x="5236" y="2147"/>
                  </a:lnTo>
                  <a:lnTo>
                    <a:pt x="5268" y="2212"/>
                  </a:lnTo>
                  <a:lnTo>
                    <a:pt x="5333" y="2212"/>
                  </a:lnTo>
                  <a:lnTo>
                    <a:pt x="5496" y="2180"/>
                  </a:lnTo>
                  <a:lnTo>
                    <a:pt x="5464" y="2082"/>
                  </a:lnTo>
                  <a:lnTo>
                    <a:pt x="5366" y="2017"/>
                  </a:lnTo>
                  <a:lnTo>
                    <a:pt x="5366" y="1887"/>
                  </a:lnTo>
                  <a:lnTo>
                    <a:pt x="5399" y="1692"/>
                  </a:lnTo>
                  <a:lnTo>
                    <a:pt x="5496" y="1627"/>
                  </a:lnTo>
                  <a:lnTo>
                    <a:pt x="5496" y="1562"/>
                  </a:lnTo>
                  <a:lnTo>
                    <a:pt x="5529" y="1432"/>
                  </a:lnTo>
                  <a:lnTo>
                    <a:pt x="5659" y="1302"/>
                  </a:lnTo>
                  <a:lnTo>
                    <a:pt x="5561" y="1237"/>
                  </a:lnTo>
                  <a:lnTo>
                    <a:pt x="5464" y="1237"/>
                  </a:lnTo>
                  <a:lnTo>
                    <a:pt x="5333" y="1171"/>
                  </a:lnTo>
                  <a:lnTo>
                    <a:pt x="5236" y="1204"/>
                  </a:lnTo>
                  <a:lnTo>
                    <a:pt x="5171" y="1204"/>
                  </a:lnTo>
                  <a:lnTo>
                    <a:pt x="5106" y="1204"/>
                  </a:lnTo>
                  <a:lnTo>
                    <a:pt x="5008" y="1204"/>
                  </a:lnTo>
                  <a:lnTo>
                    <a:pt x="4943" y="1139"/>
                  </a:lnTo>
                  <a:lnTo>
                    <a:pt x="4943" y="1074"/>
                  </a:lnTo>
                  <a:lnTo>
                    <a:pt x="4846" y="1009"/>
                  </a:lnTo>
                  <a:lnTo>
                    <a:pt x="4748" y="1041"/>
                  </a:lnTo>
                  <a:lnTo>
                    <a:pt x="4651" y="1009"/>
                  </a:lnTo>
                  <a:lnTo>
                    <a:pt x="4586" y="911"/>
                  </a:lnTo>
                  <a:lnTo>
                    <a:pt x="4520" y="911"/>
                  </a:lnTo>
                  <a:lnTo>
                    <a:pt x="4455" y="944"/>
                  </a:lnTo>
                  <a:lnTo>
                    <a:pt x="4358" y="879"/>
                  </a:lnTo>
                  <a:lnTo>
                    <a:pt x="4260" y="879"/>
                  </a:lnTo>
                  <a:lnTo>
                    <a:pt x="4163" y="716"/>
                  </a:lnTo>
                  <a:lnTo>
                    <a:pt x="4098" y="716"/>
                  </a:lnTo>
                  <a:lnTo>
                    <a:pt x="4065" y="684"/>
                  </a:lnTo>
                  <a:lnTo>
                    <a:pt x="4000" y="684"/>
                  </a:lnTo>
                  <a:lnTo>
                    <a:pt x="3935" y="716"/>
                  </a:lnTo>
                  <a:lnTo>
                    <a:pt x="3838" y="651"/>
                  </a:lnTo>
                  <a:lnTo>
                    <a:pt x="3838" y="521"/>
                  </a:lnTo>
                  <a:lnTo>
                    <a:pt x="3773" y="489"/>
                  </a:lnTo>
                  <a:lnTo>
                    <a:pt x="3707" y="424"/>
                  </a:lnTo>
                  <a:lnTo>
                    <a:pt x="3642" y="424"/>
                  </a:lnTo>
                  <a:lnTo>
                    <a:pt x="3512" y="326"/>
                  </a:lnTo>
                  <a:lnTo>
                    <a:pt x="3480" y="261"/>
                  </a:lnTo>
                  <a:lnTo>
                    <a:pt x="3382" y="196"/>
                  </a:lnTo>
                  <a:lnTo>
                    <a:pt x="3350" y="33"/>
                  </a:lnTo>
                  <a:lnTo>
                    <a:pt x="3285" y="1"/>
                  </a:lnTo>
                  <a:lnTo>
                    <a:pt x="3285" y="33"/>
                  </a:lnTo>
                  <a:lnTo>
                    <a:pt x="3122" y="98"/>
                  </a:lnTo>
                  <a:lnTo>
                    <a:pt x="3057" y="66"/>
                  </a:lnTo>
                  <a:lnTo>
                    <a:pt x="2927" y="131"/>
                  </a:lnTo>
                  <a:lnTo>
                    <a:pt x="2894" y="228"/>
                  </a:lnTo>
                  <a:lnTo>
                    <a:pt x="2927" y="358"/>
                  </a:lnTo>
                  <a:lnTo>
                    <a:pt x="2894" y="521"/>
                  </a:lnTo>
                  <a:lnTo>
                    <a:pt x="2732" y="651"/>
                  </a:lnTo>
                  <a:lnTo>
                    <a:pt x="2732" y="716"/>
                  </a:lnTo>
                  <a:lnTo>
                    <a:pt x="2569" y="781"/>
                  </a:lnTo>
                  <a:lnTo>
                    <a:pt x="2504" y="781"/>
                  </a:lnTo>
                  <a:lnTo>
                    <a:pt x="2407" y="749"/>
                  </a:lnTo>
                  <a:lnTo>
                    <a:pt x="2212" y="846"/>
                  </a:lnTo>
                  <a:lnTo>
                    <a:pt x="2179" y="944"/>
                  </a:lnTo>
                  <a:lnTo>
                    <a:pt x="2212" y="1009"/>
                  </a:lnTo>
                  <a:lnTo>
                    <a:pt x="2309" y="1009"/>
                  </a:lnTo>
                  <a:lnTo>
                    <a:pt x="2179" y="1106"/>
                  </a:lnTo>
                  <a:lnTo>
                    <a:pt x="2049" y="1139"/>
                  </a:lnTo>
                  <a:lnTo>
                    <a:pt x="1854" y="1106"/>
                  </a:lnTo>
                  <a:lnTo>
                    <a:pt x="1756" y="1074"/>
                  </a:lnTo>
                  <a:lnTo>
                    <a:pt x="1691" y="1106"/>
                  </a:lnTo>
                  <a:lnTo>
                    <a:pt x="1659" y="1041"/>
                  </a:lnTo>
                  <a:lnTo>
                    <a:pt x="1594" y="976"/>
                  </a:lnTo>
                  <a:lnTo>
                    <a:pt x="1626" y="911"/>
                  </a:lnTo>
                  <a:lnTo>
                    <a:pt x="1561" y="879"/>
                  </a:lnTo>
                  <a:lnTo>
                    <a:pt x="1464" y="911"/>
                  </a:lnTo>
                  <a:lnTo>
                    <a:pt x="1366" y="879"/>
                  </a:lnTo>
                  <a:lnTo>
                    <a:pt x="1301" y="879"/>
                  </a:lnTo>
                  <a:lnTo>
                    <a:pt x="1334" y="976"/>
                  </a:lnTo>
                  <a:lnTo>
                    <a:pt x="1301" y="1041"/>
                  </a:lnTo>
                  <a:lnTo>
                    <a:pt x="1464" y="1204"/>
                  </a:lnTo>
                  <a:lnTo>
                    <a:pt x="1464" y="1237"/>
                  </a:lnTo>
                  <a:lnTo>
                    <a:pt x="1464" y="1302"/>
                  </a:lnTo>
                  <a:lnTo>
                    <a:pt x="1464" y="1399"/>
                  </a:lnTo>
                  <a:lnTo>
                    <a:pt x="1496" y="1464"/>
                  </a:lnTo>
                  <a:lnTo>
                    <a:pt x="1529" y="1529"/>
                  </a:lnTo>
                  <a:lnTo>
                    <a:pt x="1334" y="1529"/>
                  </a:lnTo>
                  <a:lnTo>
                    <a:pt x="1269" y="1529"/>
                  </a:lnTo>
                  <a:lnTo>
                    <a:pt x="1203" y="1529"/>
                  </a:lnTo>
                  <a:lnTo>
                    <a:pt x="1106" y="1529"/>
                  </a:lnTo>
                  <a:lnTo>
                    <a:pt x="1073" y="1497"/>
                  </a:lnTo>
                  <a:lnTo>
                    <a:pt x="976" y="1594"/>
                  </a:lnTo>
                  <a:lnTo>
                    <a:pt x="846" y="1432"/>
                  </a:lnTo>
                  <a:lnTo>
                    <a:pt x="748" y="1399"/>
                  </a:lnTo>
                  <a:lnTo>
                    <a:pt x="651" y="1432"/>
                  </a:lnTo>
                  <a:lnTo>
                    <a:pt x="553" y="1497"/>
                  </a:lnTo>
                  <a:lnTo>
                    <a:pt x="488" y="1464"/>
                  </a:lnTo>
                  <a:lnTo>
                    <a:pt x="456" y="1529"/>
                  </a:lnTo>
                  <a:lnTo>
                    <a:pt x="390" y="1497"/>
                  </a:lnTo>
                  <a:lnTo>
                    <a:pt x="293" y="1497"/>
                  </a:lnTo>
                  <a:lnTo>
                    <a:pt x="228" y="1562"/>
                  </a:lnTo>
                  <a:lnTo>
                    <a:pt x="65" y="1594"/>
                  </a:lnTo>
                  <a:lnTo>
                    <a:pt x="0" y="1659"/>
                  </a:lnTo>
                  <a:lnTo>
                    <a:pt x="65" y="1724"/>
                  </a:lnTo>
                  <a:lnTo>
                    <a:pt x="130" y="1692"/>
                  </a:lnTo>
                  <a:lnTo>
                    <a:pt x="228" y="1724"/>
                  </a:lnTo>
                  <a:lnTo>
                    <a:pt x="228" y="1757"/>
                  </a:lnTo>
                  <a:lnTo>
                    <a:pt x="163" y="1724"/>
                  </a:lnTo>
                  <a:lnTo>
                    <a:pt x="98" y="1757"/>
                  </a:lnTo>
                  <a:lnTo>
                    <a:pt x="130" y="1854"/>
                  </a:lnTo>
                  <a:lnTo>
                    <a:pt x="163" y="1757"/>
                  </a:lnTo>
                  <a:lnTo>
                    <a:pt x="228" y="1789"/>
                  </a:lnTo>
                  <a:lnTo>
                    <a:pt x="228" y="1854"/>
                  </a:lnTo>
                  <a:lnTo>
                    <a:pt x="163" y="1887"/>
                  </a:lnTo>
                  <a:lnTo>
                    <a:pt x="98" y="1919"/>
                  </a:lnTo>
                  <a:lnTo>
                    <a:pt x="98" y="1952"/>
                  </a:lnTo>
                  <a:lnTo>
                    <a:pt x="163" y="1952"/>
                  </a:lnTo>
                  <a:lnTo>
                    <a:pt x="195" y="2049"/>
                  </a:lnTo>
                  <a:lnTo>
                    <a:pt x="195" y="2115"/>
                  </a:lnTo>
                  <a:lnTo>
                    <a:pt x="293" y="2049"/>
                  </a:lnTo>
                  <a:lnTo>
                    <a:pt x="358" y="2049"/>
                  </a:lnTo>
                  <a:lnTo>
                    <a:pt x="423" y="2049"/>
                  </a:lnTo>
                  <a:lnTo>
                    <a:pt x="586" y="2115"/>
                  </a:lnTo>
                  <a:lnTo>
                    <a:pt x="618" y="2180"/>
                  </a:lnTo>
                  <a:lnTo>
                    <a:pt x="683" y="2180"/>
                  </a:lnTo>
                  <a:lnTo>
                    <a:pt x="781" y="2245"/>
                  </a:lnTo>
                  <a:lnTo>
                    <a:pt x="878" y="2180"/>
                  </a:lnTo>
                  <a:lnTo>
                    <a:pt x="911" y="2180"/>
                  </a:lnTo>
                  <a:lnTo>
                    <a:pt x="911" y="2245"/>
                  </a:lnTo>
                  <a:lnTo>
                    <a:pt x="911" y="2277"/>
                  </a:lnTo>
                  <a:lnTo>
                    <a:pt x="1008" y="2212"/>
                  </a:lnTo>
                  <a:lnTo>
                    <a:pt x="1041" y="2277"/>
                  </a:lnTo>
                  <a:lnTo>
                    <a:pt x="1008" y="2375"/>
                  </a:lnTo>
                  <a:lnTo>
                    <a:pt x="1073" y="2440"/>
                  </a:lnTo>
                  <a:lnTo>
                    <a:pt x="1138" y="2440"/>
                  </a:lnTo>
                  <a:lnTo>
                    <a:pt x="1203" y="2375"/>
                  </a:lnTo>
                  <a:lnTo>
                    <a:pt x="1334" y="2375"/>
                  </a:lnTo>
                  <a:lnTo>
                    <a:pt x="1399" y="2472"/>
                  </a:lnTo>
                  <a:lnTo>
                    <a:pt x="1301" y="2440"/>
                  </a:lnTo>
                  <a:lnTo>
                    <a:pt x="1203" y="2440"/>
                  </a:lnTo>
                  <a:lnTo>
                    <a:pt x="1171" y="2505"/>
                  </a:lnTo>
                  <a:lnTo>
                    <a:pt x="1203" y="2537"/>
                  </a:lnTo>
                  <a:lnTo>
                    <a:pt x="1236" y="2635"/>
                  </a:lnTo>
                  <a:lnTo>
                    <a:pt x="1203" y="2700"/>
                  </a:lnTo>
                  <a:lnTo>
                    <a:pt x="1203" y="2765"/>
                  </a:lnTo>
                  <a:lnTo>
                    <a:pt x="1301" y="2797"/>
                  </a:lnTo>
                  <a:lnTo>
                    <a:pt x="1399" y="2928"/>
                  </a:lnTo>
                  <a:lnTo>
                    <a:pt x="1529" y="2960"/>
                  </a:lnTo>
                  <a:lnTo>
                    <a:pt x="1659" y="3025"/>
                  </a:lnTo>
                  <a:lnTo>
                    <a:pt x="1626" y="3123"/>
                  </a:lnTo>
                  <a:lnTo>
                    <a:pt x="1691" y="3188"/>
                  </a:lnTo>
                  <a:lnTo>
                    <a:pt x="1659" y="3285"/>
                  </a:lnTo>
                  <a:lnTo>
                    <a:pt x="1626" y="3285"/>
                  </a:lnTo>
                  <a:lnTo>
                    <a:pt x="1594" y="3383"/>
                  </a:lnTo>
                  <a:lnTo>
                    <a:pt x="1691" y="3415"/>
                  </a:lnTo>
                  <a:lnTo>
                    <a:pt x="1821" y="3513"/>
                  </a:lnTo>
                  <a:lnTo>
                    <a:pt x="1951" y="3806"/>
                  </a:lnTo>
                  <a:lnTo>
                    <a:pt x="1821" y="3675"/>
                  </a:lnTo>
                  <a:lnTo>
                    <a:pt x="1789" y="3545"/>
                  </a:lnTo>
                  <a:lnTo>
                    <a:pt x="1691" y="3513"/>
                  </a:lnTo>
                  <a:lnTo>
                    <a:pt x="1626" y="3545"/>
                  </a:lnTo>
                  <a:lnTo>
                    <a:pt x="1594" y="3773"/>
                  </a:lnTo>
                  <a:lnTo>
                    <a:pt x="1594" y="3968"/>
                  </a:lnTo>
                  <a:lnTo>
                    <a:pt x="1659" y="4001"/>
                  </a:lnTo>
                  <a:lnTo>
                    <a:pt x="1594" y="4066"/>
                  </a:lnTo>
                  <a:lnTo>
                    <a:pt x="1594" y="4391"/>
                  </a:lnTo>
                  <a:lnTo>
                    <a:pt x="1496" y="4684"/>
                  </a:lnTo>
                  <a:lnTo>
                    <a:pt x="1366" y="4749"/>
                  </a:lnTo>
                  <a:lnTo>
                    <a:pt x="1464" y="4814"/>
                  </a:lnTo>
                  <a:lnTo>
                    <a:pt x="1464" y="4814"/>
                  </a:lnTo>
                  <a:lnTo>
                    <a:pt x="1529" y="4846"/>
                  </a:lnTo>
                  <a:lnTo>
                    <a:pt x="1561" y="4944"/>
                  </a:lnTo>
                  <a:lnTo>
                    <a:pt x="1529" y="5009"/>
                  </a:lnTo>
                  <a:lnTo>
                    <a:pt x="1691" y="5009"/>
                  </a:lnTo>
                  <a:lnTo>
                    <a:pt x="1886" y="5074"/>
                  </a:lnTo>
                  <a:lnTo>
                    <a:pt x="1984" y="5171"/>
                  </a:lnTo>
                  <a:lnTo>
                    <a:pt x="2082" y="5139"/>
                  </a:lnTo>
                  <a:lnTo>
                    <a:pt x="2179" y="5236"/>
                  </a:lnTo>
                  <a:lnTo>
                    <a:pt x="2309" y="5236"/>
                  </a:lnTo>
                  <a:lnTo>
                    <a:pt x="2374" y="5269"/>
                  </a:lnTo>
                  <a:lnTo>
                    <a:pt x="2472" y="5204"/>
                  </a:lnTo>
                  <a:lnTo>
                    <a:pt x="2699" y="5171"/>
                  </a:lnTo>
                  <a:lnTo>
                    <a:pt x="2764" y="5236"/>
                  </a:lnTo>
                  <a:lnTo>
                    <a:pt x="2927" y="5204"/>
                  </a:lnTo>
                  <a:lnTo>
                    <a:pt x="3057" y="5301"/>
                  </a:lnTo>
                  <a:lnTo>
                    <a:pt x="3285" y="5269"/>
                  </a:lnTo>
                  <a:lnTo>
                    <a:pt x="3447" y="5366"/>
                  </a:lnTo>
                  <a:lnTo>
                    <a:pt x="3512" y="5399"/>
                  </a:lnTo>
                  <a:lnTo>
                    <a:pt x="3512" y="5334"/>
                  </a:lnTo>
                  <a:lnTo>
                    <a:pt x="3480" y="5204"/>
                  </a:lnTo>
                  <a:lnTo>
                    <a:pt x="3512" y="5041"/>
                  </a:lnTo>
                  <a:lnTo>
                    <a:pt x="3512" y="4944"/>
                  </a:lnTo>
                  <a:lnTo>
                    <a:pt x="3642" y="4846"/>
                  </a:lnTo>
                  <a:lnTo>
                    <a:pt x="3805" y="4651"/>
                  </a:lnTo>
                  <a:lnTo>
                    <a:pt x="3870" y="4651"/>
                  </a:lnTo>
                  <a:lnTo>
                    <a:pt x="3903" y="4684"/>
                  </a:lnTo>
                  <a:lnTo>
                    <a:pt x="4033" y="4716"/>
                  </a:lnTo>
                  <a:lnTo>
                    <a:pt x="4130" y="4781"/>
                  </a:lnTo>
                  <a:lnTo>
                    <a:pt x="4228" y="4781"/>
                  </a:lnTo>
                  <a:lnTo>
                    <a:pt x="4293" y="4716"/>
                  </a:lnTo>
                  <a:lnTo>
                    <a:pt x="4358" y="4716"/>
                  </a:lnTo>
                  <a:lnTo>
                    <a:pt x="4651" y="4911"/>
                  </a:lnTo>
                  <a:lnTo>
                    <a:pt x="4748" y="4976"/>
                  </a:lnTo>
                  <a:lnTo>
                    <a:pt x="4976" y="4976"/>
                  </a:lnTo>
                  <a:lnTo>
                    <a:pt x="5073" y="4911"/>
                  </a:lnTo>
                  <a:lnTo>
                    <a:pt x="5041" y="4846"/>
                  </a:lnTo>
                  <a:lnTo>
                    <a:pt x="5138" y="4749"/>
                  </a:lnTo>
                  <a:lnTo>
                    <a:pt x="5431" y="4521"/>
                  </a:lnTo>
                  <a:lnTo>
                    <a:pt x="5464" y="4521"/>
                  </a:lnTo>
                  <a:lnTo>
                    <a:pt x="5431" y="4391"/>
                  </a:lnTo>
                  <a:lnTo>
                    <a:pt x="5496" y="4261"/>
                  </a:lnTo>
                  <a:lnTo>
                    <a:pt x="5333" y="4261"/>
                  </a:lnTo>
                  <a:lnTo>
                    <a:pt x="5171" y="4163"/>
                  </a:lnTo>
                  <a:lnTo>
                    <a:pt x="5171" y="3903"/>
                  </a:lnTo>
                  <a:lnTo>
                    <a:pt x="5041" y="3773"/>
                  </a:lnTo>
                  <a:lnTo>
                    <a:pt x="5106" y="3675"/>
                  </a:lnTo>
                  <a:lnTo>
                    <a:pt x="5203" y="3675"/>
                  </a:lnTo>
                  <a:lnTo>
                    <a:pt x="5236" y="3513"/>
                  </a:lnTo>
                  <a:lnTo>
                    <a:pt x="5138" y="3415"/>
                  </a:lnTo>
                  <a:lnTo>
                    <a:pt x="5138" y="3318"/>
                  </a:lnTo>
                  <a:lnTo>
                    <a:pt x="5171" y="3253"/>
                  </a:lnTo>
                  <a:close/>
                  <a:moveTo>
                    <a:pt x="6244" y="5952"/>
                  </a:moveTo>
                  <a:lnTo>
                    <a:pt x="6081" y="5887"/>
                  </a:lnTo>
                  <a:lnTo>
                    <a:pt x="6081" y="5854"/>
                  </a:lnTo>
                  <a:lnTo>
                    <a:pt x="6114" y="5789"/>
                  </a:lnTo>
                  <a:lnTo>
                    <a:pt x="6146" y="5789"/>
                  </a:lnTo>
                  <a:lnTo>
                    <a:pt x="6114" y="5757"/>
                  </a:lnTo>
                  <a:lnTo>
                    <a:pt x="6081" y="5757"/>
                  </a:lnTo>
                  <a:lnTo>
                    <a:pt x="6081" y="5692"/>
                  </a:lnTo>
                  <a:lnTo>
                    <a:pt x="6016" y="5659"/>
                  </a:lnTo>
                  <a:lnTo>
                    <a:pt x="5984" y="5594"/>
                  </a:lnTo>
                  <a:lnTo>
                    <a:pt x="6016" y="5594"/>
                  </a:lnTo>
                  <a:lnTo>
                    <a:pt x="6016" y="5529"/>
                  </a:lnTo>
                  <a:lnTo>
                    <a:pt x="5951" y="5497"/>
                  </a:lnTo>
                  <a:lnTo>
                    <a:pt x="5919" y="5432"/>
                  </a:lnTo>
                  <a:lnTo>
                    <a:pt x="5984" y="5432"/>
                  </a:lnTo>
                  <a:lnTo>
                    <a:pt x="6016" y="5399"/>
                  </a:lnTo>
                  <a:lnTo>
                    <a:pt x="5951" y="5334"/>
                  </a:lnTo>
                  <a:lnTo>
                    <a:pt x="6016" y="5236"/>
                  </a:lnTo>
                  <a:lnTo>
                    <a:pt x="6179" y="5171"/>
                  </a:lnTo>
                  <a:lnTo>
                    <a:pt x="6244" y="5106"/>
                  </a:lnTo>
                  <a:lnTo>
                    <a:pt x="6277" y="5171"/>
                  </a:lnTo>
                  <a:lnTo>
                    <a:pt x="6342" y="5171"/>
                  </a:lnTo>
                  <a:lnTo>
                    <a:pt x="6342" y="5074"/>
                  </a:lnTo>
                  <a:lnTo>
                    <a:pt x="6309" y="5009"/>
                  </a:lnTo>
                  <a:lnTo>
                    <a:pt x="6342" y="4944"/>
                  </a:lnTo>
                  <a:lnTo>
                    <a:pt x="6374" y="4944"/>
                  </a:lnTo>
                  <a:lnTo>
                    <a:pt x="6407" y="5074"/>
                  </a:lnTo>
                  <a:lnTo>
                    <a:pt x="6407" y="5204"/>
                  </a:lnTo>
                  <a:lnTo>
                    <a:pt x="6439" y="5399"/>
                  </a:lnTo>
                  <a:lnTo>
                    <a:pt x="6374" y="5627"/>
                  </a:lnTo>
                  <a:lnTo>
                    <a:pt x="6407" y="5757"/>
                  </a:lnTo>
                  <a:lnTo>
                    <a:pt x="6342" y="5919"/>
                  </a:lnTo>
                  <a:close/>
                </a:path>
              </a:pathLst>
            </a:custGeom>
            <a:solidFill>
              <a:schemeClr val="tx1">
                <a:lumMod val="75000"/>
                <a:alpha val="96090"/>
              </a:schemeClr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44" name="Google Shape;389;p18">
              <a:extLst>
                <a:ext uri="{FF2B5EF4-FFF2-40B4-BE49-F238E27FC236}">
                  <a16:creationId xmlns:a16="http://schemas.microsoft.com/office/drawing/2014/main" id="{71E73619-5ACB-E396-0968-BEB0CC37C133}"/>
                </a:ext>
              </a:extLst>
            </p:cNvPr>
            <p:cNvSpPr/>
            <p:nvPr/>
          </p:nvSpPr>
          <p:spPr>
            <a:xfrm rot="21007474">
              <a:off x="6634669" y="4058103"/>
              <a:ext cx="17784" cy="22263"/>
            </a:xfrm>
            <a:custGeom>
              <a:avLst/>
              <a:gdLst/>
              <a:ahLst/>
              <a:cxnLst/>
              <a:rect l="l" t="t" r="r" b="b"/>
              <a:pathLst>
                <a:path w="131" h="164" extrusionOk="0">
                  <a:moveTo>
                    <a:pt x="1" y="1"/>
                  </a:moveTo>
                  <a:lnTo>
                    <a:pt x="1" y="66"/>
                  </a:lnTo>
                  <a:lnTo>
                    <a:pt x="98" y="163"/>
                  </a:lnTo>
                  <a:lnTo>
                    <a:pt x="131" y="98"/>
                  </a:lnTo>
                  <a:lnTo>
                    <a:pt x="131" y="33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390;p18">
              <a:extLst>
                <a:ext uri="{FF2B5EF4-FFF2-40B4-BE49-F238E27FC236}">
                  <a16:creationId xmlns:a16="http://schemas.microsoft.com/office/drawing/2014/main" id="{B00E4F18-6B31-0E6B-7060-0C44ACAF0BA3}"/>
                </a:ext>
              </a:extLst>
            </p:cNvPr>
            <p:cNvSpPr/>
            <p:nvPr/>
          </p:nvSpPr>
          <p:spPr>
            <a:xfrm rot="21007474">
              <a:off x="6039861" y="3180178"/>
              <a:ext cx="759439" cy="852302"/>
            </a:xfrm>
            <a:custGeom>
              <a:avLst/>
              <a:gdLst/>
              <a:ahLst/>
              <a:cxnLst/>
              <a:rect l="l" t="t" r="r" b="b"/>
              <a:pathLst>
                <a:path w="5594" h="6278" extrusionOk="0">
                  <a:moveTo>
                    <a:pt x="391" y="2017"/>
                  </a:moveTo>
                  <a:lnTo>
                    <a:pt x="358" y="1887"/>
                  </a:lnTo>
                  <a:lnTo>
                    <a:pt x="423" y="1757"/>
                  </a:lnTo>
                  <a:lnTo>
                    <a:pt x="293" y="1757"/>
                  </a:lnTo>
                  <a:lnTo>
                    <a:pt x="130" y="1627"/>
                  </a:lnTo>
                  <a:lnTo>
                    <a:pt x="98" y="1399"/>
                  </a:lnTo>
                  <a:lnTo>
                    <a:pt x="0" y="1269"/>
                  </a:lnTo>
                  <a:lnTo>
                    <a:pt x="65" y="1171"/>
                  </a:lnTo>
                  <a:lnTo>
                    <a:pt x="163" y="1171"/>
                  </a:lnTo>
                  <a:lnTo>
                    <a:pt x="195" y="1009"/>
                  </a:lnTo>
                  <a:lnTo>
                    <a:pt x="98" y="911"/>
                  </a:lnTo>
                  <a:lnTo>
                    <a:pt x="98" y="814"/>
                  </a:lnTo>
                  <a:lnTo>
                    <a:pt x="130" y="749"/>
                  </a:lnTo>
                  <a:lnTo>
                    <a:pt x="260" y="781"/>
                  </a:lnTo>
                  <a:lnTo>
                    <a:pt x="423" y="651"/>
                  </a:lnTo>
                  <a:lnTo>
                    <a:pt x="553" y="716"/>
                  </a:lnTo>
                  <a:lnTo>
                    <a:pt x="748" y="391"/>
                  </a:lnTo>
                  <a:lnTo>
                    <a:pt x="846" y="489"/>
                  </a:lnTo>
                  <a:lnTo>
                    <a:pt x="846" y="586"/>
                  </a:lnTo>
                  <a:lnTo>
                    <a:pt x="1008" y="684"/>
                  </a:lnTo>
                  <a:lnTo>
                    <a:pt x="1041" y="781"/>
                  </a:lnTo>
                  <a:lnTo>
                    <a:pt x="1138" y="586"/>
                  </a:lnTo>
                  <a:lnTo>
                    <a:pt x="1138" y="456"/>
                  </a:lnTo>
                  <a:lnTo>
                    <a:pt x="1366" y="521"/>
                  </a:lnTo>
                  <a:lnTo>
                    <a:pt x="1431" y="489"/>
                  </a:lnTo>
                  <a:lnTo>
                    <a:pt x="1529" y="586"/>
                  </a:lnTo>
                  <a:lnTo>
                    <a:pt x="1529" y="391"/>
                  </a:lnTo>
                  <a:lnTo>
                    <a:pt x="1724" y="358"/>
                  </a:lnTo>
                  <a:lnTo>
                    <a:pt x="1691" y="196"/>
                  </a:lnTo>
                  <a:lnTo>
                    <a:pt x="1789" y="66"/>
                  </a:lnTo>
                  <a:lnTo>
                    <a:pt x="1951" y="131"/>
                  </a:lnTo>
                  <a:lnTo>
                    <a:pt x="2212" y="1"/>
                  </a:lnTo>
                  <a:lnTo>
                    <a:pt x="2309" y="1"/>
                  </a:lnTo>
                  <a:lnTo>
                    <a:pt x="2472" y="1"/>
                  </a:lnTo>
                  <a:lnTo>
                    <a:pt x="2472" y="98"/>
                  </a:lnTo>
                  <a:lnTo>
                    <a:pt x="2699" y="228"/>
                  </a:lnTo>
                  <a:lnTo>
                    <a:pt x="2992" y="293"/>
                  </a:lnTo>
                  <a:lnTo>
                    <a:pt x="3155" y="293"/>
                  </a:lnTo>
                  <a:lnTo>
                    <a:pt x="3252" y="358"/>
                  </a:lnTo>
                  <a:lnTo>
                    <a:pt x="3122" y="521"/>
                  </a:lnTo>
                  <a:lnTo>
                    <a:pt x="3155" y="586"/>
                  </a:lnTo>
                  <a:lnTo>
                    <a:pt x="3090" y="684"/>
                  </a:lnTo>
                  <a:lnTo>
                    <a:pt x="3122" y="846"/>
                  </a:lnTo>
                  <a:lnTo>
                    <a:pt x="3025" y="814"/>
                  </a:lnTo>
                  <a:lnTo>
                    <a:pt x="2927" y="846"/>
                  </a:lnTo>
                  <a:lnTo>
                    <a:pt x="2862" y="911"/>
                  </a:lnTo>
                  <a:lnTo>
                    <a:pt x="2764" y="911"/>
                  </a:lnTo>
                  <a:lnTo>
                    <a:pt x="2667" y="1009"/>
                  </a:lnTo>
                  <a:lnTo>
                    <a:pt x="2569" y="1041"/>
                  </a:lnTo>
                  <a:lnTo>
                    <a:pt x="2537" y="1106"/>
                  </a:lnTo>
                  <a:lnTo>
                    <a:pt x="2602" y="1204"/>
                  </a:lnTo>
                  <a:lnTo>
                    <a:pt x="2667" y="1302"/>
                  </a:lnTo>
                  <a:lnTo>
                    <a:pt x="2569" y="1399"/>
                  </a:lnTo>
                  <a:lnTo>
                    <a:pt x="2537" y="1432"/>
                  </a:lnTo>
                  <a:lnTo>
                    <a:pt x="2602" y="1562"/>
                  </a:lnTo>
                  <a:lnTo>
                    <a:pt x="2602" y="1724"/>
                  </a:lnTo>
                  <a:lnTo>
                    <a:pt x="2667" y="1789"/>
                  </a:lnTo>
                  <a:lnTo>
                    <a:pt x="2862" y="1887"/>
                  </a:lnTo>
                  <a:lnTo>
                    <a:pt x="2992" y="1952"/>
                  </a:lnTo>
                  <a:lnTo>
                    <a:pt x="3057" y="2050"/>
                  </a:lnTo>
                  <a:lnTo>
                    <a:pt x="3382" y="2375"/>
                  </a:lnTo>
                  <a:lnTo>
                    <a:pt x="3382" y="2440"/>
                  </a:lnTo>
                  <a:lnTo>
                    <a:pt x="3415" y="2472"/>
                  </a:lnTo>
                  <a:lnTo>
                    <a:pt x="3415" y="2570"/>
                  </a:lnTo>
                  <a:lnTo>
                    <a:pt x="3512" y="2667"/>
                  </a:lnTo>
                  <a:lnTo>
                    <a:pt x="3577" y="2765"/>
                  </a:lnTo>
                  <a:lnTo>
                    <a:pt x="3643" y="2862"/>
                  </a:lnTo>
                  <a:lnTo>
                    <a:pt x="3805" y="2993"/>
                  </a:lnTo>
                  <a:lnTo>
                    <a:pt x="3870" y="3058"/>
                  </a:lnTo>
                  <a:lnTo>
                    <a:pt x="3968" y="3058"/>
                  </a:lnTo>
                  <a:lnTo>
                    <a:pt x="4033" y="3123"/>
                  </a:lnTo>
                  <a:lnTo>
                    <a:pt x="4228" y="3123"/>
                  </a:lnTo>
                  <a:lnTo>
                    <a:pt x="4293" y="3123"/>
                  </a:lnTo>
                  <a:lnTo>
                    <a:pt x="4423" y="3123"/>
                  </a:lnTo>
                  <a:lnTo>
                    <a:pt x="4488" y="3155"/>
                  </a:lnTo>
                  <a:lnTo>
                    <a:pt x="4488" y="3220"/>
                  </a:lnTo>
                  <a:lnTo>
                    <a:pt x="4358" y="3318"/>
                  </a:lnTo>
                  <a:lnTo>
                    <a:pt x="4358" y="3350"/>
                  </a:lnTo>
                  <a:lnTo>
                    <a:pt x="4390" y="3415"/>
                  </a:lnTo>
                  <a:lnTo>
                    <a:pt x="4488" y="3415"/>
                  </a:lnTo>
                  <a:lnTo>
                    <a:pt x="4683" y="3480"/>
                  </a:lnTo>
                  <a:lnTo>
                    <a:pt x="5073" y="3675"/>
                  </a:lnTo>
                  <a:lnTo>
                    <a:pt x="5236" y="3806"/>
                  </a:lnTo>
                  <a:lnTo>
                    <a:pt x="5334" y="3903"/>
                  </a:lnTo>
                  <a:lnTo>
                    <a:pt x="5464" y="3936"/>
                  </a:lnTo>
                  <a:lnTo>
                    <a:pt x="5561" y="4001"/>
                  </a:lnTo>
                  <a:lnTo>
                    <a:pt x="5594" y="4066"/>
                  </a:lnTo>
                  <a:lnTo>
                    <a:pt x="5594" y="4196"/>
                  </a:lnTo>
                  <a:lnTo>
                    <a:pt x="5529" y="4261"/>
                  </a:lnTo>
                  <a:lnTo>
                    <a:pt x="5561" y="4326"/>
                  </a:lnTo>
                  <a:lnTo>
                    <a:pt x="5529" y="4358"/>
                  </a:lnTo>
                  <a:lnTo>
                    <a:pt x="5529" y="4391"/>
                  </a:lnTo>
                  <a:lnTo>
                    <a:pt x="5431" y="4326"/>
                  </a:lnTo>
                  <a:lnTo>
                    <a:pt x="5366" y="4261"/>
                  </a:lnTo>
                  <a:lnTo>
                    <a:pt x="5334" y="4163"/>
                  </a:lnTo>
                  <a:lnTo>
                    <a:pt x="5334" y="4098"/>
                  </a:lnTo>
                  <a:lnTo>
                    <a:pt x="5268" y="4066"/>
                  </a:lnTo>
                  <a:lnTo>
                    <a:pt x="5138" y="4066"/>
                  </a:lnTo>
                  <a:lnTo>
                    <a:pt x="5106" y="4001"/>
                  </a:lnTo>
                  <a:lnTo>
                    <a:pt x="5008" y="3968"/>
                  </a:lnTo>
                  <a:lnTo>
                    <a:pt x="4943" y="3968"/>
                  </a:lnTo>
                  <a:lnTo>
                    <a:pt x="4878" y="4001"/>
                  </a:lnTo>
                  <a:lnTo>
                    <a:pt x="4846" y="4131"/>
                  </a:lnTo>
                  <a:lnTo>
                    <a:pt x="4813" y="4163"/>
                  </a:lnTo>
                  <a:lnTo>
                    <a:pt x="4813" y="4228"/>
                  </a:lnTo>
                  <a:lnTo>
                    <a:pt x="4781" y="4326"/>
                  </a:lnTo>
                  <a:lnTo>
                    <a:pt x="4716" y="4358"/>
                  </a:lnTo>
                  <a:lnTo>
                    <a:pt x="4716" y="4423"/>
                  </a:lnTo>
                  <a:lnTo>
                    <a:pt x="4748" y="4488"/>
                  </a:lnTo>
                  <a:lnTo>
                    <a:pt x="4813" y="4488"/>
                  </a:lnTo>
                  <a:lnTo>
                    <a:pt x="4976" y="4619"/>
                  </a:lnTo>
                  <a:lnTo>
                    <a:pt x="5008" y="4684"/>
                  </a:lnTo>
                  <a:lnTo>
                    <a:pt x="4976" y="4814"/>
                  </a:lnTo>
                  <a:lnTo>
                    <a:pt x="5008" y="4846"/>
                  </a:lnTo>
                  <a:lnTo>
                    <a:pt x="4976" y="4911"/>
                  </a:lnTo>
                  <a:lnTo>
                    <a:pt x="4878" y="4944"/>
                  </a:lnTo>
                  <a:lnTo>
                    <a:pt x="4813" y="5041"/>
                  </a:lnTo>
                  <a:lnTo>
                    <a:pt x="4781" y="5269"/>
                  </a:lnTo>
                  <a:lnTo>
                    <a:pt x="4651" y="5366"/>
                  </a:lnTo>
                  <a:lnTo>
                    <a:pt x="4651" y="5464"/>
                  </a:lnTo>
                  <a:lnTo>
                    <a:pt x="4553" y="5562"/>
                  </a:lnTo>
                  <a:lnTo>
                    <a:pt x="4423" y="5594"/>
                  </a:lnTo>
                  <a:lnTo>
                    <a:pt x="4325" y="5464"/>
                  </a:lnTo>
                  <a:lnTo>
                    <a:pt x="4325" y="5399"/>
                  </a:lnTo>
                  <a:lnTo>
                    <a:pt x="4325" y="5366"/>
                  </a:lnTo>
                  <a:lnTo>
                    <a:pt x="4390" y="5334"/>
                  </a:lnTo>
                  <a:lnTo>
                    <a:pt x="4455" y="5269"/>
                  </a:lnTo>
                  <a:lnTo>
                    <a:pt x="4455" y="5171"/>
                  </a:lnTo>
                  <a:lnTo>
                    <a:pt x="4455" y="5074"/>
                  </a:lnTo>
                  <a:lnTo>
                    <a:pt x="4488" y="5074"/>
                  </a:lnTo>
                  <a:lnTo>
                    <a:pt x="4521" y="5074"/>
                  </a:lnTo>
                  <a:lnTo>
                    <a:pt x="4586" y="5009"/>
                  </a:lnTo>
                  <a:lnTo>
                    <a:pt x="4586" y="4911"/>
                  </a:lnTo>
                  <a:lnTo>
                    <a:pt x="4521" y="4814"/>
                  </a:lnTo>
                  <a:lnTo>
                    <a:pt x="4488" y="4651"/>
                  </a:lnTo>
                  <a:lnTo>
                    <a:pt x="4423" y="4586"/>
                  </a:lnTo>
                  <a:lnTo>
                    <a:pt x="4423" y="4423"/>
                  </a:lnTo>
                  <a:lnTo>
                    <a:pt x="4358" y="4293"/>
                  </a:lnTo>
                  <a:lnTo>
                    <a:pt x="4293" y="4228"/>
                  </a:lnTo>
                  <a:lnTo>
                    <a:pt x="4228" y="4261"/>
                  </a:lnTo>
                  <a:lnTo>
                    <a:pt x="4098" y="4228"/>
                  </a:lnTo>
                  <a:lnTo>
                    <a:pt x="4065" y="4163"/>
                  </a:lnTo>
                  <a:lnTo>
                    <a:pt x="3968" y="4163"/>
                  </a:lnTo>
                  <a:lnTo>
                    <a:pt x="3935" y="4098"/>
                  </a:lnTo>
                  <a:lnTo>
                    <a:pt x="3935" y="4066"/>
                  </a:lnTo>
                  <a:lnTo>
                    <a:pt x="3968" y="3968"/>
                  </a:lnTo>
                  <a:lnTo>
                    <a:pt x="3903" y="3871"/>
                  </a:lnTo>
                  <a:lnTo>
                    <a:pt x="3805" y="3871"/>
                  </a:lnTo>
                  <a:lnTo>
                    <a:pt x="3708" y="3871"/>
                  </a:lnTo>
                  <a:lnTo>
                    <a:pt x="3708" y="3806"/>
                  </a:lnTo>
                  <a:lnTo>
                    <a:pt x="3643" y="3773"/>
                  </a:lnTo>
                  <a:lnTo>
                    <a:pt x="3577" y="3806"/>
                  </a:lnTo>
                  <a:lnTo>
                    <a:pt x="3512" y="3773"/>
                  </a:lnTo>
                  <a:lnTo>
                    <a:pt x="3415" y="3578"/>
                  </a:lnTo>
                  <a:lnTo>
                    <a:pt x="3317" y="3545"/>
                  </a:lnTo>
                  <a:lnTo>
                    <a:pt x="3220" y="3513"/>
                  </a:lnTo>
                  <a:lnTo>
                    <a:pt x="3155" y="3578"/>
                  </a:lnTo>
                  <a:lnTo>
                    <a:pt x="3057" y="3578"/>
                  </a:lnTo>
                  <a:lnTo>
                    <a:pt x="3025" y="3480"/>
                  </a:lnTo>
                  <a:lnTo>
                    <a:pt x="2960" y="3448"/>
                  </a:lnTo>
                  <a:lnTo>
                    <a:pt x="2862" y="3415"/>
                  </a:lnTo>
                  <a:lnTo>
                    <a:pt x="2667" y="3285"/>
                  </a:lnTo>
                  <a:lnTo>
                    <a:pt x="2472" y="3025"/>
                  </a:lnTo>
                  <a:lnTo>
                    <a:pt x="2407" y="2993"/>
                  </a:lnTo>
                  <a:lnTo>
                    <a:pt x="2374" y="2928"/>
                  </a:lnTo>
                  <a:lnTo>
                    <a:pt x="2277" y="2797"/>
                  </a:lnTo>
                  <a:lnTo>
                    <a:pt x="2147" y="2797"/>
                  </a:lnTo>
                  <a:lnTo>
                    <a:pt x="2147" y="2700"/>
                  </a:lnTo>
                  <a:lnTo>
                    <a:pt x="1984" y="2570"/>
                  </a:lnTo>
                  <a:lnTo>
                    <a:pt x="1919" y="2472"/>
                  </a:lnTo>
                  <a:lnTo>
                    <a:pt x="1821" y="2440"/>
                  </a:lnTo>
                  <a:lnTo>
                    <a:pt x="1821" y="2277"/>
                  </a:lnTo>
                  <a:lnTo>
                    <a:pt x="1724" y="2245"/>
                  </a:lnTo>
                  <a:lnTo>
                    <a:pt x="1724" y="2147"/>
                  </a:lnTo>
                  <a:lnTo>
                    <a:pt x="1659" y="2017"/>
                  </a:lnTo>
                  <a:lnTo>
                    <a:pt x="1594" y="1919"/>
                  </a:lnTo>
                  <a:lnTo>
                    <a:pt x="1561" y="1887"/>
                  </a:lnTo>
                  <a:lnTo>
                    <a:pt x="1529" y="1789"/>
                  </a:lnTo>
                  <a:lnTo>
                    <a:pt x="1399" y="1757"/>
                  </a:lnTo>
                  <a:lnTo>
                    <a:pt x="1301" y="1692"/>
                  </a:lnTo>
                  <a:lnTo>
                    <a:pt x="976" y="1627"/>
                  </a:lnTo>
                  <a:lnTo>
                    <a:pt x="716" y="1757"/>
                  </a:lnTo>
                  <a:lnTo>
                    <a:pt x="716" y="1822"/>
                  </a:lnTo>
                  <a:lnTo>
                    <a:pt x="618" y="1952"/>
                  </a:lnTo>
                  <a:close/>
                  <a:moveTo>
                    <a:pt x="748" y="3675"/>
                  </a:moveTo>
                  <a:lnTo>
                    <a:pt x="781" y="3643"/>
                  </a:lnTo>
                  <a:lnTo>
                    <a:pt x="813" y="3610"/>
                  </a:lnTo>
                  <a:lnTo>
                    <a:pt x="846" y="3578"/>
                  </a:lnTo>
                  <a:lnTo>
                    <a:pt x="813" y="3545"/>
                  </a:lnTo>
                  <a:lnTo>
                    <a:pt x="781" y="3578"/>
                  </a:lnTo>
                  <a:lnTo>
                    <a:pt x="748" y="3610"/>
                  </a:lnTo>
                  <a:close/>
                  <a:moveTo>
                    <a:pt x="2017" y="2862"/>
                  </a:moveTo>
                  <a:lnTo>
                    <a:pt x="2082" y="2895"/>
                  </a:lnTo>
                  <a:lnTo>
                    <a:pt x="2049" y="2830"/>
                  </a:lnTo>
                  <a:close/>
                  <a:moveTo>
                    <a:pt x="1626" y="2570"/>
                  </a:moveTo>
                  <a:lnTo>
                    <a:pt x="1594" y="2635"/>
                  </a:lnTo>
                  <a:lnTo>
                    <a:pt x="1626" y="2635"/>
                  </a:lnTo>
                  <a:lnTo>
                    <a:pt x="1724" y="2602"/>
                  </a:lnTo>
                  <a:lnTo>
                    <a:pt x="1821" y="2602"/>
                  </a:lnTo>
                  <a:lnTo>
                    <a:pt x="1789" y="2570"/>
                  </a:lnTo>
                  <a:lnTo>
                    <a:pt x="1756" y="2505"/>
                  </a:lnTo>
                  <a:lnTo>
                    <a:pt x="1724" y="2537"/>
                  </a:lnTo>
                  <a:close/>
                  <a:moveTo>
                    <a:pt x="1008" y="4976"/>
                  </a:moveTo>
                  <a:lnTo>
                    <a:pt x="1041" y="4976"/>
                  </a:lnTo>
                  <a:lnTo>
                    <a:pt x="1106" y="4976"/>
                  </a:lnTo>
                  <a:lnTo>
                    <a:pt x="1171" y="4944"/>
                  </a:lnTo>
                  <a:lnTo>
                    <a:pt x="1171" y="4846"/>
                  </a:lnTo>
                  <a:lnTo>
                    <a:pt x="1204" y="4781"/>
                  </a:lnTo>
                  <a:lnTo>
                    <a:pt x="1301" y="4781"/>
                  </a:lnTo>
                  <a:lnTo>
                    <a:pt x="1366" y="4846"/>
                  </a:lnTo>
                  <a:lnTo>
                    <a:pt x="1431" y="4846"/>
                  </a:lnTo>
                  <a:lnTo>
                    <a:pt x="1464" y="4781"/>
                  </a:lnTo>
                  <a:lnTo>
                    <a:pt x="1464" y="4586"/>
                  </a:lnTo>
                  <a:lnTo>
                    <a:pt x="1464" y="4554"/>
                  </a:lnTo>
                  <a:lnTo>
                    <a:pt x="1464" y="4326"/>
                  </a:lnTo>
                  <a:lnTo>
                    <a:pt x="1496" y="4163"/>
                  </a:lnTo>
                  <a:lnTo>
                    <a:pt x="1366" y="4066"/>
                  </a:lnTo>
                  <a:lnTo>
                    <a:pt x="1464" y="3968"/>
                  </a:lnTo>
                  <a:lnTo>
                    <a:pt x="1496" y="3903"/>
                  </a:lnTo>
                  <a:lnTo>
                    <a:pt x="1464" y="3806"/>
                  </a:lnTo>
                  <a:lnTo>
                    <a:pt x="1399" y="3741"/>
                  </a:lnTo>
                  <a:lnTo>
                    <a:pt x="1334" y="3610"/>
                  </a:lnTo>
                  <a:lnTo>
                    <a:pt x="1301" y="3643"/>
                  </a:lnTo>
                  <a:lnTo>
                    <a:pt x="1204" y="3578"/>
                  </a:lnTo>
                  <a:lnTo>
                    <a:pt x="1138" y="3578"/>
                  </a:lnTo>
                  <a:lnTo>
                    <a:pt x="943" y="3773"/>
                  </a:lnTo>
                  <a:lnTo>
                    <a:pt x="878" y="3773"/>
                  </a:lnTo>
                  <a:lnTo>
                    <a:pt x="781" y="3708"/>
                  </a:lnTo>
                  <a:lnTo>
                    <a:pt x="781" y="3838"/>
                  </a:lnTo>
                  <a:lnTo>
                    <a:pt x="748" y="3903"/>
                  </a:lnTo>
                  <a:lnTo>
                    <a:pt x="813" y="3968"/>
                  </a:lnTo>
                  <a:lnTo>
                    <a:pt x="846" y="4033"/>
                  </a:lnTo>
                  <a:lnTo>
                    <a:pt x="911" y="4098"/>
                  </a:lnTo>
                  <a:lnTo>
                    <a:pt x="911" y="4228"/>
                  </a:lnTo>
                  <a:lnTo>
                    <a:pt x="846" y="4293"/>
                  </a:lnTo>
                  <a:lnTo>
                    <a:pt x="878" y="4358"/>
                  </a:lnTo>
                  <a:lnTo>
                    <a:pt x="976" y="4358"/>
                  </a:lnTo>
                  <a:lnTo>
                    <a:pt x="976" y="4391"/>
                  </a:lnTo>
                  <a:lnTo>
                    <a:pt x="911" y="4456"/>
                  </a:lnTo>
                  <a:lnTo>
                    <a:pt x="846" y="4651"/>
                  </a:lnTo>
                  <a:lnTo>
                    <a:pt x="911" y="4716"/>
                  </a:lnTo>
                  <a:lnTo>
                    <a:pt x="943" y="4911"/>
                  </a:lnTo>
                  <a:close/>
                  <a:moveTo>
                    <a:pt x="4130" y="6277"/>
                  </a:moveTo>
                  <a:lnTo>
                    <a:pt x="4130" y="6147"/>
                  </a:lnTo>
                  <a:lnTo>
                    <a:pt x="4163" y="6114"/>
                  </a:lnTo>
                  <a:lnTo>
                    <a:pt x="4163" y="5984"/>
                  </a:lnTo>
                  <a:lnTo>
                    <a:pt x="4065" y="5854"/>
                  </a:lnTo>
                  <a:lnTo>
                    <a:pt x="4163" y="5627"/>
                  </a:lnTo>
                  <a:lnTo>
                    <a:pt x="4260" y="5529"/>
                  </a:lnTo>
                  <a:lnTo>
                    <a:pt x="4260" y="5399"/>
                  </a:lnTo>
                  <a:lnTo>
                    <a:pt x="4195" y="5334"/>
                  </a:lnTo>
                  <a:lnTo>
                    <a:pt x="4065" y="5432"/>
                  </a:lnTo>
                  <a:lnTo>
                    <a:pt x="4033" y="5432"/>
                  </a:lnTo>
                  <a:lnTo>
                    <a:pt x="3903" y="5366"/>
                  </a:lnTo>
                  <a:lnTo>
                    <a:pt x="3805" y="5497"/>
                  </a:lnTo>
                  <a:lnTo>
                    <a:pt x="3577" y="5464"/>
                  </a:lnTo>
                  <a:lnTo>
                    <a:pt x="3415" y="5529"/>
                  </a:lnTo>
                  <a:lnTo>
                    <a:pt x="3285" y="5497"/>
                  </a:lnTo>
                  <a:lnTo>
                    <a:pt x="3187" y="5432"/>
                  </a:lnTo>
                  <a:lnTo>
                    <a:pt x="3057" y="5464"/>
                  </a:lnTo>
                  <a:lnTo>
                    <a:pt x="3025" y="5497"/>
                  </a:lnTo>
                  <a:lnTo>
                    <a:pt x="2992" y="5464"/>
                  </a:lnTo>
                  <a:lnTo>
                    <a:pt x="2862" y="5497"/>
                  </a:lnTo>
                  <a:lnTo>
                    <a:pt x="2830" y="5659"/>
                  </a:lnTo>
                  <a:lnTo>
                    <a:pt x="2960" y="5757"/>
                  </a:lnTo>
                  <a:lnTo>
                    <a:pt x="3057" y="5757"/>
                  </a:lnTo>
                  <a:lnTo>
                    <a:pt x="3252" y="5887"/>
                  </a:lnTo>
                  <a:lnTo>
                    <a:pt x="3350" y="5887"/>
                  </a:lnTo>
                  <a:lnTo>
                    <a:pt x="3447" y="5984"/>
                  </a:lnTo>
                  <a:lnTo>
                    <a:pt x="3643" y="6082"/>
                  </a:lnTo>
                  <a:lnTo>
                    <a:pt x="3708" y="6049"/>
                  </a:lnTo>
                  <a:lnTo>
                    <a:pt x="3805" y="6114"/>
                  </a:lnTo>
                  <a:lnTo>
                    <a:pt x="3805" y="6212"/>
                  </a:lnTo>
                  <a:lnTo>
                    <a:pt x="4033" y="6277"/>
                  </a:lnTo>
                  <a:close/>
                </a:path>
              </a:pathLst>
            </a:custGeom>
            <a:solidFill>
              <a:schemeClr val="tx1">
                <a:lumMod val="75000"/>
                <a:alpha val="96090"/>
              </a:schemeClr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391;p18">
              <a:extLst>
                <a:ext uri="{FF2B5EF4-FFF2-40B4-BE49-F238E27FC236}">
                  <a16:creationId xmlns:a16="http://schemas.microsoft.com/office/drawing/2014/main" id="{170D9A63-4CE7-630C-9576-B5BCA92FBF0F}"/>
                </a:ext>
              </a:extLst>
            </p:cNvPr>
            <p:cNvSpPr/>
            <p:nvPr/>
          </p:nvSpPr>
          <p:spPr>
            <a:xfrm rot="21007474">
              <a:off x="5113673" y="3607364"/>
              <a:ext cx="825690" cy="627075"/>
            </a:xfrm>
            <a:custGeom>
              <a:avLst/>
              <a:gdLst/>
              <a:ahLst/>
              <a:cxnLst/>
              <a:rect l="l" t="t" r="r" b="b"/>
              <a:pathLst>
                <a:path w="6082" h="4619" extrusionOk="0">
                  <a:moveTo>
                    <a:pt x="3448" y="261"/>
                  </a:moveTo>
                  <a:lnTo>
                    <a:pt x="3545" y="293"/>
                  </a:lnTo>
                  <a:lnTo>
                    <a:pt x="3545" y="326"/>
                  </a:lnTo>
                  <a:lnTo>
                    <a:pt x="3610" y="326"/>
                  </a:lnTo>
                  <a:lnTo>
                    <a:pt x="3610" y="423"/>
                  </a:lnTo>
                  <a:lnTo>
                    <a:pt x="3610" y="521"/>
                  </a:lnTo>
                  <a:lnTo>
                    <a:pt x="3740" y="488"/>
                  </a:lnTo>
                  <a:lnTo>
                    <a:pt x="3935" y="586"/>
                  </a:lnTo>
                  <a:lnTo>
                    <a:pt x="4033" y="683"/>
                  </a:lnTo>
                  <a:lnTo>
                    <a:pt x="4131" y="618"/>
                  </a:lnTo>
                  <a:lnTo>
                    <a:pt x="4261" y="748"/>
                  </a:lnTo>
                  <a:lnTo>
                    <a:pt x="4391" y="748"/>
                  </a:lnTo>
                  <a:lnTo>
                    <a:pt x="4456" y="781"/>
                  </a:lnTo>
                  <a:lnTo>
                    <a:pt x="4521" y="683"/>
                  </a:lnTo>
                  <a:lnTo>
                    <a:pt x="4748" y="683"/>
                  </a:lnTo>
                  <a:lnTo>
                    <a:pt x="4846" y="716"/>
                  </a:lnTo>
                  <a:lnTo>
                    <a:pt x="4976" y="716"/>
                  </a:lnTo>
                  <a:lnTo>
                    <a:pt x="5106" y="781"/>
                  </a:lnTo>
                  <a:lnTo>
                    <a:pt x="5334" y="748"/>
                  </a:lnTo>
                  <a:lnTo>
                    <a:pt x="5496" y="846"/>
                  </a:lnTo>
                  <a:lnTo>
                    <a:pt x="5561" y="878"/>
                  </a:lnTo>
                  <a:lnTo>
                    <a:pt x="5561" y="944"/>
                  </a:lnTo>
                  <a:lnTo>
                    <a:pt x="5496" y="976"/>
                  </a:lnTo>
                  <a:lnTo>
                    <a:pt x="5529" y="1139"/>
                  </a:lnTo>
                  <a:lnTo>
                    <a:pt x="5496" y="1269"/>
                  </a:lnTo>
                  <a:lnTo>
                    <a:pt x="5464" y="1366"/>
                  </a:lnTo>
                  <a:lnTo>
                    <a:pt x="5269" y="1464"/>
                  </a:lnTo>
                  <a:cubicBezTo>
                    <a:pt x="5269" y="1464"/>
                    <a:pt x="5204" y="1561"/>
                    <a:pt x="5204" y="1561"/>
                  </a:cubicBezTo>
                  <a:cubicBezTo>
                    <a:pt x="5171" y="1561"/>
                    <a:pt x="5041" y="1626"/>
                    <a:pt x="5041" y="1626"/>
                  </a:cubicBezTo>
                  <a:lnTo>
                    <a:pt x="4846" y="1626"/>
                  </a:lnTo>
                  <a:lnTo>
                    <a:pt x="4716" y="1724"/>
                  </a:lnTo>
                  <a:lnTo>
                    <a:pt x="4618" y="1757"/>
                  </a:lnTo>
                  <a:lnTo>
                    <a:pt x="4651" y="1822"/>
                  </a:lnTo>
                  <a:lnTo>
                    <a:pt x="4651" y="1919"/>
                  </a:lnTo>
                  <a:lnTo>
                    <a:pt x="4586" y="1984"/>
                  </a:lnTo>
                  <a:lnTo>
                    <a:pt x="4553" y="1952"/>
                  </a:lnTo>
                  <a:lnTo>
                    <a:pt x="4586" y="1952"/>
                  </a:lnTo>
                  <a:lnTo>
                    <a:pt x="4521" y="1919"/>
                  </a:lnTo>
                  <a:lnTo>
                    <a:pt x="4391" y="2179"/>
                  </a:lnTo>
                  <a:lnTo>
                    <a:pt x="4293" y="2212"/>
                  </a:lnTo>
                  <a:lnTo>
                    <a:pt x="4098" y="2537"/>
                  </a:lnTo>
                  <a:lnTo>
                    <a:pt x="4033" y="2602"/>
                  </a:lnTo>
                  <a:lnTo>
                    <a:pt x="4098" y="2732"/>
                  </a:lnTo>
                  <a:lnTo>
                    <a:pt x="4131" y="2830"/>
                  </a:lnTo>
                  <a:lnTo>
                    <a:pt x="4196" y="2895"/>
                  </a:lnTo>
                  <a:lnTo>
                    <a:pt x="4326" y="3057"/>
                  </a:lnTo>
                  <a:lnTo>
                    <a:pt x="4228" y="3155"/>
                  </a:lnTo>
                  <a:lnTo>
                    <a:pt x="4065" y="3187"/>
                  </a:lnTo>
                  <a:lnTo>
                    <a:pt x="4065" y="3317"/>
                  </a:lnTo>
                  <a:lnTo>
                    <a:pt x="3903" y="3545"/>
                  </a:lnTo>
                  <a:lnTo>
                    <a:pt x="3903" y="3675"/>
                  </a:lnTo>
                  <a:lnTo>
                    <a:pt x="3935" y="3708"/>
                  </a:lnTo>
                  <a:lnTo>
                    <a:pt x="3903" y="3773"/>
                  </a:lnTo>
                  <a:lnTo>
                    <a:pt x="3708" y="3805"/>
                  </a:lnTo>
                  <a:lnTo>
                    <a:pt x="3415" y="3935"/>
                  </a:lnTo>
                  <a:lnTo>
                    <a:pt x="3415" y="4033"/>
                  </a:lnTo>
                  <a:lnTo>
                    <a:pt x="3318" y="4228"/>
                  </a:lnTo>
                  <a:lnTo>
                    <a:pt x="3220" y="4163"/>
                  </a:lnTo>
                  <a:lnTo>
                    <a:pt x="3122" y="4098"/>
                  </a:lnTo>
                  <a:lnTo>
                    <a:pt x="3057" y="4163"/>
                  </a:lnTo>
                  <a:lnTo>
                    <a:pt x="2992" y="4261"/>
                  </a:lnTo>
                  <a:lnTo>
                    <a:pt x="2895" y="4195"/>
                  </a:lnTo>
                  <a:lnTo>
                    <a:pt x="2830" y="4163"/>
                  </a:lnTo>
                  <a:lnTo>
                    <a:pt x="2797" y="4228"/>
                  </a:lnTo>
                  <a:lnTo>
                    <a:pt x="2667" y="4195"/>
                  </a:lnTo>
                  <a:lnTo>
                    <a:pt x="2439" y="4130"/>
                  </a:lnTo>
                  <a:lnTo>
                    <a:pt x="2374" y="4195"/>
                  </a:lnTo>
                  <a:lnTo>
                    <a:pt x="2212" y="4195"/>
                  </a:lnTo>
                  <a:lnTo>
                    <a:pt x="2049" y="4358"/>
                  </a:lnTo>
                  <a:lnTo>
                    <a:pt x="1854" y="4391"/>
                  </a:lnTo>
                  <a:lnTo>
                    <a:pt x="1789" y="4456"/>
                  </a:lnTo>
                  <a:lnTo>
                    <a:pt x="1789" y="4521"/>
                  </a:lnTo>
                  <a:lnTo>
                    <a:pt x="1626" y="4618"/>
                  </a:lnTo>
                  <a:lnTo>
                    <a:pt x="1496" y="4586"/>
                  </a:lnTo>
                  <a:lnTo>
                    <a:pt x="1334" y="4423"/>
                  </a:lnTo>
                  <a:lnTo>
                    <a:pt x="1236" y="4195"/>
                  </a:lnTo>
                  <a:lnTo>
                    <a:pt x="1236" y="4163"/>
                  </a:lnTo>
                  <a:lnTo>
                    <a:pt x="1041" y="3968"/>
                  </a:lnTo>
                  <a:lnTo>
                    <a:pt x="911" y="3935"/>
                  </a:lnTo>
                  <a:lnTo>
                    <a:pt x="813" y="3935"/>
                  </a:lnTo>
                  <a:lnTo>
                    <a:pt x="813" y="3805"/>
                  </a:lnTo>
                  <a:lnTo>
                    <a:pt x="748" y="3708"/>
                  </a:lnTo>
                  <a:lnTo>
                    <a:pt x="846" y="3480"/>
                  </a:lnTo>
                  <a:lnTo>
                    <a:pt x="976" y="3382"/>
                  </a:lnTo>
                  <a:lnTo>
                    <a:pt x="1009" y="3285"/>
                  </a:lnTo>
                  <a:lnTo>
                    <a:pt x="879" y="3285"/>
                  </a:lnTo>
                  <a:lnTo>
                    <a:pt x="813" y="3155"/>
                  </a:lnTo>
                  <a:lnTo>
                    <a:pt x="976" y="2992"/>
                  </a:lnTo>
                  <a:lnTo>
                    <a:pt x="976" y="2797"/>
                  </a:lnTo>
                  <a:lnTo>
                    <a:pt x="846" y="2732"/>
                  </a:lnTo>
                  <a:lnTo>
                    <a:pt x="716" y="2472"/>
                  </a:lnTo>
                  <a:lnTo>
                    <a:pt x="846" y="2439"/>
                  </a:lnTo>
                  <a:lnTo>
                    <a:pt x="944" y="2472"/>
                  </a:lnTo>
                  <a:lnTo>
                    <a:pt x="1074" y="2277"/>
                  </a:lnTo>
                  <a:lnTo>
                    <a:pt x="976" y="2212"/>
                  </a:lnTo>
                  <a:lnTo>
                    <a:pt x="1074" y="2082"/>
                  </a:lnTo>
                  <a:lnTo>
                    <a:pt x="1106" y="1789"/>
                  </a:lnTo>
                  <a:lnTo>
                    <a:pt x="1074" y="1659"/>
                  </a:lnTo>
                  <a:lnTo>
                    <a:pt x="1269" y="1464"/>
                  </a:lnTo>
                  <a:lnTo>
                    <a:pt x="1334" y="1464"/>
                  </a:lnTo>
                  <a:lnTo>
                    <a:pt x="1366" y="1366"/>
                  </a:lnTo>
                  <a:lnTo>
                    <a:pt x="1269" y="1236"/>
                  </a:lnTo>
                  <a:lnTo>
                    <a:pt x="1236" y="1106"/>
                  </a:lnTo>
                  <a:lnTo>
                    <a:pt x="1009" y="1074"/>
                  </a:lnTo>
                  <a:lnTo>
                    <a:pt x="911" y="1171"/>
                  </a:lnTo>
                  <a:lnTo>
                    <a:pt x="651" y="1139"/>
                  </a:lnTo>
                  <a:lnTo>
                    <a:pt x="488" y="1204"/>
                  </a:lnTo>
                  <a:lnTo>
                    <a:pt x="456" y="1139"/>
                  </a:lnTo>
                  <a:lnTo>
                    <a:pt x="456" y="1041"/>
                  </a:lnTo>
                  <a:lnTo>
                    <a:pt x="391" y="1009"/>
                  </a:lnTo>
                  <a:lnTo>
                    <a:pt x="163" y="1041"/>
                  </a:lnTo>
                  <a:lnTo>
                    <a:pt x="163" y="1009"/>
                  </a:lnTo>
                  <a:lnTo>
                    <a:pt x="261" y="911"/>
                  </a:lnTo>
                  <a:lnTo>
                    <a:pt x="196" y="878"/>
                  </a:lnTo>
                  <a:lnTo>
                    <a:pt x="261" y="846"/>
                  </a:lnTo>
                  <a:lnTo>
                    <a:pt x="196" y="781"/>
                  </a:lnTo>
                  <a:lnTo>
                    <a:pt x="228" y="683"/>
                  </a:lnTo>
                  <a:lnTo>
                    <a:pt x="163" y="748"/>
                  </a:lnTo>
                  <a:lnTo>
                    <a:pt x="131" y="748"/>
                  </a:lnTo>
                  <a:lnTo>
                    <a:pt x="131" y="618"/>
                  </a:lnTo>
                  <a:lnTo>
                    <a:pt x="98" y="586"/>
                  </a:lnTo>
                  <a:lnTo>
                    <a:pt x="98" y="521"/>
                  </a:lnTo>
                  <a:lnTo>
                    <a:pt x="33" y="553"/>
                  </a:lnTo>
                  <a:lnTo>
                    <a:pt x="1" y="456"/>
                  </a:lnTo>
                  <a:lnTo>
                    <a:pt x="33" y="326"/>
                  </a:lnTo>
                  <a:lnTo>
                    <a:pt x="228" y="261"/>
                  </a:lnTo>
                  <a:lnTo>
                    <a:pt x="293" y="293"/>
                  </a:lnTo>
                  <a:lnTo>
                    <a:pt x="456" y="293"/>
                  </a:lnTo>
                  <a:lnTo>
                    <a:pt x="521" y="228"/>
                  </a:lnTo>
                  <a:lnTo>
                    <a:pt x="456" y="196"/>
                  </a:lnTo>
                  <a:lnTo>
                    <a:pt x="456" y="98"/>
                  </a:lnTo>
                  <a:lnTo>
                    <a:pt x="618" y="0"/>
                  </a:lnTo>
                  <a:lnTo>
                    <a:pt x="651" y="33"/>
                  </a:lnTo>
                  <a:lnTo>
                    <a:pt x="716" y="0"/>
                  </a:lnTo>
                  <a:lnTo>
                    <a:pt x="846" y="0"/>
                  </a:lnTo>
                  <a:lnTo>
                    <a:pt x="944" y="131"/>
                  </a:lnTo>
                  <a:lnTo>
                    <a:pt x="1041" y="66"/>
                  </a:lnTo>
                  <a:lnTo>
                    <a:pt x="1139" y="66"/>
                  </a:lnTo>
                  <a:lnTo>
                    <a:pt x="1269" y="131"/>
                  </a:lnTo>
                  <a:lnTo>
                    <a:pt x="1399" y="66"/>
                  </a:lnTo>
                  <a:lnTo>
                    <a:pt x="1561" y="33"/>
                  </a:lnTo>
                  <a:lnTo>
                    <a:pt x="1594" y="66"/>
                  </a:lnTo>
                  <a:lnTo>
                    <a:pt x="1692" y="131"/>
                  </a:lnTo>
                  <a:lnTo>
                    <a:pt x="2049" y="196"/>
                  </a:lnTo>
                  <a:lnTo>
                    <a:pt x="2212" y="228"/>
                  </a:lnTo>
                  <a:lnTo>
                    <a:pt x="2439" y="131"/>
                  </a:lnTo>
                  <a:lnTo>
                    <a:pt x="2635" y="131"/>
                  </a:lnTo>
                  <a:lnTo>
                    <a:pt x="2667" y="228"/>
                  </a:lnTo>
                  <a:lnTo>
                    <a:pt x="2830" y="261"/>
                  </a:lnTo>
                  <a:lnTo>
                    <a:pt x="2927" y="163"/>
                  </a:lnTo>
                  <a:lnTo>
                    <a:pt x="3025" y="163"/>
                  </a:lnTo>
                  <a:lnTo>
                    <a:pt x="3285" y="326"/>
                  </a:lnTo>
                  <a:lnTo>
                    <a:pt x="3318" y="261"/>
                  </a:lnTo>
                  <a:lnTo>
                    <a:pt x="3383" y="228"/>
                  </a:lnTo>
                  <a:close/>
                  <a:moveTo>
                    <a:pt x="5822" y="2407"/>
                  </a:moveTo>
                  <a:lnTo>
                    <a:pt x="5984" y="2407"/>
                  </a:lnTo>
                  <a:lnTo>
                    <a:pt x="6049" y="2472"/>
                  </a:lnTo>
                  <a:lnTo>
                    <a:pt x="6082" y="2407"/>
                  </a:lnTo>
                  <a:lnTo>
                    <a:pt x="5984" y="2309"/>
                  </a:lnTo>
                  <a:lnTo>
                    <a:pt x="5854" y="2342"/>
                  </a:lnTo>
                  <a:close/>
                  <a:moveTo>
                    <a:pt x="5529" y="2732"/>
                  </a:moveTo>
                  <a:lnTo>
                    <a:pt x="5594" y="2602"/>
                  </a:lnTo>
                  <a:lnTo>
                    <a:pt x="5691" y="2504"/>
                  </a:lnTo>
                  <a:lnTo>
                    <a:pt x="5594" y="2504"/>
                  </a:lnTo>
                  <a:lnTo>
                    <a:pt x="5464" y="2472"/>
                  </a:lnTo>
                  <a:lnTo>
                    <a:pt x="5366" y="2537"/>
                  </a:lnTo>
                  <a:lnTo>
                    <a:pt x="5366" y="2635"/>
                  </a:lnTo>
                  <a:lnTo>
                    <a:pt x="5464" y="2667"/>
                  </a:lnTo>
                  <a:close/>
                  <a:moveTo>
                    <a:pt x="4943" y="3057"/>
                  </a:moveTo>
                  <a:lnTo>
                    <a:pt x="5009" y="2992"/>
                  </a:lnTo>
                  <a:lnTo>
                    <a:pt x="5041" y="2927"/>
                  </a:lnTo>
                  <a:lnTo>
                    <a:pt x="5009" y="2862"/>
                  </a:lnTo>
                  <a:lnTo>
                    <a:pt x="4878" y="2895"/>
                  </a:lnTo>
                  <a:lnTo>
                    <a:pt x="4878" y="2992"/>
                  </a:lnTo>
                  <a:close/>
                </a:path>
              </a:pathLst>
            </a:custGeom>
            <a:solidFill>
              <a:srgbClr val="0070C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47" name="Google Shape;392;p18">
              <a:extLst>
                <a:ext uri="{FF2B5EF4-FFF2-40B4-BE49-F238E27FC236}">
                  <a16:creationId xmlns:a16="http://schemas.microsoft.com/office/drawing/2014/main" id="{2E74C18B-B637-A5F3-C75E-7D66E9C130F2}"/>
                </a:ext>
              </a:extLst>
            </p:cNvPr>
            <p:cNvSpPr/>
            <p:nvPr/>
          </p:nvSpPr>
          <p:spPr>
            <a:xfrm rot="21007474">
              <a:off x="5101748" y="3800540"/>
              <a:ext cx="207712" cy="415153"/>
            </a:xfrm>
            <a:custGeom>
              <a:avLst/>
              <a:gdLst/>
              <a:ahLst/>
              <a:cxnLst/>
              <a:rect l="l" t="t" r="r" b="b"/>
              <a:pathLst>
                <a:path w="1530" h="3058" extrusionOk="0">
                  <a:moveTo>
                    <a:pt x="976" y="2927"/>
                  </a:moveTo>
                  <a:lnTo>
                    <a:pt x="976" y="2797"/>
                  </a:lnTo>
                  <a:lnTo>
                    <a:pt x="911" y="2700"/>
                  </a:lnTo>
                  <a:lnTo>
                    <a:pt x="1042" y="2472"/>
                  </a:lnTo>
                  <a:lnTo>
                    <a:pt x="1139" y="2374"/>
                  </a:lnTo>
                  <a:lnTo>
                    <a:pt x="1172" y="2309"/>
                  </a:lnTo>
                  <a:lnTo>
                    <a:pt x="1042" y="2277"/>
                  </a:lnTo>
                  <a:lnTo>
                    <a:pt x="976" y="2147"/>
                  </a:lnTo>
                  <a:lnTo>
                    <a:pt x="1139" y="1984"/>
                  </a:lnTo>
                  <a:lnTo>
                    <a:pt x="1139" y="1789"/>
                  </a:lnTo>
                  <a:lnTo>
                    <a:pt x="1009" y="1724"/>
                  </a:lnTo>
                  <a:lnTo>
                    <a:pt x="879" y="1464"/>
                  </a:lnTo>
                  <a:lnTo>
                    <a:pt x="1009" y="1464"/>
                  </a:lnTo>
                  <a:lnTo>
                    <a:pt x="1107" y="1464"/>
                  </a:lnTo>
                  <a:lnTo>
                    <a:pt x="1237" y="1269"/>
                  </a:lnTo>
                  <a:lnTo>
                    <a:pt x="1139" y="1204"/>
                  </a:lnTo>
                  <a:lnTo>
                    <a:pt x="1237" y="1106"/>
                  </a:lnTo>
                  <a:lnTo>
                    <a:pt x="1269" y="781"/>
                  </a:lnTo>
                  <a:lnTo>
                    <a:pt x="1237" y="651"/>
                  </a:lnTo>
                  <a:lnTo>
                    <a:pt x="1432" y="488"/>
                  </a:lnTo>
                  <a:lnTo>
                    <a:pt x="1497" y="488"/>
                  </a:lnTo>
                  <a:lnTo>
                    <a:pt x="1529" y="391"/>
                  </a:lnTo>
                  <a:lnTo>
                    <a:pt x="1432" y="228"/>
                  </a:lnTo>
                  <a:lnTo>
                    <a:pt x="1399" y="98"/>
                  </a:lnTo>
                  <a:lnTo>
                    <a:pt x="1172" y="98"/>
                  </a:lnTo>
                  <a:lnTo>
                    <a:pt x="1074" y="163"/>
                  </a:lnTo>
                  <a:lnTo>
                    <a:pt x="814" y="131"/>
                  </a:lnTo>
                  <a:lnTo>
                    <a:pt x="651" y="196"/>
                  </a:lnTo>
                  <a:lnTo>
                    <a:pt x="619" y="131"/>
                  </a:lnTo>
                  <a:lnTo>
                    <a:pt x="619" y="33"/>
                  </a:lnTo>
                  <a:lnTo>
                    <a:pt x="554" y="1"/>
                  </a:lnTo>
                  <a:lnTo>
                    <a:pt x="326" y="33"/>
                  </a:lnTo>
                  <a:lnTo>
                    <a:pt x="326" y="131"/>
                  </a:lnTo>
                  <a:lnTo>
                    <a:pt x="391" y="293"/>
                  </a:lnTo>
                  <a:lnTo>
                    <a:pt x="359" y="618"/>
                  </a:lnTo>
                  <a:lnTo>
                    <a:pt x="391" y="651"/>
                  </a:lnTo>
                  <a:lnTo>
                    <a:pt x="359" y="814"/>
                  </a:lnTo>
                  <a:lnTo>
                    <a:pt x="424" y="879"/>
                  </a:lnTo>
                  <a:lnTo>
                    <a:pt x="359" y="944"/>
                  </a:lnTo>
                  <a:lnTo>
                    <a:pt x="326" y="1074"/>
                  </a:lnTo>
                  <a:lnTo>
                    <a:pt x="294" y="1236"/>
                  </a:lnTo>
                  <a:lnTo>
                    <a:pt x="196" y="1399"/>
                  </a:lnTo>
                  <a:lnTo>
                    <a:pt x="196" y="1496"/>
                  </a:lnTo>
                  <a:lnTo>
                    <a:pt x="66" y="1692"/>
                  </a:lnTo>
                  <a:lnTo>
                    <a:pt x="1" y="1984"/>
                  </a:lnTo>
                  <a:lnTo>
                    <a:pt x="1" y="2049"/>
                  </a:lnTo>
                  <a:lnTo>
                    <a:pt x="98" y="2049"/>
                  </a:lnTo>
                  <a:lnTo>
                    <a:pt x="131" y="1984"/>
                  </a:lnTo>
                  <a:lnTo>
                    <a:pt x="261" y="1919"/>
                  </a:lnTo>
                  <a:lnTo>
                    <a:pt x="229" y="1984"/>
                  </a:lnTo>
                  <a:lnTo>
                    <a:pt x="261" y="2017"/>
                  </a:lnTo>
                  <a:lnTo>
                    <a:pt x="98" y="2082"/>
                  </a:lnTo>
                  <a:lnTo>
                    <a:pt x="98" y="2212"/>
                  </a:lnTo>
                  <a:lnTo>
                    <a:pt x="164" y="2244"/>
                  </a:lnTo>
                  <a:lnTo>
                    <a:pt x="229" y="2179"/>
                  </a:lnTo>
                  <a:lnTo>
                    <a:pt x="359" y="2179"/>
                  </a:lnTo>
                  <a:lnTo>
                    <a:pt x="294" y="2244"/>
                  </a:lnTo>
                  <a:lnTo>
                    <a:pt x="326" y="2374"/>
                  </a:lnTo>
                  <a:lnTo>
                    <a:pt x="294" y="2505"/>
                  </a:lnTo>
                  <a:lnTo>
                    <a:pt x="294" y="2765"/>
                  </a:lnTo>
                  <a:lnTo>
                    <a:pt x="229" y="2927"/>
                  </a:lnTo>
                  <a:lnTo>
                    <a:pt x="196" y="2992"/>
                  </a:lnTo>
                  <a:lnTo>
                    <a:pt x="229" y="3025"/>
                  </a:lnTo>
                  <a:lnTo>
                    <a:pt x="391" y="2927"/>
                  </a:lnTo>
                  <a:lnTo>
                    <a:pt x="586" y="2992"/>
                  </a:lnTo>
                  <a:lnTo>
                    <a:pt x="684" y="3057"/>
                  </a:lnTo>
                  <a:lnTo>
                    <a:pt x="846" y="2992"/>
                  </a:lnTo>
                  <a:lnTo>
                    <a:pt x="976" y="2960"/>
                  </a:lnTo>
                  <a:close/>
                </a:path>
              </a:pathLst>
            </a:custGeom>
            <a:solidFill>
              <a:srgbClr val="0070C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48" name="Google Shape;393;p18">
              <a:extLst>
                <a:ext uri="{FF2B5EF4-FFF2-40B4-BE49-F238E27FC236}">
                  <a16:creationId xmlns:a16="http://schemas.microsoft.com/office/drawing/2014/main" id="{092F4FEA-0382-B4F0-4DAF-F460A4925FCF}"/>
                </a:ext>
              </a:extLst>
            </p:cNvPr>
            <p:cNvSpPr/>
            <p:nvPr/>
          </p:nvSpPr>
          <p:spPr>
            <a:xfrm rot="21007474">
              <a:off x="6910567" y="3472357"/>
              <a:ext cx="578473" cy="556479"/>
            </a:xfrm>
            <a:custGeom>
              <a:avLst/>
              <a:gdLst/>
              <a:ahLst/>
              <a:cxnLst/>
              <a:rect l="l" t="t" r="r" b="b"/>
              <a:pathLst>
                <a:path w="4261" h="4099" extrusionOk="0">
                  <a:moveTo>
                    <a:pt x="3187" y="1"/>
                  </a:moveTo>
                  <a:lnTo>
                    <a:pt x="3122" y="1"/>
                  </a:lnTo>
                  <a:lnTo>
                    <a:pt x="2992" y="66"/>
                  </a:lnTo>
                  <a:lnTo>
                    <a:pt x="2992" y="196"/>
                  </a:lnTo>
                  <a:lnTo>
                    <a:pt x="3025" y="261"/>
                  </a:lnTo>
                  <a:lnTo>
                    <a:pt x="2960" y="326"/>
                  </a:lnTo>
                  <a:lnTo>
                    <a:pt x="2765" y="326"/>
                  </a:lnTo>
                  <a:lnTo>
                    <a:pt x="2667" y="358"/>
                  </a:lnTo>
                  <a:lnTo>
                    <a:pt x="2570" y="326"/>
                  </a:lnTo>
                  <a:lnTo>
                    <a:pt x="2472" y="326"/>
                  </a:lnTo>
                  <a:lnTo>
                    <a:pt x="2407" y="358"/>
                  </a:lnTo>
                  <a:lnTo>
                    <a:pt x="2309" y="358"/>
                  </a:lnTo>
                  <a:lnTo>
                    <a:pt x="2309" y="261"/>
                  </a:lnTo>
                  <a:lnTo>
                    <a:pt x="2179" y="293"/>
                  </a:lnTo>
                  <a:lnTo>
                    <a:pt x="2049" y="261"/>
                  </a:lnTo>
                  <a:lnTo>
                    <a:pt x="1984" y="326"/>
                  </a:lnTo>
                  <a:lnTo>
                    <a:pt x="1854" y="358"/>
                  </a:lnTo>
                  <a:lnTo>
                    <a:pt x="1692" y="358"/>
                  </a:lnTo>
                  <a:lnTo>
                    <a:pt x="1626" y="358"/>
                  </a:lnTo>
                  <a:lnTo>
                    <a:pt x="1561" y="391"/>
                  </a:lnTo>
                  <a:lnTo>
                    <a:pt x="1464" y="391"/>
                  </a:lnTo>
                  <a:lnTo>
                    <a:pt x="1366" y="456"/>
                  </a:lnTo>
                  <a:lnTo>
                    <a:pt x="1106" y="456"/>
                  </a:lnTo>
                  <a:lnTo>
                    <a:pt x="1009" y="521"/>
                  </a:lnTo>
                  <a:lnTo>
                    <a:pt x="1009" y="553"/>
                  </a:lnTo>
                  <a:lnTo>
                    <a:pt x="879" y="619"/>
                  </a:lnTo>
                  <a:lnTo>
                    <a:pt x="683" y="716"/>
                  </a:lnTo>
                  <a:lnTo>
                    <a:pt x="651" y="879"/>
                  </a:lnTo>
                  <a:lnTo>
                    <a:pt x="586" y="1009"/>
                  </a:lnTo>
                  <a:lnTo>
                    <a:pt x="391" y="1074"/>
                  </a:lnTo>
                  <a:lnTo>
                    <a:pt x="391" y="1171"/>
                  </a:lnTo>
                  <a:lnTo>
                    <a:pt x="293" y="1334"/>
                  </a:lnTo>
                  <a:lnTo>
                    <a:pt x="228" y="1366"/>
                  </a:lnTo>
                  <a:lnTo>
                    <a:pt x="261" y="1366"/>
                  </a:lnTo>
                  <a:lnTo>
                    <a:pt x="261" y="1529"/>
                  </a:lnTo>
                  <a:lnTo>
                    <a:pt x="423" y="1659"/>
                  </a:lnTo>
                  <a:lnTo>
                    <a:pt x="553" y="1789"/>
                  </a:lnTo>
                  <a:lnTo>
                    <a:pt x="586" y="1822"/>
                  </a:lnTo>
                  <a:lnTo>
                    <a:pt x="586" y="1854"/>
                  </a:lnTo>
                  <a:lnTo>
                    <a:pt x="716" y="2049"/>
                  </a:lnTo>
                  <a:lnTo>
                    <a:pt x="748" y="2179"/>
                  </a:lnTo>
                  <a:lnTo>
                    <a:pt x="814" y="2212"/>
                  </a:lnTo>
                  <a:lnTo>
                    <a:pt x="879" y="2114"/>
                  </a:lnTo>
                  <a:lnTo>
                    <a:pt x="976" y="2212"/>
                  </a:lnTo>
                  <a:lnTo>
                    <a:pt x="1074" y="2212"/>
                  </a:lnTo>
                  <a:lnTo>
                    <a:pt x="1139" y="2147"/>
                  </a:lnTo>
                  <a:lnTo>
                    <a:pt x="1204" y="2147"/>
                  </a:lnTo>
                  <a:lnTo>
                    <a:pt x="1334" y="2244"/>
                  </a:lnTo>
                  <a:lnTo>
                    <a:pt x="1431" y="2179"/>
                  </a:lnTo>
                  <a:lnTo>
                    <a:pt x="1431" y="2277"/>
                  </a:lnTo>
                  <a:lnTo>
                    <a:pt x="1496" y="2244"/>
                  </a:lnTo>
                  <a:lnTo>
                    <a:pt x="1561" y="2310"/>
                  </a:lnTo>
                  <a:lnTo>
                    <a:pt x="1659" y="2310"/>
                  </a:lnTo>
                  <a:lnTo>
                    <a:pt x="1594" y="2375"/>
                  </a:lnTo>
                  <a:lnTo>
                    <a:pt x="1529" y="2440"/>
                  </a:lnTo>
                  <a:lnTo>
                    <a:pt x="1464" y="2375"/>
                  </a:lnTo>
                  <a:lnTo>
                    <a:pt x="1366" y="2342"/>
                  </a:lnTo>
                  <a:lnTo>
                    <a:pt x="1171" y="2212"/>
                  </a:lnTo>
                  <a:lnTo>
                    <a:pt x="1074" y="2244"/>
                  </a:lnTo>
                  <a:lnTo>
                    <a:pt x="1009" y="2310"/>
                  </a:lnTo>
                  <a:lnTo>
                    <a:pt x="911" y="2277"/>
                  </a:lnTo>
                  <a:lnTo>
                    <a:pt x="846" y="2342"/>
                  </a:lnTo>
                  <a:lnTo>
                    <a:pt x="781" y="2375"/>
                  </a:lnTo>
                  <a:lnTo>
                    <a:pt x="748" y="2440"/>
                  </a:lnTo>
                  <a:lnTo>
                    <a:pt x="879" y="2570"/>
                  </a:lnTo>
                  <a:lnTo>
                    <a:pt x="976" y="2635"/>
                  </a:lnTo>
                  <a:lnTo>
                    <a:pt x="1074" y="2732"/>
                  </a:lnTo>
                  <a:lnTo>
                    <a:pt x="1106" y="2797"/>
                  </a:lnTo>
                  <a:lnTo>
                    <a:pt x="1041" y="2830"/>
                  </a:lnTo>
                  <a:lnTo>
                    <a:pt x="1074" y="2927"/>
                  </a:lnTo>
                  <a:lnTo>
                    <a:pt x="1139" y="3057"/>
                  </a:lnTo>
                  <a:lnTo>
                    <a:pt x="1204" y="3123"/>
                  </a:lnTo>
                  <a:lnTo>
                    <a:pt x="1236" y="3057"/>
                  </a:lnTo>
                  <a:lnTo>
                    <a:pt x="1204" y="2992"/>
                  </a:lnTo>
                  <a:lnTo>
                    <a:pt x="1269" y="2927"/>
                  </a:lnTo>
                  <a:lnTo>
                    <a:pt x="1301" y="3025"/>
                  </a:lnTo>
                  <a:lnTo>
                    <a:pt x="1431" y="3090"/>
                  </a:lnTo>
                  <a:lnTo>
                    <a:pt x="1431" y="3155"/>
                  </a:lnTo>
                  <a:lnTo>
                    <a:pt x="1431" y="3220"/>
                  </a:lnTo>
                  <a:lnTo>
                    <a:pt x="1496" y="3285"/>
                  </a:lnTo>
                  <a:lnTo>
                    <a:pt x="1496" y="3155"/>
                  </a:lnTo>
                  <a:lnTo>
                    <a:pt x="1529" y="3057"/>
                  </a:lnTo>
                  <a:lnTo>
                    <a:pt x="1626" y="3057"/>
                  </a:lnTo>
                  <a:lnTo>
                    <a:pt x="1659" y="3123"/>
                  </a:lnTo>
                  <a:lnTo>
                    <a:pt x="1789" y="3220"/>
                  </a:lnTo>
                  <a:lnTo>
                    <a:pt x="1724" y="3123"/>
                  </a:lnTo>
                  <a:lnTo>
                    <a:pt x="1757" y="3057"/>
                  </a:lnTo>
                  <a:lnTo>
                    <a:pt x="1692" y="2960"/>
                  </a:lnTo>
                  <a:lnTo>
                    <a:pt x="1626" y="2797"/>
                  </a:lnTo>
                  <a:lnTo>
                    <a:pt x="1561" y="2732"/>
                  </a:lnTo>
                  <a:lnTo>
                    <a:pt x="1561" y="2667"/>
                  </a:lnTo>
                  <a:lnTo>
                    <a:pt x="1626" y="2667"/>
                  </a:lnTo>
                  <a:lnTo>
                    <a:pt x="1757" y="2732"/>
                  </a:lnTo>
                  <a:lnTo>
                    <a:pt x="1724" y="2765"/>
                  </a:lnTo>
                  <a:lnTo>
                    <a:pt x="1757" y="2797"/>
                  </a:lnTo>
                  <a:lnTo>
                    <a:pt x="1789" y="2732"/>
                  </a:lnTo>
                  <a:lnTo>
                    <a:pt x="1919" y="2797"/>
                  </a:lnTo>
                  <a:lnTo>
                    <a:pt x="1919" y="2732"/>
                  </a:lnTo>
                  <a:lnTo>
                    <a:pt x="1887" y="2700"/>
                  </a:lnTo>
                  <a:lnTo>
                    <a:pt x="1854" y="2667"/>
                  </a:lnTo>
                  <a:lnTo>
                    <a:pt x="1822" y="2667"/>
                  </a:lnTo>
                  <a:lnTo>
                    <a:pt x="1757" y="2602"/>
                  </a:lnTo>
                  <a:lnTo>
                    <a:pt x="1757" y="2570"/>
                  </a:lnTo>
                  <a:lnTo>
                    <a:pt x="1659" y="2472"/>
                  </a:lnTo>
                  <a:lnTo>
                    <a:pt x="1757" y="2440"/>
                  </a:lnTo>
                  <a:lnTo>
                    <a:pt x="1822" y="2440"/>
                  </a:lnTo>
                  <a:lnTo>
                    <a:pt x="1887" y="2407"/>
                  </a:lnTo>
                  <a:lnTo>
                    <a:pt x="2017" y="2505"/>
                  </a:lnTo>
                  <a:lnTo>
                    <a:pt x="2049" y="2537"/>
                  </a:lnTo>
                  <a:lnTo>
                    <a:pt x="2114" y="2537"/>
                  </a:lnTo>
                  <a:lnTo>
                    <a:pt x="2147" y="2505"/>
                  </a:lnTo>
                  <a:lnTo>
                    <a:pt x="2082" y="2375"/>
                  </a:lnTo>
                  <a:lnTo>
                    <a:pt x="2082" y="2277"/>
                  </a:lnTo>
                  <a:lnTo>
                    <a:pt x="2049" y="2212"/>
                  </a:lnTo>
                  <a:lnTo>
                    <a:pt x="1822" y="2049"/>
                  </a:lnTo>
                  <a:lnTo>
                    <a:pt x="1757" y="2049"/>
                  </a:lnTo>
                  <a:lnTo>
                    <a:pt x="1724" y="1984"/>
                  </a:lnTo>
                  <a:lnTo>
                    <a:pt x="1659" y="1984"/>
                  </a:lnTo>
                  <a:lnTo>
                    <a:pt x="1626" y="1919"/>
                  </a:lnTo>
                  <a:lnTo>
                    <a:pt x="1529" y="1919"/>
                  </a:lnTo>
                  <a:lnTo>
                    <a:pt x="1431" y="1822"/>
                  </a:lnTo>
                  <a:lnTo>
                    <a:pt x="1529" y="1822"/>
                  </a:lnTo>
                  <a:lnTo>
                    <a:pt x="1594" y="1757"/>
                  </a:lnTo>
                  <a:lnTo>
                    <a:pt x="1594" y="1692"/>
                  </a:lnTo>
                  <a:lnTo>
                    <a:pt x="1496" y="1659"/>
                  </a:lnTo>
                  <a:lnTo>
                    <a:pt x="1561" y="1594"/>
                  </a:lnTo>
                  <a:lnTo>
                    <a:pt x="1529" y="1529"/>
                  </a:lnTo>
                  <a:lnTo>
                    <a:pt x="1626" y="1562"/>
                  </a:lnTo>
                  <a:lnTo>
                    <a:pt x="1692" y="1627"/>
                  </a:lnTo>
                  <a:lnTo>
                    <a:pt x="1659" y="1659"/>
                  </a:lnTo>
                  <a:lnTo>
                    <a:pt x="1659" y="1724"/>
                  </a:lnTo>
                  <a:lnTo>
                    <a:pt x="1724" y="1724"/>
                  </a:lnTo>
                  <a:lnTo>
                    <a:pt x="1757" y="1594"/>
                  </a:lnTo>
                  <a:lnTo>
                    <a:pt x="1692" y="1529"/>
                  </a:lnTo>
                  <a:lnTo>
                    <a:pt x="1529" y="1334"/>
                  </a:lnTo>
                  <a:lnTo>
                    <a:pt x="1464" y="1301"/>
                  </a:lnTo>
                  <a:lnTo>
                    <a:pt x="1464" y="1236"/>
                  </a:lnTo>
                  <a:lnTo>
                    <a:pt x="1334" y="1139"/>
                  </a:lnTo>
                  <a:lnTo>
                    <a:pt x="1366" y="1074"/>
                  </a:lnTo>
                  <a:lnTo>
                    <a:pt x="1366" y="879"/>
                  </a:lnTo>
                  <a:lnTo>
                    <a:pt x="1431" y="781"/>
                  </a:lnTo>
                  <a:lnTo>
                    <a:pt x="1529" y="749"/>
                  </a:lnTo>
                  <a:lnTo>
                    <a:pt x="1561" y="846"/>
                  </a:lnTo>
                  <a:lnTo>
                    <a:pt x="1496" y="846"/>
                  </a:lnTo>
                  <a:lnTo>
                    <a:pt x="1496" y="911"/>
                  </a:lnTo>
                  <a:lnTo>
                    <a:pt x="1659" y="976"/>
                  </a:lnTo>
                  <a:lnTo>
                    <a:pt x="1692" y="1106"/>
                  </a:lnTo>
                  <a:lnTo>
                    <a:pt x="1789" y="1171"/>
                  </a:lnTo>
                  <a:lnTo>
                    <a:pt x="1887" y="1171"/>
                  </a:lnTo>
                  <a:lnTo>
                    <a:pt x="1822" y="1106"/>
                  </a:lnTo>
                  <a:lnTo>
                    <a:pt x="1757" y="1041"/>
                  </a:lnTo>
                  <a:lnTo>
                    <a:pt x="1789" y="976"/>
                  </a:lnTo>
                  <a:lnTo>
                    <a:pt x="1887" y="1009"/>
                  </a:lnTo>
                  <a:lnTo>
                    <a:pt x="1952" y="1106"/>
                  </a:lnTo>
                  <a:lnTo>
                    <a:pt x="2017" y="1139"/>
                  </a:lnTo>
                  <a:lnTo>
                    <a:pt x="2082" y="1074"/>
                  </a:lnTo>
                  <a:lnTo>
                    <a:pt x="1984" y="1009"/>
                  </a:lnTo>
                  <a:lnTo>
                    <a:pt x="1919" y="1009"/>
                  </a:lnTo>
                  <a:lnTo>
                    <a:pt x="1919" y="944"/>
                  </a:lnTo>
                  <a:lnTo>
                    <a:pt x="2114" y="944"/>
                  </a:lnTo>
                  <a:lnTo>
                    <a:pt x="2179" y="1009"/>
                  </a:lnTo>
                  <a:lnTo>
                    <a:pt x="2212" y="976"/>
                  </a:lnTo>
                  <a:lnTo>
                    <a:pt x="2114" y="879"/>
                  </a:lnTo>
                  <a:lnTo>
                    <a:pt x="1984" y="879"/>
                  </a:lnTo>
                  <a:lnTo>
                    <a:pt x="1919" y="749"/>
                  </a:lnTo>
                  <a:lnTo>
                    <a:pt x="1952" y="716"/>
                  </a:lnTo>
                  <a:lnTo>
                    <a:pt x="2049" y="716"/>
                  </a:lnTo>
                  <a:lnTo>
                    <a:pt x="2147" y="684"/>
                  </a:lnTo>
                  <a:lnTo>
                    <a:pt x="2179" y="553"/>
                  </a:lnTo>
                  <a:lnTo>
                    <a:pt x="2244" y="521"/>
                  </a:lnTo>
                  <a:lnTo>
                    <a:pt x="2342" y="619"/>
                  </a:lnTo>
                  <a:lnTo>
                    <a:pt x="2439" y="619"/>
                  </a:lnTo>
                  <a:lnTo>
                    <a:pt x="2505" y="521"/>
                  </a:lnTo>
                  <a:lnTo>
                    <a:pt x="2537" y="488"/>
                  </a:lnTo>
                  <a:lnTo>
                    <a:pt x="2570" y="488"/>
                  </a:lnTo>
                  <a:lnTo>
                    <a:pt x="2635" y="553"/>
                  </a:lnTo>
                  <a:lnTo>
                    <a:pt x="2830" y="553"/>
                  </a:lnTo>
                  <a:lnTo>
                    <a:pt x="2992" y="586"/>
                  </a:lnTo>
                  <a:lnTo>
                    <a:pt x="3090" y="553"/>
                  </a:lnTo>
                  <a:lnTo>
                    <a:pt x="3155" y="456"/>
                  </a:lnTo>
                  <a:lnTo>
                    <a:pt x="3122" y="358"/>
                  </a:lnTo>
                  <a:lnTo>
                    <a:pt x="3252" y="261"/>
                  </a:lnTo>
                  <a:lnTo>
                    <a:pt x="3252" y="131"/>
                  </a:lnTo>
                  <a:lnTo>
                    <a:pt x="3155" y="98"/>
                  </a:lnTo>
                  <a:close/>
                  <a:moveTo>
                    <a:pt x="2082" y="3805"/>
                  </a:moveTo>
                  <a:lnTo>
                    <a:pt x="2049" y="3740"/>
                  </a:lnTo>
                  <a:lnTo>
                    <a:pt x="2049" y="3805"/>
                  </a:lnTo>
                  <a:lnTo>
                    <a:pt x="2017" y="3870"/>
                  </a:lnTo>
                  <a:lnTo>
                    <a:pt x="2017" y="3936"/>
                  </a:lnTo>
                  <a:lnTo>
                    <a:pt x="2082" y="3968"/>
                  </a:lnTo>
                  <a:lnTo>
                    <a:pt x="2244" y="3968"/>
                  </a:lnTo>
                  <a:lnTo>
                    <a:pt x="2342" y="3968"/>
                  </a:lnTo>
                  <a:lnTo>
                    <a:pt x="2407" y="3968"/>
                  </a:lnTo>
                  <a:lnTo>
                    <a:pt x="2505" y="3968"/>
                  </a:lnTo>
                  <a:lnTo>
                    <a:pt x="2602" y="4033"/>
                  </a:lnTo>
                  <a:lnTo>
                    <a:pt x="2602" y="4098"/>
                  </a:lnTo>
                  <a:lnTo>
                    <a:pt x="2732" y="4098"/>
                  </a:lnTo>
                  <a:lnTo>
                    <a:pt x="2830" y="4033"/>
                  </a:lnTo>
                  <a:lnTo>
                    <a:pt x="2960" y="4066"/>
                  </a:lnTo>
                  <a:lnTo>
                    <a:pt x="3122" y="4033"/>
                  </a:lnTo>
                  <a:lnTo>
                    <a:pt x="3252" y="4066"/>
                  </a:lnTo>
                  <a:lnTo>
                    <a:pt x="3318" y="4001"/>
                  </a:lnTo>
                  <a:lnTo>
                    <a:pt x="3350" y="3936"/>
                  </a:lnTo>
                  <a:lnTo>
                    <a:pt x="3350" y="3870"/>
                  </a:lnTo>
                  <a:lnTo>
                    <a:pt x="3350" y="3838"/>
                  </a:lnTo>
                  <a:lnTo>
                    <a:pt x="3318" y="3870"/>
                  </a:lnTo>
                  <a:lnTo>
                    <a:pt x="3318" y="3903"/>
                  </a:lnTo>
                  <a:lnTo>
                    <a:pt x="3252" y="3968"/>
                  </a:lnTo>
                  <a:lnTo>
                    <a:pt x="3187" y="3936"/>
                  </a:lnTo>
                  <a:lnTo>
                    <a:pt x="3155" y="3936"/>
                  </a:lnTo>
                  <a:lnTo>
                    <a:pt x="3090" y="3936"/>
                  </a:lnTo>
                  <a:lnTo>
                    <a:pt x="3090" y="3903"/>
                  </a:lnTo>
                  <a:lnTo>
                    <a:pt x="3090" y="3838"/>
                  </a:lnTo>
                  <a:lnTo>
                    <a:pt x="3025" y="3838"/>
                  </a:lnTo>
                  <a:lnTo>
                    <a:pt x="2895" y="3805"/>
                  </a:lnTo>
                  <a:lnTo>
                    <a:pt x="2797" y="3773"/>
                  </a:lnTo>
                  <a:lnTo>
                    <a:pt x="2667" y="3773"/>
                  </a:lnTo>
                  <a:lnTo>
                    <a:pt x="2537" y="3838"/>
                  </a:lnTo>
                  <a:lnTo>
                    <a:pt x="2439" y="3870"/>
                  </a:lnTo>
                  <a:lnTo>
                    <a:pt x="2374" y="3838"/>
                  </a:lnTo>
                  <a:lnTo>
                    <a:pt x="2342" y="3773"/>
                  </a:lnTo>
                  <a:lnTo>
                    <a:pt x="2277" y="3805"/>
                  </a:lnTo>
                  <a:lnTo>
                    <a:pt x="2309" y="3773"/>
                  </a:lnTo>
                  <a:lnTo>
                    <a:pt x="2277" y="3708"/>
                  </a:lnTo>
                  <a:lnTo>
                    <a:pt x="2212" y="3708"/>
                  </a:lnTo>
                  <a:lnTo>
                    <a:pt x="2212" y="3740"/>
                  </a:lnTo>
                  <a:lnTo>
                    <a:pt x="2244" y="3740"/>
                  </a:lnTo>
                  <a:lnTo>
                    <a:pt x="2212" y="3773"/>
                  </a:lnTo>
                  <a:lnTo>
                    <a:pt x="2147" y="3773"/>
                  </a:lnTo>
                  <a:lnTo>
                    <a:pt x="2114" y="3708"/>
                  </a:lnTo>
                  <a:lnTo>
                    <a:pt x="2114" y="3675"/>
                  </a:lnTo>
                  <a:lnTo>
                    <a:pt x="2082" y="3740"/>
                  </a:lnTo>
                  <a:lnTo>
                    <a:pt x="2114" y="3773"/>
                  </a:lnTo>
                  <a:close/>
                  <a:moveTo>
                    <a:pt x="131" y="1334"/>
                  </a:moveTo>
                  <a:lnTo>
                    <a:pt x="98" y="1432"/>
                  </a:lnTo>
                  <a:lnTo>
                    <a:pt x="163" y="1497"/>
                  </a:lnTo>
                  <a:lnTo>
                    <a:pt x="228" y="1497"/>
                  </a:lnTo>
                  <a:lnTo>
                    <a:pt x="261" y="1529"/>
                  </a:lnTo>
                  <a:lnTo>
                    <a:pt x="228" y="1562"/>
                  </a:lnTo>
                  <a:lnTo>
                    <a:pt x="131" y="1529"/>
                  </a:lnTo>
                  <a:lnTo>
                    <a:pt x="66" y="1432"/>
                  </a:lnTo>
                  <a:lnTo>
                    <a:pt x="33" y="1399"/>
                  </a:lnTo>
                  <a:lnTo>
                    <a:pt x="1" y="1366"/>
                  </a:lnTo>
                  <a:lnTo>
                    <a:pt x="1" y="1334"/>
                  </a:lnTo>
                  <a:lnTo>
                    <a:pt x="66" y="1301"/>
                  </a:lnTo>
                  <a:close/>
                  <a:moveTo>
                    <a:pt x="488" y="2017"/>
                  </a:moveTo>
                  <a:lnTo>
                    <a:pt x="488" y="1984"/>
                  </a:lnTo>
                  <a:lnTo>
                    <a:pt x="553" y="1919"/>
                  </a:lnTo>
                  <a:lnTo>
                    <a:pt x="586" y="1887"/>
                  </a:lnTo>
                  <a:lnTo>
                    <a:pt x="586" y="1984"/>
                  </a:lnTo>
                  <a:lnTo>
                    <a:pt x="553" y="2017"/>
                  </a:lnTo>
                  <a:lnTo>
                    <a:pt x="521" y="2049"/>
                  </a:lnTo>
                  <a:close/>
                  <a:moveTo>
                    <a:pt x="488" y="2179"/>
                  </a:moveTo>
                  <a:lnTo>
                    <a:pt x="488" y="2082"/>
                  </a:lnTo>
                  <a:lnTo>
                    <a:pt x="553" y="2114"/>
                  </a:lnTo>
                  <a:lnTo>
                    <a:pt x="586" y="2179"/>
                  </a:lnTo>
                  <a:lnTo>
                    <a:pt x="586" y="2212"/>
                  </a:lnTo>
                  <a:lnTo>
                    <a:pt x="618" y="2277"/>
                  </a:lnTo>
                  <a:lnTo>
                    <a:pt x="618" y="2310"/>
                  </a:lnTo>
                  <a:lnTo>
                    <a:pt x="651" y="2342"/>
                  </a:lnTo>
                  <a:lnTo>
                    <a:pt x="618" y="2375"/>
                  </a:lnTo>
                  <a:lnTo>
                    <a:pt x="553" y="2342"/>
                  </a:lnTo>
                  <a:lnTo>
                    <a:pt x="488" y="2342"/>
                  </a:lnTo>
                  <a:lnTo>
                    <a:pt x="488" y="2277"/>
                  </a:lnTo>
                  <a:lnTo>
                    <a:pt x="488" y="2277"/>
                  </a:lnTo>
                  <a:lnTo>
                    <a:pt x="488" y="2310"/>
                  </a:lnTo>
                  <a:lnTo>
                    <a:pt x="456" y="2342"/>
                  </a:lnTo>
                  <a:lnTo>
                    <a:pt x="391" y="2310"/>
                  </a:lnTo>
                  <a:lnTo>
                    <a:pt x="391" y="2212"/>
                  </a:lnTo>
                  <a:lnTo>
                    <a:pt x="456" y="2179"/>
                  </a:lnTo>
                  <a:close/>
                  <a:moveTo>
                    <a:pt x="683" y="2537"/>
                  </a:moveTo>
                  <a:lnTo>
                    <a:pt x="716" y="2570"/>
                  </a:lnTo>
                  <a:lnTo>
                    <a:pt x="651" y="2570"/>
                  </a:lnTo>
                  <a:lnTo>
                    <a:pt x="651" y="2602"/>
                  </a:lnTo>
                  <a:lnTo>
                    <a:pt x="586" y="2602"/>
                  </a:lnTo>
                  <a:lnTo>
                    <a:pt x="521" y="2505"/>
                  </a:lnTo>
                  <a:lnTo>
                    <a:pt x="553" y="2472"/>
                  </a:lnTo>
                  <a:lnTo>
                    <a:pt x="586" y="2440"/>
                  </a:lnTo>
                  <a:lnTo>
                    <a:pt x="651" y="2472"/>
                  </a:lnTo>
                  <a:close/>
                  <a:moveTo>
                    <a:pt x="3740" y="3610"/>
                  </a:moveTo>
                  <a:lnTo>
                    <a:pt x="3740" y="3578"/>
                  </a:lnTo>
                  <a:lnTo>
                    <a:pt x="3773" y="3545"/>
                  </a:lnTo>
                  <a:lnTo>
                    <a:pt x="3773" y="3578"/>
                  </a:lnTo>
                  <a:close/>
                  <a:moveTo>
                    <a:pt x="3740" y="3870"/>
                  </a:moveTo>
                  <a:lnTo>
                    <a:pt x="3708" y="3773"/>
                  </a:lnTo>
                  <a:lnTo>
                    <a:pt x="3675" y="3708"/>
                  </a:lnTo>
                  <a:lnTo>
                    <a:pt x="3740" y="3643"/>
                  </a:lnTo>
                  <a:lnTo>
                    <a:pt x="3740" y="3675"/>
                  </a:lnTo>
                  <a:lnTo>
                    <a:pt x="3773" y="3740"/>
                  </a:lnTo>
                  <a:lnTo>
                    <a:pt x="3740" y="3838"/>
                  </a:lnTo>
                  <a:close/>
                  <a:moveTo>
                    <a:pt x="3968" y="3578"/>
                  </a:moveTo>
                  <a:lnTo>
                    <a:pt x="3968" y="3545"/>
                  </a:lnTo>
                  <a:lnTo>
                    <a:pt x="3968" y="3480"/>
                  </a:lnTo>
                  <a:lnTo>
                    <a:pt x="3968" y="3448"/>
                  </a:lnTo>
                  <a:lnTo>
                    <a:pt x="3968" y="3415"/>
                  </a:lnTo>
                  <a:lnTo>
                    <a:pt x="4065" y="3318"/>
                  </a:lnTo>
                  <a:lnTo>
                    <a:pt x="4196" y="3285"/>
                  </a:lnTo>
                  <a:lnTo>
                    <a:pt x="4261" y="3253"/>
                  </a:lnTo>
                  <a:lnTo>
                    <a:pt x="4228" y="3285"/>
                  </a:lnTo>
                  <a:lnTo>
                    <a:pt x="4196" y="3318"/>
                  </a:lnTo>
                  <a:lnTo>
                    <a:pt x="4196" y="3383"/>
                  </a:lnTo>
                  <a:lnTo>
                    <a:pt x="4163" y="3415"/>
                  </a:lnTo>
                  <a:lnTo>
                    <a:pt x="4163" y="3448"/>
                  </a:lnTo>
                  <a:lnTo>
                    <a:pt x="4131" y="3448"/>
                  </a:lnTo>
                  <a:lnTo>
                    <a:pt x="4065" y="3513"/>
                  </a:lnTo>
                  <a:lnTo>
                    <a:pt x="4033" y="3578"/>
                  </a:lnTo>
                  <a:close/>
                  <a:moveTo>
                    <a:pt x="3318" y="3253"/>
                  </a:moveTo>
                  <a:lnTo>
                    <a:pt x="3285" y="3220"/>
                  </a:lnTo>
                  <a:lnTo>
                    <a:pt x="3318" y="3188"/>
                  </a:lnTo>
                  <a:lnTo>
                    <a:pt x="3383" y="3155"/>
                  </a:lnTo>
                  <a:lnTo>
                    <a:pt x="3415" y="3155"/>
                  </a:lnTo>
                  <a:lnTo>
                    <a:pt x="3383" y="3220"/>
                  </a:lnTo>
                  <a:cubicBezTo>
                    <a:pt x="3383" y="3220"/>
                    <a:pt x="3318" y="3253"/>
                    <a:pt x="3318" y="3253"/>
                  </a:cubicBezTo>
                  <a:close/>
                  <a:moveTo>
                    <a:pt x="3318" y="2537"/>
                  </a:moveTo>
                  <a:lnTo>
                    <a:pt x="3383" y="2472"/>
                  </a:lnTo>
                  <a:lnTo>
                    <a:pt x="3448" y="2472"/>
                  </a:lnTo>
                  <a:lnTo>
                    <a:pt x="3513" y="2537"/>
                  </a:lnTo>
                  <a:lnTo>
                    <a:pt x="3513" y="2505"/>
                  </a:lnTo>
                  <a:lnTo>
                    <a:pt x="3545" y="2505"/>
                  </a:lnTo>
                  <a:lnTo>
                    <a:pt x="3545" y="2570"/>
                  </a:lnTo>
                  <a:lnTo>
                    <a:pt x="3513" y="2570"/>
                  </a:lnTo>
                  <a:lnTo>
                    <a:pt x="3480" y="2602"/>
                  </a:lnTo>
                  <a:lnTo>
                    <a:pt x="3415" y="2602"/>
                  </a:lnTo>
                  <a:lnTo>
                    <a:pt x="3383" y="2570"/>
                  </a:lnTo>
                  <a:lnTo>
                    <a:pt x="3350" y="2570"/>
                  </a:lnTo>
                  <a:lnTo>
                    <a:pt x="3285" y="2570"/>
                  </a:lnTo>
                  <a:close/>
                  <a:moveTo>
                    <a:pt x="3155" y="2017"/>
                  </a:moveTo>
                  <a:lnTo>
                    <a:pt x="3155" y="2147"/>
                  </a:lnTo>
                  <a:lnTo>
                    <a:pt x="3155" y="2244"/>
                  </a:lnTo>
                  <a:lnTo>
                    <a:pt x="3090" y="2277"/>
                  </a:lnTo>
                  <a:lnTo>
                    <a:pt x="3025" y="2212"/>
                  </a:lnTo>
                  <a:lnTo>
                    <a:pt x="3025" y="2179"/>
                  </a:lnTo>
                  <a:lnTo>
                    <a:pt x="3090" y="2179"/>
                  </a:lnTo>
                  <a:lnTo>
                    <a:pt x="3090" y="2082"/>
                  </a:lnTo>
                  <a:lnTo>
                    <a:pt x="3025" y="2049"/>
                  </a:lnTo>
                  <a:lnTo>
                    <a:pt x="3025" y="2017"/>
                  </a:lnTo>
                  <a:lnTo>
                    <a:pt x="3057" y="1984"/>
                  </a:lnTo>
                  <a:lnTo>
                    <a:pt x="3122" y="2017"/>
                  </a:lnTo>
                  <a:close/>
                  <a:moveTo>
                    <a:pt x="3025" y="1757"/>
                  </a:moveTo>
                  <a:lnTo>
                    <a:pt x="2927" y="1692"/>
                  </a:lnTo>
                  <a:lnTo>
                    <a:pt x="2992" y="1594"/>
                  </a:lnTo>
                  <a:lnTo>
                    <a:pt x="3090" y="1562"/>
                  </a:lnTo>
                  <a:lnTo>
                    <a:pt x="3155" y="1529"/>
                  </a:lnTo>
                  <a:lnTo>
                    <a:pt x="3252" y="1529"/>
                  </a:lnTo>
                  <a:lnTo>
                    <a:pt x="3252" y="1529"/>
                  </a:lnTo>
                  <a:lnTo>
                    <a:pt x="3252" y="1594"/>
                  </a:lnTo>
                  <a:lnTo>
                    <a:pt x="3285" y="1594"/>
                  </a:lnTo>
                  <a:lnTo>
                    <a:pt x="3285" y="1659"/>
                  </a:lnTo>
                  <a:lnTo>
                    <a:pt x="3285" y="1789"/>
                  </a:lnTo>
                  <a:lnTo>
                    <a:pt x="3187" y="1789"/>
                  </a:lnTo>
                  <a:lnTo>
                    <a:pt x="3122" y="1757"/>
                  </a:lnTo>
                  <a:lnTo>
                    <a:pt x="3155" y="1724"/>
                  </a:lnTo>
                  <a:lnTo>
                    <a:pt x="3187" y="1692"/>
                  </a:lnTo>
                  <a:lnTo>
                    <a:pt x="3187" y="1627"/>
                  </a:lnTo>
                  <a:lnTo>
                    <a:pt x="3122" y="1627"/>
                  </a:lnTo>
                  <a:lnTo>
                    <a:pt x="3090" y="1659"/>
                  </a:lnTo>
                  <a:lnTo>
                    <a:pt x="3090" y="1724"/>
                  </a:lnTo>
                  <a:lnTo>
                    <a:pt x="3057" y="1757"/>
                  </a:lnTo>
                  <a:close/>
                  <a:moveTo>
                    <a:pt x="2765" y="846"/>
                  </a:moveTo>
                  <a:lnTo>
                    <a:pt x="2797" y="814"/>
                  </a:lnTo>
                  <a:lnTo>
                    <a:pt x="2862" y="814"/>
                  </a:lnTo>
                  <a:lnTo>
                    <a:pt x="2895" y="814"/>
                  </a:lnTo>
                  <a:lnTo>
                    <a:pt x="2895" y="879"/>
                  </a:lnTo>
                  <a:lnTo>
                    <a:pt x="2862" y="879"/>
                  </a:lnTo>
                  <a:close/>
                  <a:moveTo>
                    <a:pt x="2570" y="1106"/>
                  </a:moveTo>
                  <a:lnTo>
                    <a:pt x="2635" y="1106"/>
                  </a:lnTo>
                  <a:lnTo>
                    <a:pt x="2667" y="1139"/>
                  </a:lnTo>
                  <a:lnTo>
                    <a:pt x="2700" y="1074"/>
                  </a:lnTo>
                  <a:lnTo>
                    <a:pt x="2765" y="1106"/>
                  </a:lnTo>
                  <a:lnTo>
                    <a:pt x="2700" y="1171"/>
                  </a:lnTo>
                  <a:lnTo>
                    <a:pt x="2700" y="1269"/>
                  </a:lnTo>
                  <a:lnTo>
                    <a:pt x="2635" y="1236"/>
                  </a:lnTo>
                  <a:lnTo>
                    <a:pt x="2602" y="1236"/>
                  </a:lnTo>
                  <a:lnTo>
                    <a:pt x="2537" y="1204"/>
                  </a:lnTo>
                  <a:lnTo>
                    <a:pt x="2537" y="1139"/>
                  </a:lnTo>
                  <a:close/>
                  <a:moveTo>
                    <a:pt x="2309" y="684"/>
                  </a:moveTo>
                  <a:lnTo>
                    <a:pt x="2342" y="651"/>
                  </a:lnTo>
                  <a:lnTo>
                    <a:pt x="2439" y="684"/>
                  </a:lnTo>
                  <a:lnTo>
                    <a:pt x="2439" y="749"/>
                  </a:lnTo>
                  <a:lnTo>
                    <a:pt x="2374" y="781"/>
                  </a:lnTo>
                  <a:lnTo>
                    <a:pt x="2342" y="749"/>
                  </a:lnTo>
                  <a:lnTo>
                    <a:pt x="2277" y="749"/>
                  </a:lnTo>
                  <a:close/>
                  <a:moveTo>
                    <a:pt x="1887" y="1659"/>
                  </a:moveTo>
                  <a:lnTo>
                    <a:pt x="1887" y="1659"/>
                  </a:lnTo>
                  <a:lnTo>
                    <a:pt x="1952" y="1659"/>
                  </a:lnTo>
                  <a:lnTo>
                    <a:pt x="1984" y="1724"/>
                  </a:lnTo>
                  <a:lnTo>
                    <a:pt x="1952" y="1757"/>
                  </a:lnTo>
                  <a:close/>
                  <a:moveTo>
                    <a:pt x="1789" y="1659"/>
                  </a:moveTo>
                  <a:lnTo>
                    <a:pt x="1822" y="1659"/>
                  </a:lnTo>
                  <a:lnTo>
                    <a:pt x="1822" y="1659"/>
                  </a:lnTo>
                  <a:lnTo>
                    <a:pt x="1822" y="1724"/>
                  </a:lnTo>
                  <a:close/>
                  <a:moveTo>
                    <a:pt x="2342" y="1789"/>
                  </a:moveTo>
                  <a:lnTo>
                    <a:pt x="2374" y="1757"/>
                  </a:lnTo>
                  <a:lnTo>
                    <a:pt x="2407" y="1822"/>
                  </a:lnTo>
                  <a:lnTo>
                    <a:pt x="2472" y="1822"/>
                  </a:lnTo>
                  <a:lnTo>
                    <a:pt x="2472" y="1919"/>
                  </a:lnTo>
                  <a:lnTo>
                    <a:pt x="2439" y="1919"/>
                  </a:lnTo>
                  <a:lnTo>
                    <a:pt x="2407" y="1854"/>
                  </a:lnTo>
                  <a:lnTo>
                    <a:pt x="2374" y="1854"/>
                  </a:lnTo>
                  <a:close/>
                  <a:moveTo>
                    <a:pt x="3155" y="2732"/>
                  </a:moveTo>
                  <a:lnTo>
                    <a:pt x="3122" y="2667"/>
                  </a:lnTo>
                  <a:lnTo>
                    <a:pt x="3122" y="2635"/>
                  </a:lnTo>
                  <a:lnTo>
                    <a:pt x="3220" y="2602"/>
                  </a:lnTo>
                  <a:lnTo>
                    <a:pt x="3220" y="2667"/>
                  </a:lnTo>
                  <a:close/>
                  <a:moveTo>
                    <a:pt x="2342" y="3220"/>
                  </a:moveTo>
                  <a:lnTo>
                    <a:pt x="2374" y="3155"/>
                  </a:lnTo>
                  <a:lnTo>
                    <a:pt x="2439" y="3155"/>
                  </a:lnTo>
                  <a:lnTo>
                    <a:pt x="2439" y="3188"/>
                  </a:lnTo>
                  <a:lnTo>
                    <a:pt x="2374" y="3220"/>
                  </a:lnTo>
                  <a:close/>
                  <a:moveTo>
                    <a:pt x="2374" y="2927"/>
                  </a:moveTo>
                  <a:lnTo>
                    <a:pt x="2407" y="2862"/>
                  </a:lnTo>
                  <a:lnTo>
                    <a:pt x="2407" y="2927"/>
                  </a:lnTo>
                  <a:close/>
                  <a:moveTo>
                    <a:pt x="2342" y="2830"/>
                  </a:moveTo>
                  <a:lnTo>
                    <a:pt x="2342" y="2732"/>
                  </a:lnTo>
                  <a:lnTo>
                    <a:pt x="2407" y="2765"/>
                  </a:lnTo>
                  <a:lnTo>
                    <a:pt x="2407" y="2797"/>
                  </a:lnTo>
                  <a:cubicBezTo>
                    <a:pt x="2407" y="2797"/>
                    <a:pt x="2342" y="2830"/>
                    <a:pt x="2342" y="2830"/>
                  </a:cubicBezTo>
                  <a:close/>
                  <a:moveTo>
                    <a:pt x="2309" y="2700"/>
                  </a:moveTo>
                  <a:lnTo>
                    <a:pt x="2277" y="2667"/>
                  </a:lnTo>
                  <a:lnTo>
                    <a:pt x="2309" y="2635"/>
                  </a:lnTo>
                  <a:lnTo>
                    <a:pt x="2342" y="2700"/>
                  </a:lnTo>
                  <a:close/>
                  <a:moveTo>
                    <a:pt x="2732" y="2992"/>
                  </a:moveTo>
                  <a:lnTo>
                    <a:pt x="2700" y="2960"/>
                  </a:lnTo>
                  <a:lnTo>
                    <a:pt x="2732" y="2895"/>
                  </a:lnTo>
                  <a:lnTo>
                    <a:pt x="2765" y="2895"/>
                  </a:lnTo>
                  <a:lnTo>
                    <a:pt x="2797" y="2927"/>
                  </a:lnTo>
                  <a:close/>
                  <a:moveTo>
                    <a:pt x="2862" y="2992"/>
                  </a:moveTo>
                  <a:lnTo>
                    <a:pt x="2830" y="2927"/>
                  </a:lnTo>
                  <a:lnTo>
                    <a:pt x="2895" y="2862"/>
                  </a:lnTo>
                  <a:lnTo>
                    <a:pt x="2960" y="2862"/>
                  </a:lnTo>
                  <a:lnTo>
                    <a:pt x="2960" y="2927"/>
                  </a:lnTo>
                  <a:lnTo>
                    <a:pt x="2927" y="2992"/>
                  </a:lnTo>
                  <a:close/>
                  <a:moveTo>
                    <a:pt x="2830" y="2765"/>
                  </a:moveTo>
                  <a:lnTo>
                    <a:pt x="2830" y="2732"/>
                  </a:lnTo>
                  <a:lnTo>
                    <a:pt x="2895" y="2732"/>
                  </a:lnTo>
                  <a:close/>
                  <a:moveTo>
                    <a:pt x="2700" y="2635"/>
                  </a:moveTo>
                  <a:lnTo>
                    <a:pt x="2732" y="2635"/>
                  </a:lnTo>
                  <a:lnTo>
                    <a:pt x="2797" y="2667"/>
                  </a:lnTo>
                  <a:lnTo>
                    <a:pt x="2797" y="2700"/>
                  </a:lnTo>
                  <a:lnTo>
                    <a:pt x="2732" y="2700"/>
                  </a:lnTo>
                  <a:close/>
                  <a:moveTo>
                    <a:pt x="2472" y="2440"/>
                  </a:moveTo>
                  <a:lnTo>
                    <a:pt x="2537" y="2440"/>
                  </a:lnTo>
                  <a:lnTo>
                    <a:pt x="2570" y="2505"/>
                  </a:lnTo>
                  <a:lnTo>
                    <a:pt x="2667" y="2570"/>
                  </a:lnTo>
                  <a:lnTo>
                    <a:pt x="2667" y="2635"/>
                  </a:lnTo>
                  <a:lnTo>
                    <a:pt x="2602" y="2635"/>
                  </a:lnTo>
                  <a:lnTo>
                    <a:pt x="2505" y="2537"/>
                  </a:lnTo>
                  <a:lnTo>
                    <a:pt x="2472" y="2505"/>
                  </a:lnTo>
                  <a:close/>
                  <a:moveTo>
                    <a:pt x="1561" y="1854"/>
                  </a:moveTo>
                  <a:lnTo>
                    <a:pt x="1626" y="1789"/>
                  </a:lnTo>
                  <a:lnTo>
                    <a:pt x="1757" y="1757"/>
                  </a:lnTo>
                  <a:lnTo>
                    <a:pt x="1822" y="1854"/>
                  </a:lnTo>
                  <a:lnTo>
                    <a:pt x="1919" y="1887"/>
                  </a:lnTo>
                  <a:lnTo>
                    <a:pt x="2017" y="1919"/>
                  </a:lnTo>
                  <a:lnTo>
                    <a:pt x="2017" y="1952"/>
                  </a:lnTo>
                  <a:lnTo>
                    <a:pt x="2082" y="1952"/>
                  </a:lnTo>
                  <a:lnTo>
                    <a:pt x="2082" y="1919"/>
                  </a:lnTo>
                  <a:lnTo>
                    <a:pt x="2212" y="2049"/>
                  </a:lnTo>
                  <a:lnTo>
                    <a:pt x="2244" y="2114"/>
                  </a:lnTo>
                  <a:lnTo>
                    <a:pt x="2244" y="2179"/>
                  </a:lnTo>
                  <a:lnTo>
                    <a:pt x="2244" y="2212"/>
                  </a:lnTo>
                  <a:lnTo>
                    <a:pt x="2244" y="2277"/>
                  </a:lnTo>
                  <a:lnTo>
                    <a:pt x="2309" y="2342"/>
                  </a:lnTo>
                  <a:lnTo>
                    <a:pt x="2342" y="2342"/>
                  </a:lnTo>
                  <a:lnTo>
                    <a:pt x="2439" y="2342"/>
                  </a:lnTo>
                  <a:lnTo>
                    <a:pt x="2407" y="2440"/>
                  </a:lnTo>
                  <a:lnTo>
                    <a:pt x="2342" y="2407"/>
                  </a:lnTo>
                  <a:lnTo>
                    <a:pt x="2309" y="2440"/>
                  </a:lnTo>
                  <a:lnTo>
                    <a:pt x="2244" y="2407"/>
                  </a:lnTo>
                  <a:lnTo>
                    <a:pt x="2212" y="2342"/>
                  </a:lnTo>
                  <a:lnTo>
                    <a:pt x="2212" y="2277"/>
                  </a:lnTo>
                  <a:lnTo>
                    <a:pt x="2179" y="2244"/>
                  </a:lnTo>
                  <a:lnTo>
                    <a:pt x="2114" y="2147"/>
                  </a:lnTo>
                  <a:lnTo>
                    <a:pt x="2082" y="2114"/>
                  </a:lnTo>
                  <a:lnTo>
                    <a:pt x="2017" y="2114"/>
                  </a:lnTo>
                  <a:lnTo>
                    <a:pt x="1919" y="2082"/>
                  </a:lnTo>
                  <a:lnTo>
                    <a:pt x="1887" y="2017"/>
                  </a:lnTo>
                  <a:lnTo>
                    <a:pt x="1822" y="2017"/>
                  </a:lnTo>
                  <a:lnTo>
                    <a:pt x="1789" y="1952"/>
                  </a:lnTo>
                  <a:lnTo>
                    <a:pt x="1757" y="1919"/>
                  </a:lnTo>
                  <a:lnTo>
                    <a:pt x="1724" y="1887"/>
                  </a:lnTo>
                  <a:lnTo>
                    <a:pt x="1692" y="1854"/>
                  </a:lnTo>
                  <a:lnTo>
                    <a:pt x="1594" y="1854"/>
                  </a:lnTo>
                  <a:close/>
                  <a:moveTo>
                    <a:pt x="1692" y="3318"/>
                  </a:moveTo>
                  <a:lnTo>
                    <a:pt x="1724" y="3285"/>
                  </a:lnTo>
                  <a:lnTo>
                    <a:pt x="1724" y="3350"/>
                  </a:lnTo>
                  <a:lnTo>
                    <a:pt x="1789" y="3415"/>
                  </a:lnTo>
                  <a:lnTo>
                    <a:pt x="1757" y="3480"/>
                  </a:lnTo>
                  <a:lnTo>
                    <a:pt x="1692" y="3448"/>
                  </a:lnTo>
                  <a:lnTo>
                    <a:pt x="1692" y="3415"/>
                  </a:lnTo>
                  <a:lnTo>
                    <a:pt x="1659" y="3350"/>
                  </a:lnTo>
                  <a:close/>
                  <a:moveTo>
                    <a:pt x="1692" y="3220"/>
                  </a:moveTo>
                  <a:lnTo>
                    <a:pt x="1724" y="3253"/>
                  </a:lnTo>
                  <a:lnTo>
                    <a:pt x="1692" y="3253"/>
                  </a:lnTo>
                  <a:close/>
                </a:path>
              </a:pathLst>
            </a:custGeom>
            <a:solidFill>
              <a:srgbClr val="0070C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49" name="Google Shape;394;p18">
              <a:extLst>
                <a:ext uri="{FF2B5EF4-FFF2-40B4-BE49-F238E27FC236}">
                  <a16:creationId xmlns:a16="http://schemas.microsoft.com/office/drawing/2014/main" id="{6E2BF57C-42E5-A160-411D-CA2223401AE3}"/>
                </a:ext>
              </a:extLst>
            </p:cNvPr>
            <p:cNvSpPr/>
            <p:nvPr/>
          </p:nvSpPr>
          <p:spPr>
            <a:xfrm rot="21007474">
              <a:off x="8454355" y="3184299"/>
              <a:ext cx="366553" cy="300301"/>
            </a:xfrm>
            <a:custGeom>
              <a:avLst/>
              <a:gdLst/>
              <a:ahLst/>
              <a:cxnLst/>
              <a:rect l="l" t="t" r="r" b="b"/>
              <a:pathLst>
                <a:path w="2700" h="2212" extrusionOk="0">
                  <a:moveTo>
                    <a:pt x="33" y="456"/>
                  </a:moveTo>
                  <a:lnTo>
                    <a:pt x="33" y="358"/>
                  </a:lnTo>
                  <a:lnTo>
                    <a:pt x="228" y="293"/>
                  </a:lnTo>
                  <a:lnTo>
                    <a:pt x="488" y="456"/>
                  </a:lnTo>
                  <a:lnTo>
                    <a:pt x="683" y="456"/>
                  </a:lnTo>
                  <a:lnTo>
                    <a:pt x="878" y="553"/>
                  </a:lnTo>
                  <a:lnTo>
                    <a:pt x="878" y="391"/>
                  </a:lnTo>
                  <a:lnTo>
                    <a:pt x="813" y="261"/>
                  </a:lnTo>
                  <a:lnTo>
                    <a:pt x="683" y="196"/>
                  </a:lnTo>
                  <a:lnTo>
                    <a:pt x="748" y="33"/>
                  </a:lnTo>
                  <a:lnTo>
                    <a:pt x="878" y="33"/>
                  </a:lnTo>
                  <a:lnTo>
                    <a:pt x="1106" y="228"/>
                  </a:lnTo>
                  <a:lnTo>
                    <a:pt x="1171" y="326"/>
                  </a:lnTo>
                  <a:lnTo>
                    <a:pt x="1398" y="358"/>
                  </a:lnTo>
                  <a:lnTo>
                    <a:pt x="1463" y="261"/>
                  </a:lnTo>
                  <a:lnTo>
                    <a:pt x="1594" y="196"/>
                  </a:lnTo>
                  <a:lnTo>
                    <a:pt x="1756" y="0"/>
                  </a:lnTo>
                  <a:lnTo>
                    <a:pt x="1886" y="66"/>
                  </a:lnTo>
                  <a:lnTo>
                    <a:pt x="2016" y="261"/>
                  </a:lnTo>
                  <a:lnTo>
                    <a:pt x="2049" y="358"/>
                  </a:lnTo>
                  <a:lnTo>
                    <a:pt x="2114" y="488"/>
                  </a:lnTo>
                  <a:lnTo>
                    <a:pt x="2276" y="618"/>
                  </a:lnTo>
                  <a:lnTo>
                    <a:pt x="2276" y="683"/>
                  </a:lnTo>
                  <a:lnTo>
                    <a:pt x="2374" y="781"/>
                  </a:lnTo>
                  <a:lnTo>
                    <a:pt x="2504" y="781"/>
                  </a:lnTo>
                  <a:lnTo>
                    <a:pt x="2634" y="813"/>
                  </a:lnTo>
                  <a:lnTo>
                    <a:pt x="2699" y="911"/>
                  </a:lnTo>
                  <a:lnTo>
                    <a:pt x="2634" y="911"/>
                  </a:lnTo>
                  <a:lnTo>
                    <a:pt x="2569" y="976"/>
                  </a:lnTo>
                  <a:lnTo>
                    <a:pt x="2439" y="976"/>
                  </a:lnTo>
                  <a:lnTo>
                    <a:pt x="2276" y="1106"/>
                  </a:lnTo>
                  <a:lnTo>
                    <a:pt x="2309" y="1236"/>
                  </a:lnTo>
                  <a:lnTo>
                    <a:pt x="2309" y="1334"/>
                  </a:lnTo>
                  <a:lnTo>
                    <a:pt x="2276" y="1399"/>
                  </a:lnTo>
                  <a:lnTo>
                    <a:pt x="2276" y="1464"/>
                  </a:lnTo>
                  <a:lnTo>
                    <a:pt x="2309" y="1529"/>
                  </a:lnTo>
                  <a:lnTo>
                    <a:pt x="2309" y="1594"/>
                  </a:lnTo>
                  <a:lnTo>
                    <a:pt x="2244" y="1626"/>
                  </a:lnTo>
                  <a:lnTo>
                    <a:pt x="2244" y="1822"/>
                  </a:lnTo>
                  <a:lnTo>
                    <a:pt x="2211" y="1887"/>
                  </a:lnTo>
                  <a:lnTo>
                    <a:pt x="2179" y="1822"/>
                  </a:lnTo>
                  <a:lnTo>
                    <a:pt x="2211" y="1724"/>
                  </a:lnTo>
                  <a:lnTo>
                    <a:pt x="2146" y="1626"/>
                  </a:lnTo>
                  <a:lnTo>
                    <a:pt x="2114" y="1692"/>
                  </a:lnTo>
                  <a:lnTo>
                    <a:pt x="2081" y="1757"/>
                  </a:lnTo>
                  <a:lnTo>
                    <a:pt x="2114" y="1887"/>
                  </a:lnTo>
                  <a:lnTo>
                    <a:pt x="2114" y="1952"/>
                  </a:lnTo>
                  <a:lnTo>
                    <a:pt x="2146" y="1984"/>
                  </a:lnTo>
                  <a:lnTo>
                    <a:pt x="2114" y="2179"/>
                  </a:lnTo>
                  <a:lnTo>
                    <a:pt x="2081" y="2212"/>
                  </a:lnTo>
                  <a:lnTo>
                    <a:pt x="2016" y="2212"/>
                  </a:lnTo>
                  <a:lnTo>
                    <a:pt x="1984" y="2147"/>
                  </a:lnTo>
                  <a:lnTo>
                    <a:pt x="1886" y="2114"/>
                  </a:lnTo>
                  <a:lnTo>
                    <a:pt x="1724" y="1919"/>
                  </a:lnTo>
                  <a:lnTo>
                    <a:pt x="1886" y="1822"/>
                  </a:lnTo>
                  <a:lnTo>
                    <a:pt x="1789" y="1724"/>
                  </a:lnTo>
                  <a:lnTo>
                    <a:pt x="1756" y="1692"/>
                  </a:lnTo>
                  <a:lnTo>
                    <a:pt x="1821" y="1626"/>
                  </a:lnTo>
                  <a:lnTo>
                    <a:pt x="1756" y="1561"/>
                  </a:lnTo>
                  <a:lnTo>
                    <a:pt x="1691" y="1496"/>
                  </a:lnTo>
                  <a:lnTo>
                    <a:pt x="1659" y="1496"/>
                  </a:lnTo>
                  <a:lnTo>
                    <a:pt x="1659" y="1464"/>
                  </a:lnTo>
                  <a:lnTo>
                    <a:pt x="1594" y="1464"/>
                  </a:lnTo>
                  <a:lnTo>
                    <a:pt x="1496" y="1529"/>
                  </a:lnTo>
                  <a:lnTo>
                    <a:pt x="1431" y="1529"/>
                  </a:lnTo>
                  <a:lnTo>
                    <a:pt x="1366" y="1626"/>
                  </a:lnTo>
                  <a:lnTo>
                    <a:pt x="1301" y="1659"/>
                  </a:lnTo>
                  <a:lnTo>
                    <a:pt x="1236" y="1757"/>
                  </a:lnTo>
                  <a:lnTo>
                    <a:pt x="1171" y="1757"/>
                  </a:lnTo>
                  <a:lnTo>
                    <a:pt x="1138" y="1822"/>
                  </a:lnTo>
                  <a:lnTo>
                    <a:pt x="1106" y="1887"/>
                  </a:lnTo>
                  <a:lnTo>
                    <a:pt x="1041" y="1919"/>
                  </a:lnTo>
                  <a:lnTo>
                    <a:pt x="976" y="1887"/>
                  </a:lnTo>
                  <a:lnTo>
                    <a:pt x="976" y="1887"/>
                  </a:lnTo>
                  <a:lnTo>
                    <a:pt x="976" y="1789"/>
                  </a:lnTo>
                  <a:lnTo>
                    <a:pt x="1008" y="1724"/>
                  </a:lnTo>
                  <a:lnTo>
                    <a:pt x="943" y="1626"/>
                  </a:lnTo>
                  <a:lnTo>
                    <a:pt x="1041" y="1594"/>
                  </a:lnTo>
                  <a:lnTo>
                    <a:pt x="943" y="1464"/>
                  </a:lnTo>
                  <a:lnTo>
                    <a:pt x="813" y="1464"/>
                  </a:lnTo>
                  <a:lnTo>
                    <a:pt x="585" y="1334"/>
                  </a:lnTo>
                  <a:lnTo>
                    <a:pt x="520" y="1204"/>
                  </a:lnTo>
                  <a:lnTo>
                    <a:pt x="585" y="1139"/>
                  </a:lnTo>
                  <a:lnTo>
                    <a:pt x="585" y="1041"/>
                  </a:lnTo>
                  <a:lnTo>
                    <a:pt x="358" y="879"/>
                  </a:lnTo>
                  <a:lnTo>
                    <a:pt x="358" y="781"/>
                  </a:lnTo>
                  <a:lnTo>
                    <a:pt x="390" y="651"/>
                  </a:lnTo>
                  <a:lnTo>
                    <a:pt x="293" y="553"/>
                  </a:lnTo>
                  <a:lnTo>
                    <a:pt x="130" y="521"/>
                  </a:lnTo>
                  <a:close/>
                  <a:moveTo>
                    <a:pt x="878" y="1919"/>
                  </a:moveTo>
                  <a:lnTo>
                    <a:pt x="650" y="1594"/>
                  </a:lnTo>
                  <a:lnTo>
                    <a:pt x="520" y="1561"/>
                  </a:lnTo>
                  <a:lnTo>
                    <a:pt x="455" y="1399"/>
                  </a:lnTo>
                  <a:lnTo>
                    <a:pt x="358" y="1399"/>
                  </a:lnTo>
                  <a:lnTo>
                    <a:pt x="293" y="1431"/>
                  </a:lnTo>
                  <a:lnTo>
                    <a:pt x="163" y="1334"/>
                  </a:lnTo>
                  <a:lnTo>
                    <a:pt x="98" y="1366"/>
                  </a:lnTo>
                  <a:lnTo>
                    <a:pt x="0" y="1366"/>
                  </a:lnTo>
                  <a:lnTo>
                    <a:pt x="33" y="1399"/>
                  </a:lnTo>
                  <a:lnTo>
                    <a:pt x="65" y="1399"/>
                  </a:lnTo>
                  <a:lnTo>
                    <a:pt x="130" y="1496"/>
                  </a:lnTo>
                  <a:lnTo>
                    <a:pt x="195" y="1464"/>
                  </a:lnTo>
                  <a:lnTo>
                    <a:pt x="228" y="1561"/>
                  </a:lnTo>
                  <a:lnTo>
                    <a:pt x="228" y="1626"/>
                  </a:lnTo>
                  <a:lnTo>
                    <a:pt x="423" y="1757"/>
                  </a:lnTo>
                  <a:lnTo>
                    <a:pt x="455" y="1854"/>
                  </a:lnTo>
                  <a:lnTo>
                    <a:pt x="585" y="1919"/>
                  </a:lnTo>
                  <a:lnTo>
                    <a:pt x="716" y="1919"/>
                  </a:lnTo>
                  <a:lnTo>
                    <a:pt x="846" y="1984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0" name="Google Shape;395;p18">
              <a:extLst>
                <a:ext uri="{FF2B5EF4-FFF2-40B4-BE49-F238E27FC236}">
                  <a16:creationId xmlns:a16="http://schemas.microsoft.com/office/drawing/2014/main" id="{4B2D69B7-2ABB-7FD8-8E61-1B294DB1A0F9}"/>
                </a:ext>
              </a:extLst>
            </p:cNvPr>
            <p:cNvSpPr/>
            <p:nvPr/>
          </p:nvSpPr>
          <p:spPr>
            <a:xfrm rot="21007474">
              <a:off x="8522176" y="3283941"/>
              <a:ext cx="1368862" cy="1103861"/>
            </a:xfrm>
            <a:custGeom>
              <a:avLst/>
              <a:gdLst/>
              <a:ahLst/>
              <a:cxnLst/>
              <a:rect l="l" t="t" r="r" b="b"/>
              <a:pathLst>
                <a:path w="10083" h="8131" extrusionOk="0">
                  <a:moveTo>
                    <a:pt x="229" y="1"/>
                  </a:moveTo>
                  <a:lnTo>
                    <a:pt x="261" y="1"/>
                  </a:lnTo>
                  <a:lnTo>
                    <a:pt x="326" y="98"/>
                  </a:lnTo>
                  <a:lnTo>
                    <a:pt x="391" y="66"/>
                  </a:lnTo>
                  <a:lnTo>
                    <a:pt x="424" y="163"/>
                  </a:lnTo>
                  <a:lnTo>
                    <a:pt x="424" y="228"/>
                  </a:lnTo>
                  <a:lnTo>
                    <a:pt x="619" y="359"/>
                  </a:lnTo>
                  <a:lnTo>
                    <a:pt x="651" y="456"/>
                  </a:lnTo>
                  <a:lnTo>
                    <a:pt x="781" y="521"/>
                  </a:lnTo>
                  <a:lnTo>
                    <a:pt x="912" y="521"/>
                  </a:lnTo>
                  <a:lnTo>
                    <a:pt x="1042" y="586"/>
                  </a:lnTo>
                  <a:lnTo>
                    <a:pt x="1074" y="521"/>
                  </a:lnTo>
                  <a:lnTo>
                    <a:pt x="1074" y="521"/>
                  </a:lnTo>
                  <a:lnTo>
                    <a:pt x="1172" y="489"/>
                  </a:lnTo>
                  <a:lnTo>
                    <a:pt x="1237" y="521"/>
                  </a:lnTo>
                  <a:lnTo>
                    <a:pt x="1334" y="489"/>
                  </a:lnTo>
                  <a:lnTo>
                    <a:pt x="1334" y="424"/>
                  </a:lnTo>
                  <a:lnTo>
                    <a:pt x="1367" y="391"/>
                  </a:lnTo>
                  <a:lnTo>
                    <a:pt x="1432" y="391"/>
                  </a:lnTo>
                  <a:lnTo>
                    <a:pt x="1497" y="261"/>
                  </a:lnTo>
                  <a:lnTo>
                    <a:pt x="1562" y="228"/>
                  </a:lnTo>
                  <a:lnTo>
                    <a:pt x="1627" y="163"/>
                  </a:lnTo>
                  <a:lnTo>
                    <a:pt x="1692" y="131"/>
                  </a:lnTo>
                  <a:lnTo>
                    <a:pt x="1790" y="66"/>
                  </a:lnTo>
                  <a:lnTo>
                    <a:pt x="1855" y="66"/>
                  </a:lnTo>
                  <a:lnTo>
                    <a:pt x="1855" y="98"/>
                  </a:lnTo>
                  <a:lnTo>
                    <a:pt x="1887" y="98"/>
                  </a:lnTo>
                  <a:lnTo>
                    <a:pt x="1952" y="196"/>
                  </a:lnTo>
                  <a:lnTo>
                    <a:pt x="2017" y="261"/>
                  </a:lnTo>
                  <a:lnTo>
                    <a:pt x="1952" y="294"/>
                  </a:lnTo>
                  <a:lnTo>
                    <a:pt x="1985" y="359"/>
                  </a:lnTo>
                  <a:lnTo>
                    <a:pt x="2082" y="424"/>
                  </a:lnTo>
                  <a:lnTo>
                    <a:pt x="1920" y="521"/>
                  </a:lnTo>
                  <a:lnTo>
                    <a:pt x="2082" y="716"/>
                  </a:lnTo>
                  <a:lnTo>
                    <a:pt x="2180" y="749"/>
                  </a:lnTo>
                  <a:lnTo>
                    <a:pt x="2212" y="814"/>
                  </a:lnTo>
                  <a:lnTo>
                    <a:pt x="2277" y="814"/>
                  </a:lnTo>
                  <a:lnTo>
                    <a:pt x="2342" y="781"/>
                  </a:lnTo>
                  <a:lnTo>
                    <a:pt x="2342" y="814"/>
                  </a:lnTo>
                  <a:lnTo>
                    <a:pt x="2407" y="944"/>
                  </a:lnTo>
                  <a:lnTo>
                    <a:pt x="2407" y="1041"/>
                  </a:lnTo>
                  <a:lnTo>
                    <a:pt x="2407" y="1172"/>
                  </a:lnTo>
                  <a:lnTo>
                    <a:pt x="2440" y="1204"/>
                  </a:lnTo>
                  <a:lnTo>
                    <a:pt x="2505" y="1204"/>
                  </a:lnTo>
                  <a:lnTo>
                    <a:pt x="2603" y="1334"/>
                  </a:lnTo>
                  <a:lnTo>
                    <a:pt x="2700" y="1334"/>
                  </a:lnTo>
                  <a:lnTo>
                    <a:pt x="2798" y="1334"/>
                  </a:lnTo>
                  <a:lnTo>
                    <a:pt x="2928" y="1302"/>
                  </a:lnTo>
                  <a:lnTo>
                    <a:pt x="3025" y="1367"/>
                  </a:lnTo>
                  <a:lnTo>
                    <a:pt x="3090" y="1367"/>
                  </a:lnTo>
                  <a:lnTo>
                    <a:pt x="3123" y="1497"/>
                  </a:lnTo>
                  <a:lnTo>
                    <a:pt x="3220" y="1594"/>
                  </a:lnTo>
                  <a:lnTo>
                    <a:pt x="3448" y="1692"/>
                  </a:lnTo>
                  <a:lnTo>
                    <a:pt x="3578" y="1692"/>
                  </a:lnTo>
                  <a:lnTo>
                    <a:pt x="3871" y="1789"/>
                  </a:lnTo>
                  <a:lnTo>
                    <a:pt x="4001" y="1789"/>
                  </a:lnTo>
                  <a:lnTo>
                    <a:pt x="4326" y="1692"/>
                  </a:lnTo>
                  <a:lnTo>
                    <a:pt x="4586" y="1659"/>
                  </a:lnTo>
                  <a:lnTo>
                    <a:pt x="4879" y="1692"/>
                  </a:lnTo>
                  <a:lnTo>
                    <a:pt x="4976" y="1692"/>
                  </a:lnTo>
                  <a:lnTo>
                    <a:pt x="5009" y="1562"/>
                  </a:lnTo>
                  <a:lnTo>
                    <a:pt x="4944" y="1464"/>
                  </a:lnTo>
                  <a:lnTo>
                    <a:pt x="4879" y="1334"/>
                  </a:lnTo>
                  <a:lnTo>
                    <a:pt x="4976" y="1269"/>
                  </a:lnTo>
                  <a:lnTo>
                    <a:pt x="5237" y="1269"/>
                  </a:lnTo>
                  <a:lnTo>
                    <a:pt x="5269" y="1139"/>
                  </a:lnTo>
                  <a:lnTo>
                    <a:pt x="5334" y="1041"/>
                  </a:lnTo>
                  <a:lnTo>
                    <a:pt x="5432" y="1041"/>
                  </a:lnTo>
                  <a:lnTo>
                    <a:pt x="5627" y="879"/>
                  </a:lnTo>
                  <a:lnTo>
                    <a:pt x="5822" y="814"/>
                  </a:lnTo>
                  <a:lnTo>
                    <a:pt x="6017" y="879"/>
                  </a:lnTo>
                  <a:lnTo>
                    <a:pt x="6050" y="749"/>
                  </a:lnTo>
                  <a:lnTo>
                    <a:pt x="6147" y="716"/>
                  </a:lnTo>
                  <a:lnTo>
                    <a:pt x="6245" y="749"/>
                  </a:lnTo>
                  <a:lnTo>
                    <a:pt x="6342" y="749"/>
                  </a:lnTo>
                  <a:lnTo>
                    <a:pt x="6537" y="911"/>
                  </a:lnTo>
                  <a:lnTo>
                    <a:pt x="6700" y="944"/>
                  </a:lnTo>
                  <a:lnTo>
                    <a:pt x="6960" y="1139"/>
                  </a:lnTo>
                  <a:lnTo>
                    <a:pt x="7058" y="1106"/>
                  </a:lnTo>
                  <a:lnTo>
                    <a:pt x="7123" y="1074"/>
                  </a:lnTo>
                  <a:lnTo>
                    <a:pt x="7318" y="1139"/>
                  </a:lnTo>
                  <a:lnTo>
                    <a:pt x="7448" y="1172"/>
                  </a:lnTo>
                  <a:lnTo>
                    <a:pt x="7448" y="1302"/>
                  </a:lnTo>
                  <a:lnTo>
                    <a:pt x="7513" y="1334"/>
                  </a:lnTo>
                  <a:lnTo>
                    <a:pt x="7611" y="1334"/>
                  </a:lnTo>
                  <a:lnTo>
                    <a:pt x="7806" y="1367"/>
                  </a:lnTo>
                  <a:lnTo>
                    <a:pt x="8001" y="1627"/>
                  </a:lnTo>
                  <a:lnTo>
                    <a:pt x="8196" y="1659"/>
                  </a:lnTo>
                  <a:lnTo>
                    <a:pt x="8326" y="1724"/>
                  </a:lnTo>
                  <a:lnTo>
                    <a:pt x="8424" y="1854"/>
                  </a:lnTo>
                  <a:lnTo>
                    <a:pt x="8391" y="1919"/>
                  </a:lnTo>
                  <a:lnTo>
                    <a:pt x="8424" y="2050"/>
                  </a:lnTo>
                  <a:lnTo>
                    <a:pt x="8424" y="2115"/>
                  </a:lnTo>
                  <a:lnTo>
                    <a:pt x="8456" y="2212"/>
                  </a:lnTo>
                  <a:lnTo>
                    <a:pt x="8456" y="2342"/>
                  </a:lnTo>
                  <a:lnTo>
                    <a:pt x="8456" y="2407"/>
                  </a:lnTo>
                  <a:lnTo>
                    <a:pt x="8424" y="2505"/>
                  </a:lnTo>
                  <a:lnTo>
                    <a:pt x="8489" y="2570"/>
                  </a:lnTo>
                  <a:lnTo>
                    <a:pt x="8456" y="2602"/>
                  </a:lnTo>
                  <a:lnTo>
                    <a:pt x="8489" y="2667"/>
                  </a:lnTo>
                  <a:lnTo>
                    <a:pt x="8359" y="2765"/>
                  </a:lnTo>
                  <a:lnTo>
                    <a:pt x="8228" y="2765"/>
                  </a:lnTo>
                  <a:lnTo>
                    <a:pt x="8293" y="2830"/>
                  </a:lnTo>
                  <a:lnTo>
                    <a:pt x="8359" y="2895"/>
                  </a:lnTo>
                  <a:lnTo>
                    <a:pt x="8261" y="3058"/>
                  </a:lnTo>
                  <a:lnTo>
                    <a:pt x="8293" y="3058"/>
                  </a:lnTo>
                  <a:lnTo>
                    <a:pt x="8326" y="3253"/>
                  </a:lnTo>
                  <a:lnTo>
                    <a:pt x="8326" y="3350"/>
                  </a:lnTo>
                  <a:lnTo>
                    <a:pt x="8489" y="3383"/>
                  </a:lnTo>
                  <a:lnTo>
                    <a:pt x="8554" y="3383"/>
                  </a:lnTo>
                  <a:lnTo>
                    <a:pt x="8391" y="3578"/>
                  </a:lnTo>
                  <a:lnTo>
                    <a:pt x="8359" y="3676"/>
                  </a:lnTo>
                  <a:lnTo>
                    <a:pt x="8489" y="3936"/>
                  </a:lnTo>
                  <a:lnTo>
                    <a:pt x="8554" y="4163"/>
                  </a:lnTo>
                  <a:lnTo>
                    <a:pt x="8521" y="4261"/>
                  </a:lnTo>
                  <a:lnTo>
                    <a:pt x="8586" y="4326"/>
                  </a:lnTo>
                  <a:lnTo>
                    <a:pt x="8586" y="4521"/>
                  </a:lnTo>
                  <a:lnTo>
                    <a:pt x="9009" y="4521"/>
                  </a:lnTo>
                  <a:lnTo>
                    <a:pt x="9106" y="4684"/>
                  </a:lnTo>
                  <a:lnTo>
                    <a:pt x="9106" y="4814"/>
                  </a:lnTo>
                  <a:lnTo>
                    <a:pt x="9139" y="5009"/>
                  </a:lnTo>
                  <a:lnTo>
                    <a:pt x="9106" y="5074"/>
                  </a:lnTo>
                  <a:lnTo>
                    <a:pt x="8749" y="5594"/>
                  </a:lnTo>
                  <a:lnTo>
                    <a:pt x="8976" y="5919"/>
                  </a:lnTo>
                  <a:lnTo>
                    <a:pt x="9041" y="6049"/>
                  </a:lnTo>
                  <a:lnTo>
                    <a:pt x="9172" y="6180"/>
                  </a:lnTo>
                  <a:lnTo>
                    <a:pt x="9302" y="6245"/>
                  </a:lnTo>
                  <a:lnTo>
                    <a:pt x="9334" y="6277"/>
                  </a:lnTo>
                  <a:lnTo>
                    <a:pt x="9497" y="6310"/>
                  </a:lnTo>
                  <a:lnTo>
                    <a:pt x="9594" y="6342"/>
                  </a:lnTo>
                  <a:lnTo>
                    <a:pt x="9594" y="6407"/>
                  </a:lnTo>
                  <a:lnTo>
                    <a:pt x="9757" y="6407"/>
                  </a:lnTo>
                  <a:lnTo>
                    <a:pt x="9757" y="6570"/>
                  </a:lnTo>
                  <a:lnTo>
                    <a:pt x="9789" y="6700"/>
                  </a:lnTo>
                  <a:lnTo>
                    <a:pt x="9789" y="6830"/>
                  </a:lnTo>
                  <a:lnTo>
                    <a:pt x="9822" y="6927"/>
                  </a:lnTo>
                  <a:lnTo>
                    <a:pt x="9952" y="6895"/>
                  </a:lnTo>
                  <a:lnTo>
                    <a:pt x="10050" y="6993"/>
                  </a:lnTo>
                  <a:lnTo>
                    <a:pt x="10082" y="7188"/>
                  </a:lnTo>
                  <a:lnTo>
                    <a:pt x="10017" y="7253"/>
                  </a:lnTo>
                  <a:lnTo>
                    <a:pt x="9887" y="7188"/>
                  </a:lnTo>
                  <a:lnTo>
                    <a:pt x="9627" y="7285"/>
                  </a:lnTo>
                  <a:lnTo>
                    <a:pt x="9594" y="7318"/>
                  </a:lnTo>
                  <a:lnTo>
                    <a:pt x="9432" y="7383"/>
                  </a:lnTo>
                  <a:lnTo>
                    <a:pt x="9399" y="7480"/>
                  </a:lnTo>
                  <a:lnTo>
                    <a:pt x="9432" y="7578"/>
                  </a:lnTo>
                  <a:lnTo>
                    <a:pt x="9334" y="7675"/>
                  </a:lnTo>
                  <a:lnTo>
                    <a:pt x="9399" y="7806"/>
                  </a:lnTo>
                  <a:lnTo>
                    <a:pt x="9367" y="7968"/>
                  </a:lnTo>
                  <a:lnTo>
                    <a:pt x="9367" y="8033"/>
                  </a:lnTo>
                  <a:lnTo>
                    <a:pt x="9334" y="8033"/>
                  </a:lnTo>
                  <a:lnTo>
                    <a:pt x="9334" y="8098"/>
                  </a:lnTo>
                  <a:lnTo>
                    <a:pt x="9237" y="8131"/>
                  </a:lnTo>
                  <a:lnTo>
                    <a:pt x="9074" y="8066"/>
                  </a:lnTo>
                  <a:lnTo>
                    <a:pt x="8944" y="8033"/>
                  </a:lnTo>
                  <a:lnTo>
                    <a:pt x="8911" y="7936"/>
                  </a:lnTo>
                  <a:lnTo>
                    <a:pt x="8846" y="7936"/>
                  </a:lnTo>
                  <a:lnTo>
                    <a:pt x="8814" y="8033"/>
                  </a:lnTo>
                  <a:lnTo>
                    <a:pt x="8781" y="8033"/>
                  </a:lnTo>
                  <a:lnTo>
                    <a:pt x="8716" y="7968"/>
                  </a:lnTo>
                  <a:lnTo>
                    <a:pt x="8684" y="8001"/>
                  </a:lnTo>
                  <a:lnTo>
                    <a:pt x="8586" y="7968"/>
                  </a:lnTo>
                  <a:lnTo>
                    <a:pt x="8391" y="7968"/>
                  </a:lnTo>
                  <a:lnTo>
                    <a:pt x="8228" y="7903"/>
                  </a:lnTo>
                  <a:lnTo>
                    <a:pt x="7968" y="7903"/>
                  </a:lnTo>
                  <a:lnTo>
                    <a:pt x="7838" y="7773"/>
                  </a:lnTo>
                  <a:lnTo>
                    <a:pt x="7773" y="7773"/>
                  </a:lnTo>
                  <a:lnTo>
                    <a:pt x="7676" y="7871"/>
                  </a:lnTo>
                  <a:lnTo>
                    <a:pt x="7578" y="7806"/>
                  </a:lnTo>
                  <a:lnTo>
                    <a:pt x="7481" y="7806"/>
                  </a:lnTo>
                  <a:lnTo>
                    <a:pt x="7188" y="7806"/>
                  </a:lnTo>
                  <a:lnTo>
                    <a:pt x="7188" y="7773"/>
                  </a:lnTo>
                  <a:lnTo>
                    <a:pt x="7123" y="7708"/>
                  </a:lnTo>
                  <a:lnTo>
                    <a:pt x="7123" y="7578"/>
                  </a:lnTo>
                  <a:lnTo>
                    <a:pt x="7025" y="7415"/>
                  </a:lnTo>
                  <a:lnTo>
                    <a:pt x="6960" y="7220"/>
                  </a:lnTo>
                  <a:lnTo>
                    <a:pt x="6895" y="7090"/>
                  </a:lnTo>
                  <a:lnTo>
                    <a:pt x="6863" y="7058"/>
                  </a:lnTo>
                  <a:lnTo>
                    <a:pt x="6830" y="7058"/>
                  </a:lnTo>
                  <a:lnTo>
                    <a:pt x="6830" y="7025"/>
                  </a:lnTo>
                  <a:lnTo>
                    <a:pt x="6668" y="6993"/>
                  </a:lnTo>
                  <a:lnTo>
                    <a:pt x="6570" y="7025"/>
                  </a:lnTo>
                  <a:lnTo>
                    <a:pt x="6440" y="7123"/>
                  </a:lnTo>
                  <a:lnTo>
                    <a:pt x="6342" y="7123"/>
                  </a:lnTo>
                  <a:lnTo>
                    <a:pt x="6310" y="7090"/>
                  </a:lnTo>
                  <a:lnTo>
                    <a:pt x="6310" y="7155"/>
                  </a:lnTo>
                  <a:lnTo>
                    <a:pt x="6115" y="7253"/>
                  </a:lnTo>
                  <a:lnTo>
                    <a:pt x="5952" y="7415"/>
                  </a:lnTo>
                  <a:lnTo>
                    <a:pt x="5757" y="7285"/>
                  </a:lnTo>
                  <a:lnTo>
                    <a:pt x="5594" y="7220"/>
                  </a:lnTo>
                  <a:lnTo>
                    <a:pt x="5464" y="7253"/>
                  </a:lnTo>
                  <a:lnTo>
                    <a:pt x="5399" y="7285"/>
                  </a:lnTo>
                  <a:lnTo>
                    <a:pt x="5237" y="7123"/>
                  </a:lnTo>
                  <a:lnTo>
                    <a:pt x="5172" y="7123"/>
                  </a:lnTo>
                  <a:lnTo>
                    <a:pt x="5074" y="7058"/>
                  </a:lnTo>
                  <a:lnTo>
                    <a:pt x="4976" y="7025"/>
                  </a:lnTo>
                  <a:lnTo>
                    <a:pt x="4814" y="6895"/>
                  </a:lnTo>
                  <a:lnTo>
                    <a:pt x="4879" y="6830"/>
                  </a:lnTo>
                  <a:lnTo>
                    <a:pt x="4879" y="6797"/>
                  </a:lnTo>
                  <a:lnTo>
                    <a:pt x="4781" y="6797"/>
                  </a:lnTo>
                  <a:lnTo>
                    <a:pt x="4749" y="6732"/>
                  </a:lnTo>
                  <a:lnTo>
                    <a:pt x="4586" y="6732"/>
                  </a:lnTo>
                  <a:lnTo>
                    <a:pt x="4554" y="6700"/>
                  </a:lnTo>
                  <a:lnTo>
                    <a:pt x="4424" y="6635"/>
                  </a:lnTo>
                  <a:lnTo>
                    <a:pt x="4229" y="6667"/>
                  </a:lnTo>
                  <a:lnTo>
                    <a:pt x="4131" y="6602"/>
                  </a:lnTo>
                  <a:lnTo>
                    <a:pt x="4001" y="6277"/>
                  </a:lnTo>
                  <a:lnTo>
                    <a:pt x="3968" y="6180"/>
                  </a:lnTo>
                  <a:lnTo>
                    <a:pt x="3936" y="6212"/>
                  </a:lnTo>
                  <a:lnTo>
                    <a:pt x="3838" y="6147"/>
                  </a:lnTo>
                  <a:lnTo>
                    <a:pt x="3871" y="6115"/>
                  </a:lnTo>
                  <a:lnTo>
                    <a:pt x="3903" y="6115"/>
                  </a:lnTo>
                  <a:lnTo>
                    <a:pt x="3936" y="6115"/>
                  </a:lnTo>
                  <a:lnTo>
                    <a:pt x="3871" y="6049"/>
                  </a:lnTo>
                  <a:lnTo>
                    <a:pt x="3806" y="6049"/>
                  </a:lnTo>
                  <a:lnTo>
                    <a:pt x="3741" y="6017"/>
                  </a:lnTo>
                  <a:lnTo>
                    <a:pt x="3741" y="5854"/>
                  </a:lnTo>
                  <a:lnTo>
                    <a:pt x="3546" y="5659"/>
                  </a:lnTo>
                  <a:lnTo>
                    <a:pt x="3546" y="5562"/>
                  </a:lnTo>
                  <a:lnTo>
                    <a:pt x="3448" y="5432"/>
                  </a:lnTo>
                  <a:lnTo>
                    <a:pt x="3383" y="5399"/>
                  </a:lnTo>
                  <a:lnTo>
                    <a:pt x="3220" y="5529"/>
                  </a:lnTo>
                  <a:lnTo>
                    <a:pt x="3188" y="5529"/>
                  </a:lnTo>
                  <a:lnTo>
                    <a:pt x="3123" y="5432"/>
                  </a:lnTo>
                  <a:lnTo>
                    <a:pt x="3090" y="5432"/>
                  </a:lnTo>
                  <a:lnTo>
                    <a:pt x="2993" y="5399"/>
                  </a:lnTo>
                  <a:lnTo>
                    <a:pt x="2993" y="5334"/>
                  </a:lnTo>
                  <a:lnTo>
                    <a:pt x="3025" y="5269"/>
                  </a:lnTo>
                  <a:lnTo>
                    <a:pt x="2993" y="5302"/>
                  </a:lnTo>
                  <a:lnTo>
                    <a:pt x="2928" y="5302"/>
                  </a:lnTo>
                  <a:lnTo>
                    <a:pt x="2863" y="5302"/>
                  </a:lnTo>
                  <a:lnTo>
                    <a:pt x="2928" y="5367"/>
                  </a:lnTo>
                  <a:lnTo>
                    <a:pt x="2928" y="5464"/>
                  </a:lnTo>
                  <a:lnTo>
                    <a:pt x="2863" y="5497"/>
                  </a:lnTo>
                  <a:lnTo>
                    <a:pt x="2830" y="5497"/>
                  </a:lnTo>
                  <a:lnTo>
                    <a:pt x="2733" y="5399"/>
                  </a:lnTo>
                  <a:lnTo>
                    <a:pt x="2733" y="5399"/>
                  </a:lnTo>
                  <a:lnTo>
                    <a:pt x="2700" y="5399"/>
                  </a:lnTo>
                  <a:lnTo>
                    <a:pt x="2668" y="5367"/>
                  </a:lnTo>
                  <a:lnTo>
                    <a:pt x="2570" y="5334"/>
                  </a:lnTo>
                  <a:lnTo>
                    <a:pt x="2472" y="5269"/>
                  </a:lnTo>
                  <a:lnTo>
                    <a:pt x="2440" y="4976"/>
                  </a:lnTo>
                  <a:lnTo>
                    <a:pt x="2277" y="4976"/>
                  </a:lnTo>
                  <a:lnTo>
                    <a:pt x="2245" y="4846"/>
                  </a:lnTo>
                  <a:lnTo>
                    <a:pt x="2245" y="4684"/>
                  </a:lnTo>
                  <a:lnTo>
                    <a:pt x="2342" y="4586"/>
                  </a:lnTo>
                  <a:lnTo>
                    <a:pt x="2245" y="4391"/>
                  </a:lnTo>
                  <a:lnTo>
                    <a:pt x="2147" y="4326"/>
                  </a:lnTo>
                  <a:lnTo>
                    <a:pt x="2082" y="4163"/>
                  </a:lnTo>
                  <a:lnTo>
                    <a:pt x="2017" y="4098"/>
                  </a:lnTo>
                  <a:lnTo>
                    <a:pt x="1952" y="4131"/>
                  </a:lnTo>
                  <a:lnTo>
                    <a:pt x="1594" y="3903"/>
                  </a:lnTo>
                  <a:lnTo>
                    <a:pt x="1497" y="3903"/>
                  </a:lnTo>
                  <a:lnTo>
                    <a:pt x="1464" y="3936"/>
                  </a:lnTo>
                  <a:lnTo>
                    <a:pt x="1334" y="3838"/>
                  </a:lnTo>
                  <a:lnTo>
                    <a:pt x="1367" y="3806"/>
                  </a:lnTo>
                  <a:lnTo>
                    <a:pt x="1334" y="3773"/>
                  </a:lnTo>
                  <a:lnTo>
                    <a:pt x="1399" y="3643"/>
                  </a:lnTo>
                  <a:lnTo>
                    <a:pt x="1269" y="3578"/>
                  </a:lnTo>
                  <a:lnTo>
                    <a:pt x="1269" y="3480"/>
                  </a:lnTo>
                  <a:lnTo>
                    <a:pt x="1139" y="3480"/>
                  </a:lnTo>
                  <a:lnTo>
                    <a:pt x="1107" y="3415"/>
                  </a:lnTo>
                  <a:lnTo>
                    <a:pt x="1042" y="3383"/>
                  </a:lnTo>
                  <a:lnTo>
                    <a:pt x="1042" y="3318"/>
                  </a:lnTo>
                  <a:lnTo>
                    <a:pt x="1074" y="3285"/>
                  </a:lnTo>
                  <a:lnTo>
                    <a:pt x="1042" y="3220"/>
                  </a:lnTo>
                  <a:lnTo>
                    <a:pt x="1074" y="3155"/>
                  </a:lnTo>
                  <a:lnTo>
                    <a:pt x="1074" y="2993"/>
                  </a:lnTo>
                  <a:lnTo>
                    <a:pt x="1107" y="2928"/>
                  </a:lnTo>
                  <a:lnTo>
                    <a:pt x="1139" y="2765"/>
                  </a:lnTo>
                  <a:lnTo>
                    <a:pt x="1204" y="2798"/>
                  </a:lnTo>
                  <a:lnTo>
                    <a:pt x="1269" y="2765"/>
                  </a:lnTo>
                  <a:lnTo>
                    <a:pt x="1269" y="2570"/>
                  </a:lnTo>
                  <a:lnTo>
                    <a:pt x="1237" y="2570"/>
                  </a:lnTo>
                  <a:lnTo>
                    <a:pt x="1204" y="2440"/>
                  </a:lnTo>
                  <a:lnTo>
                    <a:pt x="1269" y="2407"/>
                  </a:lnTo>
                  <a:lnTo>
                    <a:pt x="1367" y="2375"/>
                  </a:lnTo>
                  <a:lnTo>
                    <a:pt x="1399" y="2375"/>
                  </a:lnTo>
                  <a:lnTo>
                    <a:pt x="1367" y="2342"/>
                  </a:lnTo>
                  <a:lnTo>
                    <a:pt x="1302" y="2310"/>
                  </a:lnTo>
                  <a:lnTo>
                    <a:pt x="1172" y="2310"/>
                  </a:lnTo>
                  <a:lnTo>
                    <a:pt x="1107" y="2277"/>
                  </a:lnTo>
                  <a:lnTo>
                    <a:pt x="944" y="2212"/>
                  </a:lnTo>
                  <a:lnTo>
                    <a:pt x="879" y="2180"/>
                  </a:lnTo>
                  <a:lnTo>
                    <a:pt x="781" y="2147"/>
                  </a:lnTo>
                  <a:lnTo>
                    <a:pt x="716" y="2017"/>
                  </a:lnTo>
                  <a:lnTo>
                    <a:pt x="684" y="1952"/>
                  </a:lnTo>
                  <a:lnTo>
                    <a:pt x="619" y="1919"/>
                  </a:lnTo>
                  <a:lnTo>
                    <a:pt x="554" y="1822"/>
                  </a:lnTo>
                  <a:lnTo>
                    <a:pt x="554" y="1724"/>
                  </a:lnTo>
                  <a:lnTo>
                    <a:pt x="521" y="1627"/>
                  </a:lnTo>
                  <a:lnTo>
                    <a:pt x="424" y="1594"/>
                  </a:lnTo>
                  <a:lnTo>
                    <a:pt x="424" y="1627"/>
                  </a:lnTo>
                  <a:lnTo>
                    <a:pt x="456" y="1529"/>
                  </a:lnTo>
                  <a:lnTo>
                    <a:pt x="391" y="1399"/>
                  </a:lnTo>
                  <a:lnTo>
                    <a:pt x="294" y="1237"/>
                  </a:lnTo>
                  <a:lnTo>
                    <a:pt x="164" y="1172"/>
                  </a:lnTo>
                  <a:lnTo>
                    <a:pt x="164" y="1106"/>
                  </a:lnTo>
                  <a:lnTo>
                    <a:pt x="164" y="976"/>
                  </a:lnTo>
                  <a:lnTo>
                    <a:pt x="229" y="814"/>
                  </a:lnTo>
                  <a:lnTo>
                    <a:pt x="196" y="749"/>
                  </a:lnTo>
                  <a:lnTo>
                    <a:pt x="66" y="749"/>
                  </a:lnTo>
                  <a:lnTo>
                    <a:pt x="66" y="619"/>
                  </a:lnTo>
                  <a:lnTo>
                    <a:pt x="99" y="521"/>
                  </a:lnTo>
                  <a:lnTo>
                    <a:pt x="34" y="326"/>
                  </a:lnTo>
                  <a:lnTo>
                    <a:pt x="1" y="228"/>
                  </a:lnTo>
                  <a:lnTo>
                    <a:pt x="1" y="196"/>
                  </a:lnTo>
                  <a:lnTo>
                    <a:pt x="131" y="196"/>
                  </a:lnTo>
                  <a:lnTo>
                    <a:pt x="164" y="33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1" name="Google Shape;396;p18">
              <a:extLst>
                <a:ext uri="{FF2B5EF4-FFF2-40B4-BE49-F238E27FC236}">
                  <a16:creationId xmlns:a16="http://schemas.microsoft.com/office/drawing/2014/main" id="{9F5A869C-3DB0-6553-F737-0EEC440B96FF}"/>
                </a:ext>
              </a:extLst>
            </p:cNvPr>
            <p:cNvSpPr/>
            <p:nvPr/>
          </p:nvSpPr>
          <p:spPr>
            <a:xfrm rot="21007474">
              <a:off x="8361033" y="3268855"/>
              <a:ext cx="243010" cy="203233"/>
            </a:xfrm>
            <a:custGeom>
              <a:avLst/>
              <a:gdLst/>
              <a:ahLst/>
              <a:cxnLst/>
              <a:rect l="l" t="t" r="r" b="b"/>
              <a:pathLst>
                <a:path w="1790" h="1497" extrusionOk="0">
                  <a:moveTo>
                    <a:pt x="1" y="98"/>
                  </a:moveTo>
                  <a:lnTo>
                    <a:pt x="163" y="33"/>
                  </a:lnTo>
                  <a:lnTo>
                    <a:pt x="391" y="0"/>
                  </a:lnTo>
                  <a:lnTo>
                    <a:pt x="456" y="0"/>
                  </a:lnTo>
                  <a:lnTo>
                    <a:pt x="716" y="0"/>
                  </a:lnTo>
                  <a:lnTo>
                    <a:pt x="846" y="130"/>
                  </a:lnTo>
                  <a:lnTo>
                    <a:pt x="1041" y="130"/>
                  </a:lnTo>
                  <a:lnTo>
                    <a:pt x="1139" y="228"/>
                  </a:lnTo>
                  <a:lnTo>
                    <a:pt x="1106" y="358"/>
                  </a:lnTo>
                  <a:lnTo>
                    <a:pt x="1106" y="456"/>
                  </a:lnTo>
                  <a:lnTo>
                    <a:pt x="1301" y="618"/>
                  </a:lnTo>
                  <a:lnTo>
                    <a:pt x="1301" y="716"/>
                  </a:lnTo>
                  <a:lnTo>
                    <a:pt x="1236" y="781"/>
                  </a:lnTo>
                  <a:lnTo>
                    <a:pt x="1301" y="943"/>
                  </a:lnTo>
                  <a:lnTo>
                    <a:pt x="1529" y="1041"/>
                  </a:lnTo>
                  <a:lnTo>
                    <a:pt x="1659" y="1073"/>
                  </a:lnTo>
                  <a:lnTo>
                    <a:pt x="1789" y="1171"/>
                  </a:lnTo>
                  <a:lnTo>
                    <a:pt x="1659" y="1203"/>
                  </a:lnTo>
                  <a:lnTo>
                    <a:pt x="1724" y="1334"/>
                  </a:lnTo>
                  <a:lnTo>
                    <a:pt x="1692" y="1366"/>
                  </a:lnTo>
                  <a:lnTo>
                    <a:pt x="1692" y="1464"/>
                  </a:lnTo>
                  <a:lnTo>
                    <a:pt x="1594" y="1496"/>
                  </a:lnTo>
                  <a:lnTo>
                    <a:pt x="1366" y="1171"/>
                  </a:lnTo>
                  <a:lnTo>
                    <a:pt x="1236" y="1138"/>
                  </a:lnTo>
                  <a:lnTo>
                    <a:pt x="1171" y="976"/>
                  </a:lnTo>
                  <a:lnTo>
                    <a:pt x="1074" y="976"/>
                  </a:lnTo>
                  <a:lnTo>
                    <a:pt x="1009" y="1008"/>
                  </a:lnTo>
                  <a:lnTo>
                    <a:pt x="879" y="911"/>
                  </a:lnTo>
                  <a:lnTo>
                    <a:pt x="814" y="943"/>
                  </a:lnTo>
                  <a:lnTo>
                    <a:pt x="716" y="943"/>
                  </a:lnTo>
                  <a:lnTo>
                    <a:pt x="684" y="878"/>
                  </a:lnTo>
                  <a:lnTo>
                    <a:pt x="619" y="813"/>
                  </a:lnTo>
                  <a:lnTo>
                    <a:pt x="521" y="813"/>
                  </a:lnTo>
                  <a:lnTo>
                    <a:pt x="358" y="813"/>
                  </a:lnTo>
                  <a:lnTo>
                    <a:pt x="228" y="716"/>
                  </a:lnTo>
                  <a:lnTo>
                    <a:pt x="196" y="521"/>
                  </a:lnTo>
                  <a:lnTo>
                    <a:pt x="228" y="358"/>
                  </a:lnTo>
                  <a:lnTo>
                    <a:pt x="196" y="260"/>
                  </a:lnTo>
                  <a:lnTo>
                    <a:pt x="98" y="228"/>
                  </a:lnTo>
                  <a:lnTo>
                    <a:pt x="98" y="195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2" name="Google Shape;397;p18">
              <a:extLst>
                <a:ext uri="{FF2B5EF4-FFF2-40B4-BE49-F238E27FC236}">
                  <a16:creationId xmlns:a16="http://schemas.microsoft.com/office/drawing/2014/main" id="{517DE829-F045-8BF6-E38F-5B4FA4022DFE}"/>
                </a:ext>
              </a:extLst>
            </p:cNvPr>
            <p:cNvSpPr/>
            <p:nvPr/>
          </p:nvSpPr>
          <p:spPr>
            <a:xfrm rot="21007474">
              <a:off x="7274164" y="3323691"/>
              <a:ext cx="1245187" cy="494572"/>
            </a:xfrm>
            <a:custGeom>
              <a:avLst/>
              <a:gdLst/>
              <a:ahLst/>
              <a:cxnLst/>
              <a:rect l="l" t="t" r="r" b="b"/>
              <a:pathLst>
                <a:path w="9172" h="3643" extrusionOk="0">
                  <a:moveTo>
                    <a:pt x="163" y="814"/>
                  </a:moveTo>
                  <a:lnTo>
                    <a:pt x="261" y="781"/>
                  </a:lnTo>
                  <a:lnTo>
                    <a:pt x="326" y="651"/>
                  </a:lnTo>
                  <a:lnTo>
                    <a:pt x="293" y="553"/>
                  </a:lnTo>
                  <a:lnTo>
                    <a:pt x="423" y="488"/>
                  </a:lnTo>
                  <a:lnTo>
                    <a:pt x="423" y="358"/>
                  </a:lnTo>
                  <a:lnTo>
                    <a:pt x="326" y="326"/>
                  </a:lnTo>
                  <a:lnTo>
                    <a:pt x="358" y="163"/>
                  </a:lnTo>
                  <a:lnTo>
                    <a:pt x="423" y="98"/>
                  </a:lnTo>
                  <a:lnTo>
                    <a:pt x="489" y="98"/>
                  </a:lnTo>
                  <a:lnTo>
                    <a:pt x="554" y="33"/>
                  </a:lnTo>
                  <a:lnTo>
                    <a:pt x="716" y="33"/>
                  </a:lnTo>
                  <a:lnTo>
                    <a:pt x="846" y="131"/>
                  </a:lnTo>
                  <a:lnTo>
                    <a:pt x="911" y="66"/>
                  </a:lnTo>
                  <a:lnTo>
                    <a:pt x="1009" y="98"/>
                  </a:lnTo>
                  <a:lnTo>
                    <a:pt x="1041" y="261"/>
                  </a:lnTo>
                  <a:lnTo>
                    <a:pt x="1171" y="391"/>
                  </a:lnTo>
                  <a:lnTo>
                    <a:pt x="1302" y="423"/>
                  </a:lnTo>
                  <a:lnTo>
                    <a:pt x="1399" y="521"/>
                  </a:lnTo>
                  <a:lnTo>
                    <a:pt x="1497" y="586"/>
                  </a:lnTo>
                  <a:lnTo>
                    <a:pt x="1497" y="651"/>
                  </a:lnTo>
                  <a:lnTo>
                    <a:pt x="1432" y="748"/>
                  </a:lnTo>
                  <a:lnTo>
                    <a:pt x="1302" y="716"/>
                  </a:lnTo>
                  <a:lnTo>
                    <a:pt x="1236" y="683"/>
                  </a:lnTo>
                  <a:lnTo>
                    <a:pt x="1106" y="683"/>
                  </a:lnTo>
                  <a:lnTo>
                    <a:pt x="1074" y="716"/>
                  </a:lnTo>
                  <a:lnTo>
                    <a:pt x="911" y="716"/>
                  </a:lnTo>
                  <a:lnTo>
                    <a:pt x="814" y="748"/>
                  </a:lnTo>
                  <a:lnTo>
                    <a:pt x="749" y="911"/>
                  </a:lnTo>
                  <a:lnTo>
                    <a:pt x="489" y="1041"/>
                  </a:lnTo>
                  <a:lnTo>
                    <a:pt x="293" y="1204"/>
                  </a:lnTo>
                  <a:lnTo>
                    <a:pt x="293" y="1139"/>
                  </a:lnTo>
                  <a:lnTo>
                    <a:pt x="326" y="976"/>
                  </a:lnTo>
                  <a:lnTo>
                    <a:pt x="391" y="976"/>
                  </a:lnTo>
                  <a:lnTo>
                    <a:pt x="489" y="911"/>
                  </a:lnTo>
                  <a:lnTo>
                    <a:pt x="391" y="944"/>
                  </a:lnTo>
                  <a:lnTo>
                    <a:pt x="326" y="911"/>
                  </a:lnTo>
                  <a:lnTo>
                    <a:pt x="293" y="944"/>
                  </a:lnTo>
                  <a:lnTo>
                    <a:pt x="196" y="879"/>
                  </a:lnTo>
                  <a:lnTo>
                    <a:pt x="163" y="781"/>
                  </a:lnTo>
                  <a:close/>
                  <a:moveTo>
                    <a:pt x="7383" y="196"/>
                  </a:moveTo>
                  <a:lnTo>
                    <a:pt x="7350" y="228"/>
                  </a:lnTo>
                  <a:lnTo>
                    <a:pt x="7285" y="358"/>
                  </a:lnTo>
                  <a:lnTo>
                    <a:pt x="7188" y="423"/>
                  </a:lnTo>
                  <a:lnTo>
                    <a:pt x="7025" y="521"/>
                  </a:lnTo>
                  <a:lnTo>
                    <a:pt x="6992" y="586"/>
                  </a:lnTo>
                  <a:lnTo>
                    <a:pt x="6830" y="586"/>
                  </a:lnTo>
                  <a:lnTo>
                    <a:pt x="6765" y="651"/>
                  </a:lnTo>
                  <a:lnTo>
                    <a:pt x="6570" y="618"/>
                  </a:lnTo>
                  <a:lnTo>
                    <a:pt x="6505" y="553"/>
                  </a:lnTo>
                  <a:lnTo>
                    <a:pt x="6440" y="553"/>
                  </a:lnTo>
                  <a:lnTo>
                    <a:pt x="6407" y="553"/>
                  </a:lnTo>
                  <a:lnTo>
                    <a:pt x="6310" y="586"/>
                  </a:lnTo>
                  <a:lnTo>
                    <a:pt x="6114" y="586"/>
                  </a:lnTo>
                  <a:lnTo>
                    <a:pt x="5919" y="683"/>
                  </a:lnTo>
                  <a:lnTo>
                    <a:pt x="5757" y="651"/>
                  </a:lnTo>
                  <a:lnTo>
                    <a:pt x="5659" y="553"/>
                  </a:lnTo>
                  <a:lnTo>
                    <a:pt x="5594" y="618"/>
                  </a:lnTo>
                  <a:lnTo>
                    <a:pt x="5399" y="521"/>
                  </a:lnTo>
                  <a:lnTo>
                    <a:pt x="5301" y="488"/>
                  </a:lnTo>
                  <a:lnTo>
                    <a:pt x="5139" y="391"/>
                  </a:lnTo>
                  <a:lnTo>
                    <a:pt x="5074" y="391"/>
                  </a:lnTo>
                  <a:lnTo>
                    <a:pt x="5041" y="456"/>
                  </a:lnTo>
                  <a:lnTo>
                    <a:pt x="4944" y="423"/>
                  </a:lnTo>
                  <a:lnTo>
                    <a:pt x="4846" y="326"/>
                  </a:lnTo>
                  <a:lnTo>
                    <a:pt x="4846" y="196"/>
                  </a:lnTo>
                  <a:lnTo>
                    <a:pt x="4749" y="131"/>
                  </a:lnTo>
                  <a:lnTo>
                    <a:pt x="4716" y="131"/>
                  </a:lnTo>
                  <a:lnTo>
                    <a:pt x="4586" y="261"/>
                  </a:lnTo>
                  <a:lnTo>
                    <a:pt x="4553" y="228"/>
                  </a:lnTo>
                  <a:lnTo>
                    <a:pt x="4488" y="261"/>
                  </a:lnTo>
                  <a:lnTo>
                    <a:pt x="4326" y="98"/>
                  </a:lnTo>
                  <a:lnTo>
                    <a:pt x="4293" y="1"/>
                  </a:lnTo>
                  <a:lnTo>
                    <a:pt x="4293" y="1"/>
                  </a:lnTo>
                  <a:lnTo>
                    <a:pt x="4163" y="66"/>
                  </a:lnTo>
                  <a:lnTo>
                    <a:pt x="4001" y="66"/>
                  </a:lnTo>
                  <a:lnTo>
                    <a:pt x="3936" y="33"/>
                  </a:lnTo>
                  <a:lnTo>
                    <a:pt x="3838" y="66"/>
                  </a:lnTo>
                  <a:lnTo>
                    <a:pt x="3578" y="33"/>
                  </a:lnTo>
                  <a:lnTo>
                    <a:pt x="3480" y="66"/>
                  </a:lnTo>
                  <a:lnTo>
                    <a:pt x="3253" y="163"/>
                  </a:lnTo>
                  <a:lnTo>
                    <a:pt x="3123" y="163"/>
                  </a:lnTo>
                  <a:lnTo>
                    <a:pt x="2960" y="228"/>
                  </a:lnTo>
                  <a:lnTo>
                    <a:pt x="2895" y="293"/>
                  </a:lnTo>
                  <a:lnTo>
                    <a:pt x="2830" y="293"/>
                  </a:lnTo>
                  <a:lnTo>
                    <a:pt x="2732" y="391"/>
                  </a:lnTo>
                  <a:lnTo>
                    <a:pt x="2700" y="423"/>
                  </a:lnTo>
                  <a:lnTo>
                    <a:pt x="2635" y="521"/>
                  </a:lnTo>
                  <a:lnTo>
                    <a:pt x="2602" y="553"/>
                  </a:lnTo>
                  <a:lnTo>
                    <a:pt x="2602" y="618"/>
                  </a:lnTo>
                  <a:lnTo>
                    <a:pt x="2440" y="618"/>
                  </a:lnTo>
                  <a:lnTo>
                    <a:pt x="2180" y="521"/>
                  </a:lnTo>
                  <a:lnTo>
                    <a:pt x="2082" y="521"/>
                  </a:lnTo>
                  <a:lnTo>
                    <a:pt x="2017" y="586"/>
                  </a:lnTo>
                  <a:lnTo>
                    <a:pt x="1919" y="553"/>
                  </a:lnTo>
                  <a:lnTo>
                    <a:pt x="1757" y="586"/>
                  </a:lnTo>
                  <a:lnTo>
                    <a:pt x="1692" y="553"/>
                  </a:lnTo>
                  <a:lnTo>
                    <a:pt x="1562" y="586"/>
                  </a:lnTo>
                  <a:lnTo>
                    <a:pt x="1562" y="651"/>
                  </a:lnTo>
                  <a:lnTo>
                    <a:pt x="1659" y="814"/>
                  </a:lnTo>
                  <a:lnTo>
                    <a:pt x="1789" y="814"/>
                  </a:lnTo>
                  <a:lnTo>
                    <a:pt x="1887" y="846"/>
                  </a:lnTo>
                  <a:lnTo>
                    <a:pt x="1887" y="879"/>
                  </a:lnTo>
                  <a:lnTo>
                    <a:pt x="1659" y="879"/>
                  </a:lnTo>
                  <a:lnTo>
                    <a:pt x="1497" y="944"/>
                  </a:lnTo>
                  <a:lnTo>
                    <a:pt x="1432" y="1041"/>
                  </a:lnTo>
                  <a:lnTo>
                    <a:pt x="1464" y="1074"/>
                  </a:lnTo>
                  <a:lnTo>
                    <a:pt x="1562" y="1041"/>
                  </a:lnTo>
                  <a:lnTo>
                    <a:pt x="1594" y="1106"/>
                  </a:lnTo>
                  <a:lnTo>
                    <a:pt x="1529" y="1139"/>
                  </a:lnTo>
                  <a:lnTo>
                    <a:pt x="1302" y="1139"/>
                  </a:lnTo>
                  <a:lnTo>
                    <a:pt x="1204" y="1074"/>
                  </a:lnTo>
                  <a:lnTo>
                    <a:pt x="1074" y="1139"/>
                  </a:lnTo>
                  <a:lnTo>
                    <a:pt x="1009" y="1041"/>
                  </a:lnTo>
                  <a:lnTo>
                    <a:pt x="944" y="1041"/>
                  </a:lnTo>
                  <a:lnTo>
                    <a:pt x="879" y="1139"/>
                  </a:lnTo>
                  <a:lnTo>
                    <a:pt x="781" y="1139"/>
                  </a:lnTo>
                  <a:lnTo>
                    <a:pt x="684" y="1041"/>
                  </a:lnTo>
                  <a:lnTo>
                    <a:pt x="554" y="1041"/>
                  </a:lnTo>
                  <a:lnTo>
                    <a:pt x="326" y="1236"/>
                  </a:lnTo>
                  <a:lnTo>
                    <a:pt x="293" y="1301"/>
                  </a:lnTo>
                  <a:lnTo>
                    <a:pt x="261" y="1399"/>
                  </a:lnTo>
                  <a:lnTo>
                    <a:pt x="293" y="1464"/>
                  </a:lnTo>
                  <a:lnTo>
                    <a:pt x="293" y="1561"/>
                  </a:lnTo>
                  <a:lnTo>
                    <a:pt x="261" y="1594"/>
                  </a:lnTo>
                  <a:lnTo>
                    <a:pt x="293" y="1659"/>
                  </a:lnTo>
                  <a:lnTo>
                    <a:pt x="423" y="1627"/>
                  </a:lnTo>
                  <a:lnTo>
                    <a:pt x="456" y="1627"/>
                  </a:lnTo>
                  <a:lnTo>
                    <a:pt x="554" y="1627"/>
                  </a:lnTo>
                  <a:lnTo>
                    <a:pt x="684" y="1627"/>
                  </a:lnTo>
                  <a:lnTo>
                    <a:pt x="586" y="1724"/>
                  </a:lnTo>
                  <a:lnTo>
                    <a:pt x="586" y="1822"/>
                  </a:lnTo>
                  <a:lnTo>
                    <a:pt x="651" y="1887"/>
                  </a:lnTo>
                  <a:lnTo>
                    <a:pt x="619" y="1952"/>
                  </a:lnTo>
                  <a:lnTo>
                    <a:pt x="619" y="1984"/>
                  </a:lnTo>
                  <a:lnTo>
                    <a:pt x="651" y="2017"/>
                  </a:lnTo>
                  <a:lnTo>
                    <a:pt x="749" y="1952"/>
                  </a:lnTo>
                  <a:lnTo>
                    <a:pt x="749" y="2017"/>
                  </a:lnTo>
                  <a:lnTo>
                    <a:pt x="684" y="2082"/>
                  </a:lnTo>
                  <a:lnTo>
                    <a:pt x="586" y="2147"/>
                  </a:lnTo>
                  <a:lnTo>
                    <a:pt x="619" y="2179"/>
                  </a:lnTo>
                  <a:lnTo>
                    <a:pt x="684" y="2179"/>
                  </a:lnTo>
                  <a:lnTo>
                    <a:pt x="619" y="2212"/>
                  </a:lnTo>
                  <a:lnTo>
                    <a:pt x="586" y="2309"/>
                  </a:lnTo>
                  <a:lnTo>
                    <a:pt x="521" y="2309"/>
                  </a:lnTo>
                  <a:lnTo>
                    <a:pt x="456" y="2179"/>
                  </a:lnTo>
                  <a:lnTo>
                    <a:pt x="423" y="2147"/>
                  </a:lnTo>
                  <a:lnTo>
                    <a:pt x="423" y="2244"/>
                  </a:lnTo>
                  <a:lnTo>
                    <a:pt x="456" y="2342"/>
                  </a:lnTo>
                  <a:lnTo>
                    <a:pt x="391" y="2374"/>
                  </a:lnTo>
                  <a:lnTo>
                    <a:pt x="423" y="2439"/>
                  </a:lnTo>
                  <a:lnTo>
                    <a:pt x="489" y="2505"/>
                  </a:lnTo>
                  <a:lnTo>
                    <a:pt x="521" y="2472"/>
                  </a:lnTo>
                  <a:lnTo>
                    <a:pt x="619" y="2537"/>
                  </a:lnTo>
                  <a:lnTo>
                    <a:pt x="684" y="2537"/>
                  </a:lnTo>
                  <a:lnTo>
                    <a:pt x="814" y="2602"/>
                  </a:lnTo>
                  <a:lnTo>
                    <a:pt x="814" y="2700"/>
                  </a:lnTo>
                  <a:lnTo>
                    <a:pt x="749" y="2765"/>
                  </a:lnTo>
                  <a:lnTo>
                    <a:pt x="814" y="2830"/>
                  </a:lnTo>
                  <a:lnTo>
                    <a:pt x="814" y="2895"/>
                  </a:lnTo>
                  <a:lnTo>
                    <a:pt x="879" y="2895"/>
                  </a:lnTo>
                  <a:lnTo>
                    <a:pt x="1009" y="3025"/>
                  </a:lnTo>
                  <a:lnTo>
                    <a:pt x="976" y="3090"/>
                  </a:lnTo>
                  <a:lnTo>
                    <a:pt x="879" y="3090"/>
                  </a:lnTo>
                  <a:lnTo>
                    <a:pt x="879" y="3122"/>
                  </a:lnTo>
                  <a:lnTo>
                    <a:pt x="944" y="3155"/>
                  </a:lnTo>
                  <a:lnTo>
                    <a:pt x="1074" y="3122"/>
                  </a:lnTo>
                  <a:lnTo>
                    <a:pt x="1302" y="3122"/>
                  </a:lnTo>
                  <a:lnTo>
                    <a:pt x="1269" y="3155"/>
                  </a:lnTo>
                  <a:lnTo>
                    <a:pt x="1236" y="3220"/>
                  </a:lnTo>
                  <a:lnTo>
                    <a:pt x="1106" y="3252"/>
                  </a:lnTo>
                  <a:lnTo>
                    <a:pt x="944" y="3252"/>
                  </a:lnTo>
                  <a:lnTo>
                    <a:pt x="911" y="3318"/>
                  </a:lnTo>
                  <a:lnTo>
                    <a:pt x="976" y="3318"/>
                  </a:lnTo>
                  <a:lnTo>
                    <a:pt x="1074" y="3285"/>
                  </a:lnTo>
                  <a:lnTo>
                    <a:pt x="1171" y="3285"/>
                  </a:lnTo>
                  <a:lnTo>
                    <a:pt x="1236" y="3285"/>
                  </a:lnTo>
                  <a:lnTo>
                    <a:pt x="1236" y="3350"/>
                  </a:lnTo>
                  <a:lnTo>
                    <a:pt x="1269" y="3383"/>
                  </a:lnTo>
                  <a:lnTo>
                    <a:pt x="1302" y="3285"/>
                  </a:lnTo>
                  <a:lnTo>
                    <a:pt x="1367" y="3220"/>
                  </a:lnTo>
                  <a:lnTo>
                    <a:pt x="1432" y="3220"/>
                  </a:lnTo>
                  <a:lnTo>
                    <a:pt x="1497" y="3285"/>
                  </a:lnTo>
                  <a:lnTo>
                    <a:pt x="1562" y="3285"/>
                  </a:lnTo>
                  <a:lnTo>
                    <a:pt x="1659" y="3318"/>
                  </a:lnTo>
                  <a:lnTo>
                    <a:pt x="1692" y="3252"/>
                  </a:lnTo>
                  <a:lnTo>
                    <a:pt x="1757" y="3285"/>
                  </a:lnTo>
                  <a:lnTo>
                    <a:pt x="1757" y="3318"/>
                  </a:lnTo>
                  <a:lnTo>
                    <a:pt x="1724" y="3350"/>
                  </a:lnTo>
                  <a:lnTo>
                    <a:pt x="1757" y="3415"/>
                  </a:lnTo>
                  <a:lnTo>
                    <a:pt x="1789" y="3480"/>
                  </a:lnTo>
                  <a:lnTo>
                    <a:pt x="1887" y="3578"/>
                  </a:lnTo>
                  <a:lnTo>
                    <a:pt x="1919" y="3545"/>
                  </a:lnTo>
                  <a:lnTo>
                    <a:pt x="2017" y="3610"/>
                  </a:lnTo>
                  <a:lnTo>
                    <a:pt x="2147" y="3578"/>
                  </a:lnTo>
                  <a:lnTo>
                    <a:pt x="2212" y="3545"/>
                  </a:lnTo>
                  <a:lnTo>
                    <a:pt x="2310" y="3545"/>
                  </a:lnTo>
                  <a:lnTo>
                    <a:pt x="2375" y="3480"/>
                  </a:lnTo>
                  <a:lnTo>
                    <a:pt x="2440" y="3513"/>
                  </a:lnTo>
                  <a:lnTo>
                    <a:pt x="2505" y="3480"/>
                  </a:lnTo>
                  <a:lnTo>
                    <a:pt x="2505" y="3383"/>
                  </a:lnTo>
                  <a:lnTo>
                    <a:pt x="2505" y="3318"/>
                  </a:lnTo>
                  <a:lnTo>
                    <a:pt x="2505" y="3220"/>
                  </a:lnTo>
                  <a:lnTo>
                    <a:pt x="2700" y="3187"/>
                  </a:lnTo>
                  <a:lnTo>
                    <a:pt x="2895" y="3220"/>
                  </a:lnTo>
                  <a:lnTo>
                    <a:pt x="3123" y="3318"/>
                  </a:lnTo>
                  <a:lnTo>
                    <a:pt x="3220" y="3318"/>
                  </a:lnTo>
                  <a:lnTo>
                    <a:pt x="3350" y="3545"/>
                  </a:lnTo>
                  <a:lnTo>
                    <a:pt x="3480" y="3610"/>
                  </a:lnTo>
                  <a:lnTo>
                    <a:pt x="3936" y="3578"/>
                  </a:lnTo>
                  <a:lnTo>
                    <a:pt x="4066" y="3513"/>
                  </a:lnTo>
                  <a:lnTo>
                    <a:pt x="4131" y="3513"/>
                  </a:lnTo>
                  <a:lnTo>
                    <a:pt x="4131" y="3513"/>
                  </a:lnTo>
                  <a:lnTo>
                    <a:pt x="4196" y="3480"/>
                  </a:lnTo>
                  <a:lnTo>
                    <a:pt x="4228" y="3415"/>
                  </a:lnTo>
                  <a:lnTo>
                    <a:pt x="4423" y="3155"/>
                  </a:lnTo>
                  <a:lnTo>
                    <a:pt x="4488" y="3155"/>
                  </a:lnTo>
                  <a:lnTo>
                    <a:pt x="4684" y="3220"/>
                  </a:lnTo>
                  <a:lnTo>
                    <a:pt x="4814" y="3285"/>
                  </a:lnTo>
                  <a:lnTo>
                    <a:pt x="4976" y="3252"/>
                  </a:lnTo>
                  <a:lnTo>
                    <a:pt x="4976" y="3187"/>
                  </a:lnTo>
                  <a:lnTo>
                    <a:pt x="5106" y="3122"/>
                  </a:lnTo>
                  <a:lnTo>
                    <a:pt x="5171" y="3155"/>
                  </a:lnTo>
                  <a:lnTo>
                    <a:pt x="5171" y="3220"/>
                  </a:lnTo>
                  <a:lnTo>
                    <a:pt x="5106" y="3318"/>
                  </a:lnTo>
                  <a:lnTo>
                    <a:pt x="5009" y="3415"/>
                  </a:lnTo>
                  <a:lnTo>
                    <a:pt x="5009" y="3448"/>
                  </a:lnTo>
                  <a:lnTo>
                    <a:pt x="5106" y="3578"/>
                  </a:lnTo>
                  <a:lnTo>
                    <a:pt x="5074" y="3643"/>
                  </a:lnTo>
                  <a:lnTo>
                    <a:pt x="5171" y="3643"/>
                  </a:lnTo>
                  <a:lnTo>
                    <a:pt x="5301" y="3643"/>
                  </a:lnTo>
                  <a:lnTo>
                    <a:pt x="5399" y="3610"/>
                  </a:lnTo>
                  <a:lnTo>
                    <a:pt x="5366" y="3480"/>
                  </a:lnTo>
                  <a:lnTo>
                    <a:pt x="5432" y="3448"/>
                  </a:lnTo>
                  <a:lnTo>
                    <a:pt x="5432" y="3252"/>
                  </a:lnTo>
                  <a:lnTo>
                    <a:pt x="5464" y="3187"/>
                  </a:lnTo>
                  <a:lnTo>
                    <a:pt x="5627" y="3220"/>
                  </a:lnTo>
                  <a:lnTo>
                    <a:pt x="5692" y="3252"/>
                  </a:lnTo>
                  <a:lnTo>
                    <a:pt x="5952" y="3155"/>
                  </a:lnTo>
                  <a:lnTo>
                    <a:pt x="5984" y="3155"/>
                  </a:lnTo>
                  <a:lnTo>
                    <a:pt x="6049" y="3090"/>
                  </a:lnTo>
                  <a:lnTo>
                    <a:pt x="6310" y="3090"/>
                  </a:lnTo>
                  <a:lnTo>
                    <a:pt x="6407" y="3090"/>
                  </a:lnTo>
                  <a:lnTo>
                    <a:pt x="6472" y="3155"/>
                  </a:lnTo>
                  <a:lnTo>
                    <a:pt x="6635" y="3187"/>
                  </a:lnTo>
                  <a:lnTo>
                    <a:pt x="6830" y="3187"/>
                  </a:lnTo>
                  <a:lnTo>
                    <a:pt x="6862" y="3155"/>
                  </a:lnTo>
                  <a:lnTo>
                    <a:pt x="6992" y="3122"/>
                  </a:lnTo>
                  <a:lnTo>
                    <a:pt x="7057" y="3025"/>
                  </a:lnTo>
                  <a:lnTo>
                    <a:pt x="7253" y="2960"/>
                  </a:lnTo>
                  <a:lnTo>
                    <a:pt x="7350" y="2960"/>
                  </a:lnTo>
                  <a:lnTo>
                    <a:pt x="7448" y="2960"/>
                  </a:lnTo>
                  <a:lnTo>
                    <a:pt x="7708" y="2960"/>
                  </a:lnTo>
                  <a:lnTo>
                    <a:pt x="7903" y="2895"/>
                  </a:lnTo>
                  <a:lnTo>
                    <a:pt x="8033" y="2895"/>
                  </a:lnTo>
                  <a:lnTo>
                    <a:pt x="8098" y="2927"/>
                  </a:lnTo>
                  <a:lnTo>
                    <a:pt x="8228" y="2830"/>
                  </a:lnTo>
                  <a:lnTo>
                    <a:pt x="8326" y="2830"/>
                  </a:lnTo>
                  <a:lnTo>
                    <a:pt x="8391" y="2797"/>
                  </a:lnTo>
                  <a:lnTo>
                    <a:pt x="8586" y="2797"/>
                  </a:lnTo>
                  <a:lnTo>
                    <a:pt x="8749" y="2830"/>
                  </a:lnTo>
                  <a:lnTo>
                    <a:pt x="8879" y="2797"/>
                  </a:lnTo>
                  <a:lnTo>
                    <a:pt x="8944" y="2830"/>
                  </a:lnTo>
                  <a:lnTo>
                    <a:pt x="8944" y="2927"/>
                  </a:lnTo>
                  <a:lnTo>
                    <a:pt x="9041" y="2992"/>
                  </a:lnTo>
                  <a:lnTo>
                    <a:pt x="9139" y="2960"/>
                  </a:lnTo>
                  <a:lnTo>
                    <a:pt x="9171" y="2862"/>
                  </a:lnTo>
                  <a:lnTo>
                    <a:pt x="9106" y="2732"/>
                  </a:lnTo>
                  <a:lnTo>
                    <a:pt x="9009" y="2570"/>
                  </a:lnTo>
                  <a:lnTo>
                    <a:pt x="8879" y="2505"/>
                  </a:lnTo>
                  <a:lnTo>
                    <a:pt x="8911" y="2439"/>
                  </a:lnTo>
                  <a:lnTo>
                    <a:pt x="8879" y="2309"/>
                  </a:lnTo>
                  <a:lnTo>
                    <a:pt x="8944" y="2147"/>
                  </a:lnTo>
                  <a:lnTo>
                    <a:pt x="8911" y="2082"/>
                  </a:lnTo>
                  <a:lnTo>
                    <a:pt x="8814" y="2082"/>
                  </a:lnTo>
                  <a:lnTo>
                    <a:pt x="8814" y="1952"/>
                  </a:lnTo>
                  <a:lnTo>
                    <a:pt x="8814" y="1854"/>
                  </a:lnTo>
                  <a:lnTo>
                    <a:pt x="8781" y="1659"/>
                  </a:lnTo>
                  <a:lnTo>
                    <a:pt x="8716" y="1561"/>
                  </a:lnTo>
                  <a:lnTo>
                    <a:pt x="8716" y="1529"/>
                  </a:lnTo>
                  <a:lnTo>
                    <a:pt x="8846" y="1496"/>
                  </a:lnTo>
                  <a:lnTo>
                    <a:pt x="8911" y="1366"/>
                  </a:lnTo>
                  <a:lnTo>
                    <a:pt x="8944" y="1334"/>
                  </a:lnTo>
                  <a:lnTo>
                    <a:pt x="8911" y="1236"/>
                  </a:lnTo>
                  <a:lnTo>
                    <a:pt x="8814" y="1171"/>
                  </a:lnTo>
                  <a:lnTo>
                    <a:pt x="8716" y="1171"/>
                  </a:lnTo>
                  <a:lnTo>
                    <a:pt x="8553" y="1171"/>
                  </a:lnTo>
                  <a:lnTo>
                    <a:pt x="8423" y="1074"/>
                  </a:lnTo>
                  <a:lnTo>
                    <a:pt x="8423" y="879"/>
                  </a:lnTo>
                  <a:lnTo>
                    <a:pt x="8456" y="716"/>
                  </a:lnTo>
                  <a:lnTo>
                    <a:pt x="8391" y="618"/>
                  </a:lnTo>
                  <a:lnTo>
                    <a:pt x="8293" y="586"/>
                  </a:lnTo>
                  <a:lnTo>
                    <a:pt x="8293" y="553"/>
                  </a:lnTo>
                  <a:lnTo>
                    <a:pt x="8196" y="456"/>
                  </a:lnTo>
                  <a:lnTo>
                    <a:pt x="8131" y="423"/>
                  </a:lnTo>
                  <a:lnTo>
                    <a:pt x="7903" y="261"/>
                  </a:lnTo>
                  <a:lnTo>
                    <a:pt x="7838" y="228"/>
                  </a:lnTo>
                  <a:lnTo>
                    <a:pt x="7773" y="293"/>
                  </a:lnTo>
                  <a:lnTo>
                    <a:pt x="7708" y="293"/>
                  </a:lnTo>
                  <a:lnTo>
                    <a:pt x="7578" y="261"/>
                  </a:lnTo>
                  <a:lnTo>
                    <a:pt x="7513" y="326"/>
                  </a:lnTo>
                  <a:lnTo>
                    <a:pt x="7480" y="293"/>
                  </a:lnTo>
                  <a:lnTo>
                    <a:pt x="7448" y="196"/>
                  </a:lnTo>
                  <a:close/>
                  <a:moveTo>
                    <a:pt x="1106" y="3383"/>
                  </a:moveTo>
                  <a:lnTo>
                    <a:pt x="1139" y="3350"/>
                  </a:lnTo>
                  <a:lnTo>
                    <a:pt x="1171" y="3350"/>
                  </a:lnTo>
                  <a:lnTo>
                    <a:pt x="1171" y="3383"/>
                  </a:lnTo>
                  <a:lnTo>
                    <a:pt x="1139" y="3415"/>
                  </a:lnTo>
                  <a:close/>
                  <a:moveTo>
                    <a:pt x="1" y="1204"/>
                  </a:moveTo>
                  <a:lnTo>
                    <a:pt x="98" y="1204"/>
                  </a:lnTo>
                  <a:lnTo>
                    <a:pt x="196" y="1204"/>
                  </a:lnTo>
                  <a:lnTo>
                    <a:pt x="196" y="1139"/>
                  </a:lnTo>
                  <a:lnTo>
                    <a:pt x="163" y="1106"/>
                  </a:lnTo>
                  <a:lnTo>
                    <a:pt x="98" y="1139"/>
                  </a:lnTo>
                  <a:lnTo>
                    <a:pt x="33" y="1139"/>
                  </a:lnTo>
                  <a:close/>
                </a:path>
              </a:pathLst>
            </a:custGeom>
            <a:solidFill>
              <a:schemeClr val="tx1">
                <a:lumMod val="75000"/>
                <a:alpha val="96090"/>
              </a:schemeClr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3" name="Google Shape;398;p18">
              <a:extLst>
                <a:ext uri="{FF2B5EF4-FFF2-40B4-BE49-F238E27FC236}">
                  <a16:creationId xmlns:a16="http://schemas.microsoft.com/office/drawing/2014/main" id="{44D850DF-858B-37F1-0CCB-01E3D6EEA3E5}"/>
                </a:ext>
              </a:extLst>
            </p:cNvPr>
            <p:cNvSpPr/>
            <p:nvPr/>
          </p:nvSpPr>
          <p:spPr>
            <a:xfrm rot="21007474">
              <a:off x="8241987" y="3593486"/>
              <a:ext cx="649203" cy="622596"/>
            </a:xfrm>
            <a:custGeom>
              <a:avLst/>
              <a:gdLst/>
              <a:ahLst/>
              <a:cxnLst/>
              <a:rect l="l" t="t" r="r" b="b"/>
              <a:pathLst>
                <a:path w="4782" h="4586" extrusionOk="0">
                  <a:moveTo>
                    <a:pt x="4781" y="3935"/>
                  </a:moveTo>
                  <a:lnTo>
                    <a:pt x="4749" y="3903"/>
                  </a:lnTo>
                  <a:lnTo>
                    <a:pt x="4651" y="3870"/>
                  </a:lnTo>
                  <a:lnTo>
                    <a:pt x="4553" y="3805"/>
                  </a:lnTo>
                  <a:lnTo>
                    <a:pt x="4521" y="3512"/>
                  </a:lnTo>
                  <a:lnTo>
                    <a:pt x="4358" y="3512"/>
                  </a:lnTo>
                  <a:lnTo>
                    <a:pt x="4326" y="3382"/>
                  </a:lnTo>
                  <a:lnTo>
                    <a:pt x="4326" y="3220"/>
                  </a:lnTo>
                  <a:lnTo>
                    <a:pt x="4423" y="3122"/>
                  </a:lnTo>
                  <a:lnTo>
                    <a:pt x="4326" y="2927"/>
                  </a:lnTo>
                  <a:lnTo>
                    <a:pt x="4228" y="2862"/>
                  </a:lnTo>
                  <a:lnTo>
                    <a:pt x="4163" y="2699"/>
                  </a:lnTo>
                  <a:lnTo>
                    <a:pt x="4098" y="2634"/>
                  </a:lnTo>
                  <a:lnTo>
                    <a:pt x="4033" y="2667"/>
                  </a:lnTo>
                  <a:lnTo>
                    <a:pt x="3675" y="2439"/>
                  </a:lnTo>
                  <a:lnTo>
                    <a:pt x="3578" y="2439"/>
                  </a:lnTo>
                  <a:lnTo>
                    <a:pt x="3545" y="2472"/>
                  </a:lnTo>
                  <a:lnTo>
                    <a:pt x="3415" y="2374"/>
                  </a:lnTo>
                  <a:lnTo>
                    <a:pt x="3448" y="2342"/>
                  </a:lnTo>
                  <a:lnTo>
                    <a:pt x="3415" y="2309"/>
                  </a:lnTo>
                  <a:lnTo>
                    <a:pt x="3480" y="2179"/>
                  </a:lnTo>
                  <a:lnTo>
                    <a:pt x="3350" y="2114"/>
                  </a:lnTo>
                  <a:lnTo>
                    <a:pt x="3350" y="2016"/>
                  </a:lnTo>
                  <a:lnTo>
                    <a:pt x="3220" y="2016"/>
                  </a:lnTo>
                  <a:lnTo>
                    <a:pt x="3188" y="1951"/>
                  </a:lnTo>
                  <a:lnTo>
                    <a:pt x="3123" y="1919"/>
                  </a:lnTo>
                  <a:lnTo>
                    <a:pt x="3123" y="1854"/>
                  </a:lnTo>
                  <a:lnTo>
                    <a:pt x="3155" y="1821"/>
                  </a:lnTo>
                  <a:lnTo>
                    <a:pt x="3123" y="1756"/>
                  </a:lnTo>
                  <a:lnTo>
                    <a:pt x="3155" y="1691"/>
                  </a:lnTo>
                  <a:lnTo>
                    <a:pt x="3155" y="1529"/>
                  </a:lnTo>
                  <a:lnTo>
                    <a:pt x="3188" y="1464"/>
                  </a:lnTo>
                  <a:lnTo>
                    <a:pt x="3220" y="1301"/>
                  </a:lnTo>
                  <a:lnTo>
                    <a:pt x="3285" y="1334"/>
                  </a:lnTo>
                  <a:lnTo>
                    <a:pt x="3350" y="1301"/>
                  </a:lnTo>
                  <a:lnTo>
                    <a:pt x="3350" y="1106"/>
                  </a:lnTo>
                  <a:lnTo>
                    <a:pt x="3318" y="1106"/>
                  </a:lnTo>
                  <a:lnTo>
                    <a:pt x="3285" y="976"/>
                  </a:lnTo>
                  <a:lnTo>
                    <a:pt x="3350" y="943"/>
                  </a:lnTo>
                  <a:lnTo>
                    <a:pt x="3448" y="911"/>
                  </a:lnTo>
                  <a:lnTo>
                    <a:pt x="3480" y="911"/>
                  </a:lnTo>
                  <a:lnTo>
                    <a:pt x="3448" y="878"/>
                  </a:lnTo>
                  <a:lnTo>
                    <a:pt x="3383" y="846"/>
                  </a:lnTo>
                  <a:lnTo>
                    <a:pt x="3253" y="846"/>
                  </a:lnTo>
                  <a:lnTo>
                    <a:pt x="3188" y="813"/>
                  </a:lnTo>
                  <a:lnTo>
                    <a:pt x="3025" y="748"/>
                  </a:lnTo>
                  <a:lnTo>
                    <a:pt x="2960" y="716"/>
                  </a:lnTo>
                  <a:lnTo>
                    <a:pt x="2862" y="683"/>
                  </a:lnTo>
                  <a:lnTo>
                    <a:pt x="2797" y="553"/>
                  </a:lnTo>
                  <a:lnTo>
                    <a:pt x="2765" y="488"/>
                  </a:lnTo>
                  <a:lnTo>
                    <a:pt x="2700" y="455"/>
                  </a:lnTo>
                  <a:lnTo>
                    <a:pt x="2635" y="358"/>
                  </a:lnTo>
                  <a:lnTo>
                    <a:pt x="2635" y="260"/>
                  </a:lnTo>
                  <a:lnTo>
                    <a:pt x="2602" y="163"/>
                  </a:lnTo>
                  <a:lnTo>
                    <a:pt x="2505" y="130"/>
                  </a:lnTo>
                  <a:lnTo>
                    <a:pt x="2375" y="163"/>
                  </a:lnTo>
                  <a:lnTo>
                    <a:pt x="2310" y="130"/>
                  </a:lnTo>
                  <a:lnTo>
                    <a:pt x="2310" y="33"/>
                  </a:lnTo>
                  <a:lnTo>
                    <a:pt x="2245" y="0"/>
                  </a:lnTo>
                  <a:lnTo>
                    <a:pt x="2115" y="33"/>
                  </a:lnTo>
                  <a:lnTo>
                    <a:pt x="1952" y="0"/>
                  </a:lnTo>
                  <a:lnTo>
                    <a:pt x="1757" y="0"/>
                  </a:lnTo>
                  <a:lnTo>
                    <a:pt x="1692" y="33"/>
                  </a:lnTo>
                  <a:lnTo>
                    <a:pt x="1562" y="33"/>
                  </a:lnTo>
                  <a:lnTo>
                    <a:pt x="1432" y="130"/>
                  </a:lnTo>
                  <a:lnTo>
                    <a:pt x="1464" y="163"/>
                  </a:lnTo>
                  <a:lnTo>
                    <a:pt x="1399" y="260"/>
                  </a:lnTo>
                  <a:lnTo>
                    <a:pt x="1367" y="260"/>
                  </a:lnTo>
                  <a:lnTo>
                    <a:pt x="1236" y="358"/>
                  </a:lnTo>
                  <a:lnTo>
                    <a:pt x="1041" y="390"/>
                  </a:lnTo>
                  <a:lnTo>
                    <a:pt x="976" y="553"/>
                  </a:lnTo>
                  <a:lnTo>
                    <a:pt x="944" y="716"/>
                  </a:lnTo>
                  <a:lnTo>
                    <a:pt x="1041" y="911"/>
                  </a:lnTo>
                  <a:lnTo>
                    <a:pt x="1041" y="1073"/>
                  </a:lnTo>
                  <a:lnTo>
                    <a:pt x="976" y="1236"/>
                  </a:lnTo>
                  <a:lnTo>
                    <a:pt x="1009" y="1301"/>
                  </a:lnTo>
                  <a:lnTo>
                    <a:pt x="976" y="1431"/>
                  </a:lnTo>
                  <a:lnTo>
                    <a:pt x="911" y="1561"/>
                  </a:lnTo>
                  <a:lnTo>
                    <a:pt x="879" y="1626"/>
                  </a:lnTo>
                  <a:lnTo>
                    <a:pt x="1" y="2244"/>
                  </a:lnTo>
                  <a:lnTo>
                    <a:pt x="1" y="2277"/>
                  </a:lnTo>
                  <a:lnTo>
                    <a:pt x="1" y="2277"/>
                  </a:lnTo>
                  <a:lnTo>
                    <a:pt x="228" y="2894"/>
                  </a:lnTo>
                  <a:lnTo>
                    <a:pt x="684" y="2959"/>
                  </a:lnTo>
                  <a:lnTo>
                    <a:pt x="2993" y="4553"/>
                  </a:lnTo>
                  <a:lnTo>
                    <a:pt x="3903" y="4585"/>
                  </a:lnTo>
                  <a:lnTo>
                    <a:pt x="4033" y="4358"/>
                  </a:lnTo>
                  <a:lnTo>
                    <a:pt x="4131" y="4130"/>
                  </a:lnTo>
                  <a:lnTo>
                    <a:pt x="4358" y="4033"/>
                  </a:lnTo>
                  <a:lnTo>
                    <a:pt x="4521" y="4098"/>
                  </a:lnTo>
                  <a:lnTo>
                    <a:pt x="4619" y="4065"/>
                  </a:lnTo>
                  <a:lnTo>
                    <a:pt x="4684" y="4065"/>
                  </a:lnTo>
                  <a:lnTo>
                    <a:pt x="4716" y="3968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4" name="Google Shape;399;p18">
              <a:extLst>
                <a:ext uri="{FF2B5EF4-FFF2-40B4-BE49-F238E27FC236}">
                  <a16:creationId xmlns:a16="http://schemas.microsoft.com/office/drawing/2014/main" id="{1B85E458-B6F2-1E46-9B25-62B509F3F2B0}"/>
                </a:ext>
              </a:extLst>
            </p:cNvPr>
            <p:cNvSpPr/>
            <p:nvPr/>
          </p:nvSpPr>
          <p:spPr>
            <a:xfrm rot="21007474">
              <a:off x="8818705" y="4091448"/>
              <a:ext cx="114852" cy="119331"/>
            </a:xfrm>
            <a:custGeom>
              <a:avLst/>
              <a:gdLst/>
              <a:ahLst/>
              <a:cxnLst/>
              <a:rect l="l" t="t" r="r" b="b"/>
              <a:pathLst>
                <a:path w="846" h="879" extrusionOk="0">
                  <a:moveTo>
                    <a:pt x="0" y="553"/>
                  </a:moveTo>
                  <a:lnTo>
                    <a:pt x="130" y="326"/>
                  </a:lnTo>
                  <a:lnTo>
                    <a:pt x="228" y="98"/>
                  </a:lnTo>
                  <a:lnTo>
                    <a:pt x="455" y="1"/>
                  </a:lnTo>
                  <a:lnTo>
                    <a:pt x="618" y="66"/>
                  </a:lnTo>
                  <a:lnTo>
                    <a:pt x="716" y="33"/>
                  </a:lnTo>
                  <a:lnTo>
                    <a:pt x="781" y="33"/>
                  </a:lnTo>
                  <a:lnTo>
                    <a:pt x="748" y="66"/>
                  </a:lnTo>
                  <a:lnTo>
                    <a:pt x="813" y="293"/>
                  </a:lnTo>
                  <a:lnTo>
                    <a:pt x="520" y="358"/>
                  </a:lnTo>
                  <a:lnTo>
                    <a:pt x="716" y="488"/>
                  </a:lnTo>
                  <a:lnTo>
                    <a:pt x="748" y="423"/>
                  </a:lnTo>
                  <a:lnTo>
                    <a:pt x="781" y="488"/>
                  </a:lnTo>
                  <a:lnTo>
                    <a:pt x="781" y="586"/>
                  </a:lnTo>
                  <a:lnTo>
                    <a:pt x="846" y="651"/>
                  </a:lnTo>
                  <a:lnTo>
                    <a:pt x="813" y="651"/>
                  </a:lnTo>
                  <a:lnTo>
                    <a:pt x="813" y="651"/>
                  </a:lnTo>
                  <a:lnTo>
                    <a:pt x="846" y="716"/>
                  </a:lnTo>
                  <a:lnTo>
                    <a:pt x="553" y="879"/>
                  </a:lnTo>
                  <a:lnTo>
                    <a:pt x="520" y="684"/>
                  </a:lnTo>
                  <a:lnTo>
                    <a:pt x="65" y="553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5" name="Google Shape;400;p18">
              <a:extLst>
                <a:ext uri="{FF2B5EF4-FFF2-40B4-BE49-F238E27FC236}">
                  <a16:creationId xmlns:a16="http://schemas.microsoft.com/office/drawing/2014/main" id="{DE66078E-3557-D84B-80FF-4BEDF803C067}"/>
                </a:ext>
              </a:extLst>
            </p:cNvPr>
            <p:cNvSpPr/>
            <p:nvPr/>
          </p:nvSpPr>
          <p:spPr>
            <a:xfrm rot="21007474">
              <a:off x="7789142" y="3855051"/>
              <a:ext cx="150286" cy="88514"/>
            </a:xfrm>
            <a:custGeom>
              <a:avLst/>
              <a:gdLst/>
              <a:ahLst/>
              <a:cxnLst/>
              <a:rect l="l" t="t" r="r" b="b"/>
              <a:pathLst>
                <a:path w="1107" h="652" extrusionOk="0">
                  <a:moveTo>
                    <a:pt x="196" y="619"/>
                  </a:moveTo>
                  <a:lnTo>
                    <a:pt x="66" y="554"/>
                  </a:lnTo>
                  <a:lnTo>
                    <a:pt x="1" y="456"/>
                  </a:lnTo>
                  <a:lnTo>
                    <a:pt x="1" y="326"/>
                  </a:lnTo>
                  <a:lnTo>
                    <a:pt x="66" y="326"/>
                  </a:lnTo>
                  <a:lnTo>
                    <a:pt x="131" y="261"/>
                  </a:lnTo>
                  <a:lnTo>
                    <a:pt x="228" y="294"/>
                  </a:lnTo>
                  <a:lnTo>
                    <a:pt x="293" y="261"/>
                  </a:lnTo>
                  <a:lnTo>
                    <a:pt x="326" y="196"/>
                  </a:lnTo>
                  <a:lnTo>
                    <a:pt x="326" y="131"/>
                  </a:lnTo>
                  <a:lnTo>
                    <a:pt x="424" y="131"/>
                  </a:lnTo>
                  <a:lnTo>
                    <a:pt x="521" y="196"/>
                  </a:lnTo>
                  <a:lnTo>
                    <a:pt x="651" y="196"/>
                  </a:lnTo>
                  <a:lnTo>
                    <a:pt x="879" y="98"/>
                  </a:lnTo>
                  <a:lnTo>
                    <a:pt x="1009" y="1"/>
                  </a:lnTo>
                  <a:lnTo>
                    <a:pt x="1074" y="1"/>
                  </a:lnTo>
                  <a:lnTo>
                    <a:pt x="1106" y="33"/>
                  </a:lnTo>
                  <a:lnTo>
                    <a:pt x="1041" y="66"/>
                  </a:lnTo>
                  <a:lnTo>
                    <a:pt x="944" y="131"/>
                  </a:lnTo>
                  <a:lnTo>
                    <a:pt x="814" y="261"/>
                  </a:lnTo>
                  <a:lnTo>
                    <a:pt x="879" y="359"/>
                  </a:lnTo>
                  <a:lnTo>
                    <a:pt x="846" y="456"/>
                  </a:lnTo>
                  <a:lnTo>
                    <a:pt x="716" y="424"/>
                  </a:lnTo>
                  <a:lnTo>
                    <a:pt x="651" y="489"/>
                  </a:lnTo>
                  <a:lnTo>
                    <a:pt x="554" y="554"/>
                  </a:lnTo>
                  <a:lnTo>
                    <a:pt x="424" y="586"/>
                  </a:lnTo>
                  <a:lnTo>
                    <a:pt x="391" y="651"/>
                  </a:lnTo>
                  <a:lnTo>
                    <a:pt x="326" y="619"/>
                  </a:lnTo>
                  <a:close/>
                </a:path>
              </a:pathLst>
            </a:custGeom>
            <a:solidFill>
              <a:srgbClr val="0070C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6" name="Google Shape;401;p18">
              <a:extLst>
                <a:ext uri="{FF2B5EF4-FFF2-40B4-BE49-F238E27FC236}">
                  <a16:creationId xmlns:a16="http://schemas.microsoft.com/office/drawing/2014/main" id="{29E447CA-3635-42FE-B976-1CB7E8414E29}"/>
                </a:ext>
              </a:extLst>
            </p:cNvPr>
            <p:cNvSpPr/>
            <p:nvPr/>
          </p:nvSpPr>
          <p:spPr>
            <a:xfrm rot="21007474">
              <a:off x="8007270" y="3665837"/>
              <a:ext cx="419632" cy="375376"/>
            </a:xfrm>
            <a:custGeom>
              <a:avLst/>
              <a:gdLst/>
              <a:ahLst/>
              <a:cxnLst/>
              <a:rect l="l" t="t" r="r" b="b"/>
              <a:pathLst>
                <a:path w="3091" h="2765" extrusionOk="0">
                  <a:moveTo>
                    <a:pt x="1627" y="2147"/>
                  </a:moveTo>
                  <a:lnTo>
                    <a:pt x="2505" y="1529"/>
                  </a:lnTo>
                  <a:lnTo>
                    <a:pt x="2537" y="1464"/>
                  </a:lnTo>
                  <a:lnTo>
                    <a:pt x="2602" y="1334"/>
                  </a:lnTo>
                  <a:lnTo>
                    <a:pt x="2635" y="1204"/>
                  </a:lnTo>
                  <a:lnTo>
                    <a:pt x="2602" y="1139"/>
                  </a:lnTo>
                  <a:lnTo>
                    <a:pt x="2667" y="976"/>
                  </a:lnTo>
                  <a:lnTo>
                    <a:pt x="2667" y="814"/>
                  </a:lnTo>
                  <a:lnTo>
                    <a:pt x="2570" y="619"/>
                  </a:lnTo>
                  <a:lnTo>
                    <a:pt x="2602" y="456"/>
                  </a:lnTo>
                  <a:lnTo>
                    <a:pt x="2667" y="293"/>
                  </a:lnTo>
                  <a:lnTo>
                    <a:pt x="2862" y="261"/>
                  </a:lnTo>
                  <a:lnTo>
                    <a:pt x="2993" y="163"/>
                  </a:lnTo>
                  <a:lnTo>
                    <a:pt x="3025" y="163"/>
                  </a:lnTo>
                  <a:lnTo>
                    <a:pt x="3090" y="66"/>
                  </a:lnTo>
                  <a:lnTo>
                    <a:pt x="3025" y="1"/>
                  </a:lnTo>
                  <a:lnTo>
                    <a:pt x="2895" y="33"/>
                  </a:lnTo>
                  <a:lnTo>
                    <a:pt x="2700" y="98"/>
                  </a:lnTo>
                  <a:lnTo>
                    <a:pt x="2440" y="66"/>
                  </a:lnTo>
                  <a:lnTo>
                    <a:pt x="2342" y="98"/>
                  </a:lnTo>
                  <a:lnTo>
                    <a:pt x="2212" y="98"/>
                  </a:lnTo>
                  <a:lnTo>
                    <a:pt x="2049" y="131"/>
                  </a:lnTo>
                  <a:lnTo>
                    <a:pt x="1984" y="228"/>
                  </a:lnTo>
                  <a:lnTo>
                    <a:pt x="1854" y="261"/>
                  </a:lnTo>
                  <a:lnTo>
                    <a:pt x="1822" y="293"/>
                  </a:lnTo>
                  <a:lnTo>
                    <a:pt x="1594" y="293"/>
                  </a:lnTo>
                  <a:lnTo>
                    <a:pt x="1432" y="261"/>
                  </a:lnTo>
                  <a:lnTo>
                    <a:pt x="1399" y="228"/>
                  </a:lnTo>
                  <a:lnTo>
                    <a:pt x="1302" y="196"/>
                  </a:lnTo>
                  <a:lnTo>
                    <a:pt x="1041" y="228"/>
                  </a:lnTo>
                  <a:lnTo>
                    <a:pt x="976" y="261"/>
                  </a:lnTo>
                  <a:lnTo>
                    <a:pt x="911" y="261"/>
                  </a:lnTo>
                  <a:lnTo>
                    <a:pt x="684" y="358"/>
                  </a:lnTo>
                  <a:lnTo>
                    <a:pt x="586" y="326"/>
                  </a:lnTo>
                  <a:lnTo>
                    <a:pt x="456" y="293"/>
                  </a:lnTo>
                  <a:lnTo>
                    <a:pt x="424" y="391"/>
                  </a:lnTo>
                  <a:lnTo>
                    <a:pt x="424" y="554"/>
                  </a:lnTo>
                  <a:lnTo>
                    <a:pt x="358" y="619"/>
                  </a:lnTo>
                  <a:lnTo>
                    <a:pt x="358" y="716"/>
                  </a:lnTo>
                  <a:lnTo>
                    <a:pt x="261" y="749"/>
                  </a:lnTo>
                  <a:lnTo>
                    <a:pt x="163" y="781"/>
                  </a:lnTo>
                  <a:lnTo>
                    <a:pt x="66" y="749"/>
                  </a:lnTo>
                  <a:lnTo>
                    <a:pt x="66" y="749"/>
                  </a:lnTo>
                  <a:lnTo>
                    <a:pt x="1" y="781"/>
                  </a:lnTo>
                  <a:lnTo>
                    <a:pt x="33" y="944"/>
                  </a:lnTo>
                  <a:lnTo>
                    <a:pt x="98" y="1106"/>
                  </a:lnTo>
                  <a:lnTo>
                    <a:pt x="131" y="1237"/>
                  </a:lnTo>
                  <a:lnTo>
                    <a:pt x="131" y="1334"/>
                  </a:lnTo>
                  <a:lnTo>
                    <a:pt x="98" y="1529"/>
                  </a:lnTo>
                  <a:lnTo>
                    <a:pt x="326" y="1529"/>
                  </a:lnTo>
                  <a:lnTo>
                    <a:pt x="358" y="1627"/>
                  </a:lnTo>
                  <a:lnTo>
                    <a:pt x="456" y="1692"/>
                  </a:lnTo>
                  <a:lnTo>
                    <a:pt x="424" y="1822"/>
                  </a:lnTo>
                  <a:lnTo>
                    <a:pt x="456" y="1887"/>
                  </a:lnTo>
                  <a:lnTo>
                    <a:pt x="424" y="1919"/>
                  </a:lnTo>
                  <a:lnTo>
                    <a:pt x="358" y="1919"/>
                  </a:lnTo>
                  <a:lnTo>
                    <a:pt x="261" y="1984"/>
                  </a:lnTo>
                  <a:lnTo>
                    <a:pt x="228" y="2115"/>
                  </a:lnTo>
                  <a:lnTo>
                    <a:pt x="163" y="2212"/>
                  </a:lnTo>
                  <a:lnTo>
                    <a:pt x="163" y="2212"/>
                  </a:lnTo>
                  <a:lnTo>
                    <a:pt x="163" y="2245"/>
                  </a:lnTo>
                  <a:lnTo>
                    <a:pt x="261" y="2342"/>
                  </a:lnTo>
                  <a:lnTo>
                    <a:pt x="261" y="2505"/>
                  </a:lnTo>
                  <a:lnTo>
                    <a:pt x="228" y="2570"/>
                  </a:lnTo>
                  <a:lnTo>
                    <a:pt x="261" y="2570"/>
                  </a:lnTo>
                  <a:lnTo>
                    <a:pt x="424" y="2667"/>
                  </a:lnTo>
                  <a:lnTo>
                    <a:pt x="554" y="2732"/>
                  </a:lnTo>
                  <a:lnTo>
                    <a:pt x="586" y="2732"/>
                  </a:lnTo>
                  <a:lnTo>
                    <a:pt x="651" y="2765"/>
                  </a:lnTo>
                  <a:lnTo>
                    <a:pt x="1627" y="218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7" name="Google Shape;402;p18">
              <a:extLst>
                <a:ext uri="{FF2B5EF4-FFF2-40B4-BE49-F238E27FC236}">
                  <a16:creationId xmlns:a16="http://schemas.microsoft.com/office/drawing/2014/main" id="{6FC382B1-1990-C4DA-6AB4-338A69C93375}"/>
                </a:ext>
              </a:extLst>
            </p:cNvPr>
            <p:cNvSpPr/>
            <p:nvPr/>
          </p:nvSpPr>
          <p:spPr>
            <a:xfrm rot="21007474">
              <a:off x="7971646" y="4003940"/>
              <a:ext cx="101686" cy="295822"/>
            </a:xfrm>
            <a:custGeom>
              <a:avLst/>
              <a:gdLst/>
              <a:ahLst/>
              <a:cxnLst/>
              <a:rect l="l" t="t" r="r" b="b"/>
              <a:pathLst>
                <a:path w="749" h="2179" extrusionOk="0">
                  <a:moveTo>
                    <a:pt x="489" y="2179"/>
                  </a:moveTo>
                  <a:lnTo>
                    <a:pt x="521" y="2081"/>
                  </a:lnTo>
                  <a:lnTo>
                    <a:pt x="554" y="2081"/>
                  </a:lnTo>
                  <a:lnTo>
                    <a:pt x="521" y="2016"/>
                  </a:lnTo>
                  <a:lnTo>
                    <a:pt x="586" y="1951"/>
                  </a:lnTo>
                  <a:lnTo>
                    <a:pt x="586" y="1854"/>
                  </a:lnTo>
                  <a:lnTo>
                    <a:pt x="619" y="1724"/>
                  </a:lnTo>
                  <a:lnTo>
                    <a:pt x="619" y="1594"/>
                  </a:lnTo>
                  <a:lnTo>
                    <a:pt x="651" y="1561"/>
                  </a:lnTo>
                  <a:lnTo>
                    <a:pt x="651" y="1463"/>
                  </a:lnTo>
                  <a:lnTo>
                    <a:pt x="684" y="1333"/>
                  </a:lnTo>
                  <a:lnTo>
                    <a:pt x="651" y="1268"/>
                  </a:lnTo>
                  <a:lnTo>
                    <a:pt x="684" y="1041"/>
                  </a:lnTo>
                  <a:lnTo>
                    <a:pt x="651" y="1073"/>
                  </a:lnTo>
                  <a:lnTo>
                    <a:pt x="586" y="1073"/>
                  </a:lnTo>
                  <a:lnTo>
                    <a:pt x="521" y="1106"/>
                  </a:lnTo>
                  <a:lnTo>
                    <a:pt x="456" y="1073"/>
                  </a:lnTo>
                  <a:lnTo>
                    <a:pt x="489" y="911"/>
                  </a:lnTo>
                  <a:lnTo>
                    <a:pt x="489" y="683"/>
                  </a:lnTo>
                  <a:lnTo>
                    <a:pt x="456" y="618"/>
                  </a:lnTo>
                  <a:lnTo>
                    <a:pt x="489" y="488"/>
                  </a:lnTo>
                  <a:lnTo>
                    <a:pt x="586" y="488"/>
                  </a:lnTo>
                  <a:lnTo>
                    <a:pt x="619" y="585"/>
                  </a:lnTo>
                  <a:lnTo>
                    <a:pt x="651" y="585"/>
                  </a:lnTo>
                  <a:lnTo>
                    <a:pt x="716" y="520"/>
                  </a:lnTo>
                  <a:lnTo>
                    <a:pt x="716" y="455"/>
                  </a:lnTo>
                  <a:lnTo>
                    <a:pt x="716" y="455"/>
                  </a:lnTo>
                  <a:lnTo>
                    <a:pt x="716" y="423"/>
                  </a:lnTo>
                  <a:lnTo>
                    <a:pt x="684" y="325"/>
                  </a:lnTo>
                  <a:lnTo>
                    <a:pt x="716" y="195"/>
                  </a:lnTo>
                  <a:lnTo>
                    <a:pt x="749" y="65"/>
                  </a:lnTo>
                  <a:lnTo>
                    <a:pt x="749" y="0"/>
                  </a:lnTo>
                  <a:lnTo>
                    <a:pt x="716" y="0"/>
                  </a:lnTo>
                  <a:lnTo>
                    <a:pt x="651" y="130"/>
                  </a:lnTo>
                  <a:lnTo>
                    <a:pt x="489" y="130"/>
                  </a:lnTo>
                  <a:lnTo>
                    <a:pt x="456" y="98"/>
                  </a:lnTo>
                  <a:lnTo>
                    <a:pt x="326" y="228"/>
                  </a:lnTo>
                  <a:lnTo>
                    <a:pt x="294" y="585"/>
                  </a:lnTo>
                  <a:lnTo>
                    <a:pt x="163" y="878"/>
                  </a:lnTo>
                  <a:lnTo>
                    <a:pt x="1" y="1073"/>
                  </a:lnTo>
                  <a:lnTo>
                    <a:pt x="66" y="1106"/>
                  </a:lnTo>
                  <a:lnTo>
                    <a:pt x="163" y="1236"/>
                  </a:lnTo>
                  <a:lnTo>
                    <a:pt x="196" y="1431"/>
                  </a:lnTo>
                  <a:lnTo>
                    <a:pt x="359" y="1626"/>
                  </a:lnTo>
                  <a:lnTo>
                    <a:pt x="456" y="1886"/>
                  </a:lnTo>
                  <a:lnTo>
                    <a:pt x="424" y="2016"/>
                  </a:lnTo>
                  <a:close/>
                </a:path>
              </a:pathLst>
            </a:custGeom>
            <a:solidFill>
              <a:srgbClr val="00B0F0"/>
            </a:solidFill>
            <a:ln w="3175"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403;p18">
              <a:extLst>
                <a:ext uri="{FF2B5EF4-FFF2-40B4-BE49-F238E27FC236}">
                  <a16:creationId xmlns:a16="http://schemas.microsoft.com/office/drawing/2014/main" id="{A299E787-B541-F44B-D791-FD22C1CF87E9}"/>
                </a:ext>
              </a:extLst>
            </p:cNvPr>
            <p:cNvSpPr/>
            <p:nvPr/>
          </p:nvSpPr>
          <p:spPr>
            <a:xfrm rot="21007474">
              <a:off x="8043870" y="3996175"/>
              <a:ext cx="26607" cy="66251"/>
            </a:xfrm>
            <a:custGeom>
              <a:avLst/>
              <a:gdLst/>
              <a:ahLst/>
              <a:cxnLst/>
              <a:rect l="l" t="t" r="r" b="b"/>
              <a:pathLst>
                <a:path w="196" h="488" extrusionOk="0">
                  <a:moveTo>
                    <a:pt x="33" y="455"/>
                  </a:moveTo>
                  <a:lnTo>
                    <a:pt x="33" y="423"/>
                  </a:lnTo>
                  <a:lnTo>
                    <a:pt x="1" y="325"/>
                  </a:lnTo>
                  <a:lnTo>
                    <a:pt x="33" y="195"/>
                  </a:lnTo>
                  <a:lnTo>
                    <a:pt x="66" y="65"/>
                  </a:lnTo>
                  <a:lnTo>
                    <a:pt x="66" y="0"/>
                  </a:lnTo>
                  <a:lnTo>
                    <a:pt x="98" y="0"/>
                  </a:lnTo>
                  <a:lnTo>
                    <a:pt x="98" y="33"/>
                  </a:lnTo>
                  <a:lnTo>
                    <a:pt x="196" y="130"/>
                  </a:lnTo>
                  <a:lnTo>
                    <a:pt x="196" y="293"/>
                  </a:lnTo>
                  <a:lnTo>
                    <a:pt x="163" y="358"/>
                  </a:lnTo>
                  <a:lnTo>
                    <a:pt x="163" y="358"/>
                  </a:lnTo>
                  <a:lnTo>
                    <a:pt x="98" y="423"/>
                  </a:lnTo>
                  <a:lnTo>
                    <a:pt x="66" y="488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9" name="Google Shape;404;p18">
              <a:extLst>
                <a:ext uri="{FF2B5EF4-FFF2-40B4-BE49-F238E27FC236}">
                  <a16:creationId xmlns:a16="http://schemas.microsoft.com/office/drawing/2014/main" id="{F58C68A1-920C-26AE-B84B-B2E9A35AB1D6}"/>
                </a:ext>
              </a:extLst>
            </p:cNvPr>
            <p:cNvSpPr/>
            <p:nvPr/>
          </p:nvSpPr>
          <p:spPr>
            <a:xfrm rot="21007474">
              <a:off x="8026309" y="4065709"/>
              <a:ext cx="35435" cy="84035"/>
            </a:xfrm>
            <a:custGeom>
              <a:avLst/>
              <a:gdLst/>
              <a:ahLst/>
              <a:cxnLst/>
              <a:rect l="l" t="t" r="r" b="b"/>
              <a:pathLst>
                <a:path w="261" h="619" extrusionOk="0">
                  <a:moveTo>
                    <a:pt x="195" y="586"/>
                  </a:moveTo>
                  <a:lnTo>
                    <a:pt x="130" y="586"/>
                  </a:lnTo>
                  <a:lnTo>
                    <a:pt x="65" y="619"/>
                  </a:lnTo>
                  <a:lnTo>
                    <a:pt x="0" y="586"/>
                  </a:lnTo>
                  <a:lnTo>
                    <a:pt x="33" y="424"/>
                  </a:lnTo>
                  <a:lnTo>
                    <a:pt x="33" y="196"/>
                  </a:lnTo>
                  <a:lnTo>
                    <a:pt x="0" y="131"/>
                  </a:lnTo>
                  <a:lnTo>
                    <a:pt x="33" y="1"/>
                  </a:lnTo>
                  <a:lnTo>
                    <a:pt x="130" y="1"/>
                  </a:lnTo>
                  <a:lnTo>
                    <a:pt x="163" y="98"/>
                  </a:lnTo>
                  <a:lnTo>
                    <a:pt x="195" y="98"/>
                  </a:lnTo>
                  <a:lnTo>
                    <a:pt x="260" y="33"/>
                  </a:lnTo>
                  <a:lnTo>
                    <a:pt x="260" y="66"/>
                  </a:lnTo>
                  <a:lnTo>
                    <a:pt x="260" y="131"/>
                  </a:lnTo>
                  <a:lnTo>
                    <a:pt x="260" y="163"/>
                  </a:lnTo>
                  <a:lnTo>
                    <a:pt x="228" y="294"/>
                  </a:lnTo>
                  <a:lnTo>
                    <a:pt x="260" y="391"/>
                  </a:lnTo>
                  <a:lnTo>
                    <a:pt x="228" y="554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0" name="Google Shape;405;p18">
              <a:extLst>
                <a:ext uri="{FF2B5EF4-FFF2-40B4-BE49-F238E27FC236}">
                  <a16:creationId xmlns:a16="http://schemas.microsoft.com/office/drawing/2014/main" id="{8725C965-351C-2BE3-C6AE-2DC6A35FCA25}"/>
                </a:ext>
              </a:extLst>
            </p:cNvPr>
            <p:cNvSpPr/>
            <p:nvPr/>
          </p:nvSpPr>
          <p:spPr>
            <a:xfrm rot="21007474">
              <a:off x="8000977" y="3904858"/>
              <a:ext cx="84035" cy="110510"/>
            </a:xfrm>
            <a:custGeom>
              <a:avLst/>
              <a:gdLst/>
              <a:ahLst/>
              <a:cxnLst/>
              <a:rect l="l" t="t" r="r" b="b"/>
              <a:pathLst>
                <a:path w="619" h="814" extrusionOk="0">
                  <a:moveTo>
                    <a:pt x="0" y="781"/>
                  </a:moveTo>
                  <a:lnTo>
                    <a:pt x="33" y="813"/>
                  </a:lnTo>
                  <a:lnTo>
                    <a:pt x="195" y="813"/>
                  </a:lnTo>
                  <a:lnTo>
                    <a:pt x="260" y="683"/>
                  </a:lnTo>
                  <a:lnTo>
                    <a:pt x="325" y="683"/>
                  </a:lnTo>
                  <a:lnTo>
                    <a:pt x="390" y="586"/>
                  </a:lnTo>
                  <a:lnTo>
                    <a:pt x="423" y="455"/>
                  </a:lnTo>
                  <a:lnTo>
                    <a:pt x="520" y="390"/>
                  </a:lnTo>
                  <a:lnTo>
                    <a:pt x="586" y="390"/>
                  </a:lnTo>
                  <a:lnTo>
                    <a:pt x="618" y="358"/>
                  </a:lnTo>
                  <a:lnTo>
                    <a:pt x="586" y="293"/>
                  </a:lnTo>
                  <a:lnTo>
                    <a:pt x="618" y="163"/>
                  </a:lnTo>
                  <a:lnTo>
                    <a:pt x="520" y="98"/>
                  </a:lnTo>
                  <a:lnTo>
                    <a:pt x="488" y="0"/>
                  </a:lnTo>
                  <a:lnTo>
                    <a:pt x="260" y="0"/>
                  </a:lnTo>
                  <a:lnTo>
                    <a:pt x="260" y="33"/>
                  </a:lnTo>
                  <a:lnTo>
                    <a:pt x="195" y="33"/>
                  </a:lnTo>
                  <a:lnTo>
                    <a:pt x="163" y="390"/>
                  </a:lnTo>
                  <a:lnTo>
                    <a:pt x="98" y="521"/>
                  </a:lnTo>
                  <a:lnTo>
                    <a:pt x="0" y="651"/>
                  </a:lnTo>
                  <a:lnTo>
                    <a:pt x="0" y="781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1" name="Google Shape;406;p18">
              <a:extLst>
                <a:ext uri="{FF2B5EF4-FFF2-40B4-BE49-F238E27FC236}">
                  <a16:creationId xmlns:a16="http://schemas.microsoft.com/office/drawing/2014/main" id="{3B342E64-3CCD-47D8-AA6B-36FE3D629498}"/>
                </a:ext>
              </a:extLst>
            </p:cNvPr>
            <p:cNvSpPr/>
            <p:nvPr/>
          </p:nvSpPr>
          <p:spPr>
            <a:xfrm rot="21007474">
              <a:off x="8037948" y="3973514"/>
              <a:ext cx="269485" cy="331253"/>
            </a:xfrm>
            <a:custGeom>
              <a:avLst/>
              <a:gdLst/>
              <a:ahLst/>
              <a:cxnLst/>
              <a:rect l="l" t="t" r="r" b="b"/>
              <a:pathLst>
                <a:path w="1985" h="2440" extrusionOk="0">
                  <a:moveTo>
                    <a:pt x="33" y="2114"/>
                  </a:moveTo>
                  <a:lnTo>
                    <a:pt x="66" y="2114"/>
                  </a:lnTo>
                  <a:lnTo>
                    <a:pt x="33" y="2049"/>
                  </a:lnTo>
                  <a:lnTo>
                    <a:pt x="98" y="1984"/>
                  </a:lnTo>
                  <a:lnTo>
                    <a:pt x="98" y="1887"/>
                  </a:lnTo>
                  <a:lnTo>
                    <a:pt x="131" y="1757"/>
                  </a:lnTo>
                  <a:lnTo>
                    <a:pt x="131" y="1627"/>
                  </a:lnTo>
                  <a:lnTo>
                    <a:pt x="163" y="1594"/>
                  </a:lnTo>
                  <a:lnTo>
                    <a:pt x="163" y="1496"/>
                  </a:lnTo>
                  <a:lnTo>
                    <a:pt x="196" y="1366"/>
                  </a:lnTo>
                  <a:lnTo>
                    <a:pt x="163" y="1301"/>
                  </a:lnTo>
                  <a:lnTo>
                    <a:pt x="228" y="911"/>
                  </a:lnTo>
                  <a:lnTo>
                    <a:pt x="196" y="814"/>
                  </a:lnTo>
                  <a:lnTo>
                    <a:pt x="228" y="683"/>
                  </a:lnTo>
                  <a:lnTo>
                    <a:pt x="228" y="651"/>
                  </a:lnTo>
                  <a:lnTo>
                    <a:pt x="228" y="586"/>
                  </a:lnTo>
                  <a:lnTo>
                    <a:pt x="228" y="488"/>
                  </a:lnTo>
                  <a:lnTo>
                    <a:pt x="261" y="521"/>
                  </a:lnTo>
                  <a:lnTo>
                    <a:pt x="293" y="456"/>
                  </a:lnTo>
                  <a:lnTo>
                    <a:pt x="358" y="391"/>
                  </a:lnTo>
                  <a:lnTo>
                    <a:pt x="391" y="391"/>
                  </a:lnTo>
                  <a:lnTo>
                    <a:pt x="554" y="488"/>
                  </a:lnTo>
                  <a:lnTo>
                    <a:pt x="684" y="553"/>
                  </a:lnTo>
                  <a:lnTo>
                    <a:pt x="716" y="553"/>
                  </a:lnTo>
                  <a:lnTo>
                    <a:pt x="781" y="586"/>
                  </a:lnTo>
                  <a:lnTo>
                    <a:pt x="1757" y="1"/>
                  </a:lnTo>
                  <a:lnTo>
                    <a:pt x="1984" y="618"/>
                  </a:lnTo>
                  <a:lnTo>
                    <a:pt x="1984" y="618"/>
                  </a:lnTo>
                  <a:lnTo>
                    <a:pt x="1789" y="814"/>
                  </a:lnTo>
                  <a:lnTo>
                    <a:pt x="1074" y="1041"/>
                  </a:lnTo>
                  <a:lnTo>
                    <a:pt x="1627" y="1659"/>
                  </a:lnTo>
                  <a:lnTo>
                    <a:pt x="1399" y="1887"/>
                  </a:lnTo>
                  <a:lnTo>
                    <a:pt x="1399" y="2049"/>
                  </a:lnTo>
                  <a:lnTo>
                    <a:pt x="1009" y="2082"/>
                  </a:lnTo>
                  <a:lnTo>
                    <a:pt x="651" y="2440"/>
                  </a:lnTo>
                  <a:lnTo>
                    <a:pt x="163" y="2309"/>
                  </a:lnTo>
                  <a:lnTo>
                    <a:pt x="1" y="2309"/>
                  </a:lnTo>
                  <a:lnTo>
                    <a:pt x="1" y="2277"/>
                  </a:lnTo>
                  <a:lnTo>
                    <a:pt x="66" y="2147"/>
                  </a:lnTo>
                  <a:lnTo>
                    <a:pt x="66" y="2114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2" name="Google Shape;407;p18">
              <a:extLst>
                <a:ext uri="{FF2B5EF4-FFF2-40B4-BE49-F238E27FC236}">
                  <a16:creationId xmlns:a16="http://schemas.microsoft.com/office/drawing/2014/main" id="{6D90F2C3-A0AF-C738-026E-01F7392E6A1B}"/>
                </a:ext>
              </a:extLst>
            </p:cNvPr>
            <p:cNvSpPr/>
            <p:nvPr/>
          </p:nvSpPr>
          <p:spPr>
            <a:xfrm rot="21007474">
              <a:off x="8112058" y="3954520"/>
              <a:ext cx="1390723" cy="1174457"/>
            </a:xfrm>
            <a:custGeom>
              <a:avLst/>
              <a:gdLst/>
              <a:ahLst/>
              <a:cxnLst/>
              <a:rect l="l" t="t" r="r" b="b"/>
              <a:pathLst>
                <a:path w="10244" h="8651" extrusionOk="0">
                  <a:moveTo>
                    <a:pt x="6537" y="1854"/>
                  </a:moveTo>
                  <a:lnTo>
                    <a:pt x="6244" y="2017"/>
                  </a:lnTo>
                  <a:lnTo>
                    <a:pt x="6211" y="1822"/>
                  </a:lnTo>
                  <a:lnTo>
                    <a:pt x="5756" y="1691"/>
                  </a:lnTo>
                  <a:lnTo>
                    <a:pt x="4781" y="1659"/>
                  </a:lnTo>
                  <a:lnTo>
                    <a:pt x="2472" y="65"/>
                  </a:lnTo>
                  <a:lnTo>
                    <a:pt x="2016" y="0"/>
                  </a:lnTo>
                  <a:lnTo>
                    <a:pt x="1821" y="196"/>
                  </a:lnTo>
                  <a:lnTo>
                    <a:pt x="1106" y="423"/>
                  </a:lnTo>
                  <a:lnTo>
                    <a:pt x="1659" y="1041"/>
                  </a:lnTo>
                  <a:lnTo>
                    <a:pt x="1431" y="1269"/>
                  </a:lnTo>
                  <a:lnTo>
                    <a:pt x="1431" y="1431"/>
                  </a:lnTo>
                  <a:lnTo>
                    <a:pt x="1041" y="1464"/>
                  </a:lnTo>
                  <a:lnTo>
                    <a:pt x="683" y="1822"/>
                  </a:lnTo>
                  <a:lnTo>
                    <a:pt x="195" y="1691"/>
                  </a:lnTo>
                  <a:lnTo>
                    <a:pt x="33" y="1691"/>
                  </a:lnTo>
                  <a:lnTo>
                    <a:pt x="33" y="1854"/>
                  </a:lnTo>
                  <a:lnTo>
                    <a:pt x="33" y="2082"/>
                  </a:lnTo>
                  <a:lnTo>
                    <a:pt x="0" y="2212"/>
                  </a:lnTo>
                  <a:lnTo>
                    <a:pt x="0" y="2277"/>
                  </a:lnTo>
                  <a:lnTo>
                    <a:pt x="65" y="2244"/>
                  </a:lnTo>
                  <a:lnTo>
                    <a:pt x="98" y="2277"/>
                  </a:lnTo>
                  <a:lnTo>
                    <a:pt x="163" y="2244"/>
                  </a:lnTo>
                  <a:lnTo>
                    <a:pt x="260" y="2309"/>
                  </a:lnTo>
                  <a:lnTo>
                    <a:pt x="228" y="2309"/>
                  </a:lnTo>
                  <a:lnTo>
                    <a:pt x="455" y="2569"/>
                  </a:lnTo>
                  <a:lnTo>
                    <a:pt x="488" y="2667"/>
                  </a:lnTo>
                  <a:lnTo>
                    <a:pt x="520" y="2700"/>
                  </a:lnTo>
                  <a:lnTo>
                    <a:pt x="553" y="2797"/>
                  </a:lnTo>
                  <a:lnTo>
                    <a:pt x="651" y="2895"/>
                  </a:lnTo>
                  <a:lnTo>
                    <a:pt x="716" y="2895"/>
                  </a:lnTo>
                  <a:lnTo>
                    <a:pt x="846" y="3122"/>
                  </a:lnTo>
                  <a:lnTo>
                    <a:pt x="846" y="3220"/>
                  </a:lnTo>
                  <a:lnTo>
                    <a:pt x="878" y="3285"/>
                  </a:lnTo>
                  <a:lnTo>
                    <a:pt x="976" y="3317"/>
                  </a:lnTo>
                  <a:lnTo>
                    <a:pt x="976" y="3448"/>
                  </a:lnTo>
                  <a:lnTo>
                    <a:pt x="1041" y="3513"/>
                  </a:lnTo>
                  <a:lnTo>
                    <a:pt x="1138" y="3545"/>
                  </a:lnTo>
                  <a:lnTo>
                    <a:pt x="1236" y="3773"/>
                  </a:lnTo>
                  <a:lnTo>
                    <a:pt x="1301" y="3838"/>
                  </a:lnTo>
                  <a:lnTo>
                    <a:pt x="1333" y="3968"/>
                  </a:lnTo>
                  <a:lnTo>
                    <a:pt x="1301" y="4033"/>
                  </a:lnTo>
                  <a:lnTo>
                    <a:pt x="1301" y="4130"/>
                  </a:lnTo>
                  <a:lnTo>
                    <a:pt x="1398" y="4195"/>
                  </a:lnTo>
                  <a:lnTo>
                    <a:pt x="1398" y="4261"/>
                  </a:lnTo>
                  <a:lnTo>
                    <a:pt x="1464" y="4326"/>
                  </a:lnTo>
                  <a:lnTo>
                    <a:pt x="1561" y="4228"/>
                  </a:lnTo>
                  <a:lnTo>
                    <a:pt x="1659" y="4326"/>
                  </a:lnTo>
                  <a:lnTo>
                    <a:pt x="1821" y="4391"/>
                  </a:lnTo>
                  <a:lnTo>
                    <a:pt x="1951" y="4521"/>
                  </a:lnTo>
                  <a:lnTo>
                    <a:pt x="1984" y="4618"/>
                  </a:lnTo>
                  <a:lnTo>
                    <a:pt x="2016" y="4651"/>
                  </a:lnTo>
                  <a:lnTo>
                    <a:pt x="2016" y="4748"/>
                  </a:lnTo>
                  <a:lnTo>
                    <a:pt x="2081" y="4813"/>
                  </a:lnTo>
                  <a:lnTo>
                    <a:pt x="2114" y="4976"/>
                  </a:lnTo>
                  <a:lnTo>
                    <a:pt x="2211" y="5041"/>
                  </a:lnTo>
                  <a:lnTo>
                    <a:pt x="2244" y="5236"/>
                  </a:lnTo>
                  <a:lnTo>
                    <a:pt x="2277" y="5269"/>
                  </a:lnTo>
                  <a:lnTo>
                    <a:pt x="2244" y="5431"/>
                  </a:lnTo>
                  <a:lnTo>
                    <a:pt x="2211" y="5464"/>
                  </a:lnTo>
                  <a:lnTo>
                    <a:pt x="2244" y="5561"/>
                  </a:lnTo>
                  <a:lnTo>
                    <a:pt x="2277" y="5724"/>
                  </a:lnTo>
                  <a:lnTo>
                    <a:pt x="2309" y="5919"/>
                  </a:lnTo>
                  <a:lnTo>
                    <a:pt x="2407" y="5984"/>
                  </a:lnTo>
                  <a:lnTo>
                    <a:pt x="2407" y="6082"/>
                  </a:lnTo>
                  <a:lnTo>
                    <a:pt x="2667" y="6342"/>
                  </a:lnTo>
                  <a:lnTo>
                    <a:pt x="2732" y="6374"/>
                  </a:lnTo>
                  <a:lnTo>
                    <a:pt x="2829" y="6374"/>
                  </a:lnTo>
                  <a:lnTo>
                    <a:pt x="2894" y="6472"/>
                  </a:lnTo>
                  <a:lnTo>
                    <a:pt x="2959" y="6472"/>
                  </a:lnTo>
                  <a:lnTo>
                    <a:pt x="3090" y="6602"/>
                  </a:lnTo>
                  <a:lnTo>
                    <a:pt x="3122" y="6667"/>
                  </a:lnTo>
                  <a:lnTo>
                    <a:pt x="3220" y="6699"/>
                  </a:lnTo>
                  <a:lnTo>
                    <a:pt x="3220" y="6765"/>
                  </a:lnTo>
                  <a:lnTo>
                    <a:pt x="3285" y="6797"/>
                  </a:lnTo>
                  <a:lnTo>
                    <a:pt x="3382" y="7220"/>
                  </a:lnTo>
                  <a:lnTo>
                    <a:pt x="3512" y="7285"/>
                  </a:lnTo>
                  <a:lnTo>
                    <a:pt x="3512" y="7415"/>
                  </a:lnTo>
                  <a:lnTo>
                    <a:pt x="3870" y="7773"/>
                  </a:lnTo>
                  <a:lnTo>
                    <a:pt x="3935" y="7773"/>
                  </a:lnTo>
                  <a:lnTo>
                    <a:pt x="3968" y="8000"/>
                  </a:lnTo>
                  <a:lnTo>
                    <a:pt x="4130" y="8033"/>
                  </a:lnTo>
                  <a:lnTo>
                    <a:pt x="4228" y="8293"/>
                  </a:lnTo>
                  <a:lnTo>
                    <a:pt x="4293" y="8293"/>
                  </a:lnTo>
                  <a:lnTo>
                    <a:pt x="4390" y="8325"/>
                  </a:lnTo>
                  <a:lnTo>
                    <a:pt x="4423" y="8228"/>
                  </a:lnTo>
                  <a:lnTo>
                    <a:pt x="4553" y="8130"/>
                  </a:lnTo>
                  <a:lnTo>
                    <a:pt x="4455" y="7968"/>
                  </a:lnTo>
                  <a:lnTo>
                    <a:pt x="4520" y="7740"/>
                  </a:lnTo>
                  <a:lnTo>
                    <a:pt x="4650" y="7675"/>
                  </a:lnTo>
                  <a:lnTo>
                    <a:pt x="4813" y="7805"/>
                  </a:lnTo>
                  <a:lnTo>
                    <a:pt x="5138" y="7805"/>
                  </a:lnTo>
                  <a:lnTo>
                    <a:pt x="5561" y="8000"/>
                  </a:lnTo>
                  <a:lnTo>
                    <a:pt x="5984" y="8195"/>
                  </a:lnTo>
                  <a:lnTo>
                    <a:pt x="6016" y="8651"/>
                  </a:lnTo>
                  <a:lnTo>
                    <a:pt x="6894" y="7447"/>
                  </a:lnTo>
                  <a:lnTo>
                    <a:pt x="10179" y="6472"/>
                  </a:lnTo>
                  <a:lnTo>
                    <a:pt x="10244" y="5399"/>
                  </a:lnTo>
                  <a:lnTo>
                    <a:pt x="10114" y="5008"/>
                  </a:lnTo>
                  <a:lnTo>
                    <a:pt x="10114" y="4976"/>
                  </a:lnTo>
                  <a:lnTo>
                    <a:pt x="9951" y="5139"/>
                  </a:lnTo>
                  <a:lnTo>
                    <a:pt x="8520" y="4911"/>
                  </a:lnTo>
                  <a:lnTo>
                    <a:pt x="8423" y="4553"/>
                  </a:lnTo>
                  <a:lnTo>
                    <a:pt x="8293" y="4391"/>
                  </a:lnTo>
                  <a:lnTo>
                    <a:pt x="8293" y="4228"/>
                  </a:lnTo>
                  <a:lnTo>
                    <a:pt x="8293" y="4228"/>
                  </a:lnTo>
                  <a:lnTo>
                    <a:pt x="8260" y="4228"/>
                  </a:lnTo>
                  <a:lnTo>
                    <a:pt x="8228" y="4163"/>
                  </a:lnTo>
                  <a:lnTo>
                    <a:pt x="8228" y="4098"/>
                  </a:lnTo>
                  <a:lnTo>
                    <a:pt x="8260" y="4065"/>
                  </a:lnTo>
                  <a:lnTo>
                    <a:pt x="8195" y="4065"/>
                  </a:lnTo>
                  <a:lnTo>
                    <a:pt x="8163" y="4033"/>
                  </a:lnTo>
                  <a:lnTo>
                    <a:pt x="8098" y="4033"/>
                  </a:lnTo>
                  <a:lnTo>
                    <a:pt x="7935" y="3968"/>
                  </a:lnTo>
                  <a:lnTo>
                    <a:pt x="7902" y="3903"/>
                  </a:lnTo>
                  <a:lnTo>
                    <a:pt x="7870" y="3935"/>
                  </a:lnTo>
                  <a:lnTo>
                    <a:pt x="7805" y="3805"/>
                  </a:lnTo>
                  <a:lnTo>
                    <a:pt x="7772" y="3675"/>
                  </a:lnTo>
                  <a:lnTo>
                    <a:pt x="7545" y="3382"/>
                  </a:lnTo>
                  <a:lnTo>
                    <a:pt x="7480" y="3252"/>
                  </a:lnTo>
                  <a:lnTo>
                    <a:pt x="7512" y="3252"/>
                  </a:lnTo>
                  <a:lnTo>
                    <a:pt x="7512" y="3220"/>
                  </a:lnTo>
                  <a:lnTo>
                    <a:pt x="7447" y="2960"/>
                  </a:lnTo>
                  <a:lnTo>
                    <a:pt x="7447" y="2927"/>
                  </a:lnTo>
                  <a:lnTo>
                    <a:pt x="7382" y="2830"/>
                  </a:lnTo>
                  <a:lnTo>
                    <a:pt x="7317" y="2830"/>
                  </a:lnTo>
                  <a:lnTo>
                    <a:pt x="7154" y="2602"/>
                  </a:lnTo>
                  <a:lnTo>
                    <a:pt x="7089" y="2569"/>
                  </a:lnTo>
                  <a:lnTo>
                    <a:pt x="7024" y="2504"/>
                  </a:lnTo>
                  <a:lnTo>
                    <a:pt x="7057" y="2472"/>
                  </a:lnTo>
                  <a:lnTo>
                    <a:pt x="7057" y="2472"/>
                  </a:lnTo>
                  <a:lnTo>
                    <a:pt x="7122" y="2504"/>
                  </a:lnTo>
                  <a:lnTo>
                    <a:pt x="7057" y="2439"/>
                  </a:lnTo>
                  <a:lnTo>
                    <a:pt x="6992" y="2407"/>
                  </a:lnTo>
                  <a:lnTo>
                    <a:pt x="6829" y="2374"/>
                  </a:lnTo>
                  <a:lnTo>
                    <a:pt x="6732" y="2114"/>
                  </a:lnTo>
                  <a:lnTo>
                    <a:pt x="6667" y="2017"/>
                  </a:lnTo>
                  <a:lnTo>
                    <a:pt x="6602" y="1984"/>
                  </a:lnTo>
                  <a:lnTo>
                    <a:pt x="6602" y="1887"/>
                  </a:lnTo>
                  <a:lnTo>
                    <a:pt x="6569" y="1919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3" name="Google Shape;408;p18">
              <a:extLst>
                <a:ext uri="{FF2B5EF4-FFF2-40B4-BE49-F238E27FC236}">
                  <a16:creationId xmlns:a16="http://schemas.microsoft.com/office/drawing/2014/main" id="{7A53B827-06E4-ADD3-D63A-B2A83FBEDF49}"/>
                </a:ext>
              </a:extLst>
            </p:cNvPr>
            <p:cNvSpPr/>
            <p:nvPr/>
          </p:nvSpPr>
          <p:spPr>
            <a:xfrm rot="21007474">
              <a:off x="9158170" y="4324419"/>
              <a:ext cx="53218" cy="110510"/>
            </a:xfrm>
            <a:custGeom>
              <a:avLst/>
              <a:gdLst/>
              <a:ahLst/>
              <a:cxnLst/>
              <a:rect l="l" t="t" r="r" b="b"/>
              <a:pathLst>
                <a:path w="392" h="814" extrusionOk="0">
                  <a:moveTo>
                    <a:pt x="294" y="814"/>
                  </a:moveTo>
                  <a:lnTo>
                    <a:pt x="229" y="814"/>
                  </a:lnTo>
                  <a:lnTo>
                    <a:pt x="66" y="749"/>
                  </a:lnTo>
                  <a:lnTo>
                    <a:pt x="33" y="684"/>
                  </a:lnTo>
                  <a:lnTo>
                    <a:pt x="66" y="684"/>
                  </a:lnTo>
                  <a:lnTo>
                    <a:pt x="66" y="586"/>
                  </a:lnTo>
                  <a:lnTo>
                    <a:pt x="33" y="521"/>
                  </a:lnTo>
                  <a:lnTo>
                    <a:pt x="1" y="456"/>
                  </a:lnTo>
                  <a:lnTo>
                    <a:pt x="33" y="326"/>
                  </a:lnTo>
                  <a:lnTo>
                    <a:pt x="66" y="326"/>
                  </a:lnTo>
                  <a:lnTo>
                    <a:pt x="98" y="326"/>
                  </a:lnTo>
                  <a:lnTo>
                    <a:pt x="66" y="196"/>
                  </a:lnTo>
                  <a:lnTo>
                    <a:pt x="98" y="196"/>
                  </a:lnTo>
                  <a:lnTo>
                    <a:pt x="66" y="98"/>
                  </a:lnTo>
                  <a:lnTo>
                    <a:pt x="98" y="66"/>
                  </a:lnTo>
                  <a:lnTo>
                    <a:pt x="98" y="33"/>
                  </a:lnTo>
                  <a:lnTo>
                    <a:pt x="131" y="33"/>
                  </a:lnTo>
                  <a:lnTo>
                    <a:pt x="163" y="1"/>
                  </a:lnTo>
                  <a:lnTo>
                    <a:pt x="196" y="1"/>
                  </a:lnTo>
                  <a:lnTo>
                    <a:pt x="294" y="66"/>
                  </a:lnTo>
                  <a:lnTo>
                    <a:pt x="294" y="98"/>
                  </a:lnTo>
                  <a:lnTo>
                    <a:pt x="326" y="98"/>
                  </a:lnTo>
                  <a:lnTo>
                    <a:pt x="359" y="131"/>
                  </a:lnTo>
                  <a:lnTo>
                    <a:pt x="326" y="294"/>
                  </a:lnTo>
                  <a:lnTo>
                    <a:pt x="294" y="294"/>
                  </a:lnTo>
                  <a:lnTo>
                    <a:pt x="294" y="456"/>
                  </a:lnTo>
                  <a:lnTo>
                    <a:pt x="359" y="456"/>
                  </a:lnTo>
                  <a:lnTo>
                    <a:pt x="391" y="554"/>
                  </a:lnTo>
                  <a:lnTo>
                    <a:pt x="359" y="814"/>
                  </a:lnTo>
                  <a:lnTo>
                    <a:pt x="294" y="814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4" name="Google Shape;409;p18">
              <a:extLst>
                <a:ext uri="{FF2B5EF4-FFF2-40B4-BE49-F238E27FC236}">
                  <a16:creationId xmlns:a16="http://schemas.microsoft.com/office/drawing/2014/main" id="{E7FCF517-0B04-93DA-420C-6CC2BB2678C5}"/>
                </a:ext>
              </a:extLst>
            </p:cNvPr>
            <p:cNvSpPr/>
            <p:nvPr/>
          </p:nvSpPr>
          <p:spPr>
            <a:xfrm rot="21007474">
              <a:off x="9226418" y="4299507"/>
              <a:ext cx="318085" cy="251833"/>
            </a:xfrm>
            <a:custGeom>
              <a:avLst/>
              <a:gdLst/>
              <a:ahLst/>
              <a:cxnLst/>
              <a:rect l="l" t="t" r="r" b="b"/>
              <a:pathLst>
                <a:path w="2343" h="1855" extrusionOk="0">
                  <a:moveTo>
                    <a:pt x="1" y="944"/>
                  </a:moveTo>
                  <a:lnTo>
                    <a:pt x="1" y="1107"/>
                  </a:lnTo>
                  <a:lnTo>
                    <a:pt x="131" y="1269"/>
                  </a:lnTo>
                  <a:lnTo>
                    <a:pt x="228" y="1627"/>
                  </a:lnTo>
                  <a:lnTo>
                    <a:pt x="1659" y="1855"/>
                  </a:lnTo>
                  <a:lnTo>
                    <a:pt x="1822" y="1692"/>
                  </a:lnTo>
                  <a:lnTo>
                    <a:pt x="2245" y="424"/>
                  </a:lnTo>
                  <a:lnTo>
                    <a:pt x="2342" y="391"/>
                  </a:lnTo>
                  <a:lnTo>
                    <a:pt x="2342" y="261"/>
                  </a:lnTo>
                  <a:lnTo>
                    <a:pt x="2310" y="196"/>
                  </a:lnTo>
                  <a:lnTo>
                    <a:pt x="2277" y="229"/>
                  </a:lnTo>
                  <a:lnTo>
                    <a:pt x="2245" y="196"/>
                  </a:lnTo>
                  <a:lnTo>
                    <a:pt x="2245" y="196"/>
                  </a:lnTo>
                  <a:lnTo>
                    <a:pt x="2212" y="196"/>
                  </a:lnTo>
                  <a:lnTo>
                    <a:pt x="2179" y="1"/>
                  </a:lnTo>
                  <a:lnTo>
                    <a:pt x="2114" y="1"/>
                  </a:lnTo>
                  <a:lnTo>
                    <a:pt x="2114" y="66"/>
                  </a:lnTo>
                  <a:lnTo>
                    <a:pt x="2114" y="98"/>
                  </a:lnTo>
                  <a:lnTo>
                    <a:pt x="1789" y="294"/>
                  </a:lnTo>
                  <a:lnTo>
                    <a:pt x="1789" y="424"/>
                  </a:lnTo>
                  <a:lnTo>
                    <a:pt x="1497" y="651"/>
                  </a:lnTo>
                  <a:lnTo>
                    <a:pt x="1464" y="749"/>
                  </a:lnTo>
                  <a:lnTo>
                    <a:pt x="1497" y="749"/>
                  </a:lnTo>
                  <a:lnTo>
                    <a:pt x="1529" y="814"/>
                  </a:lnTo>
                  <a:lnTo>
                    <a:pt x="1399" y="944"/>
                  </a:lnTo>
                  <a:lnTo>
                    <a:pt x="1366" y="879"/>
                  </a:lnTo>
                  <a:lnTo>
                    <a:pt x="1334" y="911"/>
                  </a:lnTo>
                  <a:lnTo>
                    <a:pt x="1269" y="911"/>
                  </a:lnTo>
                  <a:lnTo>
                    <a:pt x="1269" y="977"/>
                  </a:lnTo>
                  <a:lnTo>
                    <a:pt x="1236" y="1009"/>
                  </a:lnTo>
                  <a:lnTo>
                    <a:pt x="1204" y="1042"/>
                  </a:lnTo>
                  <a:lnTo>
                    <a:pt x="1074" y="1074"/>
                  </a:lnTo>
                  <a:lnTo>
                    <a:pt x="976" y="1074"/>
                  </a:lnTo>
                  <a:lnTo>
                    <a:pt x="911" y="1009"/>
                  </a:lnTo>
                  <a:lnTo>
                    <a:pt x="814" y="1042"/>
                  </a:lnTo>
                  <a:lnTo>
                    <a:pt x="781" y="1009"/>
                  </a:lnTo>
                  <a:lnTo>
                    <a:pt x="716" y="1009"/>
                  </a:lnTo>
                  <a:lnTo>
                    <a:pt x="553" y="977"/>
                  </a:lnTo>
                  <a:lnTo>
                    <a:pt x="326" y="1139"/>
                  </a:lnTo>
                  <a:lnTo>
                    <a:pt x="261" y="1107"/>
                  </a:lnTo>
                  <a:lnTo>
                    <a:pt x="196" y="1107"/>
                  </a:lnTo>
                  <a:lnTo>
                    <a:pt x="98" y="1139"/>
                  </a:lnTo>
                  <a:lnTo>
                    <a:pt x="66" y="911"/>
                  </a:lnTo>
                  <a:lnTo>
                    <a:pt x="33" y="977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5" name="Google Shape;410;p18">
              <a:extLst>
                <a:ext uri="{FF2B5EF4-FFF2-40B4-BE49-F238E27FC236}">
                  <a16:creationId xmlns:a16="http://schemas.microsoft.com/office/drawing/2014/main" id="{0654F97B-7B70-DE86-31E3-BB04FAB21901}"/>
                </a:ext>
              </a:extLst>
            </p:cNvPr>
            <p:cNvSpPr/>
            <p:nvPr/>
          </p:nvSpPr>
          <p:spPr>
            <a:xfrm rot="21007474">
              <a:off x="9314941" y="4240067"/>
              <a:ext cx="503400" cy="702015"/>
            </a:xfrm>
            <a:custGeom>
              <a:avLst/>
              <a:gdLst/>
              <a:ahLst/>
              <a:cxnLst/>
              <a:rect l="l" t="t" r="r" b="b"/>
              <a:pathLst>
                <a:path w="3708" h="5171" extrusionOk="0">
                  <a:moveTo>
                    <a:pt x="33" y="3838"/>
                  </a:moveTo>
                  <a:lnTo>
                    <a:pt x="1431" y="3415"/>
                  </a:lnTo>
                  <a:lnTo>
                    <a:pt x="1529" y="2342"/>
                  </a:lnTo>
                  <a:lnTo>
                    <a:pt x="1399" y="1951"/>
                  </a:lnTo>
                  <a:lnTo>
                    <a:pt x="1822" y="651"/>
                  </a:lnTo>
                  <a:lnTo>
                    <a:pt x="1919" y="618"/>
                  </a:lnTo>
                  <a:lnTo>
                    <a:pt x="1952" y="911"/>
                  </a:lnTo>
                  <a:lnTo>
                    <a:pt x="2114" y="1106"/>
                  </a:lnTo>
                  <a:lnTo>
                    <a:pt x="2114" y="1171"/>
                  </a:lnTo>
                  <a:lnTo>
                    <a:pt x="2407" y="1431"/>
                  </a:lnTo>
                  <a:lnTo>
                    <a:pt x="2504" y="1464"/>
                  </a:lnTo>
                  <a:lnTo>
                    <a:pt x="2569" y="1431"/>
                  </a:lnTo>
                  <a:lnTo>
                    <a:pt x="2667" y="1431"/>
                  </a:lnTo>
                  <a:lnTo>
                    <a:pt x="2895" y="1464"/>
                  </a:lnTo>
                  <a:lnTo>
                    <a:pt x="3025" y="1431"/>
                  </a:lnTo>
                  <a:lnTo>
                    <a:pt x="3090" y="1431"/>
                  </a:lnTo>
                  <a:lnTo>
                    <a:pt x="3220" y="1626"/>
                  </a:lnTo>
                  <a:lnTo>
                    <a:pt x="3252" y="1756"/>
                  </a:lnTo>
                  <a:lnTo>
                    <a:pt x="3350" y="1821"/>
                  </a:lnTo>
                  <a:lnTo>
                    <a:pt x="3382" y="1919"/>
                  </a:lnTo>
                  <a:lnTo>
                    <a:pt x="3578" y="2049"/>
                  </a:lnTo>
                  <a:lnTo>
                    <a:pt x="3675" y="2082"/>
                  </a:lnTo>
                  <a:lnTo>
                    <a:pt x="3708" y="2114"/>
                  </a:lnTo>
                  <a:lnTo>
                    <a:pt x="3708" y="2212"/>
                  </a:lnTo>
                  <a:lnTo>
                    <a:pt x="3643" y="2309"/>
                  </a:lnTo>
                  <a:lnTo>
                    <a:pt x="3643" y="2374"/>
                  </a:lnTo>
                  <a:lnTo>
                    <a:pt x="3610" y="2439"/>
                  </a:lnTo>
                  <a:lnTo>
                    <a:pt x="3447" y="2732"/>
                  </a:lnTo>
                  <a:lnTo>
                    <a:pt x="3317" y="2862"/>
                  </a:lnTo>
                  <a:lnTo>
                    <a:pt x="3285" y="2960"/>
                  </a:lnTo>
                  <a:lnTo>
                    <a:pt x="3220" y="3025"/>
                  </a:lnTo>
                  <a:lnTo>
                    <a:pt x="3155" y="3187"/>
                  </a:lnTo>
                  <a:lnTo>
                    <a:pt x="3090" y="3187"/>
                  </a:lnTo>
                  <a:lnTo>
                    <a:pt x="3057" y="3155"/>
                  </a:lnTo>
                  <a:lnTo>
                    <a:pt x="3057" y="3122"/>
                  </a:lnTo>
                  <a:lnTo>
                    <a:pt x="3090" y="3057"/>
                  </a:lnTo>
                  <a:lnTo>
                    <a:pt x="3025" y="3057"/>
                  </a:lnTo>
                  <a:lnTo>
                    <a:pt x="2992" y="3090"/>
                  </a:lnTo>
                  <a:lnTo>
                    <a:pt x="2927" y="3187"/>
                  </a:lnTo>
                  <a:lnTo>
                    <a:pt x="2895" y="3220"/>
                  </a:lnTo>
                  <a:lnTo>
                    <a:pt x="2927" y="3285"/>
                  </a:lnTo>
                  <a:lnTo>
                    <a:pt x="2895" y="3285"/>
                  </a:lnTo>
                  <a:lnTo>
                    <a:pt x="2797" y="3447"/>
                  </a:lnTo>
                  <a:lnTo>
                    <a:pt x="2797" y="3545"/>
                  </a:lnTo>
                  <a:lnTo>
                    <a:pt x="2765" y="3610"/>
                  </a:lnTo>
                  <a:lnTo>
                    <a:pt x="2797" y="3610"/>
                  </a:lnTo>
                  <a:lnTo>
                    <a:pt x="2830" y="3708"/>
                  </a:lnTo>
                  <a:lnTo>
                    <a:pt x="2797" y="3708"/>
                  </a:lnTo>
                  <a:lnTo>
                    <a:pt x="2862" y="3870"/>
                  </a:lnTo>
                  <a:lnTo>
                    <a:pt x="2895" y="3903"/>
                  </a:lnTo>
                  <a:lnTo>
                    <a:pt x="2895" y="3968"/>
                  </a:lnTo>
                  <a:lnTo>
                    <a:pt x="2635" y="4000"/>
                  </a:lnTo>
                  <a:lnTo>
                    <a:pt x="2602" y="4033"/>
                  </a:lnTo>
                  <a:lnTo>
                    <a:pt x="2537" y="4000"/>
                  </a:lnTo>
                  <a:lnTo>
                    <a:pt x="2407" y="4033"/>
                  </a:lnTo>
                  <a:lnTo>
                    <a:pt x="2244" y="4228"/>
                  </a:lnTo>
                  <a:lnTo>
                    <a:pt x="2244" y="4390"/>
                  </a:lnTo>
                  <a:lnTo>
                    <a:pt x="2179" y="4423"/>
                  </a:lnTo>
                  <a:lnTo>
                    <a:pt x="2082" y="4521"/>
                  </a:lnTo>
                  <a:lnTo>
                    <a:pt x="2049" y="4488"/>
                  </a:lnTo>
                  <a:lnTo>
                    <a:pt x="1919" y="4521"/>
                  </a:lnTo>
                  <a:lnTo>
                    <a:pt x="1756" y="4521"/>
                  </a:lnTo>
                  <a:lnTo>
                    <a:pt x="1691" y="4553"/>
                  </a:lnTo>
                  <a:lnTo>
                    <a:pt x="1626" y="4618"/>
                  </a:lnTo>
                  <a:lnTo>
                    <a:pt x="1626" y="4683"/>
                  </a:lnTo>
                  <a:lnTo>
                    <a:pt x="1626" y="4748"/>
                  </a:lnTo>
                  <a:lnTo>
                    <a:pt x="1691" y="4748"/>
                  </a:lnTo>
                  <a:lnTo>
                    <a:pt x="1659" y="4813"/>
                  </a:lnTo>
                  <a:lnTo>
                    <a:pt x="1659" y="4813"/>
                  </a:lnTo>
                  <a:lnTo>
                    <a:pt x="1659" y="4846"/>
                  </a:lnTo>
                  <a:lnTo>
                    <a:pt x="1529" y="5008"/>
                  </a:lnTo>
                  <a:lnTo>
                    <a:pt x="1464" y="5008"/>
                  </a:lnTo>
                  <a:lnTo>
                    <a:pt x="1399" y="4976"/>
                  </a:lnTo>
                  <a:lnTo>
                    <a:pt x="1301" y="4976"/>
                  </a:lnTo>
                  <a:lnTo>
                    <a:pt x="1204" y="4976"/>
                  </a:lnTo>
                  <a:lnTo>
                    <a:pt x="1041" y="5073"/>
                  </a:lnTo>
                  <a:lnTo>
                    <a:pt x="943" y="5073"/>
                  </a:lnTo>
                  <a:lnTo>
                    <a:pt x="878" y="5171"/>
                  </a:lnTo>
                  <a:lnTo>
                    <a:pt x="781" y="5171"/>
                  </a:lnTo>
                  <a:lnTo>
                    <a:pt x="748" y="5171"/>
                  </a:lnTo>
                  <a:lnTo>
                    <a:pt x="683" y="5171"/>
                  </a:lnTo>
                  <a:lnTo>
                    <a:pt x="391" y="4846"/>
                  </a:lnTo>
                  <a:lnTo>
                    <a:pt x="456" y="4618"/>
                  </a:lnTo>
                  <a:lnTo>
                    <a:pt x="0" y="4065"/>
                  </a:lnTo>
                  <a:close/>
                  <a:moveTo>
                    <a:pt x="1822" y="423"/>
                  </a:moveTo>
                  <a:lnTo>
                    <a:pt x="1822" y="358"/>
                  </a:lnTo>
                  <a:lnTo>
                    <a:pt x="1887" y="260"/>
                  </a:lnTo>
                  <a:lnTo>
                    <a:pt x="1887" y="130"/>
                  </a:lnTo>
                  <a:lnTo>
                    <a:pt x="1854" y="130"/>
                  </a:lnTo>
                  <a:lnTo>
                    <a:pt x="1887" y="65"/>
                  </a:lnTo>
                  <a:lnTo>
                    <a:pt x="1854" y="33"/>
                  </a:lnTo>
                  <a:lnTo>
                    <a:pt x="1887" y="33"/>
                  </a:lnTo>
                  <a:lnTo>
                    <a:pt x="1887" y="33"/>
                  </a:lnTo>
                  <a:lnTo>
                    <a:pt x="1887" y="0"/>
                  </a:lnTo>
                  <a:lnTo>
                    <a:pt x="1854" y="0"/>
                  </a:lnTo>
                  <a:lnTo>
                    <a:pt x="1789" y="0"/>
                  </a:lnTo>
                  <a:lnTo>
                    <a:pt x="1789" y="130"/>
                  </a:lnTo>
                  <a:lnTo>
                    <a:pt x="1756" y="163"/>
                  </a:lnTo>
                  <a:lnTo>
                    <a:pt x="1724" y="130"/>
                  </a:lnTo>
                  <a:lnTo>
                    <a:pt x="1724" y="163"/>
                  </a:lnTo>
                  <a:lnTo>
                    <a:pt x="1724" y="228"/>
                  </a:lnTo>
                  <a:lnTo>
                    <a:pt x="1789" y="228"/>
                  </a:lnTo>
                  <a:lnTo>
                    <a:pt x="1789" y="423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6" name="Google Shape;411;p18">
              <a:extLst>
                <a:ext uri="{FF2B5EF4-FFF2-40B4-BE49-F238E27FC236}">
                  <a16:creationId xmlns:a16="http://schemas.microsoft.com/office/drawing/2014/main" id="{301D63F1-6526-C4E1-2CA6-E7FCD8C4DCA5}"/>
                </a:ext>
              </a:extLst>
            </p:cNvPr>
            <p:cNvSpPr/>
            <p:nvPr/>
          </p:nvSpPr>
          <p:spPr>
            <a:xfrm rot="21007474">
              <a:off x="8771306" y="4834655"/>
              <a:ext cx="816867" cy="499051"/>
            </a:xfrm>
            <a:custGeom>
              <a:avLst/>
              <a:gdLst/>
              <a:ahLst/>
              <a:cxnLst/>
              <a:rect l="l" t="t" r="r" b="b"/>
              <a:pathLst>
                <a:path w="6017" h="3676" extrusionOk="0">
                  <a:moveTo>
                    <a:pt x="98" y="1399"/>
                  </a:moveTo>
                  <a:lnTo>
                    <a:pt x="163" y="1399"/>
                  </a:lnTo>
                  <a:lnTo>
                    <a:pt x="260" y="1431"/>
                  </a:lnTo>
                  <a:lnTo>
                    <a:pt x="293" y="1334"/>
                  </a:lnTo>
                  <a:lnTo>
                    <a:pt x="423" y="1269"/>
                  </a:lnTo>
                  <a:lnTo>
                    <a:pt x="325" y="1074"/>
                  </a:lnTo>
                  <a:lnTo>
                    <a:pt x="390" y="846"/>
                  </a:lnTo>
                  <a:lnTo>
                    <a:pt x="520" y="781"/>
                  </a:lnTo>
                  <a:lnTo>
                    <a:pt x="683" y="911"/>
                  </a:lnTo>
                  <a:lnTo>
                    <a:pt x="1008" y="944"/>
                  </a:lnTo>
                  <a:lnTo>
                    <a:pt x="1431" y="1106"/>
                  </a:lnTo>
                  <a:lnTo>
                    <a:pt x="1854" y="1301"/>
                  </a:lnTo>
                  <a:lnTo>
                    <a:pt x="1886" y="1757"/>
                  </a:lnTo>
                  <a:lnTo>
                    <a:pt x="2764" y="553"/>
                  </a:lnTo>
                  <a:lnTo>
                    <a:pt x="4618" y="1"/>
                  </a:lnTo>
                  <a:lnTo>
                    <a:pt x="4618" y="228"/>
                  </a:lnTo>
                  <a:lnTo>
                    <a:pt x="5041" y="814"/>
                  </a:lnTo>
                  <a:lnTo>
                    <a:pt x="4976" y="1009"/>
                  </a:lnTo>
                  <a:lnTo>
                    <a:pt x="5268" y="1366"/>
                  </a:lnTo>
                  <a:lnTo>
                    <a:pt x="5171" y="1366"/>
                  </a:lnTo>
                  <a:lnTo>
                    <a:pt x="4976" y="1431"/>
                  </a:lnTo>
                  <a:lnTo>
                    <a:pt x="4813" y="1627"/>
                  </a:lnTo>
                  <a:lnTo>
                    <a:pt x="4781" y="1757"/>
                  </a:lnTo>
                  <a:lnTo>
                    <a:pt x="4813" y="1789"/>
                  </a:lnTo>
                  <a:lnTo>
                    <a:pt x="4813" y="1822"/>
                  </a:lnTo>
                  <a:lnTo>
                    <a:pt x="4846" y="1887"/>
                  </a:lnTo>
                  <a:lnTo>
                    <a:pt x="4618" y="1919"/>
                  </a:lnTo>
                  <a:lnTo>
                    <a:pt x="4520" y="2017"/>
                  </a:lnTo>
                  <a:lnTo>
                    <a:pt x="4325" y="2114"/>
                  </a:lnTo>
                  <a:lnTo>
                    <a:pt x="4033" y="2147"/>
                  </a:lnTo>
                  <a:lnTo>
                    <a:pt x="3968" y="2212"/>
                  </a:lnTo>
                  <a:lnTo>
                    <a:pt x="3415" y="2375"/>
                  </a:lnTo>
                  <a:lnTo>
                    <a:pt x="3382" y="2375"/>
                  </a:lnTo>
                  <a:lnTo>
                    <a:pt x="3285" y="2407"/>
                  </a:lnTo>
                  <a:lnTo>
                    <a:pt x="3187" y="2570"/>
                  </a:lnTo>
                  <a:lnTo>
                    <a:pt x="3024" y="2700"/>
                  </a:lnTo>
                  <a:lnTo>
                    <a:pt x="2959" y="2700"/>
                  </a:lnTo>
                  <a:lnTo>
                    <a:pt x="2927" y="2667"/>
                  </a:lnTo>
                  <a:lnTo>
                    <a:pt x="2894" y="2732"/>
                  </a:lnTo>
                  <a:lnTo>
                    <a:pt x="2829" y="2732"/>
                  </a:lnTo>
                  <a:lnTo>
                    <a:pt x="2764" y="2700"/>
                  </a:lnTo>
                  <a:lnTo>
                    <a:pt x="2699" y="2667"/>
                  </a:lnTo>
                  <a:lnTo>
                    <a:pt x="2504" y="2830"/>
                  </a:lnTo>
                  <a:lnTo>
                    <a:pt x="2504" y="2895"/>
                  </a:lnTo>
                  <a:lnTo>
                    <a:pt x="2439" y="2927"/>
                  </a:lnTo>
                  <a:lnTo>
                    <a:pt x="2244" y="2960"/>
                  </a:lnTo>
                  <a:lnTo>
                    <a:pt x="2016" y="3057"/>
                  </a:lnTo>
                  <a:lnTo>
                    <a:pt x="1919" y="3025"/>
                  </a:lnTo>
                  <a:lnTo>
                    <a:pt x="1886" y="2992"/>
                  </a:lnTo>
                  <a:lnTo>
                    <a:pt x="1756" y="2992"/>
                  </a:lnTo>
                  <a:lnTo>
                    <a:pt x="1724" y="2960"/>
                  </a:lnTo>
                  <a:lnTo>
                    <a:pt x="1659" y="2960"/>
                  </a:lnTo>
                  <a:lnTo>
                    <a:pt x="1594" y="2992"/>
                  </a:lnTo>
                  <a:lnTo>
                    <a:pt x="1464" y="3057"/>
                  </a:lnTo>
                  <a:lnTo>
                    <a:pt x="1398" y="3188"/>
                  </a:lnTo>
                  <a:lnTo>
                    <a:pt x="1366" y="3188"/>
                  </a:lnTo>
                  <a:lnTo>
                    <a:pt x="1268" y="3318"/>
                  </a:lnTo>
                  <a:lnTo>
                    <a:pt x="1171" y="3350"/>
                  </a:lnTo>
                  <a:lnTo>
                    <a:pt x="1106" y="3318"/>
                  </a:lnTo>
                  <a:lnTo>
                    <a:pt x="1008" y="3318"/>
                  </a:lnTo>
                  <a:lnTo>
                    <a:pt x="911" y="3383"/>
                  </a:lnTo>
                  <a:lnTo>
                    <a:pt x="846" y="3415"/>
                  </a:lnTo>
                  <a:lnTo>
                    <a:pt x="716" y="3383"/>
                  </a:lnTo>
                  <a:lnTo>
                    <a:pt x="683" y="3415"/>
                  </a:lnTo>
                  <a:lnTo>
                    <a:pt x="585" y="3415"/>
                  </a:lnTo>
                  <a:lnTo>
                    <a:pt x="520" y="3350"/>
                  </a:lnTo>
                  <a:lnTo>
                    <a:pt x="520" y="3220"/>
                  </a:lnTo>
                  <a:lnTo>
                    <a:pt x="423" y="3090"/>
                  </a:lnTo>
                  <a:lnTo>
                    <a:pt x="358" y="2960"/>
                  </a:lnTo>
                  <a:lnTo>
                    <a:pt x="423" y="2927"/>
                  </a:lnTo>
                  <a:lnTo>
                    <a:pt x="390" y="2797"/>
                  </a:lnTo>
                  <a:lnTo>
                    <a:pt x="260" y="2700"/>
                  </a:lnTo>
                  <a:lnTo>
                    <a:pt x="195" y="2212"/>
                  </a:lnTo>
                  <a:lnTo>
                    <a:pt x="98" y="2082"/>
                  </a:lnTo>
                  <a:lnTo>
                    <a:pt x="98" y="1984"/>
                  </a:lnTo>
                  <a:lnTo>
                    <a:pt x="33" y="1984"/>
                  </a:lnTo>
                  <a:lnTo>
                    <a:pt x="0" y="1919"/>
                  </a:lnTo>
                  <a:lnTo>
                    <a:pt x="65" y="1952"/>
                  </a:lnTo>
                  <a:lnTo>
                    <a:pt x="65" y="1887"/>
                  </a:lnTo>
                  <a:lnTo>
                    <a:pt x="130" y="1887"/>
                  </a:lnTo>
                  <a:lnTo>
                    <a:pt x="130" y="1757"/>
                  </a:lnTo>
                  <a:lnTo>
                    <a:pt x="98" y="1496"/>
                  </a:lnTo>
                  <a:close/>
                  <a:moveTo>
                    <a:pt x="4813" y="3643"/>
                  </a:moveTo>
                  <a:lnTo>
                    <a:pt x="4911" y="3610"/>
                  </a:lnTo>
                  <a:lnTo>
                    <a:pt x="5041" y="3675"/>
                  </a:lnTo>
                  <a:lnTo>
                    <a:pt x="4943" y="3675"/>
                  </a:lnTo>
                  <a:close/>
                  <a:moveTo>
                    <a:pt x="5398" y="3513"/>
                  </a:moveTo>
                  <a:lnTo>
                    <a:pt x="5463" y="3480"/>
                  </a:lnTo>
                  <a:lnTo>
                    <a:pt x="5463" y="3383"/>
                  </a:lnTo>
                  <a:lnTo>
                    <a:pt x="5528" y="3350"/>
                  </a:lnTo>
                  <a:lnTo>
                    <a:pt x="5594" y="3350"/>
                  </a:lnTo>
                  <a:lnTo>
                    <a:pt x="5626" y="3383"/>
                  </a:lnTo>
                  <a:lnTo>
                    <a:pt x="5691" y="3415"/>
                  </a:lnTo>
                  <a:lnTo>
                    <a:pt x="5756" y="3383"/>
                  </a:lnTo>
                  <a:lnTo>
                    <a:pt x="5854" y="3383"/>
                  </a:lnTo>
                  <a:lnTo>
                    <a:pt x="5919" y="3415"/>
                  </a:lnTo>
                  <a:lnTo>
                    <a:pt x="5984" y="3415"/>
                  </a:lnTo>
                  <a:lnTo>
                    <a:pt x="6016" y="3448"/>
                  </a:lnTo>
                  <a:lnTo>
                    <a:pt x="5951" y="3513"/>
                  </a:lnTo>
                  <a:lnTo>
                    <a:pt x="5886" y="3513"/>
                  </a:lnTo>
                  <a:lnTo>
                    <a:pt x="5789" y="3578"/>
                  </a:lnTo>
                  <a:lnTo>
                    <a:pt x="5626" y="3610"/>
                  </a:lnTo>
                  <a:lnTo>
                    <a:pt x="5528" y="3578"/>
                  </a:lnTo>
                  <a:lnTo>
                    <a:pt x="5463" y="3513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7" name="Google Shape;412;p18">
              <a:extLst>
                <a:ext uri="{FF2B5EF4-FFF2-40B4-BE49-F238E27FC236}">
                  <a16:creationId xmlns:a16="http://schemas.microsoft.com/office/drawing/2014/main" id="{4E24BE77-4415-EC6C-1A70-4D1EAF73F3C1}"/>
                </a:ext>
              </a:extLst>
            </p:cNvPr>
            <p:cNvSpPr/>
            <p:nvPr/>
          </p:nvSpPr>
          <p:spPr>
            <a:xfrm rot="21007474">
              <a:off x="7427869" y="4171846"/>
              <a:ext cx="838995" cy="702150"/>
            </a:xfrm>
            <a:custGeom>
              <a:avLst/>
              <a:gdLst/>
              <a:ahLst/>
              <a:cxnLst/>
              <a:rect l="l" t="t" r="r" b="b"/>
              <a:pathLst>
                <a:path w="6180" h="5172" extrusionOk="0">
                  <a:moveTo>
                    <a:pt x="4944" y="1204"/>
                  </a:moveTo>
                  <a:lnTo>
                    <a:pt x="4879" y="1041"/>
                  </a:lnTo>
                  <a:lnTo>
                    <a:pt x="4911" y="911"/>
                  </a:lnTo>
                  <a:lnTo>
                    <a:pt x="4814" y="651"/>
                  </a:lnTo>
                  <a:lnTo>
                    <a:pt x="4651" y="456"/>
                  </a:lnTo>
                  <a:lnTo>
                    <a:pt x="4618" y="261"/>
                  </a:lnTo>
                  <a:lnTo>
                    <a:pt x="4521" y="131"/>
                  </a:lnTo>
                  <a:lnTo>
                    <a:pt x="4456" y="98"/>
                  </a:lnTo>
                  <a:lnTo>
                    <a:pt x="4391" y="196"/>
                  </a:lnTo>
                  <a:lnTo>
                    <a:pt x="4261" y="228"/>
                  </a:lnTo>
                  <a:lnTo>
                    <a:pt x="3936" y="196"/>
                  </a:lnTo>
                  <a:lnTo>
                    <a:pt x="3708" y="261"/>
                  </a:lnTo>
                  <a:lnTo>
                    <a:pt x="3513" y="131"/>
                  </a:lnTo>
                  <a:lnTo>
                    <a:pt x="3513" y="196"/>
                  </a:lnTo>
                  <a:lnTo>
                    <a:pt x="3578" y="326"/>
                  </a:lnTo>
                  <a:lnTo>
                    <a:pt x="3578" y="358"/>
                  </a:lnTo>
                  <a:lnTo>
                    <a:pt x="3513" y="261"/>
                  </a:lnTo>
                  <a:lnTo>
                    <a:pt x="3415" y="228"/>
                  </a:lnTo>
                  <a:lnTo>
                    <a:pt x="3383" y="131"/>
                  </a:lnTo>
                  <a:lnTo>
                    <a:pt x="3415" y="98"/>
                  </a:lnTo>
                  <a:lnTo>
                    <a:pt x="3383" y="66"/>
                  </a:lnTo>
                  <a:lnTo>
                    <a:pt x="3318" y="66"/>
                  </a:lnTo>
                  <a:lnTo>
                    <a:pt x="3188" y="33"/>
                  </a:lnTo>
                  <a:lnTo>
                    <a:pt x="3025" y="1"/>
                  </a:lnTo>
                  <a:lnTo>
                    <a:pt x="2992" y="33"/>
                  </a:lnTo>
                  <a:lnTo>
                    <a:pt x="3090" y="33"/>
                  </a:lnTo>
                  <a:lnTo>
                    <a:pt x="3090" y="66"/>
                  </a:lnTo>
                  <a:lnTo>
                    <a:pt x="2992" y="98"/>
                  </a:lnTo>
                  <a:lnTo>
                    <a:pt x="2895" y="66"/>
                  </a:lnTo>
                  <a:lnTo>
                    <a:pt x="2797" y="131"/>
                  </a:lnTo>
                  <a:lnTo>
                    <a:pt x="2765" y="98"/>
                  </a:lnTo>
                  <a:lnTo>
                    <a:pt x="2765" y="66"/>
                  </a:lnTo>
                  <a:lnTo>
                    <a:pt x="2862" y="66"/>
                  </a:lnTo>
                  <a:lnTo>
                    <a:pt x="2927" y="33"/>
                  </a:lnTo>
                  <a:lnTo>
                    <a:pt x="2830" y="33"/>
                  </a:lnTo>
                  <a:lnTo>
                    <a:pt x="2700" y="33"/>
                  </a:lnTo>
                  <a:lnTo>
                    <a:pt x="2635" y="66"/>
                  </a:lnTo>
                  <a:lnTo>
                    <a:pt x="2505" y="163"/>
                  </a:lnTo>
                  <a:lnTo>
                    <a:pt x="2440" y="196"/>
                  </a:lnTo>
                  <a:lnTo>
                    <a:pt x="2310" y="228"/>
                  </a:lnTo>
                  <a:lnTo>
                    <a:pt x="2212" y="326"/>
                  </a:lnTo>
                  <a:lnTo>
                    <a:pt x="2212" y="358"/>
                  </a:lnTo>
                  <a:lnTo>
                    <a:pt x="2049" y="358"/>
                  </a:lnTo>
                  <a:lnTo>
                    <a:pt x="1854" y="261"/>
                  </a:lnTo>
                  <a:lnTo>
                    <a:pt x="1757" y="261"/>
                  </a:lnTo>
                  <a:lnTo>
                    <a:pt x="1562" y="261"/>
                  </a:lnTo>
                  <a:lnTo>
                    <a:pt x="1432" y="163"/>
                  </a:lnTo>
                  <a:lnTo>
                    <a:pt x="1367" y="163"/>
                  </a:lnTo>
                  <a:lnTo>
                    <a:pt x="1301" y="196"/>
                  </a:lnTo>
                  <a:lnTo>
                    <a:pt x="1171" y="98"/>
                  </a:lnTo>
                  <a:lnTo>
                    <a:pt x="1009" y="66"/>
                  </a:lnTo>
                  <a:lnTo>
                    <a:pt x="619" y="33"/>
                  </a:lnTo>
                  <a:lnTo>
                    <a:pt x="456" y="1"/>
                  </a:lnTo>
                  <a:lnTo>
                    <a:pt x="196" y="1"/>
                  </a:lnTo>
                  <a:lnTo>
                    <a:pt x="163" y="1"/>
                  </a:lnTo>
                  <a:lnTo>
                    <a:pt x="163" y="1"/>
                  </a:lnTo>
                  <a:lnTo>
                    <a:pt x="131" y="98"/>
                  </a:lnTo>
                  <a:lnTo>
                    <a:pt x="66" y="293"/>
                  </a:lnTo>
                  <a:lnTo>
                    <a:pt x="131" y="423"/>
                  </a:lnTo>
                  <a:lnTo>
                    <a:pt x="131" y="554"/>
                  </a:lnTo>
                  <a:lnTo>
                    <a:pt x="66" y="716"/>
                  </a:lnTo>
                  <a:lnTo>
                    <a:pt x="1" y="879"/>
                  </a:lnTo>
                  <a:lnTo>
                    <a:pt x="66" y="1009"/>
                  </a:lnTo>
                  <a:lnTo>
                    <a:pt x="131" y="1236"/>
                  </a:lnTo>
                  <a:lnTo>
                    <a:pt x="293" y="5171"/>
                  </a:lnTo>
                  <a:lnTo>
                    <a:pt x="6179" y="5106"/>
                  </a:lnTo>
                  <a:lnTo>
                    <a:pt x="6179" y="5106"/>
                  </a:lnTo>
                  <a:lnTo>
                    <a:pt x="6082" y="5074"/>
                  </a:lnTo>
                  <a:lnTo>
                    <a:pt x="5984" y="4944"/>
                  </a:lnTo>
                  <a:lnTo>
                    <a:pt x="5952" y="4879"/>
                  </a:lnTo>
                  <a:lnTo>
                    <a:pt x="5854" y="4846"/>
                  </a:lnTo>
                  <a:lnTo>
                    <a:pt x="5789" y="4716"/>
                  </a:lnTo>
                  <a:lnTo>
                    <a:pt x="5724" y="4749"/>
                  </a:lnTo>
                  <a:lnTo>
                    <a:pt x="5627" y="4749"/>
                  </a:lnTo>
                  <a:lnTo>
                    <a:pt x="5464" y="4651"/>
                  </a:lnTo>
                  <a:lnTo>
                    <a:pt x="5399" y="4391"/>
                  </a:lnTo>
                  <a:lnTo>
                    <a:pt x="5431" y="4326"/>
                  </a:lnTo>
                  <a:lnTo>
                    <a:pt x="5399" y="4196"/>
                  </a:lnTo>
                  <a:lnTo>
                    <a:pt x="5366" y="4131"/>
                  </a:lnTo>
                  <a:lnTo>
                    <a:pt x="5399" y="4098"/>
                  </a:lnTo>
                  <a:lnTo>
                    <a:pt x="5431" y="4131"/>
                  </a:lnTo>
                  <a:lnTo>
                    <a:pt x="5562" y="4131"/>
                  </a:lnTo>
                  <a:lnTo>
                    <a:pt x="5529" y="4066"/>
                  </a:lnTo>
                  <a:lnTo>
                    <a:pt x="5464" y="4066"/>
                  </a:lnTo>
                  <a:lnTo>
                    <a:pt x="5399" y="3936"/>
                  </a:lnTo>
                  <a:lnTo>
                    <a:pt x="5366" y="3936"/>
                  </a:lnTo>
                  <a:lnTo>
                    <a:pt x="5366" y="3968"/>
                  </a:lnTo>
                  <a:lnTo>
                    <a:pt x="5301" y="3903"/>
                  </a:lnTo>
                  <a:lnTo>
                    <a:pt x="5236" y="3773"/>
                  </a:lnTo>
                  <a:lnTo>
                    <a:pt x="5041" y="3480"/>
                  </a:lnTo>
                  <a:lnTo>
                    <a:pt x="4976" y="3415"/>
                  </a:lnTo>
                  <a:lnTo>
                    <a:pt x="4944" y="3285"/>
                  </a:lnTo>
                  <a:lnTo>
                    <a:pt x="4651" y="2830"/>
                  </a:lnTo>
                  <a:lnTo>
                    <a:pt x="4651" y="2732"/>
                  </a:lnTo>
                  <a:lnTo>
                    <a:pt x="4586" y="2635"/>
                  </a:lnTo>
                  <a:lnTo>
                    <a:pt x="4586" y="2440"/>
                  </a:lnTo>
                  <a:lnTo>
                    <a:pt x="4521" y="2375"/>
                  </a:lnTo>
                  <a:lnTo>
                    <a:pt x="4521" y="2342"/>
                  </a:lnTo>
                  <a:lnTo>
                    <a:pt x="4358" y="2147"/>
                  </a:lnTo>
                  <a:lnTo>
                    <a:pt x="4358" y="2082"/>
                  </a:lnTo>
                  <a:lnTo>
                    <a:pt x="4358" y="1984"/>
                  </a:lnTo>
                  <a:lnTo>
                    <a:pt x="4326" y="1919"/>
                  </a:lnTo>
                  <a:lnTo>
                    <a:pt x="4033" y="1692"/>
                  </a:lnTo>
                  <a:lnTo>
                    <a:pt x="4033" y="1594"/>
                  </a:lnTo>
                  <a:lnTo>
                    <a:pt x="3838" y="1399"/>
                  </a:lnTo>
                  <a:lnTo>
                    <a:pt x="3838" y="1269"/>
                  </a:lnTo>
                  <a:lnTo>
                    <a:pt x="3740" y="1139"/>
                  </a:lnTo>
                  <a:lnTo>
                    <a:pt x="3740" y="1074"/>
                  </a:lnTo>
                  <a:lnTo>
                    <a:pt x="3740" y="1009"/>
                  </a:lnTo>
                  <a:lnTo>
                    <a:pt x="3740" y="976"/>
                  </a:lnTo>
                  <a:lnTo>
                    <a:pt x="3773" y="1009"/>
                  </a:lnTo>
                  <a:lnTo>
                    <a:pt x="3838" y="1009"/>
                  </a:lnTo>
                  <a:lnTo>
                    <a:pt x="3871" y="1139"/>
                  </a:lnTo>
                  <a:lnTo>
                    <a:pt x="3903" y="1171"/>
                  </a:lnTo>
                  <a:lnTo>
                    <a:pt x="3903" y="1236"/>
                  </a:lnTo>
                  <a:lnTo>
                    <a:pt x="4098" y="1399"/>
                  </a:lnTo>
                  <a:lnTo>
                    <a:pt x="4098" y="1497"/>
                  </a:lnTo>
                  <a:lnTo>
                    <a:pt x="4163" y="1594"/>
                  </a:lnTo>
                  <a:lnTo>
                    <a:pt x="4293" y="1659"/>
                  </a:lnTo>
                  <a:lnTo>
                    <a:pt x="4326" y="1757"/>
                  </a:lnTo>
                  <a:lnTo>
                    <a:pt x="4553" y="1984"/>
                  </a:lnTo>
                  <a:lnTo>
                    <a:pt x="4684" y="2082"/>
                  </a:lnTo>
                  <a:lnTo>
                    <a:pt x="4684" y="2114"/>
                  </a:lnTo>
                  <a:lnTo>
                    <a:pt x="4716" y="2049"/>
                  </a:lnTo>
                  <a:lnTo>
                    <a:pt x="4781" y="1984"/>
                  </a:lnTo>
                  <a:lnTo>
                    <a:pt x="4814" y="1789"/>
                  </a:lnTo>
                  <a:lnTo>
                    <a:pt x="4781" y="1757"/>
                  </a:lnTo>
                  <a:lnTo>
                    <a:pt x="4814" y="1594"/>
                  </a:lnTo>
                  <a:lnTo>
                    <a:pt x="4846" y="1497"/>
                  </a:lnTo>
                  <a:lnTo>
                    <a:pt x="4911" y="1236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8" name="Google Shape;415;p18">
              <a:extLst>
                <a:ext uri="{FF2B5EF4-FFF2-40B4-BE49-F238E27FC236}">
                  <a16:creationId xmlns:a16="http://schemas.microsoft.com/office/drawing/2014/main" id="{01B978A3-7EF2-2EDA-040C-7712C0D118C0}"/>
                </a:ext>
              </a:extLst>
            </p:cNvPr>
            <p:cNvSpPr/>
            <p:nvPr/>
          </p:nvSpPr>
          <p:spPr>
            <a:xfrm rot="21007474">
              <a:off x="8384542" y="5022688"/>
              <a:ext cx="450449" cy="397504"/>
            </a:xfrm>
            <a:custGeom>
              <a:avLst/>
              <a:gdLst/>
              <a:ahLst/>
              <a:cxnLst/>
              <a:rect l="l" t="t" r="r" b="b"/>
              <a:pathLst>
                <a:path w="3318" h="2928" extrusionOk="0">
                  <a:moveTo>
                    <a:pt x="2993" y="2928"/>
                  </a:moveTo>
                  <a:lnTo>
                    <a:pt x="2863" y="2765"/>
                  </a:lnTo>
                  <a:lnTo>
                    <a:pt x="2765" y="2733"/>
                  </a:lnTo>
                  <a:lnTo>
                    <a:pt x="2765" y="2700"/>
                  </a:lnTo>
                  <a:lnTo>
                    <a:pt x="2733" y="2603"/>
                  </a:lnTo>
                  <a:lnTo>
                    <a:pt x="2635" y="2472"/>
                  </a:lnTo>
                  <a:lnTo>
                    <a:pt x="2537" y="2440"/>
                  </a:lnTo>
                  <a:lnTo>
                    <a:pt x="2407" y="2310"/>
                  </a:lnTo>
                  <a:lnTo>
                    <a:pt x="2310" y="2212"/>
                  </a:lnTo>
                  <a:lnTo>
                    <a:pt x="2277" y="2180"/>
                  </a:lnTo>
                  <a:lnTo>
                    <a:pt x="2180" y="2180"/>
                  </a:lnTo>
                  <a:lnTo>
                    <a:pt x="2147" y="2147"/>
                  </a:lnTo>
                  <a:lnTo>
                    <a:pt x="2017" y="2115"/>
                  </a:lnTo>
                  <a:lnTo>
                    <a:pt x="1985" y="2050"/>
                  </a:lnTo>
                  <a:lnTo>
                    <a:pt x="1789" y="1887"/>
                  </a:lnTo>
                  <a:lnTo>
                    <a:pt x="1724" y="1855"/>
                  </a:lnTo>
                  <a:lnTo>
                    <a:pt x="1627" y="1790"/>
                  </a:lnTo>
                  <a:lnTo>
                    <a:pt x="1529" y="1757"/>
                  </a:lnTo>
                  <a:lnTo>
                    <a:pt x="1464" y="1790"/>
                  </a:lnTo>
                  <a:lnTo>
                    <a:pt x="1432" y="1822"/>
                  </a:lnTo>
                  <a:lnTo>
                    <a:pt x="1269" y="1692"/>
                  </a:lnTo>
                  <a:lnTo>
                    <a:pt x="1204" y="1692"/>
                  </a:lnTo>
                  <a:lnTo>
                    <a:pt x="1172" y="1725"/>
                  </a:lnTo>
                  <a:lnTo>
                    <a:pt x="1107" y="1659"/>
                  </a:lnTo>
                  <a:lnTo>
                    <a:pt x="1009" y="1659"/>
                  </a:lnTo>
                  <a:lnTo>
                    <a:pt x="911" y="1757"/>
                  </a:lnTo>
                  <a:lnTo>
                    <a:pt x="814" y="1757"/>
                  </a:lnTo>
                  <a:lnTo>
                    <a:pt x="619" y="1692"/>
                  </a:lnTo>
                  <a:lnTo>
                    <a:pt x="586" y="1627"/>
                  </a:lnTo>
                  <a:lnTo>
                    <a:pt x="521" y="1594"/>
                  </a:lnTo>
                  <a:lnTo>
                    <a:pt x="391" y="1887"/>
                  </a:lnTo>
                  <a:lnTo>
                    <a:pt x="326" y="1887"/>
                  </a:lnTo>
                  <a:lnTo>
                    <a:pt x="294" y="1952"/>
                  </a:lnTo>
                  <a:lnTo>
                    <a:pt x="196" y="1920"/>
                  </a:lnTo>
                  <a:lnTo>
                    <a:pt x="98" y="1887"/>
                  </a:lnTo>
                  <a:lnTo>
                    <a:pt x="66" y="1790"/>
                  </a:lnTo>
                  <a:lnTo>
                    <a:pt x="1" y="1594"/>
                  </a:lnTo>
                  <a:lnTo>
                    <a:pt x="33" y="1464"/>
                  </a:lnTo>
                  <a:lnTo>
                    <a:pt x="66" y="1399"/>
                  </a:lnTo>
                  <a:lnTo>
                    <a:pt x="66" y="1334"/>
                  </a:lnTo>
                  <a:lnTo>
                    <a:pt x="163" y="1204"/>
                  </a:lnTo>
                  <a:lnTo>
                    <a:pt x="196" y="977"/>
                  </a:lnTo>
                  <a:lnTo>
                    <a:pt x="261" y="814"/>
                  </a:lnTo>
                  <a:lnTo>
                    <a:pt x="294" y="749"/>
                  </a:lnTo>
                  <a:lnTo>
                    <a:pt x="261" y="716"/>
                  </a:lnTo>
                  <a:lnTo>
                    <a:pt x="228" y="684"/>
                  </a:lnTo>
                  <a:lnTo>
                    <a:pt x="261" y="586"/>
                  </a:lnTo>
                  <a:lnTo>
                    <a:pt x="261" y="489"/>
                  </a:lnTo>
                  <a:lnTo>
                    <a:pt x="326" y="424"/>
                  </a:lnTo>
                  <a:lnTo>
                    <a:pt x="456" y="424"/>
                  </a:lnTo>
                  <a:lnTo>
                    <a:pt x="456" y="391"/>
                  </a:lnTo>
                  <a:lnTo>
                    <a:pt x="456" y="326"/>
                  </a:lnTo>
                  <a:lnTo>
                    <a:pt x="456" y="294"/>
                  </a:lnTo>
                  <a:lnTo>
                    <a:pt x="554" y="261"/>
                  </a:lnTo>
                  <a:lnTo>
                    <a:pt x="619" y="229"/>
                  </a:lnTo>
                  <a:lnTo>
                    <a:pt x="716" y="229"/>
                  </a:lnTo>
                  <a:lnTo>
                    <a:pt x="749" y="164"/>
                  </a:lnTo>
                  <a:lnTo>
                    <a:pt x="846" y="131"/>
                  </a:lnTo>
                  <a:lnTo>
                    <a:pt x="911" y="99"/>
                  </a:lnTo>
                  <a:lnTo>
                    <a:pt x="976" y="1"/>
                  </a:lnTo>
                  <a:lnTo>
                    <a:pt x="976" y="1"/>
                  </a:lnTo>
                  <a:lnTo>
                    <a:pt x="1107" y="131"/>
                  </a:lnTo>
                  <a:lnTo>
                    <a:pt x="1302" y="651"/>
                  </a:lnTo>
                  <a:lnTo>
                    <a:pt x="1367" y="1009"/>
                  </a:lnTo>
                  <a:lnTo>
                    <a:pt x="1432" y="1042"/>
                  </a:lnTo>
                  <a:lnTo>
                    <a:pt x="1432" y="1172"/>
                  </a:lnTo>
                  <a:lnTo>
                    <a:pt x="1432" y="1204"/>
                  </a:lnTo>
                  <a:lnTo>
                    <a:pt x="1497" y="1237"/>
                  </a:lnTo>
                  <a:lnTo>
                    <a:pt x="1562" y="1334"/>
                  </a:lnTo>
                  <a:lnTo>
                    <a:pt x="1562" y="1497"/>
                  </a:lnTo>
                  <a:lnTo>
                    <a:pt x="1659" y="1497"/>
                  </a:lnTo>
                  <a:lnTo>
                    <a:pt x="1659" y="1367"/>
                  </a:lnTo>
                  <a:lnTo>
                    <a:pt x="1627" y="1367"/>
                  </a:lnTo>
                  <a:lnTo>
                    <a:pt x="1627" y="1269"/>
                  </a:lnTo>
                  <a:lnTo>
                    <a:pt x="1692" y="1269"/>
                  </a:lnTo>
                  <a:lnTo>
                    <a:pt x="1757" y="1367"/>
                  </a:lnTo>
                  <a:lnTo>
                    <a:pt x="1724" y="1432"/>
                  </a:lnTo>
                  <a:lnTo>
                    <a:pt x="1822" y="1529"/>
                  </a:lnTo>
                  <a:lnTo>
                    <a:pt x="1887" y="1594"/>
                  </a:lnTo>
                  <a:lnTo>
                    <a:pt x="1920" y="1562"/>
                  </a:lnTo>
                  <a:lnTo>
                    <a:pt x="1985" y="1562"/>
                  </a:lnTo>
                  <a:lnTo>
                    <a:pt x="2017" y="1562"/>
                  </a:lnTo>
                  <a:lnTo>
                    <a:pt x="2082" y="1562"/>
                  </a:lnTo>
                  <a:lnTo>
                    <a:pt x="2180" y="1659"/>
                  </a:lnTo>
                  <a:lnTo>
                    <a:pt x="2212" y="1725"/>
                  </a:lnTo>
                  <a:lnTo>
                    <a:pt x="2375" y="1757"/>
                  </a:lnTo>
                  <a:lnTo>
                    <a:pt x="2407" y="1790"/>
                  </a:lnTo>
                  <a:lnTo>
                    <a:pt x="2570" y="1985"/>
                  </a:lnTo>
                  <a:lnTo>
                    <a:pt x="2635" y="2115"/>
                  </a:lnTo>
                  <a:lnTo>
                    <a:pt x="2733" y="2147"/>
                  </a:lnTo>
                  <a:lnTo>
                    <a:pt x="2798" y="2245"/>
                  </a:lnTo>
                  <a:lnTo>
                    <a:pt x="2830" y="2245"/>
                  </a:lnTo>
                  <a:lnTo>
                    <a:pt x="2863" y="2212"/>
                  </a:lnTo>
                  <a:lnTo>
                    <a:pt x="2895" y="2245"/>
                  </a:lnTo>
                  <a:lnTo>
                    <a:pt x="2960" y="2472"/>
                  </a:lnTo>
                  <a:lnTo>
                    <a:pt x="3025" y="2472"/>
                  </a:lnTo>
                  <a:lnTo>
                    <a:pt x="3090" y="2570"/>
                  </a:lnTo>
                  <a:lnTo>
                    <a:pt x="3090" y="2603"/>
                  </a:lnTo>
                  <a:lnTo>
                    <a:pt x="3123" y="2700"/>
                  </a:lnTo>
                  <a:lnTo>
                    <a:pt x="3188" y="2700"/>
                  </a:lnTo>
                  <a:lnTo>
                    <a:pt x="3220" y="2733"/>
                  </a:lnTo>
                  <a:lnTo>
                    <a:pt x="3253" y="2700"/>
                  </a:lnTo>
                  <a:lnTo>
                    <a:pt x="3285" y="2700"/>
                  </a:lnTo>
                  <a:lnTo>
                    <a:pt x="3318" y="2733"/>
                  </a:lnTo>
                  <a:lnTo>
                    <a:pt x="3220" y="2830"/>
                  </a:lnTo>
                  <a:lnTo>
                    <a:pt x="3123" y="2863"/>
                  </a:lnTo>
                  <a:lnTo>
                    <a:pt x="3090" y="2895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9" name="Google Shape;416;p18">
              <a:extLst>
                <a:ext uri="{FF2B5EF4-FFF2-40B4-BE49-F238E27FC236}">
                  <a16:creationId xmlns:a16="http://schemas.microsoft.com/office/drawing/2014/main" id="{FE2A0410-13BC-9123-559C-031B5AEDC5F8}"/>
                </a:ext>
              </a:extLst>
            </p:cNvPr>
            <p:cNvSpPr/>
            <p:nvPr/>
          </p:nvSpPr>
          <p:spPr>
            <a:xfrm rot="21007474">
              <a:off x="8788265" y="5357191"/>
              <a:ext cx="101686" cy="123814"/>
            </a:xfrm>
            <a:custGeom>
              <a:avLst/>
              <a:gdLst/>
              <a:ahLst/>
              <a:cxnLst/>
              <a:rect l="l" t="t" r="r" b="b"/>
              <a:pathLst>
                <a:path w="749" h="912" extrusionOk="0">
                  <a:moveTo>
                    <a:pt x="586" y="846"/>
                  </a:moveTo>
                  <a:lnTo>
                    <a:pt x="489" y="781"/>
                  </a:lnTo>
                  <a:lnTo>
                    <a:pt x="359" y="814"/>
                  </a:lnTo>
                  <a:lnTo>
                    <a:pt x="229" y="911"/>
                  </a:lnTo>
                  <a:lnTo>
                    <a:pt x="66" y="911"/>
                  </a:lnTo>
                  <a:lnTo>
                    <a:pt x="1" y="846"/>
                  </a:lnTo>
                  <a:lnTo>
                    <a:pt x="66" y="749"/>
                  </a:lnTo>
                  <a:lnTo>
                    <a:pt x="99" y="651"/>
                  </a:lnTo>
                  <a:lnTo>
                    <a:pt x="131" y="553"/>
                  </a:lnTo>
                  <a:lnTo>
                    <a:pt x="131" y="423"/>
                  </a:lnTo>
                  <a:lnTo>
                    <a:pt x="164" y="326"/>
                  </a:lnTo>
                  <a:lnTo>
                    <a:pt x="196" y="228"/>
                  </a:lnTo>
                  <a:lnTo>
                    <a:pt x="391" y="163"/>
                  </a:lnTo>
                  <a:lnTo>
                    <a:pt x="424" y="131"/>
                  </a:lnTo>
                  <a:lnTo>
                    <a:pt x="521" y="98"/>
                  </a:lnTo>
                  <a:lnTo>
                    <a:pt x="619" y="1"/>
                  </a:lnTo>
                  <a:lnTo>
                    <a:pt x="619" y="1"/>
                  </a:lnTo>
                  <a:lnTo>
                    <a:pt x="619" y="33"/>
                  </a:lnTo>
                  <a:lnTo>
                    <a:pt x="716" y="131"/>
                  </a:lnTo>
                  <a:lnTo>
                    <a:pt x="749" y="131"/>
                  </a:lnTo>
                  <a:lnTo>
                    <a:pt x="749" y="196"/>
                  </a:lnTo>
                  <a:lnTo>
                    <a:pt x="749" y="326"/>
                  </a:lnTo>
                  <a:lnTo>
                    <a:pt x="716" y="358"/>
                  </a:lnTo>
                  <a:lnTo>
                    <a:pt x="619" y="456"/>
                  </a:lnTo>
                  <a:lnTo>
                    <a:pt x="554" y="456"/>
                  </a:lnTo>
                  <a:lnTo>
                    <a:pt x="489" y="553"/>
                  </a:lnTo>
                  <a:lnTo>
                    <a:pt x="391" y="553"/>
                  </a:lnTo>
                  <a:lnTo>
                    <a:pt x="456" y="619"/>
                  </a:lnTo>
                  <a:lnTo>
                    <a:pt x="489" y="619"/>
                  </a:lnTo>
                  <a:lnTo>
                    <a:pt x="554" y="586"/>
                  </a:lnTo>
                  <a:lnTo>
                    <a:pt x="684" y="586"/>
                  </a:lnTo>
                  <a:lnTo>
                    <a:pt x="684" y="619"/>
                  </a:lnTo>
                  <a:lnTo>
                    <a:pt x="586" y="814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70" name="Google Shape;421;p18">
              <a:extLst>
                <a:ext uri="{FF2B5EF4-FFF2-40B4-BE49-F238E27FC236}">
                  <a16:creationId xmlns:a16="http://schemas.microsoft.com/office/drawing/2014/main" id="{CCE85B80-00D2-FC63-ED90-008784B00169}"/>
                </a:ext>
              </a:extLst>
            </p:cNvPr>
            <p:cNvSpPr/>
            <p:nvPr/>
          </p:nvSpPr>
          <p:spPr>
            <a:xfrm rot="21007474">
              <a:off x="6452652" y="4223208"/>
              <a:ext cx="1037610" cy="962537"/>
            </a:xfrm>
            <a:custGeom>
              <a:avLst/>
              <a:gdLst/>
              <a:ahLst/>
              <a:cxnLst/>
              <a:rect l="l" t="t" r="r" b="b"/>
              <a:pathLst>
                <a:path w="7643" h="7090" extrusionOk="0">
                  <a:moveTo>
                    <a:pt x="7188" y="7090"/>
                  </a:moveTo>
                  <a:lnTo>
                    <a:pt x="7188" y="6927"/>
                  </a:lnTo>
                  <a:lnTo>
                    <a:pt x="7643" y="6862"/>
                  </a:lnTo>
                  <a:lnTo>
                    <a:pt x="7448" y="1984"/>
                  </a:lnTo>
                  <a:lnTo>
                    <a:pt x="7383" y="1757"/>
                  </a:lnTo>
                  <a:lnTo>
                    <a:pt x="7318" y="1627"/>
                  </a:lnTo>
                  <a:lnTo>
                    <a:pt x="7383" y="1464"/>
                  </a:lnTo>
                  <a:lnTo>
                    <a:pt x="7448" y="1302"/>
                  </a:lnTo>
                  <a:lnTo>
                    <a:pt x="7448" y="1171"/>
                  </a:lnTo>
                  <a:lnTo>
                    <a:pt x="7383" y="1041"/>
                  </a:lnTo>
                  <a:lnTo>
                    <a:pt x="7448" y="846"/>
                  </a:lnTo>
                  <a:lnTo>
                    <a:pt x="7480" y="749"/>
                  </a:lnTo>
                  <a:lnTo>
                    <a:pt x="7415" y="619"/>
                  </a:lnTo>
                  <a:lnTo>
                    <a:pt x="7350" y="554"/>
                  </a:lnTo>
                  <a:lnTo>
                    <a:pt x="7253" y="521"/>
                  </a:lnTo>
                  <a:lnTo>
                    <a:pt x="7188" y="554"/>
                  </a:lnTo>
                  <a:lnTo>
                    <a:pt x="6830" y="489"/>
                  </a:lnTo>
                  <a:lnTo>
                    <a:pt x="6765" y="456"/>
                  </a:lnTo>
                  <a:lnTo>
                    <a:pt x="6635" y="423"/>
                  </a:lnTo>
                  <a:lnTo>
                    <a:pt x="6472" y="391"/>
                  </a:lnTo>
                  <a:lnTo>
                    <a:pt x="6440" y="326"/>
                  </a:lnTo>
                  <a:lnTo>
                    <a:pt x="6472" y="326"/>
                  </a:lnTo>
                  <a:lnTo>
                    <a:pt x="6472" y="261"/>
                  </a:lnTo>
                  <a:lnTo>
                    <a:pt x="6245" y="131"/>
                  </a:lnTo>
                  <a:lnTo>
                    <a:pt x="6147" y="131"/>
                  </a:lnTo>
                  <a:lnTo>
                    <a:pt x="5984" y="98"/>
                  </a:lnTo>
                  <a:lnTo>
                    <a:pt x="5952" y="66"/>
                  </a:lnTo>
                  <a:lnTo>
                    <a:pt x="5887" y="131"/>
                  </a:lnTo>
                  <a:lnTo>
                    <a:pt x="5789" y="66"/>
                  </a:lnTo>
                  <a:lnTo>
                    <a:pt x="5757" y="66"/>
                  </a:lnTo>
                  <a:lnTo>
                    <a:pt x="5594" y="131"/>
                  </a:lnTo>
                  <a:lnTo>
                    <a:pt x="5334" y="163"/>
                  </a:lnTo>
                  <a:lnTo>
                    <a:pt x="5139" y="261"/>
                  </a:lnTo>
                  <a:lnTo>
                    <a:pt x="5009" y="391"/>
                  </a:lnTo>
                  <a:lnTo>
                    <a:pt x="4976" y="521"/>
                  </a:lnTo>
                  <a:lnTo>
                    <a:pt x="4911" y="554"/>
                  </a:lnTo>
                  <a:lnTo>
                    <a:pt x="4911" y="814"/>
                  </a:lnTo>
                  <a:lnTo>
                    <a:pt x="5009" y="944"/>
                  </a:lnTo>
                  <a:lnTo>
                    <a:pt x="5074" y="1139"/>
                  </a:lnTo>
                  <a:lnTo>
                    <a:pt x="5009" y="1269"/>
                  </a:lnTo>
                  <a:lnTo>
                    <a:pt x="4879" y="1399"/>
                  </a:lnTo>
                  <a:lnTo>
                    <a:pt x="4879" y="1432"/>
                  </a:lnTo>
                  <a:lnTo>
                    <a:pt x="4716" y="1594"/>
                  </a:lnTo>
                  <a:lnTo>
                    <a:pt x="4619" y="1627"/>
                  </a:lnTo>
                  <a:lnTo>
                    <a:pt x="4391" y="1529"/>
                  </a:lnTo>
                  <a:lnTo>
                    <a:pt x="4196" y="1367"/>
                  </a:lnTo>
                  <a:lnTo>
                    <a:pt x="4066" y="1269"/>
                  </a:lnTo>
                  <a:lnTo>
                    <a:pt x="3838" y="1139"/>
                  </a:lnTo>
                  <a:lnTo>
                    <a:pt x="3448" y="976"/>
                  </a:lnTo>
                  <a:lnTo>
                    <a:pt x="3285" y="976"/>
                  </a:lnTo>
                  <a:lnTo>
                    <a:pt x="3253" y="1009"/>
                  </a:lnTo>
                  <a:lnTo>
                    <a:pt x="3058" y="1009"/>
                  </a:lnTo>
                  <a:lnTo>
                    <a:pt x="2895" y="911"/>
                  </a:lnTo>
                  <a:lnTo>
                    <a:pt x="2732" y="619"/>
                  </a:lnTo>
                  <a:lnTo>
                    <a:pt x="2732" y="456"/>
                  </a:lnTo>
                  <a:lnTo>
                    <a:pt x="2635" y="293"/>
                  </a:lnTo>
                  <a:lnTo>
                    <a:pt x="2310" y="261"/>
                  </a:lnTo>
                  <a:lnTo>
                    <a:pt x="2147" y="163"/>
                  </a:lnTo>
                  <a:lnTo>
                    <a:pt x="1854" y="131"/>
                  </a:lnTo>
                  <a:lnTo>
                    <a:pt x="1724" y="98"/>
                  </a:lnTo>
                  <a:lnTo>
                    <a:pt x="1367" y="163"/>
                  </a:lnTo>
                  <a:lnTo>
                    <a:pt x="1139" y="98"/>
                  </a:lnTo>
                  <a:lnTo>
                    <a:pt x="1041" y="1"/>
                  </a:lnTo>
                  <a:lnTo>
                    <a:pt x="911" y="1"/>
                  </a:lnTo>
                  <a:lnTo>
                    <a:pt x="911" y="33"/>
                  </a:lnTo>
                  <a:lnTo>
                    <a:pt x="944" y="228"/>
                  </a:lnTo>
                  <a:lnTo>
                    <a:pt x="976" y="261"/>
                  </a:lnTo>
                  <a:lnTo>
                    <a:pt x="846" y="423"/>
                  </a:lnTo>
                  <a:lnTo>
                    <a:pt x="586" y="586"/>
                  </a:lnTo>
                  <a:lnTo>
                    <a:pt x="586" y="651"/>
                  </a:lnTo>
                  <a:lnTo>
                    <a:pt x="489" y="781"/>
                  </a:lnTo>
                  <a:lnTo>
                    <a:pt x="358" y="781"/>
                  </a:lnTo>
                  <a:lnTo>
                    <a:pt x="293" y="814"/>
                  </a:lnTo>
                  <a:lnTo>
                    <a:pt x="293" y="879"/>
                  </a:lnTo>
                  <a:lnTo>
                    <a:pt x="293" y="944"/>
                  </a:lnTo>
                  <a:lnTo>
                    <a:pt x="326" y="1106"/>
                  </a:lnTo>
                  <a:lnTo>
                    <a:pt x="326" y="1204"/>
                  </a:lnTo>
                  <a:lnTo>
                    <a:pt x="326" y="1236"/>
                  </a:lnTo>
                  <a:lnTo>
                    <a:pt x="326" y="1302"/>
                  </a:lnTo>
                  <a:lnTo>
                    <a:pt x="293" y="1334"/>
                  </a:lnTo>
                  <a:lnTo>
                    <a:pt x="228" y="1432"/>
                  </a:lnTo>
                  <a:lnTo>
                    <a:pt x="163" y="1464"/>
                  </a:lnTo>
                  <a:lnTo>
                    <a:pt x="131" y="1497"/>
                  </a:lnTo>
                  <a:lnTo>
                    <a:pt x="66" y="1497"/>
                  </a:lnTo>
                  <a:lnTo>
                    <a:pt x="66" y="1497"/>
                  </a:lnTo>
                  <a:lnTo>
                    <a:pt x="33" y="1529"/>
                  </a:lnTo>
                  <a:lnTo>
                    <a:pt x="33" y="1692"/>
                  </a:lnTo>
                  <a:lnTo>
                    <a:pt x="66" y="1724"/>
                  </a:lnTo>
                  <a:lnTo>
                    <a:pt x="131" y="1854"/>
                  </a:lnTo>
                  <a:lnTo>
                    <a:pt x="131" y="2180"/>
                  </a:lnTo>
                  <a:lnTo>
                    <a:pt x="163" y="2375"/>
                  </a:lnTo>
                  <a:lnTo>
                    <a:pt x="131" y="2407"/>
                  </a:lnTo>
                  <a:lnTo>
                    <a:pt x="163" y="2667"/>
                  </a:lnTo>
                  <a:lnTo>
                    <a:pt x="228" y="2797"/>
                  </a:lnTo>
                  <a:lnTo>
                    <a:pt x="163" y="3090"/>
                  </a:lnTo>
                  <a:lnTo>
                    <a:pt x="163" y="3123"/>
                  </a:lnTo>
                  <a:lnTo>
                    <a:pt x="196" y="3253"/>
                  </a:lnTo>
                  <a:lnTo>
                    <a:pt x="228" y="3415"/>
                  </a:lnTo>
                  <a:lnTo>
                    <a:pt x="163" y="3480"/>
                  </a:lnTo>
                  <a:lnTo>
                    <a:pt x="66" y="3578"/>
                  </a:lnTo>
                  <a:lnTo>
                    <a:pt x="33" y="3610"/>
                  </a:lnTo>
                  <a:lnTo>
                    <a:pt x="1" y="3643"/>
                  </a:lnTo>
                  <a:lnTo>
                    <a:pt x="66" y="3740"/>
                  </a:lnTo>
                  <a:lnTo>
                    <a:pt x="163" y="3871"/>
                  </a:lnTo>
                  <a:lnTo>
                    <a:pt x="261" y="4066"/>
                  </a:lnTo>
                  <a:lnTo>
                    <a:pt x="293" y="4098"/>
                  </a:lnTo>
                  <a:lnTo>
                    <a:pt x="326" y="4228"/>
                  </a:lnTo>
                  <a:lnTo>
                    <a:pt x="326" y="4293"/>
                  </a:lnTo>
                  <a:lnTo>
                    <a:pt x="326" y="4423"/>
                  </a:lnTo>
                  <a:lnTo>
                    <a:pt x="391" y="4488"/>
                  </a:lnTo>
                  <a:lnTo>
                    <a:pt x="391" y="4586"/>
                  </a:lnTo>
                  <a:lnTo>
                    <a:pt x="456" y="4619"/>
                  </a:lnTo>
                  <a:lnTo>
                    <a:pt x="651" y="4619"/>
                  </a:lnTo>
                  <a:lnTo>
                    <a:pt x="846" y="4651"/>
                  </a:lnTo>
                  <a:lnTo>
                    <a:pt x="911" y="4716"/>
                  </a:lnTo>
                  <a:lnTo>
                    <a:pt x="976" y="4814"/>
                  </a:lnTo>
                  <a:lnTo>
                    <a:pt x="1074" y="5009"/>
                  </a:lnTo>
                  <a:lnTo>
                    <a:pt x="1139" y="5074"/>
                  </a:lnTo>
                  <a:lnTo>
                    <a:pt x="1204" y="5139"/>
                  </a:lnTo>
                  <a:lnTo>
                    <a:pt x="1269" y="5204"/>
                  </a:lnTo>
                  <a:lnTo>
                    <a:pt x="2115" y="5399"/>
                  </a:lnTo>
                  <a:lnTo>
                    <a:pt x="2212" y="5497"/>
                  </a:lnTo>
                  <a:lnTo>
                    <a:pt x="3188" y="5074"/>
                  </a:lnTo>
                  <a:lnTo>
                    <a:pt x="7188" y="7090"/>
                  </a:lnTo>
                  <a:lnTo>
                    <a:pt x="7188" y="709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71" name="Google Shape;422;p18">
              <a:extLst>
                <a:ext uri="{FF2B5EF4-FFF2-40B4-BE49-F238E27FC236}">
                  <a16:creationId xmlns:a16="http://schemas.microsoft.com/office/drawing/2014/main" id="{97F9C2BA-B4E2-AEA0-5778-3FFDCAC5E363}"/>
                </a:ext>
              </a:extLst>
            </p:cNvPr>
            <p:cNvSpPr/>
            <p:nvPr/>
          </p:nvSpPr>
          <p:spPr>
            <a:xfrm rot="21007474">
              <a:off x="6239912" y="4001949"/>
              <a:ext cx="260657" cy="521044"/>
            </a:xfrm>
            <a:custGeom>
              <a:avLst/>
              <a:gdLst/>
              <a:ahLst/>
              <a:cxnLst/>
              <a:rect l="l" t="t" r="r" b="b"/>
              <a:pathLst>
                <a:path w="1920" h="3838" extrusionOk="0">
                  <a:moveTo>
                    <a:pt x="1009" y="3838"/>
                  </a:moveTo>
                  <a:lnTo>
                    <a:pt x="1074" y="3838"/>
                  </a:lnTo>
                  <a:lnTo>
                    <a:pt x="1106" y="3805"/>
                  </a:lnTo>
                  <a:lnTo>
                    <a:pt x="1171" y="3773"/>
                  </a:lnTo>
                  <a:lnTo>
                    <a:pt x="1236" y="3675"/>
                  </a:lnTo>
                  <a:lnTo>
                    <a:pt x="1236" y="3643"/>
                  </a:lnTo>
                  <a:lnTo>
                    <a:pt x="1236" y="3577"/>
                  </a:lnTo>
                  <a:lnTo>
                    <a:pt x="1269" y="3545"/>
                  </a:lnTo>
                  <a:lnTo>
                    <a:pt x="1269" y="3447"/>
                  </a:lnTo>
                  <a:lnTo>
                    <a:pt x="1204" y="3285"/>
                  </a:lnTo>
                  <a:lnTo>
                    <a:pt x="1236" y="3220"/>
                  </a:lnTo>
                  <a:lnTo>
                    <a:pt x="1236" y="3155"/>
                  </a:lnTo>
                  <a:lnTo>
                    <a:pt x="1301" y="3122"/>
                  </a:lnTo>
                  <a:lnTo>
                    <a:pt x="1432" y="3122"/>
                  </a:lnTo>
                  <a:lnTo>
                    <a:pt x="1529" y="2992"/>
                  </a:lnTo>
                  <a:lnTo>
                    <a:pt x="1529" y="2927"/>
                  </a:lnTo>
                  <a:lnTo>
                    <a:pt x="1789" y="2764"/>
                  </a:lnTo>
                  <a:lnTo>
                    <a:pt x="1919" y="2602"/>
                  </a:lnTo>
                  <a:lnTo>
                    <a:pt x="1887" y="2569"/>
                  </a:lnTo>
                  <a:lnTo>
                    <a:pt x="1854" y="2374"/>
                  </a:lnTo>
                  <a:lnTo>
                    <a:pt x="1854" y="2342"/>
                  </a:lnTo>
                  <a:lnTo>
                    <a:pt x="1789" y="2309"/>
                  </a:lnTo>
                  <a:lnTo>
                    <a:pt x="1659" y="2212"/>
                  </a:lnTo>
                  <a:lnTo>
                    <a:pt x="1627" y="2179"/>
                  </a:lnTo>
                  <a:lnTo>
                    <a:pt x="1627" y="2114"/>
                  </a:lnTo>
                  <a:lnTo>
                    <a:pt x="1562" y="2049"/>
                  </a:lnTo>
                  <a:lnTo>
                    <a:pt x="1529" y="2082"/>
                  </a:lnTo>
                  <a:lnTo>
                    <a:pt x="1529" y="2114"/>
                  </a:lnTo>
                  <a:lnTo>
                    <a:pt x="1497" y="2147"/>
                  </a:lnTo>
                  <a:lnTo>
                    <a:pt x="1432" y="2114"/>
                  </a:lnTo>
                  <a:lnTo>
                    <a:pt x="1432" y="2049"/>
                  </a:lnTo>
                  <a:lnTo>
                    <a:pt x="1334" y="2049"/>
                  </a:lnTo>
                  <a:lnTo>
                    <a:pt x="1204" y="1952"/>
                  </a:lnTo>
                  <a:lnTo>
                    <a:pt x="1106" y="1821"/>
                  </a:lnTo>
                  <a:lnTo>
                    <a:pt x="1171" y="1659"/>
                  </a:lnTo>
                  <a:lnTo>
                    <a:pt x="1399" y="1496"/>
                  </a:lnTo>
                  <a:lnTo>
                    <a:pt x="1562" y="1334"/>
                  </a:lnTo>
                  <a:lnTo>
                    <a:pt x="1594" y="1301"/>
                  </a:lnTo>
                  <a:lnTo>
                    <a:pt x="1562" y="1236"/>
                  </a:lnTo>
                  <a:lnTo>
                    <a:pt x="1594" y="1204"/>
                  </a:lnTo>
                  <a:lnTo>
                    <a:pt x="1594" y="1106"/>
                  </a:lnTo>
                  <a:lnTo>
                    <a:pt x="1529" y="1106"/>
                  </a:lnTo>
                  <a:lnTo>
                    <a:pt x="1562" y="943"/>
                  </a:lnTo>
                  <a:lnTo>
                    <a:pt x="1399" y="878"/>
                  </a:lnTo>
                  <a:lnTo>
                    <a:pt x="1269" y="716"/>
                  </a:lnTo>
                  <a:lnTo>
                    <a:pt x="1301" y="586"/>
                  </a:lnTo>
                  <a:lnTo>
                    <a:pt x="1432" y="521"/>
                  </a:lnTo>
                  <a:lnTo>
                    <a:pt x="1432" y="423"/>
                  </a:lnTo>
                  <a:lnTo>
                    <a:pt x="1529" y="260"/>
                  </a:lnTo>
                  <a:lnTo>
                    <a:pt x="1529" y="163"/>
                  </a:lnTo>
                  <a:lnTo>
                    <a:pt x="1497" y="130"/>
                  </a:lnTo>
                  <a:lnTo>
                    <a:pt x="1301" y="293"/>
                  </a:lnTo>
                  <a:lnTo>
                    <a:pt x="1236" y="358"/>
                  </a:lnTo>
                  <a:lnTo>
                    <a:pt x="1204" y="326"/>
                  </a:lnTo>
                  <a:lnTo>
                    <a:pt x="1139" y="163"/>
                  </a:lnTo>
                  <a:lnTo>
                    <a:pt x="1074" y="163"/>
                  </a:lnTo>
                  <a:lnTo>
                    <a:pt x="1074" y="65"/>
                  </a:lnTo>
                  <a:lnTo>
                    <a:pt x="1009" y="0"/>
                  </a:lnTo>
                  <a:lnTo>
                    <a:pt x="911" y="33"/>
                  </a:lnTo>
                  <a:lnTo>
                    <a:pt x="911" y="98"/>
                  </a:lnTo>
                  <a:lnTo>
                    <a:pt x="846" y="33"/>
                  </a:lnTo>
                  <a:lnTo>
                    <a:pt x="716" y="33"/>
                  </a:lnTo>
                  <a:lnTo>
                    <a:pt x="554" y="130"/>
                  </a:lnTo>
                  <a:lnTo>
                    <a:pt x="423" y="260"/>
                  </a:lnTo>
                  <a:lnTo>
                    <a:pt x="423" y="260"/>
                  </a:lnTo>
                  <a:lnTo>
                    <a:pt x="391" y="326"/>
                  </a:lnTo>
                  <a:lnTo>
                    <a:pt x="423" y="358"/>
                  </a:lnTo>
                  <a:lnTo>
                    <a:pt x="391" y="521"/>
                  </a:lnTo>
                  <a:lnTo>
                    <a:pt x="423" y="683"/>
                  </a:lnTo>
                  <a:lnTo>
                    <a:pt x="326" y="911"/>
                  </a:lnTo>
                  <a:lnTo>
                    <a:pt x="358" y="1041"/>
                  </a:lnTo>
                  <a:lnTo>
                    <a:pt x="423" y="1106"/>
                  </a:lnTo>
                  <a:lnTo>
                    <a:pt x="423" y="1139"/>
                  </a:lnTo>
                  <a:lnTo>
                    <a:pt x="391" y="1171"/>
                  </a:lnTo>
                  <a:lnTo>
                    <a:pt x="326" y="1269"/>
                  </a:lnTo>
                  <a:lnTo>
                    <a:pt x="391" y="1334"/>
                  </a:lnTo>
                  <a:lnTo>
                    <a:pt x="358" y="1366"/>
                  </a:lnTo>
                  <a:lnTo>
                    <a:pt x="326" y="1561"/>
                  </a:lnTo>
                  <a:lnTo>
                    <a:pt x="261" y="1594"/>
                  </a:lnTo>
                  <a:lnTo>
                    <a:pt x="228" y="1659"/>
                  </a:lnTo>
                  <a:lnTo>
                    <a:pt x="163" y="1659"/>
                  </a:lnTo>
                  <a:lnTo>
                    <a:pt x="33" y="1789"/>
                  </a:lnTo>
                  <a:lnTo>
                    <a:pt x="1" y="2049"/>
                  </a:lnTo>
                  <a:lnTo>
                    <a:pt x="33" y="2049"/>
                  </a:lnTo>
                  <a:lnTo>
                    <a:pt x="66" y="2179"/>
                  </a:lnTo>
                  <a:lnTo>
                    <a:pt x="66" y="2244"/>
                  </a:lnTo>
                  <a:lnTo>
                    <a:pt x="131" y="2342"/>
                  </a:lnTo>
                  <a:lnTo>
                    <a:pt x="163" y="2342"/>
                  </a:lnTo>
                  <a:lnTo>
                    <a:pt x="293" y="2472"/>
                  </a:lnTo>
                  <a:lnTo>
                    <a:pt x="358" y="2602"/>
                  </a:lnTo>
                  <a:lnTo>
                    <a:pt x="456" y="2634"/>
                  </a:lnTo>
                  <a:lnTo>
                    <a:pt x="521" y="2699"/>
                  </a:lnTo>
                  <a:lnTo>
                    <a:pt x="586" y="2732"/>
                  </a:lnTo>
                  <a:lnTo>
                    <a:pt x="716" y="2862"/>
                  </a:lnTo>
                  <a:close/>
                  <a:moveTo>
                    <a:pt x="1432" y="1984"/>
                  </a:moveTo>
                  <a:lnTo>
                    <a:pt x="1464" y="1952"/>
                  </a:lnTo>
                  <a:lnTo>
                    <a:pt x="1562" y="1952"/>
                  </a:lnTo>
                  <a:lnTo>
                    <a:pt x="1594" y="1984"/>
                  </a:lnTo>
                  <a:lnTo>
                    <a:pt x="1529" y="2049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72" name="Google Shape;506;p18">
              <a:extLst>
                <a:ext uri="{FF2B5EF4-FFF2-40B4-BE49-F238E27FC236}">
                  <a16:creationId xmlns:a16="http://schemas.microsoft.com/office/drawing/2014/main" id="{EF245E1C-206E-3D9F-F17E-3066D7471025}"/>
                </a:ext>
              </a:extLst>
            </p:cNvPr>
            <p:cNvSpPr/>
            <p:nvPr/>
          </p:nvSpPr>
          <p:spPr>
            <a:xfrm rot="21007474">
              <a:off x="8110646" y="3111292"/>
              <a:ext cx="441625" cy="198889"/>
            </a:xfrm>
            <a:custGeom>
              <a:avLst/>
              <a:gdLst/>
              <a:ahLst/>
              <a:cxnLst/>
              <a:rect l="l" t="t" r="r" b="b"/>
              <a:pathLst>
                <a:path w="3253" h="1465" extrusionOk="0">
                  <a:moveTo>
                    <a:pt x="196" y="1"/>
                  </a:moveTo>
                  <a:cubicBezTo>
                    <a:pt x="196" y="1"/>
                    <a:pt x="66" y="66"/>
                    <a:pt x="1" y="99"/>
                  </a:cubicBezTo>
                  <a:lnTo>
                    <a:pt x="33" y="99"/>
                  </a:lnTo>
                  <a:lnTo>
                    <a:pt x="33" y="131"/>
                  </a:lnTo>
                  <a:lnTo>
                    <a:pt x="98" y="229"/>
                  </a:lnTo>
                  <a:lnTo>
                    <a:pt x="196" y="229"/>
                  </a:lnTo>
                  <a:lnTo>
                    <a:pt x="261" y="261"/>
                  </a:lnTo>
                  <a:lnTo>
                    <a:pt x="293" y="229"/>
                  </a:lnTo>
                  <a:lnTo>
                    <a:pt x="423" y="326"/>
                  </a:lnTo>
                  <a:lnTo>
                    <a:pt x="423" y="391"/>
                  </a:lnTo>
                  <a:lnTo>
                    <a:pt x="554" y="424"/>
                  </a:lnTo>
                  <a:lnTo>
                    <a:pt x="651" y="586"/>
                  </a:lnTo>
                  <a:lnTo>
                    <a:pt x="716" y="651"/>
                  </a:lnTo>
                  <a:lnTo>
                    <a:pt x="749" y="846"/>
                  </a:lnTo>
                  <a:lnTo>
                    <a:pt x="814" y="1009"/>
                  </a:lnTo>
                  <a:lnTo>
                    <a:pt x="781" y="1074"/>
                  </a:lnTo>
                  <a:lnTo>
                    <a:pt x="814" y="1139"/>
                  </a:lnTo>
                  <a:lnTo>
                    <a:pt x="814" y="1172"/>
                  </a:lnTo>
                  <a:lnTo>
                    <a:pt x="879" y="1172"/>
                  </a:lnTo>
                  <a:lnTo>
                    <a:pt x="879" y="1237"/>
                  </a:lnTo>
                  <a:lnTo>
                    <a:pt x="879" y="1269"/>
                  </a:lnTo>
                  <a:lnTo>
                    <a:pt x="944" y="1302"/>
                  </a:lnTo>
                  <a:lnTo>
                    <a:pt x="976" y="1237"/>
                  </a:lnTo>
                  <a:lnTo>
                    <a:pt x="1041" y="1237"/>
                  </a:lnTo>
                  <a:lnTo>
                    <a:pt x="1139" y="1269"/>
                  </a:lnTo>
                  <a:lnTo>
                    <a:pt x="1171" y="1269"/>
                  </a:lnTo>
                  <a:lnTo>
                    <a:pt x="1204" y="1237"/>
                  </a:lnTo>
                  <a:lnTo>
                    <a:pt x="1269" y="1204"/>
                  </a:lnTo>
                  <a:lnTo>
                    <a:pt x="1334" y="1237"/>
                  </a:lnTo>
                  <a:lnTo>
                    <a:pt x="1529" y="1399"/>
                  </a:lnTo>
                  <a:lnTo>
                    <a:pt x="1627" y="1432"/>
                  </a:lnTo>
                  <a:lnTo>
                    <a:pt x="1692" y="1399"/>
                  </a:lnTo>
                  <a:lnTo>
                    <a:pt x="1789" y="1367"/>
                  </a:lnTo>
                  <a:lnTo>
                    <a:pt x="2017" y="1334"/>
                  </a:lnTo>
                  <a:lnTo>
                    <a:pt x="2342" y="1334"/>
                  </a:lnTo>
                  <a:lnTo>
                    <a:pt x="2375" y="1367"/>
                  </a:lnTo>
                  <a:lnTo>
                    <a:pt x="2375" y="1269"/>
                  </a:lnTo>
                  <a:lnTo>
                    <a:pt x="2570" y="1204"/>
                  </a:lnTo>
                  <a:lnTo>
                    <a:pt x="2797" y="1334"/>
                  </a:lnTo>
                  <a:lnTo>
                    <a:pt x="2862" y="1367"/>
                  </a:lnTo>
                  <a:lnTo>
                    <a:pt x="3025" y="1367"/>
                  </a:lnTo>
                  <a:lnTo>
                    <a:pt x="3220" y="1464"/>
                  </a:lnTo>
                  <a:lnTo>
                    <a:pt x="3253" y="1302"/>
                  </a:lnTo>
                  <a:lnTo>
                    <a:pt x="3155" y="1172"/>
                  </a:lnTo>
                  <a:lnTo>
                    <a:pt x="3058" y="1107"/>
                  </a:lnTo>
                  <a:lnTo>
                    <a:pt x="3090" y="911"/>
                  </a:lnTo>
                  <a:cubicBezTo>
                    <a:pt x="3090" y="911"/>
                    <a:pt x="2992" y="814"/>
                    <a:pt x="2992" y="814"/>
                  </a:cubicBezTo>
                  <a:lnTo>
                    <a:pt x="2895" y="749"/>
                  </a:lnTo>
                  <a:lnTo>
                    <a:pt x="2992" y="651"/>
                  </a:lnTo>
                  <a:lnTo>
                    <a:pt x="2895" y="521"/>
                  </a:lnTo>
                  <a:lnTo>
                    <a:pt x="2635" y="456"/>
                  </a:lnTo>
                  <a:lnTo>
                    <a:pt x="2570" y="456"/>
                  </a:lnTo>
                  <a:lnTo>
                    <a:pt x="2537" y="554"/>
                  </a:lnTo>
                  <a:lnTo>
                    <a:pt x="2505" y="456"/>
                  </a:lnTo>
                  <a:lnTo>
                    <a:pt x="2342" y="489"/>
                  </a:lnTo>
                  <a:lnTo>
                    <a:pt x="2114" y="554"/>
                  </a:lnTo>
                  <a:lnTo>
                    <a:pt x="1984" y="489"/>
                  </a:lnTo>
                  <a:lnTo>
                    <a:pt x="2049" y="424"/>
                  </a:lnTo>
                  <a:lnTo>
                    <a:pt x="1757" y="326"/>
                  </a:lnTo>
                  <a:lnTo>
                    <a:pt x="1464" y="261"/>
                  </a:lnTo>
                  <a:lnTo>
                    <a:pt x="1041" y="164"/>
                  </a:lnTo>
                  <a:lnTo>
                    <a:pt x="456" y="99"/>
                  </a:lnTo>
                  <a:lnTo>
                    <a:pt x="196" y="1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36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grpSp>
          <p:nvGrpSpPr>
            <p:cNvPr id="173" name="Google Shape;508;p18">
              <a:extLst>
                <a:ext uri="{FF2B5EF4-FFF2-40B4-BE49-F238E27FC236}">
                  <a16:creationId xmlns:a16="http://schemas.microsoft.com/office/drawing/2014/main" id="{ECBDB4B5-CC78-D6A9-A4D2-0EEDC23D5598}"/>
                </a:ext>
              </a:extLst>
            </p:cNvPr>
            <p:cNvGrpSpPr/>
            <p:nvPr/>
          </p:nvGrpSpPr>
          <p:grpSpPr>
            <a:xfrm>
              <a:off x="4286079" y="4928633"/>
              <a:ext cx="1811156" cy="260700"/>
              <a:chOff x="6972050" y="2026138"/>
              <a:chExt cx="1811156" cy="260700"/>
            </a:xfrm>
          </p:grpSpPr>
          <p:sp>
            <p:nvSpPr>
              <p:cNvPr id="178" name="Google Shape;509;p18">
                <a:extLst>
                  <a:ext uri="{FF2B5EF4-FFF2-40B4-BE49-F238E27FC236}">
                    <a16:creationId xmlns:a16="http://schemas.microsoft.com/office/drawing/2014/main" id="{1A8B8994-D1CC-9B8D-C6EA-80488E5402F5}"/>
                  </a:ext>
                </a:extLst>
              </p:cNvPr>
              <p:cNvSpPr/>
              <p:nvPr/>
            </p:nvSpPr>
            <p:spPr>
              <a:xfrm>
                <a:off x="6972050" y="2062438"/>
                <a:ext cx="188100" cy="188100"/>
              </a:xfrm>
              <a:prstGeom prst="ellipse">
                <a:avLst/>
              </a:prstGeom>
              <a:solidFill>
                <a:srgbClr val="0A2F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510;p18">
                <a:extLst>
                  <a:ext uri="{FF2B5EF4-FFF2-40B4-BE49-F238E27FC236}">
                    <a16:creationId xmlns:a16="http://schemas.microsoft.com/office/drawing/2014/main" id="{ECA9896D-3DD6-A6D2-69F0-6BF847026EE9}"/>
                  </a:ext>
                </a:extLst>
              </p:cNvPr>
              <p:cNvSpPr txBox="1"/>
              <p:nvPr/>
            </p:nvSpPr>
            <p:spPr>
              <a:xfrm>
                <a:off x="7132606" y="2026138"/>
                <a:ext cx="1650600" cy="260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500" dirty="0">
                    <a:solidFill>
                      <a:schemeClr val="dk1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WB</a:t>
                </a:r>
                <a:endParaRPr sz="1500" dirty="0">
                  <a:solidFill>
                    <a:schemeClr val="dk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</p:grpSp>
        <p:sp>
          <p:nvSpPr>
            <p:cNvPr id="174" name="Google Shape;509;p18">
              <a:extLst>
                <a:ext uri="{FF2B5EF4-FFF2-40B4-BE49-F238E27FC236}">
                  <a16:creationId xmlns:a16="http://schemas.microsoft.com/office/drawing/2014/main" id="{465BA2F8-B365-3734-100B-ADC8CDF3E6F7}"/>
                </a:ext>
              </a:extLst>
            </p:cNvPr>
            <p:cNvSpPr/>
            <p:nvPr/>
          </p:nvSpPr>
          <p:spPr>
            <a:xfrm>
              <a:off x="4286079" y="5350494"/>
              <a:ext cx="188100" cy="1881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509;p18">
              <a:extLst>
                <a:ext uri="{FF2B5EF4-FFF2-40B4-BE49-F238E27FC236}">
                  <a16:creationId xmlns:a16="http://schemas.microsoft.com/office/drawing/2014/main" id="{2076EC4E-33F2-BB44-DC24-1A854B7A4EB6}"/>
                </a:ext>
              </a:extLst>
            </p:cNvPr>
            <p:cNvSpPr/>
            <p:nvPr/>
          </p:nvSpPr>
          <p:spPr>
            <a:xfrm>
              <a:off x="4283008" y="5736055"/>
              <a:ext cx="188100" cy="18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510;p18">
              <a:extLst>
                <a:ext uri="{FF2B5EF4-FFF2-40B4-BE49-F238E27FC236}">
                  <a16:creationId xmlns:a16="http://schemas.microsoft.com/office/drawing/2014/main" id="{659D2FE7-AD66-E7AF-D336-8CC3D5ECFDE7}"/>
                </a:ext>
              </a:extLst>
            </p:cNvPr>
            <p:cNvSpPr txBox="1"/>
            <p:nvPr/>
          </p:nvSpPr>
          <p:spPr>
            <a:xfrm>
              <a:off x="4458362" y="5318986"/>
              <a:ext cx="1650600" cy="260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 dirty="0">
                  <a:solidFill>
                    <a:schemeClr val="dk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PB</a:t>
              </a:r>
              <a:endParaRPr sz="1500" dirty="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77" name="Google Shape;510;p18">
              <a:extLst>
                <a:ext uri="{FF2B5EF4-FFF2-40B4-BE49-F238E27FC236}">
                  <a16:creationId xmlns:a16="http://schemas.microsoft.com/office/drawing/2014/main" id="{C9542D2D-B027-0E49-00B7-1891480675EE}"/>
                </a:ext>
              </a:extLst>
            </p:cNvPr>
            <p:cNvSpPr txBox="1"/>
            <p:nvPr/>
          </p:nvSpPr>
          <p:spPr>
            <a:xfrm>
              <a:off x="4453566" y="5712499"/>
              <a:ext cx="1650600" cy="260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 dirty="0">
                  <a:solidFill>
                    <a:schemeClr val="dk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VPB</a:t>
              </a:r>
              <a:endParaRPr sz="1500" dirty="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sp>
        <p:nvSpPr>
          <p:cNvPr id="180" name="Google Shape;327;p18">
            <a:extLst>
              <a:ext uri="{FF2B5EF4-FFF2-40B4-BE49-F238E27FC236}">
                <a16:creationId xmlns:a16="http://schemas.microsoft.com/office/drawing/2014/main" id="{B8751F1E-5E11-8FEB-9715-B7F981E643FC}"/>
              </a:ext>
            </a:extLst>
          </p:cNvPr>
          <p:cNvSpPr/>
          <p:nvPr/>
        </p:nvSpPr>
        <p:spPr>
          <a:xfrm rot="21007474">
            <a:off x="6583801" y="-2588869"/>
            <a:ext cx="8812162" cy="5311190"/>
          </a:xfrm>
          <a:custGeom>
            <a:avLst/>
            <a:gdLst/>
            <a:ahLst/>
            <a:cxnLst/>
            <a:rect l="l" t="t" r="r" b="b"/>
            <a:pathLst>
              <a:path w="64910" h="39122" extrusionOk="0">
                <a:moveTo>
                  <a:pt x="50405" y="35934"/>
                </a:moveTo>
                <a:lnTo>
                  <a:pt x="50405" y="35934"/>
                </a:lnTo>
                <a:lnTo>
                  <a:pt x="50308" y="35837"/>
                </a:lnTo>
                <a:lnTo>
                  <a:pt x="50308" y="35837"/>
                </a:lnTo>
                <a:lnTo>
                  <a:pt x="50340" y="35804"/>
                </a:lnTo>
                <a:lnTo>
                  <a:pt x="50340" y="35739"/>
                </a:lnTo>
                <a:lnTo>
                  <a:pt x="50275" y="35707"/>
                </a:lnTo>
                <a:lnTo>
                  <a:pt x="50275" y="35642"/>
                </a:lnTo>
                <a:lnTo>
                  <a:pt x="50275" y="35577"/>
                </a:lnTo>
                <a:lnTo>
                  <a:pt x="50340" y="35544"/>
                </a:lnTo>
                <a:lnTo>
                  <a:pt x="50438" y="35577"/>
                </a:lnTo>
                <a:lnTo>
                  <a:pt x="50471" y="35544"/>
                </a:lnTo>
                <a:lnTo>
                  <a:pt x="50471" y="35479"/>
                </a:lnTo>
                <a:lnTo>
                  <a:pt x="50471" y="35414"/>
                </a:lnTo>
                <a:lnTo>
                  <a:pt x="50471" y="35349"/>
                </a:lnTo>
                <a:lnTo>
                  <a:pt x="50503" y="35317"/>
                </a:lnTo>
                <a:lnTo>
                  <a:pt x="50503" y="35219"/>
                </a:lnTo>
                <a:lnTo>
                  <a:pt x="50471" y="35154"/>
                </a:lnTo>
                <a:lnTo>
                  <a:pt x="50438" y="35089"/>
                </a:lnTo>
                <a:lnTo>
                  <a:pt x="50438" y="34926"/>
                </a:lnTo>
                <a:lnTo>
                  <a:pt x="50405" y="34829"/>
                </a:lnTo>
                <a:lnTo>
                  <a:pt x="50405" y="34731"/>
                </a:lnTo>
                <a:lnTo>
                  <a:pt x="50405" y="34634"/>
                </a:lnTo>
                <a:lnTo>
                  <a:pt x="50340" y="34536"/>
                </a:lnTo>
                <a:lnTo>
                  <a:pt x="50308" y="34504"/>
                </a:lnTo>
                <a:lnTo>
                  <a:pt x="50275" y="34406"/>
                </a:lnTo>
                <a:lnTo>
                  <a:pt x="50178" y="34243"/>
                </a:lnTo>
                <a:lnTo>
                  <a:pt x="50145" y="34146"/>
                </a:lnTo>
                <a:lnTo>
                  <a:pt x="50145" y="34113"/>
                </a:lnTo>
                <a:lnTo>
                  <a:pt x="50210" y="34081"/>
                </a:lnTo>
                <a:lnTo>
                  <a:pt x="50275" y="34081"/>
                </a:lnTo>
                <a:lnTo>
                  <a:pt x="50308" y="34016"/>
                </a:lnTo>
                <a:lnTo>
                  <a:pt x="50340" y="33951"/>
                </a:lnTo>
                <a:lnTo>
                  <a:pt x="50438" y="33788"/>
                </a:lnTo>
                <a:lnTo>
                  <a:pt x="50471" y="33788"/>
                </a:lnTo>
                <a:lnTo>
                  <a:pt x="50536" y="33821"/>
                </a:lnTo>
                <a:lnTo>
                  <a:pt x="50601" y="33853"/>
                </a:lnTo>
                <a:lnTo>
                  <a:pt x="50926" y="33886"/>
                </a:lnTo>
                <a:lnTo>
                  <a:pt x="50958" y="33918"/>
                </a:lnTo>
                <a:lnTo>
                  <a:pt x="51023" y="33918"/>
                </a:lnTo>
                <a:lnTo>
                  <a:pt x="51056" y="33853"/>
                </a:lnTo>
                <a:lnTo>
                  <a:pt x="51056" y="33788"/>
                </a:lnTo>
                <a:lnTo>
                  <a:pt x="51023" y="33723"/>
                </a:lnTo>
                <a:lnTo>
                  <a:pt x="51023" y="33691"/>
                </a:lnTo>
                <a:lnTo>
                  <a:pt x="51023" y="33658"/>
                </a:lnTo>
                <a:lnTo>
                  <a:pt x="51023" y="33593"/>
                </a:lnTo>
                <a:lnTo>
                  <a:pt x="50991" y="33528"/>
                </a:lnTo>
                <a:lnTo>
                  <a:pt x="51056" y="33430"/>
                </a:lnTo>
                <a:lnTo>
                  <a:pt x="51088" y="33398"/>
                </a:lnTo>
                <a:lnTo>
                  <a:pt x="51056" y="33333"/>
                </a:lnTo>
                <a:lnTo>
                  <a:pt x="51023" y="33268"/>
                </a:lnTo>
                <a:lnTo>
                  <a:pt x="51056" y="33235"/>
                </a:lnTo>
                <a:lnTo>
                  <a:pt x="51121" y="33203"/>
                </a:lnTo>
                <a:lnTo>
                  <a:pt x="51088" y="33170"/>
                </a:lnTo>
                <a:lnTo>
                  <a:pt x="51088" y="33105"/>
                </a:lnTo>
                <a:lnTo>
                  <a:pt x="51056" y="33073"/>
                </a:lnTo>
                <a:lnTo>
                  <a:pt x="51088" y="33008"/>
                </a:lnTo>
                <a:lnTo>
                  <a:pt x="51121" y="32943"/>
                </a:lnTo>
                <a:lnTo>
                  <a:pt x="51121" y="32910"/>
                </a:lnTo>
                <a:lnTo>
                  <a:pt x="51088" y="32878"/>
                </a:lnTo>
                <a:lnTo>
                  <a:pt x="51056" y="32747"/>
                </a:lnTo>
                <a:lnTo>
                  <a:pt x="51056" y="32650"/>
                </a:lnTo>
                <a:lnTo>
                  <a:pt x="51088" y="32650"/>
                </a:lnTo>
                <a:lnTo>
                  <a:pt x="51121" y="32617"/>
                </a:lnTo>
                <a:lnTo>
                  <a:pt x="51121" y="32585"/>
                </a:lnTo>
                <a:lnTo>
                  <a:pt x="51088" y="32552"/>
                </a:lnTo>
                <a:lnTo>
                  <a:pt x="51088" y="32487"/>
                </a:lnTo>
                <a:lnTo>
                  <a:pt x="51056" y="32455"/>
                </a:lnTo>
                <a:lnTo>
                  <a:pt x="51023" y="32422"/>
                </a:lnTo>
                <a:lnTo>
                  <a:pt x="51056" y="32357"/>
                </a:lnTo>
                <a:lnTo>
                  <a:pt x="51056" y="32260"/>
                </a:lnTo>
                <a:lnTo>
                  <a:pt x="51023" y="32227"/>
                </a:lnTo>
                <a:lnTo>
                  <a:pt x="50991" y="32162"/>
                </a:lnTo>
                <a:lnTo>
                  <a:pt x="50991" y="32130"/>
                </a:lnTo>
                <a:lnTo>
                  <a:pt x="51056" y="32065"/>
                </a:lnTo>
                <a:lnTo>
                  <a:pt x="51121" y="32032"/>
                </a:lnTo>
                <a:lnTo>
                  <a:pt x="51153" y="32000"/>
                </a:lnTo>
                <a:lnTo>
                  <a:pt x="51153" y="31902"/>
                </a:lnTo>
                <a:lnTo>
                  <a:pt x="51186" y="31804"/>
                </a:lnTo>
                <a:lnTo>
                  <a:pt x="51121" y="31772"/>
                </a:lnTo>
                <a:lnTo>
                  <a:pt x="51056" y="31739"/>
                </a:lnTo>
                <a:lnTo>
                  <a:pt x="51056" y="31642"/>
                </a:lnTo>
                <a:lnTo>
                  <a:pt x="50958" y="31577"/>
                </a:lnTo>
                <a:lnTo>
                  <a:pt x="50958" y="31512"/>
                </a:lnTo>
                <a:lnTo>
                  <a:pt x="50991" y="31479"/>
                </a:lnTo>
                <a:lnTo>
                  <a:pt x="50958" y="31382"/>
                </a:lnTo>
                <a:lnTo>
                  <a:pt x="50926" y="31317"/>
                </a:lnTo>
                <a:lnTo>
                  <a:pt x="50861" y="31317"/>
                </a:lnTo>
                <a:lnTo>
                  <a:pt x="50796" y="31284"/>
                </a:lnTo>
                <a:lnTo>
                  <a:pt x="50698" y="31252"/>
                </a:lnTo>
                <a:lnTo>
                  <a:pt x="50666" y="31284"/>
                </a:lnTo>
                <a:lnTo>
                  <a:pt x="50568" y="31317"/>
                </a:lnTo>
                <a:lnTo>
                  <a:pt x="50503" y="31349"/>
                </a:lnTo>
                <a:lnTo>
                  <a:pt x="50503" y="31447"/>
                </a:lnTo>
                <a:lnTo>
                  <a:pt x="50438" y="31447"/>
                </a:lnTo>
                <a:lnTo>
                  <a:pt x="50405" y="31447"/>
                </a:lnTo>
                <a:lnTo>
                  <a:pt x="50373" y="31577"/>
                </a:lnTo>
                <a:lnTo>
                  <a:pt x="50275" y="31577"/>
                </a:lnTo>
                <a:lnTo>
                  <a:pt x="50210" y="31577"/>
                </a:lnTo>
                <a:lnTo>
                  <a:pt x="50178" y="31642"/>
                </a:lnTo>
                <a:lnTo>
                  <a:pt x="50178" y="31707"/>
                </a:lnTo>
                <a:lnTo>
                  <a:pt x="50113" y="31739"/>
                </a:lnTo>
                <a:lnTo>
                  <a:pt x="50080" y="31837"/>
                </a:lnTo>
                <a:lnTo>
                  <a:pt x="50113" y="31902"/>
                </a:lnTo>
                <a:lnTo>
                  <a:pt x="50048" y="31935"/>
                </a:lnTo>
                <a:lnTo>
                  <a:pt x="49983" y="31967"/>
                </a:lnTo>
                <a:lnTo>
                  <a:pt x="49853" y="32000"/>
                </a:lnTo>
                <a:lnTo>
                  <a:pt x="49788" y="32032"/>
                </a:lnTo>
                <a:lnTo>
                  <a:pt x="49723" y="32000"/>
                </a:lnTo>
                <a:lnTo>
                  <a:pt x="49690" y="32032"/>
                </a:lnTo>
                <a:lnTo>
                  <a:pt x="49625" y="32065"/>
                </a:lnTo>
                <a:lnTo>
                  <a:pt x="49592" y="32000"/>
                </a:lnTo>
                <a:lnTo>
                  <a:pt x="49560" y="31935"/>
                </a:lnTo>
                <a:lnTo>
                  <a:pt x="49495" y="31935"/>
                </a:lnTo>
                <a:lnTo>
                  <a:pt x="49430" y="32000"/>
                </a:lnTo>
                <a:lnTo>
                  <a:pt x="49332" y="32000"/>
                </a:lnTo>
                <a:lnTo>
                  <a:pt x="49332" y="31967"/>
                </a:lnTo>
                <a:lnTo>
                  <a:pt x="49235" y="31869"/>
                </a:lnTo>
                <a:lnTo>
                  <a:pt x="49202" y="31837"/>
                </a:lnTo>
                <a:lnTo>
                  <a:pt x="49105" y="31707"/>
                </a:lnTo>
                <a:lnTo>
                  <a:pt x="49105" y="31642"/>
                </a:lnTo>
                <a:lnTo>
                  <a:pt x="49137" y="31609"/>
                </a:lnTo>
                <a:lnTo>
                  <a:pt x="49137" y="31512"/>
                </a:lnTo>
                <a:lnTo>
                  <a:pt x="49105" y="31447"/>
                </a:lnTo>
                <a:lnTo>
                  <a:pt x="49105" y="31349"/>
                </a:lnTo>
                <a:lnTo>
                  <a:pt x="49007" y="31349"/>
                </a:lnTo>
                <a:lnTo>
                  <a:pt x="49007" y="31284"/>
                </a:lnTo>
                <a:lnTo>
                  <a:pt x="49007" y="31219"/>
                </a:lnTo>
                <a:lnTo>
                  <a:pt x="49040" y="31154"/>
                </a:lnTo>
                <a:lnTo>
                  <a:pt x="49072" y="31089"/>
                </a:lnTo>
                <a:lnTo>
                  <a:pt x="49040" y="31089"/>
                </a:lnTo>
                <a:lnTo>
                  <a:pt x="48975" y="31089"/>
                </a:lnTo>
                <a:lnTo>
                  <a:pt x="48942" y="31122"/>
                </a:lnTo>
                <a:lnTo>
                  <a:pt x="48877" y="31154"/>
                </a:lnTo>
                <a:lnTo>
                  <a:pt x="48812" y="31154"/>
                </a:lnTo>
                <a:lnTo>
                  <a:pt x="48780" y="31122"/>
                </a:lnTo>
                <a:lnTo>
                  <a:pt x="48714" y="31089"/>
                </a:lnTo>
                <a:lnTo>
                  <a:pt x="48682" y="31089"/>
                </a:lnTo>
                <a:lnTo>
                  <a:pt x="48649" y="31056"/>
                </a:lnTo>
                <a:lnTo>
                  <a:pt x="48552" y="31024"/>
                </a:lnTo>
                <a:lnTo>
                  <a:pt x="48519" y="30959"/>
                </a:lnTo>
                <a:lnTo>
                  <a:pt x="48487" y="30926"/>
                </a:lnTo>
                <a:lnTo>
                  <a:pt x="48454" y="30926"/>
                </a:lnTo>
                <a:lnTo>
                  <a:pt x="48389" y="30861"/>
                </a:lnTo>
                <a:lnTo>
                  <a:pt x="48389" y="30829"/>
                </a:lnTo>
                <a:lnTo>
                  <a:pt x="48324" y="30829"/>
                </a:lnTo>
                <a:lnTo>
                  <a:pt x="48292" y="30764"/>
                </a:lnTo>
                <a:lnTo>
                  <a:pt x="48259" y="30699"/>
                </a:lnTo>
                <a:lnTo>
                  <a:pt x="48227" y="30666"/>
                </a:lnTo>
                <a:lnTo>
                  <a:pt x="48162" y="30666"/>
                </a:lnTo>
                <a:lnTo>
                  <a:pt x="48162" y="30731"/>
                </a:lnTo>
                <a:lnTo>
                  <a:pt x="48097" y="30731"/>
                </a:lnTo>
                <a:lnTo>
                  <a:pt x="48064" y="30731"/>
                </a:lnTo>
                <a:lnTo>
                  <a:pt x="48032" y="30764"/>
                </a:lnTo>
                <a:lnTo>
                  <a:pt x="47967" y="30731"/>
                </a:lnTo>
                <a:lnTo>
                  <a:pt x="47934" y="30699"/>
                </a:lnTo>
                <a:lnTo>
                  <a:pt x="47901" y="30666"/>
                </a:lnTo>
                <a:lnTo>
                  <a:pt x="47771" y="30666"/>
                </a:lnTo>
                <a:lnTo>
                  <a:pt x="47739" y="30634"/>
                </a:lnTo>
                <a:lnTo>
                  <a:pt x="47804" y="30601"/>
                </a:lnTo>
                <a:lnTo>
                  <a:pt x="47804" y="30569"/>
                </a:lnTo>
                <a:lnTo>
                  <a:pt x="47706" y="30569"/>
                </a:lnTo>
                <a:lnTo>
                  <a:pt x="47674" y="30601"/>
                </a:lnTo>
                <a:lnTo>
                  <a:pt x="47576" y="30601"/>
                </a:lnTo>
                <a:lnTo>
                  <a:pt x="47511" y="30634"/>
                </a:lnTo>
                <a:lnTo>
                  <a:pt x="47479" y="30601"/>
                </a:lnTo>
                <a:lnTo>
                  <a:pt x="47414" y="30601"/>
                </a:lnTo>
                <a:lnTo>
                  <a:pt x="47349" y="30601"/>
                </a:lnTo>
                <a:lnTo>
                  <a:pt x="47316" y="30536"/>
                </a:lnTo>
                <a:lnTo>
                  <a:pt x="47251" y="30504"/>
                </a:lnTo>
                <a:lnTo>
                  <a:pt x="47121" y="30374"/>
                </a:lnTo>
                <a:lnTo>
                  <a:pt x="47088" y="30276"/>
                </a:lnTo>
                <a:lnTo>
                  <a:pt x="47088" y="30211"/>
                </a:lnTo>
                <a:lnTo>
                  <a:pt x="47088" y="30146"/>
                </a:lnTo>
                <a:lnTo>
                  <a:pt x="47023" y="30113"/>
                </a:lnTo>
                <a:lnTo>
                  <a:pt x="46958" y="30081"/>
                </a:lnTo>
                <a:lnTo>
                  <a:pt x="46958" y="29983"/>
                </a:lnTo>
                <a:lnTo>
                  <a:pt x="46926" y="29951"/>
                </a:lnTo>
                <a:lnTo>
                  <a:pt x="46893" y="29853"/>
                </a:lnTo>
                <a:lnTo>
                  <a:pt x="46861" y="29756"/>
                </a:lnTo>
                <a:lnTo>
                  <a:pt x="46698" y="29658"/>
                </a:lnTo>
                <a:lnTo>
                  <a:pt x="46601" y="29528"/>
                </a:lnTo>
                <a:lnTo>
                  <a:pt x="46601" y="29463"/>
                </a:lnTo>
                <a:lnTo>
                  <a:pt x="46536" y="29398"/>
                </a:lnTo>
                <a:lnTo>
                  <a:pt x="46503" y="29398"/>
                </a:lnTo>
                <a:lnTo>
                  <a:pt x="46471" y="29398"/>
                </a:lnTo>
                <a:lnTo>
                  <a:pt x="46471" y="29333"/>
                </a:lnTo>
                <a:lnTo>
                  <a:pt x="46471" y="29300"/>
                </a:lnTo>
                <a:lnTo>
                  <a:pt x="46438" y="29235"/>
                </a:lnTo>
                <a:lnTo>
                  <a:pt x="46406" y="29170"/>
                </a:lnTo>
                <a:lnTo>
                  <a:pt x="46341" y="29138"/>
                </a:lnTo>
                <a:lnTo>
                  <a:pt x="46341" y="29073"/>
                </a:lnTo>
                <a:lnTo>
                  <a:pt x="46275" y="29008"/>
                </a:lnTo>
                <a:lnTo>
                  <a:pt x="46210" y="28910"/>
                </a:lnTo>
                <a:lnTo>
                  <a:pt x="46113" y="28845"/>
                </a:lnTo>
                <a:lnTo>
                  <a:pt x="46113" y="28780"/>
                </a:lnTo>
                <a:lnTo>
                  <a:pt x="46113" y="28715"/>
                </a:lnTo>
                <a:lnTo>
                  <a:pt x="46113" y="28683"/>
                </a:lnTo>
                <a:lnTo>
                  <a:pt x="45983" y="28650"/>
                </a:lnTo>
                <a:lnTo>
                  <a:pt x="45950" y="28618"/>
                </a:lnTo>
                <a:lnTo>
                  <a:pt x="45950" y="28585"/>
                </a:lnTo>
                <a:lnTo>
                  <a:pt x="45950" y="28520"/>
                </a:lnTo>
                <a:lnTo>
                  <a:pt x="45950" y="28455"/>
                </a:lnTo>
                <a:lnTo>
                  <a:pt x="45918" y="28390"/>
                </a:lnTo>
                <a:lnTo>
                  <a:pt x="45853" y="28357"/>
                </a:lnTo>
                <a:lnTo>
                  <a:pt x="45853" y="28325"/>
                </a:lnTo>
                <a:lnTo>
                  <a:pt x="45820" y="28292"/>
                </a:lnTo>
                <a:lnTo>
                  <a:pt x="45788" y="28292"/>
                </a:lnTo>
                <a:lnTo>
                  <a:pt x="45690" y="28292"/>
                </a:lnTo>
                <a:lnTo>
                  <a:pt x="45658" y="28227"/>
                </a:lnTo>
                <a:lnTo>
                  <a:pt x="45690" y="28195"/>
                </a:lnTo>
                <a:lnTo>
                  <a:pt x="45690" y="28130"/>
                </a:lnTo>
                <a:lnTo>
                  <a:pt x="45625" y="28130"/>
                </a:lnTo>
                <a:lnTo>
                  <a:pt x="45560" y="28162"/>
                </a:lnTo>
                <a:lnTo>
                  <a:pt x="45528" y="28130"/>
                </a:lnTo>
                <a:lnTo>
                  <a:pt x="45495" y="28130"/>
                </a:lnTo>
                <a:lnTo>
                  <a:pt x="45463" y="28065"/>
                </a:lnTo>
                <a:lnTo>
                  <a:pt x="45463" y="28032"/>
                </a:lnTo>
                <a:lnTo>
                  <a:pt x="45463" y="27967"/>
                </a:lnTo>
                <a:lnTo>
                  <a:pt x="45397" y="27967"/>
                </a:lnTo>
                <a:lnTo>
                  <a:pt x="45332" y="27967"/>
                </a:lnTo>
                <a:lnTo>
                  <a:pt x="45300" y="27902"/>
                </a:lnTo>
                <a:lnTo>
                  <a:pt x="45235" y="27935"/>
                </a:lnTo>
                <a:lnTo>
                  <a:pt x="45170" y="27935"/>
                </a:lnTo>
                <a:lnTo>
                  <a:pt x="45137" y="27902"/>
                </a:lnTo>
                <a:lnTo>
                  <a:pt x="45105" y="27935"/>
                </a:lnTo>
                <a:lnTo>
                  <a:pt x="45105" y="28000"/>
                </a:lnTo>
                <a:lnTo>
                  <a:pt x="45072" y="28000"/>
                </a:lnTo>
                <a:lnTo>
                  <a:pt x="44975" y="27967"/>
                </a:lnTo>
                <a:lnTo>
                  <a:pt x="44942" y="27935"/>
                </a:lnTo>
                <a:lnTo>
                  <a:pt x="44877" y="27967"/>
                </a:lnTo>
                <a:lnTo>
                  <a:pt x="44747" y="27967"/>
                </a:lnTo>
                <a:lnTo>
                  <a:pt x="44747" y="27902"/>
                </a:lnTo>
                <a:lnTo>
                  <a:pt x="44682" y="27870"/>
                </a:lnTo>
                <a:lnTo>
                  <a:pt x="44519" y="27837"/>
                </a:lnTo>
                <a:lnTo>
                  <a:pt x="44454" y="27805"/>
                </a:lnTo>
                <a:lnTo>
                  <a:pt x="44389" y="27805"/>
                </a:lnTo>
                <a:lnTo>
                  <a:pt x="44324" y="27772"/>
                </a:lnTo>
                <a:lnTo>
                  <a:pt x="44292" y="27805"/>
                </a:lnTo>
                <a:lnTo>
                  <a:pt x="44162" y="27805"/>
                </a:lnTo>
                <a:lnTo>
                  <a:pt x="44129" y="27870"/>
                </a:lnTo>
                <a:lnTo>
                  <a:pt x="44097" y="27870"/>
                </a:lnTo>
                <a:lnTo>
                  <a:pt x="44032" y="27935"/>
                </a:lnTo>
                <a:lnTo>
                  <a:pt x="43934" y="27902"/>
                </a:lnTo>
                <a:lnTo>
                  <a:pt x="43869" y="27935"/>
                </a:lnTo>
                <a:lnTo>
                  <a:pt x="43771" y="27902"/>
                </a:lnTo>
                <a:lnTo>
                  <a:pt x="43706" y="27967"/>
                </a:lnTo>
                <a:lnTo>
                  <a:pt x="43641" y="27967"/>
                </a:lnTo>
                <a:lnTo>
                  <a:pt x="43576" y="28065"/>
                </a:lnTo>
                <a:lnTo>
                  <a:pt x="43511" y="28097"/>
                </a:lnTo>
                <a:lnTo>
                  <a:pt x="43446" y="28065"/>
                </a:lnTo>
                <a:lnTo>
                  <a:pt x="43446" y="28097"/>
                </a:lnTo>
                <a:lnTo>
                  <a:pt x="43381" y="28097"/>
                </a:lnTo>
                <a:lnTo>
                  <a:pt x="43316" y="28130"/>
                </a:lnTo>
                <a:lnTo>
                  <a:pt x="43186" y="28130"/>
                </a:lnTo>
                <a:lnTo>
                  <a:pt x="43121" y="28162"/>
                </a:lnTo>
                <a:lnTo>
                  <a:pt x="43121" y="28227"/>
                </a:lnTo>
                <a:lnTo>
                  <a:pt x="43056" y="28325"/>
                </a:lnTo>
                <a:lnTo>
                  <a:pt x="43024" y="28422"/>
                </a:lnTo>
                <a:lnTo>
                  <a:pt x="42991" y="28455"/>
                </a:lnTo>
                <a:lnTo>
                  <a:pt x="42991" y="28520"/>
                </a:lnTo>
                <a:lnTo>
                  <a:pt x="42958" y="28552"/>
                </a:lnTo>
                <a:lnTo>
                  <a:pt x="42958" y="28683"/>
                </a:lnTo>
                <a:lnTo>
                  <a:pt x="42991" y="28715"/>
                </a:lnTo>
                <a:lnTo>
                  <a:pt x="43024" y="28715"/>
                </a:lnTo>
                <a:lnTo>
                  <a:pt x="43154" y="28650"/>
                </a:lnTo>
                <a:lnTo>
                  <a:pt x="43219" y="28618"/>
                </a:lnTo>
                <a:lnTo>
                  <a:pt x="43284" y="28650"/>
                </a:lnTo>
                <a:lnTo>
                  <a:pt x="43349" y="28780"/>
                </a:lnTo>
                <a:lnTo>
                  <a:pt x="43381" y="28845"/>
                </a:lnTo>
                <a:lnTo>
                  <a:pt x="43446" y="28910"/>
                </a:lnTo>
                <a:lnTo>
                  <a:pt x="43446" y="28975"/>
                </a:lnTo>
                <a:lnTo>
                  <a:pt x="43479" y="29040"/>
                </a:lnTo>
                <a:lnTo>
                  <a:pt x="43479" y="29170"/>
                </a:lnTo>
                <a:lnTo>
                  <a:pt x="43414" y="29203"/>
                </a:lnTo>
                <a:lnTo>
                  <a:pt x="43349" y="29300"/>
                </a:lnTo>
                <a:lnTo>
                  <a:pt x="43316" y="29430"/>
                </a:lnTo>
                <a:lnTo>
                  <a:pt x="43251" y="29463"/>
                </a:lnTo>
                <a:lnTo>
                  <a:pt x="43186" y="29561"/>
                </a:lnTo>
                <a:lnTo>
                  <a:pt x="43186" y="29658"/>
                </a:lnTo>
                <a:lnTo>
                  <a:pt x="43251" y="29723"/>
                </a:lnTo>
                <a:lnTo>
                  <a:pt x="43219" y="29788"/>
                </a:lnTo>
                <a:lnTo>
                  <a:pt x="43251" y="29886"/>
                </a:lnTo>
                <a:lnTo>
                  <a:pt x="43284" y="29951"/>
                </a:lnTo>
                <a:lnTo>
                  <a:pt x="43284" y="30048"/>
                </a:lnTo>
                <a:lnTo>
                  <a:pt x="43219" y="30081"/>
                </a:lnTo>
                <a:lnTo>
                  <a:pt x="43219" y="30146"/>
                </a:lnTo>
                <a:lnTo>
                  <a:pt x="43251" y="30211"/>
                </a:lnTo>
                <a:lnTo>
                  <a:pt x="43251" y="30374"/>
                </a:lnTo>
                <a:lnTo>
                  <a:pt x="43219" y="30406"/>
                </a:lnTo>
                <a:lnTo>
                  <a:pt x="43219" y="30536"/>
                </a:lnTo>
                <a:lnTo>
                  <a:pt x="43284" y="30536"/>
                </a:lnTo>
                <a:lnTo>
                  <a:pt x="43316" y="30569"/>
                </a:lnTo>
                <a:lnTo>
                  <a:pt x="43349" y="30536"/>
                </a:lnTo>
                <a:lnTo>
                  <a:pt x="43381" y="30569"/>
                </a:lnTo>
                <a:lnTo>
                  <a:pt x="43414" y="30666"/>
                </a:lnTo>
                <a:lnTo>
                  <a:pt x="43381" y="30764"/>
                </a:lnTo>
                <a:lnTo>
                  <a:pt x="43316" y="30829"/>
                </a:lnTo>
                <a:lnTo>
                  <a:pt x="43121" y="30861"/>
                </a:lnTo>
                <a:lnTo>
                  <a:pt x="43024" y="30959"/>
                </a:lnTo>
                <a:lnTo>
                  <a:pt x="42796" y="31154"/>
                </a:lnTo>
                <a:lnTo>
                  <a:pt x="42731" y="31187"/>
                </a:lnTo>
                <a:lnTo>
                  <a:pt x="42666" y="31122"/>
                </a:lnTo>
                <a:lnTo>
                  <a:pt x="42503" y="31089"/>
                </a:lnTo>
                <a:lnTo>
                  <a:pt x="42438" y="31122"/>
                </a:lnTo>
                <a:lnTo>
                  <a:pt x="42406" y="31089"/>
                </a:lnTo>
                <a:lnTo>
                  <a:pt x="42341" y="31056"/>
                </a:lnTo>
                <a:lnTo>
                  <a:pt x="42276" y="31089"/>
                </a:lnTo>
                <a:lnTo>
                  <a:pt x="42243" y="31024"/>
                </a:lnTo>
                <a:lnTo>
                  <a:pt x="42048" y="30959"/>
                </a:lnTo>
                <a:lnTo>
                  <a:pt x="41885" y="30991"/>
                </a:lnTo>
                <a:lnTo>
                  <a:pt x="41885" y="31056"/>
                </a:lnTo>
                <a:lnTo>
                  <a:pt x="41788" y="31122"/>
                </a:lnTo>
                <a:lnTo>
                  <a:pt x="41690" y="31122"/>
                </a:lnTo>
                <a:lnTo>
                  <a:pt x="41625" y="31089"/>
                </a:lnTo>
                <a:lnTo>
                  <a:pt x="41560" y="31122"/>
                </a:lnTo>
                <a:lnTo>
                  <a:pt x="41463" y="31089"/>
                </a:lnTo>
                <a:lnTo>
                  <a:pt x="41430" y="31024"/>
                </a:lnTo>
                <a:lnTo>
                  <a:pt x="41300" y="30926"/>
                </a:lnTo>
                <a:lnTo>
                  <a:pt x="41202" y="30926"/>
                </a:lnTo>
                <a:lnTo>
                  <a:pt x="41072" y="30959"/>
                </a:lnTo>
                <a:lnTo>
                  <a:pt x="41040" y="30926"/>
                </a:lnTo>
                <a:lnTo>
                  <a:pt x="40942" y="30926"/>
                </a:lnTo>
                <a:lnTo>
                  <a:pt x="40877" y="31024"/>
                </a:lnTo>
                <a:lnTo>
                  <a:pt x="40812" y="31122"/>
                </a:lnTo>
                <a:lnTo>
                  <a:pt x="40747" y="31187"/>
                </a:lnTo>
                <a:lnTo>
                  <a:pt x="40650" y="31219"/>
                </a:lnTo>
                <a:lnTo>
                  <a:pt x="40585" y="31317"/>
                </a:lnTo>
                <a:lnTo>
                  <a:pt x="40585" y="31382"/>
                </a:lnTo>
                <a:lnTo>
                  <a:pt x="40552" y="31479"/>
                </a:lnTo>
                <a:lnTo>
                  <a:pt x="40454" y="31544"/>
                </a:lnTo>
                <a:lnTo>
                  <a:pt x="40227" y="31544"/>
                </a:lnTo>
                <a:lnTo>
                  <a:pt x="40162" y="31577"/>
                </a:lnTo>
                <a:lnTo>
                  <a:pt x="40064" y="31642"/>
                </a:lnTo>
                <a:lnTo>
                  <a:pt x="39967" y="31642"/>
                </a:lnTo>
                <a:lnTo>
                  <a:pt x="39772" y="31772"/>
                </a:lnTo>
                <a:lnTo>
                  <a:pt x="39707" y="31869"/>
                </a:lnTo>
                <a:lnTo>
                  <a:pt x="39641" y="31902"/>
                </a:lnTo>
                <a:lnTo>
                  <a:pt x="39544" y="31837"/>
                </a:lnTo>
                <a:lnTo>
                  <a:pt x="39446" y="31837"/>
                </a:lnTo>
                <a:lnTo>
                  <a:pt x="39381" y="31869"/>
                </a:lnTo>
                <a:lnTo>
                  <a:pt x="39251" y="31902"/>
                </a:lnTo>
                <a:lnTo>
                  <a:pt x="38959" y="31902"/>
                </a:lnTo>
                <a:lnTo>
                  <a:pt x="38763" y="31837"/>
                </a:lnTo>
                <a:lnTo>
                  <a:pt x="38568" y="31869"/>
                </a:lnTo>
                <a:lnTo>
                  <a:pt x="38471" y="31869"/>
                </a:lnTo>
                <a:lnTo>
                  <a:pt x="38406" y="31772"/>
                </a:lnTo>
                <a:lnTo>
                  <a:pt x="38341" y="31739"/>
                </a:lnTo>
                <a:lnTo>
                  <a:pt x="38276" y="31707"/>
                </a:lnTo>
                <a:lnTo>
                  <a:pt x="38178" y="31642"/>
                </a:lnTo>
                <a:lnTo>
                  <a:pt x="38113" y="31479"/>
                </a:lnTo>
                <a:lnTo>
                  <a:pt x="38081" y="31447"/>
                </a:lnTo>
                <a:lnTo>
                  <a:pt x="37983" y="31479"/>
                </a:lnTo>
                <a:lnTo>
                  <a:pt x="37820" y="31479"/>
                </a:lnTo>
                <a:lnTo>
                  <a:pt x="37658" y="31414"/>
                </a:lnTo>
                <a:lnTo>
                  <a:pt x="37560" y="31252"/>
                </a:lnTo>
                <a:lnTo>
                  <a:pt x="37365" y="31284"/>
                </a:lnTo>
                <a:lnTo>
                  <a:pt x="37203" y="31252"/>
                </a:lnTo>
                <a:lnTo>
                  <a:pt x="37105" y="31187"/>
                </a:lnTo>
                <a:lnTo>
                  <a:pt x="36975" y="31219"/>
                </a:lnTo>
                <a:lnTo>
                  <a:pt x="36845" y="31219"/>
                </a:lnTo>
                <a:lnTo>
                  <a:pt x="36747" y="31284"/>
                </a:lnTo>
                <a:lnTo>
                  <a:pt x="36552" y="31317"/>
                </a:lnTo>
                <a:lnTo>
                  <a:pt x="36422" y="31349"/>
                </a:lnTo>
                <a:lnTo>
                  <a:pt x="36324" y="31447"/>
                </a:lnTo>
                <a:lnTo>
                  <a:pt x="36259" y="31479"/>
                </a:lnTo>
                <a:lnTo>
                  <a:pt x="36194" y="31447"/>
                </a:lnTo>
                <a:lnTo>
                  <a:pt x="36129" y="31447"/>
                </a:lnTo>
                <a:lnTo>
                  <a:pt x="36064" y="31479"/>
                </a:lnTo>
                <a:lnTo>
                  <a:pt x="35902" y="31479"/>
                </a:lnTo>
                <a:lnTo>
                  <a:pt x="35869" y="31512"/>
                </a:lnTo>
                <a:lnTo>
                  <a:pt x="35804" y="31512"/>
                </a:lnTo>
                <a:lnTo>
                  <a:pt x="35642" y="31447"/>
                </a:lnTo>
                <a:lnTo>
                  <a:pt x="35511" y="31382"/>
                </a:lnTo>
                <a:lnTo>
                  <a:pt x="35479" y="31349"/>
                </a:lnTo>
                <a:lnTo>
                  <a:pt x="35381" y="31252"/>
                </a:lnTo>
                <a:lnTo>
                  <a:pt x="35316" y="31252"/>
                </a:lnTo>
                <a:lnTo>
                  <a:pt x="35251" y="31187"/>
                </a:lnTo>
                <a:lnTo>
                  <a:pt x="35251" y="31122"/>
                </a:lnTo>
                <a:lnTo>
                  <a:pt x="35219" y="30991"/>
                </a:lnTo>
                <a:lnTo>
                  <a:pt x="35186" y="30959"/>
                </a:lnTo>
                <a:lnTo>
                  <a:pt x="35186" y="30861"/>
                </a:lnTo>
                <a:lnTo>
                  <a:pt x="35121" y="30796"/>
                </a:lnTo>
                <a:lnTo>
                  <a:pt x="35121" y="30731"/>
                </a:lnTo>
                <a:lnTo>
                  <a:pt x="35089" y="30666"/>
                </a:lnTo>
                <a:lnTo>
                  <a:pt x="35024" y="30634"/>
                </a:lnTo>
                <a:lnTo>
                  <a:pt x="34796" y="30634"/>
                </a:lnTo>
                <a:lnTo>
                  <a:pt x="34731" y="30634"/>
                </a:lnTo>
                <a:lnTo>
                  <a:pt x="34633" y="30601"/>
                </a:lnTo>
                <a:lnTo>
                  <a:pt x="34536" y="30569"/>
                </a:lnTo>
                <a:lnTo>
                  <a:pt x="34471" y="30536"/>
                </a:lnTo>
                <a:lnTo>
                  <a:pt x="34406" y="30504"/>
                </a:lnTo>
                <a:lnTo>
                  <a:pt x="34243" y="30504"/>
                </a:lnTo>
                <a:lnTo>
                  <a:pt x="34113" y="30471"/>
                </a:lnTo>
                <a:lnTo>
                  <a:pt x="33983" y="30439"/>
                </a:lnTo>
                <a:lnTo>
                  <a:pt x="33983" y="30406"/>
                </a:lnTo>
                <a:lnTo>
                  <a:pt x="33853" y="30341"/>
                </a:lnTo>
                <a:lnTo>
                  <a:pt x="33723" y="30309"/>
                </a:lnTo>
                <a:lnTo>
                  <a:pt x="33658" y="30276"/>
                </a:lnTo>
                <a:lnTo>
                  <a:pt x="33560" y="30276"/>
                </a:lnTo>
                <a:lnTo>
                  <a:pt x="33495" y="30309"/>
                </a:lnTo>
                <a:lnTo>
                  <a:pt x="33463" y="30406"/>
                </a:lnTo>
                <a:lnTo>
                  <a:pt x="33495" y="30471"/>
                </a:lnTo>
                <a:lnTo>
                  <a:pt x="33463" y="30569"/>
                </a:lnTo>
                <a:lnTo>
                  <a:pt x="33430" y="30536"/>
                </a:lnTo>
                <a:lnTo>
                  <a:pt x="33333" y="30569"/>
                </a:lnTo>
                <a:lnTo>
                  <a:pt x="33300" y="30666"/>
                </a:lnTo>
                <a:lnTo>
                  <a:pt x="33300" y="30731"/>
                </a:lnTo>
                <a:lnTo>
                  <a:pt x="33203" y="30829"/>
                </a:lnTo>
                <a:lnTo>
                  <a:pt x="33203" y="31089"/>
                </a:lnTo>
                <a:lnTo>
                  <a:pt x="33235" y="31219"/>
                </a:lnTo>
                <a:lnTo>
                  <a:pt x="33365" y="31252"/>
                </a:lnTo>
                <a:lnTo>
                  <a:pt x="33430" y="31317"/>
                </a:lnTo>
                <a:lnTo>
                  <a:pt x="33528" y="31349"/>
                </a:lnTo>
                <a:lnTo>
                  <a:pt x="33528" y="31414"/>
                </a:lnTo>
                <a:lnTo>
                  <a:pt x="33495" y="31577"/>
                </a:lnTo>
                <a:lnTo>
                  <a:pt x="33495" y="31707"/>
                </a:lnTo>
                <a:lnTo>
                  <a:pt x="33593" y="31772"/>
                </a:lnTo>
                <a:lnTo>
                  <a:pt x="33658" y="31837"/>
                </a:lnTo>
                <a:lnTo>
                  <a:pt x="33560" y="32000"/>
                </a:lnTo>
                <a:lnTo>
                  <a:pt x="33398" y="32032"/>
                </a:lnTo>
                <a:lnTo>
                  <a:pt x="33300" y="32000"/>
                </a:lnTo>
                <a:lnTo>
                  <a:pt x="33268" y="32032"/>
                </a:lnTo>
                <a:lnTo>
                  <a:pt x="33170" y="32032"/>
                </a:lnTo>
                <a:lnTo>
                  <a:pt x="33105" y="32000"/>
                </a:lnTo>
                <a:lnTo>
                  <a:pt x="32877" y="32000"/>
                </a:lnTo>
                <a:lnTo>
                  <a:pt x="32812" y="32032"/>
                </a:lnTo>
                <a:lnTo>
                  <a:pt x="32747" y="31967"/>
                </a:lnTo>
                <a:lnTo>
                  <a:pt x="32650" y="31935"/>
                </a:lnTo>
                <a:lnTo>
                  <a:pt x="32552" y="31967"/>
                </a:lnTo>
                <a:lnTo>
                  <a:pt x="32455" y="32032"/>
                </a:lnTo>
                <a:lnTo>
                  <a:pt x="32357" y="32065"/>
                </a:lnTo>
                <a:lnTo>
                  <a:pt x="32292" y="32097"/>
                </a:lnTo>
                <a:lnTo>
                  <a:pt x="32097" y="32032"/>
                </a:lnTo>
                <a:lnTo>
                  <a:pt x="32032" y="31935"/>
                </a:lnTo>
                <a:lnTo>
                  <a:pt x="31772" y="31804"/>
                </a:lnTo>
                <a:lnTo>
                  <a:pt x="31739" y="31739"/>
                </a:lnTo>
                <a:lnTo>
                  <a:pt x="31739" y="31674"/>
                </a:lnTo>
                <a:lnTo>
                  <a:pt x="31707" y="31577"/>
                </a:lnTo>
                <a:lnTo>
                  <a:pt x="31544" y="31609"/>
                </a:lnTo>
                <a:lnTo>
                  <a:pt x="31479" y="31642"/>
                </a:lnTo>
                <a:lnTo>
                  <a:pt x="31382" y="31642"/>
                </a:lnTo>
                <a:lnTo>
                  <a:pt x="31316" y="31642"/>
                </a:lnTo>
                <a:lnTo>
                  <a:pt x="31219" y="31674"/>
                </a:lnTo>
                <a:lnTo>
                  <a:pt x="31186" y="31609"/>
                </a:lnTo>
                <a:lnTo>
                  <a:pt x="31154" y="31544"/>
                </a:lnTo>
                <a:lnTo>
                  <a:pt x="31089" y="31479"/>
                </a:lnTo>
                <a:lnTo>
                  <a:pt x="31089" y="31447"/>
                </a:lnTo>
                <a:lnTo>
                  <a:pt x="30991" y="31512"/>
                </a:lnTo>
                <a:lnTo>
                  <a:pt x="30894" y="31512"/>
                </a:lnTo>
                <a:lnTo>
                  <a:pt x="30796" y="31512"/>
                </a:lnTo>
                <a:lnTo>
                  <a:pt x="30699" y="31512"/>
                </a:lnTo>
                <a:lnTo>
                  <a:pt x="30536" y="31544"/>
                </a:lnTo>
                <a:lnTo>
                  <a:pt x="30471" y="31577"/>
                </a:lnTo>
                <a:lnTo>
                  <a:pt x="30406" y="31707"/>
                </a:lnTo>
                <a:lnTo>
                  <a:pt x="30341" y="31739"/>
                </a:lnTo>
                <a:lnTo>
                  <a:pt x="30178" y="31707"/>
                </a:lnTo>
                <a:lnTo>
                  <a:pt x="30146" y="31739"/>
                </a:lnTo>
                <a:lnTo>
                  <a:pt x="30146" y="31804"/>
                </a:lnTo>
                <a:lnTo>
                  <a:pt x="30211" y="31837"/>
                </a:lnTo>
                <a:lnTo>
                  <a:pt x="30146" y="31902"/>
                </a:lnTo>
                <a:lnTo>
                  <a:pt x="30081" y="32000"/>
                </a:lnTo>
                <a:lnTo>
                  <a:pt x="30016" y="32000"/>
                </a:lnTo>
                <a:lnTo>
                  <a:pt x="29918" y="32097"/>
                </a:lnTo>
                <a:lnTo>
                  <a:pt x="29918" y="32162"/>
                </a:lnTo>
                <a:lnTo>
                  <a:pt x="29788" y="32227"/>
                </a:lnTo>
                <a:lnTo>
                  <a:pt x="29756" y="32325"/>
                </a:lnTo>
                <a:lnTo>
                  <a:pt x="29756" y="32422"/>
                </a:lnTo>
                <a:lnTo>
                  <a:pt x="29593" y="32455"/>
                </a:lnTo>
                <a:lnTo>
                  <a:pt x="29495" y="32552"/>
                </a:lnTo>
                <a:lnTo>
                  <a:pt x="29463" y="32617"/>
                </a:lnTo>
                <a:lnTo>
                  <a:pt x="29235" y="32585"/>
                </a:lnTo>
                <a:lnTo>
                  <a:pt x="29170" y="32650"/>
                </a:lnTo>
                <a:lnTo>
                  <a:pt x="29073" y="32813"/>
                </a:lnTo>
                <a:lnTo>
                  <a:pt x="29073" y="32845"/>
                </a:lnTo>
                <a:lnTo>
                  <a:pt x="29040" y="32845"/>
                </a:lnTo>
                <a:lnTo>
                  <a:pt x="28943" y="32813"/>
                </a:lnTo>
                <a:lnTo>
                  <a:pt x="28877" y="32813"/>
                </a:lnTo>
                <a:lnTo>
                  <a:pt x="28877" y="32780"/>
                </a:lnTo>
                <a:lnTo>
                  <a:pt x="28715" y="32715"/>
                </a:lnTo>
                <a:lnTo>
                  <a:pt x="28617" y="32617"/>
                </a:lnTo>
                <a:lnTo>
                  <a:pt x="28552" y="32617"/>
                </a:lnTo>
                <a:lnTo>
                  <a:pt x="28520" y="32520"/>
                </a:lnTo>
                <a:lnTo>
                  <a:pt x="28552" y="32422"/>
                </a:lnTo>
                <a:lnTo>
                  <a:pt x="28487" y="32390"/>
                </a:lnTo>
                <a:lnTo>
                  <a:pt x="28390" y="32422"/>
                </a:lnTo>
                <a:lnTo>
                  <a:pt x="28357" y="32520"/>
                </a:lnTo>
                <a:lnTo>
                  <a:pt x="28260" y="32552"/>
                </a:lnTo>
                <a:lnTo>
                  <a:pt x="27999" y="32585"/>
                </a:lnTo>
                <a:lnTo>
                  <a:pt x="27934" y="32617"/>
                </a:lnTo>
                <a:lnTo>
                  <a:pt x="27902" y="32650"/>
                </a:lnTo>
                <a:lnTo>
                  <a:pt x="27837" y="32617"/>
                </a:lnTo>
                <a:lnTo>
                  <a:pt x="27739" y="32585"/>
                </a:lnTo>
                <a:lnTo>
                  <a:pt x="27707" y="32585"/>
                </a:lnTo>
                <a:lnTo>
                  <a:pt x="27674" y="32552"/>
                </a:lnTo>
                <a:lnTo>
                  <a:pt x="27609" y="32520"/>
                </a:lnTo>
                <a:lnTo>
                  <a:pt x="27609" y="32455"/>
                </a:lnTo>
                <a:lnTo>
                  <a:pt x="27609" y="32357"/>
                </a:lnTo>
                <a:lnTo>
                  <a:pt x="27609" y="32325"/>
                </a:lnTo>
                <a:lnTo>
                  <a:pt x="27609" y="32260"/>
                </a:lnTo>
                <a:lnTo>
                  <a:pt x="27544" y="32227"/>
                </a:lnTo>
                <a:lnTo>
                  <a:pt x="27512" y="32227"/>
                </a:lnTo>
                <a:lnTo>
                  <a:pt x="27382" y="32162"/>
                </a:lnTo>
                <a:lnTo>
                  <a:pt x="27284" y="32130"/>
                </a:lnTo>
                <a:lnTo>
                  <a:pt x="27219" y="32130"/>
                </a:lnTo>
                <a:lnTo>
                  <a:pt x="27186" y="32000"/>
                </a:lnTo>
                <a:lnTo>
                  <a:pt x="27089" y="31869"/>
                </a:lnTo>
                <a:lnTo>
                  <a:pt x="26959" y="31772"/>
                </a:lnTo>
                <a:lnTo>
                  <a:pt x="26796" y="31739"/>
                </a:lnTo>
                <a:lnTo>
                  <a:pt x="26634" y="31739"/>
                </a:lnTo>
                <a:lnTo>
                  <a:pt x="26471" y="31739"/>
                </a:lnTo>
                <a:lnTo>
                  <a:pt x="26439" y="31804"/>
                </a:lnTo>
                <a:lnTo>
                  <a:pt x="26471" y="31869"/>
                </a:lnTo>
                <a:lnTo>
                  <a:pt x="26471" y="31902"/>
                </a:lnTo>
                <a:lnTo>
                  <a:pt x="26373" y="31935"/>
                </a:lnTo>
                <a:lnTo>
                  <a:pt x="26276" y="31935"/>
                </a:lnTo>
                <a:lnTo>
                  <a:pt x="26178" y="31967"/>
                </a:lnTo>
                <a:lnTo>
                  <a:pt x="26048" y="31902"/>
                </a:lnTo>
                <a:lnTo>
                  <a:pt x="25951" y="31902"/>
                </a:lnTo>
                <a:lnTo>
                  <a:pt x="25886" y="31967"/>
                </a:lnTo>
                <a:lnTo>
                  <a:pt x="25821" y="31967"/>
                </a:lnTo>
                <a:lnTo>
                  <a:pt x="25723" y="31902"/>
                </a:lnTo>
                <a:lnTo>
                  <a:pt x="25626" y="31869"/>
                </a:lnTo>
                <a:lnTo>
                  <a:pt x="25626" y="31804"/>
                </a:lnTo>
                <a:lnTo>
                  <a:pt x="25626" y="31707"/>
                </a:lnTo>
                <a:lnTo>
                  <a:pt x="25495" y="31642"/>
                </a:lnTo>
                <a:lnTo>
                  <a:pt x="25398" y="31674"/>
                </a:lnTo>
                <a:lnTo>
                  <a:pt x="25398" y="31804"/>
                </a:lnTo>
                <a:lnTo>
                  <a:pt x="25430" y="31804"/>
                </a:lnTo>
                <a:lnTo>
                  <a:pt x="25430" y="31869"/>
                </a:lnTo>
                <a:lnTo>
                  <a:pt x="25333" y="31935"/>
                </a:lnTo>
                <a:lnTo>
                  <a:pt x="25203" y="31935"/>
                </a:lnTo>
                <a:lnTo>
                  <a:pt x="24000" y="30439"/>
                </a:lnTo>
                <a:lnTo>
                  <a:pt x="23122" y="29756"/>
                </a:lnTo>
                <a:lnTo>
                  <a:pt x="23089" y="29691"/>
                </a:lnTo>
                <a:lnTo>
                  <a:pt x="23154" y="29658"/>
                </a:lnTo>
                <a:lnTo>
                  <a:pt x="23252" y="29593"/>
                </a:lnTo>
                <a:lnTo>
                  <a:pt x="23252" y="29496"/>
                </a:lnTo>
                <a:lnTo>
                  <a:pt x="23187" y="29463"/>
                </a:lnTo>
                <a:lnTo>
                  <a:pt x="23056" y="29496"/>
                </a:lnTo>
                <a:lnTo>
                  <a:pt x="22959" y="29528"/>
                </a:lnTo>
                <a:lnTo>
                  <a:pt x="22861" y="29626"/>
                </a:lnTo>
                <a:lnTo>
                  <a:pt x="22796" y="29626"/>
                </a:lnTo>
                <a:lnTo>
                  <a:pt x="22699" y="29756"/>
                </a:lnTo>
                <a:lnTo>
                  <a:pt x="22666" y="29821"/>
                </a:lnTo>
                <a:lnTo>
                  <a:pt x="22601" y="29886"/>
                </a:lnTo>
                <a:lnTo>
                  <a:pt x="22569" y="29951"/>
                </a:lnTo>
                <a:lnTo>
                  <a:pt x="22471" y="30016"/>
                </a:lnTo>
                <a:lnTo>
                  <a:pt x="22341" y="30048"/>
                </a:lnTo>
                <a:lnTo>
                  <a:pt x="22243" y="30081"/>
                </a:lnTo>
                <a:lnTo>
                  <a:pt x="22243" y="30178"/>
                </a:lnTo>
                <a:lnTo>
                  <a:pt x="22211" y="30243"/>
                </a:lnTo>
                <a:lnTo>
                  <a:pt x="22146" y="30211"/>
                </a:lnTo>
                <a:lnTo>
                  <a:pt x="21951" y="30146"/>
                </a:lnTo>
                <a:lnTo>
                  <a:pt x="21821" y="30178"/>
                </a:lnTo>
                <a:lnTo>
                  <a:pt x="21788" y="30243"/>
                </a:lnTo>
                <a:lnTo>
                  <a:pt x="21723" y="30243"/>
                </a:lnTo>
                <a:lnTo>
                  <a:pt x="21658" y="30178"/>
                </a:lnTo>
                <a:lnTo>
                  <a:pt x="21658" y="30048"/>
                </a:lnTo>
                <a:lnTo>
                  <a:pt x="21691" y="29983"/>
                </a:lnTo>
                <a:lnTo>
                  <a:pt x="21756" y="29886"/>
                </a:lnTo>
                <a:lnTo>
                  <a:pt x="21691" y="29853"/>
                </a:lnTo>
                <a:lnTo>
                  <a:pt x="21626" y="29918"/>
                </a:lnTo>
                <a:lnTo>
                  <a:pt x="21561" y="29918"/>
                </a:lnTo>
                <a:lnTo>
                  <a:pt x="21365" y="29821"/>
                </a:lnTo>
                <a:lnTo>
                  <a:pt x="21268" y="29853"/>
                </a:lnTo>
                <a:lnTo>
                  <a:pt x="21300" y="29918"/>
                </a:lnTo>
                <a:lnTo>
                  <a:pt x="21333" y="29951"/>
                </a:lnTo>
                <a:lnTo>
                  <a:pt x="21268" y="30016"/>
                </a:lnTo>
                <a:lnTo>
                  <a:pt x="21203" y="30016"/>
                </a:lnTo>
                <a:lnTo>
                  <a:pt x="21138" y="29886"/>
                </a:lnTo>
                <a:lnTo>
                  <a:pt x="21138" y="29756"/>
                </a:lnTo>
                <a:lnTo>
                  <a:pt x="20975" y="29626"/>
                </a:lnTo>
                <a:lnTo>
                  <a:pt x="20943" y="29626"/>
                </a:lnTo>
                <a:lnTo>
                  <a:pt x="20975" y="29756"/>
                </a:lnTo>
                <a:lnTo>
                  <a:pt x="20943" y="29821"/>
                </a:lnTo>
                <a:lnTo>
                  <a:pt x="20878" y="29821"/>
                </a:lnTo>
                <a:lnTo>
                  <a:pt x="20845" y="29723"/>
                </a:lnTo>
                <a:lnTo>
                  <a:pt x="20813" y="29756"/>
                </a:lnTo>
                <a:lnTo>
                  <a:pt x="20780" y="29853"/>
                </a:lnTo>
                <a:lnTo>
                  <a:pt x="20715" y="29853"/>
                </a:lnTo>
                <a:lnTo>
                  <a:pt x="20650" y="29788"/>
                </a:lnTo>
                <a:lnTo>
                  <a:pt x="20552" y="29853"/>
                </a:lnTo>
                <a:lnTo>
                  <a:pt x="20487" y="29821"/>
                </a:lnTo>
                <a:lnTo>
                  <a:pt x="20422" y="29723"/>
                </a:lnTo>
                <a:lnTo>
                  <a:pt x="20520" y="29691"/>
                </a:lnTo>
                <a:lnTo>
                  <a:pt x="20520" y="29658"/>
                </a:lnTo>
                <a:lnTo>
                  <a:pt x="20487" y="29561"/>
                </a:lnTo>
                <a:lnTo>
                  <a:pt x="20520" y="29496"/>
                </a:lnTo>
                <a:lnTo>
                  <a:pt x="20520" y="29430"/>
                </a:lnTo>
                <a:lnTo>
                  <a:pt x="20455" y="29398"/>
                </a:lnTo>
                <a:lnTo>
                  <a:pt x="20390" y="29300"/>
                </a:lnTo>
                <a:lnTo>
                  <a:pt x="20325" y="29203"/>
                </a:lnTo>
                <a:lnTo>
                  <a:pt x="20292" y="29170"/>
                </a:lnTo>
                <a:lnTo>
                  <a:pt x="20260" y="29073"/>
                </a:lnTo>
                <a:lnTo>
                  <a:pt x="20162" y="29040"/>
                </a:lnTo>
                <a:lnTo>
                  <a:pt x="20032" y="29105"/>
                </a:lnTo>
                <a:lnTo>
                  <a:pt x="19935" y="29105"/>
                </a:lnTo>
                <a:lnTo>
                  <a:pt x="19805" y="29008"/>
                </a:lnTo>
                <a:lnTo>
                  <a:pt x="19674" y="29040"/>
                </a:lnTo>
                <a:lnTo>
                  <a:pt x="19544" y="28975"/>
                </a:lnTo>
                <a:lnTo>
                  <a:pt x="19479" y="29008"/>
                </a:lnTo>
                <a:lnTo>
                  <a:pt x="19414" y="28975"/>
                </a:lnTo>
                <a:lnTo>
                  <a:pt x="19317" y="29040"/>
                </a:lnTo>
                <a:lnTo>
                  <a:pt x="19317" y="29138"/>
                </a:lnTo>
                <a:lnTo>
                  <a:pt x="19187" y="29138"/>
                </a:lnTo>
                <a:lnTo>
                  <a:pt x="19122" y="29170"/>
                </a:lnTo>
                <a:lnTo>
                  <a:pt x="19154" y="29235"/>
                </a:lnTo>
                <a:lnTo>
                  <a:pt x="19154" y="29300"/>
                </a:lnTo>
                <a:lnTo>
                  <a:pt x="19024" y="29333"/>
                </a:lnTo>
                <a:lnTo>
                  <a:pt x="18959" y="29333"/>
                </a:lnTo>
                <a:lnTo>
                  <a:pt x="18894" y="29430"/>
                </a:lnTo>
                <a:lnTo>
                  <a:pt x="18796" y="29430"/>
                </a:lnTo>
                <a:lnTo>
                  <a:pt x="18731" y="29463"/>
                </a:lnTo>
                <a:lnTo>
                  <a:pt x="18699" y="29463"/>
                </a:lnTo>
                <a:lnTo>
                  <a:pt x="18504" y="29626"/>
                </a:lnTo>
                <a:lnTo>
                  <a:pt x="18374" y="29658"/>
                </a:lnTo>
                <a:lnTo>
                  <a:pt x="18276" y="29691"/>
                </a:lnTo>
                <a:lnTo>
                  <a:pt x="18211" y="29691"/>
                </a:lnTo>
                <a:lnTo>
                  <a:pt x="18146" y="29626"/>
                </a:lnTo>
                <a:lnTo>
                  <a:pt x="18081" y="29691"/>
                </a:lnTo>
                <a:lnTo>
                  <a:pt x="18081" y="29756"/>
                </a:lnTo>
                <a:lnTo>
                  <a:pt x="17983" y="29756"/>
                </a:lnTo>
                <a:lnTo>
                  <a:pt x="17918" y="29821"/>
                </a:lnTo>
                <a:lnTo>
                  <a:pt x="17918" y="29918"/>
                </a:lnTo>
                <a:lnTo>
                  <a:pt x="17886" y="29951"/>
                </a:lnTo>
                <a:lnTo>
                  <a:pt x="17821" y="29918"/>
                </a:lnTo>
                <a:lnTo>
                  <a:pt x="17756" y="29918"/>
                </a:lnTo>
                <a:lnTo>
                  <a:pt x="17658" y="29983"/>
                </a:lnTo>
                <a:lnTo>
                  <a:pt x="17528" y="29983"/>
                </a:lnTo>
                <a:lnTo>
                  <a:pt x="17398" y="30048"/>
                </a:lnTo>
                <a:lnTo>
                  <a:pt x="17398" y="30113"/>
                </a:lnTo>
                <a:lnTo>
                  <a:pt x="17268" y="30113"/>
                </a:lnTo>
                <a:lnTo>
                  <a:pt x="17138" y="30178"/>
                </a:lnTo>
                <a:lnTo>
                  <a:pt x="17008" y="30178"/>
                </a:lnTo>
                <a:lnTo>
                  <a:pt x="16845" y="30243"/>
                </a:lnTo>
                <a:lnTo>
                  <a:pt x="16845" y="30309"/>
                </a:lnTo>
                <a:lnTo>
                  <a:pt x="16780" y="30374"/>
                </a:lnTo>
                <a:lnTo>
                  <a:pt x="16748" y="30276"/>
                </a:lnTo>
                <a:lnTo>
                  <a:pt x="16650" y="30276"/>
                </a:lnTo>
                <a:lnTo>
                  <a:pt x="16553" y="30341"/>
                </a:lnTo>
                <a:lnTo>
                  <a:pt x="16553" y="30406"/>
                </a:lnTo>
                <a:lnTo>
                  <a:pt x="16520" y="30439"/>
                </a:lnTo>
                <a:lnTo>
                  <a:pt x="16422" y="30374"/>
                </a:lnTo>
                <a:lnTo>
                  <a:pt x="16325" y="30406"/>
                </a:lnTo>
                <a:lnTo>
                  <a:pt x="16292" y="30341"/>
                </a:lnTo>
                <a:lnTo>
                  <a:pt x="16227" y="30341"/>
                </a:lnTo>
                <a:lnTo>
                  <a:pt x="16162" y="30406"/>
                </a:lnTo>
                <a:lnTo>
                  <a:pt x="16065" y="30406"/>
                </a:lnTo>
                <a:lnTo>
                  <a:pt x="16032" y="30439"/>
                </a:lnTo>
                <a:lnTo>
                  <a:pt x="16065" y="30569"/>
                </a:lnTo>
                <a:lnTo>
                  <a:pt x="16032" y="30601"/>
                </a:lnTo>
                <a:lnTo>
                  <a:pt x="16130" y="30634"/>
                </a:lnTo>
                <a:lnTo>
                  <a:pt x="16260" y="30601"/>
                </a:lnTo>
                <a:lnTo>
                  <a:pt x="16292" y="30731"/>
                </a:lnTo>
                <a:lnTo>
                  <a:pt x="16162" y="30731"/>
                </a:lnTo>
                <a:lnTo>
                  <a:pt x="16130" y="30764"/>
                </a:lnTo>
                <a:lnTo>
                  <a:pt x="16130" y="30829"/>
                </a:lnTo>
                <a:lnTo>
                  <a:pt x="16260" y="30829"/>
                </a:lnTo>
                <a:lnTo>
                  <a:pt x="16357" y="30861"/>
                </a:lnTo>
                <a:lnTo>
                  <a:pt x="16422" y="30829"/>
                </a:lnTo>
                <a:lnTo>
                  <a:pt x="16488" y="30829"/>
                </a:lnTo>
                <a:lnTo>
                  <a:pt x="16585" y="30894"/>
                </a:lnTo>
                <a:lnTo>
                  <a:pt x="16683" y="30926"/>
                </a:lnTo>
                <a:lnTo>
                  <a:pt x="16650" y="31024"/>
                </a:lnTo>
                <a:lnTo>
                  <a:pt x="16618" y="31056"/>
                </a:lnTo>
                <a:lnTo>
                  <a:pt x="16520" y="31056"/>
                </a:lnTo>
                <a:lnTo>
                  <a:pt x="16325" y="31056"/>
                </a:lnTo>
                <a:lnTo>
                  <a:pt x="16195" y="31154"/>
                </a:lnTo>
                <a:lnTo>
                  <a:pt x="16097" y="31317"/>
                </a:lnTo>
                <a:lnTo>
                  <a:pt x="16097" y="31414"/>
                </a:lnTo>
                <a:lnTo>
                  <a:pt x="16162" y="31447"/>
                </a:lnTo>
                <a:lnTo>
                  <a:pt x="16195" y="31544"/>
                </a:lnTo>
                <a:lnTo>
                  <a:pt x="16130" y="31642"/>
                </a:lnTo>
                <a:lnTo>
                  <a:pt x="16097" y="31739"/>
                </a:lnTo>
                <a:lnTo>
                  <a:pt x="16032" y="31772"/>
                </a:lnTo>
                <a:lnTo>
                  <a:pt x="16000" y="31804"/>
                </a:lnTo>
                <a:lnTo>
                  <a:pt x="16032" y="31869"/>
                </a:lnTo>
                <a:lnTo>
                  <a:pt x="16032" y="31935"/>
                </a:lnTo>
                <a:lnTo>
                  <a:pt x="16162" y="31935"/>
                </a:lnTo>
                <a:lnTo>
                  <a:pt x="16227" y="32000"/>
                </a:lnTo>
                <a:lnTo>
                  <a:pt x="16357" y="32032"/>
                </a:lnTo>
                <a:lnTo>
                  <a:pt x="16357" y="32065"/>
                </a:lnTo>
                <a:lnTo>
                  <a:pt x="16455" y="32162"/>
                </a:lnTo>
                <a:lnTo>
                  <a:pt x="16585" y="32162"/>
                </a:lnTo>
                <a:lnTo>
                  <a:pt x="16650" y="32195"/>
                </a:lnTo>
                <a:lnTo>
                  <a:pt x="16683" y="32585"/>
                </a:lnTo>
                <a:lnTo>
                  <a:pt x="16618" y="32650"/>
                </a:lnTo>
                <a:lnTo>
                  <a:pt x="16455" y="32715"/>
                </a:lnTo>
                <a:lnTo>
                  <a:pt x="16325" y="32715"/>
                </a:lnTo>
                <a:lnTo>
                  <a:pt x="16162" y="32617"/>
                </a:lnTo>
                <a:lnTo>
                  <a:pt x="16130" y="32650"/>
                </a:lnTo>
                <a:lnTo>
                  <a:pt x="16097" y="32747"/>
                </a:lnTo>
                <a:lnTo>
                  <a:pt x="16065" y="32845"/>
                </a:lnTo>
                <a:lnTo>
                  <a:pt x="15935" y="32878"/>
                </a:lnTo>
                <a:lnTo>
                  <a:pt x="15772" y="32780"/>
                </a:lnTo>
                <a:lnTo>
                  <a:pt x="15609" y="32780"/>
                </a:lnTo>
                <a:lnTo>
                  <a:pt x="15544" y="32747"/>
                </a:lnTo>
                <a:lnTo>
                  <a:pt x="15512" y="32780"/>
                </a:lnTo>
                <a:lnTo>
                  <a:pt x="15414" y="32747"/>
                </a:lnTo>
                <a:lnTo>
                  <a:pt x="15317" y="32617"/>
                </a:lnTo>
                <a:lnTo>
                  <a:pt x="15382" y="32585"/>
                </a:lnTo>
                <a:lnTo>
                  <a:pt x="15414" y="32520"/>
                </a:lnTo>
                <a:lnTo>
                  <a:pt x="15349" y="32487"/>
                </a:lnTo>
                <a:lnTo>
                  <a:pt x="15252" y="32422"/>
                </a:lnTo>
                <a:lnTo>
                  <a:pt x="15187" y="32487"/>
                </a:lnTo>
                <a:lnTo>
                  <a:pt x="15089" y="32487"/>
                </a:lnTo>
                <a:lnTo>
                  <a:pt x="14992" y="32487"/>
                </a:lnTo>
                <a:lnTo>
                  <a:pt x="15024" y="32617"/>
                </a:lnTo>
                <a:lnTo>
                  <a:pt x="14862" y="32650"/>
                </a:lnTo>
                <a:lnTo>
                  <a:pt x="14862" y="32585"/>
                </a:lnTo>
                <a:lnTo>
                  <a:pt x="14699" y="32455"/>
                </a:lnTo>
                <a:lnTo>
                  <a:pt x="14601" y="32455"/>
                </a:lnTo>
                <a:lnTo>
                  <a:pt x="14536" y="32552"/>
                </a:lnTo>
                <a:lnTo>
                  <a:pt x="14504" y="32487"/>
                </a:lnTo>
                <a:lnTo>
                  <a:pt x="14406" y="32487"/>
                </a:lnTo>
                <a:lnTo>
                  <a:pt x="14406" y="32585"/>
                </a:lnTo>
                <a:lnTo>
                  <a:pt x="14309" y="32617"/>
                </a:lnTo>
                <a:lnTo>
                  <a:pt x="14276" y="32780"/>
                </a:lnTo>
                <a:lnTo>
                  <a:pt x="14179" y="32878"/>
                </a:lnTo>
                <a:lnTo>
                  <a:pt x="14081" y="32845"/>
                </a:lnTo>
                <a:lnTo>
                  <a:pt x="14049" y="32747"/>
                </a:lnTo>
                <a:lnTo>
                  <a:pt x="13853" y="32715"/>
                </a:lnTo>
                <a:lnTo>
                  <a:pt x="13788" y="32617"/>
                </a:lnTo>
                <a:lnTo>
                  <a:pt x="13691" y="32682"/>
                </a:lnTo>
                <a:lnTo>
                  <a:pt x="13691" y="32813"/>
                </a:lnTo>
                <a:lnTo>
                  <a:pt x="13626" y="32910"/>
                </a:lnTo>
                <a:lnTo>
                  <a:pt x="13561" y="32910"/>
                </a:lnTo>
                <a:lnTo>
                  <a:pt x="13561" y="32780"/>
                </a:lnTo>
                <a:lnTo>
                  <a:pt x="13528" y="32715"/>
                </a:lnTo>
                <a:lnTo>
                  <a:pt x="13431" y="32715"/>
                </a:lnTo>
                <a:lnTo>
                  <a:pt x="13301" y="32617"/>
                </a:lnTo>
                <a:lnTo>
                  <a:pt x="13236" y="32487"/>
                </a:lnTo>
                <a:lnTo>
                  <a:pt x="13138" y="32487"/>
                </a:lnTo>
                <a:lnTo>
                  <a:pt x="13040" y="32390"/>
                </a:lnTo>
                <a:lnTo>
                  <a:pt x="12975" y="32357"/>
                </a:lnTo>
                <a:lnTo>
                  <a:pt x="12910" y="32292"/>
                </a:lnTo>
                <a:lnTo>
                  <a:pt x="12845" y="32292"/>
                </a:lnTo>
                <a:lnTo>
                  <a:pt x="12650" y="32357"/>
                </a:lnTo>
                <a:lnTo>
                  <a:pt x="12553" y="32292"/>
                </a:lnTo>
                <a:lnTo>
                  <a:pt x="12488" y="32162"/>
                </a:lnTo>
                <a:lnTo>
                  <a:pt x="12423" y="32162"/>
                </a:lnTo>
                <a:lnTo>
                  <a:pt x="12292" y="32227"/>
                </a:lnTo>
                <a:lnTo>
                  <a:pt x="12195" y="32227"/>
                </a:lnTo>
                <a:lnTo>
                  <a:pt x="12195" y="32292"/>
                </a:lnTo>
                <a:lnTo>
                  <a:pt x="12130" y="32357"/>
                </a:lnTo>
                <a:lnTo>
                  <a:pt x="12130" y="32292"/>
                </a:lnTo>
                <a:lnTo>
                  <a:pt x="12065" y="32325"/>
                </a:lnTo>
                <a:lnTo>
                  <a:pt x="12032" y="32390"/>
                </a:lnTo>
                <a:lnTo>
                  <a:pt x="11935" y="32455"/>
                </a:lnTo>
                <a:lnTo>
                  <a:pt x="11902" y="32390"/>
                </a:lnTo>
                <a:lnTo>
                  <a:pt x="11967" y="32325"/>
                </a:lnTo>
                <a:lnTo>
                  <a:pt x="11967" y="32260"/>
                </a:lnTo>
                <a:lnTo>
                  <a:pt x="11837" y="32195"/>
                </a:lnTo>
                <a:lnTo>
                  <a:pt x="11707" y="32130"/>
                </a:lnTo>
                <a:lnTo>
                  <a:pt x="11675" y="32195"/>
                </a:lnTo>
                <a:lnTo>
                  <a:pt x="11707" y="32260"/>
                </a:lnTo>
                <a:lnTo>
                  <a:pt x="11707" y="32357"/>
                </a:lnTo>
                <a:lnTo>
                  <a:pt x="11577" y="32325"/>
                </a:lnTo>
                <a:lnTo>
                  <a:pt x="11512" y="32390"/>
                </a:lnTo>
                <a:lnTo>
                  <a:pt x="11479" y="32520"/>
                </a:lnTo>
                <a:lnTo>
                  <a:pt x="11414" y="32520"/>
                </a:lnTo>
                <a:lnTo>
                  <a:pt x="11252" y="32617"/>
                </a:lnTo>
                <a:lnTo>
                  <a:pt x="11219" y="32715"/>
                </a:lnTo>
                <a:lnTo>
                  <a:pt x="11284" y="32813"/>
                </a:lnTo>
                <a:lnTo>
                  <a:pt x="11284" y="32943"/>
                </a:lnTo>
                <a:lnTo>
                  <a:pt x="11154" y="32943"/>
                </a:lnTo>
                <a:lnTo>
                  <a:pt x="10992" y="32943"/>
                </a:lnTo>
                <a:lnTo>
                  <a:pt x="11089" y="33333"/>
                </a:lnTo>
                <a:lnTo>
                  <a:pt x="11024" y="33398"/>
                </a:lnTo>
                <a:lnTo>
                  <a:pt x="11057" y="33560"/>
                </a:lnTo>
                <a:lnTo>
                  <a:pt x="10894" y="33560"/>
                </a:lnTo>
                <a:lnTo>
                  <a:pt x="10764" y="33463"/>
                </a:lnTo>
                <a:lnTo>
                  <a:pt x="10732" y="33365"/>
                </a:lnTo>
                <a:lnTo>
                  <a:pt x="10439" y="33138"/>
                </a:lnTo>
                <a:lnTo>
                  <a:pt x="10374" y="33235"/>
                </a:lnTo>
                <a:lnTo>
                  <a:pt x="10374" y="33365"/>
                </a:lnTo>
                <a:lnTo>
                  <a:pt x="10244" y="33528"/>
                </a:lnTo>
                <a:lnTo>
                  <a:pt x="10146" y="33560"/>
                </a:lnTo>
                <a:lnTo>
                  <a:pt x="10179" y="33821"/>
                </a:lnTo>
                <a:lnTo>
                  <a:pt x="10244" y="33886"/>
                </a:lnTo>
                <a:lnTo>
                  <a:pt x="10211" y="34178"/>
                </a:lnTo>
                <a:lnTo>
                  <a:pt x="10146" y="34341"/>
                </a:lnTo>
                <a:lnTo>
                  <a:pt x="10341" y="34439"/>
                </a:lnTo>
                <a:lnTo>
                  <a:pt x="10406" y="34569"/>
                </a:lnTo>
                <a:lnTo>
                  <a:pt x="10374" y="34634"/>
                </a:lnTo>
                <a:lnTo>
                  <a:pt x="10536" y="34764"/>
                </a:lnTo>
                <a:lnTo>
                  <a:pt x="10601" y="34699"/>
                </a:lnTo>
                <a:lnTo>
                  <a:pt x="10894" y="34796"/>
                </a:lnTo>
                <a:lnTo>
                  <a:pt x="11122" y="34991"/>
                </a:lnTo>
                <a:lnTo>
                  <a:pt x="11349" y="35349"/>
                </a:lnTo>
                <a:lnTo>
                  <a:pt x="11154" y="35349"/>
                </a:lnTo>
                <a:lnTo>
                  <a:pt x="11122" y="35414"/>
                </a:lnTo>
                <a:lnTo>
                  <a:pt x="11317" y="35544"/>
                </a:lnTo>
                <a:lnTo>
                  <a:pt x="11447" y="35512"/>
                </a:lnTo>
                <a:lnTo>
                  <a:pt x="11577" y="35577"/>
                </a:lnTo>
                <a:lnTo>
                  <a:pt x="11577" y="35577"/>
                </a:lnTo>
                <a:lnTo>
                  <a:pt x="11577" y="35577"/>
                </a:lnTo>
                <a:lnTo>
                  <a:pt x="11545" y="35609"/>
                </a:lnTo>
                <a:lnTo>
                  <a:pt x="11545" y="35674"/>
                </a:lnTo>
                <a:lnTo>
                  <a:pt x="11479" y="35674"/>
                </a:lnTo>
                <a:lnTo>
                  <a:pt x="11512" y="35707"/>
                </a:lnTo>
                <a:lnTo>
                  <a:pt x="11512" y="35772"/>
                </a:lnTo>
                <a:lnTo>
                  <a:pt x="11479" y="35772"/>
                </a:lnTo>
                <a:lnTo>
                  <a:pt x="11512" y="35804"/>
                </a:lnTo>
                <a:lnTo>
                  <a:pt x="11512" y="35869"/>
                </a:lnTo>
                <a:lnTo>
                  <a:pt x="11447" y="35837"/>
                </a:lnTo>
                <a:lnTo>
                  <a:pt x="11414" y="35869"/>
                </a:lnTo>
                <a:lnTo>
                  <a:pt x="11317" y="35837"/>
                </a:lnTo>
                <a:lnTo>
                  <a:pt x="11252" y="35837"/>
                </a:lnTo>
                <a:lnTo>
                  <a:pt x="11382" y="35934"/>
                </a:lnTo>
                <a:lnTo>
                  <a:pt x="11414" y="35999"/>
                </a:lnTo>
                <a:lnTo>
                  <a:pt x="11382" y="36032"/>
                </a:lnTo>
                <a:lnTo>
                  <a:pt x="11317" y="35967"/>
                </a:lnTo>
                <a:cubicBezTo>
                  <a:pt x="11317" y="35967"/>
                  <a:pt x="11252" y="35999"/>
                  <a:pt x="11252" y="35999"/>
                </a:cubicBezTo>
                <a:cubicBezTo>
                  <a:pt x="11252" y="35999"/>
                  <a:pt x="11219" y="35967"/>
                  <a:pt x="11219" y="35967"/>
                </a:cubicBezTo>
                <a:lnTo>
                  <a:pt x="11154" y="35967"/>
                </a:lnTo>
                <a:lnTo>
                  <a:pt x="11219" y="35999"/>
                </a:lnTo>
                <a:lnTo>
                  <a:pt x="11252" y="36064"/>
                </a:lnTo>
                <a:lnTo>
                  <a:pt x="11187" y="36097"/>
                </a:lnTo>
                <a:lnTo>
                  <a:pt x="11122" y="36097"/>
                </a:lnTo>
                <a:lnTo>
                  <a:pt x="11057" y="36130"/>
                </a:lnTo>
                <a:lnTo>
                  <a:pt x="11024" y="36097"/>
                </a:lnTo>
                <a:lnTo>
                  <a:pt x="10992" y="36162"/>
                </a:lnTo>
                <a:lnTo>
                  <a:pt x="10959" y="36162"/>
                </a:lnTo>
                <a:lnTo>
                  <a:pt x="10927" y="36130"/>
                </a:lnTo>
                <a:lnTo>
                  <a:pt x="10862" y="36130"/>
                </a:lnTo>
                <a:lnTo>
                  <a:pt x="10862" y="36162"/>
                </a:lnTo>
                <a:lnTo>
                  <a:pt x="10829" y="36260"/>
                </a:lnTo>
                <a:lnTo>
                  <a:pt x="10797" y="36357"/>
                </a:lnTo>
                <a:lnTo>
                  <a:pt x="10732" y="36390"/>
                </a:lnTo>
                <a:lnTo>
                  <a:pt x="10699" y="36487"/>
                </a:lnTo>
                <a:lnTo>
                  <a:pt x="10666" y="36585"/>
                </a:lnTo>
                <a:lnTo>
                  <a:pt x="10666" y="36747"/>
                </a:lnTo>
                <a:lnTo>
                  <a:pt x="10601" y="36812"/>
                </a:lnTo>
                <a:lnTo>
                  <a:pt x="10569" y="36877"/>
                </a:lnTo>
                <a:lnTo>
                  <a:pt x="10634" y="37073"/>
                </a:lnTo>
                <a:lnTo>
                  <a:pt x="10699" y="37073"/>
                </a:lnTo>
                <a:lnTo>
                  <a:pt x="10764" y="37073"/>
                </a:lnTo>
                <a:lnTo>
                  <a:pt x="10829" y="37138"/>
                </a:lnTo>
                <a:lnTo>
                  <a:pt x="10927" y="37170"/>
                </a:lnTo>
                <a:lnTo>
                  <a:pt x="10927" y="37333"/>
                </a:lnTo>
                <a:lnTo>
                  <a:pt x="11057" y="37398"/>
                </a:lnTo>
                <a:lnTo>
                  <a:pt x="11089" y="37333"/>
                </a:lnTo>
                <a:lnTo>
                  <a:pt x="11154" y="37333"/>
                </a:lnTo>
                <a:lnTo>
                  <a:pt x="11122" y="37430"/>
                </a:lnTo>
                <a:lnTo>
                  <a:pt x="11089" y="37528"/>
                </a:lnTo>
                <a:lnTo>
                  <a:pt x="11024" y="37495"/>
                </a:lnTo>
                <a:lnTo>
                  <a:pt x="11024" y="37593"/>
                </a:lnTo>
                <a:lnTo>
                  <a:pt x="11089" y="37593"/>
                </a:lnTo>
                <a:lnTo>
                  <a:pt x="11122" y="37625"/>
                </a:lnTo>
                <a:lnTo>
                  <a:pt x="11122" y="37690"/>
                </a:lnTo>
                <a:lnTo>
                  <a:pt x="11154" y="37853"/>
                </a:lnTo>
                <a:lnTo>
                  <a:pt x="11219" y="37918"/>
                </a:lnTo>
                <a:lnTo>
                  <a:pt x="11252" y="38081"/>
                </a:lnTo>
                <a:lnTo>
                  <a:pt x="11447" y="38308"/>
                </a:lnTo>
                <a:lnTo>
                  <a:pt x="11707" y="38503"/>
                </a:lnTo>
                <a:lnTo>
                  <a:pt x="11740" y="38536"/>
                </a:lnTo>
                <a:lnTo>
                  <a:pt x="11740" y="38568"/>
                </a:lnTo>
                <a:lnTo>
                  <a:pt x="11577" y="38764"/>
                </a:lnTo>
                <a:lnTo>
                  <a:pt x="11447" y="38829"/>
                </a:lnTo>
                <a:lnTo>
                  <a:pt x="11382" y="38926"/>
                </a:lnTo>
                <a:lnTo>
                  <a:pt x="11154" y="38894"/>
                </a:lnTo>
                <a:lnTo>
                  <a:pt x="11089" y="38764"/>
                </a:lnTo>
                <a:lnTo>
                  <a:pt x="10862" y="38601"/>
                </a:lnTo>
                <a:lnTo>
                  <a:pt x="10732" y="38568"/>
                </a:lnTo>
                <a:lnTo>
                  <a:pt x="10666" y="38764"/>
                </a:lnTo>
                <a:lnTo>
                  <a:pt x="10797" y="38829"/>
                </a:lnTo>
                <a:lnTo>
                  <a:pt x="10862" y="38926"/>
                </a:lnTo>
                <a:lnTo>
                  <a:pt x="10862" y="39121"/>
                </a:lnTo>
                <a:lnTo>
                  <a:pt x="10666" y="39024"/>
                </a:lnTo>
                <a:lnTo>
                  <a:pt x="10471" y="39024"/>
                </a:lnTo>
                <a:lnTo>
                  <a:pt x="10211" y="38861"/>
                </a:lnTo>
                <a:lnTo>
                  <a:pt x="10016" y="38926"/>
                </a:lnTo>
                <a:lnTo>
                  <a:pt x="10016" y="39024"/>
                </a:lnTo>
                <a:lnTo>
                  <a:pt x="10114" y="39089"/>
                </a:lnTo>
                <a:lnTo>
                  <a:pt x="9984" y="38991"/>
                </a:lnTo>
                <a:lnTo>
                  <a:pt x="9723" y="38991"/>
                </a:lnTo>
                <a:lnTo>
                  <a:pt x="9658" y="38991"/>
                </a:lnTo>
                <a:lnTo>
                  <a:pt x="9431" y="39024"/>
                </a:lnTo>
                <a:lnTo>
                  <a:pt x="9268" y="39089"/>
                </a:lnTo>
                <a:lnTo>
                  <a:pt x="9268" y="39089"/>
                </a:lnTo>
                <a:lnTo>
                  <a:pt x="9171" y="39056"/>
                </a:lnTo>
                <a:lnTo>
                  <a:pt x="8975" y="38861"/>
                </a:lnTo>
                <a:lnTo>
                  <a:pt x="8878" y="38861"/>
                </a:lnTo>
                <a:lnTo>
                  <a:pt x="8813" y="38926"/>
                </a:lnTo>
                <a:lnTo>
                  <a:pt x="8748" y="38926"/>
                </a:lnTo>
                <a:lnTo>
                  <a:pt x="8618" y="38894"/>
                </a:lnTo>
                <a:lnTo>
                  <a:pt x="8585" y="38926"/>
                </a:lnTo>
                <a:lnTo>
                  <a:pt x="8520" y="38926"/>
                </a:lnTo>
                <a:lnTo>
                  <a:pt x="8520" y="38829"/>
                </a:lnTo>
                <a:lnTo>
                  <a:pt x="8455" y="38829"/>
                </a:lnTo>
                <a:lnTo>
                  <a:pt x="8455" y="38829"/>
                </a:lnTo>
                <a:lnTo>
                  <a:pt x="8455" y="38796"/>
                </a:lnTo>
                <a:lnTo>
                  <a:pt x="8455" y="38731"/>
                </a:lnTo>
                <a:lnTo>
                  <a:pt x="8488" y="38666"/>
                </a:lnTo>
                <a:lnTo>
                  <a:pt x="8390" y="38503"/>
                </a:lnTo>
                <a:lnTo>
                  <a:pt x="8358" y="38308"/>
                </a:lnTo>
                <a:lnTo>
                  <a:pt x="8293" y="38243"/>
                </a:lnTo>
                <a:lnTo>
                  <a:pt x="8195" y="38081"/>
                </a:lnTo>
                <a:lnTo>
                  <a:pt x="8097" y="38048"/>
                </a:lnTo>
                <a:lnTo>
                  <a:pt x="8065" y="37983"/>
                </a:lnTo>
                <a:lnTo>
                  <a:pt x="7935" y="37886"/>
                </a:lnTo>
                <a:lnTo>
                  <a:pt x="7902" y="37918"/>
                </a:lnTo>
                <a:lnTo>
                  <a:pt x="7837" y="37886"/>
                </a:lnTo>
                <a:lnTo>
                  <a:pt x="7740" y="37853"/>
                </a:lnTo>
                <a:lnTo>
                  <a:pt x="7675" y="37756"/>
                </a:lnTo>
                <a:lnTo>
                  <a:pt x="7610" y="37756"/>
                </a:lnTo>
                <a:lnTo>
                  <a:pt x="7512" y="37723"/>
                </a:lnTo>
                <a:lnTo>
                  <a:pt x="7512" y="37658"/>
                </a:lnTo>
                <a:lnTo>
                  <a:pt x="7415" y="37658"/>
                </a:lnTo>
                <a:lnTo>
                  <a:pt x="7349" y="37593"/>
                </a:lnTo>
                <a:lnTo>
                  <a:pt x="7317" y="37528"/>
                </a:lnTo>
                <a:lnTo>
                  <a:pt x="7219" y="37495"/>
                </a:lnTo>
                <a:lnTo>
                  <a:pt x="7154" y="37365"/>
                </a:lnTo>
                <a:lnTo>
                  <a:pt x="6829" y="37138"/>
                </a:lnTo>
                <a:lnTo>
                  <a:pt x="6699" y="37105"/>
                </a:lnTo>
                <a:lnTo>
                  <a:pt x="6537" y="37008"/>
                </a:lnTo>
                <a:lnTo>
                  <a:pt x="6341" y="37008"/>
                </a:lnTo>
                <a:lnTo>
                  <a:pt x="6244" y="36910"/>
                </a:lnTo>
                <a:lnTo>
                  <a:pt x="6211" y="36845"/>
                </a:lnTo>
                <a:lnTo>
                  <a:pt x="6081" y="36715"/>
                </a:lnTo>
                <a:lnTo>
                  <a:pt x="6016" y="36715"/>
                </a:lnTo>
                <a:lnTo>
                  <a:pt x="5919" y="36715"/>
                </a:lnTo>
                <a:lnTo>
                  <a:pt x="5984" y="36650"/>
                </a:lnTo>
                <a:lnTo>
                  <a:pt x="6049" y="36617"/>
                </a:lnTo>
                <a:lnTo>
                  <a:pt x="6016" y="36552"/>
                </a:lnTo>
                <a:lnTo>
                  <a:pt x="6016" y="36520"/>
                </a:lnTo>
                <a:lnTo>
                  <a:pt x="6146" y="36520"/>
                </a:lnTo>
                <a:lnTo>
                  <a:pt x="6211" y="36585"/>
                </a:lnTo>
                <a:lnTo>
                  <a:pt x="6244" y="36585"/>
                </a:lnTo>
                <a:lnTo>
                  <a:pt x="6341" y="36585"/>
                </a:lnTo>
                <a:lnTo>
                  <a:pt x="6341" y="36455"/>
                </a:lnTo>
                <a:lnTo>
                  <a:pt x="6309" y="36422"/>
                </a:lnTo>
                <a:lnTo>
                  <a:pt x="6309" y="36325"/>
                </a:lnTo>
                <a:lnTo>
                  <a:pt x="6406" y="36195"/>
                </a:lnTo>
                <a:lnTo>
                  <a:pt x="6406" y="36162"/>
                </a:lnTo>
                <a:lnTo>
                  <a:pt x="6439" y="36130"/>
                </a:lnTo>
                <a:lnTo>
                  <a:pt x="6504" y="36162"/>
                </a:lnTo>
                <a:lnTo>
                  <a:pt x="6569" y="36097"/>
                </a:lnTo>
                <a:lnTo>
                  <a:pt x="6634" y="36064"/>
                </a:lnTo>
                <a:lnTo>
                  <a:pt x="6634" y="36032"/>
                </a:lnTo>
                <a:lnTo>
                  <a:pt x="6504" y="35999"/>
                </a:lnTo>
                <a:lnTo>
                  <a:pt x="6504" y="35934"/>
                </a:lnTo>
                <a:lnTo>
                  <a:pt x="6439" y="35999"/>
                </a:lnTo>
                <a:lnTo>
                  <a:pt x="6374" y="35934"/>
                </a:lnTo>
                <a:lnTo>
                  <a:pt x="6309" y="35772"/>
                </a:lnTo>
                <a:lnTo>
                  <a:pt x="6471" y="35772"/>
                </a:lnTo>
                <a:lnTo>
                  <a:pt x="6602" y="35772"/>
                </a:lnTo>
                <a:lnTo>
                  <a:pt x="6667" y="35707"/>
                </a:lnTo>
                <a:lnTo>
                  <a:pt x="6602" y="35707"/>
                </a:lnTo>
                <a:lnTo>
                  <a:pt x="6537" y="35674"/>
                </a:lnTo>
                <a:lnTo>
                  <a:pt x="6667" y="35577"/>
                </a:lnTo>
                <a:lnTo>
                  <a:pt x="6894" y="35447"/>
                </a:lnTo>
                <a:lnTo>
                  <a:pt x="6927" y="35382"/>
                </a:lnTo>
                <a:lnTo>
                  <a:pt x="6894" y="35317"/>
                </a:lnTo>
                <a:lnTo>
                  <a:pt x="6764" y="35349"/>
                </a:lnTo>
                <a:lnTo>
                  <a:pt x="6667" y="35414"/>
                </a:lnTo>
                <a:lnTo>
                  <a:pt x="6569" y="35414"/>
                </a:lnTo>
                <a:lnTo>
                  <a:pt x="6537" y="35414"/>
                </a:lnTo>
                <a:lnTo>
                  <a:pt x="6537" y="35414"/>
                </a:lnTo>
                <a:lnTo>
                  <a:pt x="6569" y="35186"/>
                </a:lnTo>
                <a:lnTo>
                  <a:pt x="6634" y="35154"/>
                </a:lnTo>
                <a:lnTo>
                  <a:pt x="6732" y="34991"/>
                </a:lnTo>
                <a:lnTo>
                  <a:pt x="6992" y="34959"/>
                </a:lnTo>
                <a:lnTo>
                  <a:pt x="7057" y="34894"/>
                </a:lnTo>
                <a:lnTo>
                  <a:pt x="7057" y="34764"/>
                </a:lnTo>
                <a:lnTo>
                  <a:pt x="7122" y="34601"/>
                </a:lnTo>
                <a:lnTo>
                  <a:pt x="7089" y="34439"/>
                </a:lnTo>
                <a:lnTo>
                  <a:pt x="6959" y="34341"/>
                </a:lnTo>
                <a:lnTo>
                  <a:pt x="6992" y="34146"/>
                </a:lnTo>
                <a:lnTo>
                  <a:pt x="7089" y="34113"/>
                </a:lnTo>
                <a:lnTo>
                  <a:pt x="7154" y="34016"/>
                </a:lnTo>
                <a:lnTo>
                  <a:pt x="7154" y="33886"/>
                </a:lnTo>
                <a:lnTo>
                  <a:pt x="7089" y="33821"/>
                </a:lnTo>
                <a:lnTo>
                  <a:pt x="7057" y="33723"/>
                </a:lnTo>
                <a:lnTo>
                  <a:pt x="6992" y="33788"/>
                </a:lnTo>
                <a:lnTo>
                  <a:pt x="6829" y="33756"/>
                </a:lnTo>
                <a:lnTo>
                  <a:pt x="6699" y="33691"/>
                </a:lnTo>
                <a:lnTo>
                  <a:pt x="6602" y="33691"/>
                </a:lnTo>
                <a:lnTo>
                  <a:pt x="6504" y="33658"/>
                </a:lnTo>
                <a:lnTo>
                  <a:pt x="6374" y="33658"/>
                </a:lnTo>
                <a:lnTo>
                  <a:pt x="6211" y="33593"/>
                </a:lnTo>
                <a:lnTo>
                  <a:pt x="6114" y="33658"/>
                </a:lnTo>
                <a:lnTo>
                  <a:pt x="6081" y="33560"/>
                </a:lnTo>
                <a:lnTo>
                  <a:pt x="5919" y="33463"/>
                </a:lnTo>
                <a:lnTo>
                  <a:pt x="5821" y="33235"/>
                </a:lnTo>
                <a:lnTo>
                  <a:pt x="5756" y="33235"/>
                </a:lnTo>
                <a:lnTo>
                  <a:pt x="5561" y="33365"/>
                </a:lnTo>
                <a:lnTo>
                  <a:pt x="5463" y="33365"/>
                </a:lnTo>
                <a:lnTo>
                  <a:pt x="5366" y="33398"/>
                </a:lnTo>
                <a:lnTo>
                  <a:pt x="5203" y="33300"/>
                </a:lnTo>
                <a:lnTo>
                  <a:pt x="5138" y="33398"/>
                </a:lnTo>
                <a:lnTo>
                  <a:pt x="4911" y="33203"/>
                </a:lnTo>
                <a:lnTo>
                  <a:pt x="4845" y="33040"/>
                </a:lnTo>
                <a:lnTo>
                  <a:pt x="4845" y="32910"/>
                </a:lnTo>
                <a:lnTo>
                  <a:pt x="4748" y="32878"/>
                </a:lnTo>
                <a:lnTo>
                  <a:pt x="4748" y="32780"/>
                </a:lnTo>
                <a:lnTo>
                  <a:pt x="4650" y="32715"/>
                </a:lnTo>
                <a:lnTo>
                  <a:pt x="4358" y="32747"/>
                </a:lnTo>
                <a:lnTo>
                  <a:pt x="4228" y="32552"/>
                </a:lnTo>
                <a:lnTo>
                  <a:pt x="4293" y="32455"/>
                </a:lnTo>
                <a:lnTo>
                  <a:pt x="4195" y="32357"/>
                </a:lnTo>
                <a:lnTo>
                  <a:pt x="4130" y="32130"/>
                </a:lnTo>
                <a:lnTo>
                  <a:pt x="4000" y="32130"/>
                </a:lnTo>
                <a:lnTo>
                  <a:pt x="3870" y="32195"/>
                </a:lnTo>
                <a:lnTo>
                  <a:pt x="3642" y="32195"/>
                </a:lnTo>
                <a:lnTo>
                  <a:pt x="3382" y="32130"/>
                </a:lnTo>
                <a:lnTo>
                  <a:pt x="3317" y="32195"/>
                </a:lnTo>
                <a:lnTo>
                  <a:pt x="3317" y="32292"/>
                </a:lnTo>
                <a:lnTo>
                  <a:pt x="3220" y="32325"/>
                </a:lnTo>
                <a:lnTo>
                  <a:pt x="3122" y="32292"/>
                </a:lnTo>
                <a:lnTo>
                  <a:pt x="3122" y="32162"/>
                </a:lnTo>
                <a:lnTo>
                  <a:pt x="3024" y="32065"/>
                </a:lnTo>
                <a:lnTo>
                  <a:pt x="3024" y="31902"/>
                </a:lnTo>
                <a:lnTo>
                  <a:pt x="2927" y="31772"/>
                </a:lnTo>
                <a:lnTo>
                  <a:pt x="2927" y="31642"/>
                </a:lnTo>
                <a:lnTo>
                  <a:pt x="2959" y="31544"/>
                </a:lnTo>
                <a:lnTo>
                  <a:pt x="3089" y="31674"/>
                </a:lnTo>
                <a:lnTo>
                  <a:pt x="3317" y="31609"/>
                </a:lnTo>
                <a:lnTo>
                  <a:pt x="3415" y="31447"/>
                </a:lnTo>
                <a:lnTo>
                  <a:pt x="3480" y="31414"/>
                </a:lnTo>
                <a:lnTo>
                  <a:pt x="3350" y="31317"/>
                </a:lnTo>
                <a:lnTo>
                  <a:pt x="3350" y="31219"/>
                </a:lnTo>
                <a:lnTo>
                  <a:pt x="3154" y="31056"/>
                </a:lnTo>
                <a:lnTo>
                  <a:pt x="2992" y="31024"/>
                </a:lnTo>
                <a:lnTo>
                  <a:pt x="2959" y="30861"/>
                </a:lnTo>
                <a:lnTo>
                  <a:pt x="2862" y="30796"/>
                </a:lnTo>
                <a:lnTo>
                  <a:pt x="2732" y="30601"/>
                </a:lnTo>
                <a:lnTo>
                  <a:pt x="2667" y="30471"/>
                </a:lnTo>
                <a:lnTo>
                  <a:pt x="2569" y="30374"/>
                </a:lnTo>
                <a:lnTo>
                  <a:pt x="2569" y="30211"/>
                </a:lnTo>
                <a:lnTo>
                  <a:pt x="2472" y="30113"/>
                </a:lnTo>
                <a:lnTo>
                  <a:pt x="2504" y="29983"/>
                </a:lnTo>
                <a:lnTo>
                  <a:pt x="2472" y="29853"/>
                </a:lnTo>
                <a:lnTo>
                  <a:pt x="2276" y="29788"/>
                </a:lnTo>
                <a:lnTo>
                  <a:pt x="2211" y="29788"/>
                </a:lnTo>
                <a:lnTo>
                  <a:pt x="2146" y="29723"/>
                </a:lnTo>
                <a:lnTo>
                  <a:pt x="1984" y="29756"/>
                </a:lnTo>
                <a:lnTo>
                  <a:pt x="1854" y="29853"/>
                </a:lnTo>
                <a:lnTo>
                  <a:pt x="1789" y="29691"/>
                </a:lnTo>
                <a:lnTo>
                  <a:pt x="1659" y="29691"/>
                </a:lnTo>
                <a:lnTo>
                  <a:pt x="1561" y="29756"/>
                </a:lnTo>
                <a:lnTo>
                  <a:pt x="1463" y="29593"/>
                </a:lnTo>
                <a:lnTo>
                  <a:pt x="1333" y="29658"/>
                </a:lnTo>
                <a:lnTo>
                  <a:pt x="1268" y="29593"/>
                </a:lnTo>
                <a:lnTo>
                  <a:pt x="1203" y="29593"/>
                </a:lnTo>
                <a:lnTo>
                  <a:pt x="1203" y="29463"/>
                </a:lnTo>
                <a:lnTo>
                  <a:pt x="1138" y="29365"/>
                </a:lnTo>
                <a:lnTo>
                  <a:pt x="1073" y="29235"/>
                </a:lnTo>
                <a:lnTo>
                  <a:pt x="1041" y="29170"/>
                </a:lnTo>
                <a:lnTo>
                  <a:pt x="976" y="29073"/>
                </a:lnTo>
                <a:lnTo>
                  <a:pt x="1008" y="29008"/>
                </a:lnTo>
                <a:lnTo>
                  <a:pt x="976" y="28910"/>
                </a:lnTo>
                <a:lnTo>
                  <a:pt x="911" y="28878"/>
                </a:lnTo>
                <a:lnTo>
                  <a:pt x="943" y="28845"/>
                </a:lnTo>
                <a:lnTo>
                  <a:pt x="943" y="28748"/>
                </a:lnTo>
                <a:lnTo>
                  <a:pt x="846" y="28748"/>
                </a:lnTo>
                <a:lnTo>
                  <a:pt x="911" y="28618"/>
                </a:lnTo>
                <a:lnTo>
                  <a:pt x="878" y="28520"/>
                </a:lnTo>
                <a:lnTo>
                  <a:pt x="976" y="28455"/>
                </a:lnTo>
                <a:lnTo>
                  <a:pt x="976" y="28357"/>
                </a:lnTo>
                <a:lnTo>
                  <a:pt x="748" y="27967"/>
                </a:lnTo>
                <a:lnTo>
                  <a:pt x="781" y="27577"/>
                </a:lnTo>
                <a:lnTo>
                  <a:pt x="846" y="27544"/>
                </a:lnTo>
                <a:lnTo>
                  <a:pt x="878" y="27414"/>
                </a:lnTo>
                <a:lnTo>
                  <a:pt x="943" y="27317"/>
                </a:lnTo>
                <a:lnTo>
                  <a:pt x="943" y="27284"/>
                </a:lnTo>
                <a:lnTo>
                  <a:pt x="943" y="27252"/>
                </a:lnTo>
                <a:lnTo>
                  <a:pt x="911" y="27187"/>
                </a:lnTo>
                <a:lnTo>
                  <a:pt x="911" y="27154"/>
                </a:lnTo>
                <a:lnTo>
                  <a:pt x="943" y="27057"/>
                </a:lnTo>
                <a:lnTo>
                  <a:pt x="878" y="26992"/>
                </a:lnTo>
                <a:lnTo>
                  <a:pt x="878" y="26926"/>
                </a:lnTo>
                <a:lnTo>
                  <a:pt x="943" y="26926"/>
                </a:lnTo>
                <a:lnTo>
                  <a:pt x="976" y="26992"/>
                </a:lnTo>
                <a:lnTo>
                  <a:pt x="1073" y="26959"/>
                </a:lnTo>
                <a:lnTo>
                  <a:pt x="1073" y="26861"/>
                </a:lnTo>
                <a:lnTo>
                  <a:pt x="1106" y="26829"/>
                </a:lnTo>
                <a:lnTo>
                  <a:pt x="1203" y="26894"/>
                </a:lnTo>
                <a:lnTo>
                  <a:pt x="1333" y="26796"/>
                </a:lnTo>
                <a:lnTo>
                  <a:pt x="1366" y="26699"/>
                </a:lnTo>
                <a:lnTo>
                  <a:pt x="1431" y="26699"/>
                </a:lnTo>
                <a:lnTo>
                  <a:pt x="1561" y="26731"/>
                </a:lnTo>
                <a:lnTo>
                  <a:pt x="1626" y="26666"/>
                </a:lnTo>
                <a:lnTo>
                  <a:pt x="1528" y="26536"/>
                </a:lnTo>
                <a:lnTo>
                  <a:pt x="1463" y="26536"/>
                </a:lnTo>
                <a:lnTo>
                  <a:pt x="1431" y="26569"/>
                </a:lnTo>
                <a:lnTo>
                  <a:pt x="1301" y="26569"/>
                </a:lnTo>
                <a:lnTo>
                  <a:pt x="1236" y="26471"/>
                </a:lnTo>
                <a:lnTo>
                  <a:pt x="1138" y="26471"/>
                </a:lnTo>
                <a:lnTo>
                  <a:pt x="1008" y="26341"/>
                </a:lnTo>
                <a:lnTo>
                  <a:pt x="1041" y="26276"/>
                </a:lnTo>
                <a:lnTo>
                  <a:pt x="1138" y="26374"/>
                </a:lnTo>
                <a:lnTo>
                  <a:pt x="1138" y="26276"/>
                </a:lnTo>
                <a:lnTo>
                  <a:pt x="1106" y="26211"/>
                </a:lnTo>
                <a:lnTo>
                  <a:pt x="1171" y="26146"/>
                </a:lnTo>
                <a:lnTo>
                  <a:pt x="1073" y="26179"/>
                </a:lnTo>
                <a:cubicBezTo>
                  <a:pt x="1073" y="26179"/>
                  <a:pt x="943" y="26244"/>
                  <a:pt x="943" y="26244"/>
                </a:cubicBezTo>
                <a:cubicBezTo>
                  <a:pt x="911" y="26244"/>
                  <a:pt x="911" y="26244"/>
                  <a:pt x="911" y="26276"/>
                </a:cubicBezTo>
                <a:lnTo>
                  <a:pt x="911" y="26276"/>
                </a:lnTo>
                <a:lnTo>
                  <a:pt x="878" y="26146"/>
                </a:lnTo>
                <a:lnTo>
                  <a:pt x="1106" y="25918"/>
                </a:lnTo>
                <a:lnTo>
                  <a:pt x="1236" y="25853"/>
                </a:lnTo>
                <a:lnTo>
                  <a:pt x="1366" y="25626"/>
                </a:lnTo>
                <a:lnTo>
                  <a:pt x="1496" y="25431"/>
                </a:lnTo>
                <a:lnTo>
                  <a:pt x="1594" y="25170"/>
                </a:lnTo>
                <a:lnTo>
                  <a:pt x="1821" y="24845"/>
                </a:lnTo>
                <a:lnTo>
                  <a:pt x="1951" y="24488"/>
                </a:lnTo>
                <a:lnTo>
                  <a:pt x="1919" y="24325"/>
                </a:lnTo>
                <a:lnTo>
                  <a:pt x="1691" y="24097"/>
                </a:lnTo>
                <a:lnTo>
                  <a:pt x="1594" y="24065"/>
                </a:lnTo>
                <a:lnTo>
                  <a:pt x="1366" y="23740"/>
                </a:lnTo>
                <a:lnTo>
                  <a:pt x="1398" y="23577"/>
                </a:lnTo>
                <a:lnTo>
                  <a:pt x="1496" y="23447"/>
                </a:lnTo>
                <a:lnTo>
                  <a:pt x="1463" y="23317"/>
                </a:lnTo>
                <a:lnTo>
                  <a:pt x="1333" y="23219"/>
                </a:lnTo>
                <a:lnTo>
                  <a:pt x="1268" y="23089"/>
                </a:lnTo>
                <a:lnTo>
                  <a:pt x="1268" y="22927"/>
                </a:lnTo>
                <a:lnTo>
                  <a:pt x="1301" y="22862"/>
                </a:lnTo>
                <a:lnTo>
                  <a:pt x="1268" y="22764"/>
                </a:lnTo>
                <a:lnTo>
                  <a:pt x="1138" y="22764"/>
                </a:lnTo>
                <a:lnTo>
                  <a:pt x="1073" y="22666"/>
                </a:lnTo>
                <a:lnTo>
                  <a:pt x="1073" y="22504"/>
                </a:lnTo>
                <a:lnTo>
                  <a:pt x="1138" y="22406"/>
                </a:lnTo>
                <a:lnTo>
                  <a:pt x="1041" y="22406"/>
                </a:lnTo>
                <a:lnTo>
                  <a:pt x="1041" y="22309"/>
                </a:lnTo>
                <a:lnTo>
                  <a:pt x="1073" y="21984"/>
                </a:lnTo>
                <a:lnTo>
                  <a:pt x="1138" y="21984"/>
                </a:lnTo>
                <a:lnTo>
                  <a:pt x="943" y="21463"/>
                </a:lnTo>
                <a:lnTo>
                  <a:pt x="715" y="21073"/>
                </a:lnTo>
                <a:lnTo>
                  <a:pt x="683" y="20943"/>
                </a:lnTo>
                <a:lnTo>
                  <a:pt x="553" y="20813"/>
                </a:lnTo>
                <a:lnTo>
                  <a:pt x="650" y="20585"/>
                </a:lnTo>
                <a:lnTo>
                  <a:pt x="748" y="20423"/>
                </a:lnTo>
                <a:lnTo>
                  <a:pt x="781" y="20293"/>
                </a:lnTo>
                <a:lnTo>
                  <a:pt x="715" y="20227"/>
                </a:lnTo>
                <a:lnTo>
                  <a:pt x="520" y="20065"/>
                </a:lnTo>
                <a:lnTo>
                  <a:pt x="455" y="20000"/>
                </a:lnTo>
                <a:lnTo>
                  <a:pt x="390" y="19870"/>
                </a:lnTo>
                <a:lnTo>
                  <a:pt x="260" y="19805"/>
                </a:lnTo>
                <a:lnTo>
                  <a:pt x="195" y="19772"/>
                </a:lnTo>
                <a:lnTo>
                  <a:pt x="98" y="19577"/>
                </a:lnTo>
                <a:lnTo>
                  <a:pt x="33" y="19480"/>
                </a:lnTo>
                <a:lnTo>
                  <a:pt x="65" y="19317"/>
                </a:lnTo>
                <a:lnTo>
                  <a:pt x="98" y="19187"/>
                </a:lnTo>
                <a:lnTo>
                  <a:pt x="0" y="19154"/>
                </a:lnTo>
                <a:lnTo>
                  <a:pt x="98" y="19089"/>
                </a:lnTo>
                <a:lnTo>
                  <a:pt x="228" y="19057"/>
                </a:lnTo>
                <a:lnTo>
                  <a:pt x="228" y="19057"/>
                </a:lnTo>
                <a:lnTo>
                  <a:pt x="293" y="19024"/>
                </a:lnTo>
                <a:lnTo>
                  <a:pt x="293" y="18862"/>
                </a:lnTo>
                <a:lnTo>
                  <a:pt x="423" y="18732"/>
                </a:lnTo>
                <a:lnTo>
                  <a:pt x="520" y="18699"/>
                </a:lnTo>
                <a:lnTo>
                  <a:pt x="618" y="18601"/>
                </a:lnTo>
                <a:lnTo>
                  <a:pt x="585" y="18471"/>
                </a:lnTo>
                <a:lnTo>
                  <a:pt x="683" y="18471"/>
                </a:lnTo>
                <a:lnTo>
                  <a:pt x="781" y="18504"/>
                </a:lnTo>
                <a:lnTo>
                  <a:pt x="846" y="18439"/>
                </a:lnTo>
                <a:lnTo>
                  <a:pt x="846" y="18309"/>
                </a:lnTo>
                <a:lnTo>
                  <a:pt x="846" y="18309"/>
                </a:lnTo>
                <a:lnTo>
                  <a:pt x="943" y="18341"/>
                </a:lnTo>
                <a:lnTo>
                  <a:pt x="976" y="18374"/>
                </a:lnTo>
                <a:lnTo>
                  <a:pt x="976" y="18471"/>
                </a:lnTo>
                <a:lnTo>
                  <a:pt x="1041" y="18536"/>
                </a:lnTo>
                <a:lnTo>
                  <a:pt x="1041" y="18406"/>
                </a:lnTo>
                <a:lnTo>
                  <a:pt x="1073" y="18341"/>
                </a:lnTo>
                <a:lnTo>
                  <a:pt x="1138" y="18341"/>
                </a:lnTo>
                <a:lnTo>
                  <a:pt x="1203" y="18341"/>
                </a:lnTo>
                <a:lnTo>
                  <a:pt x="1106" y="18276"/>
                </a:lnTo>
                <a:lnTo>
                  <a:pt x="1106" y="18244"/>
                </a:lnTo>
                <a:lnTo>
                  <a:pt x="1171" y="18244"/>
                </a:lnTo>
                <a:lnTo>
                  <a:pt x="1236" y="18244"/>
                </a:lnTo>
                <a:lnTo>
                  <a:pt x="1236" y="18211"/>
                </a:lnTo>
                <a:lnTo>
                  <a:pt x="1203" y="18179"/>
                </a:lnTo>
                <a:lnTo>
                  <a:pt x="1171" y="18146"/>
                </a:lnTo>
                <a:lnTo>
                  <a:pt x="1203" y="18114"/>
                </a:lnTo>
                <a:lnTo>
                  <a:pt x="1268" y="18114"/>
                </a:lnTo>
                <a:lnTo>
                  <a:pt x="1366" y="18146"/>
                </a:lnTo>
                <a:lnTo>
                  <a:pt x="1431" y="18211"/>
                </a:lnTo>
                <a:lnTo>
                  <a:pt x="1496" y="18276"/>
                </a:lnTo>
                <a:lnTo>
                  <a:pt x="1528" y="18244"/>
                </a:lnTo>
                <a:lnTo>
                  <a:pt x="1594" y="18276"/>
                </a:lnTo>
                <a:lnTo>
                  <a:pt x="1626" y="18309"/>
                </a:lnTo>
                <a:lnTo>
                  <a:pt x="1691" y="18341"/>
                </a:lnTo>
                <a:lnTo>
                  <a:pt x="1691" y="18406"/>
                </a:lnTo>
                <a:lnTo>
                  <a:pt x="1594" y="18471"/>
                </a:lnTo>
                <a:lnTo>
                  <a:pt x="1528" y="18439"/>
                </a:lnTo>
                <a:lnTo>
                  <a:pt x="1431" y="18439"/>
                </a:lnTo>
                <a:lnTo>
                  <a:pt x="1333" y="18374"/>
                </a:lnTo>
                <a:lnTo>
                  <a:pt x="1333" y="18309"/>
                </a:lnTo>
                <a:lnTo>
                  <a:pt x="1301" y="18374"/>
                </a:lnTo>
                <a:lnTo>
                  <a:pt x="1301" y="18471"/>
                </a:lnTo>
                <a:lnTo>
                  <a:pt x="1333" y="18569"/>
                </a:lnTo>
                <a:lnTo>
                  <a:pt x="1398" y="18504"/>
                </a:lnTo>
                <a:lnTo>
                  <a:pt x="1431" y="18536"/>
                </a:lnTo>
                <a:lnTo>
                  <a:pt x="1463" y="18601"/>
                </a:lnTo>
                <a:lnTo>
                  <a:pt x="1528" y="18536"/>
                </a:lnTo>
                <a:lnTo>
                  <a:pt x="1594" y="18569"/>
                </a:lnTo>
                <a:lnTo>
                  <a:pt x="1626" y="18634"/>
                </a:lnTo>
                <a:lnTo>
                  <a:pt x="1626" y="18634"/>
                </a:lnTo>
                <a:lnTo>
                  <a:pt x="1691" y="18569"/>
                </a:lnTo>
                <a:lnTo>
                  <a:pt x="1724" y="18601"/>
                </a:lnTo>
                <a:lnTo>
                  <a:pt x="1691" y="18634"/>
                </a:lnTo>
                <a:lnTo>
                  <a:pt x="1691" y="18699"/>
                </a:lnTo>
                <a:lnTo>
                  <a:pt x="1789" y="18601"/>
                </a:lnTo>
                <a:lnTo>
                  <a:pt x="1821" y="18569"/>
                </a:lnTo>
                <a:lnTo>
                  <a:pt x="1854" y="18569"/>
                </a:lnTo>
                <a:lnTo>
                  <a:pt x="1854" y="18601"/>
                </a:lnTo>
                <a:lnTo>
                  <a:pt x="1821" y="18667"/>
                </a:lnTo>
                <a:lnTo>
                  <a:pt x="1886" y="18667"/>
                </a:lnTo>
                <a:lnTo>
                  <a:pt x="1919" y="18699"/>
                </a:lnTo>
                <a:lnTo>
                  <a:pt x="1854" y="18764"/>
                </a:lnTo>
                <a:lnTo>
                  <a:pt x="1789" y="18829"/>
                </a:lnTo>
                <a:lnTo>
                  <a:pt x="1919" y="18829"/>
                </a:lnTo>
                <a:lnTo>
                  <a:pt x="1984" y="18699"/>
                </a:lnTo>
                <a:lnTo>
                  <a:pt x="1951" y="18634"/>
                </a:lnTo>
                <a:lnTo>
                  <a:pt x="1984" y="18601"/>
                </a:lnTo>
                <a:lnTo>
                  <a:pt x="2081" y="18601"/>
                </a:lnTo>
                <a:lnTo>
                  <a:pt x="2146" y="18634"/>
                </a:lnTo>
                <a:lnTo>
                  <a:pt x="2179" y="18601"/>
                </a:lnTo>
                <a:lnTo>
                  <a:pt x="2114" y="18536"/>
                </a:lnTo>
                <a:lnTo>
                  <a:pt x="2146" y="18504"/>
                </a:lnTo>
                <a:lnTo>
                  <a:pt x="2211" y="18536"/>
                </a:lnTo>
                <a:lnTo>
                  <a:pt x="2276" y="18634"/>
                </a:lnTo>
                <a:lnTo>
                  <a:pt x="2439" y="18634"/>
                </a:lnTo>
                <a:lnTo>
                  <a:pt x="2537" y="18667"/>
                </a:lnTo>
                <a:lnTo>
                  <a:pt x="2602" y="18634"/>
                </a:lnTo>
                <a:lnTo>
                  <a:pt x="2602" y="18601"/>
                </a:lnTo>
                <a:lnTo>
                  <a:pt x="2699" y="18601"/>
                </a:lnTo>
                <a:lnTo>
                  <a:pt x="2829" y="18667"/>
                </a:lnTo>
                <a:lnTo>
                  <a:pt x="2829" y="18634"/>
                </a:lnTo>
                <a:lnTo>
                  <a:pt x="2959" y="18699"/>
                </a:lnTo>
                <a:lnTo>
                  <a:pt x="3447" y="18959"/>
                </a:lnTo>
                <a:lnTo>
                  <a:pt x="3772" y="19187"/>
                </a:lnTo>
                <a:lnTo>
                  <a:pt x="3870" y="19252"/>
                </a:lnTo>
                <a:lnTo>
                  <a:pt x="3935" y="19284"/>
                </a:lnTo>
                <a:lnTo>
                  <a:pt x="4065" y="19447"/>
                </a:lnTo>
                <a:lnTo>
                  <a:pt x="4130" y="19480"/>
                </a:lnTo>
                <a:lnTo>
                  <a:pt x="4130" y="19414"/>
                </a:lnTo>
                <a:lnTo>
                  <a:pt x="4130" y="19382"/>
                </a:lnTo>
                <a:lnTo>
                  <a:pt x="4163" y="19382"/>
                </a:lnTo>
                <a:lnTo>
                  <a:pt x="4293" y="19512"/>
                </a:lnTo>
                <a:lnTo>
                  <a:pt x="4390" y="19512"/>
                </a:lnTo>
                <a:lnTo>
                  <a:pt x="4520" y="19642"/>
                </a:lnTo>
                <a:lnTo>
                  <a:pt x="4585" y="19610"/>
                </a:lnTo>
                <a:lnTo>
                  <a:pt x="4488" y="19480"/>
                </a:lnTo>
                <a:lnTo>
                  <a:pt x="4488" y="19447"/>
                </a:lnTo>
                <a:lnTo>
                  <a:pt x="4520" y="19447"/>
                </a:lnTo>
                <a:lnTo>
                  <a:pt x="4650" y="19545"/>
                </a:lnTo>
                <a:lnTo>
                  <a:pt x="4618" y="19642"/>
                </a:lnTo>
                <a:lnTo>
                  <a:pt x="4813" y="19772"/>
                </a:lnTo>
                <a:lnTo>
                  <a:pt x="4813" y="19837"/>
                </a:lnTo>
                <a:lnTo>
                  <a:pt x="4943" y="19902"/>
                </a:lnTo>
                <a:lnTo>
                  <a:pt x="4943" y="19837"/>
                </a:lnTo>
                <a:lnTo>
                  <a:pt x="5041" y="19870"/>
                </a:lnTo>
                <a:lnTo>
                  <a:pt x="5138" y="19967"/>
                </a:lnTo>
                <a:lnTo>
                  <a:pt x="5171" y="20097"/>
                </a:lnTo>
                <a:lnTo>
                  <a:pt x="5236" y="20130"/>
                </a:lnTo>
                <a:lnTo>
                  <a:pt x="5301" y="20260"/>
                </a:lnTo>
                <a:lnTo>
                  <a:pt x="5333" y="20260"/>
                </a:lnTo>
                <a:lnTo>
                  <a:pt x="5398" y="20293"/>
                </a:lnTo>
                <a:lnTo>
                  <a:pt x="5398" y="20423"/>
                </a:lnTo>
                <a:lnTo>
                  <a:pt x="5398" y="20520"/>
                </a:lnTo>
                <a:lnTo>
                  <a:pt x="5366" y="20683"/>
                </a:lnTo>
                <a:lnTo>
                  <a:pt x="5333" y="20748"/>
                </a:lnTo>
                <a:lnTo>
                  <a:pt x="5333" y="20813"/>
                </a:lnTo>
                <a:lnTo>
                  <a:pt x="5236" y="20943"/>
                </a:lnTo>
                <a:lnTo>
                  <a:pt x="5203" y="21008"/>
                </a:lnTo>
                <a:lnTo>
                  <a:pt x="5008" y="21268"/>
                </a:lnTo>
                <a:lnTo>
                  <a:pt x="4878" y="21333"/>
                </a:lnTo>
                <a:lnTo>
                  <a:pt x="4715" y="21366"/>
                </a:lnTo>
                <a:lnTo>
                  <a:pt x="4650" y="21431"/>
                </a:lnTo>
                <a:lnTo>
                  <a:pt x="4520" y="21431"/>
                </a:lnTo>
                <a:lnTo>
                  <a:pt x="4488" y="21463"/>
                </a:lnTo>
                <a:lnTo>
                  <a:pt x="4260" y="21496"/>
                </a:lnTo>
                <a:lnTo>
                  <a:pt x="3967" y="21463"/>
                </a:lnTo>
                <a:lnTo>
                  <a:pt x="3805" y="21431"/>
                </a:lnTo>
                <a:lnTo>
                  <a:pt x="3707" y="21333"/>
                </a:lnTo>
                <a:lnTo>
                  <a:pt x="3610" y="21398"/>
                </a:lnTo>
                <a:lnTo>
                  <a:pt x="3545" y="21366"/>
                </a:lnTo>
                <a:lnTo>
                  <a:pt x="3415" y="21366"/>
                </a:lnTo>
                <a:lnTo>
                  <a:pt x="3382" y="21333"/>
                </a:lnTo>
                <a:lnTo>
                  <a:pt x="3317" y="21301"/>
                </a:lnTo>
                <a:lnTo>
                  <a:pt x="3220" y="21366"/>
                </a:lnTo>
                <a:lnTo>
                  <a:pt x="3122" y="21236"/>
                </a:lnTo>
                <a:lnTo>
                  <a:pt x="3122" y="21171"/>
                </a:lnTo>
                <a:lnTo>
                  <a:pt x="3024" y="21203"/>
                </a:lnTo>
                <a:lnTo>
                  <a:pt x="2927" y="21171"/>
                </a:lnTo>
                <a:lnTo>
                  <a:pt x="2959" y="21171"/>
                </a:lnTo>
                <a:lnTo>
                  <a:pt x="2829" y="21138"/>
                </a:lnTo>
                <a:lnTo>
                  <a:pt x="2764" y="21203"/>
                </a:lnTo>
                <a:lnTo>
                  <a:pt x="2667" y="21203"/>
                </a:lnTo>
                <a:lnTo>
                  <a:pt x="2667" y="21138"/>
                </a:lnTo>
                <a:lnTo>
                  <a:pt x="2634" y="21105"/>
                </a:lnTo>
                <a:lnTo>
                  <a:pt x="2699" y="21073"/>
                </a:lnTo>
                <a:lnTo>
                  <a:pt x="2634" y="21008"/>
                </a:lnTo>
                <a:lnTo>
                  <a:pt x="2602" y="21040"/>
                </a:lnTo>
                <a:lnTo>
                  <a:pt x="2472" y="21040"/>
                </a:lnTo>
                <a:lnTo>
                  <a:pt x="2341" y="20975"/>
                </a:lnTo>
                <a:lnTo>
                  <a:pt x="2341" y="21008"/>
                </a:lnTo>
                <a:lnTo>
                  <a:pt x="2276" y="21008"/>
                </a:lnTo>
                <a:lnTo>
                  <a:pt x="2049" y="20813"/>
                </a:lnTo>
                <a:lnTo>
                  <a:pt x="2049" y="20748"/>
                </a:lnTo>
                <a:lnTo>
                  <a:pt x="1919" y="20715"/>
                </a:lnTo>
                <a:lnTo>
                  <a:pt x="1886" y="20683"/>
                </a:lnTo>
                <a:lnTo>
                  <a:pt x="1789" y="20683"/>
                </a:lnTo>
                <a:lnTo>
                  <a:pt x="1789" y="20715"/>
                </a:lnTo>
                <a:lnTo>
                  <a:pt x="1886" y="20780"/>
                </a:lnTo>
                <a:lnTo>
                  <a:pt x="1886" y="20943"/>
                </a:lnTo>
                <a:lnTo>
                  <a:pt x="2016" y="21008"/>
                </a:lnTo>
                <a:lnTo>
                  <a:pt x="2049" y="21073"/>
                </a:lnTo>
                <a:lnTo>
                  <a:pt x="2179" y="21105"/>
                </a:lnTo>
                <a:lnTo>
                  <a:pt x="2211" y="21138"/>
                </a:lnTo>
                <a:lnTo>
                  <a:pt x="2114" y="21203"/>
                </a:lnTo>
                <a:lnTo>
                  <a:pt x="2081" y="21268"/>
                </a:lnTo>
                <a:lnTo>
                  <a:pt x="2081" y="21268"/>
                </a:lnTo>
                <a:lnTo>
                  <a:pt x="2244" y="21236"/>
                </a:lnTo>
                <a:lnTo>
                  <a:pt x="2309" y="21203"/>
                </a:lnTo>
                <a:lnTo>
                  <a:pt x="2374" y="21236"/>
                </a:lnTo>
                <a:lnTo>
                  <a:pt x="2309" y="21268"/>
                </a:lnTo>
                <a:lnTo>
                  <a:pt x="2309" y="21301"/>
                </a:lnTo>
                <a:lnTo>
                  <a:pt x="2407" y="21301"/>
                </a:lnTo>
                <a:lnTo>
                  <a:pt x="2407" y="21398"/>
                </a:lnTo>
                <a:lnTo>
                  <a:pt x="2309" y="21398"/>
                </a:lnTo>
                <a:lnTo>
                  <a:pt x="2244" y="21463"/>
                </a:lnTo>
                <a:lnTo>
                  <a:pt x="2374" y="21496"/>
                </a:lnTo>
                <a:lnTo>
                  <a:pt x="2407" y="21463"/>
                </a:lnTo>
                <a:lnTo>
                  <a:pt x="2504" y="21463"/>
                </a:lnTo>
                <a:lnTo>
                  <a:pt x="2537" y="21496"/>
                </a:lnTo>
                <a:lnTo>
                  <a:pt x="2602" y="21463"/>
                </a:lnTo>
                <a:lnTo>
                  <a:pt x="2829" y="21561"/>
                </a:lnTo>
                <a:lnTo>
                  <a:pt x="2927" y="21691"/>
                </a:lnTo>
                <a:lnTo>
                  <a:pt x="2992" y="21723"/>
                </a:lnTo>
                <a:lnTo>
                  <a:pt x="2959" y="21788"/>
                </a:lnTo>
                <a:lnTo>
                  <a:pt x="2959" y="21853"/>
                </a:lnTo>
                <a:lnTo>
                  <a:pt x="2992" y="21853"/>
                </a:lnTo>
                <a:lnTo>
                  <a:pt x="2992" y="21951"/>
                </a:lnTo>
                <a:lnTo>
                  <a:pt x="2959" y="22114"/>
                </a:lnTo>
                <a:lnTo>
                  <a:pt x="2894" y="22146"/>
                </a:lnTo>
                <a:lnTo>
                  <a:pt x="2862" y="22211"/>
                </a:lnTo>
                <a:lnTo>
                  <a:pt x="2959" y="22244"/>
                </a:lnTo>
                <a:lnTo>
                  <a:pt x="2959" y="22341"/>
                </a:lnTo>
                <a:lnTo>
                  <a:pt x="3089" y="22471"/>
                </a:lnTo>
                <a:lnTo>
                  <a:pt x="3089" y="22569"/>
                </a:lnTo>
                <a:lnTo>
                  <a:pt x="3187" y="22634"/>
                </a:lnTo>
                <a:lnTo>
                  <a:pt x="3187" y="22731"/>
                </a:lnTo>
                <a:lnTo>
                  <a:pt x="3220" y="22829"/>
                </a:lnTo>
                <a:lnTo>
                  <a:pt x="3154" y="22927"/>
                </a:lnTo>
                <a:lnTo>
                  <a:pt x="3220" y="22959"/>
                </a:lnTo>
                <a:lnTo>
                  <a:pt x="3252" y="23057"/>
                </a:lnTo>
                <a:lnTo>
                  <a:pt x="3447" y="23122"/>
                </a:lnTo>
                <a:lnTo>
                  <a:pt x="3545" y="23057"/>
                </a:lnTo>
                <a:lnTo>
                  <a:pt x="3577" y="23057"/>
                </a:lnTo>
                <a:lnTo>
                  <a:pt x="3642" y="23122"/>
                </a:lnTo>
                <a:lnTo>
                  <a:pt x="3740" y="23187"/>
                </a:lnTo>
                <a:lnTo>
                  <a:pt x="3740" y="23317"/>
                </a:lnTo>
                <a:lnTo>
                  <a:pt x="3805" y="23349"/>
                </a:lnTo>
                <a:lnTo>
                  <a:pt x="3935" y="23349"/>
                </a:lnTo>
                <a:lnTo>
                  <a:pt x="4000" y="23414"/>
                </a:lnTo>
                <a:lnTo>
                  <a:pt x="4163" y="23414"/>
                </a:lnTo>
                <a:lnTo>
                  <a:pt x="4228" y="23479"/>
                </a:lnTo>
                <a:lnTo>
                  <a:pt x="4293" y="23479"/>
                </a:lnTo>
                <a:lnTo>
                  <a:pt x="4390" y="23382"/>
                </a:lnTo>
                <a:lnTo>
                  <a:pt x="4488" y="23382"/>
                </a:lnTo>
                <a:lnTo>
                  <a:pt x="4553" y="23349"/>
                </a:lnTo>
                <a:lnTo>
                  <a:pt x="4553" y="23187"/>
                </a:lnTo>
                <a:lnTo>
                  <a:pt x="4488" y="23122"/>
                </a:lnTo>
                <a:lnTo>
                  <a:pt x="4520" y="23089"/>
                </a:lnTo>
                <a:lnTo>
                  <a:pt x="4488" y="23024"/>
                </a:lnTo>
                <a:lnTo>
                  <a:pt x="4390" y="22992"/>
                </a:lnTo>
                <a:lnTo>
                  <a:pt x="4390" y="22927"/>
                </a:lnTo>
                <a:lnTo>
                  <a:pt x="4293" y="22992"/>
                </a:lnTo>
                <a:lnTo>
                  <a:pt x="4260" y="22959"/>
                </a:lnTo>
                <a:lnTo>
                  <a:pt x="4163" y="23024"/>
                </a:lnTo>
                <a:lnTo>
                  <a:pt x="4032" y="22959"/>
                </a:lnTo>
                <a:lnTo>
                  <a:pt x="3935" y="22829"/>
                </a:lnTo>
                <a:lnTo>
                  <a:pt x="3805" y="22764"/>
                </a:lnTo>
                <a:lnTo>
                  <a:pt x="3805" y="22666"/>
                </a:lnTo>
                <a:lnTo>
                  <a:pt x="3707" y="22536"/>
                </a:lnTo>
                <a:lnTo>
                  <a:pt x="3805" y="22536"/>
                </a:lnTo>
                <a:lnTo>
                  <a:pt x="3870" y="22471"/>
                </a:lnTo>
                <a:lnTo>
                  <a:pt x="3837" y="22406"/>
                </a:lnTo>
                <a:lnTo>
                  <a:pt x="3870" y="22374"/>
                </a:lnTo>
                <a:lnTo>
                  <a:pt x="3837" y="22309"/>
                </a:lnTo>
                <a:lnTo>
                  <a:pt x="3870" y="22244"/>
                </a:lnTo>
                <a:lnTo>
                  <a:pt x="3967" y="22244"/>
                </a:lnTo>
                <a:lnTo>
                  <a:pt x="4098" y="22309"/>
                </a:lnTo>
                <a:lnTo>
                  <a:pt x="4228" y="22341"/>
                </a:lnTo>
                <a:lnTo>
                  <a:pt x="4293" y="22439"/>
                </a:lnTo>
                <a:lnTo>
                  <a:pt x="4390" y="22504"/>
                </a:lnTo>
                <a:lnTo>
                  <a:pt x="4553" y="22504"/>
                </a:lnTo>
                <a:lnTo>
                  <a:pt x="4585" y="22569"/>
                </a:lnTo>
                <a:lnTo>
                  <a:pt x="4683" y="22601"/>
                </a:lnTo>
                <a:lnTo>
                  <a:pt x="5008" y="22731"/>
                </a:lnTo>
                <a:lnTo>
                  <a:pt x="5138" y="22862"/>
                </a:lnTo>
                <a:lnTo>
                  <a:pt x="5203" y="22797"/>
                </a:lnTo>
                <a:lnTo>
                  <a:pt x="5268" y="22731"/>
                </a:lnTo>
                <a:lnTo>
                  <a:pt x="5268" y="22601"/>
                </a:lnTo>
                <a:lnTo>
                  <a:pt x="5333" y="22601"/>
                </a:lnTo>
                <a:lnTo>
                  <a:pt x="5431" y="22536"/>
                </a:lnTo>
                <a:lnTo>
                  <a:pt x="5301" y="22341"/>
                </a:lnTo>
                <a:lnTo>
                  <a:pt x="5073" y="22114"/>
                </a:lnTo>
                <a:lnTo>
                  <a:pt x="5008" y="21951"/>
                </a:lnTo>
                <a:lnTo>
                  <a:pt x="5041" y="21886"/>
                </a:lnTo>
                <a:lnTo>
                  <a:pt x="5171" y="21756"/>
                </a:lnTo>
                <a:lnTo>
                  <a:pt x="5268" y="21626"/>
                </a:lnTo>
                <a:lnTo>
                  <a:pt x="5301" y="21496"/>
                </a:lnTo>
                <a:lnTo>
                  <a:pt x="5398" y="21398"/>
                </a:lnTo>
                <a:lnTo>
                  <a:pt x="5496" y="21398"/>
                </a:lnTo>
                <a:lnTo>
                  <a:pt x="5658" y="21268"/>
                </a:lnTo>
                <a:lnTo>
                  <a:pt x="5756" y="21008"/>
                </a:lnTo>
                <a:lnTo>
                  <a:pt x="5821" y="20975"/>
                </a:lnTo>
                <a:lnTo>
                  <a:pt x="5951" y="20975"/>
                </a:lnTo>
                <a:lnTo>
                  <a:pt x="6049" y="21073"/>
                </a:lnTo>
                <a:lnTo>
                  <a:pt x="6211" y="21040"/>
                </a:lnTo>
                <a:lnTo>
                  <a:pt x="6341" y="21073"/>
                </a:lnTo>
                <a:lnTo>
                  <a:pt x="6406" y="21138"/>
                </a:lnTo>
                <a:lnTo>
                  <a:pt x="6374" y="21236"/>
                </a:lnTo>
                <a:lnTo>
                  <a:pt x="6504" y="21138"/>
                </a:lnTo>
                <a:lnTo>
                  <a:pt x="6634" y="21236"/>
                </a:lnTo>
                <a:lnTo>
                  <a:pt x="6667" y="21333"/>
                </a:lnTo>
                <a:lnTo>
                  <a:pt x="6732" y="21398"/>
                </a:lnTo>
                <a:lnTo>
                  <a:pt x="6699" y="21236"/>
                </a:lnTo>
                <a:lnTo>
                  <a:pt x="6634" y="21105"/>
                </a:lnTo>
                <a:lnTo>
                  <a:pt x="6699" y="21040"/>
                </a:lnTo>
                <a:lnTo>
                  <a:pt x="6667" y="20813"/>
                </a:lnTo>
                <a:lnTo>
                  <a:pt x="6699" y="20748"/>
                </a:lnTo>
                <a:lnTo>
                  <a:pt x="6667" y="20715"/>
                </a:lnTo>
                <a:lnTo>
                  <a:pt x="6667" y="20650"/>
                </a:lnTo>
                <a:lnTo>
                  <a:pt x="6699" y="20618"/>
                </a:lnTo>
                <a:lnTo>
                  <a:pt x="6667" y="20553"/>
                </a:lnTo>
                <a:lnTo>
                  <a:pt x="6699" y="20488"/>
                </a:lnTo>
                <a:lnTo>
                  <a:pt x="6602" y="20423"/>
                </a:lnTo>
                <a:lnTo>
                  <a:pt x="6504" y="20358"/>
                </a:lnTo>
                <a:lnTo>
                  <a:pt x="6374" y="20358"/>
                </a:lnTo>
                <a:lnTo>
                  <a:pt x="6309" y="20227"/>
                </a:lnTo>
                <a:lnTo>
                  <a:pt x="6341" y="20097"/>
                </a:lnTo>
                <a:lnTo>
                  <a:pt x="6341" y="19870"/>
                </a:lnTo>
                <a:lnTo>
                  <a:pt x="6406" y="19870"/>
                </a:lnTo>
                <a:lnTo>
                  <a:pt x="6374" y="19772"/>
                </a:lnTo>
                <a:lnTo>
                  <a:pt x="6374" y="19707"/>
                </a:lnTo>
                <a:lnTo>
                  <a:pt x="6406" y="19675"/>
                </a:lnTo>
                <a:lnTo>
                  <a:pt x="6374" y="19577"/>
                </a:lnTo>
                <a:lnTo>
                  <a:pt x="6374" y="19480"/>
                </a:lnTo>
                <a:lnTo>
                  <a:pt x="6276" y="19284"/>
                </a:lnTo>
                <a:lnTo>
                  <a:pt x="6146" y="19187"/>
                </a:lnTo>
                <a:lnTo>
                  <a:pt x="5919" y="18959"/>
                </a:lnTo>
                <a:lnTo>
                  <a:pt x="5886" y="18927"/>
                </a:lnTo>
                <a:lnTo>
                  <a:pt x="6016" y="18927"/>
                </a:lnTo>
                <a:lnTo>
                  <a:pt x="6211" y="19057"/>
                </a:lnTo>
                <a:lnTo>
                  <a:pt x="6341" y="19057"/>
                </a:lnTo>
                <a:lnTo>
                  <a:pt x="6406" y="19024"/>
                </a:lnTo>
                <a:lnTo>
                  <a:pt x="6602" y="18992"/>
                </a:lnTo>
                <a:lnTo>
                  <a:pt x="6862" y="19024"/>
                </a:lnTo>
                <a:lnTo>
                  <a:pt x="6992" y="19089"/>
                </a:lnTo>
                <a:lnTo>
                  <a:pt x="6959" y="19187"/>
                </a:lnTo>
                <a:lnTo>
                  <a:pt x="7089" y="19317"/>
                </a:lnTo>
                <a:lnTo>
                  <a:pt x="7187" y="19317"/>
                </a:lnTo>
                <a:lnTo>
                  <a:pt x="7219" y="19414"/>
                </a:lnTo>
                <a:lnTo>
                  <a:pt x="7349" y="19577"/>
                </a:lnTo>
                <a:lnTo>
                  <a:pt x="7317" y="19642"/>
                </a:lnTo>
                <a:lnTo>
                  <a:pt x="7154" y="19642"/>
                </a:lnTo>
                <a:lnTo>
                  <a:pt x="7122" y="19707"/>
                </a:lnTo>
                <a:lnTo>
                  <a:pt x="6959" y="19707"/>
                </a:lnTo>
                <a:lnTo>
                  <a:pt x="6894" y="19772"/>
                </a:lnTo>
                <a:lnTo>
                  <a:pt x="6927" y="19837"/>
                </a:lnTo>
                <a:lnTo>
                  <a:pt x="6894" y="19902"/>
                </a:lnTo>
                <a:lnTo>
                  <a:pt x="6829" y="19870"/>
                </a:lnTo>
                <a:lnTo>
                  <a:pt x="6797" y="19935"/>
                </a:lnTo>
                <a:lnTo>
                  <a:pt x="6797" y="20065"/>
                </a:lnTo>
                <a:lnTo>
                  <a:pt x="6862" y="20097"/>
                </a:lnTo>
                <a:lnTo>
                  <a:pt x="7057" y="20260"/>
                </a:lnTo>
                <a:lnTo>
                  <a:pt x="7284" y="20520"/>
                </a:lnTo>
                <a:lnTo>
                  <a:pt x="7349" y="20520"/>
                </a:lnTo>
                <a:lnTo>
                  <a:pt x="7480" y="20423"/>
                </a:lnTo>
                <a:lnTo>
                  <a:pt x="7545" y="20553"/>
                </a:lnTo>
                <a:lnTo>
                  <a:pt x="7610" y="20488"/>
                </a:lnTo>
                <a:lnTo>
                  <a:pt x="7707" y="20488"/>
                </a:lnTo>
                <a:lnTo>
                  <a:pt x="7740" y="20423"/>
                </a:lnTo>
                <a:lnTo>
                  <a:pt x="7902" y="20358"/>
                </a:lnTo>
                <a:lnTo>
                  <a:pt x="7935" y="20260"/>
                </a:lnTo>
                <a:lnTo>
                  <a:pt x="7902" y="20097"/>
                </a:lnTo>
                <a:lnTo>
                  <a:pt x="7967" y="20000"/>
                </a:lnTo>
                <a:lnTo>
                  <a:pt x="7935" y="19902"/>
                </a:lnTo>
                <a:lnTo>
                  <a:pt x="7870" y="19805"/>
                </a:lnTo>
                <a:lnTo>
                  <a:pt x="7935" y="19772"/>
                </a:lnTo>
                <a:lnTo>
                  <a:pt x="8195" y="19740"/>
                </a:lnTo>
                <a:lnTo>
                  <a:pt x="8228" y="19675"/>
                </a:lnTo>
                <a:lnTo>
                  <a:pt x="8390" y="19740"/>
                </a:lnTo>
                <a:lnTo>
                  <a:pt x="8358" y="19675"/>
                </a:lnTo>
                <a:lnTo>
                  <a:pt x="8228" y="19577"/>
                </a:lnTo>
                <a:lnTo>
                  <a:pt x="8195" y="19480"/>
                </a:lnTo>
                <a:lnTo>
                  <a:pt x="8260" y="19480"/>
                </a:lnTo>
                <a:lnTo>
                  <a:pt x="8325" y="19545"/>
                </a:lnTo>
                <a:lnTo>
                  <a:pt x="8390" y="19512"/>
                </a:lnTo>
                <a:lnTo>
                  <a:pt x="8585" y="19284"/>
                </a:lnTo>
                <a:lnTo>
                  <a:pt x="8650" y="19252"/>
                </a:lnTo>
                <a:lnTo>
                  <a:pt x="8845" y="19024"/>
                </a:lnTo>
                <a:lnTo>
                  <a:pt x="8845" y="18959"/>
                </a:lnTo>
                <a:lnTo>
                  <a:pt x="8910" y="18927"/>
                </a:lnTo>
                <a:lnTo>
                  <a:pt x="9008" y="18927"/>
                </a:lnTo>
                <a:lnTo>
                  <a:pt x="9138" y="18862"/>
                </a:lnTo>
                <a:lnTo>
                  <a:pt x="9171" y="18797"/>
                </a:lnTo>
                <a:lnTo>
                  <a:pt x="9366" y="18764"/>
                </a:lnTo>
                <a:lnTo>
                  <a:pt x="9366" y="18829"/>
                </a:lnTo>
                <a:lnTo>
                  <a:pt x="9398" y="18829"/>
                </a:lnTo>
                <a:lnTo>
                  <a:pt x="9431" y="18894"/>
                </a:lnTo>
                <a:lnTo>
                  <a:pt x="9398" y="18959"/>
                </a:lnTo>
                <a:lnTo>
                  <a:pt x="9463" y="18992"/>
                </a:lnTo>
                <a:lnTo>
                  <a:pt x="9561" y="18894"/>
                </a:lnTo>
                <a:lnTo>
                  <a:pt x="9561" y="18829"/>
                </a:lnTo>
                <a:lnTo>
                  <a:pt x="9528" y="18797"/>
                </a:lnTo>
                <a:lnTo>
                  <a:pt x="9431" y="18732"/>
                </a:lnTo>
                <a:lnTo>
                  <a:pt x="9431" y="18667"/>
                </a:lnTo>
                <a:lnTo>
                  <a:pt x="9626" y="18504"/>
                </a:lnTo>
                <a:lnTo>
                  <a:pt x="9658" y="18504"/>
                </a:lnTo>
                <a:lnTo>
                  <a:pt x="9658" y="18569"/>
                </a:lnTo>
                <a:lnTo>
                  <a:pt x="9626" y="18569"/>
                </a:lnTo>
                <a:lnTo>
                  <a:pt x="9593" y="18634"/>
                </a:lnTo>
                <a:lnTo>
                  <a:pt x="9691" y="18732"/>
                </a:lnTo>
                <a:lnTo>
                  <a:pt x="9756" y="18699"/>
                </a:lnTo>
                <a:lnTo>
                  <a:pt x="9788" y="18634"/>
                </a:lnTo>
                <a:lnTo>
                  <a:pt x="9756" y="18569"/>
                </a:lnTo>
                <a:lnTo>
                  <a:pt x="9723" y="18471"/>
                </a:lnTo>
                <a:lnTo>
                  <a:pt x="9691" y="18439"/>
                </a:lnTo>
                <a:lnTo>
                  <a:pt x="9788" y="18374"/>
                </a:lnTo>
                <a:lnTo>
                  <a:pt x="10049" y="18276"/>
                </a:lnTo>
                <a:lnTo>
                  <a:pt x="10211" y="18244"/>
                </a:lnTo>
                <a:lnTo>
                  <a:pt x="10244" y="18276"/>
                </a:lnTo>
                <a:lnTo>
                  <a:pt x="10146" y="18341"/>
                </a:lnTo>
                <a:lnTo>
                  <a:pt x="10049" y="18341"/>
                </a:lnTo>
                <a:lnTo>
                  <a:pt x="9886" y="18406"/>
                </a:lnTo>
                <a:lnTo>
                  <a:pt x="9919" y="18471"/>
                </a:lnTo>
                <a:lnTo>
                  <a:pt x="9984" y="18471"/>
                </a:lnTo>
                <a:lnTo>
                  <a:pt x="10049" y="18439"/>
                </a:lnTo>
                <a:lnTo>
                  <a:pt x="10146" y="18569"/>
                </a:lnTo>
                <a:lnTo>
                  <a:pt x="10081" y="18601"/>
                </a:lnTo>
                <a:lnTo>
                  <a:pt x="10049" y="18634"/>
                </a:lnTo>
                <a:lnTo>
                  <a:pt x="10114" y="18732"/>
                </a:lnTo>
                <a:lnTo>
                  <a:pt x="10081" y="18797"/>
                </a:lnTo>
                <a:lnTo>
                  <a:pt x="9984" y="18829"/>
                </a:lnTo>
                <a:lnTo>
                  <a:pt x="9886" y="18927"/>
                </a:lnTo>
                <a:lnTo>
                  <a:pt x="9919" y="18992"/>
                </a:lnTo>
                <a:lnTo>
                  <a:pt x="9984" y="19024"/>
                </a:lnTo>
                <a:lnTo>
                  <a:pt x="10049" y="18992"/>
                </a:lnTo>
                <a:lnTo>
                  <a:pt x="10114" y="18992"/>
                </a:lnTo>
                <a:lnTo>
                  <a:pt x="10179" y="18959"/>
                </a:lnTo>
                <a:lnTo>
                  <a:pt x="10276" y="18992"/>
                </a:lnTo>
                <a:lnTo>
                  <a:pt x="10276" y="19089"/>
                </a:lnTo>
                <a:lnTo>
                  <a:pt x="10341" y="18992"/>
                </a:lnTo>
                <a:lnTo>
                  <a:pt x="10439" y="18862"/>
                </a:lnTo>
                <a:lnTo>
                  <a:pt x="10504" y="18862"/>
                </a:lnTo>
                <a:lnTo>
                  <a:pt x="10536" y="18927"/>
                </a:lnTo>
                <a:lnTo>
                  <a:pt x="10601" y="18992"/>
                </a:lnTo>
                <a:lnTo>
                  <a:pt x="10634" y="18927"/>
                </a:lnTo>
                <a:lnTo>
                  <a:pt x="10634" y="18894"/>
                </a:lnTo>
                <a:lnTo>
                  <a:pt x="10666" y="18829"/>
                </a:lnTo>
                <a:lnTo>
                  <a:pt x="10569" y="18764"/>
                </a:lnTo>
                <a:lnTo>
                  <a:pt x="10569" y="18732"/>
                </a:lnTo>
                <a:lnTo>
                  <a:pt x="10666" y="18634"/>
                </a:lnTo>
                <a:lnTo>
                  <a:pt x="10764" y="18634"/>
                </a:lnTo>
                <a:lnTo>
                  <a:pt x="10797" y="18569"/>
                </a:lnTo>
                <a:lnTo>
                  <a:pt x="10927" y="18471"/>
                </a:lnTo>
                <a:lnTo>
                  <a:pt x="10992" y="18536"/>
                </a:lnTo>
                <a:lnTo>
                  <a:pt x="11057" y="18536"/>
                </a:lnTo>
                <a:lnTo>
                  <a:pt x="11089" y="18504"/>
                </a:lnTo>
                <a:lnTo>
                  <a:pt x="11154" y="18536"/>
                </a:lnTo>
                <a:lnTo>
                  <a:pt x="11382" y="18536"/>
                </a:lnTo>
                <a:lnTo>
                  <a:pt x="11447" y="18471"/>
                </a:lnTo>
                <a:lnTo>
                  <a:pt x="11447" y="18406"/>
                </a:lnTo>
                <a:lnTo>
                  <a:pt x="11512" y="18374"/>
                </a:lnTo>
                <a:lnTo>
                  <a:pt x="11642" y="18341"/>
                </a:lnTo>
                <a:lnTo>
                  <a:pt x="11642" y="18309"/>
                </a:lnTo>
                <a:lnTo>
                  <a:pt x="11740" y="18211"/>
                </a:lnTo>
                <a:lnTo>
                  <a:pt x="11805" y="18211"/>
                </a:lnTo>
                <a:lnTo>
                  <a:pt x="11935" y="18081"/>
                </a:lnTo>
                <a:lnTo>
                  <a:pt x="12000" y="18049"/>
                </a:lnTo>
                <a:lnTo>
                  <a:pt x="12065" y="18016"/>
                </a:lnTo>
                <a:lnTo>
                  <a:pt x="12065" y="18049"/>
                </a:lnTo>
                <a:lnTo>
                  <a:pt x="12000" y="18146"/>
                </a:lnTo>
                <a:lnTo>
                  <a:pt x="12097" y="18179"/>
                </a:lnTo>
                <a:lnTo>
                  <a:pt x="12195" y="18276"/>
                </a:lnTo>
                <a:lnTo>
                  <a:pt x="12195" y="18309"/>
                </a:lnTo>
                <a:lnTo>
                  <a:pt x="12097" y="18406"/>
                </a:lnTo>
                <a:lnTo>
                  <a:pt x="12130" y="18504"/>
                </a:lnTo>
                <a:lnTo>
                  <a:pt x="12130" y="18569"/>
                </a:lnTo>
                <a:lnTo>
                  <a:pt x="12195" y="18634"/>
                </a:lnTo>
                <a:lnTo>
                  <a:pt x="12423" y="18667"/>
                </a:lnTo>
                <a:lnTo>
                  <a:pt x="12488" y="18601"/>
                </a:lnTo>
                <a:lnTo>
                  <a:pt x="12488" y="18536"/>
                </a:lnTo>
                <a:lnTo>
                  <a:pt x="12455" y="18504"/>
                </a:lnTo>
                <a:lnTo>
                  <a:pt x="12325" y="18374"/>
                </a:lnTo>
                <a:lnTo>
                  <a:pt x="12358" y="18309"/>
                </a:lnTo>
                <a:lnTo>
                  <a:pt x="12423" y="18276"/>
                </a:lnTo>
                <a:lnTo>
                  <a:pt x="12553" y="18341"/>
                </a:lnTo>
                <a:lnTo>
                  <a:pt x="12650" y="18276"/>
                </a:lnTo>
                <a:lnTo>
                  <a:pt x="12683" y="18114"/>
                </a:lnTo>
                <a:lnTo>
                  <a:pt x="12748" y="18081"/>
                </a:lnTo>
                <a:lnTo>
                  <a:pt x="12813" y="18146"/>
                </a:lnTo>
                <a:lnTo>
                  <a:pt x="12943" y="18146"/>
                </a:lnTo>
                <a:lnTo>
                  <a:pt x="12813" y="18016"/>
                </a:lnTo>
                <a:lnTo>
                  <a:pt x="12683" y="17984"/>
                </a:lnTo>
                <a:lnTo>
                  <a:pt x="12683" y="17886"/>
                </a:lnTo>
                <a:lnTo>
                  <a:pt x="12585" y="17723"/>
                </a:lnTo>
                <a:lnTo>
                  <a:pt x="12520" y="17723"/>
                </a:lnTo>
                <a:lnTo>
                  <a:pt x="12520" y="17821"/>
                </a:lnTo>
                <a:lnTo>
                  <a:pt x="12455" y="17723"/>
                </a:lnTo>
                <a:lnTo>
                  <a:pt x="12423" y="17561"/>
                </a:lnTo>
                <a:lnTo>
                  <a:pt x="12358" y="17528"/>
                </a:lnTo>
                <a:lnTo>
                  <a:pt x="12292" y="17398"/>
                </a:lnTo>
                <a:lnTo>
                  <a:pt x="12292" y="17366"/>
                </a:lnTo>
                <a:lnTo>
                  <a:pt x="12390" y="17333"/>
                </a:lnTo>
                <a:lnTo>
                  <a:pt x="12390" y="17236"/>
                </a:lnTo>
                <a:lnTo>
                  <a:pt x="12325" y="17138"/>
                </a:lnTo>
                <a:lnTo>
                  <a:pt x="12390" y="17073"/>
                </a:lnTo>
                <a:lnTo>
                  <a:pt x="12488" y="17106"/>
                </a:lnTo>
                <a:lnTo>
                  <a:pt x="12520" y="17073"/>
                </a:lnTo>
                <a:lnTo>
                  <a:pt x="12585" y="17138"/>
                </a:lnTo>
                <a:lnTo>
                  <a:pt x="12683" y="17106"/>
                </a:lnTo>
                <a:lnTo>
                  <a:pt x="12780" y="17138"/>
                </a:lnTo>
                <a:lnTo>
                  <a:pt x="13171" y="17106"/>
                </a:lnTo>
                <a:lnTo>
                  <a:pt x="13626" y="17106"/>
                </a:lnTo>
                <a:lnTo>
                  <a:pt x="13788" y="17203"/>
                </a:lnTo>
                <a:lnTo>
                  <a:pt x="14081" y="17333"/>
                </a:lnTo>
                <a:lnTo>
                  <a:pt x="14114" y="17398"/>
                </a:lnTo>
                <a:lnTo>
                  <a:pt x="14081" y="17463"/>
                </a:lnTo>
                <a:lnTo>
                  <a:pt x="14146" y="17561"/>
                </a:lnTo>
                <a:lnTo>
                  <a:pt x="14211" y="17463"/>
                </a:lnTo>
                <a:lnTo>
                  <a:pt x="14374" y="17431"/>
                </a:lnTo>
                <a:lnTo>
                  <a:pt x="14439" y="17496"/>
                </a:lnTo>
                <a:lnTo>
                  <a:pt x="14536" y="17496"/>
                </a:lnTo>
                <a:lnTo>
                  <a:pt x="14536" y="17593"/>
                </a:lnTo>
                <a:lnTo>
                  <a:pt x="14699" y="17626"/>
                </a:lnTo>
                <a:lnTo>
                  <a:pt x="14992" y="17788"/>
                </a:lnTo>
                <a:lnTo>
                  <a:pt x="15252" y="17788"/>
                </a:lnTo>
                <a:lnTo>
                  <a:pt x="15349" y="17886"/>
                </a:lnTo>
                <a:lnTo>
                  <a:pt x="15414" y="18016"/>
                </a:lnTo>
                <a:lnTo>
                  <a:pt x="15577" y="18049"/>
                </a:lnTo>
                <a:lnTo>
                  <a:pt x="15707" y="18146"/>
                </a:lnTo>
                <a:lnTo>
                  <a:pt x="15805" y="18374"/>
                </a:lnTo>
                <a:lnTo>
                  <a:pt x="15902" y="18374"/>
                </a:lnTo>
                <a:lnTo>
                  <a:pt x="15935" y="18309"/>
                </a:lnTo>
                <a:lnTo>
                  <a:pt x="15902" y="18179"/>
                </a:lnTo>
                <a:lnTo>
                  <a:pt x="15967" y="18179"/>
                </a:lnTo>
                <a:lnTo>
                  <a:pt x="16000" y="18114"/>
                </a:lnTo>
                <a:lnTo>
                  <a:pt x="15902" y="18016"/>
                </a:lnTo>
                <a:lnTo>
                  <a:pt x="15935" y="17951"/>
                </a:lnTo>
                <a:lnTo>
                  <a:pt x="15935" y="17691"/>
                </a:lnTo>
                <a:lnTo>
                  <a:pt x="16032" y="17626"/>
                </a:lnTo>
                <a:lnTo>
                  <a:pt x="15935" y="17626"/>
                </a:lnTo>
                <a:lnTo>
                  <a:pt x="15935" y="17593"/>
                </a:lnTo>
                <a:lnTo>
                  <a:pt x="15837" y="17593"/>
                </a:lnTo>
                <a:lnTo>
                  <a:pt x="15772" y="17626"/>
                </a:lnTo>
                <a:lnTo>
                  <a:pt x="15642" y="17626"/>
                </a:lnTo>
                <a:lnTo>
                  <a:pt x="15447" y="17366"/>
                </a:lnTo>
                <a:lnTo>
                  <a:pt x="15382" y="17366"/>
                </a:lnTo>
                <a:lnTo>
                  <a:pt x="15317" y="17268"/>
                </a:lnTo>
                <a:lnTo>
                  <a:pt x="15317" y="17106"/>
                </a:lnTo>
                <a:lnTo>
                  <a:pt x="15284" y="17041"/>
                </a:lnTo>
                <a:lnTo>
                  <a:pt x="15187" y="17171"/>
                </a:lnTo>
                <a:lnTo>
                  <a:pt x="15057" y="17106"/>
                </a:lnTo>
                <a:lnTo>
                  <a:pt x="14959" y="17106"/>
                </a:lnTo>
                <a:lnTo>
                  <a:pt x="14862" y="17041"/>
                </a:lnTo>
                <a:lnTo>
                  <a:pt x="14829" y="17106"/>
                </a:lnTo>
                <a:lnTo>
                  <a:pt x="14796" y="16943"/>
                </a:lnTo>
                <a:lnTo>
                  <a:pt x="14699" y="16878"/>
                </a:lnTo>
                <a:lnTo>
                  <a:pt x="14634" y="16683"/>
                </a:lnTo>
                <a:lnTo>
                  <a:pt x="14634" y="16585"/>
                </a:lnTo>
                <a:lnTo>
                  <a:pt x="14699" y="16650"/>
                </a:lnTo>
                <a:lnTo>
                  <a:pt x="14764" y="16585"/>
                </a:lnTo>
                <a:lnTo>
                  <a:pt x="14764" y="16455"/>
                </a:lnTo>
                <a:lnTo>
                  <a:pt x="14634" y="16358"/>
                </a:lnTo>
                <a:lnTo>
                  <a:pt x="14601" y="16228"/>
                </a:lnTo>
                <a:lnTo>
                  <a:pt x="14666" y="16130"/>
                </a:lnTo>
                <a:lnTo>
                  <a:pt x="14764" y="16163"/>
                </a:lnTo>
                <a:lnTo>
                  <a:pt x="14666" y="16097"/>
                </a:lnTo>
                <a:lnTo>
                  <a:pt x="14536" y="16065"/>
                </a:lnTo>
                <a:lnTo>
                  <a:pt x="14471" y="15902"/>
                </a:lnTo>
                <a:lnTo>
                  <a:pt x="14406" y="15837"/>
                </a:lnTo>
                <a:lnTo>
                  <a:pt x="14341" y="15870"/>
                </a:lnTo>
                <a:lnTo>
                  <a:pt x="14244" y="15772"/>
                </a:lnTo>
                <a:lnTo>
                  <a:pt x="14244" y="15610"/>
                </a:lnTo>
                <a:lnTo>
                  <a:pt x="14309" y="15512"/>
                </a:lnTo>
                <a:lnTo>
                  <a:pt x="14244" y="15415"/>
                </a:lnTo>
                <a:lnTo>
                  <a:pt x="14211" y="15317"/>
                </a:lnTo>
                <a:lnTo>
                  <a:pt x="14276" y="15284"/>
                </a:lnTo>
                <a:lnTo>
                  <a:pt x="14471" y="15024"/>
                </a:lnTo>
                <a:lnTo>
                  <a:pt x="14569" y="14959"/>
                </a:lnTo>
                <a:lnTo>
                  <a:pt x="14601" y="14894"/>
                </a:lnTo>
                <a:lnTo>
                  <a:pt x="14536" y="14764"/>
                </a:lnTo>
                <a:lnTo>
                  <a:pt x="14536" y="14667"/>
                </a:lnTo>
                <a:lnTo>
                  <a:pt x="14601" y="14537"/>
                </a:lnTo>
                <a:lnTo>
                  <a:pt x="14536" y="14439"/>
                </a:lnTo>
                <a:lnTo>
                  <a:pt x="14504" y="14276"/>
                </a:lnTo>
                <a:lnTo>
                  <a:pt x="14569" y="14211"/>
                </a:lnTo>
                <a:lnTo>
                  <a:pt x="14536" y="14146"/>
                </a:lnTo>
                <a:lnTo>
                  <a:pt x="14536" y="14016"/>
                </a:lnTo>
                <a:lnTo>
                  <a:pt x="14471" y="13951"/>
                </a:lnTo>
                <a:lnTo>
                  <a:pt x="14504" y="13789"/>
                </a:lnTo>
                <a:lnTo>
                  <a:pt x="14536" y="13724"/>
                </a:lnTo>
                <a:lnTo>
                  <a:pt x="14471" y="13626"/>
                </a:lnTo>
                <a:lnTo>
                  <a:pt x="14504" y="13463"/>
                </a:lnTo>
                <a:lnTo>
                  <a:pt x="14471" y="13268"/>
                </a:lnTo>
                <a:lnTo>
                  <a:pt x="14536" y="13236"/>
                </a:lnTo>
                <a:lnTo>
                  <a:pt x="14634" y="13268"/>
                </a:lnTo>
                <a:lnTo>
                  <a:pt x="14601" y="13301"/>
                </a:lnTo>
                <a:lnTo>
                  <a:pt x="14634" y="13366"/>
                </a:lnTo>
                <a:lnTo>
                  <a:pt x="14731" y="13301"/>
                </a:lnTo>
                <a:lnTo>
                  <a:pt x="14894" y="13301"/>
                </a:lnTo>
                <a:lnTo>
                  <a:pt x="14992" y="13236"/>
                </a:lnTo>
                <a:lnTo>
                  <a:pt x="15089" y="13236"/>
                </a:lnTo>
                <a:lnTo>
                  <a:pt x="15187" y="13268"/>
                </a:lnTo>
                <a:lnTo>
                  <a:pt x="15219" y="13236"/>
                </a:lnTo>
                <a:lnTo>
                  <a:pt x="15349" y="13236"/>
                </a:lnTo>
                <a:lnTo>
                  <a:pt x="15642" y="13366"/>
                </a:lnTo>
                <a:lnTo>
                  <a:pt x="15772" y="13366"/>
                </a:lnTo>
                <a:lnTo>
                  <a:pt x="15870" y="13398"/>
                </a:lnTo>
                <a:lnTo>
                  <a:pt x="15902" y="13463"/>
                </a:lnTo>
                <a:lnTo>
                  <a:pt x="15837" y="13496"/>
                </a:lnTo>
                <a:lnTo>
                  <a:pt x="15902" y="13626"/>
                </a:lnTo>
                <a:lnTo>
                  <a:pt x="15902" y="13724"/>
                </a:lnTo>
                <a:lnTo>
                  <a:pt x="15967" y="13789"/>
                </a:lnTo>
                <a:lnTo>
                  <a:pt x="15967" y="13984"/>
                </a:lnTo>
                <a:lnTo>
                  <a:pt x="16032" y="14114"/>
                </a:lnTo>
                <a:lnTo>
                  <a:pt x="15967" y="14406"/>
                </a:lnTo>
                <a:lnTo>
                  <a:pt x="16032" y="14472"/>
                </a:lnTo>
                <a:lnTo>
                  <a:pt x="16000" y="14537"/>
                </a:lnTo>
                <a:lnTo>
                  <a:pt x="16065" y="14602"/>
                </a:lnTo>
                <a:lnTo>
                  <a:pt x="16032" y="14699"/>
                </a:lnTo>
                <a:lnTo>
                  <a:pt x="15967" y="14732"/>
                </a:lnTo>
                <a:lnTo>
                  <a:pt x="16000" y="14862"/>
                </a:lnTo>
                <a:lnTo>
                  <a:pt x="16130" y="14959"/>
                </a:lnTo>
                <a:lnTo>
                  <a:pt x="16195" y="15089"/>
                </a:lnTo>
                <a:lnTo>
                  <a:pt x="16292" y="15122"/>
                </a:lnTo>
                <a:lnTo>
                  <a:pt x="16292" y="15122"/>
                </a:lnTo>
                <a:lnTo>
                  <a:pt x="16357" y="15122"/>
                </a:lnTo>
                <a:lnTo>
                  <a:pt x="16422" y="15154"/>
                </a:lnTo>
                <a:lnTo>
                  <a:pt x="16455" y="15350"/>
                </a:lnTo>
                <a:lnTo>
                  <a:pt x="16585" y="15415"/>
                </a:lnTo>
                <a:lnTo>
                  <a:pt x="16650" y="15512"/>
                </a:lnTo>
                <a:lnTo>
                  <a:pt x="16683" y="15805"/>
                </a:lnTo>
                <a:lnTo>
                  <a:pt x="16748" y="15902"/>
                </a:lnTo>
                <a:lnTo>
                  <a:pt x="16748" y="15967"/>
                </a:lnTo>
                <a:lnTo>
                  <a:pt x="16715" y="16032"/>
                </a:lnTo>
                <a:lnTo>
                  <a:pt x="16845" y="16163"/>
                </a:lnTo>
                <a:lnTo>
                  <a:pt x="16845" y="16293"/>
                </a:lnTo>
                <a:lnTo>
                  <a:pt x="16975" y="16520"/>
                </a:lnTo>
                <a:lnTo>
                  <a:pt x="16943" y="16650"/>
                </a:lnTo>
                <a:lnTo>
                  <a:pt x="17008" y="16780"/>
                </a:lnTo>
                <a:lnTo>
                  <a:pt x="17105" y="16845"/>
                </a:lnTo>
                <a:lnTo>
                  <a:pt x="17073" y="16910"/>
                </a:lnTo>
                <a:lnTo>
                  <a:pt x="17138" y="16976"/>
                </a:lnTo>
                <a:lnTo>
                  <a:pt x="17170" y="17171"/>
                </a:lnTo>
                <a:lnTo>
                  <a:pt x="17366" y="17431"/>
                </a:lnTo>
                <a:lnTo>
                  <a:pt x="17528" y="17496"/>
                </a:lnTo>
                <a:lnTo>
                  <a:pt x="17593" y="17561"/>
                </a:lnTo>
                <a:lnTo>
                  <a:pt x="17658" y="17593"/>
                </a:lnTo>
                <a:lnTo>
                  <a:pt x="17821" y="17723"/>
                </a:lnTo>
                <a:lnTo>
                  <a:pt x="17821" y="17788"/>
                </a:lnTo>
                <a:lnTo>
                  <a:pt x="17756" y="17788"/>
                </a:lnTo>
                <a:lnTo>
                  <a:pt x="17756" y="17886"/>
                </a:lnTo>
                <a:lnTo>
                  <a:pt x="17723" y="18016"/>
                </a:lnTo>
                <a:lnTo>
                  <a:pt x="17788" y="18211"/>
                </a:lnTo>
                <a:lnTo>
                  <a:pt x="17918" y="18341"/>
                </a:lnTo>
                <a:lnTo>
                  <a:pt x="17918" y="18471"/>
                </a:lnTo>
                <a:lnTo>
                  <a:pt x="17821" y="18569"/>
                </a:lnTo>
                <a:lnTo>
                  <a:pt x="17853" y="18601"/>
                </a:lnTo>
                <a:lnTo>
                  <a:pt x="17788" y="18699"/>
                </a:lnTo>
                <a:lnTo>
                  <a:pt x="17821" y="18732"/>
                </a:lnTo>
                <a:lnTo>
                  <a:pt x="17821" y="18959"/>
                </a:lnTo>
                <a:lnTo>
                  <a:pt x="17691" y="19024"/>
                </a:lnTo>
                <a:lnTo>
                  <a:pt x="17723" y="19057"/>
                </a:lnTo>
                <a:lnTo>
                  <a:pt x="17788" y="19024"/>
                </a:lnTo>
                <a:lnTo>
                  <a:pt x="17821" y="19089"/>
                </a:lnTo>
                <a:lnTo>
                  <a:pt x="17691" y="19154"/>
                </a:lnTo>
                <a:lnTo>
                  <a:pt x="17691" y="19349"/>
                </a:lnTo>
                <a:lnTo>
                  <a:pt x="17658" y="19414"/>
                </a:lnTo>
                <a:lnTo>
                  <a:pt x="17528" y="19349"/>
                </a:lnTo>
                <a:lnTo>
                  <a:pt x="17528" y="19414"/>
                </a:lnTo>
                <a:lnTo>
                  <a:pt x="17626" y="19545"/>
                </a:lnTo>
                <a:lnTo>
                  <a:pt x="17626" y="19610"/>
                </a:lnTo>
                <a:lnTo>
                  <a:pt x="17528" y="19675"/>
                </a:lnTo>
                <a:lnTo>
                  <a:pt x="17463" y="19772"/>
                </a:lnTo>
                <a:lnTo>
                  <a:pt x="17268" y="19772"/>
                </a:lnTo>
                <a:lnTo>
                  <a:pt x="17170" y="19707"/>
                </a:lnTo>
                <a:lnTo>
                  <a:pt x="17333" y="19610"/>
                </a:lnTo>
                <a:lnTo>
                  <a:pt x="17333" y="19545"/>
                </a:lnTo>
                <a:lnTo>
                  <a:pt x="17235" y="19545"/>
                </a:lnTo>
                <a:lnTo>
                  <a:pt x="17203" y="19610"/>
                </a:lnTo>
                <a:lnTo>
                  <a:pt x="17138" y="19610"/>
                </a:lnTo>
                <a:lnTo>
                  <a:pt x="16910" y="19480"/>
                </a:lnTo>
                <a:lnTo>
                  <a:pt x="16878" y="19545"/>
                </a:lnTo>
                <a:lnTo>
                  <a:pt x="16585" y="19577"/>
                </a:lnTo>
                <a:lnTo>
                  <a:pt x="16455" y="19610"/>
                </a:lnTo>
                <a:lnTo>
                  <a:pt x="16357" y="19740"/>
                </a:lnTo>
                <a:lnTo>
                  <a:pt x="16422" y="19740"/>
                </a:lnTo>
                <a:lnTo>
                  <a:pt x="16455" y="19772"/>
                </a:lnTo>
                <a:lnTo>
                  <a:pt x="16520" y="19675"/>
                </a:lnTo>
                <a:lnTo>
                  <a:pt x="16683" y="19642"/>
                </a:lnTo>
                <a:lnTo>
                  <a:pt x="16715" y="19740"/>
                </a:lnTo>
                <a:lnTo>
                  <a:pt x="16845" y="19870"/>
                </a:lnTo>
                <a:lnTo>
                  <a:pt x="17235" y="19935"/>
                </a:lnTo>
                <a:lnTo>
                  <a:pt x="17366" y="19967"/>
                </a:lnTo>
                <a:lnTo>
                  <a:pt x="17561" y="19967"/>
                </a:lnTo>
                <a:lnTo>
                  <a:pt x="17723" y="19935"/>
                </a:lnTo>
                <a:lnTo>
                  <a:pt x="17756" y="20000"/>
                </a:lnTo>
                <a:lnTo>
                  <a:pt x="17951" y="20032"/>
                </a:lnTo>
                <a:lnTo>
                  <a:pt x="18113" y="19967"/>
                </a:lnTo>
                <a:lnTo>
                  <a:pt x="18113" y="19870"/>
                </a:lnTo>
                <a:lnTo>
                  <a:pt x="18048" y="19805"/>
                </a:lnTo>
                <a:lnTo>
                  <a:pt x="18048" y="19675"/>
                </a:lnTo>
                <a:lnTo>
                  <a:pt x="18113" y="19577"/>
                </a:lnTo>
                <a:lnTo>
                  <a:pt x="18211" y="19545"/>
                </a:lnTo>
                <a:lnTo>
                  <a:pt x="18211" y="19480"/>
                </a:lnTo>
                <a:lnTo>
                  <a:pt x="18341" y="19317"/>
                </a:lnTo>
                <a:lnTo>
                  <a:pt x="18374" y="19252"/>
                </a:lnTo>
                <a:lnTo>
                  <a:pt x="18439" y="19024"/>
                </a:lnTo>
                <a:lnTo>
                  <a:pt x="18374" y="18862"/>
                </a:lnTo>
                <a:lnTo>
                  <a:pt x="18374" y="18699"/>
                </a:lnTo>
                <a:lnTo>
                  <a:pt x="18536" y="18439"/>
                </a:lnTo>
                <a:lnTo>
                  <a:pt x="18569" y="18341"/>
                </a:lnTo>
                <a:lnTo>
                  <a:pt x="18406" y="17984"/>
                </a:lnTo>
                <a:lnTo>
                  <a:pt x="18211" y="17854"/>
                </a:lnTo>
                <a:lnTo>
                  <a:pt x="18146" y="17788"/>
                </a:lnTo>
                <a:lnTo>
                  <a:pt x="18113" y="17496"/>
                </a:lnTo>
                <a:lnTo>
                  <a:pt x="18276" y="17366"/>
                </a:lnTo>
                <a:lnTo>
                  <a:pt x="18341" y="17268"/>
                </a:lnTo>
                <a:lnTo>
                  <a:pt x="18471" y="17236"/>
                </a:lnTo>
                <a:lnTo>
                  <a:pt x="18699" y="17041"/>
                </a:lnTo>
                <a:lnTo>
                  <a:pt x="18829" y="17041"/>
                </a:lnTo>
                <a:lnTo>
                  <a:pt x="18992" y="17203"/>
                </a:lnTo>
                <a:lnTo>
                  <a:pt x="18992" y="17333"/>
                </a:lnTo>
                <a:lnTo>
                  <a:pt x="19154" y="17398"/>
                </a:lnTo>
                <a:lnTo>
                  <a:pt x="19187" y="17463"/>
                </a:lnTo>
                <a:lnTo>
                  <a:pt x="19219" y="17463"/>
                </a:lnTo>
                <a:lnTo>
                  <a:pt x="19349" y="17626"/>
                </a:lnTo>
                <a:lnTo>
                  <a:pt x="19317" y="17756"/>
                </a:lnTo>
                <a:lnTo>
                  <a:pt x="19414" y="17821"/>
                </a:lnTo>
                <a:lnTo>
                  <a:pt x="19447" y="17919"/>
                </a:lnTo>
                <a:lnTo>
                  <a:pt x="19544" y="18049"/>
                </a:lnTo>
                <a:lnTo>
                  <a:pt x="19544" y="18146"/>
                </a:lnTo>
                <a:lnTo>
                  <a:pt x="19512" y="18211"/>
                </a:lnTo>
                <a:lnTo>
                  <a:pt x="19577" y="18309"/>
                </a:lnTo>
                <a:lnTo>
                  <a:pt x="19707" y="18309"/>
                </a:lnTo>
                <a:lnTo>
                  <a:pt x="19837" y="18406"/>
                </a:lnTo>
                <a:lnTo>
                  <a:pt x="19967" y="18374"/>
                </a:lnTo>
                <a:lnTo>
                  <a:pt x="20032" y="18374"/>
                </a:lnTo>
                <a:lnTo>
                  <a:pt x="20195" y="18341"/>
                </a:lnTo>
                <a:lnTo>
                  <a:pt x="20227" y="18276"/>
                </a:lnTo>
                <a:lnTo>
                  <a:pt x="20292" y="18244"/>
                </a:lnTo>
                <a:lnTo>
                  <a:pt x="20227" y="18244"/>
                </a:lnTo>
                <a:lnTo>
                  <a:pt x="20130" y="18244"/>
                </a:lnTo>
                <a:lnTo>
                  <a:pt x="20097" y="18179"/>
                </a:lnTo>
                <a:lnTo>
                  <a:pt x="20000" y="18309"/>
                </a:lnTo>
                <a:lnTo>
                  <a:pt x="19870" y="18309"/>
                </a:lnTo>
                <a:lnTo>
                  <a:pt x="19805" y="18211"/>
                </a:lnTo>
                <a:lnTo>
                  <a:pt x="19674" y="18211"/>
                </a:lnTo>
                <a:lnTo>
                  <a:pt x="19642" y="18146"/>
                </a:lnTo>
                <a:lnTo>
                  <a:pt x="19674" y="18049"/>
                </a:lnTo>
                <a:lnTo>
                  <a:pt x="19609" y="18016"/>
                </a:lnTo>
                <a:lnTo>
                  <a:pt x="19544" y="17886"/>
                </a:lnTo>
                <a:lnTo>
                  <a:pt x="19544" y="17723"/>
                </a:lnTo>
                <a:lnTo>
                  <a:pt x="19642" y="17691"/>
                </a:lnTo>
                <a:lnTo>
                  <a:pt x="19707" y="17626"/>
                </a:lnTo>
                <a:lnTo>
                  <a:pt x="19642" y="17561"/>
                </a:lnTo>
                <a:lnTo>
                  <a:pt x="19642" y="17496"/>
                </a:lnTo>
                <a:lnTo>
                  <a:pt x="19609" y="17463"/>
                </a:lnTo>
                <a:lnTo>
                  <a:pt x="19577" y="17398"/>
                </a:lnTo>
                <a:lnTo>
                  <a:pt x="19414" y="17301"/>
                </a:lnTo>
                <a:lnTo>
                  <a:pt x="19414" y="17236"/>
                </a:lnTo>
                <a:lnTo>
                  <a:pt x="19284" y="17073"/>
                </a:lnTo>
                <a:lnTo>
                  <a:pt x="19122" y="17073"/>
                </a:lnTo>
                <a:lnTo>
                  <a:pt x="18894" y="16976"/>
                </a:lnTo>
                <a:lnTo>
                  <a:pt x="18829" y="16878"/>
                </a:lnTo>
                <a:lnTo>
                  <a:pt x="18731" y="16910"/>
                </a:lnTo>
                <a:lnTo>
                  <a:pt x="18536" y="16813"/>
                </a:lnTo>
                <a:lnTo>
                  <a:pt x="18471" y="16813"/>
                </a:lnTo>
                <a:lnTo>
                  <a:pt x="18341" y="16780"/>
                </a:lnTo>
                <a:lnTo>
                  <a:pt x="18211" y="16910"/>
                </a:lnTo>
                <a:lnTo>
                  <a:pt x="18179" y="17041"/>
                </a:lnTo>
                <a:lnTo>
                  <a:pt x="18113" y="17106"/>
                </a:lnTo>
                <a:lnTo>
                  <a:pt x="17951" y="17041"/>
                </a:lnTo>
                <a:lnTo>
                  <a:pt x="17788" y="17138"/>
                </a:lnTo>
                <a:lnTo>
                  <a:pt x="17658" y="17106"/>
                </a:lnTo>
                <a:lnTo>
                  <a:pt x="17626" y="17041"/>
                </a:lnTo>
                <a:lnTo>
                  <a:pt x="17626" y="16910"/>
                </a:lnTo>
                <a:lnTo>
                  <a:pt x="17626" y="16813"/>
                </a:lnTo>
                <a:lnTo>
                  <a:pt x="17431" y="16618"/>
                </a:lnTo>
                <a:lnTo>
                  <a:pt x="17366" y="16488"/>
                </a:lnTo>
                <a:lnTo>
                  <a:pt x="17398" y="16260"/>
                </a:lnTo>
                <a:lnTo>
                  <a:pt x="17268" y="16097"/>
                </a:lnTo>
                <a:lnTo>
                  <a:pt x="17301" y="15967"/>
                </a:lnTo>
                <a:lnTo>
                  <a:pt x="17333" y="15642"/>
                </a:lnTo>
                <a:lnTo>
                  <a:pt x="17235" y="15447"/>
                </a:lnTo>
                <a:lnTo>
                  <a:pt x="17138" y="15350"/>
                </a:lnTo>
                <a:lnTo>
                  <a:pt x="17008" y="15350"/>
                </a:lnTo>
                <a:lnTo>
                  <a:pt x="16943" y="15187"/>
                </a:lnTo>
                <a:lnTo>
                  <a:pt x="16715" y="14992"/>
                </a:lnTo>
                <a:lnTo>
                  <a:pt x="16553" y="14894"/>
                </a:lnTo>
                <a:lnTo>
                  <a:pt x="16520" y="14764"/>
                </a:lnTo>
                <a:lnTo>
                  <a:pt x="16585" y="14569"/>
                </a:lnTo>
                <a:lnTo>
                  <a:pt x="16585" y="14439"/>
                </a:lnTo>
                <a:lnTo>
                  <a:pt x="16488" y="14374"/>
                </a:lnTo>
                <a:lnTo>
                  <a:pt x="16488" y="14309"/>
                </a:lnTo>
                <a:lnTo>
                  <a:pt x="16585" y="14211"/>
                </a:lnTo>
                <a:lnTo>
                  <a:pt x="16748" y="14016"/>
                </a:lnTo>
                <a:lnTo>
                  <a:pt x="16813" y="13789"/>
                </a:lnTo>
                <a:lnTo>
                  <a:pt x="16748" y="13528"/>
                </a:lnTo>
                <a:lnTo>
                  <a:pt x="16553" y="13138"/>
                </a:lnTo>
                <a:lnTo>
                  <a:pt x="16618" y="13106"/>
                </a:lnTo>
                <a:lnTo>
                  <a:pt x="16748" y="13203"/>
                </a:lnTo>
                <a:lnTo>
                  <a:pt x="16780" y="13333"/>
                </a:lnTo>
                <a:lnTo>
                  <a:pt x="16845" y="13333"/>
                </a:lnTo>
                <a:lnTo>
                  <a:pt x="16878" y="13398"/>
                </a:lnTo>
                <a:lnTo>
                  <a:pt x="16878" y="13561"/>
                </a:lnTo>
                <a:lnTo>
                  <a:pt x="17008" y="13659"/>
                </a:lnTo>
                <a:lnTo>
                  <a:pt x="16975" y="13886"/>
                </a:lnTo>
                <a:lnTo>
                  <a:pt x="17073" y="14016"/>
                </a:lnTo>
                <a:lnTo>
                  <a:pt x="17008" y="14114"/>
                </a:lnTo>
                <a:lnTo>
                  <a:pt x="17073" y="14244"/>
                </a:lnTo>
                <a:lnTo>
                  <a:pt x="17235" y="14374"/>
                </a:lnTo>
                <a:lnTo>
                  <a:pt x="17235" y="14439"/>
                </a:lnTo>
                <a:lnTo>
                  <a:pt x="17333" y="14504"/>
                </a:lnTo>
                <a:lnTo>
                  <a:pt x="17333" y="14602"/>
                </a:lnTo>
                <a:lnTo>
                  <a:pt x="17235" y="14634"/>
                </a:lnTo>
                <a:lnTo>
                  <a:pt x="17268" y="14732"/>
                </a:lnTo>
                <a:lnTo>
                  <a:pt x="17398" y="14699"/>
                </a:lnTo>
                <a:lnTo>
                  <a:pt x="17528" y="14797"/>
                </a:lnTo>
                <a:lnTo>
                  <a:pt x="17723" y="14797"/>
                </a:lnTo>
                <a:lnTo>
                  <a:pt x="17788" y="14732"/>
                </a:lnTo>
                <a:lnTo>
                  <a:pt x="17886" y="14797"/>
                </a:lnTo>
                <a:lnTo>
                  <a:pt x="17918" y="14894"/>
                </a:lnTo>
                <a:lnTo>
                  <a:pt x="18016" y="14764"/>
                </a:lnTo>
                <a:lnTo>
                  <a:pt x="18113" y="14764"/>
                </a:lnTo>
                <a:lnTo>
                  <a:pt x="18211" y="14732"/>
                </a:lnTo>
                <a:lnTo>
                  <a:pt x="18309" y="14732"/>
                </a:lnTo>
                <a:lnTo>
                  <a:pt x="18439" y="14894"/>
                </a:lnTo>
                <a:lnTo>
                  <a:pt x="18536" y="14894"/>
                </a:lnTo>
                <a:lnTo>
                  <a:pt x="18666" y="14992"/>
                </a:lnTo>
                <a:lnTo>
                  <a:pt x="18861" y="14959"/>
                </a:lnTo>
                <a:lnTo>
                  <a:pt x="18926" y="14862"/>
                </a:lnTo>
                <a:lnTo>
                  <a:pt x="18861" y="14927"/>
                </a:lnTo>
                <a:lnTo>
                  <a:pt x="18634" y="14894"/>
                </a:lnTo>
                <a:lnTo>
                  <a:pt x="18634" y="14797"/>
                </a:lnTo>
                <a:lnTo>
                  <a:pt x="18569" y="14764"/>
                </a:lnTo>
                <a:lnTo>
                  <a:pt x="18504" y="14634"/>
                </a:lnTo>
                <a:lnTo>
                  <a:pt x="18341" y="14634"/>
                </a:lnTo>
                <a:lnTo>
                  <a:pt x="18309" y="14537"/>
                </a:lnTo>
                <a:lnTo>
                  <a:pt x="18276" y="14537"/>
                </a:lnTo>
                <a:lnTo>
                  <a:pt x="18211" y="14602"/>
                </a:lnTo>
                <a:lnTo>
                  <a:pt x="17951" y="14602"/>
                </a:lnTo>
                <a:lnTo>
                  <a:pt x="17886" y="14504"/>
                </a:lnTo>
                <a:lnTo>
                  <a:pt x="17723" y="14504"/>
                </a:lnTo>
                <a:lnTo>
                  <a:pt x="17528" y="14341"/>
                </a:lnTo>
                <a:lnTo>
                  <a:pt x="17496" y="14244"/>
                </a:lnTo>
                <a:lnTo>
                  <a:pt x="17431" y="14211"/>
                </a:lnTo>
                <a:lnTo>
                  <a:pt x="17301" y="13984"/>
                </a:lnTo>
                <a:lnTo>
                  <a:pt x="17366" y="13984"/>
                </a:lnTo>
                <a:lnTo>
                  <a:pt x="17398" y="13919"/>
                </a:lnTo>
                <a:lnTo>
                  <a:pt x="17528" y="13821"/>
                </a:lnTo>
                <a:lnTo>
                  <a:pt x="17626" y="13821"/>
                </a:lnTo>
                <a:lnTo>
                  <a:pt x="17756" y="13984"/>
                </a:lnTo>
                <a:lnTo>
                  <a:pt x="17983" y="14049"/>
                </a:lnTo>
                <a:lnTo>
                  <a:pt x="18113" y="14049"/>
                </a:lnTo>
                <a:lnTo>
                  <a:pt x="18211" y="13821"/>
                </a:lnTo>
                <a:lnTo>
                  <a:pt x="18146" y="13659"/>
                </a:lnTo>
                <a:lnTo>
                  <a:pt x="17951" y="13626"/>
                </a:lnTo>
                <a:lnTo>
                  <a:pt x="17788" y="13724"/>
                </a:lnTo>
                <a:lnTo>
                  <a:pt x="17723" y="13659"/>
                </a:lnTo>
                <a:lnTo>
                  <a:pt x="17756" y="13593"/>
                </a:lnTo>
                <a:lnTo>
                  <a:pt x="17788" y="13626"/>
                </a:lnTo>
                <a:lnTo>
                  <a:pt x="17853" y="13593"/>
                </a:lnTo>
                <a:lnTo>
                  <a:pt x="17853" y="13463"/>
                </a:lnTo>
                <a:lnTo>
                  <a:pt x="17983" y="13301"/>
                </a:lnTo>
                <a:lnTo>
                  <a:pt x="18081" y="13203"/>
                </a:lnTo>
                <a:lnTo>
                  <a:pt x="18179" y="13268"/>
                </a:lnTo>
                <a:lnTo>
                  <a:pt x="18536" y="13268"/>
                </a:lnTo>
                <a:lnTo>
                  <a:pt x="18666" y="13366"/>
                </a:lnTo>
                <a:lnTo>
                  <a:pt x="18764" y="13463"/>
                </a:lnTo>
                <a:lnTo>
                  <a:pt x="19057" y="13496"/>
                </a:lnTo>
                <a:lnTo>
                  <a:pt x="19089" y="13593"/>
                </a:lnTo>
                <a:lnTo>
                  <a:pt x="19187" y="13659"/>
                </a:lnTo>
                <a:lnTo>
                  <a:pt x="19414" y="13854"/>
                </a:lnTo>
                <a:lnTo>
                  <a:pt x="19544" y="13854"/>
                </a:lnTo>
                <a:lnTo>
                  <a:pt x="19805" y="13821"/>
                </a:lnTo>
                <a:lnTo>
                  <a:pt x="20000" y="13691"/>
                </a:lnTo>
                <a:lnTo>
                  <a:pt x="20097" y="13789"/>
                </a:lnTo>
                <a:lnTo>
                  <a:pt x="20130" y="13756"/>
                </a:lnTo>
                <a:lnTo>
                  <a:pt x="20227" y="13789"/>
                </a:lnTo>
                <a:lnTo>
                  <a:pt x="20227" y="13951"/>
                </a:lnTo>
                <a:lnTo>
                  <a:pt x="20227" y="14049"/>
                </a:lnTo>
                <a:lnTo>
                  <a:pt x="20227" y="14114"/>
                </a:lnTo>
                <a:lnTo>
                  <a:pt x="20097" y="14211"/>
                </a:lnTo>
                <a:lnTo>
                  <a:pt x="20065" y="14341"/>
                </a:lnTo>
                <a:lnTo>
                  <a:pt x="20130" y="14439"/>
                </a:lnTo>
                <a:lnTo>
                  <a:pt x="20162" y="14602"/>
                </a:lnTo>
                <a:lnTo>
                  <a:pt x="20292" y="14732"/>
                </a:lnTo>
                <a:lnTo>
                  <a:pt x="20325" y="14862"/>
                </a:lnTo>
                <a:lnTo>
                  <a:pt x="20260" y="14927"/>
                </a:lnTo>
                <a:lnTo>
                  <a:pt x="20292" y="15252"/>
                </a:lnTo>
                <a:lnTo>
                  <a:pt x="20357" y="15252"/>
                </a:lnTo>
                <a:lnTo>
                  <a:pt x="20390" y="15122"/>
                </a:lnTo>
                <a:lnTo>
                  <a:pt x="20357" y="15057"/>
                </a:lnTo>
                <a:lnTo>
                  <a:pt x="20422" y="14992"/>
                </a:lnTo>
                <a:lnTo>
                  <a:pt x="20390" y="14862"/>
                </a:lnTo>
                <a:lnTo>
                  <a:pt x="20487" y="14862"/>
                </a:lnTo>
                <a:lnTo>
                  <a:pt x="20520" y="14699"/>
                </a:lnTo>
                <a:lnTo>
                  <a:pt x="20618" y="14764"/>
                </a:lnTo>
                <a:lnTo>
                  <a:pt x="20683" y="14927"/>
                </a:lnTo>
                <a:lnTo>
                  <a:pt x="20683" y="15154"/>
                </a:lnTo>
                <a:lnTo>
                  <a:pt x="20715" y="15219"/>
                </a:lnTo>
                <a:lnTo>
                  <a:pt x="20650" y="15284"/>
                </a:lnTo>
                <a:lnTo>
                  <a:pt x="20650" y="15382"/>
                </a:lnTo>
                <a:lnTo>
                  <a:pt x="20585" y="15415"/>
                </a:lnTo>
                <a:lnTo>
                  <a:pt x="20780" y="15545"/>
                </a:lnTo>
                <a:lnTo>
                  <a:pt x="20943" y="15545"/>
                </a:lnTo>
                <a:lnTo>
                  <a:pt x="21105" y="15577"/>
                </a:lnTo>
                <a:lnTo>
                  <a:pt x="21170" y="15707"/>
                </a:lnTo>
                <a:lnTo>
                  <a:pt x="21170" y="15805"/>
                </a:lnTo>
                <a:lnTo>
                  <a:pt x="21300" y="15870"/>
                </a:lnTo>
                <a:lnTo>
                  <a:pt x="21496" y="15902"/>
                </a:lnTo>
                <a:lnTo>
                  <a:pt x="21691" y="16097"/>
                </a:lnTo>
                <a:lnTo>
                  <a:pt x="21658" y="16032"/>
                </a:lnTo>
                <a:lnTo>
                  <a:pt x="21658" y="15870"/>
                </a:lnTo>
                <a:lnTo>
                  <a:pt x="21821" y="15740"/>
                </a:lnTo>
                <a:lnTo>
                  <a:pt x="21918" y="15740"/>
                </a:lnTo>
                <a:lnTo>
                  <a:pt x="22146" y="15902"/>
                </a:lnTo>
                <a:lnTo>
                  <a:pt x="22276" y="15902"/>
                </a:lnTo>
                <a:lnTo>
                  <a:pt x="22374" y="16000"/>
                </a:lnTo>
                <a:lnTo>
                  <a:pt x="22406" y="16163"/>
                </a:lnTo>
                <a:lnTo>
                  <a:pt x="22406" y="15967"/>
                </a:lnTo>
                <a:lnTo>
                  <a:pt x="22341" y="15837"/>
                </a:lnTo>
                <a:lnTo>
                  <a:pt x="22243" y="15837"/>
                </a:lnTo>
                <a:lnTo>
                  <a:pt x="22113" y="15805"/>
                </a:lnTo>
                <a:lnTo>
                  <a:pt x="21918" y="15675"/>
                </a:lnTo>
                <a:lnTo>
                  <a:pt x="21756" y="15707"/>
                </a:lnTo>
                <a:lnTo>
                  <a:pt x="21593" y="15837"/>
                </a:lnTo>
                <a:lnTo>
                  <a:pt x="21528" y="15805"/>
                </a:lnTo>
                <a:lnTo>
                  <a:pt x="21528" y="15837"/>
                </a:lnTo>
                <a:lnTo>
                  <a:pt x="21333" y="15740"/>
                </a:lnTo>
                <a:lnTo>
                  <a:pt x="21170" y="15545"/>
                </a:lnTo>
                <a:lnTo>
                  <a:pt x="21073" y="15480"/>
                </a:lnTo>
                <a:lnTo>
                  <a:pt x="20910" y="15480"/>
                </a:lnTo>
                <a:lnTo>
                  <a:pt x="20813" y="15317"/>
                </a:lnTo>
                <a:lnTo>
                  <a:pt x="20878" y="15350"/>
                </a:lnTo>
                <a:lnTo>
                  <a:pt x="20943" y="15350"/>
                </a:lnTo>
                <a:lnTo>
                  <a:pt x="21040" y="15122"/>
                </a:lnTo>
                <a:lnTo>
                  <a:pt x="21008" y="15024"/>
                </a:lnTo>
                <a:lnTo>
                  <a:pt x="20878" y="14894"/>
                </a:lnTo>
                <a:lnTo>
                  <a:pt x="20813" y="14699"/>
                </a:lnTo>
                <a:lnTo>
                  <a:pt x="20650" y="14472"/>
                </a:lnTo>
                <a:lnTo>
                  <a:pt x="20552" y="14374"/>
                </a:lnTo>
                <a:lnTo>
                  <a:pt x="20455" y="14244"/>
                </a:lnTo>
                <a:lnTo>
                  <a:pt x="20487" y="14146"/>
                </a:lnTo>
                <a:lnTo>
                  <a:pt x="20455" y="14049"/>
                </a:lnTo>
                <a:lnTo>
                  <a:pt x="20422" y="13789"/>
                </a:lnTo>
                <a:lnTo>
                  <a:pt x="20325" y="13659"/>
                </a:lnTo>
                <a:lnTo>
                  <a:pt x="20260" y="13659"/>
                </a:lnTo>
                <a:lnTo>
                  <a:pt x="20097" y="13561"/>
                </a:lnTo>
                <a:lnTo>
                  <a:pt x="19837" y="13528"/>
                </a:lnTo>
                <a:lnTo>
                  <a:pt x="19739" y="13398"/>
                </a:lnTo>
                <a:lnTo>
                  <a:pt x="19609" y="13333"/>
                </a:lnTo>
                <a:lnTo>
                  <a:pt x="19609" y="13203"/>
                </a:lnTo>
                <a:lnTo>
                  <a:pt x="19544" y="13106"/>
                </a:lnTo>
                <a:lnTo>
                  <a:pt x="19544" y="13041"/>
                </a:lnTo>
                <a:lnTo>
                  <a:pt x="19447" y="13106"/>
                </a:lnTo>
                <a:lnTo>
                  <a:pt x="19089" y="13106"/>
                </a:lnTo>
                <a:lnTo>
                  <a:pt x="18992" y="13106"/>
                </a:lnTo>
                <a:lnTo>
                  <a:pt x="18861" y="13008"/>
                </a:lnTo>
                <a:lnTo>
                  <a:pt x="18829" y="12878"/>
                </a:lnTo>
                <a:lnTo>
                  <a:pt x="18796" y="12878"/>
                </a:lnTo>
                <a:lnTo>
                  <a:pt x="18731" y="12813"/>
                </a:lnTo>
                <a:lnTo>
                  <a:pt x="18764" y="12618"/>
                </a:lnTo>
                <a:lnTo>
                  <a:pt x="18634" y="12423"/>
                </a:lnTo>
                <a:lnTo>
                  <a:pt x="18439" y="12293"/>
                </a:lnTo>
                <a:lnTo>
                  <a:pt x="18504" y="12228"/>
                </a:lnTo>
                <a:lnTo>
                  <a:pt x="18471" y="12163"/>
                </a:lnTo>
                <a:lnTo>
                  <a:pt x="18406" y="12163"/>
                </a:lnTo>
                <a:lnTo>
                  <a:pt x="18341" y="12098"/>
                </a:lnTo>
                <a:lnTo>
                  <a:pt x="18374" y="12000"/>
                </a:lnTo>
                <a:lnTo>
                  <a:pt x="18374" y="11902"/>
                </a:lnTo>
                <a:lnTo>
                  <a:pt x="18244" y="11805"/>
                </a:lnTo>
                <a:lnTo>
                  <a:pt x="18309" y="11740"/>
                </a:lnTo>
                <a:lnTo>
                  <a:pt x="18471" y="11740"/>
                </a:lnTo>
                <a:lnTo>
                  <a:pt x="18569" y="11610"/>
                </a:lnTo>
                <a:lnTo>
                  <a:pt x="18699" y="11610"/>
                </a:lnTo>
                <a:lnTo>
                  <a:pt x="18959" y="11545"/>
                </a:lnTo>
                <a:lnTo>
                  <a:pt x="19349" y="11415"/>
                </a:lnTo>
                <a:lnTo>
                  <a:pt x="19479" y="11285"/>
                </a:lnTo>
                <a:lnTo>
                  <a:pt x="19609" y="11252"/>
                </a:lnTo>
                <a:lnTo>
                  <a:pt x="19707" y="11317"/>
                </a:lnTo>
                <a:lnTo>
                  <a:pt x="19837" y="11252"/>
                </a:lnTo>
                <a:lnTo>
                  <a:pt x="19870" y="11122"/>
                </a:lnTo>
                <a:lnTo>
                  <a:pt x="20065" y="11057"/>
                </a:lnTo>
                <a:lnTo>
                  <a:pt x="20390" y="10927"/>
                </a:lnTo>
                <a:lnTo>
                  <a:pt x="20422" y="10959"/>
                </a:lnTo>
                <a:lnTo>
                  <a:pt x="20357" y="11057"/>
                </a:lnTo>
                <a:lnTo>
                  <a:pt x="20390" y="11155"/>
                </a:lnTo>
                <a:lnTo>
                  <a:pt x="20325" y="11187"/>
                </a:lnTo>
                <a:lnTo>
                  <a:pt x="20227" y="11382"/>
                </a:lnTo>
                <a:lnTo>
                  <a:pt x="20227" y="11512"/>
                </a:lnTo>
                <a:lnTo>
                  <a:pt x="20422" y="11675"/>
                </a:lnTo>
                <a:lnTo>
                  <a:pt x="20618" y="11675"/>
                </a:lnTo>
                <a:lnTo>
                  <a:pt x="20487" y="11610"/>
                </a:lnTo>
                <a:lnTo>
                  <a:pt x="20325" y="11447"/>
                </a:lnTo>
                <a:lnTo>
                  <a:pt x="20325" y="11382"/>
                </a:lnTo>
                <a:lnTo>
                  <a:pt x="20390" y="11252"/>
                </a:lnTo>
                <a:lnTo>
                  <a:pt x="20585" y="11155"/>
                </a:lnTo>
                <a:lnTo>
                  <a:pt x="20683" y="10959"/>
                </a:lnTo>
                <a:lnTo>
                  <a:pt x="20585" y="10829"/>
                </a:lnTo>
                <a:lnTo>
                  <a:pt x="20487" y="10829"/>
                </a:lnTo>
                <a:lnTo>
                  <a:pt x="20325" y="10732"/>
                </a:lnTo>
                <a:lnTo>
                  <a:pt x="20357" y="10634"/>
                </a:lnTo>
                <a:lnTo>
                  <a:pt x="20227" y="10634"/>
                </a:lnTo>
                <a:lnTo>
                  <a:pt x="20162" y="10699"/>
                </a:lnTo>
                <a:lnTo>
                  <a:pt x="20097" y="10634"/>
                </a:lnTo>
                <a:lnTo>
                  <a:pt x="20065" y="10504"/>
                </a:lnTo>
                <a:lnTo>
                  <a:pt x="19902" y="10504"/>
                </a:lnTo>
                <a:lnTo>
                  <a:pt x="19805" y="10537"/>
                </a:lnTo>
                <a:lnTo>
                  <a:pt x="19707" y="10407"/>
                </a:lnTo>
                <a:lnTo>
                  <a:pt x="19739" y="10374"/>
                </a:lnTo>
                <a:lnTo>
                  <a:pt x="19772" y="10309"/>
                </a:lnTo>
                <a:lnTo>
                  <a:pt x="19837" y="10276"/>
                </a:lnTo>
                <a:lnTo>
                  <a:pt x="19902" y="10374"/>
                </a:lnTo>
                <a:lnTo>
                  <a:pt x="20032" y="10342"/>
                </a:lnTo>
                <a:lnTo>
                  <a:pt x="20130" y="10309"/>
                </a:lnTo>
                <a:lnTo>
                  <a:pt x="20097" y="10244"/>
                </a:lnTo>
                <a:lnTo>
                  <a:pt x="20032" y="10276"/>
                </a:lnTo>
                <a:lnTo>
                  <a:pt x="19967" y="10276"/>
                </a:lnTo>
                <a:lnTo>
                  <a:pt x="19870" y="10211"/>
                </a:lnTo>
                <a:lnTo>
                  <a:pt x="19837" y="10114"/>
                </a:lnTo>
                <a:lnTo>
                  <a:pt x="19707" y="10114"/>
                </a:lnTo>
                <a:lnTo>
                  <a:pt x="19577" y="10049"/>
                </a:lnTo>
                <a:lnTo>
                  <a:pt x="19479" y="10114"/>
                </a:lnTo>
                <a:lnTo>
                  <a:pt x="19414" y="10016"/>
                </a:lnTo>
                <a:lnTo>
                  <a:pt x="19447" y="9951"/>
                </a:lnTo>
                <a:lnTo>
                  <a:pt x="19447" y="9854"/>
                </a:lnTo>
                <a:lnTo>
                  <a:pt x="19382" y="9789"/>
                </a:lnTo>
                <a:lnTo>
                  <a:pt x="19414" y="9756"/>
                </a:lnTo>
                <a:lnTo>
                  <a:pt x="19479" y="9756"/>
                </a:lnTo>
                <a:lnTo>
                  <a:pt x="19577" y="9919"/>
                </a:lnTo>
                <a:lnTo>
                  <a:pt x="19674" y="9886"/>
                </a:lnTo>
                <a:lnTo>
                  <a:pt x="19772" y="10049"/>
                </a:lnTo>
                <a:lnTo>
                  <a:pt x="19805" y="9951"/>
                </a:lnTo>
                <a:lnTo>
                  <a:pt x="19772" y="9886"/>
                </a:lnTo>
                <a:lnTo>
                  <a:pt x="19870" y="9821"/>
                </a:lnTo>
                <a:lnTo>
                  <a:pt x="19902" y="9626"/>
                </a:lnTo>
                <a:lnTo>
                  <a:pt x="19805" y="9561"/>
                </a:lnTo>
                <a:lnTo>
                  <a:pt x="19837" y="9529"/>
                </a:lnTo>
                <a:lnTo>
                  <a:pt x="19935" y="9529"/>
                </a:lnTo>
                <a:lnTo>
                  <a:pt x="20000" y="9463"/>
                </a:lnTo>
                <a:lnTo>
                  <a:pt x="19772" y="9398"/>
                </a:lnTo>
                <a:lnTo>
                  <a:pt x="19707" y="9463"/>
                </a:lnTo>
                <a:lnTo>
                  <a:pt x="19642" y="9463"/>
                </a:lnTo>
                <a:lnTo>
                  <a:pt x="19642" y="9366"/>
                </a:lnTo>
                <a:lnTo>
                  <a:pt x="19739" y="9301"/>
                </a:lnTo>
                <a:lnTo>
                  <a:pt x="19902" y="9301"/>
                </a:lnTo>
                <a:lnTo>
                  <a:pt x="20032" y="9236"/>
                </a:lnTo>
                <a:lnTo>
                  <a:pt x="20000" y="9171"/>
                </a:lnTo>
                <a:lnTo>
                  <a:pt x="20097" y="9041"/>
                </a:lnTo>
                <a:lnTo>
                  <a:pt x="20097" y="8943"/>
                </a:lnTo>
                <a:lnTo>
                  <a:pt x="20130" y="8911"/>
                </a:lnTo>
                <a:lnTo>
                  <a:pt x="20130" y="8878"/>
                </a:lnTo>
                <a:lnTo>
                  <a:pt x="20227" y="8748"/>
                </a:lnTo>
                <a:lnTo>
                  <a:pt x="20260" y="8748"/>
                </a:lnTo>
                <a:lnTo>
                  <a:pt x="20292" y="8813"/>
                </a:lnTo>
                <a:lnTo>
                  <a:pt x="20357" y="8781"/>
                </a:lnTo>
                <a:lnTo>
                  <a:pt x="20390" y="8683"/>
                </a:lnTo>
                <a:lnTo>
                  <a:pt x="20422" y="8683"/>
                </a:lnTo>
                <a:lnTo>
                  <a:pt x="20357" y="8585"/>
                </a:lnTo>
                <a:lnTo>
                  <a:pt x="20390" y="8553"/>
                </a:lnTo>
                <a:lnTo>
                  <a:pt x="20520" y="8488"/>
                </a:lnTo>
                <a:lnTo>
                  <a:pt x="20585" y="8488"/>
                </a:lnTo>
                <a:lnTo>
                  <a:pt x="20585" y="8390"/>
                </a:lnTo>
                <a:lnTo>
                  <a:pt x="20650" y="8358"/>
                </a:lnTo>
                <a:lnTo>
                  <a:pt x="20748" y="8423"/>
                </a:lnTo>
                <a:lnTo>
                  <a:pt x="20910" y="8358"/>
                </a:lnTo>
                <a:lnTo>
                  <a:pt x="20878" y="8325"/>
                </a:lnTo>
                <a:lnTo>
                  <a:pt x="20878" y="8228"/>
                </a:lnTo>
                <a:lnTo>
                  <a:pt x="21105" y="8195"/>
                </a:lnTo>
                <a:lnTo>
                  <a:pt x="21235" y="8130"/>
                </a:lnTo>
                <a:lnTo>
                  <a:pt x="21268" y="8033"/>
                </a:lnTo>
                <a:lnTo>
                  <a:pt x="21561" y="7903"/>
                </a:lnTo>
                <a:lnTo>
                  <a:pt x="21561" y="7805"/>
                </a:lnTo>
                <a:lnTo>
                  <a:pt x="21496" y="7805"/>
                </a:lnTo>
                <a:lnTo>
                  <a:pt x="21333" y="7903"/>
                </a:lnTo>
                <a:lnTo>
                  <a:pt x="21268" y="7838"/>
                </a:lnTo>
                <a:lnTo>
                  <a:pt x="21170" y="7968"/>
                </a:lnTo>
                <a:lnTo>
                  <a:pt x="21105" y="7903"/>
                </a:lnTo>
                <a:lnTo>
                  <a:pt x="21105" y="7675"/>
                </a:lnTo>
                <a:lnTo>
                  <a:pt x="21170" y="7642"/>
                </a:lnTo>
                <a:lnTo>
                  <a:pt x="21203" y="7545"/>
                </a:lnTo>
                <a:lnTo>
                  <a:pt x="21235" y="7577"/>
                </a:lnTo>
                <a:lnTo>
                  <a:pt x="21268" y="7610"/>
                </a:lnTo>
                <a:lnTo>
                  <a:pt x="21300" y="7642"/>
                </a:lnTo>
                <a:lnTo>
                  <a:pt x="21365" y="7577"/>
                </a:lnTo>
                <a:lnTo>
                  <a:pt x="21268" y="7480"/>
                </a:lnTo>
                <a:lnTo>
                  <a:pt x="21398" y="7447"/>
                </a:lnTo>
                <a:lnTo>
                  <a:pt x="21463" y="7512"/>
                </a:lnTo>
                <a:lnTo>
                  <a:pt x="21561" y="7512"/>
                </a:lnTo>
                <a:lnTo>
                  <a:pt x="21691" y="7415"/>
                </a:lnTo>
                <a:lnTo>
                  <a:pt x="21788" y="7447"/>
                </a:lnTo>
                <a:lnTo>
                  <a:pt x="22048" y="7350"/>
                </a:lnTo>
                <a:lnTo>
                  <a:pt x="22178" y="7382"/>
                </a:lnTo>
                <a:lnTo>
                  <a:pt x="22211" y="7447"/>
                </a:lnTo>
                <a:lnTo>
                  <a:pt x="22113" y="7675"/>
                </a:lnTo>
                <a:lnTo>
                  <a:pt x="22113" y="7740"/>
                </a:lnTo>
                <a:lnTo>
                  <a:pt x="22211" y="7805"/>
                </a:lnTo>
                <a:lnTo>
                  <a:pt x="22243" y="7675"/>
                </a:lnTo>
                <a:lnTo>
                  <a:pt x="22341" y="7512"/>
                </a:lnTo>
                <a:lnTo>
                  <a:pt x="22309" y="7447"/>
                </a:lnTo>
                <a:lnTo>
                  <a:pt x="22341" y="7382"/>
                </a:lnTo>
                <a:lnTo>
                  <a:pt x="22406" y="7480"/>
                </a:lnTo>
                <a:lnTo>
                  <a:pt x="22439" y="7642"/>
                </a:lnTo>
                <a:lnTo>
                  <a:pt x="22504" y="7642"/>
                </a:lnTo>
                <a:lnTo>
                  <a:pt x="22536" y="7545"/>
                </a:lnTo>
                <a:lnTo>
                  <a:pt x="22504" y="7415"/>
                </a:lnTo>
                <a:lnTo>
                  <a:pt x="22569" y="7382"/>
                </a:lnTo>
                <a:lnTo>
                  <a:pt x="22634" y="7382"/>
                </a:lnTo>
                <a:lnTo>
                  <a:pt x="22634" y="7480"/>
                </a:lnTo>
                <a:lnTo>
                  <a:pt x="22796" y="7382"/>
                </a:lnTo>
                <a:lnTo>
                  <a:pt x="22796" y="7317"/>
                </a:lnTo>
                <a:lnTo>
                  <a:pt x="22731" y="7220"/>
                </a:lnTo>
                <a:lnTo>
                  <a:pt x="22861" y="7252"/>
                </a:lnTo>
                <a:lnTo>
                  <a:pt x="22926" y="7187"/>
                </a:lnTo>
                <a:lnTo>
                  <a:pt x="22796" y="7155"/>
                </a:lnTo>
                <a:lnTo>
                  <a:pt x="22926" y="7025"/>
                </a:lnTo>
                <a:lnTo>
                  <a:pt x="23056" y="7025"/>
                </a:lnTo>
                <a:lnTo>
                  <a:pt x="23154" y="6959"/>
                </a:lnTo>
                <a:lnTo>
                  <a:pt x="23187" y="6992"/>
                </a:lnTo>
                <a:lnTo>
                  <a:pt x="23187" y="7057"/>
                </a:lnTo>
                <a:lnTo>
                  <a:pt x="23252" y="7090"/>
                </a:lnTo>
                <a:lnTo>
                  <a:pt x="23382" y="7090"/>
                </a:lnTo>
                <a:lnTo>
                  <a:pt x="23382" y="7220"/>
                </a:lnTo>
                <a:lnTo>
                  <a:pt x="23447" y="7285"/>
                </a:lnTo>
                <a:lnTo>
                  <a:pt x="23382" y="7512"/>
                </a:lnTo>
                <a:lnTo>
                  <a:pt x="23512" y="7447"/>
                </a:lnTo>
                <a:lnTo>
                  <a:pt x="23609" y="7252"/>
                </a:lnTo>
                <a:lnTo>
                  <a:pt x="23479" y="7057"/>
                </a:lnTo>
                <a:lnTo>
                  <a:pt x="23382" y="6959"/>
                </a:lnTo>
                <a:lnTo>
                  <a:pt x="23284" y="6829"/>
                </a:lnTo>
                <a:lnTo>
                  <a:pt x="23154" y="6894"/>
                </a:lnTo>
                <a:lnTo>
                  <a:pt x="23122" y="6862"/>
                </a:lnTo>
                <a:lnTo>
                  <a:pt x="22991" y="6894"/>
                </a:lnTo>
                <a:lnTo>
                  <a:pt x="22959" y="6797"/>
                </a:lnTo>
                <a:lnTo>
                  <a:pt x="22861" y="6764"/>
                </a:lnTo>
                <a:lnTo>
                  <a:pt x="22861" y="6732"/>
                </a:lnTo>
                <a:lnTo>
                  <a:pt x="22926" y="6667"/>
                </a:lnTo>
                <a:lnTo>
                  <a:pt x="23122" y="6667"/>
                </a:lnTo>
                <a:lnTo>
                  <a:pt x="23187" y="6602"/>
                </a:lnTo>
                <a:lnTo>
                  <a:pt x="23284" y="6602"/>
                </a:lnTo>
                <a:lnTo>
                  <a:pt x="23382" y="6602"/>
                </a:lnTo>
                <a:lnTo>
                  <a:pt x="23479" y="6569"/>
                </a:lnTo>
                <a:lnTo>
                  <a:pt x="23544" y="6602"/>
                </a:lnTo>
                <a:lnTo>
                  <a:pt x="23772" y="6537"/>
                </a:lnTo>
                <a:lnTo>
                  <a:pt x="23869" y="6569"/>
                </a:lnTo>
                <a:lnTo>
                  <a:pt x="23967" y="6569"/>
                </a:lnTo>
                <a:lnTo>
                  <a:pt x="24032" y="6602"/>
                </a:lnTo>
                <a:lnTo>
                  <a:pt x="24130" y="6537"/>
                </a:lnTo>
                <a:lnTo>
                  <a:pt x="24097" y="6472"/>
                </a:lnTo>
                <a:lnTo>
                  <a:pt x="23935" y="6472"/>
                </a:lnTo>
                <a:lnTo>
                  <a:pt x="23772" y="6407"/>
                </a:lnTo>
                <a:lnTo>
                  <a:pt x="23642" y="6439"/>
                </a:lnTo>
                <a:lnTo>
                  <a:pt x="23479" y="6439"/>
                </a:lnTo>
                <a:lnTo>
                  <a:pt x="23479" y="6342"/>
                </a:lnTo>
                <a:lnTo>
                  <a:pt x="23414" y="6244"/>
                </a:lnTo>
                <a:lnTo>
                  <a:pt x="23577" y="6146"/>
                </a:lnTo>
                <a:lnTo>
                  <a:pt x="23447" y="6114"/>
                </a:lnTo>
                <a:lnTo>
                  <a:pt x="23317" y="5951"/>
                </a:lnTo>
                <a:lnTo>
                  <a:pt x="23219" y="5984"/>
                </a:lnTo>
                <a:lnTo>
                  <a:pt x="23122" y="5854"/>
                </a:lnTo>
                <a:lnTo>
                  <a:pt x="23122" y="5724"/>
                </a:lnTo>
                <a:lnTo>
                  <a:pt x="23219" y="5724"/>
                </a:lnTo>
                <a:lnTo>
                  <a:pt x="23219" y="5626"/>
                </a:lnTo>
                <a:lnTo>
                  <a:pt x="23089" y="5529"/>
                </a:lnTo>
                <a:lnTo>
                  <a:pt x="23122" y="5073"/>
                </a:lnTo>
                <a:lnTo>
                  <a:pt x="23219" y="4943"/>
                </a:lnTo>
                <a:lnTo>
                  <a:pt x="23187" y="4813"/>
                </a:lnTo>
                <a:lnTo>
                  <a:pt x="23187" y="4651"/>
                </a:lnTo>
                <a:lnTo>
                  <a:pt x="23284" y="4553"/>
                </a:lnTo>
                <a:lnTo>
                  <a:pt x="23219" y="4455"/>
                </a:lnTo>
                <a:lnTo>
                  <a:pt x="23317" y="4423"/>
                </a:lnTo>
                <a:lnTo>
                  <a:pt x="23349" y="4358"/>
                </a:lnTo>
                <a:lnTo>
                  <a:pt x="23479" y="4228"/>
                </a:lnTo>
                <a:lnTo>
                  <a:pt x="23577" y="4260"/>
                </a:lnTo>
                <a:lnTo>
                  <a:pt x="23674" y="4390"/>
                </a:lnTo>
                <a:lnTo>
                  <a:pt x="23772" y="4293"/>
                </a:lnTo>
                <a:lnTo>
                  <a:pt x="23869" y="4293"/>
                </a:lnTo>
                <a:lnTo>
                  <a:pt x="23902" y="4455"/>
                </a:lnTo>
                <a:lnTo>
                  <a:pt x="24032" y="4455"/>
                </a:lnTo>
                <a:lnTo>
                  <a:pt x="24162" y="4358"/>
                </a:lnTo>
                <a:lnTo>
                  <a:pt x="24227" y="4358"/>
                </a:lnTo>
                <a:lnTo>
                  <a:pt x="24227" y="4521"/>
                </a:lnTo>
                <a:lnTo>
                  <a:pt x="24260" y="4553"/>
                </a:lnTo>
                <a:lnTo>
                  <a:pt x="24422" y="4586"/>
                </a:lnTo>
                <a:lnTo>
                  <a:pt x="24422" y="4618"/>
                </a:lnTo>
                <a:lnTo>
                  <a:pt x="24325" y="4683"/>
                </a:lnTo>
                <a:lnTo>
                  <a:pt x="24325" y="4748"/>
                </a:lnTo>
                <a:lnTo>
                  <a:pt x="24292" y="4813"/>
                </a:lnTo>
                <a:lnTo>
                  <a:pt x="24292" y="4943"/>
                </a:lnTo>
                <a:lnTo>
                  <a:pt x="24195" y="5106"/>
                </a:lnTo>
                <a:lnTo>
                  <a:pt x="24097" y="5106"/>
                </a:lnTo>
                <a:lnTo>
                  <a:pt x="24000" y="5236"/>
                </a:lnTo>
                <a:lnTo>
                  <a:pt x="24097" y="5268"/>
                </a:lnTo>
                <a:lnTo>
                  <a:pt x="24325" y="5171"/>
                </a:lnTo>
                <a:lnTo>
                  <a:pt x="24487" y="4943"/>
                </a:lnTo>
                <a:lnTo>
                  <a:pt x="24552" y="4943"/>
                </a:lnTo>
                <a:lnTo>
                  <a:pt x="24552" y="5008"/>
                </a:lnTo>
                <a:lnTo>
                  <a:pt x="24487" y="5106"/>
                </a:lnTo>
                <a:lnTo>
                  <a:pt x="24487" y="5171"/>
                </a:lnTo>
                <a:lnTo>
                  <a:pt x="24585" y="5171"/>
                </a:lnTo>
                <a:lnTo>
                  <a:pt x="24682" y="5073"/>
                </a:lnTo>
                <a:lnTo>
                  <a:pt x="24780" y="5008"/>
                </a:lnTo>
                <a:lnTo>
                  <a:pt x="24813" y="5041"/>
                </a:lnTo>
                <a:lnTo>
                  <a:pt x="24943" y="5041"/>
                </a:lnTo>
                <a:lnTo>
                  <a:pt x="24975" y="4943"/>
                </a:lnTo>
                <a:lnTo>
                  <a:pt x="25008" y="4911"/>
                </a:lnTo>
                <a:lnTo>
                  <a:pt x="25073" y="4976"/>
                </a:lnTo>
                <a:lnTo>
                  <a:pt x="25170" y="4911"/>
                </a:lnTo>
                <a:lnTo>
                  <a:pt x="25300" y="5041"/>
                </a:lnTo>
                <a:lnTo>
                  <a:pt x="25300" y="5138"/>
                </a:lnTo>
                <a:lnTo>
                  <a:pt x="25333" y="5301"/>
                </a:lnTo>
                <a:lnTo>
                  <a:pt x="25300" y="5366"/>
                </a:lnTo>
                <a:lnTo>
                  <a:pt x="25300" y="5464"/>
                </a:lnTo>
                <a:lnTo>
                  <a:pt x="25235" y="5594"/>
                </a:lnTo>
                <a:lnTo>
                  <a:pt x="25365" y="5789"/>
                </a:lnTo>
                <a:lnTo>
                  <a:pt x="25333" y="5919"/>
                </a:lnTo>
                <a:lnTo>
                  <a:pt x="25268" y="5919"/>
                </a:lnTo>
                <a:lnTo>
                  <a:pt x="25203" y="5984"/>
                </a:lnTo>
                <a:lnTo>
                  <a:pt x="25268" y="6016"/>
                </a:lnTo>
                <a:lnTo>
                  <a:pt x="25463" y="5984"/>
                </a:lnTo>
                <a:lnTo>
                  <a:pt x="25560" y="5854"/>
                </a:lnTo>
                <a:lnTo>
                  <a:pt x="25723" y="5854"/>
                </a:lnTo>
                <a:lnTo>
                  <a:pt x="25788" y="5724"/>
                </a:lnTo>
                <a:lnTo>
                  <a:pt x="25756" y="5529"/>
                </a:lnTo>
                <a:lnTo>
                  <a:pt x="25723" y="5399"/>
                </a:lnTo>
                <a:lnTo>
                  <a:pt x="25658" y="5399"/>
                </a:lnTo>
                <a:lnTo>
                  <a:pt x="25593" y="5399"/>
                </a:lnTo>
                <a:lnTo>
                  <a:pt x="25593" y="5268"/>
                </a:lnTo>
                <a:lnTo>
                  <a:pt x="25626" y="5236"/>
                </a:lnTo>
                <a:lnTo>
                  <a:pt x="25691" y="5236"/>
                </a:lnTo>
                <a:lnTo>
                  <a:pt x="25756" y="5268"/>
                </a:lnTo>
                <a:lnTo>
                  <a:pt x="25821" y="5268"/>
                </a:lnTo>
                <a:lnTo>
                  <a:pt x="25983" y="5203"/>
                </a:lnTo>
                <a:lnTo>
                  <a:pt x="26113" y="5073"/>
                </a:lnTo>
                <a:lnTo>
                  <a:pt x="26178" y="5106"/>
                </a:lnTo>
                <a:lnTo>
                  <a:pt x="26308" y="5106"/>
                </a:lnTo>
                <a:lnTo>
                  <a:pt x="26341" y="5008"/>
                </a:lnTo>
                <a:lnTo>
                  <a:pt x="26439" y="4911"/>
                </a:lnTo>
                <a:lnTo>
                  <a:pt x="26471" y="4943"/>
                </a:lnTo>
                <a:lnTo>
                  <a:pt x="26536" y="4878"/>
                </a:lnTo>
                <a:lnTo>
                  <a:pt x="26634" y="4846"/>
                </a:lnTo>
                <a:lnTo>
                  <a:pt x="26699" y="4878"/>
                </a:lnTo>
                <a:lnTo>
                  <a:pt x="26796" y="4846"/>
                </a:lnTo>
                <a:lnTo>
                  <a:pt x="26796" y="4911"/>
                </a:lnTo>
                <a:lnTo>
                  <a:pt x="26764" y="4976"/>
                </a:lnTo>
                <a:lnTo>
                  <a:pt x="26796" y="5041"/>
                </a:lnTo>
                <a:lnTo>
                  <a:pt x="26991" y="5041"/>
                </a:lnTo>
                <a:lnTo>
                  <a:pt x="27024" y="5073"/>
                </a:lnTo>
                <a:lnTo>
                  <a:pt x="27121" y="5106"/>
                </a:lnTo>
                <a:lnTo>
                  <a:pt x="27512" y="5301"/>
                </a:lnTo>
                <a:lnTo>
                  <a:pt x="27577" y="5334"/>
                </a:lnTo>
                <a:lnTo>
                  <a:pt x="27642" y="5431"/>
                </a:lnTo>
                <a:lnTo>
                  <a:pt x="27642" y="5529"/>
                </a:lnTo>
                <a:lnTo>
                  <a:pt x="27804" y="5724"/>
                </a:lnTo>
                <a:lnTo>
                  <a:pt x="27837" y="5691"/>
                </a:lnTo>
                <a:lnTo>
                  <a:pt x="27837" y="5626"/>
                </a:lnTo>
                <a:lnTo>
                  <a:pt x="27902" y="5594"/>
                </a:lnTo>
                <a:lnTo>
                  <a:pt x="27934" y="5529"/>
                </a:lnTo>
                <a:lnTo>
                  <a:pt x="27869" y="5496"/>
                </a:lnTo>
                <a:lnTo>
                  <a:pt x="27772" y="5464"/>
                </a:lnTo>
                <a:lnTo>
                  <a:pt x="27772" y="5399"/>
                </a:lnTo>
                <a:lnTo>
                  <a:pt x="27837" y="5334"/>
                </a:lnTo>
                <a:lnTo>
                  <a:pt x="27902" y="5334"/>
                </a:lnTo>
                <a:lnTo>
                  <a:pt x="27967" y="5399"/>
                </a:lnTo>
                <a:lnTo>
                  <a:pt x="28032" y="5464"/>
                </a:lnTo>
                <a:lnTo>
                  <a:pt x="28032" y="5561"/>
                </a:lnTo>
                <a:lnTo>
                  <a:pt x="28195" y="5691"/>
                </a:lnTo>
                <a:lnTo>
                  <a:pt x="28195" y="5789"/>
                </a:lnTo>
                <a:lnTo>
                  <a:pt x="28260" y="5821"/>
                </a:lnTo>
                <a:lnTo>
                  <a:pt x="28325" y="5789"/>
                </a:lnTo>
                <a:lnTo>
                  <a:pt x="28357" y="5789"/>
                </a:lnTo>
                <a:lnTo>
                  <a:pt x="28422" y="5821"/>
                </a:lnTo>
                <a:lnTo>
                  <a:pt x="28487" y="5919"/>
                </a:lnTo>
                <a:lnTo>
                  <a:pt x="28520" y="6016"/>
                </a:lnTo>
                <a:lnTo>
                  <a:pt x="28585" y="6114"/>
                </a:lnTo>
                <a:lnTo>
                  <a:pt x="28585" y="6179"/>
                </a:lnTo>
                <a:lnTo>
                  <a:pt x="28552" y="6179"/>
                </a:lnTo>
                <a:lnTo>
                  <a:pt x="28520" y="6146"/>
                </a:lnTo>
                <a:lnTo>
                  <a:pt x="28487" y="6081"/>
                </a:lnTo>
                <a:lnTo>
                  <a:pt x="28455" y="6081"/>
                </a:lnTo>
                <a:lnTo>
                  <a:pt x="28390" y="6114"/>
                </a:lnTo>
                <a:lnTo>
                  <a:pt x="28325" y="6049"/>
                </a:lnTo>
                <a:lnTo>
                  <a:pt x="28162" y="5984"/>
                </a:lnTo>
                <a:lnTo>
                  <a:pt x="28032" y="5984"/>
                </a:lnTo>
                <a:lnTo>
                  <a:pt x="27999" y="6016"/>
                </a:lnTo>
                <a:lnTo>
                  <a:pt x="28064" y="6114"/>
                </a:lnTo>
                <a:lnTo>
                  <a:pt x="28195" y="6146"/>
                </a:lnTo>
                <a:lnTo>
                  <a:pt x="28260" y="6179"/>
                </a:lnTo>
                <a:lnTo>
                  <a:pt x="28227" y="6179"/>
                </a:lnTo>
                <a:lnTo>
                  <a:pt x="28292" y="6309"/>
                </a:lnTo>
                <a:lnTo>
                  <a:pt x="28325" y="6342"/>
                </a:lnTo>
                <a:lnTo>
                  <a:pt x="28390" y="6309"/>
                </a:lnTo>
                <a:lnTo>
                  <a:pt x="28422" y="6212"/>
                </a:lnTo>
                <a:lnTo>
                  <a:pt x="28455" y="6212"/>
                </a:lnTo>
                <a:lnTo>
                  <a:pt x="28520" y="6277"/>
                </a:lnTo>
                <a:lnTo>
                  <a:pt x="28585" y="6309"/>
                </a:lnTo>
                <a:lnTo>
                  <a:pt x="28617" y="6309"/>
                </a:lnTo>
                <a:lnTo>
                  <a:pt x="28682" y="6309"/>
                </a:lnTo>
                <a:lnTo>
                  <a:pt x="28715" y="6374"/>
                </a:lnTo>
                <a:lnTo>
                  <a:pt x="28682" y="6439"/>
                </a:lnTo>
                <a:lnTo>
                  <a:pt x="28747" y="6602"/>
                </a:lnTo>
                <a:lnTo>
                  <a:pt x="28780" y="6764"/>
                </a:lnTo>
                <a:lnTo>
                  <a:pt x="28780" y="6959"/>
                </a:lnTo>
                <a:lnTo>
                  <a:pt x="28715" y="7122"/>
                </a:lnTo>
                <a:lnTo>
                  <a:pt x="28682" y="7122"/>
                </a:lnTo>
                <a:lnTo>
                  <a:pt x="28650" y="7220"/>
                </a:lnTo>
                <a:lnTo>
                  <a:pt x="28650" y="7285"/>
                </a:lnTo>
                <a:lnTo>
                  <a:pt x="28585" y="7415"/>
                </a:lnTo>
                <a:lnTo>
                  <a:pt x="28585" y="7480"/>
                </a:lnTo>
                <a:lnTo>
                  <a:pt x="28650" y="7545"/>
                </a:lnTo>
                <a:lnTo>
                  <a:pt x="28682" y="7610"/>
                </a:lnTo>
                <a:lnTo>
                  <a:pt x="28552" y="7675"/>
                </a:lnTo>
                <a:lnTo>
                  <a:pt x="28487" y="7772"/>
                </a:lnTo>
                <a:lnTo>
                  <a:pt x="28520" y="7805"/>
                </a:lnTo>
                <a:lnTo>
                  <a:pt x="28455" y="7968"/>
                </a:lnTo>
                <a:lnTo>
                  <a:pt x="28390" y="8033"/>
                </a:lnTo>
                <a:lnTo>
                  <a:pt x="28422" y="8098"/>
                </a:lnTo>
                <a:lnTo>
                  <a:pt x="28357" y="8195"/>
                </a:lnTo>
                <a:lnTo>
                  <a:pt x="28292" y="8228"/>
                </a:lnTo>
                <a:lnTo>
                  <a:pt x="28162" y="8325"/>
                </a:lnTo>
                <a:lnTo>
                  <a:pt x="28064" y="8325"/>
                </a:lnTo>
                <a:lnTo>
                  <a:pt x="28162" y="8358"/>
                </a:lnTo>
                <a:lnTo>
                  <a:pt x="28260" y="8358"/>
                </a:lnTo>
                <a:lnTo>
                  <a:pt x="28292" y="8293"/>
                </a:lnTo>
                <a:lnTo>
                  <a:pt x="28325" y="8293"/>
                </a:lnTo>
                <a:lnTo>
                  <a:pt x="28390" y="8455"/>
                </a:lnTo>
                <a:lnTo>
                  <a:pt x="28325" y="8618"/>
                </a:lnTo>
                <a:lnTo>
                  <a:pt x="28227" y="8716"/>
                </a:lnTo>
                <a:lnTo>
                  <a:pt x="28162" y="8943"/>
                </a:lnTo>
                <a:lnTo>
                  <a:pt x="28227" y="9073"/>
                </a:lnTo>
                <a:lnTo>
                  <a:pt x="28260" y="9138"/>
                </a:lnTo>
                <a:lnTo>
                  <a:pt x="28162" y="9366"/>
                </a:lnTo>
                <a:lnTo>
                  <a:pt x="28032" y="9398"/>
                </a:lnTo>
                <a:lnTo>
                  <a:pt x="27999" y="9398"/>
                </a:lnTo>
                <a:lnTo>
                  <a:pt x="27934" y="9398"/>
                </a:lnTo>
                <a:lnTo>
                  <a:pt x="27902" y="9463"/>
                </a:lnTo>
                <a:lnTo>
                  <a:pt x="27902" y="9496"/>
                </a:lnTo>
                <a:lnTo>
                  <a:pt x="27967" y="9691"/>
                </a:lnTo>
                <a:lnTo>
                  <a:pt x="27934" y="9789"/>
                </a:lnTo>
                <a:lnTo>
                  <a:pt x="27837" y="9854"/>
                </a:lnTo>
                <a:lnTo>
                  <a:pt x="27804" y="9984"/>
                </a:lnTo>
                <a:lnTo>
                  <a:pt x="27837" y="10114"/>
                </a:lnTo>
                <a:lnTo>
                  <a:pt x="27837" y="10244"/>
                </a:lnTo>
                <a:lnTo>
                  <a:pt x="27804" y="10276"/>
                </a:lnTo>
                <a:lnTo>
                  <a:pt x="27804" y="10374"/>
                </a:lnTo>
                <a:lnTo>
                  <a:pt x="27869" y="10407"/>
                </a:lnTo>
                <a:lnTo>
                  <a:pt x="27804" y="10667"/>
                </a:lnTo>
                <a:lnTo>
                  <a:pt x="27739" y="10732"/>
                </a:lnTo>
                <a:lnTo>
                  <a:pt x="27707" y="10829"/>
                </a:lnTo>
                <a:lnTo>
                  <a:pt x="27739" y="10764"/>
                </a:lnTo>
                <a:lnTo>
                  <a:pt x="27837" y="10764"/>
                </a:lnTo>
                <a:lnTo>
                  <a:pt x="27934" y="10667"/>
                </a:lnTo>
                <a:lnTo>
                  <a:pt x="27967" y="10569"/>
                </a:lnTo>
                <a:lnTo>
                  <a:pt x="27967" y="10537"/>
                </a:lnTo>
                <a:lnTo>
                  <a:pt x="27999" y="10472"/>
                </a:lnTo>
                <a:lnTo>
                  <a:pt x="28130" y="10472"/>
                </a:lnTo>
                <a:lnTo>
                  <a:pt x="28195" y="10439"/>
                </a:lnTo>
                <a:lnTo>
                  <a:pt x="28130" y="10439"/>
                </a:lnTo>
                <a:lnTo>
                  <a:pt x="27934" y="10244"/>
                </a:lnTo>
                <a:lnTo>
                  <a:pt x="27902" y="10114"/>
                </a:lnTo>
                <a:lnTo>
                  <a:pt x="27967" y="10016"/>
                </a:lnTo>
                <a:lnTo>
                  <a:pt x="28130" y="10016"/>
                </a:lnTo>
                <a:lnTo>
                  <a:pt x="28292" y="9984"/>
                </a:lnTo>
                <a:lnTo>
                  <a:pt x="28455" y="9854"/>
                </a:lnTo>
                <a:lnTo>
                  <a:pt x="28520" y="9854"/>
                </a:lnTo>
                <a:lnTo>
                  <a:pt x="28585" y="9789"/>
                </a:lnTo>
                <a:lnTo>
                  <a:pt x="28520" y="9724"/>
                </a:lnTo>
                <a:lnTo>
                  <a:pt x="28650" y="9594"/>
                </a:lnTo>
                <a:lnTo>
                  <a:pt x="28747" y="9496"/>
                </a:lnTo>
                <a:lnTo>
                  <a:pt x="28682" y="9398"/>
                </a:lnTo>
                <a:lnTo>
                  <a:pt x="28682" y="9333"/>
                </a:lnTo>
                <a:lnTo>
                  <a:pt x="28780" y="9398"/>
                </a:lnTo>
                <a:lnTo>
                  <a:pt x="28910" y="9366"/>
                </a:lnTo>
                <a:lnTo>
                  <a:pt x="28975" y="9268"/>
                </a:lnTo>
                <a:lnTo>
                  <a:pt x="28910" y="9203"/>
                </a:lnTo>
                <a:lnTo>
                  <a:pt x="29105" y="9041"/>
                </a:lnTo>
                <a:lnTo>
                  <a:pt x="29105" y="8943"/>
                </a:lnTo>
                <a:lnTo>
                  <a:pt x="29073" y="8878"/>
                </a:lnTo>
                <a:lnTo>
                  <a:pt x="28877" y="8976"/>
                </a:lnTo>
                <a:lnTo>
                  <a:pt x="28877" y="9041"/>
                </a:lnTo>
                <a:lnTo>
                  <a:pt x="28715" y="9138"/>
                </a:lnTo>
                <a:lnTo>
                  <a:pt x="28617" y="9106"/>
                </a:lnTo>
                <a:lnTo>
                  <a:pt x="28552" y="8976"/>
                </a:lnTo>
                <a:lnTo>
                  <a:pt x="28617" y="8846"/>
                </a:lnTo>
                <a:lnTo>
                  <a:pt x="28585" y="8683"/>
                </a:lnTo>
                <a:lnTo>
                  <a:pt x="28682" y="8618"/>
                </a:lnTo>
                <a:lnTo>
                  <a:pt x="28845" y="8618"/>
                </a:lnTo>
                <a:lnTo>
                  <a:pt x="29008" y="8716"/>
                </a:lnTo>
                <a:lnTo>
                  <a:pt x="29073" y="8651"/>
                </a:lnTo>
                <a:lnTo>
                  <a:pt x="29073" y="8520"/>
                </a:lnTo>
                <a:lnTo>
                  <a:pt x="29203" y="8455"/>
                </a:lnTo>
                <a:lnTo>
                  <a:pt x="29203" y="8553"/>
                </a:lnTo>
                <a:lnTo>
                  <a:pt x="29170" y="8618"/>
                </a:lnTo>
                <a:lnTo>
                  <a:pt x="29170" y="8716"/>
                </a:lnTo>
                <a:lnTo>
                  <a:pt x="29430" y="8911"/>
                </a:lnTo>
                <a:lnTo>
                  <a:pt x="29560" y="8943"/>
                </a:lnTo>
                <a:lnTo>
                  <a:pt x="29625" y="8911"/>
                </a:lnTo>
                <a:lnTo>
                  <a:pt x="29821" y="8878"/>
                </a:lnTo>
                <a:lnTo>
                  <a:pt x="29886" y="8781"/>
                </a:lnTo>
                <a:lnTo>
                  <a:pt x="29886" y="8683"/>
                </a:lnTo>
                <a:lnTo>
                  <a:pt x="29723" y="8488"/>
                </a:lnTo>
                <a:lnTo>
                  <a:pt x="29723" y="8423"/>
                </a:lnTo>
                <a:lnTo>
                  <a:pt x="29788" y="8455"/>
                </a:lnTo>
                <a:lnTo>
                  <a:pt x="29951" y="8618"/>
                </a:lnTo>
                <a:lnTo>
                  <a:pt x="30016" y="8651"/>
                </a:lnTo>
                <a:lnTo>
                  <a:pt x="30146" y="8748"/>
                </a:lnTo>
                <a:lnTo>
                  <a:pt x="30113" y="8813"/>
                </a:lnTo>
                <a:lnTo>
                  <a:pt x="30146" y="8878"/>
                </a:lnTo>
                <a:lnTo>
                  <a:pt x="30276" y="8976"/>
                </a:lnTo>
                <a:lnTo>
                  <a:pt x="30276" y="9171"/>
                </a:lnTo>
                <a:lnTo>
                  <a:pt x="30308" y="9203"/>
                </a:lnTo>
                <a:lnTo>
                  <a:pt x="30308" y="9171"/>
                </a:lnTo>
                <a:lnTo>
                  <a:pt x="30406" y="9073"/>
                </a:lnTo>
                <a:lnTo>
                  <a:pt x="30471" y="9041"/>
                </a:lnTo>
                <a:lnTo>
                  <a:pt x="30503" y="8976"/>
                </a:lnTo>
                <a:lnTo>
                  <a:pt x="30471" y="8943"/>
                </a:lnTo>
                <a:lnTo>
                  <a:pt x="30373" y="8976"/>
                </a:lnTo>
                <a:lnTo>
                  <a:pt x="30308" y="8976"/>
                </a:lnTo>
                <a:lnTo>
                  <a:pt x="30243" y="8846"/>
                </a:lnTo>
                <a:lnTo>
                  <a:pt x="30373" y="8716"/>
                </a:lnTo>
                <a:lnTo>
                  <a:pt x="30471" y="8651"/>
                </a:lnTo>
                <a:lnTo>
                  <a:pt x="30536" y="8585"/>
                </a:lnTo>
                <a:lnTo>
                  <a:pt x="30601" y="8585"/>
                </a:lnTo>
                <a:lnTo>
                  <a:pt x="30634" y="8520"/>
                </a:lnTo>
                <a:lnTo>
                  <a:pt x="30829" y="8488"/>
                </a:lnTo>
                <a:lnTo>
                  <a:pt x="31154" y="8390"/>
                </a:lnTo>
                <a:lnTo>
                  <a:pt x="31544" y="8390"/>
                </a:lnTo>
                <a:lnTo>
                  <a:pt x="31869" y="8260"/>
                </a:lnTo>
                <a:lnTo>
                  <a:pt x="31999" y="8228"/>
                </a:lnTo>
                <a:lnTo>
                  <a:pt x="32162" y="8293"/>
                </a:lnTo>
                <a:lnTo>
                  <a:pt x="32129" y="8358"/>
                </a:lnTo>
                <a:lnTo>
                  <a:pt x="32097" y="8390"/>
                </a:lnTo>
                <a:lnTo>
                  <a:pt x="32032" y="8520"/>
                </a:lnTo>
                <a:lnTo>
                  <a:pt x="32097" y="8683"/>
                </a:lnTo>
                <a:lnTo>
                  <a:pt x="32227" y="8813"/>
                </a:lnTo>
                <a:lnTo>
                  <a:pt x="32650" y="8813"/>
                </a:lnTo>
                <a:lnTo>
                  <a:pt x="32747" y="8846"/>
                </a:lnTo>
                <a:lnTo>
                  <a:pt x="32780" y="8813"/>
                </a:lnTo>
                <a:lnTo>
                  <a:pt x="32942" y="8813"/>
                </a:lnTo>
                <a:lnTo>
                  <a:pt x="33040" y="8878"/>
                </a:lnTo>
                <a:lnTo>
                  <a:pt x="33365" y="8813"/>
                </a:lnTo>
                <a:lnTo>
                  <a:pt x="33560" y="8716"/>
                </a:lnTo>
                <a:lnTo>
                  <a:pt x="33658" y="8716"/>
                </a:lnTo>
                <a:lnTo>
                  <a:pt x="33755" y="8716"/>
                </a:lnTo>
                <a:lnTo>
                  <a:pt x="33820" y="8618"/>
                </a:lnTo>
                <a:lnTo>
                  <a:pt x="33755" y="8553"/>
                </a:lnTo>
                <a:lnTo>
                  <a:pt x="33853" y="8520"/>
                </a:lnTo>
                <a:lnTo>
                  <a:pt x="33951" y="8553"/>
                </a:lnTo>
                <a:lnTo>
                  <a:pt x="34081" y="8520"/>
                </a:lnTo>
                <a:lnTo>
                  <a:pt x="34113" y="8585"/>
                </a:lnTo>
                <a:lnTo>
                  <a:pt x="34178" y="8618"/>
                </a:lnTo>
                <a:lnTo>
                  <a:pt x="34243" y="8520"/>
                </a:lnTo>
                <a:lnTo>
                  <a:pt x="34211" y="8423"/>
                </a:lnTo>
                <a:lnTo>
                  <a:pt x="34113" y="8358"/>
                </a:lnTo>
                <a:lnTo>
                  <a:pt x="34146" y="8260"/>
                </a:lnTo>
                <a:lnTo>
                  <a:pt x="34081" y="8195"/>
                </a:lnTo>
                <a:lnTo>
                  <a:pt x="33983" y="8163"/>
                </a:lnTo>
                <a:lnTo>
                  <a:pt x="33951" y="8033"/>
                </a:lnTo>
                <a:lnTo>
                  <a:pt x="33918" y="8033"/>
                </a:lnTo>
                <a:lnTo>
                  <a:pt x="33886" y="7935"/>
                </a:lnTo>
                <a:lnTo>
                  <a:pt x="33820" y="7838"/>
                </a:lnTo>
                <a:lnTo>
                  <a:pt x="33788" y="7707"/>
                </a:lnTo>
                <a:lnTo>
                  <a:pt x="33853" y="7610"/>
                </a:lnTo>
                <a:lnTo>
                  <a:pt x="33853" y="7675"/>
                </a:lnTo>
                <a:lnTo>
                  <a:pt x="33918" y="7707"/>
                </a:lnTo>
                <a:lnTo>
                  <a:pt x="34016" y="7610"/>
                </a:lnTo>
                <a:lnTo>
                  <a:pt x="34016" y="7577"/>
                </a:lnTo>
                <a:lnTo>
                  <a:pt x="33983" y="7512"/>
                </a:lnTo>
                <a:lnTo>
                  <a:pt x="34048" y="7480"/>
                </a:lnTo>
                <a:lnTo>
                  <a:pt x="34178" y="7577"/>
                </a:lnTo>
                <a:lnTo>
                  <a:pt x="34243" y="7545"/>
                </a:lnTo>
                <a:lnTo>
                  <a:pt x="34243" y="7447"/>
                </a:lnTo>
                <a:lnTo>
                  <a:pt x="34276" y="7512"/>
                </a:lnTo>
                <a:lnTo>
                  <a:pt x="34406" y="7512"/>
                </a:lnTo>
                <a:lnTo>
                  <a:pt x="34503" y="7480"/>
                </a:lnTo>
                <a:lnTo>
                  <a:pt x="34536" y="7415"/>
                </a:lnTo>
                <a:lnTo>
                  <a:pt x="34601" y="7512"/>
                </a:lnTo>
                <a:lnTo>
                  <a:pt x="34699" y="7545"/>
                </a:lnTo>
                <a:lnTo>
                  <a:pt x="34764" y="7642"/>
                </a:lnTo>
                <a:lnTo>
                  <a:pt x="34829" y="7577"/>
                </a:lnTo>
                <a:lnTo>
                  <a:pt x="34829" y="7480"/>
                </a:lnTo>
                <a:lnTo>
                  <a:pt x="34894" y="7512"/>
                </a:lnTo>
                <a:lnTo>
                  <a:pt x="34959" y="7610"/>
                </a:lnTo>
                <a:lnTo>
                  <a:pt x="34894" y="7675"/>
                </a:lnTo>
                <a:lnTo>
                  <a:pt x="34861" y="7740"/>
                </a:lnTo>
                <a:lnTo>
                  <a:pt x="34894" y="7772"/>
                </a:lnTo>
                <a:lnTo>
                  <a:pt x="34991" y="7740"/>
                </a:lnTo>
                <a:lnTo>
                  <a:pt x="35024" y="7772"/>
                </a:lnTo>
                <a:lnTo>
                  <a:pt x="35024" y="7707"/>
                </a:lnTo>
                <a:lnTo>
                  <a:pt x="35056" y="7675"/>
                </a:lnTo>
                <a:lnTo>
                  <a:pt x="35121" y="7675"/>
                </a:lnTo>
                <a:lnTo>
                  <a:pt x="35089" y="7577"/>
                </a:lnTo>
                <a:lnTo>
                  <a:pt x="35056" y="7545"/>
                </a:lnTo>
                <a:lnTo>
                  <a:pt x="35089" y="7480"/>
                </a:lnTo>
                <a:lnTo>
                  <a:pt x="35154" y="7512"/>
                </a:lnTo>
                <a:lnTo>
                  <a:pt x="35316" y="7447"/>
                </a:lnTo>
                <a:lnTo>
                  <a:pt x="35349" y="7512"/>
                </a:lnTo>
                <a:lnTo>
                  <a:pt x="35414" y="7480"/>
                </a:lnTo>
                <a:lnTo>
                  <a:pt x="35544" y="7480"/>
                </a:lnTo>
                <a:lnTo>
                  <a:pt x="35544" y="7545"/>
                </a:lnTo>
                <a:lnTo>
                  <a:pt x="35577" y="7675"/>
                </a:lnTo>
                <a:lnTo>
                  <a:pt x="35609" y="7610"/>
                </a:lnTo>
                <a:lnTo>
                  <a:pt x="35642" y="7610"/>
                </a:lnTo>
                <a:lnTo>
                  <a:pt x="35739" y="7512"/>
                </a:lnTo>
                <a:lnTo>
                  <a:pt x="35772" y="7642"/>
                </a:lnTo>
                <a:lnTo>
                  <a:pt x="35837" y="7642"/>
                </a:lnTo>
                <a:lnTo>
                  <a:pt x="35934" y="7577"/>
                </a:lnTo>
                <a:lnTo>
                  <a:pt x="35999" y="7675"/>
                </a:lnTo>
                <a:lnTo>
                  <a:pt x="36032" y="7870"/>
                </a:lnTo>
                <a:lnTo>
                  <a:pt x="36097" y="7740"/>
                </a:lnTo>
                <a:lnTo>
                  <a:pt x="36162" y="7675"/>
                </a:lnTo>
                <a:lnTo>
                  <a:pt x="36227" y="7740"/>
                </a:lnTo>
                <a:lnTo>
                  <a:pt x="36162" y="7870"/>
                </a:lnTo>
                <a:lnTo>
                  <a:pt x="36227" y="7935"/>
                </a:lnTo>
                <a:lnTo>
                  <a:pt x="36259" y="7968"/>
                </a:lnTo>
                <a:lnTo>
                  <a:pt x="36357" y="7968"/>
                </a:lnTo>
                <a:lnTo>
                  <a:pt x="36390" y="8065"/>
                </a:lnTo>
                <a:lnTo>
                  <a:pt x="36422" y="8033"/>
                </a:lnTo>
                <a:lnTo>
                  <a:pt x="36455" y="8000"/>
                </a:lnTo>
                <a:lnTo>
                  <a:pt x="36487" y="8130"/>
                </a:lnTo>
                <a:lnTo>
                  <a:pt x="36422" y="8195"/>
                </a:lnTo>
                <a:lnTo>
                  <a:pt x="36455" y="8325"/>
                </a:lnTo>
                <a:lnTo>
                  <a:pt x="36585" y="8195"/>
                </a:lnTo>
                <a:lnTo>
                  <a:pt x="36650" y="8195"/>
                </a:lnTo>
                <a:lnTo>
                  <a:pt x="36682" y="8260"/>
                </a:lnTo>
                <a:lnTo>
                  <a:pt x="36487" y="8423"/>
                </a:lnTo>
                <a:lnTo>
                  <a:pt x="36487" y="8553"/>
                </a:lnTo>
                <a:lnTo>
                  <a:pt x="36650" y="8585"/>
                </a:lnTo>
                <a:lnTo>
                  <a:pt x="36715" y="8520"/>
                </a:lnTo>
                <a:lnTo>
                  <a:pt x="36780" y="8488"/>
                </a:lnTo>
                <a:lnTo>
                  <a:pt x="36812" y="8520"/>
                </a:lnTo>
                <a:lnTo>
                  <a:pt x="36845" y="8585"/>
                </a:lnTo>
                <a:lnTo>
                  <a:pt x="36910" y="8553"/>
                </a:lnTo>
                <a:lnTo>
                  <a:pt x="37007" y="8683"/>
                </a:lnTo>
                <a:lnTo>
                  <a:pt x="36975" y="8813"/>
                </a:lnTo>
                <a:lnTo>
                  <a:pt x="37072" y="8813"/>
                </a:lnTo>
                <a:lnTo>
                  <a:pt x="37105" y="8878"/>
                </a:lnTo>
                <a:lnTo>
                  <a:pt x="37170" y="8846"/>
                </a:lnTo>
                <a:lnTo>
                  <a:pt x="37203" y="8911"/>
                </a:lnTo>
                <a:lnTo>
                  <a:pt x="37105" y="9073"/>
                </a:lnTo>
                <a:lnTo>
                  <a:pt x="37007" y="9106"/>
                </a:lnTo>
                <a:lnTo>
                  <a:pt x="36910" y="9041"/>
                </a:lnTo>
                <a:lnTo>
                  <a:pt x="36715" y="9008"/>
                </a:lnTo>
                <a:lnTo>
                  <a:pt x="36520" y="9008"/>
                </a:lnTo>
                <a:lnTo>
                  <a:pt x="36585" y="9073"/>
                </a:lnTo>
                <a:lnTo>
                  <a:pt x="36617" y="9171"/>
                </a:lnTo>
                <a:lnTo>
                  <a:pt x="36812" y="9203"/>
                </a:lnTo>
                <a:lnTo>
                  <a:pt x="36845" y="9268"/>
                </a:lnTo>
                <a:lnTo>
                  <a:pt x="37040" y="9398"/>
                </a:lnTo>
                <a:lnTo>
                  <a:pt x="37235" y="9463"/>
                </a:lnTo>
                <a:lnTo>
                  <a:pt x="37333" y="9366"/>
                </a:lnTo>
                <a:lnTo>
                  <a:pt x="37333" y="9268"/>
                </a:lnTo>
                <a:lnTo>
                  <a:pt x="37235" y="9171"/>
                </a:lnTo>
                <a:lnTo>
                  <a:pt x="37235" y="9106"/>
                </a:lnTo>
                <a:lnTo>
                  <a:pt x="37235" y="9106"/>
                </a:lnTo>
                <a:lnTo>
                  <a:pt x="37365" y="9236"/>
                </a:lnTo>
                <a:lnTo>
                  <a:pt x="37463" y="9301"/>
                </a:lnTo>
                <a:lnTo>
                  <a:pt x="37528" y="9333"/>
                </a:lnTo>
                <a:lnTo>
                  <a:pt x="37463" y="9333"/>
                </a:lnTo>
                <a:lnTo>
                  <a:pt x="37268" y="9496"/>
                </a:lnTo>
                <a:lnTo>
                  <a:pt x="37300" y="9561"/>
                </a:lnTo>
                <a:lnTo>
                  <a:pt x="37398" y="9594"/>
                </a:lnTo>
                <a:lnTo>
                  <a:pt x="37463" y="9529"/>
                </a:lnTo>
                <a:lnTo>
                  <a:pt x="37528" y="9529"/>
                </a:lnTo>
                <a:lnTo>
                  <a:pt x="37853" y="9821"/>
                </a:lnTo>
                <a:lnTo>
                  <a:pt x="37918" y="9854"/>
                </a:lnTo>
                <a:lnTo>
                  <a:pt x="38016" y="9984"/>
                </a:lnTo>
                <a:lnTo>
                  <a:pt x="38243" y="10016"/>
                </a:lnTo>
                <a:lnTo>
                  <a:pt x="38406" y="10179"/>
                </a:lnTo>
                <a:lnTo>
                  <a:pt x="38536" y="10211"/>
                </a:lnTo>
                <a:lnTo>
                  <a:pt x="38568" y="10146"/>
                </a:lnTo>
                <a:lnTo>
                  <a:pt x="38536" y="10081"/>
                </a:lnTo>
                <a:lnTo>
                  <a:pt x="38601" y="10049"/>
                </a:lnTo>
                <a:lnTo>
                  <a:pt x="38666" y="10114"/>
                </a:lnTo>
                <a:lnTo>
                  <a:pt x="38698" y="10211"/>
                </a:lnTo>
                <a:lnTo>
                  <a:pt x="38763" y="10309"/>
                </a:lnTo>
                <a:lnTo>
                  <a:pt x="38828" y="10276"/>
                </a:lnTo>
                <a:lnTo>
                  <a:pt x="38861" y="10179"/>
                </a:lnTo>
                <a:lnTo>
                  <a:pt x="38731" y="9659"/>
                </a:lnTo>
                <a:lnTo>
                  <a:pt x="38633" y="9431"/>
                </a:lnTo>
                <a:lnTo>
                  <a:pt x="38503" y="9138"/>
                </a:lnTo>
                <a:lnTo>
                  <a:pt x="38471" y="8878"/>
                </a:lnTo>
                <a:lnTo>
                  <a:pt x="38406" y="8716"/>
                </a:lnTo>
                <a:lnTo>
                  <a:pt x="38373" y="8651"/>
                </a:lnTo>
                <a:lnTo>
                  <a:pt x="38471" y="8683"/>
                </a:lnTo>
                <a:lnTo>
                  <a:pt x="38536" y="8813"/>
                </a:lnTo>
                <a:lnTo>
                  <a:pt x="38633" y="8911"/>
                </a:lnTo>
                <a:lnTo>
                  <a:pt x="38763" y="8943"/>
                </a:lnTo>
                <a:lnTo>
                  <a:pt x="38861" y="9073"/>
                </a:lnTo>
                <a:lnTo>
                  <a:pt x="39056" y="9073"/>
                </a:lnTo>
                <a:lnTo>
                  <a:pt x="39446" y="9041"/>
                </a:lnTo>
                <a:lnTo>
                  <a:pt x="39511" y="9073"/>
                </a:lnTo>
                <a:lnTo>
                  <a:pt x="39609" y="9041"/>
                </a:lnTo>
                <a:lnTo>
                  <a:pt x="39707" y="9106"/>
                </a:lnTo>
                <a:lnTo>
                  <a:pt x="39707" y="9073"/>
                </a:lnTo>
                <a:lnTo>
                  <a:pt x="39641" y="8976"/>
                </a:lnTo>
                <a:lnTo>
                  <a:pt x="39674" y="8911"/>
                </a:lnTo>
                <a:lnTo>
                  <a:pt x="39576" y="8846"/>
                </a:lnTo>
                <a:lnTo>
                  <a:pt x="39641" y="8781"/>
                </a:lnTo>
                <a:lnTo>
                  <a:pt x="39641" y="8683"/>
                </a:lnTo>
                <a:lnTo>
                  <a:pt x="39967" y="8553"/>
                </a:lnTo>
                <a:lnTo>
                  <a:pt x="40032" y="8585"/>
                </a:lnTo>
                <a:lnTo>
                  <a:pt x="40129" y="8553"/>
                </a:lnTo>
                <a:lnTo>
                  <a:pt x="40227" y="8618"/>
                </a:lnTo>
                <a:lnTo>
                  <a:pt x="40389" y="8618"/>
                </a:lnTo>
                <a:lnTo>
                  <a:pt x="40487" y="8748"/>
                </a:lnTo>
                <a:lnTo>
                  <a:pt x="40617" y="8781"/>
                </a:lnTo>
                <a:lnTo>
                  <a:pt x="40682" y="8878"/>
                </a:lnTo>
                <a:lnTo>
                  <a:pt x="40845" y="8878"/>
                </a:lnTo>
                <a:lnTo>
                  <a:pt x="40877" y="8976"/>
                </a:lnTo>
                <a:lnTo>
                  <a:pt x="41105" y="8976"/>
                </a:lnTo>
                <a:lnTo>
                  <a:pt x="40975" y="8911"/>
                </a:lnTo>
                <a:lnTo>
                  <a:pt x="40942" y="8846"/>
                </a:lnTo>
                <a:lnTo>
                  <a:pt x="41105" y="8878"/>
                </a:lnTo>
                <a:lnTo>
                  <a:pt x="41170" y="8813"/>
                </a:lnTo>
                <a:lnTo>
                  <a:pt x="41072" y="8748"/>
                </a:lnTo>
                <a:lnTo>
                  <a:pt x="41137" y="8683"/>
                </a:lnTo>
                <a:lnTo>
                  <a:pt x="41072" y="8618"/>
                </a:lnTo>
                <a:lnTo>
                  <a:pt x="40942" y="8683"/>
                </a:lnTo>
                <a:lnTo>
                  <a:pt x="40812" y="8651"/>
                </a:lnTo>
                <a:lnTo>
                  <a:pt x="40812" y="8488"/>
                </a:lnTo>
                <a:lnTo>
                  <a:pt x="40747" y="8390"/>
                </a:lnTo>
                <a:lnTo>
                  <a:pt x="40812" y="8325"/>
                </a:lnTo>
                <a:lnTo>
                  <a:pt x="40877" y="8390"/>
                </a:lnTo>
                <a:lnTo>
                  <a:pt x="40975" y="8325"/>
                </a:lnTo>
                <a:lnTo>
                  <a:pt x="40910" y="8260"/>
                </a:lnTo>
                <a:lnTo>
                  <a:pt x="40975" y="8228"/>
                </a:lnTo>
                <a:lnTo>
                  <a:pt x="41137" y="8358"/>
                </a:lnTo>
                <a:lnTo>
                  <a:pt x="41170" y="8455"/>
                </a:lnTo>
                <a:lnTo>
                  <a:pt x="41235" y="8423"/>
                </a:lnTo>
                <a:lnTo>
                  <a:pt x="41300" y="8488"/>
                </a:lnTo>
                <a:lnTo>
                  <a:pt x="41365" y="8455"/>
                </a:lnTo>
                <a:lnTo>
                  <a:pt x="41333" y="8325"/>
                </a:lnTo>
                <a:lnTo>
                  <a:pt x="41430" y="8293"/>
                </a:lnTo>
                <a:lnTo>
                  <a:pt x="41528" y="8358"/>
                </a:lnTo>
                <a:lnTo>
                  <a:pt x="41528" y="8260"/>
                </a:lnTo>
                <a:lnTo>
                  <a:pt x="41398" y="8065"/>
                </a:lnTo>
                <a:lnTo>
                  <a:pt x="41267" y="8065"/>
                </a:lnTo>
                <a:lnTo>
                  <a:pt x="41137" y="7935"/>
                </a:lnTo>
                <a:lnTo>
                  <a:pt x="41170" y="7838"/>
                </a:lnTo>
                <a:lnTo>
                  <a:pt x="41105" y="7740"/>
                </a:lnTo>
                <a:lnTo>
                  <a:pt x="41007" y="7805"/>
                </a:lnTo>
                <a:lnTo>
                  <a:pt x="40910" y="7772"/>
                </a:lnTo>
                <a:lnTo>
                  <a:pt x="41040" y="7707"/>
                </a:lnTo>
                <a:lnTo>
                  <a:pt x="40975" y="7610"/>
                </a:lnTo>
                <a:lnTo>
                  <a:pt x="41007" y="7610"/>
                </a:lnTo>
                <a:lnTo>
                  <a:pt x="40942" y="7480"/>
                </a:lnTo>
                <a:lnTo>
                  <a:pt x="41105" y="7480"/>
                </a:lnTo>
                <a:lnTo>
                  <a:pt x="41137" y="7285"/>
                </a:lnTo>
                <a:lnTo>
                  <a:pt x="40942" y="7350"/>
                </a:lnTo>
                <a:lnTo>
                  <a:pt x="40845" y="7447"/>
                </a:lnTo>
                <a:lnTo>
                  <a:pt x="40812" y="7577"/>
                </a:lnTo>
                <a:lnTo>
                  <a:pt x="40650" y="7512"/>
                </a:lnTo>
                <a:lnTo>
                  <a:pt x="40552" y="7317"/>
                </a:lnTo>
                <a:lnTo>
                  <a:pt x="40585" y="7220"/>
                </a:lnTo>
                <a:lnTo>
                  <a:pt x="40617" y="7090"/>
                </a:lnTo>
                <a:lnTo>
                  <a:pt x="40780" y="7025"/>
                </a:lnTo>
                <a:lnTo>
                  <a:pt x="40877" y="7057"/>
                </a:lnTo>
                <a:lnTo>
                  <a:pt x="41072" y="6894"/>
                </a:lnTo>
                <a:lnTo>
                  <a:pt x="41072" y="6829"/>
                </a:lnTo>
                <a:lnTo>
                  <a:pt x="40975" y="6699"/>
                </a:lnTo>
                <a:lnTo>
                  <a:pt x="40877" y="6732"/>
                </a:lnTo>
                <a:lnTo>
                  <a:pt x="40780" y="6667"/>
                </a:lnTo>
                <a:lnTo>
                  <a:pt x="40617" y="6667"/>
                </a:lnTo>
                <a:lnTo>
                  <a:pt x="40520" y="6537"/>
                </a:lnTo>
                <a:lnTo>
                  <a:pt x="40650" y="6504"/>
                </a:lnTo>
                <a:lnTo>
                  <a:pt x="40845" y="6472"/>
                </a:lnTo>
                <a:lnTo>
                  <a:pt x="41072" y="6569"/>
                </a:lnTo>
                <a:lnTo>
                  <a:pt x="41267" y="6537"/>
                </a:lnTo>
                <a:lnTo>
                  <a:pt x="41593" y="6504"/>
                </a:lnTo>
                <a:lnTo>
                  <a:pt x="42178" y="6472"/>
                </a:lnTo>
                <a:lnTo>
                  <a:pt x="42276" y="6407"/>
                </a:lnTo>
                <a:lnTo>
                  <a:pt x="42698" y="6407"/>
                </a:lnTo>
                <a:lnTo>
                  <a:pt x="42861" y="6439"/>
                </a:lnTo>
                <a:lnTo>
                  <a:pt x="43024" y="6407"/>
                </a:lnTo>
                <a:lnTo>
                  <a:pt x="43251" y="6407"/>
                </a:lnTo>
                <a:lnTo>
                  <a:pt x="43121" y="6439"/>
                </a:lnTo>
                <a:lnTo>
                  <a:pt x="42796" y="6602"/>
                </a:lnTo>
                <a:lnTo>
                  <a:pt x="42698" y="6537"/>
                </a:lnTo>
                <a:lnTo>
                  <a:pt x="42633" y="6569"/>
                </a:lnTo>
                <a:lnTo>
                  <a:pt x="42536" y="6537"/>
                </a:lnTo>
                <a:lnTo>
                  <a:pt x="42471" y="6732"/>
                </a:lnTo>
                <a:lnTo>
                  <a:pt x="42568" y="6829"/>
                </a:lnTo>
                <a:lnTo>
                  <a:pt x="42503" y="6862"/>
                </a:lnTo>
                <a:lnTo>
                  <a:pt x="42471" y="6959"/>
                </a:lnTo>
                <a:lnTo>
                  <a:pt x="42568" y="7025"/>
                </a:lnTo>
                <a:lnTo>
                  <a:pt x="42698" y="6894"/>
                </a:lnTo>
                <a:lnTo>
                  <a:pt x="42731" y="6797"/>
                </a:lnTo>
                <a:lnTo>
                  <a:pt x="42958" y="6634"/>
                </a:lnTo>
                <a:lnTo>
                  <a:pt x="43316" y="6504"/>
                </a:lnTo>
                <a:lnTo>
                  <a:pt x="43349" y="6667"/>
                </a:lnTo>
                <a:lnTo>
                  <a:pt x="43381" y="6927"/>
                </a:lnTo>
                <a:lnTo>
                  <a:pt x="43349" y="6992"/>
                </a:lnTo>
                <a:lnTo>
                  <a:pt x="43284" y="6829"/>
                </a:lnTo>
                <a:lnTo>
                  <a:pt x="43186" y="6732"/>
                </a:lnTo>
                <a:lnTo>
                  <a:pt x="43186" y="6634"/>
                </a:lnTo>
                <a:lnTo>
                  <a:pt x="43089" y="6699"/>
                </a:lnTo>
                <a:lnTo>
                  <a:pt x="43024" y="6699"/>
                </a:lnTo>
                <a:lnTo>
                  <a:pt x="43089" y="6862"/>
                </a:lnTo>
                <a:lnTo>
                  <a:pt x="43186" y="6894"/>
                </a:lnTo>
                <a:lnTo>
                  <a:pt x="43219" y="7090"/>
                </a:lnTo>
                <a:lnTo>
                  <a:pt x="43154" y="7252"/>
                </a:lnTo>
                <a:lnTo>
                  <a:pt x="43089" y="7220"/>
                </a:lnTo>
                <a:lnTo>
                  <a:pt x="43024" y="7285"/>
                </a:lnTo>
                <a:lnTo>
                  <a:pt x="43121" y="7382"/>
                </a:lnTo>
                <a:lnTo>
                  <a:pt x="43121" y="7447"/>
                </a:lnTo>
                <a:lnTo>
                  <a:pt x="43154" y="7480"/>
                </a:lnTo>
                <a:lnTo>
                  <a:pt x="43251" y="7480"/>
                </a:lnTo>
                <a:lnTo>
                  <a:pt x="43381" y="7382"/>
                </a:lnTo>
                <a:lnTo>
                  <a:pt x="43381" y="7252"/>
                </a:lnTo>
                <a:lnTo>
                  <a:pt x="43479" y="7122"/>
                </a:lnTo>
                <a:lnTo>
                  <a:pt x="43414" y="7025"/>
                </a:lnTo>
                <a:lnTo>
                  <a:pt x="43446" y="6894"/>
                </a:lnTo>
                <a:lnTo>
                  <a:pt x="43414" y="6374"/>
                </a:lnTo>
                <a:lnTo>
                  <a:pt x="43576" y="6244"/>
                </a:lnTo>
                <a:lnTo>
                  <a:pt x="43837" y="6179"/>
                </a:lnTo>
                <a:lnTo>
                  <a:pt x="44129" y="6114"/>
                </a:lnTo>
                <a:lnTo>
                  <a:pt x="44389" y="6146"/>
                </a:lnTo>
                <a:lnTo>
                  <a:pt x="44715" y="6244"/>
                </a:lnTo>
                <a:lnTo>
                  <a:pt x="44877" y="6472"/>
                </a:lnTo>
                <a:lnTo>
                  <a:pt x="44877" y="6602"/>
                </a:lnTo>
                <a:lnTo>
                  <a:pt x="44780" y="6634"/>
                </a:lnTo>
                <a:lnTo>
                  <a:pt x="44617" y="6504"/>
                </a:lnTo>
                <a:lnTo>
                  <a:pt x="44584" y="6537"/>
                </a:lnTo>
                <a:lnTo>
                  <a:pt x="44617" y="6634"/>
                </a:lnTo>
                <a:lnTo>
                  <a:pt x="44617" y="6732"/>
                </a:lnTo>
                <a:lnTo>
                  <a:pt x="44617" y="6829"/>
                </a:lnTo>
                <a:lnTo>
                  <a:pt x="44552" y="6894"/>
                </a:lnTo>
                <a:lnTo>
                  <a:pt x="44617" y="6927"/>
                </a:lnTo>
                <a:lnTo>
                  <a:pt x="44715" y="6862"/>
                </a:lnTo>
                <a:lnTo>
                  <a:pt x="44877" y="6862"/>
                </a:lnTo>
                <a:lnTo>
                  <a:pt x="44975" y="6764"/>
                </a:lnTo>
                <a:lnTo>
                  <a:pt x="45040" y="6894"/>
                </a:lnTo>
                <a:lnTo>
                  <a:pt x="45105" y="6992"/>
                </a:lnTo>
                <a:lnTo>
                  <a:pt x="45105" y="7122"/>
                </a:lnTo>
                <a:lnTo>
                  <a:pt x="45170" y="7187"/>
                </a:lnTo>
                <a:lnTo>
                  <a:pt x="45235" y="7090"/>
                </a:lnTo>
                <a:lnTo>
                  <a:pt x="45202" y="7025"/>
                </a:lnTo>
                <a:lnTo>
                  <a:pt x="45332" y="6894"/>
                </a:lnTo>
                <a:lnTo>
                  <a:pt x="45463" y="6959"/>
                </a:lnTo>
                <a:lnTo>
                  <a:pt x="45495" y="7090"/>
                </a:lnTo>
                <a:lnTo>
                  <a:pt x="45463" y="7155"/>
                </a:lnTo>
                <a:lnTo>
                  <a:pt x="45397" y="7285"/>
                </a:lnTo>
                <a:lnTo>
                  <a:pt x="45430" y="7350"/>
                </a:lnTo>
                <a:lnTo>
                  <a:pt x="45495" y="7317"/>
                </a:lnTo>
                <a:lnTo>
                  <a:pt x="45560" y="7187"/>
                </a:lnTo>
                <a:lnTo>
                  <a:pt x="45625" y="7155"/>
                </a:lnTo>
                <a:lnTo>
                  <a:pt x="45658" y="7252"/>
                </a:lnTo>
                <a:lnTo>
                  <a:pt x="45658" y="7122"/>
                </a:lnTo>
                <a:lnTo>
                  <a:pt x="45755" y="6927"/>
                </a:lnTo>
                <a:lnTo>
                  <a:pt x="45788" y="6894"/>
                </a:lnTo>
                <a:lnTo>
                  <a:pt x="45853" y="6927"/>
                </a:lnTo>
                <a:lnTo>
                  <a:pt x="46080" y="7090"/>
                </a:lnTo>
                <a:lnTo>
                  <a:pt x="46341" y="7155"/>
                </a:lnTo>
                <a:lnTo>
                  <a:pt x="46471" y="7317"/>
                </a:lnTo>
                <a:lnTo>
                  <a:pt x="46471" y="7382"/>
                </a:lnTo>
                <a:lnTo>
                  <a:pt x="46308" y="7480"/>
                </a:lnTo>
                <a:lnTo>
                  <a:pt x="46178" y="7610"/>
                </a:lnTo>
                <a:lnTo>
                  <a:pt x="46341" y="7545"/>
                </a:lnTo>
                <a:lnTo>
                  <a:pt x="46536" y="7480"/>
                </a:lnTo>
                <a:lnTo>
                  <a:pt x="46666" y="7545"/>
                </a:lnTo>
                <a:lnTo>
                  <a:pt x="46828" y="7480"/>
                </a:lnTo>
                <a:lnTo>
                  <a:pt x="46958" y="7382"/>
                </a:lnTo>
                <a:lnTo>
                  <a:pt x="47056" y="7317"/>
                </a:lnTo>
                <a:lnTo>
                  <a:pt x="47251" y="7155"/>
                </a:lnTo>
                <a:lnTo>
                  <a:pt x="47349" y="7122"/>
                </a:lnTo>
                <a:lnTo>
                  <a:pt x="47511" y="6959"/>
                </a:lnTo>
                <a:lnTo>
                  <a:pt x="47674" y="6927"/>
                </a:lnTo>
                <a:lnTo>
                  <a:pt x="48032" y="6764"/>
                </a:lnTo>
                <a:lnTo>
                  <a:pt x="48227" y="6699"/>
                </a:lnTo>
                <a:lnTo>
                  <a:pt x="48324" y="6699"/>
                </a:lnTo>
                <a:lnTo>
                  <a:pt x="48324" y="6667"/>
                </a:lnTo>
                <a:lnTo>
                  <a:pt x="48552" y="6537"/>
                </a:lnTo>
                <a:lnTo>
                  <a:pt x="48649" y="6504"/>
                </a:lnTo>
                <a:lnTo>
                  <a:pt x="48910" y="6504"/>
                </a:lnTo>
                <a:lnTo>
                  <a:pt x="49397" y="6667"/>
                </a:lnTo>
                <a:lnTo>
                  <a:pt x="49592" y="6894"/>
                </a:lnTo>
                <a:lnTo>
                  <a:pt x="49788" y="6992"/>
                </a:lnTo>
                <a:lnTo>
                  <a:pt x="49983" y="7220"/>
                </a:lnTo>
                <a:lnTo>
                  <a:pt x="50080" y="7382"/>
                </a:lnTo>
                <a:lnTo>
                  <a:pt x="50080" y="7480"/>
                </a:lnTo>
                <a:lnTo>
                  <a:pt x="50113" y="7512"/>
                </a:lnTo>
                <a:lnTo>
                  <a:pt x="50113" y="7675"/>
                </a:lnTo>
                <a:lnTo>
                  <a:pt x="50210" y="7870"/>
                </a:lnTo>
                <a:lnTo>
                  <a:pt x="50243" y="7968"/>
                </a:lnTo>
                <a:lnTo>
                  <a:pt x="50145" y="8065"/>
                </a:lnTo>
                <a:lnTo>
                  <a:pt x="50275" y="8033"/>
                </a:lnTo>
                <a:lnTo>
                  <a:pt x="50373" y="7903"/>
                </a:lnTo>
                <a:lnTo>
                  <a:pt x="50503" y="7903"/>
                </a:lnTo>
                <a:lnTo>
                  <a:pt x="50568" y="7968"/>
                </a:lnTo>
                <a:lnTo>
                  <a:pt x="50601" y="7903"/>
                </a:lnTo>
                <a:lnTo>
                  <a:pt x="50731" y="7870"/>
                </a:lnTo>
                <a:lnTo>
                  <a:pt x="50828" y="7935"/>
                </a:lnTo>
                <a:lnTo>
                  <a:pt x="50893" y="8065"/>
                </a:lnTo>
                <a:lnTo>
                  <a:pt x="50893" y="7968"/>
                </a:lnTo>
                <a:lnTo>
                  <a:pt x="50861" y="7805"/>
                </a:lnTo>
                <a:lnTo>
                  <a:pt x="50958" y="7805"/>
                </a:lnTo>
                <a:lnTo>
                  <a:pt x="51023" y="7935"/>
                </a:lnTo>
                <a:lnTo>
                  <a:pt x="51186" y="8098"/>
                </a:lnTo>
                <a:lnTo>
                  <a:pt x="51218" y="8260"/>
                </a:lnTo>
                <a:lnTo>
                  <a:pt x="51284" y="8260"/>
                </a:lnTo>
                <a:lnTo>
                  <a:pt x="51446" y="8455"/>
                </a:lnTo>
                <a:lnTo>
                  <a:pt x="51446" y="8390"/>
                </a:lnTo>
                <a:lnTo>
                  <a:pt x="51381" y="8228"/>
                </a:lnTo>
                <a:lnTo>
                  <a:pt x="51284" y="8195"/>
                </a:lnTo>
                <a:lnTo>
                  <a:pt x="51284" y="8098"/>
                </a:lnTo>
                <a:lnTo>
                  <a:pt x="51381" y="8163"/>
                </a:lnTo>
                <a:lnTo>
                  <a:pt x="51446" y="8130"/>
                </a:lnTo>
                <a:lnTo>
                  <a:pt x="51576" y="8260"/>
                </a:lnTo>
                <a:lnTo>
                  <a:pt x="51706" y="8423"/>
                </a:lnTo>
                <a:lnTo>
                  <a:pt x="51674" y="8293"/>
                </a:lnTo>
                <a:lnTo>
                  <a:pt x="51479" y="8033"/>
                </a:lnTo>
                <a:lnTo>
                  <a:pt x="51511" y="7805"/>
                </a:lnTo>
                <a:lnTo>
                  <a:pt x="51479" y="7610"/>
                </a:lnTo>
                <a:lnTo>
                  <a:pt x="51609" y="7480"/>
                </a:lnTo>
                <a:lnTo>
                  <a:pt x="51804" y="7447"/>
                </a:lnTo>
                <a:lnTo>
                  <a:pt x="51901" y="7382"/>
                </a:lnTo>
                <a:lnTo>
                  <a:pt x="52064" y="7317"/>
                </a:lnTo>
                <a:lnTo>
                  <a:pt x="52064" y="7220"/>
                </a:lnTo>
                <a:lnTo>
                  <a:pt x="52097" y="7187"/>
                </a:lnTo>
                <a:lnTo>
                  <a:pt x="52162" y="7187"/>
                </a:lnTo>
                <a:lnTo>
                  <a:pt x="52259" y="7285"/>
                </a:lnTo>
                <a:lnTo>
                  <a:pt x="52324" y="7317"/>
                </a:lnTo>
                <a:lnTo>
                  <a:pt x="52487" y="7285"/>
                </a:lnTo>
                <a:lnTo>
                  <a:pt x="52617" y="7187"/>
                </a:lnTo>
                <a:lnTo>
                  <a:pt x="52682" y="7220"/>
                </a:lnTo>
                <a:lnTo>
                  <a:pt x="52844" y="7155"/>
                </a:lnTo>
                <a:lnTo>
                  <a:pt x="53072" y="7155"/>
                </a:lnTo>
                <a:lnTo>
                  <a:pt x="53137" y="7090"/>
                </a:lnTo>
                <a:lnTo>
                  <a:pt x="53202" y="7090"/>
                </a:lnTo>
                <a:lnTo>
                  <a:pt x="53202" y="7155"/>
                </a:lnTo>
                <a:lnTo>
                  <a:pt x="53267" y="7220"/>
                </a:lnTo>
                <a:lnTo>
                  <a:pt x="53332" y="7122"/>
                </a:lnTo>
                <a:lnTo>
                  <a:pt x="53430" y="6959"/>
                </a:lnTo>
                <a:lnTo>
                  <a:pt x="53397" y="6894"/>
                </a:lnTo>
                <a:lnTo>
                  <a:pt x="53397" y="6764"/>
                </a:lnTo>
                <a:lnTo>
                  <a:pt x="53430" y="6634"/>
                </a:lnTo>
                <a:lnTo>
                  <a:pt x="53462" y="6602"/>
                </a:lnTo>
                <a:lnTo>
                  <a:pt x="53625" y="6634"/>
                </a:lnTo>
                <a:lnTo>
                  <a:pt x="53690" y="6764"/>
                </a:lnTo>
                <a:lnTo>
                  <a:pt x="53722" y="6829"/>
                </a:lnTo>
                <a:lnTo>
                  <a:pt x="53820" y="6829"/>
                </a:lnTo>
                <a:lnTo>
                  <a:pt x="53918" y="6894"/>
                </a:lnTo>
                <a:lnTo>
                  <a:pt x="53918" y="7025"/>
                </a:lnTo>
                <a:lnTo>
                  <a:pt x="54048" y="7187"/>
                </a:lnTo>
                <a:lnTo>
                  <a:pt x="54145" y="7220"/>
                </a:lnTo>
                <a:lnTo>
                  <a:pt x="54275" y="7187"/>
                </a:lnTo>
                <a:lnTo>
                  <a:pt x="54503" y="7252"/>
                </a:lnTo>
                <a:lnTo>
                  <a:pt x="54535" y="7220"/>
                </a:lnTo>
                <a:lnTo>
                  <a:pt x="54633" y="7252"/>
                </a:lnTo>
                <a:lnTo>
                  <a:pt x="54796" y="7447"/>
                </a:lnTo>
                <a:lnTo>
                  <a:pt x="54796" y="7577"/>
                </a:lnTo>
                <a:lnTo>
                  <a:pt x="54861" y="7642"/>
                </a:lnTo>
                <a:lnTo>
                  <a:pt x="55023" y="7642"/>
                </a:lnTo>
                <a:lnTo>
                  <a:pt x="55088" y="7610"/>
                </a:lnTo>
                <a:lnTo>
                  <a:pt x="55218" y="7577"/>
                </a:lnTo>
                <a:lnTo>
                  <a:pt x="55186" y="7512"/>
                </a:lnTo>
                <a:lnTo>
                  <a:pt x="55316" y="7415"/>
                </a:lnTo>
                <a:lnTo>
                  <a:pt x="55381" y="7447"/>
                </a:lnTo>
                <a:lnTo>
                  <a:pt x="55414" y="7415"/>
                </a:lnTo>
                <a:lnTo>
                  <a:pt x="55348" y="7317"/>
                </a:lnTo>
                <a:lnTo>
                  <a:pt x="55381" y="7285"/>
                </a:lnTo>
                <a:lnTo>
                  <a:pt x="55348" y="7220"/>
                </a:lnTo>
                <a:lnTo>
                  <a:pt x="55381" y="7155"/>
                </a:lnTo>
                <a:lnTo>
                  <a:pt x="55283" y="7025"/>
                </a:lnTo>
                <a:lnTo>
                  <a:pt x="55121" y="6992"/>
                </a:lnTo>
                <a:lnTo>
                  <a:pt x="55088" y="6829"/>
                </a:lnTo>
                <a:lnTo>
                  <a:pt x="54926" y="6634"/>
                </a:lnTo>
                <a:lnTo>
                  <a:pt x="54861" y="6634"/>
                </a:lnTo>
                <a:lnTo>
                  <a:pt x="54796" y="6569"/>
                </a:lnTo>
                <a:lnTo>
                  <a:pt x="54633" y="6472"/>
                </a:lnTo>
                <a:lnTo>
                  <a:pt x="54535" y="6537"/>
                </a:lnTo>
                <a:lnTo>
                  <a:pt x="54503" y="6537"/>
                </a:lnTo>
                <a:lnTo>
                  <a:pt x="54470" y="6407"/>
                </a:lnTo>
                <a:lnTo>
                  <a:pt x="54535" y="6374"/>
                </a:lnTo>
                <a:lnTo>
                  <a:pt x="54438" y="6212"/>
                </a:lnTo>
                <a:lnTo>
                  <a:pt x="54438" y="6114"/>
                </a:lnTo>
                <a:lnTo>
                  <a:pt x="54373" y="6049"/>
                </a:lnTo>
                <a:lnTo>
                  <a:pt x="54308" y="5919"/>
                </a:lnTo>
                <a:lnTo>
                  <a:pt x="54145" y="5789"/>
                </a:lnTo>
                <a:lnTo>
                  <a:pt x="54178" y="5789"/>
                </a:lnTo>
                <a:lnTo>
                  <a:pt x="54405" y="5724"/>
                </a:lnTo>
                <a:lnTo>
                  <a:pt x="54470" y="5789"/>
                </a:lnTo>
                <a:lnTo>
                  <a:pt x="54731" y="5756"/>
                </a:lnTo>
                <a:lnTo>
                  <a:pt x="54958" y="5756"/>
                </a:lnTo>
                <a:lnTo>
                  <a:pt x="54958" y="5691"/>
                </a:lnTo>
                <a:lnTo>
                  <a:pt x="55088" y="5659"/>
                </a:lnTo>
                <a:lnTo>
                  <a:pt x="55218" y="5724"/>
                </a:lnTo>
                <a:lnTo>
                  <a:pt x="55283" y="5691"/>
                </a:lnTo>
                <a:lnTo>
                  <a:pt x="55348" y="5691"/>
                </a:lnTo>
                <a:lnTo>
                  <a:pt x="55348" y="5594"/>
                </a:lnTo>
                <a:lnTo>
                  <a:pt x="55479" y="5594"/>
                </a:lnTo>
                <a:lnTo>
                  <a:pt x="55544" y="5659"/>
                </a:lnTo>
                <a:lnTo>
                  <a:pt x="55576" y="5659"/>
                </a:lnTo>
                <a:lnTo>
                  <a:pt x="55609" y="5529"/>
                </a:lnTo>
                <a:lnTo>
                  <a:pt x="55706" y="5561"/>
                </a:lnTo>
                <a:lnTo>
                  <a:pt x="55706" y="5464"/>
                </a:lnTo>
                <a:lnTo>
                  <a:pt x="56129" y="5366"/>
                </a:lnTo>
                <a:lnTo>
                  <a:pt x="56161" y="5464"/>
                </a:lnTo>
                <a:lnTo>
                  <a:pt x="56194" y="5399"/>
                </a:lnTo>
                <a:lnTo>
                  <a:pt x="56259" y="5301"/>
                </a:lnTo>
                <a:lnTo>
                  <a:pt x="56292" y="5334"/>
                </a:lnTo>
                <a:lnTo>
                  <a:pt x="56422" y="5301"/>
                </a:lnTo>
                <a:lnTo>
                  <a:pt x="56487" y="5301"/>
                </a:lnTo>
                <a:lnTo>
                  <a:pt x="56584" y="5366"/>
                </a:lnTo>
                <a:lnTo>
                  <a:pt x="56747" y="5366"/>
                </a:lnTo>
                <a:lnTo>
                  <a:pt x="56844" y="5334"/>
                </a:lnTo>
                <a:lnTo>
                  <a:pt x="56909" y="5399"/>
                </a:lnTo>
                <a:lnTo>
                  <a:pt x="56974" y="5431"/>
                </a:lnTo>
                <a:lnTo>
                  <a:pt x="57039" y="5366"/>
                </a:lnTo>
                <a:lnTo>
                  <a:pt x="57170" y="5334"/>
                </a:lnTo>
                <a:lnTo>
                  <a:pt x="57495" y="5431"/>
                </a:lnTo>
                <a:lnTo>
                  <a:pt x="57592" y="5496"/>
                </a:lnTo>
                <a:lnTo>
                  <a:pt x="57657" y="5464"/>
                </a:lnTo>
                <a:lnTo>
                  <a:pt x="57625" y="5431"/>
                </a:lnTo>
                <a:lnTo>
                  <a:pt x="57755" y="5399"/>
                </a:lnTo>
                <a:lnTo>
                  <a:pt x="57820" y="5464"/>
                </a:lnTo>
                <a:lnTo>
                  <a:pt x="57755" y="5529"/>
                </a:lnTo>
                <a:lnTo>
                  <a:pt x="57820" y="5561"/>
                </a:lnTo>
                <a:lnTo>
                  <a:pt x="57950" y="5529"/>
                </a:lnTo>
                <a:lnTo>
                  <a:pt x="58308" y="5561"/>
                </a:lnTo>
                <a:lnTo>
                  <a:pt x="58568" y="5756"/>
                </a:lnTo>
                <a:lnTo>
                  <a:pt x="58568" y="5789"/>
                </a:lnTo>
                <a:lnTo>
                  <a:pt x="58470" y="5756"/>
                </a:lnTo>
                <a:lnTo>
                  <a:pt x="58308" y="5691"/>
                </a:lnTo>
                <a:lnTo>
                  <a:pt x="58308" y="5724"/>
                </a:lnTo>
                <a:lnTo>
                  <a:pt x="58600" y="5821"/>
                </a:lnTo>
                <a:lnTo>
                  <a:pt x="58731" y="5821"/>
                </a:lnTo>
                <a:lnTo>
                  <a:pt x="58763" y="5756"/>
                </a:lnTo>
                <a:lnTo>
                  <a:pt x="58893" y="5756"/>
                </a:lnTo>
                <a:lnTo>
                  <a:pt x="59023" y="5756"/>
                </a:lnTo>
                <a:lnTo>
                  <a:pt x="59023" y="5659"/>
                </a:lnTo>
                <a:lnTo>
                  <a:pt x="59088" y="5659"/>
                </a:lnTo>
                <a:lnTo>
                  <a:pt x="59153" y="5724"/>
                </a:lnTo>
                <a:lnTo>
                  <a:pt x="59251" y="5756"/>
                </a:lnTo>
                <a:lnTo>
                  <a:pt x="59316" y="5789"/>
                </a:lnTo>
                <a:lnTo>
                  <a:pt x="59316" y="5724"/>
                </a:lnTo>
                <a:lnTo>
                  <a:pt x="59316" y="5691"/>
                </a:lnTo>
                <a:lnTo>
                  <a:pt x="59478" y="5724"/>
                </a:lnTo>
                <a:lnTo>
                  <a:pt x="59478" y="5789"/>
                </a:lnTo>
                <a:lnTo>
                  <a:pt x="59641" y="5854"/>
                </a:lnTo>
                <a:lnTo>
                  <a:pt x="59739" y="5821"/>
                </a:lnTo>
                <a:lnTo>
                  <a:pt x="60161" y="5886"/>
                </a:lnTo>
                <a:lnTo>
                  <a:pt x="60129" y="5821"/>
                </a:lnTo>
                <a:lnTo>
                  <a:pt x="60259" y="5821"/>
                </a:lnTo>
                <a:lnTo>
                  <a:pt x="60324" y="5886"/>
                </a:lnTo>
                <a:lnTo>
                  <a:pt x="60389" y="5919"/>
                </a:lnTo>
                <a:lnTo>
                  <a:pt x="60389" y="5821"/>
                </a:lnTo>
                <a:lnTo>
                  <a:pt x="60422" y="5821"/>
                </a:lnTo>
                <a:lnTo>
                  <a:pt x="60584" y="5854"/>
                </a:lnTo>
                <a:lnTo>
                  <a:pt x="60552" y="5886"/>
                </a:lnTo>
                <a:lnTo>
                  <a:pt x="60617" y="5984"/>
                </a:lnTo>
                <a:lnTo>
                  <a:pt x="60747" y="5951"/>
                </a:lnTo>
                <a:lnTo>
                  <a:pt x="60747" y="5886"/>
                </a:lnTo>
                <a:lnTo>
                  <a:pt x="60714" y="5854"/>
                </a:lnTo>
                <a:lnTo>
                  <a:pt x="60877" y="5886"/>
                </a:lnTo>
                <a:lnTo>
                  <a:pt x="60909" y="5919"/>
                </a:lnTo>
                <a:lnTo>
                  <a:pt x="60877" y="5984"/>
                </a:lnTo>
                <a:lnTo>
                  <a:pt x="60974" y="6049"/>
                </a:lnTo>
                <a:lnTo>
                  <a:pt x="61137" y="6146"/>
                </a:lnTo>
                <a:lnTo>
                  <a:pt x="61267" y="6081"/>
                </a:lnTo>
                <a:lnTo>
                  <a:pt x="61104" y="6016"/>
                </a:lnTo>
                <a:lnTo>
                  <a:pt x="61007" y="5951"/>
                </a:lnTo>
                <a:lnTo>
                  <a:pt x="60974" y="5886"/>
                </a:lnTo>
                <a:lnTo>
                  <a:pt x="61104" y="5886"/>
                </a:lnTo>
                <a:lnTo>
                  <a:pt x="61202" y="5886"/>
                </a:lnTo>
                <a:lnTo>
                  <a:pt x="61397" y="5984"/>
                </a:lnTo>
                <a:lnTo>
                  <a:pt x="61430" y="6114"/>
                </a:lnTo>
                <a:lnTo>
                  <a:pt x="61495" y="6146"/>
                </a:lnTo>
                <a:lnTo>
                  <a:pt x="61527" y="6049"/>
                </a:lnTo>
                <a:lnTo>
                  <a:pt x="61495" y="6016"/>
                </a:lnTo>
                <a:lnTo>
                  <a:pt x="61560" y="6049"/>
                </a:lnTo>
                <a:lnTo>
                  <a:pt x="61625" y="6081"/>
                </a:lnTo>
                <a:lnTo>
                  <a:pt x="61625" y="6146"/>
                </a:lnTo>
                <a:lnTo>
                  <a:pt x="61722" y="6244"/>
                </a:lnTo>
                <a:lnTo>
                  <a:pt x="61885" y="6537"/>
                </a:lnTo>
                <a:lnTo>
                  <a:pt x="62048" y="6602"/>
                </a:lnTo>
                <a:lnTo>
                  <a:pt x="62080" y="6699"/>
                </a:lnTo>
                <a:lnTo>
                  <a:pt x="62145" y="6764"/>
                </a:lnTo>
                <a:lnTo>
                  <a:pt x="62210" y="6862"/>
                </a:lnTo>
                <a:lnTo>
                  <a:pt x="62178" y="6927"/>
                </a:lnTo>
                <a:lnTo>
                  <a:pt x="62210" y="7025"/>
                </a:lnTo>
                <a:lnTo>
                  <a:pt x="62275" y="7057"/>
                </a:lnTo>
                <a:lnTo>
                  <a:pt x="62373" y="6959"/>
                </a:lnTo>
                <a:lnTo>
                  <a:pt x="62503" y="6992"/>
                </a:lnTo>
                <a:lnTo>
                  <a:pt x="62600" y="7122"/>
                </a:lnTo>
                <a:lnTo>
                  <a:pt x="62665" y="7155"/>
                </a:lnTo>
                <a:lnTo>
                  <a:pt x="62698" y="7122"/>
                </a:lnTo>
                <a:lnTo>
                  <a:pt x="62665" y="7090"/>
                </a:lnTo>
                <a:lnTo>
                  <a:pt x="62633" y="6992"/>
                </a:lnTo>
                <a:lnTo>
                  <a:pt x="62665" y="6927"/>
                </a:lnTo>
                <a:lnTo>
                  <a:pt x="62730" y="6927"/>
                </a:lnTo>
                <a:lnTo>
                  <a:pt x="62795" y="7057"/>
                </a:lnTo>
                <a:lnTo>
                  <a:pt x="62893" y="7155"/>
                </a:lnTo>
                <a:lnTo>
                  <a:pt x="62893" y="7122"/>
                </a:lnTo>
                <a:lnTo>
                  <a:pt x="62828" y="6959"/>
                </a:lnTo>
                <a:lnTo>
                  <a:pt x="62828" y="6862"/>
                </a:lnTo>
                <a:lnTo>
                  <a:pt x="62730" y="6797"/>
                </a:lnTo>
                <a:lnTo>
                  <a:pt x="62600" y="6862"/>
                </a:lnTo>
                <a:lnTo>
                  <a:pt x="62470" y="6862"/>
                </a:lnTo>
                <a:lnTo>
                  <a:pt x="62470" y="6797"/>
                </a:lnTo>
                <a:lnTo>
                  <a:pt x="62535" y="6732"/>
                </a:lnTo>
                <a:lnTo>
                  <a:pt x="62503" y="6602"/>
                </a:lnTo>
                <a:lnTo>
                  <a:pt x="62340" y="6472"/>
                </a:lnTo>
                <a:lnTo>
                  <a:pt x="62243" y="6407"/>
                </a:lnTo>
                <a:lnTo>
                  <a:pt x="62178" y="6277"/>
                </a:lnTo>
                <a:lnTo>
                  <a:pt x="62113" y="6277"/>
                </a:lnTo>
                <a:lnTo>
                  <a:pt x="61982" y="6407"/>
                </a:lnTo>
                <a:lnTo>
                  <a:pt x="61982" y="6342"/>
                </a:lnTo>
                <a:lnTo>
                  <a:pt x="62080" y="6244"/>
                </a:lnTo>
                <a:lnTo>
                  <a:pt x="62145" y="6114"/>
                </a:lnTo>
                <a:lnTo>
                  <a:pt x="62275" y="5919"/>
                </a:lnTo>
                <a:lnTo>
                  <a:pt x="62340" y="5919"/>
                </a:lnTo>
                <a:lnTo>
                  <a:pt x="62340" y="5984"/>
                </a:lnTo>
                <a:lnTo>
                  <a:pt x="62405" y="6146"/>
                </a:lnTo>
                <a:lnTo>
                  <a:pt x="62503" y="6179"/>
                </a:lnTo>
                <a:lnTo>
                  <a:pt x="62535" y="6146"/>
                </a:lnTo>
                <a:lnTo>
                  <a:pt x="62438" y="6081"/>
                </a:lnTo>
                <a:lnTo>
                  <a:pt x="62405" y="5984"/>
                </a:lnTo>
                <a:lnTo>
                  <a:pt x="62470" y="5984"/>
                </a:lnTo>
                <a:lnTo>
                  <a:pt x="62568" y="5886"/>
                </a:lnTo>
                <a:lnTo>
                  <a:pt x="62600" y="5821"/>
                </a:lnTo>
                <a:lnTo>
                  <a:pt x="62503" y="5821"/>
                </a:lnTo>
                <a:lnTo>
                  <a:pt x="62535" y="5789"/>
                </a:lnTo>
                <a:lnTo>
                  <a:pt x="62600" y="5756"/>
                </a:lnTo>
                <a:lnTo>
                  <a:pt x="62698" y="5756"/>
                </a:lnTo>
                <a:lnTo>
                  <a:pt x="62763" y="5594"/>
                </a:lnTo>
                <a:lnTo>
                  <a:pt x="62861" y="5626"/>
                </a:lnTo>
                <a:lnTo>
                  <a:pt x="62893" y="5659"/>
                </a:lnTo>
                <a:lnTo>
                  <a:pt x="62958" y="5659"/>
                </a:lnTo>
                <a:lnTo>
                  <a:pt x="63023" y="5659"/>
                </a:lnTo>
                <a:lnTo>
                  <a:pt x="63056" y="5724"/>
                </a:lnTo>
                <a:lnTo>
                  <a:pt x="63121" y="5789"/>
                </a:lnTo>
                <a:lnTo>
                  <a:pt x="63283" y="5821"/>
                </a:lnTo>
                <a:lnTo>
                  <a:pt x="63348" y="5789"/>
                </a:lnTo>
                <a:lnTo>
                  <a:pt x="63641" y="5854"/>
                </a:lnTo>
                <a:lnTo>
                  <a:pt x="63608" y="5951"/>
                </a:lnTo>
                <a:lnTo>
                  <a:pt x="63641" y="5984"/>
                </a:lnTo>
                <a:lnTo>
                  <a:pt x="63706" y="5984"/>
                </a:lnTo>
                <a:lnTo>
                  <a:pt x="63706" y="5886"/>
                </a:lnTo>
                <a:lnTo>
                  <a:pt x="63804" y="5919"/>
                </a:lnTo>
                <a:lnTo>
                  <a:pt x="63804" y="6016"/>
                </a:lnTo>
                <a:lnTo>
                  <a:pt x="63901" y="5984"/>
                </a:lnTo>
                <a:lnTo>
                  <a:pt x="63966" y="5854"/>
                </a:lnTo>
                <a:lnTo>
                  <a:pt x="64064" y="5886"/>
                </a:lnTo>
                <a:lnTo>
                  <a:pt x="64064" y="5951"/>
                </a:lnTo>
                <a:lnTo>
                  <a:pt x="64031" y="6049"/>
                </a:lnTo>
                <a:lnTo>
                  <a:pt x="63999" y="6114"/>
                </a:lnTo>
                <a:lnTo>
                  <a:pt x="64096" y="6374"/>
                </a:lnTo>
                <a:lnTo>
                  <a:pt x="64031" y="6504"/>
                </a:lnTo>
                <a:lnTo>
                  <a:pt x="64064" y="6537"/>
                </a:lnTo>
                <a:lnTo>
                  <a:pt x="64161" y="6537"/>
                </a:lnTo>
                <a:lnTo>
                  <a:pt x="64226" y="6634"/>
                </a:lnTo>
                <a:lnTo>
                  <a:pt x="64324" y="6699"/>
                </a:lnTo>
                <a:lnTo>
                  <a:pt x="64356" y="6797"/>
                </a:lnTo>
                <a:lnTo>
                  <a:pt x="64324" y="6862"/>
                </a:lnTo>
                <a:lnTo>
                  <a:pt x="64161" y="6862"/>
                </a:lnTo>
                <a:lnTo>
                  <a:pt x="63999" y="6862"/>
                </a:lnTo>
                <a:lnTo>
                  <a:pt x="64194" y="6927"/>
                </a:lnTo>
                <a:lnTo>
                  <a:pt x="64259" y="7025"/>
                </a:lnTo>
                <a:lnTo>
                  <a:pt x="64259" y="7090"/>
                </a:lnTo>
                <a:lnTo>
                  <a:pt x="64129" y="7122"/>
                </a:lnTo>
                <a:lnTo>
                  <a:pt x="64031" y="7285"/>
                </a:lnTo>
                <a:lnTo>
                  <a:pt x="63999" y="7220"/>
                </a:lnTo>
                <a:lnTo>
                  <a:pt x="63901" y="7317"/>
                </a:lnTo>
                <a:lnTo>
                  <a:pt x="63771" y="7317"/>
                </a:lnTo>
                <a:lnTo>
                  <a:pt x="63641" y="7415"/>
                </a:lnTo>
                <a:lnTo>
                  <a:pt x="63804" y="7415"/>
                </a:lnTo>
                <a:lnTo>
                  <a:pt x="63869" y="7447"/>
                </a:lnTo>
                <a:lnTo>
                  <a:pt x="63901" y="7512"/>
                </a:lnTo>
                <a:lnTo>
                  <a:pt x="63999" y="7447"/>
                </a:lnTo>
                <a:lnTo>
                  <a:pt x="64031" y="7447"/>
                </a:lnTo>
                <a:lnTo>
                  <a:pt x="64031" y="7512"/>
                </a:lnTo>
                <a:lnTo>
                  <a:pt x="64129" y="7642"/>
                </a:lnTo>
                <a:lnTo>
                  <a:pt x="64064" y="7707"/>
                </a:lnTo>
                <a:lnTo>
                  <a:pt x="64031" y="7870"/>
                </a:lnTo>
                <a:lnTo>
                  <a:pt x="64161" y="7740"/>
                </a:lnTo>
                <a:lnTo>
                  <a:pt x="64291" y="7740"/>
                </a:lnTo>
                <a:lnTo>
                  <a:pt x="64421" y="7838"/>
                </a:lnTo>
                <a:lnTo>
                  <a:pt x="64389" y="7903"/>
                </a:lnTo>
                <a:lnTo>
                  <a:pt x="64454" y="8033"/>
                </a:lnTo>
                <a:lnTo>
                  <a:pt x="64356" y="8098"/>
                </a:lnTo>
                <a:lnTo>
                  <a:pt x="64421" y="8130"/>
                </a:lnTo>
                <a:lnTo>
                  <a:pt x="64421" y="8293"/>
                </a:lnTo>
                <a:lnTo>
                  <a:pt x="64324" y="8325"/>
                </a:lnTo>
                <a:lnTo>
                  <a:pt x="64324" y="8423"/>
                </a:lnTo>
                <a:lnTo>
                  <a:pt x="64356" y="8488"/>
                </a:lnTo>
                <a:lnTo>
                  <a:pt x="64356" y="8390"/>
                </a:lnTo>
                <a:lnTo>
                  <a:pt x="64454" y="8390"/>
                </a:lnTo>
                <a:lnTo>
                  <a:pt x="64519" y="8455"/>
                </a:lnTo>
                <a:lnTo>
                  <a:pt x="64486" y="8553"/>
                </a:lnTo>
                <a:lnTo>
                  <a:pt x="64617" y="8553"/>
                </a:lnTo>
                <a:lnTo>
                  <a:pt x="64649" y="8618"/>
                </a:lnTo>
                <a:lnTo>
                  <a:pt x="64649" y="8520"/>
                </a:lnTo>
                <a:lnTo>
                  <a:pt x="64714" y="8488"/>
                </a:lnTo>
                <a:lnTo>
                  <a:pt x="64779" y="8520"/>
                </a:lnTo>
                <a:lnTo>
                  <a:pt x="64877" y="8520"/>
                </a:lnTo>
                <a:lnTo>
                  <a:pt x="64877" y="8651"/>
                </a:lnTo>
                <a:lnTo>
                  <a:pt x="64812" y="8683"/>
                </a:lnTo>
                <a:lnTo>
                  <a:pt x="64714" y="8618"/>
                </a:lnTo>
                <a:lnTo>
                  <a:pt x="64649" y="8716"/>
                </a:lnTo>
                <a:lnTo>
                  <a:pt x="64779" y="8781"/>
                </a:lnTo>
                <a:lnTo>
                  <a:pt x="64844" y="8748"/>
                </a:lnTo>
                <a:lnTo>
                  <a:pt x="64909" y="8911"/>
                </a:lnTo>
                <a:lnTo>
                  <a:pt x="64909" y="8976"/>
                </a:lnTo>
                <a:lnTo>
                  <a:pt x="64779" y="9041"/>
                </a:lnTo>
                <a:lnTo>
                  <a:pt x="64649" y="8878"/>
                </a:lnTo>
                <a:lnTo>
                  <a:pt x="64617" y="8846"/>
                </a:lnTo>
                <a:lnTo>
                  <a:pt x="64682" y="9041"/>
                </a:lnTo>
                <a:lnTo>
                  <a:pt x="64617" y="9106"/>
                </a:lnTo>
                <a:lnTo>
                  <a:pt x="64552" y="9073"/>
                </a:lnTo>
                <a:lnTo>
                  <a:pt x="64552" y="9041"/>
                </a:lnTo>
                <a:lnTo>
                  <a:pt x="64454" y="9041"/>
                </a:lnTo>
                <a:lnTo>
                  <a:pt x="64389" y="9008"/>
                </a:lnTo>
                <a:lnTo>
                  <a:pt x="64161" y="9008"/>
                </a:lnTo>
                <a:lnTo>
                  <a:pt x="64096" y="9041"/>
                </a:lnTo>
                <a:lnTo>
                  <a:pt x="63999" y="9041"/>
                </a:lnTo>
                <a:lnTo>
                  <a:pt x="63999" y="8976"/>
                </a:lnTo>
                <a:lnTo>
                  <a:pt x="63966" y="8911"/>
                </a:lnTo>
                <a:lnTo>
                  <a:pt x="63901" y="8911"/>
                </a:lnTo>
                <a:lnTo>
                  <a:pt x="63901" y="9041"/>
                </a:lnTo>
                <a:lnTo>
                  <a:pt x="63869" y="9041"/>
                </a:lnTo>
                <a:lnTo>
                  <a:pt x="63836" y="9041"/>
                </a:lnTo>
                <a:lnTo>
                  <a:pt x="63869" y="9138"/>
                </a:lnTo>
                <a:lnTo>
                  <a:pt x="63804" y="9236"/>
                </a:lnTo>
                <a:lnTo>
                  <a:pt x="63771" y="9236"/>
                </a:lnTo>
                <a:lnTo>
                  <a:pt x="63771" y="9171"/>
                </a:lnTo>
                <a:lnTo>
                  <a:pt x="63739" y="9171"/>
                </a:lnTo>
                <a:lnTo>
                  <a:pt x="63543" y="9203"/>
                </a:lnTo>
                <a:lnTo>
                  <a:pt x="63478" y="9171"/>
                </a:lnTo>
                <a:lnTo>
                  <a:pt x="63478" y="9106"/>
                </a:lnTo>
                <a:lnTo>
                  <a:pt x="63446" y="9008"/>
                </a:lnTo>
                <a:lnTo>
                  <a:pt x="63413" y="8976"/>
                </a:lnTo>
                <a:lnTo>
                  <a:pt x="63153" y="8781"/>
                </a:lnTo>
                <a:lnTo>
                  <a:pt x="63153" y="8748"/>
                </a:lnTo>
                <a:lnTo>
                  <a:pt x="63153" y="8716"/>
                </a:lnTo>
                <a:lnTo>
                  <a:pt x="62991" y="8651"/>
                </a:lnTo>
                <a:lnTo>
                  <a:pt x="62991" y="8781"/>
                </a:lnTo>
                <a:lnTo>
                  <a:pt x="62795" y="8813"/>
                </a:lnTo>
                <a:lnTo>
                  <a:pt x="62730" y="8911"/>
                </a:lnTo>
                <a:lnTo>
                  <a:pt x="62665" y="8911"/>
                </a:lnTo>
                <a:lnTo>
                  <a:pt x="62665" y="8781"/>
                </a:lnTo>
                <a:lnTo>
                  <a:pt x="62600" y="8683"/>
                </a:lnTo>
                <a:lnTo>
                  <a:pt x="62633" y="8781"/>
                </a:lnTo>
                <a:lnTo>
                  <a:pt x="62600" y="8976"/>
                </a:lnTo>
                <a:lnTo>
                  <a:pt x="62665" y="9073"/>
                </a:lnTo>
                <a:lnTo>
                  <a:pt x="62633" y="9203"/>
                </a:lnTo>
                <a:lnTo>
                  <a:pt x="62438" y="9463"/>
                </a:lnTo>
                <a:lnTo>
                  <a:pt x="62340" y="9463"/>
                </a:lnTo>
                <a:lnTo>
                  <a:pt x="62340" y="9268"/>
                </a:lnTo>
                <a:lnTo>
                  <a:pt x="62243" y="9236"/>
                </a:lnTo>
                <a:lnTo>
                  <a:pt x="62145" y="9301"/>
                </a:lnTo>
                <a:lnTo>
                  <a:pt x="61917" y="9106"/>
                </a:lnTo>
                <a:lnTo>
                  <a:pt x="61917" y="9041"/>
                </a:lnTo>
                <a:lnTo>
                  <a:pt x="61885" y="8781"/>
                </a:lnTo>
                <a:lnTo>
                  <a:pt x="61787" y="8748"/>
                </a:lnTo>
                <a:lnTo>
                  <a:pt x="61755" y="8683"/>
                </a:lnTo>
                <a:lnTo>
                  <a:pt x="61722" y="8618"/>
                </a:lnTo>
                <a:lnTo>
                  <a:pt x="61657" y="8683"/>
                </a:lnTo>
                <a:lnTo>
                  <a:pt x="61690" y="8748"/>
                </a:lnTo>
                <a:lnTo>
                  <a:pt x="61690" y="8846"/>
                </a:lnTo>
                <a:lnTo>
                  <a:pt x="61755" y="8911"/>
                </a:lnTo>
                <a:lnTo>
                  <a:pt x="61722" y="8976"/>
                </a:lnTo>
                <a:lnTo>
                  <a:pt x="61560" y="8878"/>
                </a:lnTo>
                <a:lnTo>
                  <a:pt x="61462" y="8748"/>
                </a:lnTo>
                <a:lnTo>
                  <a:pt x="61430" y="8781"/>
                </a:lnTo>
                <a:lnTo>
                  <a:pt x="61495" y="8911"/>
                </a:lnTo>
                <a:lnTo>
                  <a:pt x="61430" y="8943"/>
                </a:lnTo>
                <a:lnTo>
                  <a:pt x="61495" y="8976"/>
                </a:lnTo>
                <a:lnTo>
                  <a:pt x="61592" y="8976"/>
                </a:lnTo>
                <a:lnTo>
                  <a:pt x="61657" y="9073"/>
                </a:lnTo>
                <a:lnTo>
                  <a:pt x="61625" y="9171"/>
                </a:lnTo>
                <a:lnTo>
                  <a:pt x="61462" y="9171"/>
                </a:lnTo>
                <a:lnTo>
                  <a:pt x="61462" y="9236"/>
                </a:lnTo>
                <a:lnTo>
                  <a:pt x="61527" y="9268"/>
                </a:lnTo>
                <a:lnTo>
                  <a:pt x="61787" y="9594"/>
                </a:lnTo>
                <a:lnTo>
                  <a:pt x="61982" y="9659"/>
                </a:lnTo>
                <a:lnTo>
                  <a:pt x="62113" y="9626"/>
                </a:lnTo>
                <a:lnTo>
                  <a:pt x="62243" y="9691"/>
                </a:lnTo>
                <a:lnTo>
                  <a:pt x="62275" y="9821"/>
                </a:lnTo>
                <a:lnTo>
                  <a:pt x="62243" y="9821"/>
                </a:lnTo>
                <a:lnTo>
                  <a:pt x="62178" y="9691"/>
                </a:lnTo>
                <a:lnTo>
                  <a:pt x="62113" y="9691"/>
                </a:lnTo>
                <a:lnTo>
                  <a:pt x="62178" y="9854"/>
                </a:lnTo>
                <a:lnTo>
                  <a:pt x="62340" y="9951"/>
                </a:lnTo>
                <a:lnTo>
                  <a:pt x="62373" y="10081"/>
                </a:lnTo>
                <a:lnTo>
                  <a:pt x="62470" y="10179"/>
                </a:lnTo>
                <a:lnTo>
                  <a:pt x="62470" y="10407"/>
                </a:lnTo>
                <a:lnTo>
                  <a:pt x="62373" y="10732"/>
                </a:lnTo>
                <a:lnTo>
                  <a:pt x="62438" y="10927"/>
                </a:lnTo>
                <a:lnTo>
                  <a:pt x="62405" y="11057"/>
                </a:lnTo>
                <a:lnTo>
                  <a:pt x="62438" y="11122"/>
                </a:lnTo>
                <a:lnTo>
                  <a:pt x="62340" y="11285"/>
                </a:lnTo>
                <a:lnTo>
                  <a:pt x="62340" y="11415"/>
                </a:lnTo>
                <a:lnTo>
                  <a:pt x="62243" y="11480"/>
                </a:lnTo>
                <a:lnTo>
                  <a:pt x="62275" y="11382"/>
                </a:lnTo>
                <a:lnTo>
                  <a:pt x="62243" y="11350"/>
                </a:lnTo>
                <a:lnTo>
                  <a:pt x="62015" y="11512"/>
                </a:lnTo>
                <a:lnTo>
                  <a:pt x="61950" y="11447"/>
                </a:lnTo>
                <a:lnTo>
                  <a:pt x="61852" y="11512"/>
                </a:lnTo>
                <a:lnTo>
                  <a:pt x="61787" y="11512"/>
                </a:lnTo>
                <a:lnTo>
                  <a:pt x="61722" y="11415"/>
                </a:lnTo>
                <a:lnTo>
                  <a:pt x="61625" y="11415"/>
                </a:lnTo>
                <a:lnTo>
                  <a:pt x="61495" y="11252"/>
                </a:lnTo>
                <a:lnTo>
                  <a:pt x="61365" y="11155"/>
                </a:lnTo>
                <a:lnTo>
                  <a:pt x="61235" y="11155"/>
                </a:lnTo>
                <a:lnTo>
                  <a:pt x="61169" y="11089"/>
                </a:lnTo>
                <a:lnTo>
                  <a:pt x="61072" y="11122"/>
                </a:lnTo>
                <a:lnTo>
                  <a:pt x="60974" y="11252"/>
                </a:lnTo>
                <a:lnTo>
                  <a:pt x="60877" y="11252"/>
                </a:lnTo>
                <a:lnTo>
                  <a:pt x="60974" y="11285"/>
                </a:lnTo>
                <a:lnTo>
                  <a:pt x="61137" y="11285"/>
                </a:lnTo>
                <a:lnTo>
                  <a:pt x="61202" y="11187"/>
                </a:lnTo>
                <a:lnTo>
                  <a:pt x="61462" y="11285"/>
                </a:lnTo>
                <a:lnTo>
                  <a:pt x="61495" y="11382"/>
                </a:lnTo>
                <a:lnTo>
                  <a:pt x="61365" y="11480"/>
                </a:lnTo>
                <a:lnTo>
                  <a:pt x="61267" y="11415"/>
                </a:lnTo>
                <a:lnTo>
                  <a:pt x="61169" y="11415"/>
                </a:lnTo>
                <a:lnTo>
                  <a:pt x="61169" y="11512"/>
                </a:lnTo>
                <a:lnTo>
                  <a:pt x="61072" y="11415"/>
                </a:lnTo>
                <a:lnTo>
                  <a:pt x="60974" y="11415"/>
                </a:lnTo>
                <a:lnTo>
                  <a:pt x="61039" y="11447"/>
                </a:lnTo>
                <a:lnTo>
                  <a:pt x="61072" y="11577"/>
                </a:lnTo>
                <a:lnTo>
                  <a:pt x="61235" y="11642"/>
                </a:lnTo>
                <a:lnTo>
                  <a:pt x="61202" y="11772"/>
                </a:lnTo>
                <a:lnTo>
                  <a:pt x="61267" y="11967"/>
                </a:lnTo>
                <a:lnTo>
                  <a:pt x="61332" y="12000"/>
                </a:lnTo>
                <a:lnTo>
                  <a:pt x="61300" y="11935"/>
                </a:lnTo>
                <a:lnTo>
                  <a:pt x="61300" y="11740"/>
                </a:lnTo>
                <a:lnTo>
                  <a:pt x="61365" y="11707"/>
                </a:lnTo>
                <a:lnTo>
                  <a:pt x="61462" y="11740"/>
                </a:lnTo>
                <a:lnTo>
                  <a:pt x="61462" y="11675"/>
                </a:lnTo>
                <a:lnTo>
                  <a:pt x="61592" y="11545"/>
                </a:lnTo>
                <a:lnTo>
                  <a:pt x="61690" y="11512"/>
                </a:lnTo>
                <a:lnTo>
                  <a:pt x="61755" y="11577"/>
                </a:lnTo>
                <a:lnTo>
                  <a:pt x="61755" y="11642"/>
                </a:lnTo>
                <a:lnTo>
                  <a:pt x="61885" y="11805"/>
                </a:lnTo>
                <a:lnTo>
                  <a:pt x="61982" y="11837"/>
                </a:lnTo>
                <a:lnTo>
                  <a:pt x="62113" y="11967"/>
                </a:lnTo>
                <a:lnTo>
                  <a:pt x="62243" y="11935"/>
                </a:lnTo>
                <a:lnTo>
                  <a:pt x="62308" y="11870"/>
                </a:lnTo>
                <a:lnTo>
                  <a:pt x="62275" y="11805"/>
                </a:lnTo>
                <a:lnTo>
                  <a:pt x="62308" y="11805"/>
                </a:lnTo>
                <a:lnTo>
                  <a:pt x="62568" y="12000"/>
                </a:lnTo>
                <a:lnTo>
                  <a:pt x="62600" y="12098"/>
                </a:lnTo>
                <a:lnTo>
                  <a:pt x="62503" y="12065"/>
                </a:lnTo>
                <a:lnTo>
                  <a:pt x="62503" y="12163"/>
                </a:lnTo>
                <a:lnTo>
                  <a:pt x="62698" y="12358"/>
                </a:lnTo>
                <a:lnTo>
                  <a:pt x="62763" y="12325"/>
                </a:lnTo>
                <a:lnTo>
                  <a:pt x="62730" y="12293"/>
                </a:lnTo>
                <a:lnTo>
                  <a:pt x="62763" y="12163"/>
                </a:lnTo>
                <a:lnTo>
                  <a:pt x="62893" y="12260"/>
                </a:lnTo>
                <a:lnTo>
                  <a:pt x="63088" y="12585"/>
                </a:lnTo>
                <a:lnTo>
                  <a:pt x="63023" y="12520"/>
                </a:lnTo>
                <a:lnTo>
                  <a:pt x="62991" y="12520"/>
                </a:lnTo>
                <a:lnTo>
                  <a:pt x="62958" y="12553"/>
                </a:lnTo>
                <a:lnTo>
                  <a:pt x="63056" y="12650"/>
                </a:lnTo>
                <a:lnTo>
                  <a:pt x="62958" y="12715"/>
                </a:lnTo>
                <a:lnTo>
                  <a:pt x="62926" y="12813"/>
                </a:lnTo>
                <a:lnTo>
                  <a:pt x="62958" y="12878"/>
                </a:lnTo>
                <a:lnTo>
                  <a:pt x="63056" y="12846"/>
                </a:lnTo>
                <a:lnTo>
                  <a:pt x="63088" y="12748"/>
                </a:lnTo>
                <a:lnTo>
                  <a:pt x="63121" y="12715"/>
                </a:lnTo>
                <a:lnTo>
                  <a:pt x="63186" y="12748"/>
                </a:lnTo>
                <a:lnTo>
                  <a:pt x="63218" y="12650"/>
                </a:lnTo>
                <a:lnTo>
                  <a:pt x="63316" y="12780"/>
                </a:lnTo>
                <a:lnTo>
                  <a:pt x="63511" y="12943"/>
                </a:lnTo>
                <a:lnTo>
                  <a:pt x="63739" y="13008"/>
                </a:lnTo>
                <a:lnTo>
                  <a:pt x="63869" y="13106"/>
                </a:lnTo>
                <a:lnTo>
                  <a:pt x="63804" y="13171"/>
                </a:lnTo>
                <a:lnTo>
                  <a:pt x="63934" y="13366"/>
                </a:lnTo>
                <a:lnTo>
                  <a:pt x="64031" y="13398"/>
                </a:lnTo>
                <a:lnTo>
                  <a:pt x="64161" y="13593"/>
                </a:lnTo>
                <a:lnTo>
                  <a:pt x="64194" y="13886"/>
                </a:lnTo>
                <a:lnTo>
                  <a:pt x="64129" y="13886"/>
                </a:lnTo>
                <a:lnTo>
                  <a:pt x="64129" y="13951"/>
                </a:lnTo>
                <a:lnTo>
                  <a:pt x="64226" y="14016"/>
                </a:lnTo>
                <a:lnTo>
                  <a:pt x="64259" y="14146"/>
                </a:lnTo>
                <a:lnTo>
                  <a:pt x="64226" y="14146"/>
                </a:lnTo>
                <a:lnTo>
                  <a:pt x="64161" y="14114"/>
                </a:lnTo>
                <a:lnTo>
                  <a:pt x="63804" y="14114"/>
                </a:lnTo>
                <a:lnTo>
                  <a:pt x="63673" y="14016"/>
                </a:lnTo>
                <a:lnTo>
                  <a:pt x="63608" y="14081"/>
                </a:lnTo>
                <a:lnTo>
                  <a:pt x="63511" y="14049"/>
                </a:lnTo>
                <a:lnTo>
                  <a:pt x="63511" y="13951"/>
                </a:lnTo>
                <a:lnTo>
                  <a:pt x="63446" y="13919"/>
                </a:lnTo>
                <a:lnTo>
                  <a:pt x="63413" y="13984"/>
                </a:lnTo>
                <a:lnTo>
                  <a:pt x="63478" y="14049"/>
                </a:lnTo>
                <a:lnTo>
                  <a:pt x="63316" y="14146"/>
                </a:lnTo>
                <a:lnTo>
                  <a:pt x="63186" y="14146"/>
                </a:lnTo>
                <a:lnTo>
                  <a:pt x="63153" y="14179"/>
                </a:lnTo>
                <a:lnTo>
                  <a:pt x="63218" y="14211"/>
                </a:lnTo>
                <a:lnTo>
                  <a:pt x="63056" y="14374"/>
                </a:lnTo>
                <a:lnTo>
                  <a:pt x="62958" y="14374"/>
                </a:lnTo>
                <a:lnTo>
                  <a:pt x="62958" y="14472"/>
                </a:lnTo>
                <a:lnTo>
                  <a:pt x="63023" y="14504"/>
                </a:lnTo>
                <a:lnTo>
                  <a:pt x="62893" y="14667"/>
                </a:lnTo>
                <a:lnTo>
                  <a:pt x="62828" y="14732"/>
                </a:lnTo>
                <a:lnTo>
                  <a:pt x="62795" y="14699"/>
                </a:lnTo>
                <a:lnTo>
                  <a:pt x="62730" y="14699"/>
                </a:lnTo>
                <a:lnTo>
                  <a:pt x="62730" y="14862"/>
                </a:lnTo>
                <a:lnTo>
                  <a:pt x="62795" y="14992"/>
                </a:lnTo>
                <a:lnTo>
                  <a:pt x="62698" y="15089"/>
                </a:lnTo>
                <a:lnTo>
                  <a:pt x="62633" y="15024"/>
                </a:lnTo>
                <a:lnTo>
                  <a:pt x="62600" y="15122"/>
                </a:lnTo>
                <a:lnTo>
                  <a:pt x="62665" y="15187"/>
                </a:lnTo>
                <a:lnTo>
                  <a:pt x="62535" y="15317"/>
                </a:lnTo>
                <a:lnTo>
                  <a:pt x="62470" y="15350"/>
                </a:lnTo>
                <a:lnTo>
                  <a:pt x="62503" y="15382"/>
                </a:lnTo>
                <a:lnTo>
                  <a:pt x="62503" y="15447"/>
                </a:lnTo>
                <a:lnTo>
                  <a:pt x="62470" y="15512"/>
                </a:lnTo>
                <a:lnTo>
                  <a:pt x="62405" y="15512"/>
                </a:lnTo>
                <a:lnTo>
                  <a:pt x="62308" y="15545"/>
                </a:lnTo>
                <a:lnTo>
                  <a:pt x="62373" y="15610"/>
                </a:lnTo>
                <a:lnTo>
                  <a:pt x="62405" y="15675"/>
                </a:lnTo>
                <a:lnTo>
                  <a:pt x="62275" y="15772"/>
                </a:lnTo>
                <a:lnTo>
                  <a:pt x="62340" y="15837"/>
                </a:lnTo>
                <a:lnTo>
                  <a:pt x="62308" y="15902"/>
                </a:lnTo>
                <a:lnTo>
                  <a:pt x="62243" y="15935"/>
                </a:lnTo>
                <a:lnTo>
                  <a:pt x="62210" y="15870"/>
                </a:lnTo>
                <a:lnTo>
                  <a:pt x="62145" y="15902"/>
                </a:lnTo>
                <a:lnTo>
                  <a:pt x="62178" y="15967"/>
                </a:lnTo>
                <a:lnTo>
                  <a:pt x="62340" y="16032"/>
                </a:lnTo>
                <a:lnTo>
                  <a:pt x="62275" y="16163"/>
                </a:lnTo>
                <a:lnTo>
                  <a:pt x="62145" y="16163"/>
                </a:lnTo>
                <a:lnTo>
                  <a:pt x="62145" y="16228"/>
                </a:lnTo>
                <a:lnTo>
                  <a:pt x="62210" y="16260"/>
                </a:lnTo>
                <a:lnTo>
                  <a:pt x="62275" y="16423"/>
                </a:lnTo>
                <a:lnTo>
                  <a:pt x="62210" y="16455"/>
                </a:lnTo>
                <a:lnTo>
                  <a:pt x="62243" y="16520"/>
                </a:lnTo>
                <a:lnTo>
                  <a:pt x="62145" y="16683"/>
                </a:lnTo>
                <a:lnTo>
                  <a:pt x="62178" y="16748"/>
                </a:lnTo>
                <a:lnTo>
                  <a:pt x="62113" y="16910"/>
                </a:lnTo>
                <a:lnTo>
                  <a:pt x="62080" y="17138"/>
                </a:lnTo>
                <a:lnTo>
                  <a:pt x="62015" y="17236"/>
                </a:lnTo>
                <a:lnTo>
                  <a:pt x="62015" y="17333"/>
                </a:lnTo>
                <a:lnTo>
                  <a:pt x="62080" y="17333"/>
                </a:lnTo>
                <a:lnTo>
                  <a:pt x="62113" y="17398"/>
                </a:lnTo>
                <a:lnTo>
                  <a:pt x="62048" y="17463"/>
                </a:lnTo>
                <a:lnTo>
                  <a:pt x="62210" y="17658"/>
                </a:lnTo>
                <a:lnTo>
                  <a:pt x="62210" y="17756"/>
                </a:lnTo>
                <a:lnTo>
                  <a:pt x="62145" y="17723"/>
                </a:lnTo>
                <a:lnTo>
                  <a:pt x="62015" y="17723"/>
                </a:lnTo>
                <a:lnTo>
                  <a:pt x="61950" y="17658"/>
                </a:lnTo>
                <a:lnTo>
                  <a:pt x="61885" y="17691"/>
                </a:lnTo>
                <a:lnTo>
                  <a:pt x="61755" y="17528"/>
                </a:lnTo>
                <a:lnTo>
                  <a:pt x="61787" y="17496"/>
                </a:lnTo>
                <a:lnTo>
                  <a:pt x="61722" y="17496"/>
                </a:lnTo>
                <a:lnTo>
                  <a:pt x="61657" y="17496"/>
                </a:lnTo>
                <a:lnTo>
                  <a:pt x="61592" y="17496"/>
                </a:lnTo>
                <a:lnTo>
                  <a:pt x="61560" y="17398"/>
                </a:lnTo>
                <a:lnTo>
                  <a:pt x="61300" y="17268"/>
                </a:lnTo>
                <a:lnTo>
                  <a:pt x="61169" y="17236"/>
                </a:lnTo>
                <a:lnTo>
                  <a:pt x="61007" y="17333"/>
                </a:lnTo>
                <a:lnTo>
                  <a:pt x="60942" y="17301"/>
                </a:lnTo>
                <a:lnTo>
                  <a:pt x="60844" y="17333"/>
                </a:lnTo>
                <a:lnTo>
                  <a:pt x="60747" y="17463"/>
                </a:lnTo>
                <a:lnTo>
                  <a:pt x="60649" y="17463"/>
                </a:lnTo>
                <a:lnTo>
                  <a:pt x="60584" y="17658"/>
                </a:lnTo>
                <a:lnTo>
                  <a:pt x="60519" y="17723"/>
                </a:lnTo>
                <a:lnTo>
                  <a:pt x="60422" y="17658"/>
                </a:lnTo>
                <a:lnTo>
                  <a:pt x="60487" y="17788"/>
                </a:lnTo>
                <a:lnTo>
                  <a:pt x="60454" y="17886"/>
                </a:lnTo>
                <a:lnTo>
                  <a:pt x="60454" y="17984"/>
                </a:lnTo>
                <a:lnTo>
                  <a:pt x="60422" y="18081"/>
                </a:lnTo>
                <a:lnTo>
                  <a:pt x="60389" y="18341"/>
                </a:lnTo>
                <a:lnTo>
                  <a:pt x="60356" y="18374"/>
                </a:lnTo>
                <a:lnTo>
                  <a:pt x="60291" y="18309"/>
                </a:lnTo>
                <a:lnTo>
                  <a:pt x="60161" y="17984"/>
                </a:lnTo>
                <a:lnTo>
                  <a:pt x="60161" y="17854"/>
                </a:lnTo>
                <a:lnTo>
                  <a:pt x="60064" y="17821"/>
                </a:lnTo>
                <a:lnTo>
                  <a:pt x="59999" y="17723"/>
                </a:lnTo>
                <a:lnTo>
                  <a:pt x="59966" y="17821"/>
                </a:lnTo>
                <a:lnTo>
                  <a:pt x="59869" y="18049"/>
                </a:lnTo>
                <a:lnTo>
                  <a:pt x="59771" y="18081"/>
                </a:lnTo>
                <a:lnTo>
                  <a:pt x="59771" y="18179"/>
                </a:lnTo>
                <a:lnTo>
                  <a:pt x="59869" y="18244"/>
                </a:lnTo>
                <a:lnTo>
                  <a:pt x="59771" y="18439"/>
                </a:lnTo>
                <a:lnTo>
                  <a:pt x="59706" y="18341"/>
                </a:lnTo>
                <a:lnTo>
                  <a:pt x="59641" y="18341"/>
                </a:lnTo>
                <a:lnTo>
                  <a:pt x="59609" y="18276"/>
                </a:lnTo>
                <a:lnTo>
                  <a:pt x="59511" y="18276"/>
                </a:lnTo>
                <a:lnTo>
                  <a:pt x="59478" y="18406"/>
                </a:lnTo>
                <a:lnTo>
                  <a:pt x="59413" y="18439"/>
                </a:lnTo>
                <a:lnTo>
                  <a:pt x="59316" y="18374"/>
                </a:lnTo>
                <a:lnTo>
                  <a:pt x="59251" y="18374"/>
                </a:lnTo>
                <a:lnTo>
                  <a:pt x="59251" y="18439"/>
                </a:lnTo>
                <a:lnTo>
                  <a:pt x="59316" y="18536"/>
                </a:lnTo>
                <a:lnTo>
                  <a:pt x="59251" y="18569"/>
                </a:lnTo>
                <a:lnTo>
                  <a:pt x="59218" y="18667"/>
                </a:lnTo>
                <a:lnTo>
                  <a:pt x="59218" y="18764"/>
                </a:lnTo>
                <a:lnTo>
                  <a:pt x="59316" y="18862"/>
                </a:lnTo>
                <a:lnTo>
                  <a:pt x="59316" y="18959"/>
                </a:lnTo>
                <a:lnTo>
                  <a:pt x="59283" y="18992"/>
                </a:lnTo>
                <a:lnTo>
                  <a:pt x="59316" y="19057"/>
                </a:lnTo>
                <a:lnTo>
                  <a:pt x="59413" y="19089"/>
                </a:lnTo>
                <a:lnTo>
                  <a:pt x="59478" y="19154"/>
                </a:lnTo>
                <a:lnTo>
                  <a:pt x="59511" y="19219"/>
                </a:lnTo>
                <a:lnTo>
                  <a:pt x="59478" y="19219"/>
                </a:lnTo>
                <a:lnTo>
                  <a:pt x="59446" y="19284"/>
                </a:lnTo>
                <a:lnTo>
                  <a:pt x="59511" y="19349"/>
                </a:lnTo>
                <a:lnTo>
                  <a:pt x="59576" y="19414"/>
                </a:lnTo>
                <a:lnTo>
                  <a:pt x="59576" y="19480"/>
                </a:lnTo>
                <a:lnTo>
                  <a:pt x="59478" y="19414"/>
                </a:lnTo>
                <a:lnTo>
                  <a:pt x="59413" y="19414"/>
                </a:lnTo>
                <a:lnTo>
                  <a:pt x="59413" y="19480"/>
                </a:lnTo>
                <a:lnTo>
                  <a:pt x="59511" y="19577"/>
                </a:lnTo>
                <a:lnTo>
                  <a:pt x="59544" y="19545"/>
                </a:lnTo>
                <a:lnTo>
                  <a:pt x="59544" y="19642"/>
                </a:lnTo>
                <a:lnTo>
                  <a:pt x="59511" y="19740"/>
                </a:lnTo>
                <a:lnTo>
                  <a:pt x="59544" y="19837"/>
                </a:lnTo>
                <a:lnTo>
                  <a:pt x="59478" y="19935"/>
                </a:lnTo>
                <a:lnTo>
                  <a:pt x="59511" y="20065"/>
                </a:lnTo>
                <a:lnTo>
                  <a:pt x="59478" y="20130"/>
                </a:lnTo>
                <a:lnTo>
                  <a:pt x="59544" y="20227"/>
                </a:lnTo>
                <a:lnTo>
                  <a:pt x="59544" y="20293"/>
                </a:lnTo>
                <a:lnTo>
                  <a:pt x="59544" y="20390"/>
                </a:lnTo>
                <a:lnTo>
                  <a:pt x="59609" y="20585"/>
                </a:lnTo>
                <a:lnTo>
                  <a:pt x="59576" y="20618"/>
                </a:lnTo>
                <a:lnTo>
                  <a:pt x="59641" y="20683"/>
                </a:lnTo>
                <a:lnTo>
                  <a:pt x="59739" y="20780"/>
                </a:lnTo>
                <a:lnTo>
                  <a:pt x="59869" y="20943"/>
                </a:lnTo>
                <a:lnTo>
                  <a:pt x="59999" y="21008"/>
                </a:lnTo>
                <a:lnTo>
                  <a:pt x="60031" y="20975"/>
                </a:lnTo>
                <a:lnTo>
                  <a:pt x="60031" y="20878"/>
                </a:lnTo>
                <a:lnTo>
                  <a:pt x="59934" y="20748"/>
                </a:lnTo>
                <a:lnTo>
                  <a:pt x="59901" y="20683"/>
                </a:lnTo>
                <a:lnTo>
                  <a:pt x="59999" y="20618"/>
                </a:lnTo>
                <a:lnTo>
                  <a:pt x="60096" y="20618"/>
                </a:lnTo>
                <a:lnTo>
                  <a:pt x="60259" y="20748"/>
                </a:lnTo>
                <a:lnTo>
                  <a:pt x="60324" y="20748"/>
                </a:lnTo>
                <a:lnTo>
                  <a:pt x="60389" y="20780"/>
                </a:lnTo>
                <a:lnTo>
                  <a:pt x="60422" y="20845"/>
                </a:lnTo>
                <a:lnTo>
                  <a:pt x="60389" y="20910"/>
                </a:lnTo>
                <a:lnTo>
                  <a:pt x="60454" y="20975"/>
                </a:lnTo>
                <a:lnTo>
                  <a:pt x="60389" y="21073"/>
                </a:lnTo>
                <a:lnTo>
                  <a:pt x="60422" y="21171"/>
                </a:lnTo>
                <a:lnTo>
                  <a:pt x="60389" y="21203"/>
                </a:lnTo>
                <a:lnTo>
                  <a:pt x="60291" y="21268"/>
                </a:lnTo>
                <a:lnTo>
                  <a:pt x="60389" y="21463"/>
                </a:lnTo>
                <a:lnTo>
                  <a:pt x="60454" y="21561"/>
                </a:lnTo>
                <a:lnTo>
                  <a:pt x="60454" y="21756"/>
                </a:lnTo>
                <a:lnTo>
                  <a:pt x="60552" y="21821"/>
                </a:lnTo>
                <a:lnTo>
                  <a:pt x="60617" y="21788"/>
                </a:lnTo>
                <a:lnTo>
                  <a:pt x="60617" y="21723"/>
                </a:lnTo>
                <a:lnTo>
                  <a:pt x="60682" y="21658"/>
                </a:lnTo>
                <a:lnTo>
                  <a:pt x="60714" y="21626"/>
                </a:lnTo>
                <a:lnTo>
                  <a:pt x="60747" y="21658"/>
                </a:lnTo>
                <a:lnTo>
                  <a:pt x="60844" y="21691"/>
                </a:lnTo>
                <a:lnTo>
                  <a:pt x="60844" y="21918"/>
                </a:lnTo>
                <a:lnTo>
                  <a:pt x="61072" y="22114"/>
                </a:lnTo>
                <a:lnTo>
                  <a:pt x="61137" y="22276"/>
                </a:lnTo>
                <a:lnTo>
                  <a:pt x="61104" y="22341"/>
                </a:lnTo>
                <a:lnTo>
                  <a:pt x="61072" y="22471"/>
                </a:lnTo>
                <a:lnTo>
                  <a:pt x="61007" y="22504"/>
                </a:lnTo>
                <a:lnTo>
                  <a:pt x="60909" y="22406"/>
                </a:lnTo>
                <a:lnTo>
                  <a:pt x="60747" y="22341"/>
                </a:lnTo>
                <a:lnTo>
                  <a:pt x="60747" y="22211"/>
                </a:lnTo>
                <a:lnTo>
                  <a:pt x="60779" y="22114"/>
                </a:lnTo>
                <a:lnTo>
                  <a:pt x="60779" y="21984"/>
                </a:lnTo>
                <a:lnTo>
                  <a:pt x="60779" y="21886"/>
                </a:lnTo>
                <a:lnTo>
                  <a:pt x="60714" y="21951"/>
                </a:lnTo>
                <a:lnTo>
                  <a:pt x="60747" y="21984"/>
                </a:lnTo>
                <a:lnTo>
                  <a:pt x="60747" y="22049"/>
                </a:lnTo>
                <a:lnTo>
                  <a:pt x="60649" y="22081"/>
                </a:lnTo>
                <a:lnTo>
                  <a:pt x="60552" y="22211"/>
                </a:lnTo>
                <a:lnTo>
                  <a:pt x="60552" y="22276"/>
                </a:lnTo>
                <a:lnTo>
                  <a:pt x="60682" y="22244"/>
                </a:lnTo>
                <a:lnTo>
                  <a:pt x="60682" y="22374"/>
                </a:lnTo>
                <a:lnTo>
                  <a:pt x="60617" y="22471"/>
                </a:lnTo>
                <a:lnTo>
                  <a:pt x="60649" y="22634"/>
                </a:lnTo>
                <a:lnTo>
                  <a:pt x="60617" y="22666"/>
                </a:lnTo>
                <a:lnTo>
                  <a:pt x="60649" y="23024"/>
                </a:lnTo>
                <a:lnTo>
                  <a:pt x="60714" y="23089"/>
                </a:lnTo>
                <a:lnTo>
                  <a:pt x="60714" y="23154"/>
                </a:lnTo>
                <a:lnTo>
                  <a:pt x="60942" y="23544"/>
                </a:lnTo>
                <a:lnTo>
                  <a:pt x="61039" y="23544"/>
                </a:lnTo>
                <a:lnTo>
                  <a:pt x="61202" y="23772"/>
                </a:lnTo>
                <a:lnTo>
                  <a:pt x="61300" y="23837"/>
                </a:lnTo>
                <a:lnTo>
                  <a:pt x="61235" y="23935"/>
                </a:lnTo>
                <a:lnTo>
                  <a:pt x="61235" y="24065"/>
                </a:lnTo>
                <a:lnTo>
                  <a:pt x="60974" y="24162"/>
                </a:lnTo>
                <a:lnTo>
                  <a:pt x="60942" y="24097"/>
                </a:lnTo>
                <a:lnTo>
                  <a:pt x="60779" y="24227"/>
                </a:lnTo>
                <a:lnTo>
                  <a:pt x="60714" y="24195"/>
                </a:lnTo>
                <a:lnTo>
                  <a:pt x="60747" y="24227"/>
                </a:lnTo>
                <a:lnTo>
                  <a:pt x="60649" y="24422"/>
                </a:lnTo>
                <a:lnTo>
                  <a:pt x="60649" y="24553"/>
                </a:lnTo>
                <a:lnTo>
                  <a:pt x="60584" y="24618"/>
                </a:lnTo>
                <a:lnTo>
                  <a:pt x="60649" y="24715"/>
                </a:lnTo>
                <a:lnTo>
                  <a:pt x="60584" y="24943"/>
                </a:lnTo>
                <a:lnTo>
                  <a:pt x="60682" y="25235"/>
                </a:lnTo>
                <a:lnTo>
                  <a:pt x="60812" y="25301"/>
                </a:lnTo>
                <a:lnTo>
                  <a:pt x="60812" y="25431"/>
                </a:lnTo>
                <a:lnTo>
                  <a:pt x="60942" y="25496"/>
                </a:lnTo>
                <a:lnTo>
                  <a:pt x="61039" y="25593"/>
                </a:lnTo>
                <a:lnTo>
                  <a:pt x="60909" y="25593"/>
                </a:lnTo>
                <a:lnTo>
                  <a:pt x="60877" y="25561"/>
                </a:lnTo>
                <a:lnTo>
                  <a:pt x="60779" y="25626"/>
                </a:lnTo>
                <a:lnTo>
                  <a:pt x="60714" y="25691"/>
                </a:lnTo>
                <a:lnTo>
                  <a:pt x="60649" y="25691"/>
                </a:lnTo>
                <a:lnTo>
                  <a:pt x="60487" y="25821"/>
                </a:lnTo>
                <a:lnTo>
                  <a:pt x="60389" y="25723"/>
                </a:lnTo>
                <a:lnTo>
                  <a:pt x="60324" y="25821"/>
                </a:lnTo>
                <a:lnTo>
                  <a:pt x="60389" y="25886"/>
                </a:lnTo>
                <a:lnTo>
                  <a:pt x="60519" y="25886"/>
                </a:lnTo>
                <a:lnTo>
                  <a:pt x="60487" y="25983"/>
                </a:lnTo>
                <a:lnTo>
                  <a:pt x="60454" y="26048"/>
                </a:lnTo>
                <a:lnTo>
                  <a:pt x="60552" y="26146"/>
                </a:lnTo>
                <a:lnTo>
                  <a:pt x="60519" y="26211"/>
                </a:lnTo>
                <a:lnTo>
                  <a:pt x="60454" y="26179"/>
                </a:lnTo>
                <a:lnTo>
                  <a:pt x="60519" y="26309"/>
                </a:lnTo>
                <a:lnTo>
                  <a:pt x="60487" y="26406"/>
                </a:lnTo>
                <a:lnTo>
                  <a:pt x="60552" y="26406"/>
                </a:lnTo>
                <a:lnTo>
                  <a:pt x="60617" y="26374"/>
                </a:lnTo>
                <a:lnTo>
                  <a:pt x="60714" y="26471"/>
                </a:lnTo>
                <a:lnTo>
                  <a:pt x="60617" y="26536"/>
                </a:lnTo>
                <a:lnTo>
                  <a:pt x="60617" y="26699"/>
                </a:lnTo>
                <a:lnTo>
                  <a:pt x="60682" y="26796"/>
                </a:lnTo>
                <a:lnTo>
                  <a:pt x="60649" y="26992"/>
                </a:lnTo>
                <a:lnTo>
                  <a:pt x="60584" y="27089"/>
                </a:lnTo>
                <a:lnTo>
                  <a:pt x="60617" y="27122"/>
                </a:lnTo>
                <a:lnTo>
                  <a:pt x="60584" y="27219"/>
                </a:lnTo>
                <a:lnTo>
                  <a:pt x="60487" y="27317"/>
                </a:lnTo>
                <a:lnTo>
                  <a:pt x="60454" y="27414"/>
                </a:lnTo>
                <a:lnTo>
                  <a:pt x="60422" y="27447"/>
                </a:lnTo>
                <a:lnTo>
                  <a:pt x="60389" y="27642"/>
                </a:lnTo>
                <a:lnTo>
                  <a:pt x="60291" y="27870"/>
                </a:lnTo>
                <a:lnTo>
                  <a:pt x="60291" y="27772"/>
                </a:lnTo>
                <a:lnTo>
                  <a:pt x="60259" y="27707"/>
                </a:lnTo>
                <a:lnTo>
                  <a:pt x="60291" y="27609"/>
                </a:lnTo>
                <a:lnTo>
                  <a:pt x="60259" y="27544"/>
                </a:lnTo>
                <a:lnTo>
                  <a:pt x="60064" y="27512"/>
                </a:lnTo>
                <a:lnTo>
                  <a:pt x="59934" y="27349"/>
                </a:lnTo>
                <a:lnTo>
                  <a:pt x="59934" y="27187"/>
                </a:lnTo>
                <a:lnTo>
                  <a:pt x="59739" y="26764"/>
                </a:lnTo>
                <a:lnTo>
                  <a:pt x="59609" y="26569"/>
                </a:lnTo>
                <a:lnTo>
                  <a:pt x="59674" y="26569"/>
                </a:lnTo>
                <a:lnTo>
                  <a:pt x="59771" y="26536"/>
                </a:lnTo>
                <a:lnTo>
                  <a:pt x="59804" y="26439"/>
                </a:lnTo>
                <a:lnTo>
                  <a:pt x="59706" y="26471"/>
                </a:lnTo>
                <a:lnTo>
                  <a:pt x="59576" y="26471"/>
                </a:lnTo>
                <a:lnTo>
                  <a:pt x="59413" y="26374"/>
                </a:lnTo>
                <a:lnTo>
                  <a:pt x="59023" y="25691"/>
                </a:lnTo>
                <a:lnTo>
                  <a:pt x="58698" y="25301"/>
                </a:lnTo>
                <a:lnTo>
                  <a:pt x="58698" y="25138"/>
                </a:lnTo>
                <a:lnTo>
                  <a:pt x="58568" y="25008"/>
                </a:lnTo>
                <a:lnTo>
                  <a:pt x="58275" y="24553"/>
                </a:lnTo>
                <a:lnTo>
                  <a:pt x="58015" y="24032"/>
                </a:lnTo>
                <a:lnTo>
                  <a:pt x="57820" y="23544"/>
                </a:lnTo>
                <a:lnTo>
                  <a:pt x="57820" y="23382"/>
                </a:lnTo>
                <a:lnTo>
                  <a:pt x="57690" y="23154"/>
                </a:lnTo>
                <a:lnTo>
                  <a:pt x="57625" y="22829"/>
                </a:lnTo>
                <a:lnTo>
                  <a:pt x="57560" y="22666"/>
                </a:lnTo>
                <a:lnTo>
                  <a:pt x="57560" y="22439"/>
                </a:lnTo>
                <a:lnTo>
                  <a:pt x="57690" y="22309"/>
                </a:lnTo>
                <a:lnTo>
                  <a:pt x="57690" y="22146"/>
                </a:lnTo>
                <a:lnTo>
                  <a:pt x="57787" y="22114"/>
                </a:lnTo>
                <a:lnTo>
                  <a:pt x="57722" y="22049"/>
                </a:lnTo>
                <a:lnTo>
                  <a:pt x="57755" y="21984"/>
                </a:lnTo>
                <a:lnTo>
                  <a:pt x="57787" y="21756"/>
                </a:lnTo>
                <a:lnTo>
                  <a:pt x="57592" y="21496"/>
                </a:lnTo>
                <a:lnTo>
                  <a:pt x="57462" y="21496"/>
                </a:lnTo>
                <a:lnTo>
                  <a:pt x="57462" y="21431"/>
                </a:lnTo>
                <a:lnTo>
                  <a:pt x="57560" y="21333"/>
                </a:lnTo>
                <a:lnTo>
                  <a:pt x="57755" y="21431"/>
                </a:lnTo>
                <a:lnTo>
                  <a:pt x="57852" y="21301"/>
                </a:lnTo>
                <a:lnTo>
                  <a:pt x="57820" y="21236"/>
                </a:lnTo>
                <a:lnTo>
                  <a:pt x="57820" y="21040"/>
                </a:lnTo>
                <a:lnTo>
                  <a:pt x="58015" y="21040"/>
                </a:lnTo>
                <a:lnTo>
                  <a:pt x="58080" y="21040"/>
                </a:lnTo>
                <a:lnTo>
                  <a:pt x="58015" y="20943"/>
                </a:lnTo>
                <a:lnTo>
                  <a:pt x="58178" y="20650"/>
                </a:lnTo>
                <a:lnTo>
                  <a:pt x="58113" y="20455"/>
                </a:lnTo>
                <a:lnTo>
                  <a:pt x="58113" y="20260"/>
                </a:lnTo>
                <a:lnTo>
                  <a:pt x="58048" y="20162"/>
                </a:lnTo>
                <a:lnTo>
                  <a:pt x="58113" y="20065"/>
                </a:lnTo>
                <a:lnTo>
                  <a:pt x="58113" y="19935"/>
                </a:lnTo>
                <a:lnTo>
                  <a:pt x="58080" y="19902"/>
                </a:lnTo>
                <a:lnTo>
                  <a:pt x="58113" y="19740"/>
                </a:lnTo>
                <a:lnTo>
                  <a:pt x="58210" y="19740"/>
                </a:lnTo>
                <a:lnTo>
                  <a:pt x="58113" y="19642"/>
                </a:lnTo>
                <a:lnTo>
                  <a:pt x="58080" y="19545"/>
                </a:lnTo>
                <a:lnTo>
                  <a:pt x="58113" y="19512"/>
                </a:lnTo>
                <a:lnTo>
                  <a:pt x="58145" y="19317"/>
                </a:lnTo>
                <a:lnTo>
                  <a:pt x="58113" y="19284"/>
                </a:lnTo>
                <a:lnTo>
                  <a:pt x="58113" y="19187"/>
                </a:lnTo>
                <a:lnTo>
                  <a:pt x="58243" y="19154"/>
                </a:lnTo>
                <a:lnTo>
                  <a:pt x="58275" y="19057"/>
                </a:lnTo>
                <a:lnTo>
                  <a:pt x="58243" y="18927"/>
                </a:lnTo>
                <a:lnTo>
                  <a:pt x="58275" y="18699"/>
                </a:lnTo>
                <a:lnTo>
                  <a:pt x="58243" y="18667"/>
                </a:lnTo>
                <a:lnTo>
                  <a:pt x="58210" y="18601"/>
                </a:lnTo>
                <a:lnTo>
                  <a:pt x="58308" y="18439"/>
                </a:lnTo>
                <a:lnTo>
                  <a:pt x="58308" y="18309"/>
                </a:lnTo>
                <a:lnTo>
                  <a:pt x="58243" y="18341"/>
                </a:lnTo>
                <a:lnTo>
                  <a:pt x="58210" y="18211"/>
                </a:lnTo>
                <a:lnTo>
                  <a:pt x="58243" y="18146"/>
                </a:lnTo>
                <a:lnTo>
                  <a:pt x="58275" y="18049"/>
                </a:lnTo>
                <a:lnTo>
                  <a:pt x="58340" y="18016"/>
                </a:lnTo>
                <a:lnTo>
                  <a:pt x="58373" y="17984"/>
                </a:lnTo>
                <a:lnTo>
                  <a:pt x="58470" y="17886"/>
                </a:lnTo>
                <a:lnTo>
                  <a:pt x="58470" y="17821"/>
                </a:lnTo>
                <a:lnTo>
                  <a:pt x="58600" y="17691"/>
                </a:lnTo>
                <a:lnTo>
                  <a:pt x="58633" y="17691"/>
                </a:lnTo>
                <a:lnTo>
                  <a:pt x="58731" y="17626"/>
                </a:lnTo>
                <a:lnTo>
                  <a:pt x="58796" y="17626"/>
                </a:lnTo>
                <a:lnTo>
                  <a:pt x="58796" y="17561"/>
                </a:lnTo>
                <a:lnTo>
                  <a:pt x="58796" y="17528"/>
                </a:lnTo>
                <a:lnTo>
                  <a:pt x="58698" y="17496"/>
                </a:lnTo>
                <a:lnTo>
                  <a:pt x="58633" y="17528"/>
                </a:lnTo>
                <a:lnTo>
                  <a:pt x="58535" y="17496"/>
                </a:lnTo>
                <a:lnTo>
                  <a:pt x="58568" y="17301"/>
                </a:lnTo>
                <a:lnTo>
                  <a:pt x="58600" y="17138"/>
                </a:lnTo>
                <a:lnTo>
                  <a:pt x="58568" y="17073"/>
                </a:lnTo>
                <a:lnTo>
                  <a:pt x="58503" y="16976"/>
                </a:lnTo>
                <a:lnTo>
                  <a:pt x="58470" y="16976"/>
                </a:lnTo>
                <a:lnTo>
                  <a:pt x="58438" y="17041"/>
                </a:lnTo>
                <a:lnTo>
                  <a:pt x="58405" y="17041"/>
                </a:lnTo>
                <a:lnTo>
                  <a:pt x="58373" y="16780"/>
                </a:lnTo>
                <a:lnTo>
                  <a:pt x="58438" y="16748"/>
                </a:lnTo>
                <a:lnTo>
                  <a:pt x="58438" y="16683"/>
                </a:lnTo>
                <a:lnTo>
                  <a:pt x="58405" y="16553"/>
                </a:lnTo>
                <a:lnTo>
                  <a:pt x="58308" y="16520"/>
                </a:lnTo>
                <a:lnTo>
                  <a:pt x="58340" y="16488"/>
                </a:lnTo>
                <a:lnTo>
                  <a:pt x="58308" y="16488"/>
                </a:lnTo>
                <a:lnTo>
                  <a:pt x="58308" y="16423"/>
                </a:lnTo>
                <a:lnTo>
                  <a:pt x="58210" y="16293"/>
                </a:lnTo>
                <a:lnTo>
                  <a:pt x="58178" y="16228"/>
                </a:lnTo>
                <a:lnTo>
                  <a:pt x="58113" y="16163"/>
                </a:lnTo>
                <a:lnTo>
                  <a:pt x="58113" y="16065"/>
                </a:lnTo>
                <a:lnTo>
                  <a:pt x="58048" y="15935"/>
                </a:lnTo>
                <a:lnTo>
                  <a:pt x="58080" y="15870"/>
                </a:lnTo>
                <a:lnTo>
                  <a:pt x="58210" y="15740"/>
                </a:lnTo>
                <a:lnTo>
                  <a:pt x="58308" y="15740"/>
                </a:lnTo>
                <a:lnTo>
                  <a:pt x="58405" y="15707"/>
                </a:lnTo>
                <a:lnTo>
                  <a:pt x="58373" y="15675"/>
                </a:lnTo>
                <a:lnTo>
                  <a:pt x="58470" y="15610"/>
                </a:lnTo>
                <a:lnTo>
                  <a:pt x="58438" y="15610"/>
                </a:lnTo>
                <a:lnTo>
                  <a:pt x="58308" y="15610"/>
                </a:lnTo>
                <a:lnTo>
                  <a:pt x="58275" y="15577"/>
                </a:lnTo>
                <a:lnTo>
                  <a:pt x="58145" y="15577"/>
                </a:lnTo>
                <a:lnTo>
                  <a:pt x="57983" y="15447"/>
                </a:lnTo>
                <a:lnTo>
                  <a:pt x="57950" y="15512"/>
                </a:lnTo>
                <a:lnTo>
                  <a:pt x="57820" y="15480"/>
                </a:lnTo>
                <a:lnTo>
                  <a:pt x="57722" y="15610"/>
                </a:lnTo>
                <a:lnTo>
                  <a:pt x="57625" y="15610"/>
                </a:lnTo>
                <a:lnTo>
                  <a:pt x="57495" y="15740"/>
                </a:lnTo>
                <a:lnTo>
                  <a:pt x="57560" y="15772"/>
                </a:lnTo>
                <a:lnTo>
                  <a:pt x="57527" y="15870"/>
                </a:lnTo>
                <a:lnTo>
                  <a:pt x="57657" y="15935"/>
                </a:lnTo>
                <a:lnTo>
                  <a:pt x="57657" y="16032"/>
                </a:lnTo>
                <a:lnTo>
                  <a:pt x="57625" y="16097"/>
                </a:lnTo>
                <a:lnTo>
                  <a:pt x="57657" y="16228"/>
                </a:lnTo>
                <a:lnTo>
                  <a:pt x="57755" y="16293"/>
                </a:lnTo>
                <a:lnTo>
                  <a:pt x="57755" y="16358"/>
                </a:lnTo>
                <a:lnTo>
                  <a:pt x="57820" y="16390"/>
                </a:lnTo>
                <a:lnTo>
                  <a:pt x="57885" y="16585"/>
                </a:lnTo>
                <a:lnTo>
                  <a:pt x="58015" y="16650"/>
                </a:lnTo>
                <a:lnTo>
                  <a:pt x="58015" y="16748"/>
                </a:lnTo>
                <a:lnTo>
                  <a:pt x="58080" y="16845"/>
                </a:lnTo>
                <a:lnTo>
                  <a:pt x="58015" y="16878"/>
                </a:lnTo>
                <a:lnTo>
                  <a:pt x="57950" y="16845"/>
                </a:lnTo>
                <a:lnTo>
                  <a:pt x="57918" y="16748"/>
                </a:lnTo>
                <a:lnTo>
                  <a:pt x="57787" y="16780"/>
                </a:lnTo>
                <a:lnTo>
                  <a:pt x="57722" y="16845"/>
                </a:lnTo>
                <a:lnTo>
                  <a:pt x="57657" y="17008"/>
                </a:lnTo>
                <a:lnTo>
                  <a:pt x="57722" y="17041"/>
                </a:lnTo>
                <a:lnTo>
                  <a:pt x="57690" y="17203"/>
                </a:lnTo>
                <a:lnTo>
                  <a:pt x="57657" y="17236"/>
                </a:lnTo>
                <a:lnTo>
                  <a:pt x="57657" y="17268"/>
                </a:lnTo>
                <a:lnTo>
                  <a:pt x="57690" y="17301"/>
                </a:lnTo>
                <a:lnTo>
                  <a:pt x="57690" y="17366"/>
                </a:lnTo>
                <a:lnTo>
                  <a:pt x="57592" y="17431"/>
                </a:lnTo>
                <a:lnTo>
                  <a:pt x="57657" y="17496"/>
                </a:lnTo>
                <a:lnTo>
                  <a:pt x="57592" y="17561"/>
                </a:lnTo>
                <a:lnTo>
                  <a:pt x="57592" y="17821"/>
                </a:lnTo>
                <a:lnTo>
                  <a:pt x="57560" y="17886"/>
                </a:lnTo>
                <a:lnTo>
                  <a:pt x="57560" y="17951"/>
                </a:lnTo>
                <a:lnTo>
                  <a:pt x="57495" y="17984"/>
                </a:lnTo>
                <a:lnTo>
                  <a:pt x="57430" y="18146"/>
                </a:lnTo>
                <a:lnTo>
                  <a:pt x="57397" y="18016"/>
                </a:lnTo>
                <a:lnTo>
                  <a:pt x="57332" y="17951"/>
                </a:lnTo>
                <a:lnTo>
                  <a:pt x="57397" y="17788"/>
                </a:lnTo>
                <a:lnTo>
                  <a:pt x="57365" y="17756"/>
                </a:lnTo>
                <a:lnTo>
                  <a:pt x="57300" y="17756"/>
                </a:lnTo>
                <a:lnTo>
                  <a:pt x="57202" y="17821"/>
                </a:lnTo>
                <a:lnTo>
                  <a:pt x="57202" y="17886"/>
                </a:lnTo>
                <a:lnTo>
                  <a:pt x="57137" y="17951"/>
                </a:lnTo>
                <a:lnTo>
                  <a:pt x="57137" y="17756"/>
                </a:lnTo>
                <a:lnTo>
                  <a:pt x="57039" y="17756"/>
                </a:lnTo>
                <a:lnTo>
                  <a:pt x="57007" y="17658"/>
                </a:lnTo>
                <a:lnTo>
                  <a:pt x="56909" y="17756"/>
                </a:lnTo>
                <a:lnTo>
                  <a:pt x="56877" y="17691"/>
                </a:lnTo>
                <a:lnTo>
                  <a:pt x="56909" y="17658"/>
                </a:lnTo>
                <a:lnTo>
                  <a:pt x="56974" y="17593"/>
                </a:lnTo>
                <a:lnTo>
                  <a:pt x="56942" y="17561"/>
                </a:lnTo>
                <a:lnTo>
                  <a:pt x="56942" y="17496"/>
                </a:lnTo>
                <a:lnTo>
                  <a:pt x="56974" y="17463"/>
                </a:lnTo>
                <a:lnTo>
                  <a:pt x="56942" y="17366"/>
                </a:lnTo>
                <a:lnTo>
                  <a:pt x="56877" y="17333"/>
                </a:lnTo>
                <a:lnTo>
                  <a:pt x="56942" y="17268"/>
                </a:lnTo>
                <a:lnTo>
                  <a:pt x="56909" y="17171"/>
                </a:lnTo>
                <a:lnTo>
                  <a:pt x="56877" y="17138"/>
                </a:lnTo>
                <a:lnTo>
                  <a:pt x="56909" y="17073"/>
                </a:lnTo>
                <a:lnTo>
                  <a:pt x="56909" y="16976"/>
                </a:lnTo>
                <a:lnTo>
                  <a:pt x="56779" y="16910"/>
                </a:lnTo>
                <a:lnTo>
                  <a:pt x="56747" y="16813"/>
                </a:lnTo>
                <a:lnTo>
                  <a:pt x="56714" y="16813"/>
                </a:lnTo>
                <a:lnTo>
                  <a:pt x="56682" y="16943"/>
                </a:lnTo>
                <a:lnTo>
                  <a:pt x="56617" y="16976"/>
                </a:lnTo>
                <a:lnTo>
                  <a:pt x="56649" y="17073"/>
                </a:lnTo>
                <a:lnTo>
                  <a:pt x="56552" y="17171"/>
                </a:lnTo>
                <a:lnTo>
                  <a:pt x="56519" y="17171"/>
                </a:lnTo>
                <a:lnTo>
                  <a:pt x="56454" y="17073"/>
                </a:lnTo>
                <a:lnTo>
                  <a:pt x="56422" y="17041"/>
                </a:lnTo>
                <a:lnTo>
                  <a:pt x="56389" y="17073"/>
                </a:lnTo>
                <a:lnTo>
                  <a:pt x="56357" y="17008"/>
                </a:lnTo>
                <a:lnTo>
                  <a:pt x="56259" y="17008"/>
                </a:lnTo>
                <a:lnTo>
                  <a:pt x="56227" y="17041"/>
                </a:lnTo>
                <a:lnTo>
                  <a:pt x="56161" y="17041"/>
                </a:lnTo>
                <a:lnTo>
                  <a:pt x="56161" y="17106"/>
                </a:lnTo>
                <a:lnTo>
                  <a:pt x="56064" y="17138"/>
                </a:lnTo>
                <a:lnTo>
                  <a:pt x="56064" y="17171"/>
                </a:lnTo>
                <a:lnTo>
                  <a:pt x="55901" y="17203"/>
                </a:lnTo>
                <a:lnTo>
                  <a:pt x="55836" y="17268"/>
                </a:lnTo>
                <a:lnTo>
                  <a:pt x="55771" y="17236"/>
                </a:lnTo>
                <a:lnTo>
                  <a:pt x="55706" y="17301"/>
                </a:lnTo>
                <a:lnTo>
                  <a:pt x="55576" y="17268"/>
                </a:lnTo>
                <a:lnTo>
                  <a:pt x="55479" y="17431"/>
                </a:lnTo>
                <a:lnTo>
                  <a:pt x="55414" y="17496"/>
                </a:lnTo>
                <a:lnTo>
                  <a:pt x="55446" y="17626"/>
                </a:lnTo>
                <a:lnTo>
                  <a:pt x="55348" y="17691"/>
                </a:lnTo>
                <a:lnTo>
                  <a:pt x="55348" y="17723"/>
                </a:lnTo>
                <a:lnTo>
                  <a:pt x="55414" y="17788"/>
                </a:lnTo>
                <a:lnTo>
                  <a:pt x="55414" y="17919"/>
                </a:lnTo>
                <a:lnTo>
                  <a:pt x="55511" y="18049"/>
                </a:lnTo>
                <a:lnTo>
                  <a:pt x="55446" y="18114"/>
                </a:lnTo>
                <a:lnTo>
                  <a:pt x="55381" y="18471"/>
                </a:lnTo>
                <a:lnTo>
                  <a:pt x="55511" y="18601"/>
                </a:lnTo>
                <a:lnTo>
                  <a:pt x="55414" y="18634"/>
                </a:lnTo>
                <a:lnTo>
                  <a:pt x="55446" y="18667"/>
                </a:lnTo>
                <a:lnTo>
                  <a:pt x="55446" y="18764"/>
                </a:lnTo>
                <a:lnTo>
                  <a:pt x="55348" y="18862"/>
                </a:lnTo>
                <a:lnTo>
                  <a:pt x="55348" y="19024"/>
                </a:lnTo>
                <a:lnTo>
                  <a:pt x="55283" y="19089"/>
                </a:lnTo>
                <a:lnTo>
                  <a:pt x="55251" y="19219"/>
                </a:lnTo>
                <a:lnTo>
                  <a:pt x="55218" y="19382"/>
                </a:lnTo>
                <a:lnTo>
                  <a:pt x="55316" y="19512"/>
                </a:lnTo>
                <a:lnTo>
                  <a:pt x="55218" y="19577"/>
                </a:lnTo>
                <a:lnTo>
                  <a:pt x="55348" y="19740"/>
                </a:lnTo>
                <a:lnTo>
                  <a:pt x="55316" y="19772"/>
                </a:lnTo>
                <a:lnTo>
                  <a:pt x="55283" y="19870"/>
                </a:lnTo>
                <a:lnTo>
                  <a:pt x="55381" y="19902"/>
                </a:lnTo>
                <a:lnTo>
                  <a:pt x="55414" y="19870"/>
                </a:lnTo>
                <a:lnTo>
                  <a:pt x="55511" y="19870"/>
                </a:lnTo>
                <a:lnTo>
                  <a:pt x="55511" y="19805"/>
                </a:lnTo>
                <a:lnTo>
                  <a:pt x="55511" y="19805"/>
                </a:lnTo>
                <a:lnTo>
                  <a:pt x="55609" y="19837"/>
                </a:lnTo>
                <a:lnTo>
                  <a:pt x="55674" y="19837"/>
                </a:lnTo>
                <a:lnTo>
                  <a:pt x="55641" y="19805"/>
                </a:lnTo>
                <a:lnTo>
                  <a:pt x="55674" y="19772"/>
                </a:lnTo>
                <a:lnTo>
                  <a:pt x="55739" y="19837"/>
                </a:lnTo>
                <a:lnTo>
                  <a:pt x="55836" y="19870"/>
                </a:lnTo>
                <a:lnTo>
                  <a:pt x="55836" y="19902"/>
                </a:lnTo>
                <a:lnTo>
                  <a:pt x="55804" y="19967"/>
                </a:lnTo>
                <a:lnTo>
                  <a:pt x="55901" y="20032"/>
                </a:lnTo>
                <a:lnTo>
                  <a:pt x="55869" y="20097"/>
                </a:lnTo>
                <a:lnTo>
                  <a:pt x="55804" y="20097"/>
                </a:lnTo>
                <a:lnTo>
                  <a:pt x="55739" y="20130"/>
                </a:lnTo>
                <a:lnTo>
                  <a:pt x="55674" y="20097"/>
                </a:lnTo>
                <a:lnTo>
                  <a:pt x="55609" y="20130"/>
                </a:lnTo>
                <a:lnTo>
                  <a:pt x="55609" y="20162"/>
                </a:lnTo>
                <a:lnTo>
                  <a:pt x="55641" y="20227"/>
                </a:lnTo>
                <a:lnTo>
                  <a:pt x="55511" y="20358"/>
                </a:lnTo>
                <a:lnTo>
                  <a:pt x="55446" y="20325"/>
                </a:lnTo>
                <a:lnTo>
                  <a:pt x="55446" y="20227"/>
                </a:lnTo>
                <a:lnTo>
                  <a:pt x="55381" y="20195"/>
                </a:lnTo>
                <a:lnTo>
                  <a:pt x="55316" y="20227"/>
                </a:lnTo>
                <a:lnTo>
                  <a:pt x="55283" y="20195"/>
                </a:lnTo>
                <a:lnTo>
                  <a:pt x="55218" y="20227"/>
                </a:lnTo>
                <a:lnTo>
                  <a:pt x="55218" y="20293"/>
                </a:lnTo>
                <a:lnTo>
                  <a:pt x="55218" y="20358"/>
                </a:lnTo>
                <a:lnTo>
                  <a:pt x="55186" y="20358"/>
                </a:lnTo>
                <a:lnTo>
                  <a:pt x="55153" y="20423"/>
                </a:lnTo>
                <a:lnTo>
                  <a:pt x="55088" y="20488"/>
                </a:lnTo>
                <a:lnTo>
                  <a:pt x="55121" y="20520"/>
                </a:lnTo>
                <a:lnTo>
                  <a:pt x="55088" y="20585"/>
                </a:lnTo>
                <a:lnTo>
                  <a:pt x="54991" y="20585"/>
                </a:lnTo>
                <a:lnTo>
                  <a:pt x="54893" y="20455"/>
                </a:lnTo>
                <a:lnTo>
                  <a:pt x="54828" y="20455"/>
                </a:lnTo>
                <a:lnTo>
                  <a:pt x="54893" y="20553"/>
                </a:lnTo>
                <a:lnTo>
                  <a:pt x="54796" y="20618"/>
                </a:lnTo>
                <a:lnTo>
                  <a:pt x="54828" y="20650"/>
                </a:lnTo>
                <a:lnTo>
                  <a:pt x="54763" y="20715"/>
                </a:lnTo>
                <a:lnTo>
                  <a:pt x="54601" y="20780"/>
                </a:lnTo>
                <a:lnTo>
                  <a:pt x="54568" y="20813"/>
                </a:lnTo>
                <a:lnTo>
                  <a:pt x="54438" y="20650"/>
                </a:lnTo>
                <a:lnTo>
                  <a:pt x="54340" y="20650"/>
                </a:lnTo>
                <a:lnTo>
                  <a:pt x="54308" y="20618"/>
                </a:lnTo>
                <a:lnTo>
                  <a:pt x="54340" y="20553"/>
                </a:lnTo>
                <a:lnTo>
                  <a:pt x="54405" y="20553"/>
                </a:lnTo>
                <a:lnTo>
                  <a:pt x="54405" y="20455"/>
                </a:lnTo>
                <a:lnTo>
                  <a:pt x="54438" y="20423"/>
                </a:lnTo>
                <a:lnTo>
                  <a:pt x="54601" y="20423"/>
                </a:lnTo>
                <a:lnTo>
                  <a:pt x="54763" y="20293"/>
                </a:lnTo>
                <a:lnTo>
                  <a:pt x="54731" y="20227"/>
                </a:lnTo>
                <a:lnTo>
                  <a:pt x="54666" y="20195"/>
                </a:lnTo>
                <a:lnTo>
                  <a:pt x="54568" y="20293"/>
                </a:lnTo>
                <a:lnTo>
                  <a:pt x="54470" y="20260"/>
                </a:lnTo>
                <a:lnTo>
                  <a:pt x="54438" y="20227"/>
                </a:lnTo>
                <a:lnTo>
                  <a:pt x="54373" y="20162"/>
                </a:lnTo>
                <a:lnTo>
                  <a:pt x="54275" y="20130"/>
                </a:lnTo>
                <a:lnTo>
                  <a:pt x="54113" y="20130"/>
                </a:lnTo>
                <a:lnTo>
                  <a:pt x="53983" y="20130"/>
                </a:lnTo>
                <a:lnTo>
                  <a:pt x="54015" y="20195"/>
                </a:lnTo>
                <a:lnTo>
                  <a:pt x="53950" y="20227"/>
                </a:lnTo>
                <a:lnTo>
                  <a:pt x="53885" y="20130"/>
                </a:lnTo>
                <a:lnTo>
                  <a:pt x="53885" y="20065"/>
                </a:lnTo>
                <a:lnTo>
                  <a:pt x="53755" y="20065"/>
                </a:lnTo>
                <a:lnTo>
                  <a:pt x="53592" y="20032"/>
                </a:lnTo>
                <a:lnTo>
                  <a:pt x="53527" y="20065"/>
                </a:lnTo>
                <a:lnTo>
                  <a:pt x="53430" y="20032"/>
                </a:lnTo>
                <a:lnTo>
                  <a:pt x="53300" y="20000"/>
                </a:lnTo>
                <a:lnTo>
                  <a:pt x="53170" y="20162"/>
                </a:lnTo>
                <a:lnTo>
                  <a:pt x="53105" y="20162"/>
                </a:lnTo>
                <a:lnTo>
                  <a:pt x="53105" y="20227"/>
                </a:lnTo>
                <a:lnTo>
                  <a:pt x="53235" y="20325"/>
                </a:lnTo>
                <a:lnTo>
                  <a:pt x="53072" y="20358"/>
                </a:lnTo>
                <a:lnTo>
                  <a:pt x="53072" y="20293"/>
                </a:lnTo>
                <a:lnTo>
                  <a:pt x="52975" y="20423"/>
                </a:lnTo>
                <a:lnTo>
                  <a:pt x="53105" y="20488"/>
                </a:lnTo>
                <a:lnTo>
                  <a:pt x="53137" y="20455"/>
                </a:lnTo>
                <a:lnTo>
                  <a:pt x="53202" y="20488"/>
                </a:lnTo>
                <a:lnTo>
                  <a:pt x="53202" y="20553"/>
                </a:lnTo>
                <a:lnTo>
                  <a:pt x="53007" y="20618"/>
                </a:lnTo>
                <a:lnTo>
                  <a:pt x="52942" y="20553"/>
                </a:lnTo>
                <a:lnTo>
                  <a:pt x="52779" y="20520"/>
                </a:lnTo>
                <a:lnTo>
                  <a:pt x="52747" y="20585"/>
                </a:lnTo>
                <a:lnTo>
                  <a:pt x="52747" y="20650"/>
                </a:lnTo>
                <a:lnTo>
                  <a:pt x="52682" y="20650"/>
                </a:lnTo>
                <a:lnTo>
                  <a:pt x="52617" y="20715"/>
                </a:lnTo>
                <a:lnTo>
                  <a:pt x="52584" y="20715"/>
                </a:lnTo>
                <a:lnTo>
                  <a:pt x="52552" y="20650"/>
                </a:lnTo>
                <a:lnTo>
                  <a:pt x="52357" y="20618"/>
                </a:lnTo>
                <a:lnTo>
                  <a:pt x="52259" y="20683"/>
                </a:lnTo>
                <a:lnTo>
                  <a:pt x="52064" y="20650"/>
                </a:lnTo>
                <a:lnTo>
                  <a:pt x="51966" y="20715"/>
                </a:lnTo>
                <a:lnTo>
                  <a:pt x="51966" y="20780"/>
                </a:lnTo>
                <a:lnTo>
                  <a:pt x="52097" y="20878"/>
                </a:lnTo>
                <a:lnTo>
                  <a:pt x="52031" y="20943"/>
                </a:lnTo>
                <a:lnTo>
                  <a:pt x="51966" y="21040"/>
                </a:lnTo>
                <a:lnTo>
                  <a:pt x="51869" y="20943"/>
                </a:lnTo>
                <a:lnTo>
                  <a:pt x="51804" y="20943"/>
                </a:lnTo>
                <a:lnTo>
                  <a:pt x="51869" y="20813"/>
                </a:lnTo>
                <a:lnTo>
                  <a:pt x="51771" y="20780"/>
                </a:lnTo>
                <a:lnTo>
                  <a:pt x="51739" y="20845"/>
                </a:lnTo>
                <a:lnTo>
                  <a:pt x="51641" y="20845"/>
                </a:lnTo>
                <a:lnTo>
                  <a:pt x="51544" y="20845"/>
                </a:lnTo>
                <a:lnTo>
                  <a:pt x="51446" y="20910"/>
                </a:lnTo>
                <a:lnTo>
                  <a:pt x="51349" y="20910"/>
                </a:lnTo>
                <a:lnTo>
                  <a:pt x="51218" y="21008"/>
                </a:lnTo>
                <a:lnTo>
                  <a:pt x="51056" y="21008"/>
                </a:lnTo>
                <a:lnTo>
                  <a:pt x="50893" y="21138"/>
                </a:lnTo>
                <a:lnTo>
                  <a:pt x="50796" y="21171"/>
                </a:lnTo>
                <a:lnTo>
                  <a:pt x="50698" y="21105"/>
                </a:lnTo>
                <a:lnTo>
                  <a:pt x="50633" y="21105"/>
                </a:lnTo>
                <a:lnTo>
                  <a:pt x="50633" y="21203"/>
                </a:lnTo>
                <a:lnTo>
                  <a:pt x="50438" y="21333"/>
                </a:lnTo>
                <a:lnTo>
                  <a:pt x="50405" y="21431"/>
                </a:lnTo>
                <a:lnTo>
                  <a:pt x="50340" y="21528"/>
                </a:lnTo>
                <a:lnTo>
                  <a:pt x="50308" y="21626"/>
                </a:lnTo>
                <a:lnTo>
                  <a:pt x="50438" y="21853"/>
                </a:lnTo>
                <a:lnTo>
                  <a:pt x="50405" y="22016"/>
                </a:lnTo>
                <a:lnTo>
                  <a:pt x="50243" y="22179"/>
                </a:lnTo>
                <a:lnTo>
                  <a:pt x="50178" y="22341"/>
                </a:lnTo>
                <a:lnTo>
                  <a:pt x="50210" y="22471"/>
                </a:lnTo>
                <a:lnTo>
                  <a:pt x="50210" y="22666"/>
                </a:lnTo>
                <a:lnTo>
                  <a:pt x="50243" y="22731"/>
                </a:lnTo>
                <a:lnTo>
                  <a:pt x="50243" y="22862"/>
                </a:lnTo>
                <a:lnTo>
                  <a:pt x="50210" y="22862"/>
                </a:lnTo>
                <a:lnTo>
                  <a:pt x="50145" y="22894"/>
                </a:lnTo>
                <a:lnTo>
                  <a:pt x="50145" y="22992"/>
                </a:lnTo>
                <a:lnTo>
                  <a:pt x="50080" y="23024"/>
                </a:lnTo>
                <a:lnTo>
                  <a:pt x="50145" y="23187"/>
                </a:lnTo>
                <a:lnTo>
                  <a:pt x="50048" y="23284"/>
                </a:lnTo>
                <a:lnTo>
                  <a:pt x="50048" y="23382"/>
                </a:lnTo>
                <a:lnTo>
                  <a:pt x="49885" y="23544"/>
                </a:lnTo>
                <a:lnTo>
                  <a:pt x="49918" y="23675"/>
                </a:lnTo>
                <a:lnTo>
                  <a:pt x="49853" y="23707"/>
                </a:lnTo>
                <a:lnTo>
                  <a:pt x="49820" y="23902"/>
                </a:lnTo>
                <a:lnTo>
                  <a:pt x="49788" y="23902"/>
                </a:lnTo>
                <a:lnTo>
                  <a:pt x="49723" y="24130"/>
                </a:lnTo>
                <a:lnTo>
                  <a:pt x="49723" y="24325"/>
                </a:lnTo>
                <a:lnTo>
                  <a:pt x="49690" y="24357"/>
                </a:lnTo>
                <a:lnTo>
                  <a:pt x="49755" y="24488"/>
                </a:lnTo>
                <a:lnTo>
                  <a:pt x="49658" y="24585"/>
                </a:lnTo>
                <a:lnTo>
                  <a:pt x="49658" y="24715"/>
                </a:lnTo>
                <a:lnTo>
                  <a:pt x="49560" y="24845"/>
                </a:lnTo>
                <a:lnTo>
                  <a:pt x="49560" y="24910"/>
                </a:lnTo>
                <a:lnTo>
                  <a:pt x="49527" y="24910"/>
                </a:lnTo>
                <a:lnTo>
                  <a:pt x="49527" y="25040"/>
                </a:lnTo>
                <a:lnTo>
                  <a:pt x="49365" y="25170"/>
                </a:lnTo>
                <a:lnTo>
                  <a:pt x="49365" y="25333"/>
                </a:lnTo>
                <a:lnTo>
                  <a:pt x="49202" y="25463"/>
                </a:lnTo>
                <a:lnTo>
                  <a:pt x="49202" y="25528"/>
                </a:lnTo>
                <a:lnTo>
                  <a:pt x="49137" y="25691"/>
                </a:lnTo>
                <a:lnTo>
                  <a:pt x="49105" y="25788"/>
                </a:lnTo>
                <a:lnTo>
                  <a:pt x="49040" y="25886"/>
                </a:lnTo>
                <a:lnTo>
                  <a:pt x="49105" y="25951"/>
                </a:lnTo>
                <a:lnTo>
                  <a:pt x="49202" y="26016"/>
                </a:lnTo>
                <a:lnTo>
                  <a:pt x="49267" y="25983"/>
                </a:lnTo>
                <a:lnTo>
                  <a:pt x="49365" y="26048"/>
                </a:lnTo>
                <a:lnTo>
                  <a:pt x="49462" y="26081"/>
                </a:lnTo>
                <a:lnTo>
                  <a:pt x="49592" y="25983"/>
                </a:lnTo>
                <a:lnTo>
                  <a:pt x="49658" y="25951"/>
                </a:lnTo>
                <a:lnTo>
                  <a:pt x="49723" y="25886"/>
                </a:lnTo>
                <a:lnTo>
                  <a:pt x="49788" y="25918"/>
                </a:lnTo>
                <a:lnTo>
                  <a:pt x="49885" y="25886"/>
                </a:lnTo>
                <a:lnTo>
                  <a:pt x="49885" y="26146"/>
                </a:lnTo>
                <a:lnTo>
                  <a:pt x="50015" y="26276"/>
                </a:lnTo>
                <a:lnTo>
                  <a:pt x="50048" y="26439"/>
                </a:lnTo>
                <a:lnTo>
                  <a:pt x="50015" y="26569"/>
                </a:lnTo>
                <a:lnTo>
                  <a:pt x="50145" y="26666"/>
                </a:lnTo>
                <a:lnTo>
                  <a:pt x="50210" y="26601"/>
                </a:lnTo>
                <a:lnTo>
                  <a:pt x="50243" y="26601"/>
                </a:lnTo>
                <a:lnTo>
                  <a:pt x="50308" y="26569"/>
                </a:lnTo>
                <a:lnTo>
                  <a:pt x="50340" y="26471"/>
                </a:lnTo>
                <a:lnTo>
                  <a:pt x="50405" y="26439"/>
                </a:lnTo>
                <a:lnTo>
                  <a:pt x="50438" y="26504"/>
                </a:lnTo>
                <a:lnTo>
                  <a:pt x="50503" y="26439"/>
                </a:lnTo>
                <a:lnTo>
                  <a:pt x="50601" y="26439"/>
                </a:lnTo>
                <a:lnTo>
                  <a:pt x="50568" y="26504"/>
                </a:lnTo>
                <a:lnTo>
                  <a:pt x="50536" y="26569"/>
                </a:lnTo>
                <a:lnTo>
                  <a:pt x="50536" y="26699"/>
                </a:lnTo>
                <a:lnTo>
                  <a:pt x="50471" y="26699"/>
                </a:lnTo>
                <a:lnTo>
                  <a:pt x="50405" y="26796"/>
                </a:lnTo>
                <a:lnTo>
                  <a:pt x="50438" y="26829"/>
                </a:lnTo>
                <a:lnTo>
                  <a:pt x="50666" y="26796"/>
                </a:lnTo>
                <a:lnTo>
                  <a:pt x="50763" y="26731"/>
                </a:lnTo>
                <a:lnTo>
                  <a:pt x="50796" y="26569"/>
                </a:lnTo>
                <a:lnTo>
                  <a:pt x="50796" y="26471"/>
                </a:lnTo>
                <a:lnTo>
                  <a:pt x="50828" y="26406"/>
                </a:lnTo>
                <a:lnTo>
                  <a:pt x="50893" y="26536"/>
                </a:lnTo>
                <a:lnTo>
                  <a:pt x="50861" y="26666"/>
                </a:lnTo>
                <a:lnTo>
                  <a:pt x="50861" y="26796"/>
                </a:lnTo>
                <a:lnTo>
                  <a:pt x="50926" y="26731"/>
                </a:lnTo>
                <a:lnTo>
                  <a:pt x="50958" y="26601"/>
                </a:lnTo>
                <a:lnTo>
                  <a:pt x="50926" y="26439"/>
                </a:lnTo>
                <a:lnTo>
                  <a:pt x="50958" y="26374"/>
                </a:lnTo>
                <a:lnTo>
                  <a:pt x="50861" y="26276"/>
                </a:lnTo>
                <a:lnTo>
                  <a:pt x="50828" y="26114"/>
                </a:lnTo>
                <a:lnTo>
                  <a:pt x="50926" y="26114"/>
                </a:lnTo>
                <a:lnTo>
                  <a:pt x="51023" y="26146"/>
                </a:lnTo>
                <a:lnTo>
                  <a:pt x="51023" y="26211"/>
                </a:lnTo>
                <a:lnTo>
                  <a:pt x="51056" y="26244"/>
                </a:lnTo>
                <a:lnTo>
                  <a:pt x="51088" y="26244"/>
                </a:lnTo>
                <a:lnTo>
                  <a:pt x="51153" y="26179"/>
                </a:lnTo>
                <a:lnTo>
                  <a:pt x="51251" y="26179"/>
                </a:lnTo>
                <a:lnTo>
                  <a:pt x="51349" y="26081"/>
                </a:lnTo>
                <a:lnTo>
                  <a:pt x="51446" y="26179"/>
                </a:lnTo>
                <a:lnTo>
                  <a:pt x="51576" y="26179"/>
                </a:lnTo>
                <a:lnTo>
                  <a:pt x="51641" y="26244"/>
                </a:lnTo>
                <a:lnTo>
                  <a:pt x="51706" y="26374"/>
                </a:lnTo>
                <a:lnTo>
                  <a:pt x="51771" y="26406"/>
                </a:lnTo>
                <a:lnTo>
                  <a:pt x="51901" y="26439"/>
                </a:lnTo>
                <a:lnTo>
                  <a:pt x="51934" y="26504"/>
                </a:lnTo>
                <a:lnTo>
                  <a:pt x="52162" y="26569"/>
                </a:lnTo>
                <a:lnTo>
                  <a:pt x="52194" y="26634"/>
                </a:lnTo>
                <a:lnTo>
                  <a:pt x="52259" y="26634"/>
                </a:lnTo>
                <a:lnTo>
                  <a:pt x="52324" y="26731"/>
                </a:lnTo>
                <a:lnTo>
                  <a:pt x="52389" y="26731"/>
                </a:lnTo>
                <a:lnTo>
                  <a:pt x="52487" y="26861"/>
                </a:lnTo>
                <a:lnTo>
                  <a:pt x="52422" y="26959"/>
                </a:lnTo>
                <a:lnTo>
                  <a:pt x="52422" y="27024"/>
                </a:lnTo>
                <a:lnTo>
                  <a:pt x="52357" y="27089"/>
                </a:lnTo>
                <a:lnTo>
                  <a:pt x="52454" y="27187"/>
                </a:lnTo>
                <a:lnTo>
                  <a:pt x="52519" y="27187"/>
                </a:lnTo>
                <a:lnTo>
                  <a:pt x="52649" y="27349"/>
                </a:lnTo>
                <a:lnTo>
                  <a:pt x="52649" y="27447"/>
                </a:lnTo>
                <a:lnTo>
                  <a:pt x="52584" y="27512"/>
                </a:lnTo>
                <a:lnTo>
                  <a:pt x="52584" y="27609"/>
                </a:lnTo>
                <a:lnTo>
                  <a:pt x="52682" y="27707"/>
                </a:lnTo>
                <a:lnTo>
                  <a:pt x="52779" y="27739"/>
                </a:lnTo>
                <a:lnTo>
                  <a:pt x="52844" y="27674"/>
                </a:lnTo>
                <a:lnTo>
                  <a:pt x="52877" y="27739"/>
                </a:lnTo>
                <a:lnTo>
                  <a:pt x="52812" y="27805"/>
                </a:lnTo>
                <a:lnTo>
                  <a:pt x="52844" y="27935"/>
                </a:lnTo>
                <a:lnTo>
                  <a:pt x="52909" y="28000"/>
                </a:lnTo>
                <a:lnTo>
                  <a:pt x="52844" y="28065"/>
                </a:lnTo>
                <a:lnTo>
                  <a:pt x="52844" y="28130"/>
                </a:lnTo>
                <a:lnTo>
                  <a:pt x="52877" y="28195"/>
                </a:lnTo>
                <a:lnTo>
                  <a:pt x="52844" y="28292"/>
                </a:lnTo>
                <a:lnTo>
                  <a:pt x="52877" y="28325"/>
                </a:lnTo>
                <a:lnTo>
                  <a:pt x="52877" y="28422"/>
                </a:lnTo>
                <a:lnTo>
                  <a:pt x="52844" y="28455"/>
                </a:lnTo>
                <a:lnTo>
                  <a:pt x="52909" y="28487"/>
                </a:lnTo>
                <a:lnTo>
                  <a:pt x="52844" y="28552"/>
                </a:lnTo>
                <a:lnTo>
                  <a:pt x="52909" y="28780"/>
                </a:lnTo>
                <a:lnTo>
                  <a:pt x="52877" y="28878"/>
                </a:lnTo>
                <a:lnTo>
                  <a:pt x="52909" y="29040"/>
                </a:lnTo>
                <a:lnTo>
                  <a:pt x="52909" y="29105"/>
                </a:lnTo>
                <a:lnTo>
                  <a:pt x="52909" y="29203"/>
                </a:lnTo>
                <a:lnTo>
                  <a:pt x="53007" y="29528"/>
                </a:lnTo>
                <a:lnTo>
                  <a:pt x="53105" y="29528"/>
                </a:lnTo>
                <a:lnTo>
                  <a:pt x="53170" y="29463"/>
                </a:lnTo>
                <a:lnTo>
                  <a:pt x="53202" y="29528"/>
                </a:lnTo>
                <a:lnTo>
                  <a:pt x="53105" y="29658"/>
                </a:lnTo>
                <a:lnTo>
                  <a:pt x="53072" y="29691"/>
                </a:lnTo>
                <a:lnTo>
                  <a:pt x="53137" y="29788"/>
                </a:lnTo>
                <a:lnTo>
                  <a:pt x="53170" y="29788"/>
                </a:lnTo>
                <a:lnTo>
                  <a:pt x="53300" y="29918"/>
                </a:lnTo>
                <a:lnTo>
                  <a:pt x="53300" y="30113"/>
                </a:lnTo>
                <a:lnTo>
                  <a:pt x="53332" y="30178"/>
                </a:lnTo>
                <a:lnTo>
                  <a:pt x="53332" y="30243"/>
                </a:lnTo>
                <a:lnTo>
                  <a:pt x="53365" y="30471"/>
                </a:lnTo>
                <a:lnTo>
                  <a:pt x="53430" y="30471"/>
                </a:lnTo>
                <a:lnTo>
                  <a:pt x="53430" y="30601"/>
                </a:lnTo>
                <a:lnTo>
                  <a:pt x="53397" y="30634"/>
                </a:lnTo>
                <a:lnTo>
                  <a:pt x="53397" y="30764"/>
                </a:lnTo>
                <a:lnTo>
                  <a:pt x="53430" y="30861"/>
                </a:lnTo>
                <a:lnTo>
                  <a:pt x="53462" y="30991"/>
                </a:lnTo>
                <a:lnTo>
                  <a:pt x="53300" y="31154"/>
                </a:lnTo>
                <a:lnTo>
                  <a:pt x="53300" y="31284"/>
                </a:lnTo>
                <a:lnTo>
                  <a:pt x="53235" y="31447"/>
                </a:lnTo>
                <a:lnTo>
                  <a:pt x="53267" y="31609"/>
                </a:lnTo>
                <a:lnTo>
                  <a:pt x="53267" y="31642"/>
                </a:lnTo>
                <a:lnTo>
                  <a:pt x="53267" y="31772"/>
                </a:lnTo>
                <a:lnTo>
                  <a:pt x="53170" y="31869"/>
                </a:lnTo>
                <a:lnTo>
                  <a:pt x="53170" y="32000"/>
                </a:lnTo>
                <a:lnTo>
                  <a:pt x="53105" y="32162"/>
                </a:lnTo>
                <a:lnTo>
                  <a:pt x="53137" y="32162"/>
                </a:lnTo>
                <a:lnTo>
                  <a:pt x="53170" y="32227"/>
                </a:lnTo>
                <a:lnTo>
                  <a:pt x="53072" y="32325"/>
                </a:lnTo>
                <a:lnTo>
                  <a:pt x="53137" y="32552"/>
                </a:lnTo>
                <a:lnTo>
                  <a:pt x="53007" y="32650"/>
                </a:lnTo>
                <a:lnTo>
                  <a:pt x="53040" y="32780"/>
                </a:lnTo>
                <a:lnTo>
                  <a:pt x="53105" y="32813"/>
                </a:lnTo>
                <a:lnTo>
                  <a:pt x="53105" y="32910"/>
                </a:lnTo>
                <a:lnTo>
                  <a:pt x="52975" y="33073"/>
                </a:lnTo>
                <a:lnTo>
                  <a:pt x="52942" y="33170"/>
                </a:lnTo>
                <a:lnTo>
                  <a:pt x="52844" y="33268"/>
                </a:lnTo>
                <a:lnTo>
                  <a:pt x="52844" y="33365"/>
                </a:lnTo>
                <a:lnTo>
                  <a:pt x="52747" y="33495"/>
                </a:lnTo>
                <a:lnTo>
                  <a:pt x="52649" y="33918"/>
                </a:lnTo>
                <a:lnTo>
                  <a:pt x="52584" y="33951"/>
                </a:lnTo>
                <a:lnTo>
                  <a:pt x="52584" y="34048"/>
                </a:lnTo>
                <a:lnTo>
                  <a:pt x="52617" y="34081"/>
                </a:lnTo>
                <a:lnTo>
                  <a:pt x="52584" y="34146"/>
                </a:lnTo>
                <a:lnTo>
                  <a:pt x="52454" y="34211"/>
                </a:lnTo>
                <a:lnTo>
                  <a:pt x="52454" y="34341"/>
                </a:lnTo>
                <a:lnTo>
                  <a:pt x="52357" y="34373"/>
                </a:lnTo>
                <a:lnTo>
                  <a:pt x="52389" y="34536"/>
                </a:lnTo>
                <a:lnTo>
                  <a:pt x="52324" y="34536"/>
                </a:lnTo>
                <a:lnTo>
                  <a:pt x="52357" y="34634"/>
                </a:lnTo>
                <a:lnTo>
                  <a:pt x="52259" y="34796"/>
                </a:lnTo>
                <a:lnTo>
                  <a:pt x="52259" y="34764"/>
                </a:lnTo>
                <a:lnTo>
                  <a:pt x="52162" y="34764"/>
                </a:lnTo>
                <a:lnTo>
                  <a:pt x="52227" y="34861"/>
                </a:lnTo>
                <a:lnTo>
                  <a:pt x="52227" y="34991"/>
                </a:lnTo>
                <a:lnTo>
                  <a:pt x="52097" y="35024"/>
                </a:lnTo>
                <a:lnTo>
                  <a:pt x="52129" y="35089"/>
                </a:lnTo>
                <a:lnTo>
                  <a:pt x="51966" y="35284"/>
                </a:lnTo>
                <a:lnTo>
                  <a:pt x="51901" y="35414"/>
                </a:lnTo>
                <a:lnTo>
                  <a:pt x="51836" y="35414"/>
                </a:lnTo>
                <a:lnTo>
                  <a:pt x="51804" y="35479"/>
                </a:lnTo>
                <a:lnTo>
                  <a:pt x="51674" y="35512"/>
                </a:lnTo>
                <a:lnTo>
                  <a:pt x="51544" y="35609"/>
                </a:lnTo>
                <a:lnTo>
                  <a:pt x="51479" y="35544"/>
                </a:lnTo>
                <a:lnTo>
                  <a:pt x="51446" y="35609"/>
                </a:lnTo>
                <a:lnTo>
                  <a:pt x="51284" y="35512"/>
                </a:lnTo>
                <a:lnTo>
                  <a:pt x="51121" y="35479"/>
                </a:lnTo>
                <a:lnTo>
                  <a:pt x="51121" y="35284"/>
                </a:lnTo>
                <a:lnTo>
                  <a:pt x="51056" y="35251"/>
                </a:lnTo>
                <a:lnTo>
                  <a:pt x="50926" y="35317"/>
                </a:lnTo>
                <a:lnTo>
                  <a:pt x="50828" y="35251"/>
                </a:lnTo>
                <a:lnTo>
                  <a:pt x="50796" y="35284"/>
                </a:lnTo>
                <a:lnTo>
                  <a:pt x="50796" y="35382"/>
                </a:lnTo>
                <a:lnTo>
                  <a:pt x="50731" y="35447"/>
                </a:lnTo>
                <a:lnTo>
                  <a:pt x="50698" y="35642"/>
                </a:lnTo>
                <a:lnTo>
                  <a:pt x="50633" y="35674"/>
                </a:lnTo>
                <a:lnTo>
                  <a:pt x="50601" y="35837"/>
                </a:lnTo>
                <a:lnTo>
                  <a:pt x="50568" y="35804"/>
                </a:lnTo>
                <a:lnTo>
                  <a:pt x="50438" y="35804"/>
                </a:lnTo>
                <a:lnTo>
                  <a:pt x="50405" y="35967"/>
                </a:lnTo>
                <a:close/>
                <a:moveTo>
                  <a:pt x="16390" y="36260"/>
                </a:moveTo>
                <a:lnTo>
                  <a:pt x="16260" y="36195"/>
                </a:lnTo>
                <a:lnTo>
                  <a:pt x="15675" y="36292"/>
                </a:lnTo>
                <a:close/>
                <a:moveTo>
                  <a:pt x="57657" y="34178"/>
                </a:moveTo>
                <a:lnTo>
                  <a:pt x="57722" y="34211"/>
                </a:lnTo>
                <a:lnTo>
                  <a:pt x="57787" y="34146"/>
                </a:lnTo>
                <a:lnTo>
                  <a:pt x="57820" y="34081"/>
                </a:lnTo>
                <a:lnTo>
                  <a:pt x="57722" y="34113"/>
                </a:lnTo>
                <a:close/>
                <a:moveTo>
                  <a:pt x="3285" y="5008"/>
                </a:moveTo>
                <a:lnTo>
                  <a:pt x="3220" y="4911"/>
                </a:lnTo>
                <a:lnTo>
                  <a:pt x="3220" y="4748"/>
                </a:lnTo>
                <a:lnTo>
                  <a:pt x="3154" y="4683"/>
                </a:lnTo>
                <a:lnTo>
                  <a:pt x="3089" y="4683"/>
                </a:lnTo>
                <a:lnTo>
                  <a:pt x="3057" y="4586"/>
                </a:lnTo>
                <a:lnTo>
                  <a:pt x="3154" y="4488"/>
                </a:lnTo>
                <a:lnTo>
                  <a:pt x="3220" y="4390"/>
                </a:lnTo>
                <a:lnTo>
                  <a:pt x="3382" y="4390"/>
                </a:lnTo>
                <a:lnTo>
                  <a:pt x="3415" y="4325"/>
                </a:lnTo>
                <a:lnTo>
                  <a:pt x="3480" y="4358"/>
                </a:lnTo>
                <a:lnTo>
                  <a:pt x="3545" y="4455"/>
                </a:lnTo>
                <a:lnTo>
                  <a:pt x="3642" y="4488"/>
                </a:lnTo>
                <a:lnTo>
                  <a:pt x="3772" y="4488"/>
                </a:lnTo>
                <a:lnTo>
                  <a:pt x="3772" y="4455"/>
                </a:lnTo>
                <a:lnTo>
                  <a:pt x="3837" y="4423"/>
                </a:lnTo>
                <a:lnTo>
                  <a:pt x="3772" y="4358"/>
                </a:lnTo>
                <a:lnTo>
                  <a:pt x="3675" y="4325"/>
                </a:lnTo>
                <a:lnTo>
                  <a:pt x="3415" y="4163"/>
                </a:lnTo>
                <a:lnTo>
                  <a:pt x="3187" y="4130"/>
                </a:lnTo>
                <a:lnTo>
                  <a:pt x="3057" y="4130"/>
                </a:lnTo>
                <a:lnTo>
                  <a:pt x="2862" y="4293"/>
                </a:lnTo>
                <a:lnTo>
                  <a:pt x="2797" y="4455"/>
                </a:lnTo>
                <a:lnTo>
                  <a:pt x="2699" y="4488"/>
                </a:lnTo>
                <a:lnTo>
                  <a:pt x="2569" y="4586"/>
                </a:lnTo>
                <a:lnTo>
                  <a:pt x="2569" y="4846"/>
                </a:lnTo>
                <a:lnTo>
                  <a:pt x="2667" y="4878"/>
                </a:lnTo>
                <a:lnTo>
                  <a:pt x="2764" y="4813"/>
                </a:lnTo>
                <a:lnTo>
                  <a:pt x="2862" y="4878"/>
                </a:lnTo>
                <a:lnTo>
                  <a:pt x="2894" y="4943"/>
                </a:lnTo>
                <a:lnTo>
                  <a:pt x="2959" y="4976"/>
                </a:lnTo>
                <a:lnTo>
                  <a:pt x="3024" y="4911"/>
                </a:lnTo>
                <a:lnTo>
                  <a:pt x="3024" y="4878"/>
                </a:lnTo>
                <a:lnTo>
                  <a:pt x="3057" y="4813"/>
                </a:lnTo>
                <a:lnTo>
                  <a:pt x="3122" y="4878"/>
                </a:lnTo>
                <a:lnTo>
                  <a:pt x="3187" y="5041"/>
                </a:lnTo>
                <a:lnTo>
                  <a:pt x="3252" y="5073"/>
                </a:lnTo>
                <a:close/>
                <a:moveTo>
                  <a:pt x="4065" y="3577"/>
                </a:moveTo>
                <a:lnTo>
                  <a:pt x="4065" y="3447"/>
                </a:lnTo>
                <a:lnTo>
                  <a:pt x="4130" y="3382"/>
                </a:lnTo>
                <a:lnTo>
                  <a:pt x="4195" y="3382"/>
                </a:lnTo>
                <a:lnTo>
                  <a:pt x="4195" y="3480"/>
                </a:lnTo>
                <a:lnTo>
                  <a:pt x="4228" y="3512"/>
                </a:lnTo>
                <a:lnTo>
                  <a:pt x="4228" y="3610"/>
                </a:lnTo>
                <a:lnTo>
                  <a:pt x="4098" y="3610"/>
                </a:lnTo>
                <a:cubicBezTo>
                  <a:pt x="4098" y="3610"/>
                  <a:pt x="4065" y="3577"/>
                  <a:pt x="4065" y="3577"/>
                </a:cubicBezTo>
                <a:close/>
                <a:moveTo>
                  <a:pt x="3837" y="5529"/>
                </a:moveTo>
                <a:lnTo>
                  <a:pt x="3902" y="5529"/>
                </a:lnTo>
                <a:lnTo>
                  <a:pt x="3967" y="5496"/>
                </a:lnTo>
                <a:lnTo>
                  <a:pt x="4000" y="5399"/>
                </a:lnTo>
                <a:lnTo>
                  <a:pt x="4000" y="5334"/>
                </a:lnTo>
                <a:lnTo>
                  <a:pt x="4000" y="5301"/>
                </a:lnTo>
                <a:lnTo>
                  <a:pt x="4065" y="5334"/>
                </a:lnTo>
                <a:lnTo>
                  <a:pt x="4130" y="5268"/>
                </a:lnTo>
                <a:lnTo>
                  <a:pt x="4130" y="5138"/>
                </a:lnTo>
                <a:lnTo>
                  <a:pt x="4130" y="5008"/>
                </a:lnTo>
                <a:lnTo>
                  <a:pt x="4032" y="4943"/>
                </a:lnTo>
                <a:lnTo>
                  <a:pt x="4032" y="4911"/>
                </a:lnTo>
                <a:lnTo>
                  <a:pt x="4130" y="4846"/>
                </a:lnTo>
                <a:lnTo>
                  <a:pt x="4228" y="4878"/>
                </a:lnTo>
                <a:lnTo>
                  <a:pt x="4358" y="4846"/>
                </a:lnTo>
                <a:lnTo>
                  <a:pt x="4390" y="4813"/>
                </a:lnTo>
                <a:lnTo>
                  <a:pt x="4390" y="4781"/>
                </a:lnTo>
                <a:lnTo>
                  <a:pt x="4390" y="4748"/>
                </a:lnTo>
                <a:lnTo>
                  <a:pt x="4358" y="4683"/>
                </a:lnTo>
                <a:lnTo>
                  <a:pt x="4293" y="4683"/>
                </a:lnTo>
                <a:lnTo>
                  <a:pt x="4260" y="4651"/>
                </a:lnTo>
                <a:lnTo>
                  <a:pt x="4260" y="4553"/>
                </a:lnTo>
                <a:lnTo>
                  <a:pt x="4325" y="4521"/>
                </a:lnTo>
                <a:lnTo>
                  <a:pt x="4358" y="4521"/>
                </a:lnTo>
                <a:lnTo>
                  <a:pt x="4390" y="4553"/>
                </a:lnTo>
                <a:lnTo>
                  <a:pt x="4423" y="4553"/>
                </a:lnTo>
                <a:lnTo>
                  <a:pt x="4488" y="4553"/>
                </a:lnTo>
                <a:lnTo>
                  <a:pt x="4585" y="4455"/>
                </a:lnTo>
                <a:lnTo>
                  <a:pt x="4650" y="4390"/>
                </a:lnTo>
                <a:lnTo>
                  <a:pt x="4650" y="4358"/>
                </a:lnTo>
                <a:lnTo>
                  <a:pt x="4618" y="4260"/>
                </a:lnTo>
                <a:lnTo>
                  <a:pt x="4618" y="4228"/>
                </a:lnTo>
                <a:lnTo>
                  <a:pt x="4520" y="4163"/>
                </a:lnTo>
                <a:lnTo>
                  <a:pt x="4488" y="4065"/>
                </a:lnTo>
                <a:lnTo>
                  <a:pt x="4455" y="4065"/>
                </a:lnTo>
                <a:lnTo>
                  <a:pt x="4325" y="4130"/>
                </a:lnTo>
                <a:lnTo>
                  <a:pt x="4260" y="4228"/>
                </a:lnTo>
                <a:lnTo>
                  <a:pt x="4228" y="4260"/>
                </a:lnTo>
                <a:lnTo>
                  <a:pt x="4228" y="4195"/>
                </a:lnTo>
                <a:lnTo>
                  <a:pt x="4228" y="4130"/>
                </a:lnTo>
                <a:lnTo>
                  <a:pt x="4293" y="4065"/>
                </a:lnTo>
                <a:lnTo>
                  <a:pt x="4358" y="3935"/>
                </a:lnTo>
                <a:lnTo>
                  <a:pt x="4358" y="3805"/>
                </a:lnTo>
                <a:lnTo>
                  <a:pt x="4358" y="3773"/>
                </a:lnTo>
                <a:lnTo>
                  <a:pt x="4228" y="3903"/>
                </a:lnTo>
                <a:lnTo>
                  <a:pt x="4195" y="4033"/>
                </a:lnTo>
                <a:lnTo>
                  <a:pt x="4163" y="4033"/>
                </a:lnTo>
                <a:lnTo>
                  <a:pt x="4130" y="4000"/>
                </a:lnTo>
                <a:lnTo>
                  <a:pt x="4163" y="3903"/>
                </a:lnTo>
                <a:lnTo>
                  <a:pt x="4130" y="3870"/>
                </a:lnTo>
                <a:lnTo>
                  <a:pt x="4098" y="3903"/>
                </a:lnTo>
                <a:lnTo>
                  <a:pt x="4065" y="4000"/>
                </a:lnTo>
                <a:lnTo>
                  <a:pt x="4000" y="4033"/>
                </a:lnTo>
                <a:lnTo>
                  <a:pt x="4000" y="4130"/>
                </a:lnTo>
                <a:lnTo>
                  <a:pt x="4032" y="4163"/>
                </a:lnTo>
                <a:lnTo>
                  <a:pt x="4098" y="4130"/>
                </a:lnTo>
                <a:lnTo>
                  <a:pt x="4130" y="4163"/>
                </a:lnTo>
                <a:lnTo>
                  <a:pt x="4130" y="4228"/>
                </a:lnTo>
                <a:lnTo>
                  <a:pt x="4065" y="4260"/>
                </a:lnTo>
                <a:lnTo>
                  <a:pt x="4000" y="4325"/>
                </a:lnTo>
                <a:lnTo>
                  <a:pt x="4000" y="4423"/>
                </a:lnTo>
                <a:lnTo>
                  <a:pt x="3967" y="4488"/>
                </a:lnTo>
                <a:lnTo>
                  <a:pt x="3902" y="4521"/>
                </a:lnTo>
                <a:lnTo>
                  <a:pt x="3837" y="4618"/>
                </a:lnTo>
                <a:lnTo>
                  <a:pt x="3740" y="4651"/>
                </a:lnTo>
                <a:lnTo>
                  <a:pt x="3642" y="4618"/>
                </a:lnTo>
                <a:lnTo>
                  <a:pt x="3577" y="4618"/>
                </a:lnTo>
                <a:lnTo>
                  <a:pt x="3480" y="4586"/>
                </a:lnTo>
                <a:lnTo>
                  <a:pt x="3415" y="4521"/>
                </a:lnTo>
                <a:lnTo>
                  <a:pt x="3382" y="4586"/>
                </a:lnTo>
                <a:lnTo>
                  <a:pt x="3382" y="4651"/>
                </a:lnTo>
                <a:lnTo>
                  <a:pt x="3350" y="4683"/>
                </a:lnTo>
                <a:lnTo>
                  <a:pt x="3350" y="4781"/>
                </a:lnTo>
                <a:lnTo>
                  <a:pt x="3447" y="4781"/>
                </a:lnTo>
                <a:lnTo>
                  <a:pt x="3512" y="4716"/>
                </a:lnTo>
                <a:lnTo>
                  <a:pt x="3577" y="4781"/>
                </a:lnTo>
                <a:lnTo>
                  <a:pt x="3610" y="4878"/>
                </a:lnTo>
                <a:lnTo>
                  <a:pt x="3675" y="4911"/>
                </a:lnTo>
                <a:lnTo>
                  <a:pt x="3707" y="4943"/>
                </a:lnTo>
                <a:lnTo>
                  <a:pt x="3642" y="4976"/>
                </a:lnTo>
                <a:lnTo>
                  <a:pt x="3545" y="4976"/>
                </a:lnTo>
                <a:lnTo>
                  <a:pt x="3447" y="5041"/>
                </a:lnTo>
                <a:lnTo>
                  <a:pt x="3480" y="5268"/>
                </a:lnTo>
                <a:lnTo>
                  <a:pt x="3545" y="5366"/>
                </a:lnTo>
                <a:lnTo>
                  <a:pt x="3512" y="5399"/>
                </a:lnTo>
                <a:lnTo>
                  <a:pt x="3545" y="5464"/>
                </a:lnTo>
                <a:lnTo>
                  <a:pt x="3610" y="5431"/>
                </a:lnTo>
                <a:lnTo>
                  <a:pt x="3707" y="5431"/>
                </a:lnTo>
                <a:lnTo>
                  <a:pt x="3740" y="5366"/>
                </a:lnTo>
                <a:lnTo>
                  <a:pt x="3740" y="5268"/>
                </a:lnTo>
                <a:lnTo>
                  <a:pt x="3805" y="5268"/>
                </a:lnTo>
                <a:lnTo>
                  <a:pt x="3870" y="5366"/>
                </a:lnTo>
                <a:close/>
                <a:moveTo>
                  <a:pt x="4488" y="5366"/>
                </a:moveTo>
                <a:lnTo>
                  <a:pt x="4520" y="5268"/>
                </a:lnTo>
                <a:lnTo>
                  <a:pt x="4553" y="5171"/>
                </a:lnTo>
                <a:lnTo>
                  <a:pt x="4553" y="5106"/>
                </a:lnTo>
                <a:lnTo>
                  <a:pt x="4455" y="5041"/>
                </a:lnTo>
                <a:lnTo>
                  <a:pt x="4358" y="5008"/>
                </a:lnTo>
                <a:lnTo>
                  <a:pt x="4325" y="5138"/>
                </a:lnTo>
                <a:lnTo>
                  <a:pt x="4325" y="5203"/>
                </a:lnTo>
                <a:lnTo>
                  <a:pt x="4358" y="5268"/>
                </a:lnTo>
                <a:close/>
                <a:moveTo>
                  <a:pt x="4650" y="5626"/>
                </a:moveTo>
                <a:cubicBezTo>
                  <a:pt x="4650" y="5626"/>
                  <a:pt x="4715" y="5594"/>
                  <a:pt x="4715" y="5594"/>
                </a:cubicBezTo>
                <a:lnTo>
                  <a:pt x="4813" y="5561"/>
                </a:lnTo>
                <a:lnTo>
                  <a:pt x="4943" y="5561"/>
                </a:lnTo>
                <a:lnTo>
                  <a:pt x="4976" y="5496"/>
                </a:lnTo>
                <a:lnTo>
                  <a:pt x="4976" y="5431"/>
                </a:lnTo>
                <a:lnTo>
                  <a:pt x="4845" y="5399"/>
                </a:lnTo>
                <a:lnTo>
                  <a:pt x="4845" y="5334"/>
                </a:lnTo>
                <a:lnTo>
                  <a:pt x="4748" y="5171"/>
                </a:lnTo>
                <a:lnTo>
                  <a:pt x="4715" y="5203"/>
                </a:lnTo>
                <a:lnTo>
                  <a:pt x="4715" y="5366"/>
                </a:lnTo>
                <a:lnTo>
                  <a:pt x="4683" y="5431"/>
                </a:lnTo>
                <a:lnTo>
                  <a:pt x="4553" y="5431"/>
                </a:lnTo>
                <a:lnTo>
                  <a:pt x="4520" y="5464"/>
                </a:lnTo>
                <a:lnTo>
                  <a:pt x="4618" y="5529"/>
                </a:lnTo>
                <a:close/>
                <a:moveTo>
                  <a:pt x="5919" y="2114"/>
                </a:moveTo>
                <a:lnTo>
                  <a:pt x="6016" y="2049"/>
                </a:lnTo>
                <a:lnTo>
                  <a:pt x="6081" y="2049"/>
                </a:lnTo>
                <a:lnTo>
                  <a:pt x="6114" y="2017"/>
                </a:lnTo>
                <a:lnTo>
                  <a:pt x="6146" y="1984"/>
                </a:lnTo>
                <a:lnTo>
                  <a:pt x="6146" y="1919"/>
                </a:lnTo>
                <a:lnTo>
                  <a:pt x="6114" y="1821"/>
                </a:lnTo>
                <a:lnTo>
                  <a:pt x="6049" y="1756"/>
                </a:lnTo>
                <a:lnTo>
                  <a:pt x="5984" y="1821"/>
                </a:lnTo>
                <a:lnTo>
                  <a:pt x="5854" y="1854"/>
                </a:lnTo>
                <a:lnTo>
                  <a:pt x="5756" y="1886"/>
                </a:lnTo>
                <a:lnTo>
                  <a:pt x="5756" y="1919"/>
                </a:lnTo>
                <a:lnTo>
                  <a:pt x="5821" y="1984"/>
                </a:lnTo>
                <a:lnTo>
                  <a:pt x="5854" y="2049"/>
                </a:lnTo>
                <a:cubicBezTo>
                  <a:pt x="5854" y="2049"/>
                  <a:pt x="5919" y="2114"/>
                  <a:pt x="5919" y="2114"/>
                </a:cubicBezTo>
                <a:close/>
                <a:moveTo>
                  <a:pt x="6016" y="2309"/>
                </a:moveTo>
                <a:lnTo>
                  <a:pt x="5984" y="2212"/>
                </a:lnTo>
                <a:lnTo>
                  <a:pt x="6049" y="2179"/>
                </a:lnTo>
                <a:lnTo>
                  <a:pt x="6049" y="2244"/>
                </a:lnTo>
                <a:close/>
                <a:moveTo>
                  <a:pt x="6049" y="2602"/>
                </a:moveTo>
                <a:lnTo>
                  <a:pt x="6081" y="2537"/>
                </a:lnTo>
                <a:lnTo>
                  <a:pt x="6146" y="2504"/>
                </a:lnTo>
                <a:lnTo>
                  <a:pt x="6146" y="2439"/>
                </a:lnTo>
                <a:lnTo>
                  <a:pt x="6114" y="2407"/>
                </a:lnTo>
                <a:lnTo>
                  <a:pt x="6081" y="2407"/>
                </a:lnTo>
                <a:lnTo>
                  <a:pt x="5984" y="2407"/>
                </a:lnTo>
                <a:lnTo>
                  <a:pt x="5919" y="2374"/>
                </a:lnTo>
                <a:lnTo>
                  <a:pt x="5854" y="2374"/>
                </a:lnTo>
                <a:lnTo>
                  <a:pt x="5756" y="2407"/>
                </a:lnTo>
                <a:lnTo>
                  <a:pt x="5658" y="2504"/>
                </a:lnTo>
                <a:lnTo>
                  <a:pt x="5658" y="2569"/>
                </a:lnTo>
                <a:lnTo>
                  <a:pt x="5691" y="2602"/>
                </a:lnTo>
                <a:lnTo>
                  <a:pt x="5756" y="2667"/>
                </a:lnTo>
                <a:lnTo>
                  <a:pt x="5854" y="2602"/>
                </a:lnTo>
                <a:lnTo>
                  <a:pt x="5919" y="2667"/>
                </a:lnTo>
                <a:lnTo>
                  <a:pt x="5984" y="2667"/>
                </a:lnTo>
                <a:close/>
                <a:moveTo>
                  <a:pt x="6276" y="2634"/>
                </a:moveTo>
                <a:lnTo>
                  <a:pt x="6244" y="2504"/>
                </a:lnTo>
                <a:lnTo>
                  <a:pt x="6276" y="2439"/>
                </a:lnTo>
                <a:lnTo>
                  <a:pt x="6341" y="2439"/>
                </a:lnTo>
                <a:lnTo>
                  <a:pt x="6406" y="2472"/>
                </a:lnTo>
                <a:lnTo>
                  <a:pt x="6439" y="2537"/>
                </a:lnTo>
                <a:lnTo>
                  <a:pt x="6406" y="2602"/>
                </a:lnTo>
                <a:lnTo>
                  <a:pt x="6341" y="2634"/>
                </a:lnTo>
                <a:close/>
                <a:moveTo>
                  <a:pt x="5854" y="3155"/>
                </a:moveTo>
                <a:lnTo>
                  <a:pt x="5951" y="2992"/>
                </a:lnTo>
                <a:lnTo>
                  <a:pt x="6016" y="2862"/>
                </a:lnTo>
                <a:lnTo>
                  <a:pt x="6114" y="2797"/>
                </a:lnTo>
                <a:lnTo>
                  <a:pt x="6114" y="2732"/>
                </a:lnTo>
                <a:lnTo>
                  <a:pt x="6049" y="2699"/>
                </a:lnTo>
                <a:lnTo>
                  <a:pt x="5919" y="2764"/>
                </a:lnTo>
                <a:lnTo>
                  <a:pt x="5821" y="2732"/>
                </a:lnTo>
                <a:lnTo>
                  <a:pt x="5691" y="2732"/>
                </a:lnTo>
                <a:lnTo>
                  <a:pt x="5691" y="2797"/>
                </a:lnTo>
                <a:lnTo>
                  <a:pt x="5626" y="2862"/>
                </a:lnTo>
                <a:lnTo>
                  <a:pt x="5658" y="2895"/>
                </a:lnTo>
                <a:lnTo>
                  <a:pt x="5756" y="2895"/>
                </a:lnTo>
                <a:lnTo>
                  <a:pt x="5789" y="2992"/>
                </a:lnTo>
                <a:lnTo>
                  <a:pt x="5789" y="3057"/>
                </a:lnTo>
                <a:lnTo>
                  <a:pt x="5691" y="3057"/>
                </a:lnTo>
                <a:lnTo>
                  <a:pt x="5528" y="3122"/>
                </a:lnTo>
                <a:lnTo>
                  <a:pt x="5496" y="3187"/>
                </a:lnTo>
                <a:lnTo>
                  <a:pt x="5528" y="3220"/>
                </a:lnTo>
                <a:lnTo>
                  <a:pt x="5626" y="3252"/>
                </a:lnTo>
                <a:lnTo>
                  <a:pt x="5724" y="3155"/>
                </a:lnTo>
                <a:cubicBezTo>
                  <a:pt x="5724" y="3187"/>
                  <a:pt x="5854" y="3155"/>
                  <a:pt x="5854" y="3155"/>
                </a:cubicBezTo>
                <a:close/>
                <a:moveTo>
                  <a:pt x="6146" y="3155"/>
                </a:moveTo>
                <a:lnTo>
                  <a:pt x="6049" y="3155"/>
                </a:lnTo>
                <a:lnTo>
                  <a:pt x="6016" y="3187"/>
                </a:lnTo>
                <a:lnTo>
                  <a:pt x="5919" y="3155"/>
                </a:lnTo>
                <a:lnTo>
                  <a:pt x="5984" y="3057"/>
                </a:lnTo>
                <a:lnTo>
                  <a:pt x="6081" y="2992"/>
                </a:lnTo>
                <a:lnTo>
                  <a:pt x="6114" y="2927"/>
                </a:lnTo>
                <a:lnTo>
                  <a:pt x="6179" y="3025"/>
                </a:lnTo>
                <a:lnTo>
                  <a:pt x="6146" y="3057"/>
                </a:lnTo>
                <a:close/>
                <a:moveTo>
                  <a:pt x="6439" y="3350"/>
                </a:moveTo>
                <a:lnTo>
                  <a:pt x="6276" y="3252"/>
                </a:lnTo>
                <a:lnTo>
                  <a:pt x="6244" y="3155"/>
                </a:lnTo>
                <a:lnTo>
                  <a:pt x="6276" y="3090"/>
                </a:lnTo>
                <a:lnTo>
                  <a:pt x="6341" y="3090"/>
                </a:lnTo>
                <a:lnTo>
                  <a:pt x="6374" y="3155"/>
                </a:lnTo>
                <a:lnTo>
                  <a:pt x="6471" y="3155"/>
                </a:lnTo>
                <a:lnTo>
                  <a:pt x="6537" y="3220"/>
                </a:lnTo>
                <a:lnTo>
                  <a:pt x="6537" y="3317"/>
                </a:lnTo>
                <a:close/>
                <a:moveTo>
                  <a:pt x="6309" y="3642"/>
                </a:moveTo>
                <a:lnTo>
                  <a:pt x="6211" y="3545"/>
                </a:lnTo>
                <a:lnTo>
                  <a:pt x="6016" y="3382"/>
                </a:lnTo>
                <a:lnTo>
                  <a:pt x="5886" y="3317"/>
                </a:lnTo>
                <a:lnTo>
                  <a:pt x="5789" y="3317"/>
                </a:lnTo>
                <a:lnTo>
                  <a:pt x="5724" y="3285"/>
                </a:lnTo>
                <a:lnTo>
                  <a:pt x="5756" y="3252"/>
                </a:lnTo>
                <a:lnTo>
                  <a:pt x="5854" y="3220"/>
                </a:lnTo>
                <a:lnTo>
                  <a:pt x="5984" y="3220"/>
                </a:lnTo>
                <a:lnTo>
                  <a:pt x="6114" y="3285"/>
                </a:lnTo>
                <a:lnTo>
                  <a:pt x="6276" y="3415"/>
                </a:lnTo>
                <a:lnTo>
                  <a:pt x="6341" y="3415"/>
                </a:lnTo>
                <a:lnTo>
                  <a:pt x="6406" y="3382"/>
                </a:lnTo>
                <a:lnTo>
                  <a:pt x="6406" y="3415"/>
                </a:lnTo>
                <a:lnTo>
                  <a:pt x="6406" y="3480"/>
                </a:lnTo>
                <a:lnTo>
                  <a:pt x="6374" y="3577"/>
                </a:lnTo>
                <a:close/>
                <a:moveTo>
                  <a:pt x="6374" y="3903"/>
                </a:moveTo>
                <a:lnTo>
                  <a:pt x="6406" y="3740"/>
                </a:lnTo>
                <a:lnTo>
                  <a:pt x="6309" y="3642"/>
                </a:lnTo>
                <a:lnTo>
                  <a:pt x="6244" y="3642"/>
                </a:lnTo>
                <a:lnTo>
                  <a:pt x="6081" y="3610"/>
                </a:lnTo>
                <a:lnTo>
                  <a:pt x="5919" y="3480"/>
                </a:lnTo>
                <a:lnTo>
                  <a:pt x="5886" y="3480"/>
                </a:lnTo>
                <a:lnTo>
                  <a:pt x="5821" y="3447"/>
                </a:lnTo>
                <a:lnTo>
                  <a:pt x="5691" y="3447"/>
                </a:lnTo>
                <a:lnTo>
                  <a:pt x="5626" y="3415"/>
                </a:lnTo>
                <a:lnTo>
                  <a:pt x="5398" y="3415"/>
                </a:lnTo>
                <a:lnTo>
                  <a:pt x="5268" y="3447"/>
                </a:lnTo>
                <a:lnTo>
                  <a:pt x="5301" y="3512"/>
                </a:lnTo>
                <a:lnTo>
                  <a:pt x="5301" y="3545"/>
                </a:lnTo>
                <a:lnTo>
                  <a:pt x="5366" y="3610"/>
                </a:lnTo>
                <a:lnTo>
                  <a:pt x="5496" y="3642"/>
                </a:lnTo>
                <a:lnTo>
                  <a:pt x="5528" y="3577"/>
                </a:lnTo>
                <a:lnTo>
                  <a:pt x="5593" y="3577"/>
                </a:lnTo>
                <a:lnTo>
                  <a:pt x="5658" y="3642"/>
                </a:lnTo>
                <a:lnTo>
                  <a:pt x="5691" y="3708"/>
                </a:lnTo>
                <a:lnTo>
                  <a:pt x="5756" y="3740"/>
                </a:lnTo>
                <a:lnTo>
                  <a:pt x="5821" y="3708"/>
                </a:lnTo>
                <a:lnTo>
                  <a:pt x="5854" y="3805"/>
                </a:lnTo>
                <a:lnTo>
                  <a:pt x="5984" y="3838"/>
                </a:lnTo>
                <a:lnTo>
                  <a:pt x="6081" y="3805"/>
                </a:lnTo>
                <a:lnTo>
                  <a:pt x="6211" y="3870"/>
                </a:lnTo>
                <a:lnTo>
                  <a:pt x="6309" y="3903"/>
                </a:lnTo>
                <a:close/>
                <a:moveTo>
                  <a:pt x="5658" y="4065"/>
                </a:moveTo>
                <a:cubicBezTo>
                  <a:pt x="5658" y="4065"/>
                  <a:pt x="5593" y="4033"/>
                  <a:pt x="5593" y="4033"/>
                </a:cubicBezTo>
                <a:lnTo>
                  <a:pt x="5528" y="4000"/>
                </a:lnTo>
                <a:lnTo>
                  <a:pt x="5431" y="4000"/>
                </a:lnTo>
                <a:lnTo>
                  <a:pt x="5366" y="3903"/>
                </a:lnTo>
                <a:lnTo>
                  <a:pt x="5366" y="3870"/>
                </a:lnTo>
                <a:lnTo>
                  <a:pt x="5398" y="3838"/>
                </a:lnTo>
                <a:lnTo>
                  <a:pt x="5528" y="3805"/>
                </a:lnTo>
                <a:lnTo>
                  <a:pt x="5626" y="3838"/>
                </a:lnTo>
                <a:lnTo>
                  <a:pt x="5658" y="3805"/>
                </a:lnTo>
                <a:lnTo>
                  <a:pt x="5724" y="3903"/>
                </a:lnTo>
                <a:lnTo>
                  <a:pt x="5789" y="3903"/>
                </a:lnTo>
                <a:lnTo>
                  <a:pt x="5789" y="3870"/>
                </a:lnTo>
                <a:lnTo>
                  <a:pt x="5854" y="3870"/>
                </a:lnTo>
                <a:lnTo>
                  <a:pt x="5886" y="3935"/>
                </a:lnTo>
                <a:lnTo>
                  <a:pt x="5854" y="3968"/>
                </a:lnTo>
                <a:close/>
                <a:moveTo>
                  <a:pt x="5431" y="4586"/>
                </a:moveTo>
                <a:lnTo>
                  <a:pt x="5366" y="4488"/>
                </a:lnTo>
                <a:lnTo>
                  <a:pt x="5366" y="4358"/>
                </a:lnTo>
                <a:lnTo>
                  <a:pt x="5333" y="4358"/>
                </a:lnTo>
                <a:lnTo>
                  <a:pt x="5301" y="4488"/>
                </a:lnTo>
                <a:lnTo>
                  <a:pt x="5268" y="4521"/>
                </a:lnTo>
                <a:lnTo>
                  <a:pt x="5301" y="4586"/>
                </a:lnTo>
                <a:lnTo>
                  <a:pt x="5398" y="4618"/>
                </a:lnTo>
                <a:close/>
                <a:moveTo>
                  <a:pt x="5528" y="4553"/>
                </a:moveTo>
                <a:lnTo>
                  <a:pt x="5593" y="4553"/>
                </a:lnTo>
                <a:lnTo>
                  <a:pt x="5593" y="4488"/>
                </a:lnTo>
                <a:lnTo>
                  <a:pt x="5561" y="4423"/>
                </a:lnTo>
                <a:lnTo>
                  <a:pt x="5496" y="4293"/>
                </a:lnTo>
                <a:lnTo>
                  <a:pt x="5431" y="4325"/>
                </a:lnTo>
                <a:lnTo>
                  <a:pt x="5431" y="4423"/>
                </a:lnTo>
                <a:close/>
                <a:moveTo>
                  <a:pt x="5724" y="4455"/>
                </a:moveTo>
                <a:cubicBezTo>
                  <a:pt x="5724" y="4455"/>
                  <a:pt x="5821" y="4488"/>
                  <a:pt x="5821" y="4488"/>
                </a:cubicBezTo>
                <a:lnTo>
                  <a:pt x="5821" y="4423"/>
                </a:lnTo>
                <a:lnTo>
                  <a:pt x="5756" y="4358"/>
                </a:lnTo>
                <a:lnTo>
                  <a:pt x="5691" y="4325"/>
                </a:lnTo>
                <a:lnTo>
                  <a:pt x="5658" y="4358"/>
                </a:lnTo>
                <a:close/>
                <a:moveTo>
                  <a:pt x="5691" y="4683"/>
                </a:moveTo>
                <a:lnTo>
                  <a:pt x="5756" y="4683"/>
                </a:lnTo>
                <a:lnTo>
                  <a:pt x="5756" y="4553"/>
                </a:lnTo>
                <a:lnTo>
                  <a:pt x="5756" y="4521"/>
                </a:lnTo>
                <a:lnTo>
                  <a:pt x="5691" y="4488"/>
                </a:lnTo>
                <a:lnTo>
                  <a:pt x="5658" y="4521"/>
                </a:lnTo>
                <a:lnTo>
                  <a:pt x="5658" y="4586"/>
                </a:lnTo>
                <a:lnTo>
                  <a:pt x="5658" y="4651"/>
                </a:lnTo>
                <a:close/>
                <a:moveTo>
                  <a:pt x="5561" y="4943"/>
                </a:moveTo>
                <a:lnTo>
                  <a:pt x="5561" y="4878"/>
                </a:lnTo>
                <a:lnTo>
                  <a:pt x="5496" y="4878"/>
                </a:lnTo>
                <a:lnTo>
                  <a:pt x="5398" y="4781"/>
                </a:lnTo>
                <a:lnTo>
                  <a:pt x="5366" y="4781"/>
                </a:lnTo>
                <a:lnTo>
                  <a:pt x="5268" y="4813"/>
                </a:lnTo>
                <a:lnTo>
                  <a:pt x="5333" y="4911"/>
                </a:lnTo>
                <a:lnTo>
                  <a:pt x="5333" y="4976"/>
                </a:lnTo>
                <a:lnTo>
                  <a:pt x="5236" y="5041"/>
                </a:lnTo>
                <a:lnTo>
                  <a:pt x="5301" y="5106"/>
                </a:lnTo>
                <a:lnTo>
                  <a:pt x="5431" y="5138"/>
                </a:lnTo>
                <a:lnTo>
                  <a:pt x="5528" y="5073"/>
                </a:lnTo>
                <a:close/>
                <a:moveTo>
                  <a:pt x="5658" y="4781"/>
                </a:moveTo>
                <a:lnTo>
                  <a:pt x="5658" y="4878"/>
                </a:lnTo>
                <a:lnTo>
                  <a:pt x="5691" y="4943"/>
                </a:lnTo>
                <a:lnTo>
                  <a:pt x="5756" y="4976"/>
                </a:lnTo>
                <a:lnTo>
                  <a:pt x="5756" y="4878"/>
                </a:lnTo>
                <a:lnTo>
                  <a:pt x="5691" y="4813"/>
                </a:lnTo>
                <a:close/>
                <a:moveTo>
                  <a:pt x="6439" y="3675"/>
                </a:moveTo>
                <a:lnTo>
                  <a:pt x="6439" y="3610"/>
                </a:lnTo>
                <a:lnTo>
                  <a:pt x="6471" y="3577"/>
                </a:lnTo>
                <a:lnTo>
                  <a:pt x="6504" y="3480"/>
                </a:lnTo>
                <a:lnTo>
                  <a:pt x="6569" y="3415"/>
                </a:lnTo>
                <a:lnTo>
                  <a:pt x="6602" y="3447"/>
                </a:lnTo>
                <a:lnTo>
                  <a:pt x="6667" y="3512"/>
                </a:lnTo>
                <a:lnTo>
                  <a:pt x="6667" y="3577"/>
                </a:lnTo>
                <a:lnTo>
                  <a:pt x="6634" y="3610"/>
                </a:lnTo>
                <a:lnTo>
                  <a:pt x="6634" y="3675"/>
                </a:lnTo>
                <a:lnTo>
                  <a:pt x="6569" y="3708"/>
                </a:lnTo>
                <a:lnTo>
                  <a:pt x="6471" y="3708"/>
                </a:lnTo>
                <a:close/>
                <a:moveTo>
                  <a:pt x="5854" y="4748"/>
                </a:moveTo>
                <a:lnTo>
                  <a:pt x="5886" y="4813"/>
                </a:lnTo>
                <a:lnTo>
                  <a:pt x="5984" y="4846"/>
                </a:lnTo>
                <a:lnTo>
                  <a:pt x="6049" y="4813"/>
                </a:lnTo>
                <a:lnTo>
                  <a:pt x="6081" y="4781"/>
                </a:lnTo>
                <a:lnTo>
                  <a:pt x="6049" y="4683"/>
                </a:lnTo>
                <a:lnTo>
                  <a:pt x="6016" y="4651"/>
                </a:lnTo>
                <a:lnTo>
                  <a:pt x="5951" y="4651"/>
                </a:lnTo>
                <a:lnTo>
                  <a:pt x="5919" y="4716"/>
                </a:lnTo>
                <a:close/>
                <a:moveTo>
                  <a:pt x="5886" y="4586"/>
                </a:moveTo>
                <a:lnTo>
                  <a:pt x="5919" y="4553"/>
                </a:lnTo>
                <a:lnTo>
                  <a:pt x="5984" y="4521"/>
                </a:lnTo>
                <a:lnTo>
                  <a:pt x="5984" y="4455"/>
                </a:lnTo>
                <a:lnTo>
                  <a:pt x="5919" y="4488"/>
                </a:lnTo>
                <a:close/>
                <a:moveTo>
                  <a:pt x="6049" y="4488"/>
                </a:moveTo>
                <a:lnTo>
                  <a:pt x="6049" y="4521"/>
                </a:lnTo>
                <a:lnTo>
                  <a:pt x="6114" y="4553"/>
                </a:lnTo>
                <a:lnTo>
                  <a:pt x="6179" y="4521"/>
                </a:lnTo>
                <a:lnTo>
                  <a:pt x="6211" y="4455"/>
                </a:lnTo>
                <a:lnTo>
                  <a:pt x="6179" y="4423"/>
                </a:lnTo>
                <a:lnTo>
                  <a:pt x="6114" y="4423"/>
                </a:lnTo>
                <a:lnTo>
                  <a:pt x="6081" y="4455"/>
                </a:lnTo>
                <a:close/>
                <a:moveTo>
                  <a:pt x="6049" y="4098"/>
                </a:moveTo>
                <a:lnTo>
                  <a:pt x="6016" y="4163"/>
                </a:lnTo>
                <a:lnTo>
                  <a:pt x="5919" y="4163"/>
                </a:lnTo>
                <a:lnTo>
                  <a:pt x="5886" y="4130"/>
                </a:lnTo>
                <a:lnTo>
                  <a:pt x="5886" y="4033"/>
                </a:lnTo>
                <a:lnTo>
                  <a:pt x="5951" y="3935"/>
                </a:lnTo>
                <a:lnTo>
                  <a:pt x="6081" y="3903"/>
                </a:lnTo>
                <a:lnTo>
                  <a:pt x="6146" y="3903"/>
                </a:lnTo>
                <a:lnTo>
                  <a:pt x="6179" y="3968"/>
                </a:lnTo>
                <a:lnTo>
                  <a:pt x="6276" y="4000"/>
                </a:lnTo>
                <a:lnTo>
                  <a:pt x="6276" y="4065"/>
                </a:lnTo>
                <a:lnTo>
                  <a:pt x="6244" y="4130"/>
                </a:lnTo>
                <a:lnTo>
                  <a:pt x="6114" y="4130"/>
                </a:lnTo>
                <a:close/>
                <a:moveTo>
                  <a:pt x="6439" y="4065"/>
                </a:moveTo>
                <a:lnTo>
                  <a:pt x="6504" y="4130"/>
                </a:lnTo>
                <a:lnTo>
                  <a:pt x="6569" y="4130"/>
                </a:lnTo>
                <a:lnTo>
                  <a:pt x="6634" y="4098"/>
                </a:lnTo>
                <a:lnTo>
                  <a:pt x="6667" y="4033"/>
                </a:lnTo>
                <a:lnTo>
                  <a:pt x="6602" y="3968"/>
                </a:lnTo>
                <a:lnTo>
                  <a:pt x="6569" y="4000"/>
                </a:lnTo>
                <a:lnTo>
                  <a:pt x="6504" y="4065"/>
                </a:lnTo>
                <a:lnTo>
                  <a:pt x="6439" y="4065"/>
                </a:lnTo>
                <a:close/>
                <a:moveTo>
                  <a:pt x="6667" y="4976"/>
                </a:moveTo>
                <a:lnTo>
                  <a:pt x="6667" y="4911"/>
                </a:lnTo>
                <a:lnTo>
                  <a:pt x="6602" y="4846"/>
                </a:lnTo>
                <a:lnTo>
                  <a:pt x="6602" y="4716"/>
                </a:lnTo>
                <a:lnTo>
                  <a:pt x="6602" y="4651"/>
                </a:lnTo>
                <a:lnTo>
                  <a:pt x="6537" y="4521"/>
                </a:lnTo>
                <a:lnTo>
                  <a:pt x="6439" y="4455"/>
                </a:lnTo>
                <a:lnTo>
                  <a:pt x="6406" y="4521"/>
                </a:lnTo>
                <a:lnTo>
                  <a:pt x="6276" y="4521"/>
                </a:lnTo>
                <a:lnTo>
                  <a:pt x="6179" y="4586"/>
                </a:lnTo>
                <a:lnTo>
                  <a:pt x="6146" y="4651"/>
                </a:lnTo>
                <a:lnTo>
                  <a:pt x="6244" y="4781"/>
                </a:lnTo>
                <a:lnTo>
                  <a:pt x="6276" y="4943"/>
                </a:lnTo>
                <a:lnTo>
                  <a:pt x="6341" y="5008"/>
                </a:lnTo>
                <a:lnTo>
                  <a:pt x="6406" y="5041"/>
                </a:lnTo>
                <a:lnTo>
                  <a:pt x="6537" y="4976"/>
                </a:lnTo>
                <a:close/>
                <a:moveTo>
                  <a:pt x="6894" y="4911"/>
                </a:moveTo>
                <a:lnTo>
                  <a:pt x="6894" y="4846"/>
                </a:lnTo>
                <a:lnTo>
                  <a:pt x="6829" y="4781"/>
                </a:lnTo>
                <a:lnTo>
                  <a:pt x="6829" y="4748"/>
                </a:lnTo>
                <a:lnTo>
                  <a:pt x="6894" y="4716"/>
                </a:lnTo>
                <a:lnTo>
                  <a:pt x="6959" y="4618"/>
                </a:lnTo>
                <a:lnTo>
                  <a:pt x="6959" y="4553"/>
                </a:lnTo>
                <a:lnTo>
                  <a:pt x="7089" y="4488"/>
                </a:lnTo>
                <a:lnTo>
                  <a:pt x="7154" y="4455"/>
                </a:lnTo>
                <a:lnTo>
                  <a:pt x="7187" y="4423"/>
                </a:lnTo>
                <a:lnTo>
                  <a:pt x="7089" y="4390"/>
                </a:lnTo>
                <a:lnTo>
                  <a:pt x="7024" y="4423"/>
                </a:lnTo>
                <a:lnTo>
                  <a:pt x="6829" y="4325"/>
                </a:lnTo>
                <a:lnTo>
                  <a:pt x="6732" y="4228"/>
                </a:lnTo>
                <a:lnTo>
                  <a:pt x="6667" y="4260"/>
                </a:lnTo>
                <a:lnTo>
                  <a:pt x="6569" y="4293"/>
                </a:lnTo>
                <a:lnTo>
                  <a:pt x="6537" y="4260"/>
                </a:lnTo>
                <a:lnTo>
                  <a:pt x="6537" y="4358"/>
                </a:lnTo>
                <a:lnTo>
                  <a:pt x="6634" y="4553"/>
                </a:lnTo>
                <a:lnTo>
                  <a:pt x="6634" y="4683"/>
                </a:lnTo>
                <a:lnTo>
                  <a:pt x="6699" y="4846"/>
                </a:lnTo>
                <a:lnTo>
                  <a:pt x="6829" y="4911"/>
                </a:lnTo>
                <a:close/>
                <a:moveTo>
                  <a:pt x="7219" y="4911"/>
                </a:moveTo>
                <a:lnTo>
                  <a:pt x="7219" y="4976"/>
                </a:lnTo>
                <a:lnTo>
                  <a:pt x="7317" y="5041"/>
                </a:lnTo>
                <a:lnTo>
                  <a:pt x="7415" y="5106"/>
                </a:lnTo>
                <a:lnTo>
                  <a:pt x="7512" y="5138"/>
                </a:lnTo>
                <a:lnTo>
                  <a:pt x="7610" y="4976"/>
                </a:lnTo>
                <a:lnTo>
                  <a:pt x="7577" y="4846"/>
                </a:lnTo>
                <a:lnTo>
                  <a:pt x="7480" y="4781"/>
                </a:lnTo>
                <a:lnTo>
                  <a:pt x="7349" y="4813"/>
                </a:lnTo>
                <a:close/>
                <a:moveTo>
                  <a:pt x="7187" y="5106"/>
                </a:moveTo>
                <a:lnTo>
                  <a:pt x="7187" y="5203"/>
                </a:lnTo>
                <a:lnTo>
                  <a:pt x="7284" y="5236"/>
                </a:lnTo>
                <a:lnTo>
                  <a:pt x="7317" y="5236"/>
                </a:lnTo>
                <a:lnTo>
                  <a:pt x="7349" y="5203"/>
                </a:lnTo>
                <a:lnTo>
                  <a:pt x="7284" y="5106"/>
                </a:lnTo>
                <a:close/>
                <a:moveTo>
                  <a:pt x="7219" y="1951"/>
                </a:moveTo>
                <a:lnTo>
                  <a:pt x="7252" y="1919"/>
                </a:lnTo>
                <a:lnTo>
                  <a:pt x="7317" y="1919"/>
                </a:lnTo>
                <a:lnTo>
                  <a:pt x="7382" y="1854"/>
                </a:lnTo>
                <a:lnTo>
                  <a:pt x="7480" y="1854"/>
                </a:lnTo>
                <a:lnTo>
                  <a:pt x="7512" y="1886"/>
                </a:lnTo>
                <a:lnTo>
                  <a:pt x="7577" y="1886"/>
                </a:lnTo>
                <a:lnTo>
                  <a:pt x="7577" y="1951"/>
                </a:lnTo>
                <a:lnTo>
                  <a:pt x="7512" y="2049"/>
                </a:lnTo>
                <a:lnTo>
                  <a:pt x="7447" y="2049"/>
                </a:lnTo>
                <a:lnTo>
                  <a:pt x="7382" y="2017"/>
                </a:lnTo>
                <a:lnTo>
                  <a:pt x="7219" y="2017"/>
                </a:lnTo>
                <a:close/>
                <a:moveTo>
                  <a:pt x="7382" y="3350"/>
                </a:moveTo>
                <a:lnTo>
                  <a:pt x="7447" y="3220"/>
                </a:lnTo>
                <a:lnTo>
                  <a:pt x="7512" y="3187"/>
                </a:lnTo>
                <a:lnTo>
                  <a:pt x="7512" y="3122"/>
                </a:lnTo>
                <a:lnTo>
                  <a:pt x="7415" y="3090"/>
                </a:lnTo>
                <a:lnTo>
                  <a:pt x="7382" y="2992"/>
                </a:lnTo>
                <a:lnTo>
                  <a:pt x="7284" y="2992"/>
                </a:lnTo>
                <a:lnTo>
                  <a:pt x="7154" y="3057"/>
                </a:lnTo>
                <a:lnTo>
                  <a:pt x="7024" y="3122"/>
                </a:lnTo>
                <a:lnTo>
                  <a:pt x="6992" y="3187"/>
                </a:lnTo>
                <a:lnTo>
                  <a:pt x="7024" y="3252"/>
                </a:lnTo>
                <a:lnTo>
                  <a:pt x="7187" y="3382"/>
                </a:lnTo>
                <a:lnTo>
                  <a:pt x="7284" y="3382"/>
                </a:lnTo>
                <a:close/>
                <a:moveTo>
                  <a:pt x="7642" y="3187"/>
                </a:moveTo>
                <a:lnTo>
                  <a:pt x="7610" y="3252"/>
                </a:lnTo>
                <a:lnTo>
                  <a:pt x="7610" y="3350"/>
                </a:lnTo>
                <a:lnTo>
                  <a:pt x="7512" y="3415"/>
                </a:lnTo>
                <a:lnTo>
                  <a:pt x="7480" y="3382"/>
                </a:lnTo>
                <a:lnTo>
                  <a:pt x="7415" y="3415"/>
                </a:lnTo>
                <a:lnTo>
                  <a:pt x="7284" y="3512"/>
                </a:lnTo>
                <a:lnTo>
                  <a:pt x="7187" y="3512"/>
                </a:lnTo>
                <a:lnTo>
                  <a:pt x="7122" y="3480"/>
                </a:lnTo>
                <a:lnTo>
                  <a:pt x="7057" y="3512"/>
                </a:lnTo>
                <a:lnTo>
                  <a:pt x="7057" y="3577"/>
                </a:lnTo>
                <a:lnTo>
                  <a:pt x="7089" y="3675"/>
                </a:lnTo>
                <a:lnTo>
                  <a:pt x="7089" y="3968"/>
                </a:lnTo>
                <a:lnTo>
                  <a:pt x="7154" y="4098"/>
                </a:lnTo>
                <a:lnTo>
                  <a:pt x="7284" y="4293"/>
                </a:lnTo>
                <a:lnTo>
                  <a:pt x="7382" y="4260"/>
                </a:lnTo>
                <a:lnTo>
                  <a:pt x="7512" y="4228"/>
                </a:lnTo>
                <a:lnTo>
                  <a:pt x="7642" y="4195"/>
                </a:lnTo>
                <a:lnTo>
                  <a:pt x="7740" y="4130"/>
                </a:lnTo>
                <a:lnTo>
                  <a:pt x="7870" y="4098"/>
                </a:lnTo>
                <a:lnTo>
                  <a:pt x="7870" y="4033"/>
                </a:lnTo>
                <a:lnTo>
                  <a:pt x="7805" y="3968"/>
                </a:lnTo>
                <a:lnTo>
                  <a:pt x="7740" y="3870"/>
                </a:lnTo>
                <a:lnTo>
                  <a:pt x="7642" y="3838"/>
                </a:lnTo>
                <a:lnTo>
                  <a:pt x="7577" y="3708"/>
                </a:lnTo>
                <a:lnTo>
                  <a:pt x="7577" y="3642"/>
                </a:lnTo>
                <a:lnTo>
                  <a:pt x="7675" y="3577"/>
                </a:lnTo>
                <a:lnTo>
                  <a:pt x="7772" y="3577"/>
                </a:lnTo>
                <a:lnTo>
                  <a:pt x="7870" y="3512"/>
                </a:lnTo>
                <a:lnTo>
                  <a:pt x="7870" y="3447"/>
                </a:lnTo>
                <a:lnTo>
                  <a:pt x="7772" y="3350"/>
                </a:lnTo>
                <a:lnTo>
                  <a:pt x="7675" y="3285"/>
                </a:lnTo>
                <a:close/>
                <a:moveTo>
                  <a:pt x="8097" y="3382"/>
                </a:moveTo>
                <a:lnTo>
                  <a:pt x="8032" y="3317"/>
                </a:lnTo>
                <a:lnTo>
                  <a:pt x="8000" y="3252"/>
                </a:lnTo>
                <a:lnTo>
                  <a:pt x="7935" y="3187"/>
                </a:lnTo>
                <a:lnTo>
                  <a:pt x="7837" y="3187"/>
                </a:lnTo>
                <a:lnTo>
                  <a:pt x="7772" y="3122"/>
                </a:lnTo>
                <a:lnTo>
                  <a:pt x="7740" y="3025"/>
                </a:lnTo>
                <a:lnTo>
                  <a:pt x="7805" y="2960"/>
                </a:lnTo>
                <a:lnTo>
                  <a:pt x="7740" y="2830"/>
                </a:lnTo>
                <a:lnTo>
                  <a:pt x="7707" y="2732"/>
                </a:lnTo>
                <a:lnTo>
                  <a:pt x="7740" y="2602"/>
                </a:lnTo>
                <a:lnTo>
                  <a:pt x="7837" y="2537"/>
                </a:lnTo>
                <a:lnTo>
                  <a:pt x="7935" y="2407"/>
                </a:lnTo>
                <a:lnTo>
                  <a:pt x="7935" y="2342"/>
                </a:lnTo>
                <a:lnTo>
                  <a:pt x="7967" y="2277"/>
                </a:lnTo>
                <a:lnTo>
                  <a:pt x="8032" y="2277"/>
                </a:lnTo>
                <a:lnTo>
                  <a:pt x="8097" y="2309"/>
                </a:lnTo>
                <a:lnTo>
                  <a:pt x="8195" y="2342"/>
                </a:lnTo>
                <a:lnTo>
                  <a:pt x="8228" y="2439"/>
                </a:lnTo>
                <a:lnTo>
                  <a:pt x="8195" y="2602"/>
                </a:lnTo>
                <a:lnTo>
                  <a:pt x="8228" y="2634"/>
                </a:lnTo>
                <a:lnTo>
                  <a:pt x="8325" y="2667"/>
                </a:lnTo>
                <a:lnTo>
                  <a:pt x="8423" y="2797"/>
                </a:lnTo>
                <a:lnTo>
                  <a:pt x="8488" y="2797"/>
                </a:lnTo>
                <a:lnTo>
                  <a:pt x="8488" y="2830"/>
                </a:lnTo>
                <a:lnTo>
                  <a:pt x="8358" y="2927"/>
                </a:lnTo>
                <a:lnTo>
                  <a:pt x="8195" y="2992"/>
                </a:lnTo>
                <a:lnTo>
                  <a:pt x="8162" y="3057"/>
                </a:lnTo>
                <a:lnTo>
                  <a:pt x="8195" y="3155"/>
                </a:lnTo>
                <a:lnTo>
                  <a:pt x="8162" y="3285"/>
                </a:lnTo>
                <a:close/>
                <a:moveTo>
                  <a:pt x="50373" y="6146"/>
                </a:moveTo>
                <a:lnTo>
                  <a:pt x="50405" y="6146"/>
                </a:lnTo>
                <a:lnTo>
                  <a:pt x="50405" y="6081"/>
                </a:lnTo>
                <a:lnTo>
                  <a:pt x="50373" y="6049"/>
                </a:lnTo>
                <a:lnTo>
                  <a:pt x="50340" y="6081"/>
                </a:lnTo>
                <a:close/>
                <a:moveTo>
                  <a:pt x="49983" y="6081"/>
                </a:moveTo>
                <a:lnTo>
                  <a:pt x="50048" y="6081"/>
                </a:lnTo>
                <a:lnTo>
                  <a:pt x="50080" y="6016"/>
                </a:lnTo>
                <a:lnTo>
                  <a:pt x="49950" y="5984"/>
                </a:lnTo>
                <a:lnTo>
                  <a:pt x="49950" y="6016"/>
                </a:lnTo>
                <a:close/>
                <a:moveTo>
                  <a:pt x="49625" y="6212"/>
                </a:moveTo>
                <a:lnTo>
                  <a:pt x="49658" y="6212"/>
                </a:lnTo>
                <a:lnTo>
                  <a:pt x="49690" y="6179"/>
                </a:lnTo>
                <a:lnTo>
                  <a:pt x="49690" y="6081"/>
                </a:lnTo>
                <a:lnTo>
                  <a:pt x="49592" y="6049"/>
                </a:lnTo>
                <a:lnTo>
                  <a:pt x="49560" y="6114"/>
                </a:lnTo>
                <a:close/>
                <a:moveTo>
                  <a:pt x="58178" y="16650"/>
                </a:moveTo>
                <a:lnTo>
                  <a:pt x="58145" y="16683"/>
                </a:lnTo>
                <a:lnTo>
                  <a:pt x="58178" y="16780"/>
                </a:lnTo>
                <a:lnTo>
                  <a:pt x="58210" y="16715"/>
                </a:lnTo>
                <a:lnTo>
                  <a:pt x="58210" y="16683"/>
                </a:lnTo>
                <a:lnTo>
                  <a:pt x="58178" y="16650"/>
                </a:lnTo>
                <a:close/>
                <a:moveTo>
                  <a:pt x="58048" y="16488"/>
                </a:moveTo>
                <a:lnTo>
                  <a:pt x="58145" y="16585"/>
                </a:lnTo>
                <a:lnTo>
                  <a:pt x="58178" y="16553"/>
                </a:lnTo>
                <a:lnTo>
                  <a:pt x="58178" y="16520"/>
                </a:lnTo>
                <a:lnTo>
                  <a:pt x="58113" y="16423"/>
                </a:lnTo>
                <a:lnTo>
                  <a:pt x="58048" y="16423"/>
                </a:lnTo>
                <a:close/>
                <a:moveTo>
                  <a:pt x="9268" y="10504"/>
                </a:moveTo>
                <a:lnTo>
                  <a:pt x="9333" y="10472"/>
                </a:lnTo>
                <a:lnTo>
                  <a:pt x="9333" y="10439"/>
                </a:lnTo>
                <a:lnTo>
                  <a:pt x="9463" y="10342"/>
                </a:lnTo>
                <a:lnTo>
                  <a:pt x="9496" y="10276"/>
                </a:lnTo>
                <a:lnTo>
                  <a:pt x="9463" y="10276"/>
                </a:lnTo>
                <a:lnTo>
                  <a:pt x="9366" y="10342"/>
                </a:lnTo>
                <a:lnTo>
                  <a:pt x="9301" y="10374"/>
                </a:lnTo>
                <a:lnTo>
                  <a:pt x="9236" y="10439"/>
                </a:lnTo>
                <a:close/>
                <a:moveTo>
                  <a:pt x="8683" y="13659"/>
                </a:moveTo>
                <a:lnTo>
                  <a:pt x="8813" y="13659"/>
                </a:lnTo>
                <a:lnTo>
                  <a:pt x="8975" y="13593"/>
                </a:lnTo>
                <a:lnTo>
                  <a:pt x="9073" y="13528"/>
                </a:lnTo>
                <a:lnTo>
                  <a:pt x="9171" y="13561"/>
                </a:lnTo>
                <a:lnTo>
                  <a:pt x="9236" y="13626"/>
                </a:lnTo>
                <a:lnTo>
                  <a:pt x="9333" y="13626"/>
                </a:lnTo>
                <a:lnTo>
                  <a:pt x="9398" y="13593"/>
                </a:lnTo>
                <a:lnTo>
                  <a:pt x="9366" y="13528"/>
                </a:lnTo>
                <a:lnTo>
                  <a:pt x="9366" y="13463"/>
                </a:lnTo>
                <a:lnTo>
                  <a:pt x="9431" y="13496"/>
                </a:lnTo>
                <a:lnTo>
                  <a:pt x="9463" y="13593"/>
                </a:lnTo>
                <a:lnTo>
                  <a:pt x="9528" y="13626"/>
                </a:lnTo>
                <a:lnTo>
                  <a:pt x="9691" y="13626"/>
                </a:lnTo>
                <a:lnTo>
                  <a:pt x="9723" y="13561"/>
                </a:lnTo>
                <a:lnTo>
                  <a:pt x="9788" y="13561"/>
                </a:lnTo>
                <a:lnTo>
                  <a:pt x="9821" y="13431"/>
                </a:lnTo>
                <a:lnTo>
                  <a:pt x="9821" y="13333"/>
                </a:lnTo>
                <a:lnTo>
                  <a:pt x="9886" y="13236"/>
                </a:lnTo>
                <a:lnTo>
                  <a:pt x="9886" y="13138"/>
                </a:lnTo>
                <a:lnTo>
                  <a:pt x="9821" y="13073"/>
                </a:lnTo>
                <a:lnTo>
                  <a:pt x="9788" y="12943"/>
                </a:lnTo>
                <a:lnTo>
                  <a:pt x="9691" y="12943"/>
                </a:lnTo>
                <a:lnTo>
                  <a:pt x="9626" y="12943"/>
                </a:lnTo>
                <a:lnTo>
                  <a:pt x="9593" y="12878"/>
                </a:lnTo>
                <a:lnTo>
                  <a:pt x="9626" y="12846"/>
                </a:lnTo>
                <a:lnTo>
                  <a:pt x="9723" y="12878"/>
                </a:lnTo>
                <a:lnTo>
                  <a:pt x="9788" y="12846"/>
                </a:lnTo>
                <a:lnTo>
                  <a:pt x="9821" y="12943"/>
                </a:lnTo>
                <a:lnTo>
                  <a:pt x="9821" y="13008"/>
                </a:lnTo>
                <a:lnTo>
                  <a:pt x="9886" y="13041"/>
                </a:lnTo>
                <a:lnTo>
                  <a:pt x="9919" y="12976"/>
                </a:lnTo>
                <a:lnTo>
                  <a:pt x="9886" y="12813"/>
                </a:lnTo>
                <a:lnTo>
                  <a:pt x="9788" y="12683"/>
                </a:lnTo>
                <a:lnTo>
                  <a:pt x="9691" y="12553"/>
                </a:lnTo>
                <a:lnTo>
                  <a:pt x="9723" y="12488"/>
                </a:lnTo>
                <a:lnTo>
                  <a:pt x="9788" y="12553"/>
                </a:lnTo>
                <a:lnTo>
                  <a:pt x="9788" y="12618"/>
                </a:lnTo>
                <a:lnTo>
                  <a:pt x="9886" y="12683"/>
                </a:lnTo>
                <a:lnTo>
                  <a:pt x="9984" y="12683"/>
                </a:lnTo>
                <a:lnTo>
                  <a:pt x="10016" y="12650"/>
                </a:lnTo>
                <a:lnTo>
                  <a:pt x="9984" y="12585"/>
                </a:lnTo>
                <a:lnTo>
                  <a:pt x="9951" y="12520"/>
                </a:lnTo>
                <a:lnTo>
                  <a:pt x="9951" y="12488"/>
                </a:lnTo>
                <a:lnTo>
                  <a:pt x="10016" y="12390"/>
                </a:lnTo>
                <a:lnTo>
                  <a:pt x="10016" y="12293"/>
                </a:lnTo>
                <a:lnTo>
                  <a:pt x="9919" y="12195"/>
                </a:lnTo>
                <a:lnTo>
                  <a:pt x="9821" y="12065"/>
                </a:lnTo>
                <a:lnTo>
                  <a:pt x="9886" y="12065"/>
                </a:lnTo>
                <a:lnTo>
                  <a:pt x="9984" y="12130"/>
                </a:lnTo>
                <a:lnTo>
                  <a:pt x="10049" y="12098"/>
                </a:lnTo>
                <a:lnTo>
                  <a:pt x="10081" y="12000"/>
                </a:lnTo>
                <a:lnTo>
                  <a:pt x="10049" y="11967"/>
                </a:lnTo>
                <a:lnTo>
                  <a:pt x="9984" y="11967"/>
                </a:lnTo>
                <a:lnTo>
                  <a:pt x="10016" y="11837"/>
                </a:lnTo>
                <a:lnTo>
                  <a:pt x="10049" y="11837"/>
                </a:lnTo>
                <a:lnTo>
                  <a:pt x="10146" y="11902"/>
                </a:lnTo>
                <a:lnTo>
                  <a:pt x="10276" y="11935"/>
                </a:lnTo>
                <a:lnTo>
                  <a:pt x="10309" y="11870"/>
                </a:lnTo>
                <a:lnTo>
                  <a:pt x="10244" y="11837"/>
                </a:lnTo>
                <a:lnTo>
                  <a:pt x="10244" y="11772"/>
                </a:lnTo>
                <a:lnTo>
                  <a:pt x="10309" y="11772"/>
                </a:lnTo>
                <a:lnTo>
                  <a:pt x="10374" y="11805"/>
                </a:lnTo>
                <a:lnTo>
                  <a:pt x="10439" y="11740"/>
                </a:lnTo>
                <a:lnTo>
                  <a:pt x="10439" y="11642"/>
                </a:lnTo>
                <a:lnTo>
                  <a:pt x="10406" y="11610"/>
                </a:lnTo>
                <a:lnTo>
                  <a:pt x="10439" y="11577"/>
                </a:lnTo>
                <a:lnTo>
                  <a:pt x="10536" y="11512"/>
                </a:lnTo>
                <a:lnTo>
                  <a:pt x="10569" y="11447"/>
                </a:lnTo>
                <a:lnTo>
                  <a:pt x="10504" y="11382"/>
                </a:lnTo>
                <a:lnTo>
                  <a:pt x="10439" y="11317"/>
                </a:lnTo>
                <a:lnTo>
                  <a:pt x="10504" y="11252"/>
                </a:lnTo>
                <a:lnTo>
                  <a:pt x="10536" y="11317"/>
                </a:lnTo>
                <a:lnTo>
                  <a:pt x="10601" y="11285"/>
                </a:lnTo>
                <a:lnTo>
                  <a:pt x="10732" y="11089"/>
                </a:lnTo>
                <a:lnTo>
                  <a:pt x="10797" y="10992"/>
                </a:lnTo>
                <a:lnTo>
                  <a:pt x="10829" y="10927"/>
                </a:lnTo>
                <a:lnTo>
                  <a:pt x="10862" y="10797"/>
                </a:lnTo>
                <a:lnTo>
                  <a:pt x="10992" y="10732"/>
                </a:lnTo>
                <a:lnTo>
                  <a:pt x="11057" y="10569"/>
                </a:lnTo>
                <a:lnTo>
                  <a:pt x="11122" y="10407"/>
                </a:lnTo>
                <a:lnTo>
                  <a:pt x="11219" y="10407"/>
                </a:lnTo>
                <a:lnTo>
                  <a:pt x="11382" y="10276"/>
                </a:lnTo>
                <a:lnTo>
                  <a:pt x="11577" y="10016"/>
                </a:lnTo>
                <a:lnTo>
                  <a:pt x="11740" y="9919"/>
                </a:lnTo>
                <a:lnTo>
                  <a:pt x="11805" y="9886"/>
                </a:lnTo>
                <a:lnTo>
                  <a:pt x="11935" y="9789"/>
                </a:lnTo>
                <a:lnTo>
                  <a:pt x="12097" y="9724"/>
                </a:lnTo>
                <a:lnTo>
                  <a:pt x="12162" y="9659"/>
                </a:lnTo>
                <a:lnTo>
                  <a:pt x="12325" y="9496"/>
                </a:lnTo>
                <a:lnTo>
                  <a:pt x="12390" y="9431"/>
                </a:lnTo>
                <a:lnTo>
                  <a:pt x="12455" y="9463"/>
                </a:lnTo>
                <a:lnTo>
                  <a:pt x="12520" y="9431"/>
                </a:lnTo>
                <a:lnTo>
                  <a:pt x="12520" y="9366"/>
                </a:lnTo>
                <a:lnTo>
                  <a:pt x="12488" y="9301"/>
                </a:lnTo>
                <a:lnTo>
                  <a:pt x="12553" y="9203"/>
                </a:lnTo>
                <a:lnTo>
                  <a:pt x="12520" y="9138"/>
                </a:lnTo>
                <a:lnTo>
                  <a:pt x="12520" y="9008"/>
                </a:lnTo>
                <a:lnTo>
                  <a:pt x="12488" y="8976"/>
                </a:lnTo>
                <a:lnTo>
                  <a:pt x="12423" y="8976"/>
                </a:lnTo>
                <a:lnTo>
                  <a:pt x="12423" y="8846"/>
                </a:lnTo>
                <a:lnTo>
                  <a:pt x="12455" y="8716"/>
                </a:lnTo>
                <a:lnTo>
                  <a:pt x="12455" y="8683"/>
                </a:lnTo>
                <a:lnTo>
                  <a:pt x="12358" y="8651"/>
                </a:lnTo>
                <a:lnTo>
                  <a:pt x="12292" y="8618"/>
                </a:lnTo>
                <a:lnTo>
                  <a:pt x="12195" y="8585"/>
                </a:lnTo>
                <a:lnTo>
                  <a:pt x="12162" y="8520"/>
                </a:lnTo>
                <a:lnTo>
                  <a:pt x="12130" y="8455"/>
                </a:lnTo>
                <a:lnTo>
                  <a:pt x="12097" y="8390"/>
                </a:lnTo>
                <a:lnTo>
                  <a:pt x="12000" y="8455"/>
                </a:lnTo>
                <a:lnTo>
                  <a:pt x="11967" y="8520"/>
                </a:lnTo>
                <a:lnTo>
                  <a:pt x="11902" y="8488"/>
                </a:lnTo>
                <a:lnTo>
                  <a:pt x="11837" y="8455"/>
                </a:lnTo>
                <a:lnTo>
                  <a:pt x="11740" y="8488"/>
                </a:lnTo>
                <a:lnTo>
                  <a:pt x="11642" y="8553"/>
                </a:lnTo>
                <a:lnTo>
                  <a:pt x="11610" y="8651"/>
                </a:lnTo>
                <a:lnTo>
                  <a:pt x="11545" y="8683"/>
                </a:lnTo>
                <a:lnTo>
                  <a:pt x="11479" y="8716"/>
                </a:lnTo>
                <a:lnTo>
                  <a:pt x="11414" y="8781"/>
                </a:lnTo>
                <a:lnTo>
                  <a:pt x="11414" y="8846"/>
                </a:lnTo>
                <a:lnTo>
                  <a:pt x="11349" y="8911"/>
                </a:lnTo>
                <a:lnTo>
                  <a:pt x="11317" y="8976"/>
                </a:lnTo>
                <a:lnTo>
                  <a:pt x="11382" y="9073"/>
                </a:lnTo>
                <a:lnTo>
                  <a:pt x="11382" y="9138"/>
                </a:lnTo>
                <a:lnTo>
                  <a:pt x="11317" y="9138"/>
                </a:lnTo>
                <a:lnTo>
                  <a:pt x="11252" y="9171"/>
                </a:lnTo>
                <a:lnTo>
                  <a:pt x="11252" y="9268"/>
                </a:lnTo>
                <a:lnTo>
                  <a:pt x="11219" y="9301"/>
                </a:lnTo>
                <a:lnTo>
                  <a:pt x="11154" y="9366"/>
                </a:lnTo>
                <a:lnTo>
                  <a:pt x="10992" y="9463"/>
                </a:lnTo>
                <a:lnTo>
                  <a:pt x="10927" y="9529"/>
                </a:lnTo>
                <a:lnTo>
                  <a:pt x="10894" y="9496"/>
                </a:lnTo>
                <a:lnTo>
                  <a:pt x="10797" y="9496"/>
                </a:lnTo>
                <a:lnTo>
                  <a:pt x="10732" y="9561"/>
                </a:lnTo>
                <a:lnTo>
                  <a:pt x="10634" y="9691"/>
                </a:lnTo>
                <a:lnTo>
                  <a:pt x="10569" y="9724"/>
                </a:lnTo>
                <a:lnTo>
                  <a:pt x="10536" y="9724"/>
                </a:lnTo>
                <a:lnTo>
                  <a:pt x="10504" y="9626"/>
                </a:lnTo>
                <a:lnTo>
                  <a:pt x="10471" y="9626"/>
                </a:lnTo>
                <a:lnTo>
                  <a:pt x="10439" y="9691"/>
                </a:lnTo>
                <a:lnTo>
                  <a:pt x="10471" y="9821"/>
                </a:lnTo>
                <a:lnTo>
                  <a:pt x="10439" y="9854"/>
                </a:lnTo>
                <a:lnTo>
                  <a:pt x="10406" y="9756"/>
                </a:lnTo>
                <a:lnTo>
                  <a:pt x="10341" y="9691"/>
                </a:lnTo>
                <a:lnTo>
                  <a:pt x="10211" y="9691"/>
                </a:lnTo>
                <a:lnTo>
                  <a:pt x="10016" y="9756"/>
                </a:lnTo>
                <a:lnTo>
                  <a:pt x="9984" y="9789"/>
                </a:lnTo>
                <a:lnTo>
                  <a:pt x="9919" y="9789"/>
                </a:lnTo>
                <a:lnTo>
                  <a:pt x="9886" y="9854"/>
                </a:lnTo>
                <a:lnTo>
                  <a:pt x="9919" y="9984"/>
                </a:lnTo>
                <a:lnTo>
                  <a:pt x="9984" y="10016"/>
                </a:lnTo>
                <a:lnTo>
                  <a:pt x="9951" y="10049"/>
                </a:lnTo>
                <a:lnTo>
                  <a:pt x="9919" y="10081"/>
                </a:lnTo>
                <a:lnTo>
                  <a:pt x="9854" y="10146"/>
                </a:lnTo>
                <a:lnTo>
                  <a:pt x="9821" y="10146"/>
                </a:lnTo>
                <a:lnTo>
                  <a:pt x="9821" y="10081"/>
                </a:lnTo>
                <a:lnTo>
                  <a:pt x="9854" y="10049"/>
                </a:lnTo>
                <a:lnTo>
                  <a:pt x="9854" y="9984"/>
                </a:lnTo>
                <a:lnTo>
                  <a:pt x="9788" y="9984"/>
                </a:lnTo>
                <a:lnTo>
                  <a:pt x="9723" y="10081"/>
                </a:lnTo>
                <a:lnTo>
                  <a:pt x="9626" y="10146"/>
                </a:lnTo>
                <a:lnTo>
                  <a:pt x="9658" y="10211"/>
                </a:lnTo>
                <a:lnTo>
                  <a:pt x="9691" y="10244"/>
                </a:lnTo>
                <a:lnTo>
                  <a:pt x="9658" y="10276"/>
                </a:lnTo>
                <a:lnTo>
                  <a:pt x="9626" y="10342"/>
                </a:lnTo>
                <a:lnTo>
                  <a:pt x="9496" y="10342"/>
                </a:lnTo>
                <a:lnTo>
                  <a:pt x="9431" y="10407"/>
                </a:lnTo>
                <a:lnTo>
                  <a:pt x="9431" y="10472"/>
                </a:lnTo>
                <a:lnTo>
                  <a:pt x="9333" y="10504"/>
                </a:lnTo>
                <a:lnTo>
                  <a:pt x="9301" y="10537"/>
                </a:lnTo>
                <a:lnTo>
                  <a:pt x="9268" y="10699"/>
                </a:lnTo>
                <a:lnTo>
                  <a:pt x="9301" y="10732"/>
                </a:lnTo>
                <a:lnTo>
                  <a:pt x="9366" y="10732"/>
                </a:lnTo>
                <a:lnTo>
                  <a:pt x="9268" y="10797"/>
                </a:lnTo>
                <a:lnTo>
                  <a:pt x="9138" y="10797"/>
                </a:lnTo>
                <a:lnTo>
                  <a:pt x="9073" y="10829"/>
                </a:lnTo>
                <a:lnTo>
                  <a:pt x="9073" y="10959"/>
                </a:lnTo>
                <a:lnTo>
                  <a:pt x="9073" y="11057"/>
                </a:lnTo>
                <a:lnTo>
                  <a:pt x="9106" y="11057"/>
                </a:lnTo>
                <a:lnTo>
                  <a:pt x="9203" y="11024"/>
                </a:lnTo>
                <a:lnTo>
                  <a:pt x="9236" y="11089"/>
                </a:lnTo>
                <a:lnTo>
                  <a:pt x="9203" y="11122"/>
                </a:lnTo>
                <a:lnTo>
                  <a:pt x="9203" y="11220"/>
                </a:lnTo>
                <a:lnTo>
                  <a:pt x="9138" y="11252"/>
                </a:lnTo>
                <a:lnTo>
                  <a:pt x="9106" y="11252"/>
                </a:lnTo>
                <a:lnTo>
                  <a:pt x="8975" y="11220"/>
                </a:lnTo>
                <a:lnTo>
                  <a:pt x="8878" y="11252"/>
                </a:lnTo>
                <a:lnTo>
                  <a:pt x="8845" y="11350"/>
                </a:lnTo>
                <a:lnTo>
                  <a:pt x="8845" y="11415"/>
                </a:lnTo>
                <a:lnTo>
                  <a:pt x="8780" y="11480"/>
                </a:lnTo>
                <a:lnTo>
                  <a:pt x="8715" y="11577"/>
                </a:lnTo>
                <a:lnTo>
                  <a:pt x="8650" y="11512"/>
                </a:lnTo>
                <a:lnTo>
                  <a:pt x="8585" y="11447"/>
                </a:lnTo>
                <a:lnTo>
                  <a:pt x="8553" y="11382"/>
                </a:lnTo>
                <a:lnTo>
                  <a:pt x="8520" y="11415"/>
                </a:lnTo>
                <a:lnTo>
                  <a:pt x="8488" y="11545"/>
                </a:lnTo>
                <a:lnTo>
                  <a:pt x="8520" y="11642"/>
                </a:lnTo>
                <a:lnTo>
                  <a:pt x="8585" y="11707"/>
                </a:lnTo>
                <a:lnTo>
                  <a:pt x="8650" y="11707"/>
                </a:lnTo>
                <a:lnTo>
                  <a:pt x="8683" y="11707"/>
                </a:lnTo>
                <a:lnTo>
                  <a:pt x="8683" y="11772"/>
                </a:lnTo>
                <a:lnTo>
                  <a:pt x="8650" y="11870"/>
                </a:lnTo>
                <a:lnTo>
                  <a:pt x="8650" y="11935"/>
                </a:lnTo>
                <a:lnTo>
                  <a:pt x="8715" y="11967"/>
                </a:lnTo>
                <a:lnTo>
                  <a:pt x="8780" y="11902"/>
                </a:lnTo>
                <a:lnTo>
                  <a:pt x="8813" y="11902"/>
                </a:lnTo>
                <a:lnTo>
                  <a:pt x="8845" y="11935"/>
                </a:lnTo>
                <a:lnTo>
                  <a:pt x="8943" y="11935"/>
                </a:lnTo>
                <a:lnTo>
                  <a:pt x="9008" y="11870"/>
                </a:lnTo>
                <a:lnTo>
                  <a:pt x="9041" y="11902"/>
                </a:lnTo>
                <a:lnTo>
                  <a:pt x="9008" y="11967"/>
                </a:lnTo>
                <a:lnTo>
                  <a:pt x="8943" y="12000"/>
                </a:lnTo>
                <a:lnTo>
                  <a:pt x="8813" y="12000"/>
                </a:lnTo>
                <a:lnTo>
                  <a:pt x="8780" y="12033"/>
                </a:lnTo>
                <a:lnTo>
                  <a:pt x="8715" y="12033"/>
                </a:lnTo>
                <a:lnTo>
                  <a:pt x="8683" y="12098"/>
                </a:lnTo>
                <a:lnTo>
                  <a:pt x="8715" y="12195"/>
                </a:lnTo>
                <a:lnTo>
                  <a:pt x="8780" y="12228"/>
                </a:lnTo>
                <a:lnTo>
                  <a:pt x="8845" y="12228"/>
                </a:lnTo>
                <a:lnTo>
                  <a:pt x="8910" y="12228"/>
                </a:lnTo>
                <a:lnTo>
                  <a:pt x="8943" y="12228"/>
                </a:lnTo>
                <a:lnTo>
                  <a:pt x="8910" y="12293"/>
                </a:lnTo>
                <a:lnTo>
                  <a:pt x="8813" y="12325"/>
                </a:lnTo>
                <a:lnTo>
                  <a:pt x="8715" y="12325"/>
                </a:lnTo>
                <a:lnTo>
                  <a:pt x="8650" y="12358"/>
                </a:lnTo>
                <a:lnTo>
                  <a:pt x="8650" y="12423"/>
                </a:lnTo>
                <a:lnTo>
                  <a:pt x="8683" y="12455"/>
                </a:lnTo>
                <a:lnTo>
                  <a:pt x="8780" y="12423"/>
                </a:lnTo>
                <a:lnTo>
                  <a:pt x="8878" y="12455"/>
                </a:lnTo>
                <a:lnTo>
                  <a:pt x="8878" y="12488"/>
                </a:lnTo>
                <a:lnTo>
                  <a:pt x="8813" y="12488"/>
                </a:lnTo>
                <a:lnTo>
                  <a:pt x="8715" y="12520"/>
                </a:lnTo>
                <a:lnTo>
                  <a:pt x="8715" y="12553"/>
                </a:lnTo>
                <a:lnTo>
                  <a:pt x="8748" y="12585"/>
                </a:lnTo>
                <a:lnTo>
                  <a:pt x="8878" y="12618"/>
                </a:lnTo>
                <a:lnTo>
                  <a:pt x="9008" y="12683"/>
                </a:lnTo>
                <a:lnTo>
                  <a:pt x="9073" y="12715"/>
                </a:lnTo>
                <a:lnTo>
                  <a:pt x="9073" y="12748"/>
                </a:lnTo>
                <a:lnTo>
                  <a:pt x="9073" y="12813"/>
                </a:lnTo>
                <a:lnTo>
                  <a:pt x="9008" y="12748"/>
                </a:lnTo>
                <a:lnTo>
                  <a:pt x="8910" y="12683"/>
                </a:lnTo>
                <a:lnTo>
                  <a:pt x="8845" y="12683"/>
                </a:lnTo>
                <a:lnTo>
                  <a:pt x="8748" y="12650"/>
                </a:lnTo>
                <a:lnTo>
                  <a:pt x="8683" y="12650"/>
                </a:lnTo>
                <a:lnTo>
                  <a:pt x="8618" y="12683"/>
                </a:lnTo>
                <a:lnTo>
                  <a:pt x="8585" y="12748"/>
                </a:lnTo>
                <a:lnTo>
                  <a:pt x="8553" y="12780"/>
                </a:lnTo>
                <a:lnTo>
                  <a:pt x="8553" y="12846"/>
                </a:lnTo>
                <a:lnTo>
                  <a:pt x="8585" y="12878"/>
                </a:lnTo>
                <a:lnTo>
                  <a:pt x="8585" y="12943"/>
                </a:lnTo>
                <a:lnTo>
                  <a:pt x="8553" y="12943"/>
                </a:lnTo>
                <a:lnTo>
                  <a:pt x="8488" y="12943"/>
                </a:lnTo>
                <a:lnTo>
                  <a:pt x="8455" y="13008"/>
                </a:lnTo>
                <a:lnTo>
                  <a:pt x="8423" y="13106"/>
                </a:lnTo>
                <a:lnTo>
                  <a:pt x="8423" y="13138"/>
                </a:lnTo>
                <a:lnTo>
                  <a:pt x="8390" y="13171"/>
                </a:lnTo>
                <a:lnTo>
                  <a:pt x="8325" y="13203"/>
                </a:lnTo>
                <a:lnTo>
                  <a:pt x="8325" y="13236"/>
                </a:lnTo>
                <a:lnTo>
                  <a:pt x="8423" y="13333"/>
                </a:lnTo>
                <a:lnTo>
                  <a:pt x="8520" y="13366"/>
                </a:lnTo>
                <a:lnTo>
                  <a:pt x="8553" y="13333"/>
                </a:lnTo>
                <a:lnTo>
                  <a:pt x="8585" y="13301"/>
                </a:lnTo>
                <a:lnTo>
                  <a:pt x="8650" y="13268"/>
                </a:lnTo>
                <a:lnTo>
                  <a:pt x="8780" y="13138"/>
                </a:lnTo>
                <a:lnTo>
                  <a:pt x="8878" y="13106"/>
                </a:lnTo>
                <a:lnTo>
                  <a:pt x="8975" y="13138"/>
                </a:lnTo>
                <a:lnTo>
                  <a:pt x="9008" y="13171"/>
                </a:lnTo>
                <a:lnTo>
                  <a:pt x="9008" y="13236"/>
                </a:lnTo>
                <a:lnTo>
                  <a:pt x="8975" y="13236"/>
                </a:lnTo>
                <a:lnTo>
                  <a:pt x="8910" y="13171"/>
                </a:lnTo>
                <a:lnTo>
                  <a:pt x="8845" y="13171"/>
                </a:lnTo>
                <a:lnTo>
                  <a:pt x="8813" y="13236"/>
                </a:lnTo>
                <a:lnTo>
                  <a:pt x="8683" y="13301"/>
                </a:lnTo>
                <a:lnTo>
                  <a:pt x="8650" y="13398"/>
                </a:lnTo>
                <a:lnTo>
                  <a:pt x="8618" y="13463"/>
                </a:lnTo>
                <a:lnTo>
                  <a:pt x="8650" y="13561"/>
                </a:lnTo>
                <a:lnTo>
                  <a:pt x="8618" y="13593"/>
                </a:lnTo>
                <a:cubicBezTo>
                  <a:pt x="8683" y="13593"/>
                  <a:pt x="8683" y="13659"/>
                  <a:pt x="8683" y="13659"/>
                </a:cubicBezTo>
                <a:close/>
                <a:moveTo>
                  <a:pt x="9138" y="16325"/>
                </a:moveTo>
                <a:lnTo>
                  <a:pt x="9171" y="16325"/>
                </a:lnTo>
                <a:lnTo>
                  <a:pt x="9171" y="16260"/>
                </a:lnTo>
                <a:lnTo>
                  <a:pt x="9138" y="16228"/>
                </a:lnTo>
                <a:lnTo>
                  <a:pt x="9171" y="16130"/>
                </a:lnTo>
                <a:lnTo>
                  <a:pt x="9138" y="16065"/>
                </a:lnTo>
                <a:lnTo>
                  <a:pt x="9041" y="16032"/>
                </a:lnTo>
                <a:lnTo>
                  <a:pt x="9008" y="15967"/>
                </a:lnTo>
                <a:lnTo>
                  <a:pt x="8943" y="15935"/>
                </a:lnTo>
                <a:lnTo>
                  <a:pt x="8845" y="15935"/>
                </a:lnTo>
                <a:lnTo>
                  <a:pt x="8748" y="16000"/>
                </a:lnTo>
                <a:lnTo>
                  <a:pt x="8780" y="16065"/>
                </a:lnTo>
                <a:lnTo>
                  <a:pt x="8845" y="16097"/>
                </a:lnTo>
                <a:lnTo>
                  <a:pt x="8910" y="16065"/>
                </a:lnTo>
                <a:lnTo>
                  <a:pt x="8975" y="16097"/>
                </a:lnTo>
                <a:lnTo>
                  <a:pt x="8975" y="16195"/>
                </a:lnTo>
                <a:lnTo>
                  <a:pt x="9041" y="16195"/>
                </a:lnTo>
                <a:close/>
                <a:moveTo>
                  <a:pt x="10894" y="16293"/>
                </a:moveTo>
                <a:lnTo>
                  <a:pt x="10797" y="16228"/>
                </a:lnTo>
                <a:lnTo>
                  <a:pt x="10732" y="16260"/>
                </a:lnTo>
                <a:lnTo>
                  <a:pt x="10666" y="16228"/>
                </a:lnTo>
                <a:lnTo>
                  <a:pt x="10569" y="16097"/>
                </a:lnTo>
                <a:lnTo>
                  <a:pt x="10471" y="16097"/>
                </a:lnTo>
                <a:lnTo>
                  <a:pt x="10309" y="15967"/>
                </a:lnTo>
                <a:lnTo>
                  <a:pt x="10276" y="15870"/>
                </a:lnTo>
                <a:lnTo>
                  <a:pt x="10146" y="15870"/>
                </a:lnTo>
                <a:lnTo>
                  <a:pt x="10049" y="15675"/>
                </a:lnTo>
                <a:lnTo>
                  <a:pt x="9854" y="15480"/>
                </a:lnTo>
                <a:lnTo>
                  <a:pt x="9788" y="15252"/>
                </a:lnTo>
                <a:lnTo>
                  <a:pt x="9691" y="15089"/>
                </a:lnTo>
                <a:lnTo>
                  <a:pt x="9691" y="14862"/>
                </a:lnTo>
                <a:lnTo>
                  <a:pt x="9626" y="14732"/>
                </a:lnTo>
                <a:lnTo>
                  <a:pt x="9593" y="14439"/>
                </a:lnTo>
                <a:lnTo>
                  <a:pt x="9561" y="14374"/>
                </a:lnTo>
                <a:lnTo>
                  <a:pt x="9626" y="14309"/>
                </a:lnTo>
                <a:lnTo>
                  <a:pt x="9593" y="14244"/>
                </a:lnTo>
                <a:lnTo>
                  <a:pt x="9528" y="14211"/>
                </a:lnTo>
                <a:lnTo>
                  <a:pt x="9431" y="14244"/>
                </a:lnTo>
                <a:lnTo>
                  <a:pt x="9398" y="14211"/>
                </a:lnTo>
                <a:lnTo>
                  <a:pt x="9398" y="14179"/>
                </a:lnTo>
                <a:lnTo>
                  <a:pt x="9528" y="14179"/>
                </a:lnTo>
                <a:lnTo>
                  <a:pt x="9658" y="14114"/>
                </a:lnTo>
                <a:lnTo>
                  <a:pt x="9658" y="13951"/>
                </a:lnTo>
                <a:lnTo>
                  <a:pt x="9658" y="13854"/>
                </a:lnTo>
                <a:lnTo>
                  <a:pt x="9561" y="13854"/>
                </a:lnTo>
                <a:lnTo>
                  <a:pt x="9463" y="13886"/>
                </a:lnTo>
                <a:lnTo>
                  <a:pt x="9496" y="13854"/>
                </a:lnTo>
                <a:lnTo>
                  <a:pt x="9626" y="13789"/>
                </a:lnTo>
                <a:lnTo>
                  <a:pt x="9658" y="13756"/>
                </a:lnTo>
                <a:lnTo>
                  <a:pt x="9626" y="13691"/>
                </a:lnTo>
                <a:lnTo>
                  <a:pt x="9431" y="13691"/>
                </a:lnTo>
                <a:lnTo>
                  <a:pt x="9203" y="13659"/>
                </a:lnTo>
                <a:lnTo>
                  <a:pt x="9106" y="13593"/>
                </a:lnTo>
                <a:lnTo>
                  <a:pt x="9008" y="13593"/>
                </a:lnTo>
                <a:lnTo>
                  <a:pt x="8845" y="13724"/>
                </a:lnTo>
                <a:lnTo>
                  <a:pt x="8683" y="13724"/>
                </a:lnTo>
                <a:lnTo>
                  <a:pt x="8618" y="13756"/>
                </a:lnTo>
                <a:lnTo>
                  <a:pt x="8488" y="13854"/>
                </a:lnTo>
                <a:lnTo>
                  <a:pt x="8488" y="13984"/>
                </a:lnTo>
                <a:lnTo>
                  <a:pt x="8455" y="14049"/>
                </a:lnTo>
                <a:lnTo>
                  <a:pt x="8488" y="14146"/>
                </a:lnTo>
                <a:lnTo>
                  <a:pt x="8553" y="14146"/>
                </a:lnTo>
                <a:lnTo>
                  <a:pt x="8585" y="14179"/>
                </a:lnTo>
                <a:lnTo>
                  <a:pt x="8585" y="14244"/>
                </a:lnTo>
                <a:lnTo>
                  <a:pt x="8488" y="14244"/>
                </a:lnTo>
                <a:lnTo>
                  <a:pt x="8390" y="14276"/>
                </a:lnTo>
                <a:lnTo>
                  <a:pt x="8293" y="14406"/>
                </a:lnTo>
                <a:lnTo>
                  <a:pt x="8293" y="14504"/>
                </a:lnTo>
                <a:lnTo>
                  <a:pt x="8325" y="14569"/>
                </a:lnTo>
                <a:lnTo>
                  <a:pt x="8423" y="14537"/>
                </a:lnTo>
                <a:lnTo>
                  <a:pt x="8553" y="14472"/>
                </a:lnTo>
                <a:lnTo>
                  <a:pt x="8553" y="14537"/>
                </a:lnTo>
                <a:lnTo>
                  <a:pt x="8488" y="14602"/>
                </a:lnTo>
                <a:lnTo>
                  <a:pt x="8455" y="14667"/>
                </a:lnTo>
                <a:lnTo>
                  <a:pt x="8520" y="14667"/>
                </a:lnTo>
                <a:lnTo>
                  <a:pt x="8585" y="14602"/>
                </a:lnTo>
                <a:lnTo>
                  <a:pt x="8650" y="14602"/>
                </a:lnTo>
                <a:lnTo>
                  <a:pt x="8650" y="14634"/>
                </a:lnTo>
                <a:lnTo>
                  <a:pt x="8585" y="14699"/>
                </a:lnTo>
                <a:lnTo>
                  <a:pt x="8553" y="14764"/>
                </a:lnTo>
                <a:lnTo>
                  <a:pt x="8650" y="14829"/>
                </a:lnTo>
                <a:lnTo>
                  <a:pt x="8748" y="14829"/>
                </a:lnTo>
                <a:lnTo>
                  <a:pt x="8683" y="14862"/>
                </a:lnTo>
                <a:lnTo>
                  <a:pt x="8618" y="14894"/>
                </a:lnTo>
                <a:lnTo>
                  <a:pt x="8553" y="14927"/>
                </a:lnTo>
                <a:lnTo>
                  <a:pt x="8553" y="15024"/>
                </a:lnTo>
                <a:lnTo>
                  <a:pt x="8585" y="15122"/>
                </a:lnTo>
                <a:lnTo>
                  <a:pt x="8553" y="15154"/>
                </a:lnTo>
                <a:lnTo>
                  <a:pt x="8520" y="15122"/>
                </a:lnTo>
                <a:lnTo>
                  <a:pt x="8423" y="15154"/>
                </a:lnTo>
                <a:lnTo>
                  <a:pt x="8358" y="15089"/>
                </a:lnTo>
                <a:lnTo>
                  <a:pt x="8293" y="15122"/>
                </a:lnTo>
                <a:lnTo>
                  <a:pt x="8195" y="15219"/>
                </a:lnTo>
                <a:lnTo>
                  <a:pt x="8195" y="15317"/>
                </a:lnTo>
                <a:lnTo>
                  <a:pt x="8228" y="15447"/>
                </a:lnTo>
                <a:lnTo>
                  <a:pt x="8195" y="15545"/>
                </a:lnTo>
                <a:lnTo>
                  <a:pt x="8228" y="15642"/>
                </a:lnTo>
                <a:lnTo>
                  <a:pt x="8358" y="15740"/>
                </a:lnTo>
                <a:lnTo>
                  <a:pt x="8358" y="15805"/>
                </a:lnTo>
                <a:lnTo>
                  <a:pt x="8488" y="15902"/>
                </a:lnTo>
                <a:lnTo>
                  <a:pt x="8585" y="15967"/>
                </a:lnTo>
                <a:lnTo>
                  <a:pt x="8650" y="15935"/>
                </a:lnTo>
                <a:lnTo>
                  <a:pt x="8715" y="15902"/>
                </a:lnTo>
                <a:lnTo>
                  <a:pt x="8780" y="15772"/>
                </a:lnTo>
                <a:lnTo>
                  <a:pt x="8748" y="15642"/>
                </a:lnTo>
                <a:lnTo>
                  <a:pt x="8780" y="15545"/>
                </a:lnTo>
                <a:lnTo>
                  <a:pt x="8845" y="15447"/>
                </a:lnTo>
                <a:lnTo>
                  <a:pt x="8813" y="15577"/>
                </a:lnTo>
                <a:lnTo>
                  <a:pt x="8780" y="15642"/>
                </a:lnTo>
                <a:lnTo>
                  <a:pt x="8845" y="15707"/>
                </a:lnTo>
                <a:lnTo>
                  <a:pt x="8878" y="15837"/>
                </a:lnTo>
                <a:lnTo>
                  <a:pt x="8943" y="15837"/>
                </a:lnTo>
                <a:lnTo>
                  <a:pt x="9008" y="15805"/>
                </a:lnTo>
                <a:lnTo>
                  <a:pt x="9008" y="15740"/>
                </a:lnTo>
                <a:lnTo>
                  <a:pt x="9041" y="15642"/>
                </a:lnTo>
                <a:lnTo>
                  <a:pt x="9073" y="15675"/>
                </a:lnTo>
                <a:lnTo>
                  <a:pt x="9073" y="15740"/>
                </a:lnTo>
                <a:lnTo>
                  <a:pt x="9073" y="15805"/>
                </a:lnTo>
                <a:lnTo>
                  <a:pt x="9171" y="15967"/>
                </a:lnTo>
                <a:lnTo>
                  <a:pt x="9268" y="16032"/>
                </a:lnTo>
                <a:lnTo>
                  <a:pt x="9366" y="16032"/>
                </a:lnTo>
                <a:lnTo>
                  <a:pt x="9431" y="16000"/>
                </a:lnTo>
                <a:lnTo>
                  <a:pt x="9463" y="16000"/>
                </a:lnTo>
                <a:lnTo>
                  <a:pt x="9431" y="16065"/>
                </a:lnTo>
                <a:lnTo>
                  <a:pt x="9398" y="16065"/>
                </a:lnTo>
                <a:lnTo>
                  <a:pt x="9366" y="16130"/>
                </a:lnTo>
                <a:lnTo>
                  <a:pt x="9301" y="16163"/>
                </a:lnTo>
                <a:lnTo>
                  <a:pt x="9268" y="16228"/>
                </a:lnTo>
                <a:lnTo>
                  <a:pt x="9366" y="16293"/>
                </a:lnTo>
                <a:lnTo>
                  <a:pt x="9366" y="16358"/>
                </a:lnTo>
                <a:lnTo>
                  <a:pt x="9301" y="16358"/>
                </a:lnTo>
                <a:lnTo>
                  <a:pt x="9268" y="16358"/>
                </a:lnTo>
                <a:lnTo>
                  <a:pt x="9268" y="16423"/>
                </a:lnTo>
                <a:lnTo>
                  <a:pt x="9301" y="16455"/>
                </a:lnTo>
                <a:lnTo>
                  <a:pt x="9463" y="16488"/>
                </a:lnTo>
                <a:lnTo>
                  <a:pt x="9561" y="16520"/>
                </a:lnTo>
                <a:lnTo>
                  <a:pt x="9658" y="16488"/>
                </a:lnTo>
                <a:lnTo>
                  <a:pt x="9788" y="16553"/>
                </a:lnTo>
                <a:lnTo>
                  <a:pt x="9756" y="16455"/>
                </a:lnTo>
                <a:lnTo>
                  <a:pt x="9821" y="16455"/>
                </a:lnTo>
                <a:lnTo>
                  <a:pt x="9854" y="16520"/>
                </a:lnTo>
                <a:lnTo>
                  <a:pt x="9886" y="16650"/>
                </a:lnTo>
                <a:lnTo>
                  <a:pt x="9984" y="16715"/>
                </a:lnTo>
                <a:lnTo>
                  <a:pt x="10049" y="16715"/>
                </a:lnTo>
                <a:lnTo>
                  <a:pt x="10114" y="16650"/>
                </a:lnTo>
                <a:lnTo>
                  <a:pt x="10081" y="16553"/>
                </a:lnTo>
                <a:lnTo>
                  <a:pt x="9951" y="16488"/>
                </a:lnTo>
                <a:lnTo>
                  <a:pt x="9919" y="16455"/>
                </a:lnTo>
                <a:lnTo>
                  <a:pt x="9951" y="16423"/>
                </a:lnTo>
                <a:lnTo>
                  <a:pt x="10049" y="16455"/>
                </a:lnTo>
                <a:lnTo>
                  <a:pt x="10146" y="16488"/>
                </a:lnTo>
                <a:lnTo>
                  <a:pt x="10179" y="16585"/>
                </a:lnTo>
                <a:lnTo>
                  <a:pt x="10211" y="16683"/>
                </a:lnTo>
                <a:lnTo>
                  <a:pt x="10244" y="16683"/>
                </a:lnTo>
                <a:lnTo>
                  <a:pt x="10276" y="16585"/>
                </a:lnTo>
                <a:lnTo>
                  <a:pt x="10309" y="16585"/>
                </a:lnTo>
                <a:lnTo>
                  <a:pt x="10374" y="16650"/>
                </a:lnTo>
                <a:lnTo>
                  <a:pt x="10471" y="16715"/>
                </a:lnTo>
                <a:lnTo>
                  <a:pt x="10569" y="16683"/>
                </a:lnTo>
                <a:lnTo>
                  <a:pt x="10569" y="16650"/>
                </a:lnTo>
                <a:lnTo>
                  <a:pt x="10471" y="16553"/>
                </a:lnTo>
                <a:lnTo>
                  <a:pt x="10471" y="16520"/>
                </a:lnTo>
                <a:lnTo>
                  <a:pt x="10504" y="16520"/>
                </a:lnTo>
                <a:lnTo>
                  <a:pt x="10601" y="16553"/>
                </a:lnTo>
                <a:lnTo>
                  <a:pt x="10634" y="16618"/>
                </a:lnTo>
                <a:lnTo>
                  <a:pt x="10666" y="16618"/>
                </a:lnTo>
                <a:lnTo>
                  <a:pt x="10699" y="16715"/>
                </a:lnTo>
                <a:lnTo>
                  <a:pt x="10764" y="16748"/>
                </a:lnTo>
                <a:lnTo>
                  <a:pt x="10797" y="16715"/>
                </a:lnTo>
                <a:lnTo>
                  <a:pt x="10829" y="16650"/>
                </a:lnTo>
                <a:lnTo>
                  <a:pt x="10797" y="16553"/>
                </a:lnTo>
                <a:lnTo>
                  <a:pt x="10732" y="16553"/>
                </a:lnTo>
                <a:lnTo>
                  <a:pt x="10666" y="16520"/>
                </a:lnTo>
                <a:lnTo>
                  <a:pt x="10699" y="16488"/>
                </a:lnTo>
                <a:lnTo>
                  <a:pt x="10732" y="16520"/>
                </a:lnTo>
                <a:lnTo>
                  <a:pt x="10797" y="16520"/>
                </a:lnTo>
                <a:lnTo>
                  <a:pt x="10862" y="16423"/>
                </a:lnTo>
                <a:lnTo>
                  <a:pt x="10894" y="16358"/>
                </a:lnTo>
                <a:close/>
                <a:moveTo>
                  <a:pt x="3480" y="22471"/>
                </a:moveTo>
                <a:lnTo>
                  <a:pt x="3447" y="22374"/>
                </a:lnTo>
                <a:lnTo>
                  <a:pt x="3480" y="22341"/>
                </a:lnTo>
                <a:lnTo>
                  <a:pt x="3447" y="22276"/>
                </a:lnTo>
                <a:lnTo>
                  <a:pt x="3382" y="22276"/>
                </a:lnTo>
                <a:lnTo>
                  <a:pt x="3350" y="22341"/>
                </a:lnTo>
                <a:lnTo>
                  <a:pt x="3350" y="22406"/>
                </a:lnTo>
                <a:lnTo>
                  <a:pt x="3415" y="22471"/>
                </a:lnTo>
                <a:lnTo>
                  <a:pt x="3447" y="22536"/>
                </a:lnTo>
                <a:lnTo>
                  <a:pt x="3480" y="22536"/>
                </a:lnTo>
                <a:close/>
                <a:moveTo>
                  <a:pt x="6049" y="20845"/>
                </a:moveTo>
                <a:lnTo>
                  <a:pt x="6081" y="20845"/>
                </a:lnTo>
                <a:lnTo>
                  <a:pt x="6081" y="20780"/>
                </a:lnTo>
                <a:lnTo>
                  <a:pt x="6016" y="20715"/>
                </a:lnTo>
                <a:lnTo>
                  <a:pt x="5984" y="20748"/>
                </a:lnTo>
                <a:lnTo>
                  <a:pt x="5984" y="20780"/>
                </a:lnTo>
                <a:close/>
                <a:moveTo>
                  <a:pt x="8032" y="18699"/>
                </a:moveTo>
                <a:lnTo>
                  <a:pt x="8130" y="18699"/>
                </a:lnTo>
                <a:lnTo>
                  <a:pt x="8260" y="18601"/>
                </a:lnTo>
                <a:lnTo>
                  <a:pt x="8358" y="18471"/>
                </a:lnTo>
                <a:lnTo>
                  <a:pt x="8358" y="18309"/>
                </a:lnTo>
                <a:lnTo>
                  <a:pt x="8390" y="18244"/>
                </a:lnTo>
                <a:lnTo>
                  <a:pt x="8423" y="18341"/>
                </a:lnTo>
                <a:lnTo>
                  <a:pt x="8423" y="18471"/>
                </a:lnTo>
                <a:lnTo>
                  <a:pt x="8488" y="18341"/>
                </a:lnTo>
                <a:lnTo>
                  <a:pt x="8488" y="18211"/>
                </a:lnTo>
                <a:lnTo>
                  <a:pt x="8390" y="18114"/>
                </a:lnTo>
                <a:lnTo>
                  <a:pt x="8032" y="17984"/>
                </a:lnTo>
                <a:lnTo>
                  <a:pt x="7870" y="17951"/>
                </a:lnTo>
                <a:lnTo>
                  <a:pt x="7772" y="18016"/>
                </a:lnTo>
                <a:lnTo>
                  <a:pt x="7707" y="18211"/>
                </a:lnTo>
                <a:lnTo>
                  <a:pt x="7707" y="18439"/>
                </a:lnTo>
                <a:lnTo>
                  <a:pt x="7772" y="18569"/>
                </a:lnTo>
                <a:lnTo>
                  <a:pt x="7805" y="18699"/>
                </a:lnTo>
                <a:lnTo>
                  <a:pt x="7837" y="18667"/>
                </a:lnTo>
                <a:lnTo>
                  <a:pt x="7902" y="18699"/>
                </a:lnTo>
                <a:lnTo>
                  <a:pt x="7870" y="18764"/>
                </a:lnTo>
                <a:lnTo>
                  <a:pt x="7935" y="18764"/>
                </a:lnTo>
                <a:close/>
                <a:moveTo>
                  <a:pt x="8910" y="18894"/>
                </a:moveTo>
                <a:lnTo>
                  <a:pt x="8943" y="18894"/>
                </a:lnTo>
                <a:lnTo>
                  <a:pt x="8975" y="18862"/>
                </a:lnTo>
                <a:lnTo>
                  <a:pt x="9073" y="18829"/>
                </a:lnTo>
                <a:lnTo>
                  <a:pt x="9106" y="18797"/>
                </a:lnTo>
                <a:lnTo>
                  <a:pt x="9008" y="18797"/>
                </a:lnTo>
                <a:lnTo>
                  <a:pt x="8910" y="18829"/>
                </a:lnTo>
                <a:close/>
                <a:moveTo>
                  <a:pt x="10341" y="18862"/>
                </a:moveTo>
                <a:lnTo>
                  <a:pt x="10374" y="18894"/>
                </a:lnTo>
                <a:lnTo>
                  <a:pt x="10439" y="18797"/>
                </a:lnTo>
                <a:lnTo>
                  <a:pt x="10439" y="18732"/>
                </a:lnTo>
                <a:lnTo>
                  <a:pt x="10374" y="18732"/>
                </a:lnTo>
                <a:lnTo>
                  <a:pt x="10309" y="18797"/>
                </a:lnTo>
                <a:close/>
                <a:moveTo>
                  <a:pt x="10146" y="18894"/>
                </a:moveTo>
                <a:lnTo>
                  <a:pt x="10211" y="18894"/>
                </a:lnTo>
                <a:lnTo>
                  <a:pt x="10244" y="18829"/>
                </a:lnTo>
                <a:lnTo>
                  <a:pt x="10211" y="18797"/>
                </a:lnTo>
                <a:lnTo>
                  <a:pt x="10179" y="18797"/>
                </a:lnTo>
                <a:close/>
                <a:moveTo>
                  <a:pt x="11317" y="18374"/>
                </a:moveTo>
                <a:lnTo>
                  <a:pt x="11349" y="18406"/>
                </a:lnTo>
                <a:lnTo>
                  <a:pt x="11414" y="18374"/>
                </a:lnTo>
                <a:lnTo>
                  <a:pt x="11545" y="18309"/>
                </a:lnTo>
                <a:lnTo>
                  <a:pt x="11577" y="18276"/>
                </a:lnTo>
                <a:lnTo>
                  <a:pt x="11479" y="18244"/>
                </a:lnTo>
                <a:lnTo>
                  <a:pt x="11349" y="18309"/>
                </a:lnTo>
                <a:close/>
                <a:moveTo>
                  <a:pt x="10829" y="18276"/>
                </a:moveTo>
                <a:lnTo>
                  <a:pt x="10894" y="18341"/>
                </a:lnTo>
                <a:lnTo>
                  <a:pt x="10927" y="18341"/>
                </a:lnTo>
                <a:lnTo>
                  <a:pt x="10959" y="18276"/>
                </a:lnTo>
                <a:lnTo>
                  <a:pt x="10894" y="18244"/>
                </a:lnTo>
                <a:close/>
                <a:moveTo>
                  <a:pt x="10536" y="18276"/>
                </a:moveTo>
                <a:lnTo>
                  <a:pt x="10601" y="18276"/>
                </a:lnTo>
                <a:lnTo>
                  <a:pt x="10634" y="18341"/>
                </a:lnTo>
                <a:lnTo>
                  <a:pt x="10732" y="18341"/>
                </a:lnTo>
                <a:lnTo>
                  <a:pt x="10699" y="18244"/>
                </a:lnTo>
                <a:lnTo>
                  <a:pt x="10601" y="18211"/>
                </a:lnTo>
                <a:close/>
                <a:moveTo>
                  <a:pt x="10374" y="18276"/>
                </a:moveTo>
                <a:lnTo>
                  <a:pt x="10406" y="18309"/>
                </a:lnTo>
                <a:lnTo>
                  <a:pt x="10471" y="18309"/>
                </a:lnTo>
                <a:lnTo>
                  <a:pt x="10504" y="18244"/>
                </a:lnTo>
                <a:lnTo>
                  <a:pt x="10471" y="18244"/>
                </a:lnTo>
                <a:close/>
                <a:moveTo>
                  <a:pt x="20910" y="15057"/>
                </a:moveTo>
                <a:lnTo>
                  <a:pt x="20910" y="15187"/>
                </a:lnTo>
                <a:lnTo>
                  <a:pt x="20975" y="15252"/>
                </a:lnTo>
                <a:lnTo>
                  <a:pt x="21008" y="15154"/>
                </a:lnTo>
                <a:lnTo>
                  <a:pt x="20975" y="15089"/>
                </a:lnTo>
                <a:close/>
                <a:moveTo>
                  <a:pt x="20715" y="14764"/>
                </a:moveTo>
                <a:lnTo>
                  <a:pt x="20715" y="14959"/>
                </a:lnTo>
                <a:lnTo>
                  <a:pt x="20780" y="15057"/>
                </a:lnTo>
                <a:lnTo>
                  <a:pt x="20780" y="15219"/>
                </a:lnTo>
                <a:lnTo>
                  <a:pt x="20780" y="15252"/>
                </a:lnTo>
                <a:lnTo>
                  <a:pt x="20845" y="15154"/>
                </a:lnTo>
                <a:lnTo>
                  <a:pt x="20813" y="14894"/>
                </a:lnTo>
                <a:lnTo>
                  <a:pt x="20748" y="14764"/>
                </a:lnTo>
                <a:close/>
                <a:moveTo>
                  <a:pt x="20585" y="14569"/>
                </a:moveTo>
                <a:lnTo>
                  <a:pt x="20650" y="14667"/>
                </a:lnTo>
                <a:lnTo>
                  <a:pt x="20683" y="14699"/>
                </a:lnTo>
                <a:lnTo>
                  <a:pt x="20683" y="14634"/>
                </a:lnTo>
                <a:lnTo>
                  <a:pt x="20618" y="14569"/>
                </a:lnTo>
                <a:close/>
                <a:moveTo>
                  <a:pt x="11642" y="17561"/>
                </a:moveTo>
                <a:lnTo>
                  <a:pt x="11675" y="17528"/>
                </a:lnTo>
                <a:lnTo>
                  <a:pt x="11675" y="17463"/>
                </a:lnTo>
                <a:lnTo>
                  <a:pt x="11642" y="17431"/>
                </a:lnTo>
                <a:close/>
                <a:moveTo>
                  <a:pt x="12097" y="17951"/>
                </a:moveTo>
                <a:cubicBezTo>
                  <a:pt x="12097" y="17951"/>
                  <a:pt x="12162" y="17886"/>
                  <a:pt x="12162" y="17886"/>
                </a:cubicBezTo>
                <a:lnTo>
                  <a:pt x="12097" y="17886"/>
                </a:lnTo>
                <a:close/>
                <a:moveTo>
                  <a:pt x="12032" y="17788"/>
                </a:moveTo>
                <a:lnTo>
                  <a:pt x="12000" y="17691"/>
                </a:lnTo>
                <a:lnTo>
                  <a:pt x="11837" y="17626"/>
                </a:lnTo>
                <a:lnTo>
                  <a:pt x="11772" y="17528"/>
                </a:lnTo>
                <a:lnTo>
                  <a:pt x="11772" y="17593"/>
                </a:lnTo>
                <a:lnTo>
                  <a:pt x="11870" y="17691"/>
                </a:lnTo>
                <a:close/>
                <a:moveTo>
                  <a:pt x="12260" y="17333"/>
                </a:moveTo>
                <a:lnTo>
                  <a:pt x="12325" y="17236"/>
                </a:lnTo>
                <a:lnTo>
                  <a:pt x="12292" y="17073"/>
                </a:lnTo>
                <a:lnTo>
                  <a:pt x="12130" y="16943"/>
                </a:lnTo>
                <a:lnTo>
                  <a:pt x="12000" y="16845"/>
                </a:lnTo>
                <a:lnTo>
                  <a:pt x="11902" y="16813"/>
                </a:lnTo>
                <a:lnTo>
                  <a:pt x="11805" y="16715"/>
                </a:lnTo>
                <a:lnTo>
                  <a:pt x="11707" y="16650"/>
                </a:lnTo>
                <a:lnTo>
                  <a:pt x="11675" y="16585"/>
                </a:lnTo>
                <a:lnTo>
                  <a:pt x="11545" y="16488"/>
                </a:lnTo>
                <a:lnTo>
                  <a:pt x="11479" y="16488"/>
                </a:lnTo>
                <a:lnTo>
                  <a:pt x="11414" y="16520"/>
                </a:lnTo>
                <a:lnTo>
                  <a:pt x="11414" y="16585"/>
                </a:lnTo>
                <a:lnTo>
                  <a:pt x="11349" y="16650"/>
                </a:lnTo>
                <a:lnTo>
                  <a:pt x="11414" y="16715"/>
                </a:lnTo>
                <a:lnTo>
                  <a:pt x="11479" y="16748"/>
                </a:lnTo>
                <a:lnTo>
                  <a:pt x="11479" y="16780"/>
                </a:lnTo>
                <a:lnTo>
                  <a:pt x="11414" y="16780"/>
                </a:lnTo>
                <a:lnTo>
                  <a:pt x="11349" y="16748"/>
                </a:lnTo>
                <a:lnTo>
                  <a:pt x="11317" y="16748"/>
                </a:lnTo>
                <a:lnTo>
                  <a:pt x="11349" y="16813"/>
                </a:lnTo>
                <a:lnTo>
                  <a:pt x="11512" y="17008"/>
                </a:lnTo>
                <a:lnTo>
                  <a:pt x="11610" y="17073"/>
                </a:lnTo>
                <a:lnTo>
                  <a:pt x="11675" y="17171"/>
                </a:lnTo>
                <a:lnTo>
                  <a:pt x="11740" y="17171"/>
                </a:lnTo>
                <a:lnTo>
                  <a:pt x="11740" y="17041"/>
                </a:lnTo>
                <a:lnTo>
                  <a:pt x="11805" y="17073"/>
                </a:lnTo>
                <a:lnTo>
                  <a:pt x="11902" y="17073"/>
                </a:lnTo>
                <a:lnTo>
                  <a:pt x="11935" y="17106"/>
                </a:lnTo>
                <a:lnTo>
                  <a:pt x="11967" y="17236"/>
                </a:lnTo>
                <a:lnTo>
                  <a:pt x="11935" y="17301"/>
                </a:lnTo>
                <a:lnTo>
                  <a:pt x="12000" y="17333"/>
                </a:lnTo>
                <a:lnTo>
                  <a:pt x="12130" y="17366"/>
                </a:lnTo>
                <a:lnTo>
                  <a:pt x="12162" y="17301"/>
                </a:lnTo>
                <a:close/>
                <a:moveTo>
                  <a:pt x="14601" y="13138"/>
                </a:moveTo>
                <a:lnTo>
                  <a:pt x="14666" y="13138"/>
                </a:lnTo>
                <a:lnTo>
                  <a:pt x="14634" y="13106"/>
                </a:lnTo>
                <a:lnTo>
                  <a:pt x="14634" y="13041"/>
                </a:lnTo>
                <a:lnTo>
                  <a:pt x="14699" y="13041"/>
                </a:lnTo>
                <a:lnTo>
                  <a:pt x="14731" y="13138"/>
                </a:lnTo>
                <a:lnTo>
                  <a:pt x="14796" y="13106"/>
                </a:lnTo>
                <a:lnTo>
                  <a:pt x="14829" y="13106"/>
                </a:lnTo>
                <a:lnTo>
                  <a:pt x="14894" y="13106"/>
                </a:lnTo>
                <a:lnTo>
                  <a:pt x="14927" y="13008"/>
                </a:lnTo>
                <a:lnTo>
                  <a:pt x="15024" y="12943"/>
                </a:lnTo>
                <a:lnTo>
                  <a:pt x="15122" y="12911"/>
                </a:lnTo>
                <a:lnTo>
                  <a:pt x="15154" y="12846"/>
                </a:lnTo>
                <a:lnTo>
                  <a:pt x="15089" y="12748"/>
                </a:lnTo>
                <a:lnTo>
                  <a:pt x="14959" y="12683"/>
                </a:lnTo>
                <a:lnTo>
                  <a:pt x="14959" y="12618"/>
                </a:lnTo>
                <a:lnTo>
                  <a:pt x="14862" y="12488"/>
                </a:lnTo>
                <a:lnTo>
                  <a:pt x="14796" y="12455"/>
                </a:lnTo>
                <a:lnTo>
                  <a:pt x="14731" y="12488"/>
                </a:lnTo>
                <a:lnTo>
                  <a:pt x="14634" y="12585"/>
                </a:lnTo>
                <a:lnTo>
                  <a:pt x="14569" y="12585"/>
                </a:lnTo>
                <a:lnTo>
                  <a:pt x="14471" y="12683"/>
                </a:lnTo>
                <a:lnTo>
                  <a:pt x="14471" y="12748"/>
                </a:lnTo>
                <a:lnTo>
                  <a:pt x="14536" y="12846"/>
                </a:lnTo>
                <a:lnTo>
                  <a:pt x="14569" y="12943"/>
                </a:lnTo>
                <a:lnTo>
                  <a:pt x="14536" y="13073"/>
                </a:lnTo>
                <a:close/>
                <a:moveTo>
                  <a:pt x="14927" y="17301"/>
                </a:moveTo>
                <a:lnTo>
                  <a:pt x="14927" y="17333"/>
                </a:lnTo>
                <a:lnTo>
                  <a:pt x="14992" y="17366"/>
                </a:lnTo>
                <a:lnTo>
                  <a:pt x="15057" y="17301"/>
                </a:lnTo>
                <a:lnTo>
                  <a:pt x="15057" y="17203"/>
                </a:lnTo>
                <a:lnTo>
                  <a:pt x="14992" y="17171"/>
                </a:lnTo>
                <a:lnTo>
                  <a:pt x="14927" y="17203"/>
                </a:lnTo>
                <a:lnTo>
                  <a:pt x="14927" y="17236"/>
                </a:lnTo>
                <a:close/>
                <a:moveTo>
                  <a:pt x="16748" y="19642"/>
                </a:moveTo>
                <a:lnTo>
                  <a:pt x="16780" y="19675"/>
                </a:lnTo>
                <a:lnTo>
                  <a:pt x="16845" y="19707"/>
                </a:lnTo>
                <a:lnTo>
                  <a:pt x="16845" y="19772"/>
                </a:lnTo>
                <a:lnTo>
                  <a:pt x="16943" y="19837"/>
                </a:lnTo>
                <a:lnTo>
                  <a:pt x="17040" y="19805"/>
                </a:lnTo>
                <a:lnTo>
                  <a:pt x="17073" y="19740"/>
                </a:lnTo>
                <a:lnTo>
                  <a:pt x="17040" y="19642"/>
                </a:lnTo>
                <a:lnTo>
                  <a:pt x="16975" y="19642"/>
                </a:lnTo>
                <a:lnTo>
                  <a:pt x="16910" y="19642"/>
                </a:lnTo>
                <a:lnTo>
                  <a:pt x="16813" y="19642"/>
                </a:lnTo>
                <a:close/>
                <a:moveTo>
                  <a:pt x="16422" y="13073"/>
                </a:moveTo>
                <a:lnTo>
                  <a:pt x="16390" y="12976"/>
                </a:lnTo>
                <a:lnTo>
                  <a:pt x="16357" y="12943"/>
                </a:lnTo>
                <a:lnTo>
                  <a:pt x="16357" y="12878"/>
                </a:lnTo>
                <a:lnTo>
                  <a:pt x="16390" y="12813"/>
                </a:lnTo>
                <a:lnTo>
                  <a:pt x="16357" y="12748"/>
                </a:lnTo>
                <a:lnTo>
                  <a:pt x="16292" y="12715"/>
                </a:lnTo>
                <a:lnTo>
                  <a:pt x="16195" y="12780"/>
                </a:lnTo>
                <a:lnTo>
                  <a:pt x="16195" y="12943"/>
                </a:lnTo>
                <a:lnTo>
                  <a:pt x="16227" y="13008"/>
                </a:lnTo>
                <a:lnTo>
                  <a:pt x="16292" y="13008"/>
                </a:lnTo>
                <a:lnTo>
                  <a:pt x="16357" y="13073"/>
                </a:lnTo>
                <a:close/>
                <a:moveTo>
                  <a:pt x="16260" y="12358"/>
                </a:moveTo>
                <a:lnTo>
                  <a:pt x="16357" y="12293"/>
                </a:lnTo>
                <a:lnTo>
                  <a:pt x="16390" y="12293"/>
                </a:lnTo>
                <a:lnTo>
                  <a:pt x="16488" y="12228"/>
                </a:lnTo>
                <a:lnTo>
                  <a:pt x="16455" y="12195"/>
                </a:lnTo>
                <a:lnTo>
                  <a:pt x="16488" y="12130"/>
                </a:lnTo>
                <a:lnTo>
                  <a:pt x="16553" y="12098"/>
                </a:lnTo>
                <a:lnTo>
                  <a:pt x="16520" y="12065"/>
                </a:lnTo>
                <a:lnTo>
                  <a:pt x="16422" y="12098"/>
                </a:lnTo>
                <a:lnTo>
                  <a:pt x="16292" y="12195"/>
                </a:lnTo>
                <a:lnTo>
                  <a:pt x="16260" y="12293"/>
                </a:lnTo>
                <a:close/>
                <a:moveTo>
                  <a:pt x="16683" y="12488"/>
                </a:moveTo>
                <a:lnTo>
                  <a:pt x="16780" y="12585"/>
                </a:lnTo>
                <a:lnTo>
                  <a:pt x="16910" y="12585"/>
                </a:lnTo>
                <a:lnTo>
                  <a:pt x="16975" y="12585"/>
                </a:lnTo>
                <a:lnTo>
                  <a:pt x="16975" y="12520"/>
                </a:lnTo>
                <a:lnTo>
                  <a:pt x="16845" y="12488"/>
                </a:lnTo>
                <a:lnTo>
                  <a:pt x="16748" y="12455"/>
                </a:lnTo>
                <a:close/>
                <a:moveTo>
                  <a:pt x="17626" y="13203"/>
                </a:moveTo>
                <a:lnTo>
                  <a:pt x="17658" y="13268"/>
                </a:lnTo>
                <a:lnTo>
                  <a:pt x="17593" y="13366"/>
                </a:lnTo>
                <a:lnTo>
                  <a:pt x="17528" y="13398"/>
                </a:lnTo>
                <a:lnTo>
                  <a:pt x="17496" y="13496"/>
                </a:lnTo>
                <a:lnTo>
                  <a:pt x="17561" y="13561"/>
                </a:lnTo>
                <a:lnTo>
                  <a:pt x="17593" y="13561"/>
                </a:lnTo>
                <a:lnTo>
                  <a:pt x="17723" y="13463"/>
                </a:lnTo>
                <a:lnTo>
                  <a:pt x="17756" y="13431"/>
                </a:lnTo>
                <a:lnTo>
                  <a:pt x="17821" y="13333"/>
                </a:lnTo>
                <a:lnTo>
                  <a:pt x="17918" y="13301"/>
                </a:lnTo>
                <a:lnTo>
                  <a:pt x="17983" y="13171"/>
                </a:lnTo>
                <a:lnTo>
                  <a:pt x="17983" y="13106"/>
                </a:lnTo>
                <a:lnTo>
                  <a:pt x="17951" y="13073"/>
                </a:lnTo>
                <a:lnTo>
                  <a:pt x="17853" y="13073"/>
                </a:lnTo>
                <a:lnTo>
                  <a:pt x="17691" y="13106"/>
                </a:lnTo>
                <a:close/>
                <a:moveTo>
                  <a:pt x="17983" y="12293"/>
                </a:moveTo>
                <a:lnTo>
                  <a:pt x="17918" y="12390"/>
                </a:lnTo>
                <a:lnTo>
                  <a:pt x="17886" y="12553"/>
                </a:lnTo>
                <a:lnTo>
                  <a:pt x="17821" y="12683"/>
                </a:lnTo>
                <a:lnTo>
                  <a:pt x="17821" y="12748"/>
                </a:lnTo>
                <a:lnTo>
                  <a:pt x="17951" y="12780"/>
                </a:lnTo>
                <a:lnTo>
                  <a:pt x="17983" y="12813"/>
                </a:lnTo>
                <a:lnTo>
                  <a:pt x="18081" y="12846"/>
                </a:lnTo>
                <a:lnTo>
                  <a:pt x="18179" y="12878"/>
                </a:lnTo>
                <a:lnTo>
                  <a:pt x="18244" y="12846"/>
                </a:lnTo>
                <a:lnTo>
                  <a:pt x="18244" y="12780"/>
                </a:lnTo>
                <a:lnTo>
                  <a:pt x="18179" y="12618"/>
                </a:lnTo>
                <a:lnTo>
                  <a:pt x="18146" y="12488"/>
                </a:lnTo>
                <a:lnTo>
                  <a:pt x="18048" y="12390"/>
                </a:lnTo>
                <a:close/>
                <a:moveTo>
                  <a:pt x="17301" y="10634"/>
                </a:moveTo>
                <a:lnTo>
                  <a:pt x="17301" y="10569"/>
                </a:lnTo>
                <a:lnTo>
                  <a:pt x="17301" y="10504"/>
                </a:lnTo>
                <a:lnTo>
                  <a:pt x="17235" y="10472"/>
                </a:lnTo>
                <a:lnTo>
                  <a:pt x="17138" y="10504"/>
                </a:lnTo>
                <a:lnTo>
                  <a:pt x="17105" y="10537"/>
                </a:lnTo>
                <a:lnTo>
                  <a:pt x="17138" y="10569"/>
                </a:lnTo>
                <a:lnTo>
                  <a:pt x="17170" y="10634"/>
                </a:lnTo>
                <a:lnTo>
                  <a:pt x="17235" y="10667"/>
                </a:lnTo>
                <a:close/>
                <a:moveTo>
                  <a:pt x="17626" y="9398"/>
                </a:moveTo>
                <a:lnTo>
                  <a:pt x="17561" y="9398"/>
                </a:lnTo>
                <a:lnTo>
                  <a:pt x="17528" y="9333"/>
                </a:lnTo>
                <a:lnTo>
                  <a:pt x="17528" y="9529"/>
                </a:lnTo>
                <a:lnTo>
                  <a:pt x="17593" y="9561"/>
                </a:lnTo>
                <a:lnTo>
                  <a:pt x="17658" y="9496"/>
                </a:lnTo>
                <a:lnTo>
                  <a:pt x="17691" y="9529"/>
                </a:lnTo>
                <a:lnTo>
                  <a:pt x="17691" y="9626"/>
                </a:lnTo>
                <a:lnTo>
                  <a:pt x="17756" y="9691"/>
                </a:lnTo>
                <a:lnTo>
                  <a:pt x="17756" y="9594"/>
                </a:lnTo>
                <a:lnTo>
                  <a:pt x="17723" y="9496"/>
                </a:lnTo>
                <a:lnTo>
                  <a:pt x="17788" y="9431"/>
                </a:lnTo>
                <a:lnTo>
                  <a:pt x="17788" y="9398"/>
                </a:lnTo>
                <a:lnTo>
                  <a:pt x="17723" y="9333"/>
                </a:lnTo>
                <a:lnTo>
                  <a:pt x="17723" y="9268"/>
                </a:lnTo>
                <a:lnTo>
                  <a:pt x="17691" y="9171"/>
                </a:lnTo>
                <a:lnTo>
                  <a:pt x="17626" y="9236"/>
                </a:lnTo>
                <a:lnTo>
                  <a:pt x="17593" y="9236"/>
                </a:lnTo>
                <a:lnTo>
                  <a:pt x="17561" y="9268"/>
                </a:lnTo>
                <a:lnTo>
                  <a:pt x="17626" y="9333"/>
                </a:lnTo>
                <a:close/>
                <a:moveTo>
                  <a:pt x="17463" y="8813"/>
                </a:moveTo>
                <a:lnTo>
                  <a:pt x="17333" y="8781"/>
                </a:lnTo>
                <a:lnTo>
                  <a:pt x="17301" y="8748"/>
                </a:lnTo>
                <a:lnTo>
                  <a:pt x="17235" y="8716"/>
                </a:lnTo>
                <a:lnTo>
                  <a:pt x="17203" y="8748"/>
                </a:lnTo>
                <a:lnTo>
                  <a:pt x="17203" y="8813"/>
                </a:lnTo>
                <a:lnTo>
                  <a:pt x="17333" y="8878"/>
                </a:lnTo>
                <a:lnTo>
                  <a:pt x="17431" y="8878"/>
                </a:lnTo>
                <a:close/>
                <a:moveTo>
                  <a:pt x="17463" y="8716"/>
                </a:moveTo>
                <a:lnTo>
                  <a:pt x="17528" y="8748"/>
                </a:lnTo>
                <a:lnTo>
                  <a:pt x="17626" y="8748"/>
                </a:lnTo>
                <a:lnTo>
                  <a:pt x="17691" y="8748"/>
                </a:lnTo>
                <a:lnTo>
                  <a:pt x="17788" y="8716"/>
                </a:lnTo>
                <a:lnTo>
                  <a:pt x="17788" y="8651"/>
                </a:lnTo>
                <a:lnTo>
                  <a:pt x="17658" y="8651"/>
                </a:lnTo>
                <a:lnTo>
                  <a:pt x="17593" y="8618"/>
                </a:lnTo>
                <a:lnTo>
                  <a:pt x="17528" y="8618"/>
                </a:lnTo>
                <a:close/>
                <a:moveTo>
                  <a:pt x="18601" y="11089"/>
                </a:moveTo>
                <a:lnTo>
                  <a:pt x="18666" y="10992"/>
                </a:lnTo>
                <a:lnTo>
                  <a:pt x="18634" y="10927"/>
                </a:lnTo>
                <a:lnTo>
                  <a:pt x="18536" y="10959"/>
                </a:lnTo>
                <a:lnTo>
                  <a:pt x="18471" y="10992"/>
                </a:lnTo>
                <a:lnTo>
                  <a:pt x="18504" y="11089"/>
                </a:lnTo>
                <a:close/>
                <a:moveTo>
                  <a:pt x="18894" y="11024"/>
                </a:moveTo>
                <a:lnTo>
                  <a:pt x="18959" y="10959"/>
                </a:lnTo>
                <a:lnTo>
                  <a:pt x="18959" y="10894"/>
                </a:lnTo>
                <a:lnTo>
                  <a:pt x="18861" y="10894"/>
                </a:lnTo>
                <a:lnTo>
                  <a:pt x="18796" y="10927"/>
                </a:lnTo>
                <a:lnTo>
                  <a:pt x="18731" y="10927"/>
                </a:lnTo>
                <a:lnTo>
                  <a:pt x="18764" y="10992"/>
                </a:lnTo>
                <a:close/>
                <a:moveTo>
                  <a:pt x="19317" y="11089"/>
                </a:moveTo>
                <a:lnTo>
                  <a:pt x="19349" y="11057"/>
                </a:lnTo>
                <a:lnTo>
                  <a:pt x="19252" y="10992"/>
                </a:lnTo>
                <a:lnTo>
                  <a:pt x="19154" y="11057"/>
                </a:lnTo>
                <a:lnTo>
                  <a:pt x="19187" y="11089"/>
                </a:lnTo>
                <a:close/>
                <a:moveTo>
                  <a:pt x="20032" y="10862"/>
                </a:moveTo>
                <a:lnTo>
                  <a:pt x="20065" y="10992"/>
                </a:lnTo>
                <a:lnTo>
                  <a:pt x="20130" y="11024"/>
                </a:lnTo>
                <a:lnTo>
                  <a:pt x="20162" y="10959"/>
                </a:lnTo>
                <a:lnTo>
                  <a:pt x="20097" y="10894"/>
                </a:lnTo>
                <a:close/>
                <a:moveTo>
                  <a:pt x="19609" y="10797"/>
                </a:moveTo>
                <a:lnTo>
                  <a:pt x="19707" y="10797"/>
                </a:lnTo>
                <a:lnTo>
                  <a:pt x="19772" y="10699"/>
                </a:lnTo>
                <a:lnTo>
                  <a:pt x="19707" y="10699"/>
                </a:lnTo>
                <a:lnTo>
                  <a:pt x="19642" y="10699"/>
                </a:lnTo>
                <a:lnTo>
                  <a:pt x="19642" y="10732"/>
                </a:lnTo>
                <a:close/>
                <a:moveTo>
                  <a:pt x="19284" y="10374"/>
                </a:moveTo>
                <a:lnTo>
                  <a:pt x="19284" y="10309"/>
                </a:lnTo>
                <a:lnTo>
                  <a:pt x="19252" y="10309"/>
                </a:lnTo>
                <a:lnTo>
                  <a:pt x="19122" y="10407"/>
                </a:lnTo>
                <a:lnTo>
                  <a:pt x="19122" y="10472"/>
                </a:lnTo>
                <a:lnTo>
                  <a:pt x="19219" y="10504"/>
                </a:lnTo>
                <a:lnTo>
                  <a:pt x="19219" y="10472"/>
                </a:lnTo>
                <a:lnTo>
                  <a:pt x="19219" y="10439"/>
                </a:lnTo>
                <a:lnTo>
                  <a:pt x="19219" y="10407"/>
                </a:lnTo>
                <a:close/>
                <a:moveTo>
                  <a:pt x="19544" y="10309"/>
                </a:moveTo>
                <a:lnTo>
                  <a:pt x="19544" y="10244"/>
                </a:lnTo>
                <a:lnTo>
                  <a:pt x="19447" y="10244"/>
                </a:lnTo>
                <a:lnTo>
                  <a:pt x="19414" y="10276"/>
                </a:lnTo>
                <a:lnTo>
                  <a:pt x="19414" y="10374"/>
                </a:lnTo>
                <a:lnTo>
                  <a:pt x="19479" y="10374"/>
                </a:lnTo>
                <a:lnTo>
                  <a:pt x="19544" y="10342"/>
                </a:lnTo>
                <a:close/>
                <a:moveTo>
                  <a:pt x="19609" y="10342"/>
                </a:moveTo>
                <a:lnTo>
                  <a:pt x="19609" y="10374"/>
                </a:lnTo>
                <a:lnTo>
                  <a:pt x="19674" y="10374"/>
                </a:lnTo>
                <a:lnTo>
                  <a:pt x="19739" y="10276"/>
                </a:lnTo>
                <a:lnTo>
                  <a:pt x="19772" y="10211"/>
                </a:lnTo>
                <a:lnTo>
                  <a:pt x="19707" y="10146"/>
                </a:lnTo>
                <a:lnTo>
                  <a:pt x="19642" y="10179"/>
                </a:lnTo>
                <a:lnTo>
                  <a:pt x="19609" y="10244"/>
                </a:lnTo>
                <a:lnTo>
                  <a:pt x="19642" y="10309"/>
                </a:lnTo>
                <a:close/>
                <a:moveTo>
                  <a:pt x="19284" y="10049"/>
                </a:moveTo>
                <a:lnTo>
                  <a:pt x="19382" y="9951"/>
                </a:lnTo>
                <a:lnTo>
                  <a:pt x="19349" y="9919"/>
                </a:lnTo>
                <a:lnTo>
                  <a:pt x="19284" y="9919"/>
                </a:lnTo>
                <a:lnTo>
                  <a:pt x="19219" y="9919"/>
                </a:lnTo>
                <a:lnTo>
                  <a:pt x="19122" y="9951"/>
                </a:lnTo>
                <a:lnTo>
                  <a:pt x="19122" y="9984"/>
                </a:lnTo>
                <a:lnTo>
                  <a:pt x="19252" y="10016"/>
                </a:lnTo>
                <a:close/>
                <a:moveTo>
                  <a:pt x="19772" y="9821"/>
                </a:moveTo>
                <a:lnTo>
                  <a:pt x="19805" y="9789"/>
                </a:lnTo>
                <a:lnTo>
                  <a:pt x="19805" y="9756"/>
                </a:lnTo>
                <a:lnTo>
                  <a:pt x="19772" y="9724"/>
                </a:lnTo>
                <a:lnTo>
                  <a:pt x="19837" y="9691"/>
                </a:lnTo>
                <a:lnTo>
                  <a:pt x="19837" y="9659"/>
                </a:lnTo>
                <a:lnTo>
                  <a:pt x="19772" y="9594"/>
                </a:lnTo>
                <a:lnTo>
                  <a:pt x="19674" y="9561"/>
                </a:lnTo>
                <a:lnTo>
                  <a:pt x="19609" y="9594"/>
                </a:lnTo>
                <a:lnTo>
                  <a:pt x="19609" y="9659"/>
                </a:lnTo>
                <a:lnTo>
                  <a:pt x="19577" y="9691"/>
                </a:lnTo>
                <a:lnTo>
                  <a:pt x="19512" y="9626"/>
                </a:lnTo>
                <a:lnTo>
                  <a:pt x="19479" y="9659"/>
                </a:lnTo>
                <a:lnTo>
                  <a:pt x="19544" y="9724"/>
                </a:lnTo>
                <a:lnTo>
                  <a:pt x="19577" y="9789"/>
                </a:lnTo>
                <a:lnTo>
                  <a:pt x="19674" y="9789"/>
                </a:lnTo>
                <a:close/>
                <a:moveTo>
                  <a:pt x="19414" y="5594"/>
                </a:moveTo>
                <a:lnTo>
                  <a:pt x="19447" y="5561"/>
                </a:lnTo>
                <a:lnTo>
                  <a:pt x="19447" y="5496"/>
                </a:lnTo>
                <a:lnTo>
                  <a:pt x="19382" y="5496"/>
                </a:lnTo>
                <a:lnTo>
                  <a:pt x="19349" y="5496"/>
                </a:lnTo>
                <a:close/>
                <a:moveTo>
                  <a:pt x="18861" y="6439"/>
                </a:moveTo>
                <a:lnTo>
                  <a:pt x="18861" y="6504"/>
                </a:lnTo>
                <a:lnTo>
                  <a:pt x="18926" y="6504"/>
                </a:lnTo>
                <a:lnTo>
                  <a:pt x="19024" y="6472"/>
                </a:lnTo>
                <a:lnTo>
                  <a:pt x="19057" y="6407"/>
                </a:lnTo>
                <a:lnTo>
                  <a:pt x="19024" y="6277"/>
                </a:lnTo>
                <a:lnTo>
                  <a:pt x="18959" y="6212"/>
                </a:lnTo>
                <a:lnTo>
                  <a:pt x="18894" y="6212"/>
                </a:lnTo>
                <a:lnTo>
                  <a:pt x="18861" y="6277"/>
                </a:lnTo>
                <a:lnTo>
                  <a:pt x="18861" y="6342"/>
                </a:lnTo>
                <a:close/>
                <a:moveTo>
                  <a:pt x="21040" y="6277"/>
                </a:moveTo>
                <a:lnTo>
                  <a:pt x="21105" y="6277"/>
                </a:lnTo>
                <a:lnTo>
                  <a:pt x="21170" y="6244"/>
                </a:lnTo>
                <a:lnTo>
                  <a:pt x="21235" y="6179"/>
                </a:lnTo>
                <a:lnTo>
                  <a:pt x="21300" y="6146"/>
                </a:lnTo>
                <a:lnTo>
                  <a:pt x="21300" y="6212"/>
                </a:lnTo>
                <a:lnTo>
                  <a:pt x="21268" y="6244"/>
                </a:lnTo>
                <a:lnTo>
                  <a:pt x="21365" y="6179"/>
                </a:lnTo>
                <a:lnTo>
                  <a:pt x="21463" y="6081"/>
                </a:lnTo>
                <a:lnTo>
                  <a:pt x="21463" y="6016"/>
                </a:lnTo>
                <a:lnTo>
                  <a:pt x="21528" y="5951"/>
                </a:lnTo>
                <a:lnTo>
                  <a:pt x="21528" y="5854"/>
                </a:lnTo>
                <a:lnTo>
                  <a:pt x="21496" y="5821"/>
                </a:lnTo>
                <a:lnTo>
                  <a:pt x="21430" y="5854"/>
                </a:lnTo>
                <a:lnTo>
                  <a:pt x="21398" y="5886"/>
                </a:lnTo>
                <a:lnTo>
                  <a:pt x="21300" y="5951"/>
                </a:lnTo>
                <a:lnTo>
                  <a:pt x="21203" y="6016"/>
                </a:lnTo>
                <a:lnTo>
                  <a:pt x="21105" y="6146"/>
                </a:lnTo>
                <a:close/>
                <a:moveTo>
                  <a:pt x="22016" y="6342"/>
                </a:moveTo>
                <a:lnTo>
                  <a:pt x="22113" y="6342"/>
                </a:lnTo>
                <a:lnTo>
                  <a:pt x="22178" y="6244"/>
                </a:lnTo>
                <a:lnTo>
                  <a:pt x="22081" y="6244"/>
                </a:lnTo>
                <a:lnTo>
                  <a:pt x="22016" y="6277"/>
                </a:lnTo>
                <a:lnTo>
                  <a:pt x="21983" y="6309"/>
                </a:lnTo>
                <a:close/>
                <a:moveTo>
                  <a:pt x="22146" y="6569"/>
                </a:moveTo>
                <a:lnTo>
                  <a:pt x="22211" y="6569"/>
                </a:lnTo>
                <a:lnTo>
                  <a:pt x="22243" y="6537"/>
                </a:lnTo>
                <a:lnTo>
                  <a:pt x="22276" y="6472"/>
                </a:lnTo>
                <a:lnTo>
                  <a:pt x="22178" y="6439"/>
                </a:lnTo>
                <a:lnTo>
                  <a:pt x="22146" y="6374"/>
                </a:lnTo>
                <a:lnTo>
                  <a:pt x="22113" y="6374"/>
                </a:lnTo>
                <a:lnTo>
                  <a:pt x="22081" y="6407"/>
                </a:lnTo>
                <a:lnTo>
                  <a:pt x="22146" y="6472"/>
                </a:lnTo>
                <a:close/>
                <a:moveTo>
                  <a:pt x="21300" y="6797"/>
                </a:moveTo>
                <a:lnTo>
                  <a:pt x="21398" y="6764"/>
                </a:lnTo>
                <a:lnTo>
                  <a:pt x="21398" y="6699"/>
                </a:lnTo>
                <a:lnTo>
                  <a:pt x="21333" y="6667"/>
                </a:lnTo>
                <a:lnTo>
                  <a:pt x="21300" y="6732"/>
                </a:lnTo>
                <a:lnTo>
                  <a:pt x="21203" y="6764"/>
                </a:lnTo>
                <a:lnTo>
                  <a:pt x="21203" y="6797"/>
                </a:lnTo>
                <a:close/>
                <a:moveTo>
                  <a:pt x="21788" y="6797"/>
                </a:moveTo>
                <a:lnTo>
                  <a:pt x="21853" y="6764"/>
                </a:lnTo>
                <a:lnTo>
                  <a:pt x="21853" y="6699"/>
                </a:lnTo>
                <a:lnTo>
                  <a:pt x="21821" y="6667"/>
                </a:lnTo>
                <a:lnTo>
                  <a:pt x="21821" y="6537"/>
                </a:lnTo>
                <a:lnTo>
                  <a:pt x="21756" y="6537"/>
                </a:lnTo>
                <a:lnTo>
                  <a:pt x="21723" y="6602"/>
                </a:lnTo>
                <a:lnTo>
                  <a:pt x="21691" y="6667"/>
                </a:lnTo>
                <a:lnTo>
                  <a:pt x="21593" y="6732"/>
                </a:lnTo>
                <a:lnTo>
                  <a:pt x="21626" y="6764"/>
                </a:lnTo>
                <a:lnTo>
                  <a:pt x="21691" y="6732"/>
                </a:lnTo>
                <a:lnTo>
                  <a:pt x="21723" y="6699"/>
                </a:lnTo>
                <a:lnTo>
                  <a:pt x="21756" y="6732"/>
                </a:lnTo>
                <a:close/>
                <a:moveTo>
                  <a:pt x="21853" y="7317"/>
                </a:moveTo>
                <a:lnTo>
                  <a:pt x="21918" y="7285"/>
                </a:lnTo>
                <a:lnTo>
                  <a:pt x="21951" y="7317"/>
                </a:lnTo>
                <a:lnTo>
                  <a:pt x="22048" y="7317"/>
                </a:lnTo>
                <a:lnTo>
                  <a:pt x="22113" y="7317"/>
                </a:lnTo>
                <a:lnTo>
                  <a:pt x="22211" y="7317"/>
                </a:lnTo>
                <a:lnTo>
                  <a:pt x="22276" y="7317"/>
                </a:lnTo>
                <a:lnTo>
                  <a:pt x="22341" y="7252"/>
                </a:lnTo>
                <a:lnTo>
                  <a:pt x="22341" y="7187"/>
                </a:lnTo>
                <a:lnTo>
                  <a:pt x="22309" y="7187"/>
                </a:lnTo>
                <a:lnTo>
                  <a:pt x="22309" y="7155"/>
                </a:lnTo>
                <a:lnTo>
                  <a:pt x="22276" y="7057"/>
                </a:lnTo>
                <a:lnTo>
                  <a:pt x="22211" y="7057"/>
                </a:lnTo>
                <a:lnTo>
                  <a:pt x="22146" y="7122"/>
                </a:lnTo>
                <a:lnTo>
                  <a:pt x="22178" y="7155"/>
                </a:lnTo>
                <a:lnTo>
                  <a:pt x="22146" y="7187"/>
                </a:lnTo>
                <a:lnTo>
                  <a:pt x="22081" y="7155"/>
                </a:lnTo>
                <a:lnTo>
                  <a:pt x="22048" y="7122"/>
                </a:lnTo>
                <a:lnTo>
                  <a:pt x="22016" y="7122"/>
                </a:lnTo>
                <a:lnTo>
                  <a:pt x="21983" y="7187"/>
                </a:lnTo>
                <a:lnTo>
                  <a:pt x="21918" y="7220"/>
                </a:lnTo>
                <a:lnTo>
                  <a:pt x="21853" y="7187"/>
                </a:lnTo>
                <a:lnTo>
                  <a:pt x="21821" y="7252"/>
                </a:lnTo>
                <a:close/>
                <a:moveTo>
                  <a:pt x="13008" y="4390"/>
                </a:moveTo>
                <a:lnTo>
                  <a:pt x="13105" y="4423"/>
                </a:lnTo>
                <a:lnTo>
                  <a:pt x="13171" y="4455"/>
                </a:lnTo>
                <a:lnTo>
                  <a:pt x="13203" y="4455"/>
                </a:lnTo>
                <a:lnTo>
                  <a:pt x="13366" y="4390"/>
                </a:lnTo>
                <a:lnTo>
                  <a:pt x="13366" y="4358"/>
                </a:lnTo>
                <a:lnTo>
                  <a:pt x="13301" y="4325"/>
                </a:lnTo>
                <a:lnTo>
                  <a:pt x="13171" y="4358"/>
                </a:lnTo>
                <a:lnTo>
                  <a:pt x="13105" y="4325"/>
                </a:lnTo>
                <a:lnTo>
                  <a:pt x="13040" y="4293"/>
                </a:lnTo>
                <a:lnTo>
                  <a:pt x="12975" y="4293"/>
                </a:lnTo>
                <a:lnTo>
                  <a:pt x="12975" y="4358"/>
                </a:lnTo>
                <a:close/>
                <a:moveTo>
                  <a:pt x="12748" y="2309"/>
                </a:moveTo>
                <a:lnTo>
                  <a:pt x="12715" y="2244"/>
                </a:lnTo>
                <a:lnTo>
                  <a:pt x="12715" y="2179"/>
                </a:lnTo>
                <a:lnTo>
                  <a:pt x="12845" y="2082"/>
                </a:lnTo>
                <a:lnTo>
                  <a:pt x="13008" y="2049"/>
                </a:lnTo>
                <a:lnTo>
                  <a:pt x="13171" y="2082"/>
                </a:lnTo>
                <a:lnTo>
                  <a:pt x="13203" y="2179"/>
                </a:lnTo>
                <a:lnTo>
                  <a:pt x="13138" y="2277"/>
                </a:lnTo>
                <a:lnTo>
                  <a:pt x="13008" y="2309"/>
                </a:lnTo>
                <a:lnTo>
                  <a:pt x="12845" y="2309"/>
                </a:lnTo>
                <a:cubicBezTo>
                  <a:pt x="12845" y="2309"/>
                  <a:pt x="12748" y="2309"/>
                  <a:pt x="12748" y="2309"/>
                </a:cubicBezTo>
                <a:close/>
                <a:moveTo>
                  <a:pt x="15837" y="716"/>
                </a:moveTo>
                <a:lnTo>
                  <a:pt x="15902" y="618"/>
                </a:lnTo>
                <a:lnTo>
                  <a:pt x="15967" y="521"/>
                </a:lnTo>
                <a:lnTo>
                  <a:pt x="16130" y="521"/>
                </a:lnTo>
                <a:lnTo>
                  <a:pt x="16227" y="553"/>
                </a:lnTo>
                <a:lnTo>
                  <a:pt x="16195" y="618"/>
                </a:lnTo>
                <a:lnTo>
                  <a:pt x="16195" y="683"/>
                </a:lnTo>
                <a:lnTo>
                  <a:pt x="16097" y="781"/>
                </a:lnTo>
                <a:lnTo>
                  <a:pt x="15967" y="781"/>
                </a:lnTo>
                <a:lnTo>
                  <a:pt x="15870" y="781"/>
                </a:lnTo>
                <a:close/>
                <a:moveTo>
                  <a:pt x="18016" y="2114"/>
                </a:moveTo>
                <a:lnTo>
                  <a:pt x="18179" y="2017"/>
                </a:lnTo>
                <a:lnTo>
                  <a:pt x="18276" y="1919"/>
                </a:lnTo>
                <a:lnTo>
                  <a:pt x="18276" y="1821"/>
                </a:lnTo>
                <a:lnTo>
                  <a:pt x="18406" y="1691"/>
                </a:lnTo>
                <a:lnTo>
                  <a:pt x="18601" y="1561"/>
                </a:lnTo>
                <a:lnTo>
                  <a:pt x="18731" y="1496"/>
                </a:lnTo>
                <a:lnTo>
                  <a:pt x="18764" y="1399"/>
                </a:lnTo>
                <a:lnTo>
                  <a:pt x="18764" y="1301"/>
                </a:lnTo>
                <a:lnTo>
                  <a:pt x="18569" y="1204"/>
                </a:lnTo>
                <a:lnTo>
                  <a:pt x="18439" y="1073"/>
                </a:lnTo>
                <a:lnTo>
                  <a:pt x="18341" y="911"/>
                </a:lnTo>
                <a:lnTo>
                  <a:pt x="18341" y="781"/>
                </a:lnTo>
                <a:lnTo>
                  <a:pt x="18406" y="683"/>
                </a:lnTo>
                <a:lnTo>
                  <a:pt x="18406" y="618"/>
                </a:lnTo>
                <a:lnTo>
                  <a:pt x="18374" y="586"/>
                </a:lnTo>
                <a:lnTo>
                  <a:pt x="18113" y="586"/>
                </a:lnTo>
                <a:lnTo>
                  <a:pt x="17951" y="521"/>
                </a:lnTo>
                <a:lnTo>
                  <a:pt x="17821" y="423"/>
                </a:lnTo>
                <a:lnTo>
                  <a:pt x="17593" y="195"/>
                </a:lnTo>
                <a:lnTo>
                  <a:pt x="17463" y="98"/>
                </a:lnTo>
                <a:lnTo>
                  <a:pt x="17301" y="0"/>
                </a:lnTo>
                <a:lnTo>
                  <a:pt x="17235" y="0"/>
                </a:lnTo>
                <a:lnTo>
                  <a:pt x="17203" y="33"/>
                </a:lnTo>
                <a:lnTo>
                  <a:pt x="17170" y="130"/>
                </a:lnTo>
                <a:lnTo>
                  <a:pt x="17203" y="195"/>
                </a:lnTo>
                <a:lnTo>
                  <a:pt x="17203" y="325"/>
                </a:lnTo>
                <a:lnTo>
                  <a:pt x="17105" y="456"/>
                </a:lnTo>
                <a:lnTo>
                  <a:pt x="17040" y="586"/>
                </a:lnTo>
                <a:lnTo>
                  <a:pt x="16910" y="716"/>
                </a:lnTo>
                <a:lnTo>
                  <a:pt x="16910" y="813"/>
                </a:lnTo>
                <a:lnTo>
                  <a:pt x="16910" y="1204"/>
                </a:lnTo>
                <a:lnTo>
                  <a:pt x="17008" y="1301"/>
                </a:lnTo>
                <a:lnTo>
                  <a:pt x="17073" y="1366"/>
                </a:lnTo>
                <a:lnTo>
                  <a:pt x="17105" y="1464"/>
                </a:lnTo>
                <a:lnTo>
                  <a:pt x="17073" y="1724"/>
                </a:lnTo>
                <a:lnTo>
                  <a:pt x="17008" y="1854"/>
                </a:lnTo>
                <a:lnTo>
                  <a:pt x="16975" y="1919"/>
                </a:lnTo>
                <a:lnTo>
                  <a:pt x="17008" y="1984"/>
                </a:lnTo>
                <a:lnTo>
                  <a:pt x="17073" y="1984"/>
                </a:lnTo>
                <a:lnTo>
                  <a:pt x="17105" y="1886"/>
                </a:lnTo>
                <a:lnTo>
                  <a:pt x="17235" y="1821"/>
                </a:lnTo>
                <a:lnTo>
                  <a:pt x="17301" y="1854"/>
                </a:lnTo>
                <a:lnTo>
                  <a:pt x="17333" y="1951"/>
                </a:lnTo>
                <a:lnTo>
                  <a:pt x="17463" y="2049"/>
                </a:lnTo>
                <a:lnTo>
                  <a:pt x="17528" y="2049"/>
                </a:lnTo>
                <a:lnTo>
                  <a:pt x="17593" y="2017"/>
                </a:lnTo>
                <a:lnTo>
                  <a:pt x="17658" y="2017"/>
                </a:lnTo>
                <a:lnTo>
                  <a:pt x="17788" y="2114"/>
                </a:lnTo>
                <a:lnTo>
                  <a:pt x="17918" y="2114"/>
                </a:lnTo>
                <a:close/>
                <a:moveTo>
                  <a:pt x="17561" y="2797"/>
                </a:moveTo>
                <a:lnTo>
                  <a:pt x="17593" y="2830"/>
                </a:lnTo>
                <a:lnTo>
                  <a:pt x="17658" y="2895"/>
                </a:lnTo>
                <a:lnTo>
                  <a:pt x="17756" y="2895"/>
                </a:lnTo>
                <a:lnTo>
                  <a:pt x="17853" y="2830"/>
                </a:lnTo>
                <a:lnTo>
                  <a:pt x="17983" y="2732"/>
                </a:lnTo>
                <a:lnTo>
                  <a:pt x="18048" y="2699"/>
                </a:lnTo>
                <a:lnTo>
                  <a:pt x="18081" y="2537"/>
                </a:lnTo>
                <a:lnTo>
                  <a:pt x="18146" y="2407"/>
                </a:lnTo>
                <a:lnTo>
                  <a:pt x="18146" y="2342"/>
                </a:lnTo>
                <a:lnTo>
                  <a:pt x="17918" y="2212"/>
                </a:lnTo>
                <a:lnTo>
                  <a:pt x="17756" y="2212"/>
                </a:lnTo>
                <a:lnTo>
                  <a:pt x="17593" y="2212"/>
                </a:lnTo>
                <a:lnTo>
                  <a:pt x="17528" y="2277"/>
                </a:lnTo>
                <a:lnTo>
                  <a:pt x="17431" y="2244"/>
                </a:lnTo>
                <a:lnTo>
                  <a:pt x="17366" y="2244"/>
                </a:lnTo>
                <a:lnTo>
                  <a:pt x="17268" y="2309"/>
                </a:lnTo>
                <a:lnTo>
                  <a:pt x="17170" y="2309"/>
                </a:lnTo>
                <a:lnTo>
                  <a:pt x="17138" y="2342"/>
                </a:lnTo>
                <a:lnTo>
                  <a:pt x="17170" y="2407"/>
                </a:lnTo>
                <a:lnTo>
                  <a:pt x="17301" y="2439"/>
                </a:lnTo>
                <a:lnTo>
                  <a:pt x="17333" y="2504"/>
                </a:lnTo>
                <a:lnTo>
                  <a:pt x="17431" y="2569"/>
                </a:lnTo>
                <a:lnTo>
                  <a:pt x="17496" y="2667"/>
                </a:lnTo>
                <a:lnTo>
                  <a:pt x="17626" y="2699"/>
                </a:lnTo>
                <a:lnTo>
                  <a:pt x="17821" y="2699"/>
                </a:lnTo>
                <a:lnTo>
                  <a:pt x="17886" y="2732"/>
                </a:lnTo>
                <a:lnTo>
                  <a:pt x="17821" y="2764"/>
                </a:lnTo>
                <a:lnTo>
                  <a:pt x="17691" y="2797"/>
                </a:lnTo>
                <a:close/>
                <a:moveTo>
                  <a:pt x="20910" y="3090"/>
                </a:moveTo>
                <a:lnTo>
                  <a:pt x="20910" y="3187"/>
                </a:lnTo>
                <a:lnTo>
                  <a:pt x="20780" y="3317"/>
                </a:lnTo>
                <a:lnTo>
                  <a:pt x="20650" y="3382"/>
                </a:lnTo>
                <a:lnTo>
                  <a:pt x="20520" y="3480"/>
                </a:lnTo>
                <a:lnTo>
                  <a:pt x="20422" y="3545"/>
                </a:lnTo>
                <a:lnTo>
                  <a:pt x="20357" y="3577"/>
                </a:lnTo>
                <a:lnTo>
                  <a:pt x="20227" y="3480"/>
                </a:lnTo>
                <a:lnTo>
                  <a:pt x="20195" y="3415"/>
                </a:lnTo>
                <a:lnTo>
                  <a:pt x="20097" y="3447"/>
                </a:lnTo>
                <a:lnTo>
                  <a:pt x="20000" y="3415"/>
                </a:lnTo>
                <a:lnTo>
                  <a:pt x="19902" y="3447"/>
                </a:lnTo>
                <a:lnTo>
                  <a:pt x="19674" y="3415"/>
                </a:lnTo>
                <a:lnTo>
                  <a:pt x="19544" y="3350"/>
                </a:lnTo>
                <a:lnTo>
                  <a:pt x="19479" y="3317"/>
                </a:lnTo>
                <a:lnTo>
                  <a:pt x="19349" y="3350"/>
                </a:lnTo>
                <a:lnTo>
                  <a:pt x="19252" y="3415"/>
                </a:lnTo>
                <a:lnTo>
                  <a:pt x="19154" y="3382"/>
                </a:lnTo>
                <a:lnTo>
                  <a:pt x="19057" y="3317"/>
                </a:lnTo>
                <a:lnTo>
                  <a:pt x="18926" y="3285"/>
                </a:lnTo>
                <a:lnTo>
                  <a:pt x="18861" y="3220"/>
                </a:lnTo>
                <a:lnTo>
                  <a:pt x="18796" y="3057"/>
                </a:lnTo>
                <a:lnTo>
                  <a:pt x="18699" y="2960"/>
                </a:lnTo>
                <a:lnTo>
                  <a:pt x="18634" y="2927"/>
                </a:lnTo>
                <a:lnTo>
                  <a:pt x="18569" y="2992"/>
                </a:lnTo>
                <a:lnTo>
                  <a:pt x="18471" y="2927"/>
                </a:lnTo>
                <a:lnTo>
                  <a:pt x="18406" y="2862"/>
                </a:lnTo>
                <a:lnTo>
                  <a:pt x="18374" y="2927"/>
                </a:lnTo>
                <a:lnTo>
                  <a:pt x="18406" y="2992"/>
                </a:lnTo>
                <a:lnTo>
                  <a:pt x="18341" y="3025"/>
                </a:lnTo>
                <a:lnTo>
                  <a:pt x="18309" y="2960"/>
                </a:lnTo>
                <a:lnTo>
                  <a:pt x="18211" y="2895"/>
                </a:lnTo>
                <a:lnTo>
                  <a:pt x="18211" y="2862"/>
                </a:lnTo>
                <a:lnTo>
                  <a:pt x="18341" y="2797"/>
                </a:lnTo>
                <a:lnTo>
                  <a:pt x="18341" y="2732"/>
                </a:lnTo>
                <a:lnTo>
                  <a:pt x="18309" y="2569"/>
                </a:lnTo>
                <a:lnTo>
                  <a:pt x="18341" y="2472"/>
                </a:lnTo>
                <a:lnTo>
                  <a:pt x="18439" y="2374"/>
                </a:lnTo>
                <a:lnTo>
                  <a:pt x="18406" y="2309"/>
                </a:lnTo>
                <a:lnTo>
                  <a:pt x="18341" y="2309"/>
                </a:lnTo>
                <a:lnTo>
                  <a:pt x="18244" y="2244"/>
                </a:lnTo>
                <a:lnTo>
                  <a:pt x="18244" y="2179"/>
                </a:lnTo>
                <a:lnTo>
                  <a:pt x="18276" y="2017"/>
                </a:lnTo>
                <a:lnTo>
                  <a:pt x="18374" y="1951"/>
                </a:lnTo>
                <a:lnTo>
                  <a:pt x="18504" y="1919"/>
                </a:lnTo>
                <a:lnTo>
                  <a:pt x="18504" y="1821"/>
                </a:lnTo>
                <a:lnTo>
                  <a:pt x="18569" y="1756"/>
                </a:lnTo>
                <a:lnTo>
                  <a:pt x="18666" y="1724"/>
                </a:lnTo>
                <a:lnTo>
                  <a:pt x="18829" y="1594"/>
                </a:lnTo>
                <a:lnTo>
                  <a:pt x="18894" y="1496"/>
                </a:lnTo>
                <a:lnTo>
                  <a:pt x="18926" y="1464"/>
                </a:lnTo>
                <a:lnTo>
                  <a:pt x="19122" y="1464"/>
                </a:lnTo>
                <a:lnTo>
                  <a:pt x="19252" y="1561"/>
                </a:lnTo>
                <a:lnTo>
                  <a:pt x="19414" y="1789"/>
                </a:lnTo>
                <a:lnTo>
                  <a:pt x="19447" y="1886"/>
                </a:lnTo>
                <a:lnTo>
                  <a:pt x="19382" y="2049"/>
                </a:lnTo>
                <a:lnTo>
                  <a:pt x="19447" y="2082"/>
                </a:lnTo>
                <a:lnTo>
                  <a:pt x="19414" y="2179"/>
                </a:lnTo>
                <a:lnTo>
                  <a:pt x="19349" y="2244"/>
                </a:lnTo>
                <a:lnTo>
                  <a:pt x="19382" y="2342"/>
                </a:lnTo>
                <a:lnTo>
                  <a:pt x="19414" y="2277"/>
                </a:lnTo>
                <a:lnTo>
                  <a:pt x="19479" y="2147"/>
                </a:lnTo>
                <a:lnTo>
                  <a:pt x="19512" y="2049"/>
                </a:lnTo>
                <a:lnTo>
                  <a:pt x="19512" y="1951"/>
                </a:lnTo>
                <a:lnTo>
                  <a:pt x="19544" y="1886"/>
                </a:lnTo>
                <a:lnTo>
                  <a:pt x="19544" y="1821"/>
                </a:lnTo>
                <a:lnTo>
                  <a:pt x="19414" y="1659"/>
                </a:lnTo>
                <a:lnTo>
                  <a:pt x="19382" y="1594"/>
                </a:lnTo>
                <a:lnTo>
                  <a:pt x="19414" y="1529"/>
                </a:lnTo>
                <a:lnTo>
                  <a:pt x="19577" y="1496"/>
                </a:lnTo>
                <a:lnTo>
                  <a:pt x="19772" y="1529"/>
                </a:lnTo>
                <a:lnTo>
                  <a:pt x="20065" y="1789"/>
                </a:lnTo>
                <a:lnTo>
                  <a:pt x="20130" y="1789"/>
                </a:lnTo>
                <a:lnTo>
                  <a:pt x="20162" y="1821"/>
                </a:lnTo>
                <a:lnTo>
                  <a:pt x="20162" y="1951"/>
                </a:lnTo>
                <a:lnTo>
                  <a:pt x="20260" y="1984"/>
                </a:lnTo>
                <a:lnTo>
                  <a:pt x="20292" y="2147"/>
                </a:lnTo>
                <a:lnTo>
                  <a:pt x="20292" y="2277"/>
                </a:lnTo>
                <a:lnTo>
                  <a:pt x="20422" y="2407"/>
                </a:lnTo>
                <a:lnTo>
                  <a:pt x="20520" y="2569"/>
                </a:lnTo>
                <a:lnTo>
                  <a:pt x="20520" y="2602"/>
                </a:lnTo>
                <a:lnTo>
                  <a:pt x="20422" y="2634"/>
                </a:lnTo>
                <a:lnTo>
                  <a:pt x="20357" y="2569"/>
                </a:lnTo>
                <a:lnTo>
                  <a:pt x="20325" y="2569"/>
                </a:lnTo>
                <a:lnTo>
                  <a:pt x="20325" y="2699"/>
                </a:lnTo>
                <a:lnTo>
                  <a:pt x="20422" y="2764"/>
                </a:lnTo>
                <a:lnTo>
                  <a:pt x="20552" y="2797"/>
                </a:lnTo>
                <a:lnTo>
                  <a:pt x="20683" y="2927"/>
                </a:lnTo>
                <a:lnTo>
                  <a:pt x="20748" y="2960"/>
                </a:lnTo>
                <a:close/>
                <a:moveTo>
                  <a:pt x="38926" y="325"/>
                </a:moveTo>
                <a:lnTo>
                  <a:pt x="38959" y="163"/>
                </a:lnTo>
                <a:lnTo>
                  <a:pt x="39089" y="0"/>
                </a:lnTo>
                <a:lnTo>
                  <a:pt x="39121" y="33"/>
                </a:lnTo>
                <a:lnTo>
                  <a:pt x="39154" y="130"/>
                </a:lnTo>
                <a:lnTo>
                  <a:pt x="39186" y="163"/>
                </a:lnTo>
                <a:lnTo>
                  <a:pt x="39089" y="228"/>
                </a:lnTo>
                <a:lnTo>
                  <a:pt x="39024" y="293"/>
                </a:lnTo>
                <a:close/>
                <a:moveTo>
                  <a:pt x="39999" y="2017"/>
                </a:moveTo>
                <a:lnTo>
                  <a:pt x="40032" y="2212"/>
                </a:lnTo>
                <a:lnTo>
                  <a:pt x="40194" y="2439"/>
                </a:lnTo>
                <a:lnTo>
                  <a:pt x="40259" y="2537"/>
                </a:lnTo>
                <a:lnTo>
                  <a:pt x="40585" y="2634"/>
                </a:lnTo>
                <a:lnTo>
                  <a:pt x="40845" y="2667"/>
                </a:lnTo>
                <a:lnTo>
                  <a:pt x="41007" y="2732"/>
                </a:lnTo>
                <a:lnTo>
                  <a:pt x="41170" y="2764"/>
                </a:lnTo>
                <a:lnTo>
                  <a:pt x="41300" y="2699"/>
                </a:lnTo>
                <a:lnTo>
                  <a:pt x="41463" y="2764"/>
                </a:lnTo>
                <a:lnTo>
                  <a:pt x="41528" y="2732"/>
                </a:lnTo>
                <a:lnTo>
                  <a:pt x="41723" y="2602"/>
                </a:lnTo>
                <a:lnTo>
                  <a:pt x="41788" y="2472"/>
                </a:lnTo>
                <a:lnTo>
                  <a:pt x="41853" y="2374"/>
                </a:lnTo>
                <a:lnTo>
                  <a:pt x="41820" y="2244"/>
                </a:lnTo>
                <a:lnTo>
                  <a:pt x="41723" y="2179"/>
                </a:lnTo>
                <a:lnTo>
                  <a:pt x="41658" y="2212"/>
                </a:lnTo>
                <a:lnTo>
                  <a:pt x="41625" y="2147"/>
                </a:lnTo>
                <a:lnTo>
                  <a:pt x="41625" y="2082"/>
                </a:lnTo>
                <a:lnTo>
                  <a:pt x="41593" y="2017"/>
                </a:lnTo>
                <a:lnTo>
                  <a:pt x="41495" y="2082"/>
                </a:lnTo>
                <a:lnTo>
                  <a:pt x="41365" y="2017"/>
                </a:lnTo>
                <a:lnTo>
                  <a:pt x="41105" y="2082"/>
                </a:lnTo>
                <a:lnTo>
                  <a:pt x="40975" y="2179"/>
                </a:lnTo>
                <a:lnTo>
                  <a:pt x="40877" y="2212"/>
                </a:lnTo>
                <a:lnTo>
                  <a:pt x="40812" y="2147"/>
                </a:lnTo>
                <a:lnTo>
                  <a:pt x="40812" y="2049"/>
                </a:lnTo>
                <a:lnTo>
                  <a:pt x="40747" y="2082"/>
                </a:lnTo>
                <a:lnTo>
                  <a:pt x="40617" y="2082"/>
                </a:lnTo>
                <a:lnTo>
                  <a:pt x="40454" y="2082"/>
                </a:lnTo>
                <a:lnTo>
                  <a:pt x="40389" y="2049"/>
                </a:lnTo>
                <a:lnTo>
                  <a:pt x="40389" y="2147"/>
                </a:lnTo>
                <a:lnTo>
                  <a:pt x="40324" y="2212"/>
                </a:lnTo>
                <a:lnTo>
                  <a:pt x="40129" y="2179"/>
                </a:lnTo>
                <a:lnTo>
                  <a:pt x="40064" y="2114"/>
                </a:lnTo>
                <a:lnTo>
                  <a:pt x="40064" y="2049"/>
                </a:lnTo>
                <a:close/>
                <a:moveTo>
                  <a:pt x="36194" y="3708"/>
                </a:moveTo>
                <a:lnTo>
                  <a:pt x="36097" y="3480"/>
                </a:lnTo>
                <a:lnTo>
                  <a:pt x="36064" y="3350"/>
                </a:lnTo>
                <a:lnTo>
                  <a:pt x="35967" y="3285"/>
                </a:lnTo>
                <a:lnTo>
                  <a:pt x="35804" y="3285"/>
                </a:lnTo>
                <a:lnTo>
                  <a:pt x="35707" y="3155"/>
                </a:lnTo>
                <a:lnTo>
                  <a:pt x="35642" y="3090"/>
                </a:lnTo>
                <a:lnTo>
                  <a:pt x="35577" y="3057"/>
                </a:lnTo>
                <a:lnTo>
                  <a:pt x="35609" y="3155"/>
                </a:lnTo>
                <a:lnTo>
                  <a:pt x="35674" y="3285"/>
                </a:lnTo>
                <a:lnTo>
                  <a:pt x="35837" y="3415"/>
                </a:lnTo>
                <a:lnTo>
                  <a:pt x="35967" y="3610"/>
                </a:lnTo>
                <a:lnTo>
                  <a:pt x="36032" y="3805"/>
                </a:lnTo>
                <a:lnTo>
                  <a:pt x="36129" y="3870"/>
                </a:lnTo>
                <a:lnTo>
                  <a:pt x="36194" y="3838"/>
                </a:lnTo>
                <a:close/>
                <a:moveTo>
                  <a:pt x="38113" y="3935"/>
                </a:moveTo>
                <a:lnTo>
                  <a:pt x="38048" y="3935"/>
                </a:lnTo>
                <a:lnTo>
                  <a:pt x="37983" y="3903"/>
                </a:lnTo>
                <a:lnTo>
                  <a:pt x="37983" y="3805"/>
                </a:lnTo>
                <a:lnTo>
                  <a:pt x="38016" y="3773"/>
                </a:lnTo>
                <a:lnTo>
                  <a:pt x="38048" y="3805"/>
                </a:lnTo>
                <a:lnTo>
                  <a:pt x="38113" y="3870"/>
                </a:lnTo>
                <a:lnTo>
                  <a:pt x="38178" y="3903"/>
                </a:lnTo>
                <a:lnTo>
                  <a:pt x="38243" y="3968"/>
                </a:lnTo>
                <a:lnTo>
                  <a:pt x="38243" y="4000"/>
                </a:lnTo>
                <a:lnTo>
                  <a:pt x="38308" y="4000"/>
                </a:lnTo>
                <a:lnTo>
                  <a:pt x="38406" y="3870"/>
                </a:lnTo>
                <a:lnTo>
                  <a:pt x="38471" y="3675"/>
                </a:lnTo>
                <a:lnTo>
                  <a:pt x="38633" y="3512"/>
                </a:lnTo>
                <a:lnTo>
                  <a:pt x="38763" y="3512"/>
                </a:lnTo>
                <a:lnTo>
                  <a:pt x="38861" y="3415"/>
                </a:lnTo>
                <a:lnTo>
                  <a:pt x="38894" y="3447"/>
                </a:lnTo>
                <a:lnTo>
                  <a:pt x="38861" y="3512"/>
                </a:lnTo>
                <a:lnTo>
                  <a:pt x="38959" y="3545"/>
                </a:lnTo>
                <a:lnTo>
                  <a:pt x="39024" y="3577"/>
                </a:lnTo>
                <a:lnTo>
                  <a:pt x="39121" y="3545"/>
                </a:lnTo>
                <a:lnTo>
                  <a:pt x="39121" y="3447"/>
                </a:lnTo>
                <a:lnTo>
                  <a:pt x="39251" y="3382"/>
                </a:lnTo>
                <a:lnTo>
                  <a:pt x="39349" y="3285"/>
                </a:lnTo>
                <a:lnTo>
                  <a:pt x="39284" y="3252"/>
                </a:lnTo>
                <a:lnTo>
                  <a:pt x="39154" y="3252"/>
                </a:lnTo>
                <a:lnTo>
                  <a:pt x="39024" y="3317"/>
                </a:lnTo>
                <a:lnTo>
                  <a:pt x="38894" y="3252"/>
                </a:lnTo>
                <a:lnTo>
                  <a:pt x="38731" y="3220"/>
                </a:lnTo>
                <a:lnTo>
                  <a:pt x="38666" y="3122"/>
                </a:lnTo>
                <a:lnTo>
                  <a:pt x="38536" y="3122"/>
                </a:lnTo>
                <a:lnTo>
                  <a:pt x="38536" y="3090"/>
                </a:lnTo>
                <a:lnTo>
                  <a:pt x="38373" y="2927"/>
                </a:lnTo>
                <a:lnTo>
                  <a:pt x="38308" y="2895"/>
                </a:lnTo>
                <a:lnTo>
                  <a:pt x="38243" y="2732"/>
                </a:lnTo>
                <a:lnTo>
                  <a:pt x="38243" y="2634"/>
                </a:lnTo>
                <a:lnTo>
                  <a:pt x="38178" y="2569"/>
                </a:lnTo>
                <a:lnTo>
                  <a:pt x="38146" y="2439"/>
                </a:lnTo>
                <a:lnTo>
                  <a:pt x="38048" y="2407"/>
                </a:lnTo>
                <a:lnTo>
                  <a:pt x="38048" y="2342"/>
                </a:lnTo>
                <a:lnTo>
                  <a:pt x="38081" y="2342"/>
                </a:lnTo>
                <a:lnTo>
                  <a:pt x="38048" y="2244"/>
                </a:lnTo>
                <a:lnTo>
                  <a:pt x="38113" y="2212"/>
                </a:lnTo>
                <a:lnTo>
                  <a:pt x="38146" y="2212"/>
                </a:lnTo>
                <a:lnTo>
                  <a:pt x="38113" y="2114"/>
                </a:lnTo>
                <a:lnTo>
                  <a:pt x="38081" y="2082"/>
                </a:lnTo>
                <a:lnTo>
                  <a:pt x="38016" y="2049"/>
                </a:lnTo>
                <a:lnTo>
                  <a:pt x="37820" y="2049"/>
                </a:lnTo>
                <a:lnTo>
                  <a:pt x="37690" y="2017"/>
                </a:lnTo>
                <a:lnTo>
                  <a:pt x="37593" y="1919"/>
                </a:lnTo>
                <a:lnTo>
                  <a:pt x="37495" y="1919"/>
                </a:lnTo>
                <a:lnTo>
                  <a:pt x="37398" y="1886"/>
                </a:lnTo>
                <a:lnTo>
                  <a:pt x="37365" y="1919"/>
                </a:lnTo>
                <a:lnTo>
                  <a:pt x="37528" y="2049"/>
                </a:lnTo>
                <a:lnTo>
                  <a:pt x="37593" y="2082"/>
                </a:lnTo>
                <a:lnTo>
                  <a:pt x="37658" y="2114"/>
                </a:lnTo>
                <a:lnTo>
                  <a:pt x="37528" y="2114"/>
                </a:lnTo>
                <a:lnTo>
                  <a:pt x="37495" y="2114"/>
                </a:lnTo>
                <a:lnTo>
                  <a:pt x="37398" y="2114"/>
                </a:lnTo>
                <a:lnTo>
                  <a:pt x="37365" y="2179"/>
                </a:lnTo>
                <a:lnTo>
                  <a:pt x="37365" y="2277"/>
                </a:lnTo>
                <a:lnTo>
                  <a:pt x="37430" y="2374"/>
                </a:lnTo>
                <a:lnTo>
                  <a:pt x="37463" y="2537"/>
                </a:lnTo>
                <a:lnTo>
                  <a:pt x="37625" y="2667"/>
                </a:lnTo>
                <a:lnTo>
                  <a:pt x="37658" y="2732"/>
                </a:lnTo>
                <a:lnTo>
                  <a:pt x="37593" y="2764"/>
                </a:lnTo>
                <a:lnTo>
                  <a:pt x="37495" y="2797"/>
                </a:lnTo>
                <a:lnTo>
                  <a:pt x="37398" y="2667"/>
                </a:lnTo>
                <a:lnTo>
                  <a:pt x="37333" y="2537"/>
                </a:lnTo>
                <a:lnTo>
                  <a:pt x="37268" y="2504"/>
                </a:lnTo>
                <a:lnTo>
                  <a:pt x="37170" y="2504"/>
                </a:lnTo>
                <a:lnTo>
                  <a:pt x="37105" y="2537"/>
                </a:lnTo>
                <a:lnTo>
                  <a:pt x="37072" y="2504"/>
                </a:lnTo>
                <a:lnTo>
                  <a:pt x="36975" y="2504"/>
                </a:lnTo>
                <a:lnTo>
                  <a:pt x="36975" y="2407"/>
                </a:lnTo>
                <a:lnTo>
                  <a:pt x="36942" y="2309"/>
                </a:lnTo>
                <a:lnTo>
                  <a:pt x="36845" y="2309"/>
                </a:lnTo>
                <a:lnTo>
                  <a:pt x="36747" y="2212"/>
                </a:lnTo>
                <a:lnTo>
                  <a:pt x="36585" y="2179"/>
                </a:lnTo>
                <a:lnTo>
                  <a:pt x="36552" y="2147"/>
                </a:lnTo>
                <a:lnTo>
                  <a:pt x="36487" y="2082"/>
                </a:lnTo>
                <a:lnTo>
                  <a:pt x="36390" y="2114"/>
                </a:lnTo>
                <a:lnTo>
                  <a:pt x="36324" y="2179"/>
                </a:lnTo>
                <a:lnTo>
                  <a:pt x="36324" y="2309"/>
                </a:lnTo>
                <a:lnTo>
                  <a:pt x="36292" y="2342"/>
                </a:lnTo>
                <a:lnTo>
                  <a:pt x="36292" y="2472"/>
                </a:lnTo>
                <a:lnTo>
                  <a:pt x="36259" y="2602"/>
                </a:lnTo>
                <a:lnTo>
                  <a:pt x="36162" y="2699"/>
                </a:lnTo>
                <a:lnTo>
                  <a:pt x="36162" y="2764"/>
                </a:lnTo>
                <a:lnTo>
                  <a:pt x="36259" y="2927"/>
                </a:lnTo>
                <a:lnTo>
                  <a:pt x="36324" y="2927"/>
                </a:lnTo>
                <a:lnTo>
                  <a:pt x="36390" y="2992"/>
                </a:lnTo>
                <a:lnTo>
                  <a:pt x="36357" y="3025"/>
                </a:lnTo>
                <a:lnTo>
                  <a:pt x="36292" y="3025"/>
                </a:lnTo>
                <a:lnTo>
                  <a:pt x="36324" y="3122"/>
                </a:lnTo>
                <a:lnTo>
                  <a:pt x="36390" y="3155"/>
                </a:lnTo>
                <a:lnTo>
                  <a:pt x="36422" y="3252"/>
                </a:lnTo>
                <a:lnTo>
                  <a:pt x="36422" y="3317"/>
                </a:lnTo>
                <a:lnTo>
                  <a:pt x="36487" y="3350"/>
                </a:lnTo>
                <a:lnTo>
                  <a:pt x="36585" y="3382"/>
                </a:lnTo>
                <a:lnTo>
                  <a:pt x="36617" y="3447"/>
                </a:lnTo>
                <a:lnTo>
                  <a:pt x="36617" y="3480"/>
                </a:lnTo>
                <a:lnTo>
                  <a:pt x="36650" y="3545"/>
                </a:lnTo>
                <a:lnTo>
                  <a:pt x="36715" y="3512"/>
                </a:lnTo>
                <a:lnTo>
                  <a:pt x="36780" y="3512"/>
                </a:lnTo>
                <a:lnTo>
                  <a:pt x="36812" y="3577"/>
                </a:lnTo>
                <a:lnTo>
                  <a:pt x="36747" y="3610"/>
                </a:lnTo>
                <a:lnTo>
                  <a:pt x="36715" y="3610"/>
                </a:lnTo>
                <a:lnTo>
                  <a:pt x="36650" y="3610"/>
                </a:lnTo>
                <a:lnTo>
                  <a:pt x="36617" y="3642"/>
                </a:lnTo>
                <a:lnTo>
                  <a:pt x="36650" y="3740"/>
                </a:lnTo>
                <a:lnTo>
                  <a:pt x="36942" y="3935"/>
                </a:lnTo>
                <a:lnTo>
                  <a:pt x="37105" y="4000"/>
                </a:lnTo>
                <a:lnTo>
                  <a:pt x="37235" y="4000"/>
                </a:lnTo>
                <a:lnTo>
                  <a:pt x="37333" y="4065"/>
                </a:lnTo>
                <a:lnTo>
                  <a:pt x="37430" y="4130"/>
                </a:lnTo>
                <a:lnTo>
                  <a:pt x="37463" y="4228"/>
                </a:lnTo>
                <a:lnTo>
                  <a:pt x="37528" y="4293"/>
                </a:lnTo>
                <a:lnTo>
                  <a:pt x="37690" y="4293"/>
                </a:lnTo>
                <a:lnTo>
                  <a:pt x="37820" y="4260"/>
                </a:lnTo>
                <a:lnTo>
                  <a:pt x="37950" y="4260"/>
                </a:lnTo>
                <a:lnTo>
                  <a:pt x="38048" y="4325"/>
                </a:lnTo>
                <a:lnTo>
                  <a:pt x="38146" y="4293"/>
                </a:lnTo>
                <a:lnTo>
                  <a:pt x="38178" y="4228"/>
                </a:lnTo>
                <a:lnTo>
                  <a:pt x="38178" y="4130"/>
                </a:lnTo>
                <a:lnTo>
                  <a:pt x="38113" y="4033"/>
                </a:lnTo>
                <a:close/>
                <a:moveTo>
                  <a:pt x="38146" y="2017"/>
                </a:moveTo>
                <a:lnTo>
                  <a:pt x="38308" y="2017"/>
                </a:lnTo>
                <a:lnTo>
                  <a:pt x="38471" y="2017"/>
                </a:lnTo>
                <a:lnTo>
                  <a:pt x="38568" y="2017"/>
                </a:lnTo>
                <a:lnTo>
                  <a:pt x="38796" y="2147"/>
                </a:lnTo>
                <a:lnTo>
                  <a:pt x="38926" y="2147"/>
                </a:lnTo>
                <a:lnTo>
                  <a:pt x="38991" y="2147"/>
                </a:lnTo>
                <a:lnTo>
                  <a:pt x="39219" y="2179"/>
                </a:lnTo>
                <a:lnTo>
                  <a:pt x="39479" y="2244"/>
                </a:lnTo>
                <a:lnTo>
                  <a:pt x="39479" y="2277"/>
                </a:lnTo>
                <a:lnTo>
                  <a:pt x="39381" y="2309"/>
                </a:lnTo>
                <a:lnTo>
                  <a:pt x="39316" y="2374"/>
                </a:lnTo>
                <a:lnTo>
                  <a:pt x="39316" y="2472"/>
                </a:lnTo>
                <a:lnTo>
                  <a:pt x="39414" y="2602"/>
                </a:lnTo>
                <a:lnTo>
                  <a:pt x="39511" y="2634"/>
                </a:lnTo>
                <a:lnTo>
                  <a:pt x="39544" y="2764"/>
                </a:lnTo>
                <a:lnTo>
                  <a:pt x="39544" y="2830"/>
                </a:lnTo>
                <a:lnTo>
                  <a:pt x="39511" y="2927"/>
                </a:lnTo>
                <a:lnTo>
                  <a:pt x="39479" y="3057"/>
                </a:lnTo>
                <a:lnTo>
                  <a:pt x="39381" y="3122"/>
                </a:lnTo>
                <a:lnTo>
                  <a:pt x="39349" y="3187"/>
                </a:lnTo>
                <a:lnTo>
                  <a:pt x="39251" y="3122"/>
                </a:lnTo>
                <a:lnTo>
                  <a:pt x="39219" y="3122"/>
                </a:lnTo>
                <a:lnTo>
                  <a:pt x="39121" y="3187"/>
                </a:lnTo>
                <a:lnTo>
                  <a:pt x="38991" y="3187"/>
                </a:lnTo>
                <a:lnTo>
                  <a:pt x="38796" y="3090"/>
                </a:lnTo>
                <a:lnTo>
                  <a:pt x="38666" y="2992"/>
                </a:lnTo>
                <a:lnTo>
                  <a:pt x="38438" y="2797"/>
                </a:lnTo>
                <a:lnTo>
                  <a:pt x="38406" y="2667"/>
                </a:lnTo>
                <a:lnTo>
                  <a:pt x="38438" y="2602"/>
                </a:lnTo>
                <a:lnTo>
                  <a:pt x="38438" y="2504"/>
                </a:lnTo>
                <a:lnTo>
                  <a:pt x="38471" y="2439"/>
                </a:lnTo>
                <a:lnTo>
                  <a:pt x="38406" y="2374"/>
                </a:lnTo>
                <a:lnTo>
                  <a:pt x="38373" y="2342"/>
                </a:lnTo>
                <a:lnTo>
                  <a:pt x="38341" y="2244"/>
                </a:lnTo>
                <a:lnTo>
                  <a:pt x="38276" y="2212"/>
                </a:lnTo>
                <a:lnTo>
                  <a:pt x="38211" y="2114"/>
                </a:lnTo>
                <a:close/>
                <a:moveTo>
                  <a:pt x="21788" y="4553"/>
                </a:moveTo>
                <a:cubicBezTo>
                  <a:pt x="21756" y="4553"/>
                  <a:pt x="21886" y="4521"/>
                  <a:pt x="21886" y="4521"/>
                </a:cubicBezTo>
                <a:lnTo>
                  <a:pt x="21951" y="4390"/>
                </a:lnTo>
                <a:lnTo>
                  <a:pt x="22081" y="4260"/>
                </a:lnTo>
                <a:lnTo>
                  <a:pt x="22146" y="4195"/>
                </a:lnTo>
                <a:lnTo>
                  <a:pt x="22113" y="4130"/>
                </a:lnTo>
                <a:lnTo>
                  <a:pt x="22146" y="4065"/>
                </a:lnTo>
                <a:lnTo>
                  <a:pt x="22341" y="3903"/>
                </a:lnTo>
                <a:lnTo>
                  <a:pt x="22439" y="3903"/>
                </a:lnTo>
                <a:lnTo>
                  <a:pt x="22504" y="3935"/>
                </a:lnTo>
                <a:lnTo>
                  <a:pt x="22569" y="3935"/>
                </a:lnTo>
                <a:lnTo>
                  <a:pt x="22601" y="3838"/>
                </a:lnTo>
                <a:lnTo>
                  <a:pt x="22634" y="3773"/>
                </a:lnTo>
                <a:lnTo>
                  <a:pt x="22764" y="3740"/>
                </a:lnTo>
                <a:lnTo>
                  <a:pt x="22926" y="3610"/>
                </a:lnTo>
                <a:lnTo>
                  <a:pt x="22926" y="3512"/>
                </a:lnTo>
                <a:lnTo>
                  <a:pt x="23024" y="3480"/>
                </a:lnTo>
                <a:lnTo>
                  <a:pt x="23089" y="3285"/>
                </a:lnTo>
                <a:lnTo>
                  <a:pt x="23056" y="3187"/>
                </a:lnTo>
                <a:lnTo>
                  <a:pt x="22926" y="3025"/>
                </a:lnTo>
                <a:lnTo>
                  <a:pt x="22894" y="2895"/>
                </a:lnTo>
                <a:lnTo>
                  <a:pt x="22861" y="2830"/>
                </a:lnTo>
                <a:lnTo>
                  <a:pt x="22731" y="2699"/>
                </a:lnTo>
                <a:lnTo>
                  <a:pt x="22634" y="2699"/>
                </a:lnTo>
                <a:lnTo>
                  <a:pt x="22569" y="2732"/>
                </a:lnTo>
                <a:lnTo>
                  <a:pt x="22504" y="2699"/>
                </a:lnTo>
                <a:lnTo>
                  <a:pt x="22374" y="2634"/>
                </a:lnTo>
                <a:lnTo>
                  <a:pt x="22276" y="2537"/>
                </a:lnTo>
                <a:lnTo>
                  <a:pt x="22211" y="2504"/>
                </a:lnTo>
                <a:lnTo>
                  <a:pt x="22178" y="2537"/>
                </a:lnTo>
                <a:lnTo>
                  <a:pt x="22113" y="2537"/>
                </a:lnTo>
                <a:lnTo>
                  <a:pt x="22081" y="2472"/>
                </a:lnTo>
                <a:lnTo>
                  <a:pt x="22016" y="2374"/>
                </a:lnTo>
                <a:lnTo>
                  <a:pt x="21951" y="2374"/>
                </a:lnTo>
                <a:lnTo>
                  <a:pt x="21951" y="2472"/>
                </a:lnTo>
                <a:lnTo>
                  <a:pt x="21886" y="2472"/>
                </a:lnTo>
                <a:lnTo>
                  <a:pt x="21788" y="2342"/>
                </a:lnTo>
                <a:lnTo>
                  <a:pt x="21723" y="2277"/>
                </a:lnTo>
                <a:lnTo>
                  <a:pt x="21723" y="2342"/>
                </a:lnTo>
                <a:lnTo>
                  <a:pt x="21788" y="2439"/>
                </a:lnTo>
                <a:lnTo>
                  <a:pt x="21821" y="2504"/>
                </a:lnTo>
                <a:lnTo>
                  <a:pt x="21756" y="2537"/>
                </a:lnTo>
                <a:lnTo>
                  <a:pt x="21756" y="2634"/>
                </a:lnTo>
                <a:lnTo>
                  <a:pt x="21691" y="2634"/>
                </a:lnTo>
                <a:lnTo>
                  <a:pt x="21658" y="2569"/>
                </a:lnTo>
                <a:lnTo>
                  <a:pt x="21658" y="2244"/>
                </a:lnTo>
                <a:lnTo>
                  <a:pt x="21561" y="2212"/>
                </a:lnTo>
                <a:lnTo>
                  <a:pt x="21463" y="2179"/>
                </a:lnTo>
                <a:lnTo>
                  <a:pt x="21333" y="2114"/>
                </a:lnTo>
                <a:lnTo>
                  <a:pt x="21268" y="2114"/>
                </a:lnTo>
                <a:lnTo>
                  <a:pt x="21203" y="2179"/>
                </a:lnTo>
                <a:lnTo>
                  <a:pt x="21203" y="2277"/>
                </a:lnTo>
                <a:lnTo>
                  <a:pt x="21300" y="2342"/>
                </a:lnTo>
                <a:lnTo>
                  <a:pt x="21398" y="2439"/>
                </a:lnTo>
                <a:lnTo>
                  <a:pt x="21333" y="2472"/>
                </a:lnTo>
                <a:lnTo>
                  <a:pt x="21268" y="2472"/>
                </a:lnTo>
                <a:lnTo>
                  <a:pt x="21235" y="2407"/>
                </a:lnTo>
                <a:lnTo>
                  <a:pt x="21170" y="2374"/>
                </a:lnTo>
                <a:lnTo>
                  <a:pt x="21105" y="2374"/>
                </a:lnTo>
                <a:lnTo>
                  <a:pt x="21138" y="2439"/>
                </a:lnTo>
                <a:lnTo>
                  <a:pt x="21170" y="2504"/>
                </a:lnTo>
                <a:lnTo>
                  <a:pt x="21138" y="2537"/>
                </a:lnTo>
                <a:lnTo>
                  <a:pt x="21138" y="2667"/>
                </a:lnTo>
                <a:lnTo>
                  <a:pt x="21203" y="2699"/>
                </a:lnTo>
                <a:lnTo>
                  <a:pt x="21268" y="2732"/>
                </a:lnTo>
                <a:lnTo>
                  <a:pt x="21300" y="2764"/>
                </a:lnTo>
                <a:lnTo>
                  <a:pt x="21300" y="2862"/>
                </a:lnTo>
                <a:lnTo>
                  <a:pt x="21398" y="3122"/>
                </a:lnTo>
                <a:lnTo>
                  <a:pt x="21463" y="3187"/>
                </a:lnTo>
                <a:lnTo>
                  <a:pt x="21561" y="3187"/>
                </a:lnTo>
                <a:lnTo>
                  <a:pt x="21496" y="3252"/>
                </a:lnTo>
                <a:lnTo>
                  <a:pt x="21398" y="3252"/>
                </a:lnTo>
                <a:lnTo>
                  <a:pt x="21365" y="3415"/>
                </a:lnTo>
                <a:lnTo>
                  <a:pt x="21430" y="3610"/>
                </a:lnTo>
                <a:lnTo>
                  <a:pt x="21463" y="3740"/>
                </a:lnTo>
                <a:lnTo>
                  <a:pt x="21463" y="3838"/>
                </a:lnTo>
                <a:lnTo>
                  <a:pt x="21528" y="3903"/>
                </a:lnTo>
                <a:lnTo>
                  <a:pt x="21528" y="4000"/>
                </a:lnTo>
                <a:lnTo>
                  <a:pt x="21496" y="4033"/>
                </a:lnTo>
                <a:lnTo>
                  <a:pt x="21561" y="4195"/>
                </a:lnTo>
                <a:lnTo>
                  <a:pt x="21626" y="4325"/>
                </a:lnTo>
                <a:lnTo>
                  <a:pt x="21691" y="4423"/>
                </a:lnTo>
                <a:lnTo>
                  <a:pt x="21691" y="4521"/>
                </a:lnTo>
                <a:close/>
                <a:moveTo>
                  <a:pt x="23674" y="3480"/>
                </a:moveTo>
                <a:lnTo>
                  <a:pt x="23739" y="3415"/>
                </a:lnTo>
                <a:lnTo>
                  <a:pt x="23772" y="3350"/>
                </a:lnTo>
                <a:lnTo>
                  <a:pt x="23707" y="3317"/>
                </a:lnTo>
                <a:lnTo>
                  <a:pt x="23739" y="3285"/>
                </a:lnTo>
                <a:lnTo>
                  <a:pt x="23804" y="3252"/>
                </a:lnTo>
                <a:lnTo>
                  <a:pt x="23772" y="3220"/>
                </a:lnTo>
                <a:lnTo>
                  <a:pt x="23707" y="3220"/>
                </a:lnTo>
                <a:lnTo>
                  <a:pt x="23642" y="3317"/>
                </a:lnTo>
                <a:lnTo>
                  <a:pt x="23642" y="3350"/>
                </a:lnTo>
                <a:lnTo>
                  <a:pt x="23577" y="3382"/>
                </a:lnTo>
                <a:lnTo>
                  <a:pt x="23577" y="3447"/>
                </a:lnTo>
                <a:lnTo>
                  <a:pt x="23609" y="3512"/>
                </a:lnTo>
                <a:close/>
                <a:moveTo>
                  <a:pt x="23804" y="3480"/>
                </a:moveTo>
                <a:lnTo>
                  <a:pt x="23837" y="3415"/>
                </a:lnTo>
                <a:lnTo>
                  <a:pt x="23967" y="3415"/>
                </a:lnTo>
                <a:lnTo>
                  <a:pt x="24032" y="3317"/>
                </a:lnTo>
                <a:lnTo>
                  <a:pt x="24097" y="3350"/>
                </a:lnTo>
                <a:lnTo>
                  <a:pt x="24130" y="3317"/>
                </a:lnTo>
                <a:lnTo>
                  <a:pt x="24227" y="3317"/>
                </a:lnTo>
                <a:lnTo>
                  <a:pt x="24260" y="3447"/>
                </a:lnTo>
                <a:lnTo>
                  <a:pt x="24195" y="3545"/>
                </a:lnTo>
                <a:lnTo>
                  <a:pt x="24130" y="3480"/>
                </a:lnTo>
                <a:lnTo>
                  <a:pt x="24097" y="3545"/>
                </a:lnTo>
                <a:lnTo>
                  <a:pt x="23967" y="3545"/>
                </a:lnTo>
                <a:lnTo>
                  <a:pt x="23804" y="3545"/>
                </a:lnTo>
                <a:close/>
                <a:moveTo>
                  <a:pt x="24813" y="4423"/>
                </a:moveTo>
                <a:lnTo>
                  <a:pt x="24813" y="4488"/>
                </a:lnTo>
                <a:lnTo>
                  <a:pt x="24878" y="4618"/>
                </a:lnTo>
                <a:lnTo>
                  <a:pt x="24878" y="4651"/>
                </a:lnTo>
                <a:lnTo>
                  <a:pt x="24878" y="4716"/>
                </a:lnTo>
                <a:lnTo>
                  <a:pt x="24975" y="4651"/>
                </a:lnTo>
                <a:lnTo>
                  <a:pt x="25008" y="4553"/>
                </a:lnTo>
                <a:lnTo>
                  <a:pt x="24943" y="4423"/>
                </a:lnTo>
                <a:lnTo>
                  <a:pt x="24845" y="4390"/>
                </a:lnTo>
                <a:close/>
                <a:moveTo>
                  <a:pt x="33983" y="7415"/>
                </a:moveTo>
                <a:lnTo>
                  <a:pt x="34016" y="7382"/>
                </a:lnTo>
                <a:lnTo>
                  <a:pt x="34048" y="7252"/>
                </a:lnTo>
                <a:lnTo>
                  <a:pt x="34016" y="7187"/>
                </a:lnTo>
                <a:lnTo>
                  <a:pt x="33886" y="7252"/>
                </a:lnTo>
                <a:lnTo>
                  <a:pt x="33886" y="7285"/>
                </a:lnTo>
                <a:lnTo>
                  <a:pt x="33886" y="7350"/>
                </a:lnTo>
                <a:lnTo>
                  <a:pt x="33951" y="7350"/>
                </a:lnTo>
                <a:close/>
                <a:moveTo>
                  <a:pt x="32747" y="8781"/>
                </a:moveTo>
                <a:lnTo>
                  <a:pt x="32877" y="8781"/>
                </a:lnTo>
                <a:lnTo>
                  <a:pt x="32910" y="8748"/>
                </a:lnTo>
                <a:lnTo>
                  <a:pt x="32942" y="8748"/>
                </a:lnTo>
                <a:lnTo>
                  <a:pt x="32975" y="8716"/>
                </a:lnTo>
                <a:lnTo>
                  <a:pt x="32910" y="8651"/>
                </a:lnTo>
                <a:lnTo>
                  <a:pt x="32812" y="8553"/>
                </a:lnTo>
                <a:lnTo>
                  <a:pt x="32715" y="8553"/>
                </a:lnTo>
                <a:lnTo>
                  <a:pt x="32682" y="8585"/>
                </a:lnTo>
                <a:lnTo>
                  <a:pt x="32682" y="8651"/>
                </a:lnTo>
                <a:lnTo>
                  <a:pt x="32747" y="8683"/>
                </a:lnTo>
                <a:close/>
                <a:moveTo>
                  <a:pt x="29333" y="8163"/>
                </a:moveTo>
                <a:lnTo>
                  <a:pt x="29430" y="8195"/>
                </a:lnTo>
                <a:lnTo>
                  <a:pt x="29495" y="8228"/>
                </a:lnTo>
                <a:lnTo>
                  <a:pt x="29560" y="8163"/>
                </a:lnTo>
                <a:lnTo>
                  <a:pt x="29560" y="8098"/>
                </a:lnTo>
                <a:lnTo>
                  <a:pt x="29625" y="8065"/>
                </a:lnTo>
                <a:lnTo>
                  <a:pt x="29625" y="8000"/>
                </a:lnTo>
                <a:lnTo>
                  <a:pt x="29560" y="7935"/>
                </a:lnTo>
                <a:lnTo>
                  <a:pt x="29560" y="7772"/>
                </a:lnTo>
                <a:lnTo>
                  <a:pt x="29495" y="7707"/>
                </a:lnTo>
                <a:lnTo>
                  <a:pt x="29463" y="7610"/>
                </a:lnTo>
                <a:lnTo>
                  <a:pt x="29463" y="7545"/>
                </a:lnTo>
                <a:lnTo>
                  <a:pt x="29398" y="7512"/>
                </a:lnTo>
                <a:lnTo>
                  <a:pt x="29203" y="7577"/>
                </a:lnTo>
                <a:lnTo>
                  <a:pt x="29040" y="7675"/>
                </a:lnTo>
                <a:lnTo>
                  <a:pt x="28943" y="7675"/>
                </a:lnTo>
                <a:lnTo>
                  <a:pt x="28910" y="7740"/>
                </a:lnTo>
                <a:lnTo>
                  <a:pt x="28943" y="7838"/>
                </a:lnTo>
                <a:lnTo>
                  <a:pt x="29008" y="7870"/>
                </a:lnTo>
                <a:lnTo>
                  <a:pt x="29040" y="7968"/>
                </a:lnTo>
                <a:lnTo>
                  <a:pt x="29008" y="8000"/>
                </a:lnTo>
                <a:lnTo>
                  <a:pt x="28910" y="8000"/>
                </a:lnTo>
                <a:lnTo>
                  <a:pt x="28877" y="8033"/>
                </a:lnTo>
                <a:lnTo>
                  <a:pt x="28943" y="8098"/>
                </a:lnTo>
                <a:lnTo>
                  <a:pt x="29073" y="8098"/>
                </a:lnTo>
                <a:close/>
                <a:moveTo>
                  <a:pt x="39349" y="5171"/>
                </a:moveTo>
                <a:lnTo>
                  <a:pt x="39414" y="5138"/>
                </a:lnTo>
                <a:lnTo>
                  <a:pt x="39381" y="5106"/>
                </a:lnTo>
                <a:lnTo>
                  <a:pt x="39414" y="5008"/>
                </a:lnTo>
                <a:lnTo>
                  <a:pt x="39479" y="4911"/>
                </a:lnTo>
                <a:lnTo>
                  <a:pt x="39446" y="4813"/>
                </a:lnTo>
                <a:lnTo>
                  <a:pt x="39316" y="4683"/>
                </a:lnTo>
                <a:lnTo>
                  <a:pt x="39284" y="4553"/>
                </a:lnTo>
                <a:lnTo>
                  <a:pt x="39219" y="4553"/>
                </a:lnTo>
                <a:lnTo>
                  <a:pt x="39089" y="4586"/>
                </a:lnTo>
                <a:lnTo>
                  <a:pt x="38991" y="4683"/>
                </a:lnTo>
                <a:lnTo>
                  <a:pt x="39024" y="4748"/>
                </a:lnTo>
                <a:lnTo>
                  <a:pt x="39089" y="4846"/>
                </a:lnTo>
                <a:lnTo>
                  <a:pt x="39056" y="4911"/>
                </a:lnTo>
                <a:lnTo>
                  <a:pt x="39089" y="4976"/>
                </a:lnTo>
                <a:lnTo>
                  <a:pt x="39186" y="5008"/>
                </a:lnTo>
                <a:lnTo>
                  <a:pt x="39284" y="5106"/>
                </a:lnTo>
                <a:close/>
                <a:moveTo>
                  <a:pt x="39641" y="5919"/>
                </a:moveTo>
                <a:lnTo>
                  <a:pt x="39707" y="5854"/>
                </a:lnTo>
                <a:lnTo>
                  <a:pt x="39772" y="5756"/>
                </a:lnTo>
                <a:lnTo>
                  <a:pt x="39934" y="5659"/>
                </a:lnTo>
                <a:lnTo>
                  <a:pt x="40097" y="5691"/>
                </a:lnTo>
                <a:lnTo>
                  <a:pt x="40292" y="5691"/>
                </a:lnTo>
                <a:lnTo>
                  <a:pt x="40422" y="5659"/>
                </a:lnTo>
                <a:lnTo>
                  <a:pt x="40650" y="5691"/>
                </a:lnTo>
                <a:lnTo>
                  <a:pt x="40747" y="5626"/>
                </a:lnTo>
                <a:lnTo>
                  <a:pt x="40910" y="5594"/>
                </a:lnTo>
                <a:lnTo>
                  <a:pt x="41007" y="5626"/>
                </a:lnTo>
                <a:lnTo>
                  <a:pt x="41072" y="5561"/>
                </a:lnTo>
                <a:lnTo>
                  <a:pt x="41007" y="5464"/>
                </a:lnTo>
                <a:lnTo>
                  <a:pt x="40942" y="5399"/>
                </a:lnTo>
                <a:lnTo>
                  <a:pt x="40845" y="5236"/>
                </a:lnTo>
                <a:lnTo>
                  <a:pt x="40650" y="5073"/>
                </a:lnTo>
                <a:lnTo>
                  <a:pt x="40520" y="5073"/>
                </a:lnTo>
                <a:lnTo>
                  <a:pt x="40357" y="5008"/>
                </a:lnTo>
                <a:lnTo>
                  <a:pt x="40259" y="4911"/>
                </a:lnTo>
                <a:lnTo>
                  <a:pt x="40194" y="4911"/>
                </a:lnTo>
                <a:lnTo>
                  <a:pt x="40129" y="4976"/>
                </a:lnTo>
                <a:lnTo>
                  <a:pt x="39967" y="4911"/>
                </a:lnTo>
                <a:lnTo>
                  <a:pt x="39902" y="4911"/>
                </a:lnTo>
                <a:lnTo>
                  <a:pt x="39837" y="5008"/>
                </a:lnTo>
                <a:lnTo>
                  <a:pt x="39707" y="5171"/>
                </a:lnTo>
                <a:lnTo>
                  <a:pt x="39739" y="5268"/>
                </a:lnTo>
                <a:lnTo>
                  <a:pt x="39739" y="5496"/>
                </a:lnTo>
                <a:lnTo>
                  <a:pt x="39674" y="5724"/>
                </a:lnTo>
                <a:lnTo>
                  <a:pt x="39576" y="5789"/>
                </a:lnTo>
                <a:lnTo>
                  <a:pt x="39576" y="5886"/>
                </a:lnTo>
                <a:close/>
                <a:moveTo>
                  <a:pt x="37300" y="5431"/>
                </a:moveTo>
                <a:lnTo>
                  <a:pt x="37333" y="5496"/>
                </a:lnTo>
                <a:lnTo>
                  <a:pt x="37398" y="5594"/>
                </a:lnTo>
                <a:lnTo>
                  <a:pt x="37495" y="5561"/>
                </a:lnTo>
                <a:lnTo>
                  <a:pt x="37593" y="5659"/>
                </a:lnTo>
                <a:lnTo>
                  <a:pt x="37690" y="5659"/>
                </a:lnTo>
                <a:lnTo>
                  <a:pt x="37788" y="5756"/>
                </a:lnTo>
                <a:lnTo>
                  <a:pt x="37853" y="5756"/>
                </a:lnTo>
                <a:lnTo>
                  <a:pt x="37853" y="5691"/>
                </a:lnTo>
                <a:lnTo>
                  <a:pt x="37723" y="5561"/>
                </a:lnTo>
                <a:lnTo>
                  <a:pt x="37625" y="5529"/>
                </a:lnTo>
                <a:lnTo>
                  <a:pt x="37528" y="5496"/>
                </a:lnTo>
                <a:lnTo>
                  <a:pt x="37398" y="5399"/>
                </a:lnTo>
                <a:lnTo>
                  <a:pt x="37333" y="5399"/>
                </a:lnTo>
                <a:close/>
                <a:moveTo>
                  <a:pt x="40422" y="8520"/>
                </a:moveTo>
                <a:lnTo>
                  <a:pt x="40520" y="8651"/>
                </a:lnTo>
                <a:lnTo>
                  <a:pt x="40585" y="8683"/>
                </a:lnTo>
                <a:lnTo>
                  <a:pt x="40617" y="8618"/>
                </a:lnTo>
                <a:lnTo>
                  <a:pt x="40747" y="8585"/>
                </a:lnTo>
                <a:lnTo>
                  <a:pt x="40780" y="8553"/>
                </a:lnTo>
                <a:lnTo>
                  <a:pt x="40747" y="8488"/>
                </a:lnTo>
                <a:lnTo>
                  <a:pt x="40682" y="8358"/>
                </a:lnTo>
                <a:lnTo>
                  <a:pt x="40650" y="8390"/>
                </a:lnTo>
                <a:lnTo>
                  <a:pt x="40617" y="8455"/>
                </a:lnTo>
                <a:lnTo>
                  <a:pt x="40552" y="8520"/>
                </a:lnTo>
                <a:cubicBezTo>
                  <a:pt x="40552" y="8520"/>
                  <a:pt x="40422" y="8553"/>
                  <a:pt x="40422" y="8520"/>
                </a:cubicBezTo>
                <a:close/>
                <a:moveTo>
                  <a:pt x="51446" y="7675"/>
                </a:moveTo>
                <a:lnTo>
                  <a:pt x="51479" y="7675"/>
                </a:lnTo>
                <a:lnTo>
                  <a:pt x="51479" y="7610"/>
                </a:lnTo>
                <a:lnTo>
                  <a:pt x="51446" y="7512"/>
                </a:lnTo>
                <a:lnTo>
                  <a:pt x="51414" y="7512"/>
                </a:lnTo>
                <a:lnTo>
                  <a:pt x="51381" y="7545"/>
                </a:lnTo>
                <a:close/>
                <a:moveTo>
                  <a:pt x="51349" y="7772"/>
                </a:moveTo>
                <a:lnTo>
                  <a:pt x="51414" y="7772"/>
                </a:lnTo>
                <a:lnTo>
                  <a:pt x="51414" y="7707"/>
                </a:lnTo>
                <a:lnTo>
                  <a:pt x="51349" y="7642"/>
                </a:lnTo>
                <a:lnTo>
                  <a:pt x="51316" y="7642"/>
                </a:lnTo>
                <a:lnTo>
                  <a:pt x="51284" y="7675"/>
                </a:lnTo>
                <a:close/>
                <a:moveTo>
                  <a:pt x="51284" y="7805"/>
                </a:moveTo>
                <a:lnTo>
                  <a:pt x="51349" y="7903"/>
                </a:lnTo>
                <a:lnTo>
                  <a:pt x="51414" y="8000"/>
                </a:lnTo>
                <a:lnTo>
                  <a:pt x="51446" y="7968"/>
                </a:lnTo>
                <a:lnTo>
                  <a:pt x="51414" y="7838"/>
                </a:lnTo>
                <a:lnTo>
                  <a:pt x="51316" y="7772"/>
                </a:lnTo>
                <a:lnTo>
                  <a:pt x="51284" y="7772"/>
                </a:lnTo>
                <a:close/>
                <a:moveTo>
                  <a:pt x="51023" y="7740"/>
                </a:moveTo>
                <a:lnTo>
                  <a:pt x="51088" y="7838"/>
                </a:lnTo>
                <a:lnTo>
                  <a:pt x="51153" y="7903"/>
                </a:lnTo>
                <a:lnTo>
                  <a:pt x="51153" y="7838"/>
                </a:lnTo>
                <a:lnTo>
                  <a:pt x="51186" y="7838"/>
                </a:lnTo>
                <a:lnTo>
                  <a:pt x="51153" y="7707"/>
                </a:lnTo>
                <a:lnTo>
                  <a:pt x="51121" y="7707"/>
                </a:lnTo>
                <a:lnTo>
                  <a:pt x="51088" y="7707"/>
                </a:lnTo>
                <a:close/>
                <a:moveTo>
                  <a:pt x="53788" y="6634"/>
                </a:moveTo>
                <a:lnTo>
                  <a:pt x="53885" y="6667"/>
                </a:lnTo>
                <a:lnTo>
                  <a:pt x="53983" y="6634"/>
                </a:lnTo>
                <a:lnTo>
                  <a:pt x="54048" y="6537"/>
                </a:lnTo>
                <a:lnTo>
                  <a:pt x="54015" y="6439"/>
                </a:lnTo>
                <a:lnTo>
                  <a:pt x="53950" y="6342"/>
                </a:lnTo>
                <a:lnTo>
                  <a:pt x="53983" y="6309"/>
                </a:lnTo>
                <a:lnTo>
                  <a:pt x="53950" y="6212"/>
                </a:lnTo>
                <a:lnTo>
                  <a:pt x="53853" y="6146"/>
                </a:lnTo>
                <a:lnTo>
                  <a:pt x="53820" y="6179"/>
                </a:lnTo>
                <a:lnTo>
                  <a:pt x="53722" y="6179"/>
                </a:lnTo>
                <a:lnTo>
                  <a:pt x="53657" y="6146"/>
                </a:lnTo>
                <a:lnTo>
                  <a:pt x="53560" y="6146"/>
                </a:lnTo>
                <a:lnTo>
                  <a:pt x="53527" y="6179"/>
                </a:lnTo>
                <a:lnTo>
                  <a:pt x="53462" y="6179"/>
                </a:lnTo>
                <a:lnTo>
                  <a:pt x="53495" y="6212"/>
                </a:lnTo>
                <a:lnTo>
                  <a:pt x="53397" y="6244"/>
                </a:lnTo>
                <a:lnTo>
                  <a:pt x="53365" y="6309"/>
                </a:lnTo>
                <a:lnTo>
                  <a:pt x="53397" y="6472"/>
                </a:lnTo>
                <a:lnTo>
                  <a:pt x="53430" y="6504"/>
                </a:lnTo>
                <a:lnTo>
                  <a:pt x="53527" y="6504"/>
                </a:lnTo>
                <a:lnTo>
                  <a:pt x="53657" y="6504"/>
                </a:lnTo>
                <a:close/>
                <a:moveTo>
                  <a:pt x="54373" y="6407"/>
                </a:moveTo>
                <a:lnTo>
                  <a:pt x="54438" y="6342"/>
                </a:lnTo>
                <a:lnTo>
                  <a:pt x="54470" y="6244"/>
                </a:lnTo>
                <a:lnTo>
                  <a:pt x="54373" y="6277"/>
                </a:lnTo>
                <a:lnTo>
                  <a:pt x="54340" y="6342"/>
                </a:lnTo>
                <a:close/>
                <a:moveTo>
                  <a:pt x="55056" y="32813"/>
                </a:moveTo>
                <a:lnTo>
                  <a:pt x="55056" y="32715"/>
                </a:lnTo>
                <a:lnTo>
                  <a:pt x="55056" y="32585"/>
                </a:lnTo>
                <a:lnTo>
                  <a:pt x="55023" y="32520"/>
                </a:lnTo>
                <a:lnTo>
                  <a:pt x="54991" y="32390"/>
                </a:lnTo>
                <a:lnTo>
                  <a:pt x="55023" y="32227"/>
                </a:lnTo>
                <a:lnTo>
                  <a:pt x="55088" y="32162"/>
                </a:lnTo>
                <a:lnTo>
                  <a:pt x="55153" y="32162"/>
                </a:lnTo>
                <a:lnTo>
                  <a:pt x="55153" y="32260"/>
                </a:lnTo>
                <a:lnTo>
                  <a:pt x="55186" y="32292"/>
                </a:lnTo>
                <a:lnTo>
                  <a:pt x="55381" y="32260"/>
                </a:lnTo>
                <a:lnTo>
                  <a:pt x="55414" y="32227"/>
                </a:lnTo>
                <a:lnTo>
                  <a:pt x="55446" y="32227"/>
                </a:lnTo>
                <a:lnTo>
                  <a:pt x="55479" y="32260"/>
                </a:lnTo>
                <a:lnTo>
                  <a:pt x="55479" y="32292"/>
                </a:lnTo>
                <a:lnTo>
                  <a:pt x="55479" y="32357"/>
                </a:lnTo>
                <a:lnTo>
                  <a:pt x="55576" y="32487"/>
                </a:lnTo>
                <a:lnTo>
                  <a:pt x="55576" y="32585"/>
                </a:lnTo>
                <a:lnTo>
                  <a:pt x="55641" y="32617"/>
                </a:lnTo>
                <a:lnTo>
                  <a:pt x="55641" y="32552"/>
                </a:lnTo>
                <a:lnTo>
                  <a:pt x="55641" y="32520"/>
                </a:lnTo>
                <a:lnTo>
                  <a:pt x="55641" y="32422"/>
                </a:lnTo>
                <a:lnTo>
                  <a:pt x="55641" y="32292"/>
                </a:lnTo>
                <a:lnTo>
                  <a:pt x="55544" y="32227"/>
                </a:lnTo>
                <a:lnTo>
                  <a:pt x="55511" y="32097"/>
                </a:lnTo>
                <a:lnTo>
                  <a:pt x="55479" y="32000"/>
                </a:lnTo>
                <a:lnTo>
                  <a:pt x="55414" y="32032"/>
                </a:lnTo>
                <a:lnTo>
                  <a:pt x="55348" y="32032"/>
                </a:lnTo>
                <a:lnTo>
                  <a:pt x="55218" y="31967"/>
                </a:lnTo>
                <a:lnTo>
                  <a:pt x="55186" y="31804"/>
                </a:lnTo>
                <a:lnTo>
                  <a:pt x="55121" y="31707"/>
                </a:lnTo>
                <a:lnTo>
                  <a:pt x="55023" y="31577"/>
                </a:lnTo>
                <a:lnTo>
                  <a:pt x="54926" y="31577"/>
                </a:lnTo>
                <a:lnTo>
                  <a:pt x="54861" y="31479"/>
                </a:lnTo>
                <a:lnTo>
                  <a:pt x="54828" y="31317"/>
                </a:lnTo>
                <a:lnTo>
                  <a:pt x="54731" y="31187"/>
                </a:lnTo>
                <a:lnTo>
                  <a:pt x="54698" y="31056"/>
                </a:lnTo>
                <a:lnTo>
                  <a:pt x="54698" y="30894"/>
                </a:lnTo>
                <a:lnTo>
                  <a:pt x="54698" y="30699"/>
                </a:lnTo>
                <a:lnTo>
                  <a:pt x="54633" y="30601"/>
                </a:lnTo>
                <a:lnTo>
                  <a:pt x="54666" y="30439"/>
                </a:lnTo>
                <a:lnTo>
                  <a:pt x="54633" y="30341"/>
                </a:lnTo>
                <a:lnTo>
                  <a:pt x="54568" y="30211"/>
                </a:lnTo>
                <a:lnTo>
                  <a:pt x="54633" y="30146"/>
                </a:lnTo>
                <a:lnTo>
                  <a:pt x="54633" y="30081"/>
                </a:lnTo>
                <a:lnTo>
                  <a:pt x="54633" y="30016"/>
                </a:lnTo>
                <a:lnTo>
                  <a:pt x="54698" y="30016"/>
                </a:lnTo>
                <a:lnTo>
                  <a:pt x="54731" y="30016"/>
                </a:lnTo>
                <a:lnTo>
                  <a:pt x="54861" y="30016"/>
                </a:lnTo>
                <a:lnTo>
                  <a:pt x="54958" y="30016"/>
                </a:lnTo>
                <a:lnTo>
                  <a:pt x="55088" y="30081"/>
                </a:lnTo>
                <a:lnTo>
                  <a:pt x="55153" y="30211"/>
                </a:lnTo>
                <a:lnTo>
                  <a:pt x="55251" y="30276"/>
                </a:lnTo>
                <a:lnTo>
                  <a:pt x="55348" y="30309"/>
                </a:lnTo>
                <a:lnTo>
                  <a:pt x="55414" y="30471"/>
                </a:lnTo>
                <a:lnTo>
                  <a:pt x="55479" y="30471"/>
                </a:lnTo>
                <a:lnTo>
                  <a:pt x="55446" y="30374"/>
                </a:lnTo>
                <a:lnTo>
                  <a:pt x="55348" y="30243"/>
                </a:lnTo>
                <a:lnTo>
                  <a:pt x="55186" y="30146"/>
                </a:lnTo>
                <a:lnTo>
                  <a:pt x="55121" y="29983"/>
                </a:lnTo>
                <a:lnTo>
                  <a:pt x="55023" y="29886"/>
                </a:lnTo>
                <a:lnTo>
                  <a:pt x="55023" y="29821"/>
                </a:lnTo>
                <a:lnTo>
                  <a:pt x="54958" y="29756"/>
                </a:lnTo>
                <a:lnTo>
                  <a:pt x="54893" y="29593"/>
                </a:lnTo>
                <a:lnTo>
                  <a:pt x="54828" y="29463"/>
                </a:lnTo>
                <a:lnTo>
                  <a:pt x="54763" y="29430"/>
                </a:lnTo>
                <a:lnTo>
                  <a:pt x="54763" y="29333"/>
                </a:lnTo>
                <a:lnTo>
                  <a:pt x="54601" y="29170"/>
                </a:lnTo>
                <a:lnTo>
                  <a:pt x="54470" y="28910"/>
                </a:lnTo>
                <a:lnTo>
                  <a:pt x="54438" y="28813"/>
                </a:lnTo>
                <a:lnTo>
                  <a:pt x="54275" y="28585"/>
                </a:lnTo>
                <a:lnTo>
                  <a:pt x="54178" y="28390"/>
                </a:lnTo>
                <a:lnTo>
                  <a:pt x="54113" y="28357"/>
                </a:lnTo>
                <a:lnTo>
                  <a:pt x="54113" y="28260"/>
                </a:lnTo>
                <a:lnTo>
                  <a:pt x="54048" y="28162"/>
                </a:lnTo>
                <a:lnTo>
                  <a:pt x="53983" y="28130"/>
                </a:lnTo>
                <a:lnTo>
                  <a:pt x="53983" y="28162"/>
                </a:lnTo>
                <a:lnTo>
                  <a:pt x="53918" y="28162"/>
                </a:lnTo>
                <a:lnTo>
                  <a:pt x="53885" y="28130"/>
                </a:lnTo>
                <a:lnTo>
                  <a:pt x="53918" y="28032"/>
                </a:lnTo>
                <a:lnTo>
                  <a:pt x="53885" y="27967"/>
                </a:lnTo>
                <a:lnTo>
                  <a:pt x="53788" y="27902"/>
                </a:lnTo>
                <a:lnTo>
                  <a:pt x="53690" y="27805"/>
                </a:lnTo>
                <a:lnTo>
                  <a:pt x="53657" y="27674"/>
                </a:lnTo>
                <a:lnTo>
                  <a:pt x="53592" y="27609"/>
                </a:lnTo>
                <a:lnTo>
                  <a:pt x="53592" y="27512"/>
                </a:lnTo>
                <a:lnTo>
                  <a:pt x="53625" y="27414"/>
                </a:lnTo>
                <a:lnTo>
                  <a:pt x="53625" y="27447"/>
                </a:lnTo>
                <a:lnTo>
                  <a:pt x="53625" y="27284"/>
                </a:lnTo>
                <a:lnTo>
                  <a:pt x="53592" y="27122"/>
                </a:lnTo>
                <a:lnTo>
                  <a:pt x="53560" y="27024"/>
                </a:lnTo>
                <a:lnTo>
                  <a:pt x="53462" y="26992"/>
                </a:lnTo>
                <a:lnTo>
                  <a:pt x="53365" y="26861"/>
                </a:lnTo>
                <a:lnTo>
                  <a:pt x="53365" y="26796"/>
                </a:lnTo>
                <a:lnTo>
                  <a:pt x="53300" y="26764"/>
                </a:lnTo>
                <a:lnTo>
                  <a:pt x="53300" y="26699"/>
                </a:lnTo>
                <a:lnTo>
                  <a:pt x="53332" y="26699"/>
                </a:lnTo>
                <a:lnTo>
                  <a:pt x="53430" y="26796"/>
                </a:lnTo>
                <a:lnTo>
                  <a:pt x="53527" y="26926"/>
                </a:lnTo>
                <a:lnTo>
                  <a:pt x="53495" y="26796"/>
                </a:lnTo>
                <a:lnTo>
                  <a:pt x="53365" y="26634"/>
                </a:lnTo>
                <a:lnTo>
                  <a:pt x="53267" y="26504"/>
                </a:lnTo>
                <a:lnTo>
                  <a:pt x="53235" y="26504"/>
                </a:lnTo>
                <a:lnTo>
                  <a:pt x="53202" y="26406"/>
                </a:lnTo>
                <a:lnTo>
                  <a:pt x="53007" y="26244"/>
                </a:lnTo>
                <a:lnTo>
                  <a:pt x="52909" y="26146"/>
                </a:lnTo>
                <a:lnTo>
                  <a:pt x="52942" y="25983"/>
                </a:lnTo>
                <a:lnTo>
                  <a:pt x="52877" y="25918"/>
                </a:lnTo>
                <a:lnTo>
                  <a:pt x="52714" y="25853"/>
                </a:lnTo>
                <a:lnTo>
                  <a:pt x="52649" y="25723"/>
                </a:lnTo>
                <a:lnTo>
                  <a:pt x="52617" y="25691"/>
                </a:lnTo>
                <a:lnTo>
                  <a:pt x="52584" y="25723"/>
                </a:lnTo>
                <a:lnTo>
                  <a:pt x="52617" y="25788"/>
                </a:lnTo>
                <a:lnTo>
                  <a:pt x="52617" y="25853"/>
                </a:lnTo>
                <a:lnTo>
                  <a:pt x="52552" y="25853"/>
                </a:lnTo>
                <a:lnTo>
                  <a:pt x="52487" y="25821"/>
                </a:lnTo>
                <a:lnTo>
                  <a:pt x="52422" y="25821"/>
                </a:lnTo>
                <a:lnTo>
                  <a:pt x="52552" y="25951"/>
                </a:lnTo>
                <a:lnTo>
                  <a:pt x="52714" y="26048"/>
                </a:lnTo>
                <a:lnTo>
                  <a:pt x="52747" y="26146"/>
                </a:lnTo>
                <a:lnTo>
                  <a:pt x="52747" y="26244"/>
                </a:lnTo>
                <a:lnTo>
                  <a:pt x="52779" y="26211"/>
                </a:lnTo>
                <a:lnTo>
                  <a:pt x="52844" y="26179"/>
                </a:lnTo>
                <a:lnTo>
                  <a:pt x="52877" y="26276"/>
                </a:lnTo>
                <a:lnTo>
                  <a:pt x="52812" y="26309"/>
                </a:lnTo>
                <a:lnTo>
                  <a:pt x="52747" y="26341"/>
                </a:lnTo>
                <a:lnTo>
                  <a:pt x="52779" y="26406"/>
                </a:lnTo>
                <a:lnTo>
                  <a:pt x="52844" y="26406"/>
                </a:lnTo>
                <a:lnTo>
                  <a:pt x="52877" y="26504"/>
                </a:lnTo>
                <a:lnTo>
                  <a:pt x="52779" y="26536"/>
                </a:lnTo>
                <a:lnTo>
                  <a:pt x="52714" y="26536"/>
                </a:lnTo>
                <a:lnTo>
                  <a:pt x="52649" y="26439"/>
                </a:lnTo>
                <a:lnTo>
                  <a:pt x="52584" y="26504"/>
                </a:lnTo>
                <a:lnTo>
                  <a:pt x="52552" y="26634"/>
                </a:lnTo>
                <a:lnTo>
                  <a:pt x="52649" y="26731"/>
                </a:lnTo>
                <a:lnTo>
                  <a:pt x="52649" y="26861"/>
                </a:lnTo>
                <a:lnTo>
                  <a:pt x="52779" y="26992"/>
                </a:lnTo>
                <a:lnTo>
                  <a:pt x="52844" y="27122"/>
                </a:lnTo>
                <a:lnTo>
                  <a:pt x="52844" y="27349"/>
                </a:lnTo>
                <a:lnTo>
                  <a:pt x="52909" y="27382"/>
                </a:lnTo>
                <a:lnTo>
                  <a:pt x="52909" y="27544"/>
                </a:lnTo>
                <a:lnTo>
                  <a:pt x="52975" y="27772"/>
                </a:lnTo>
                <a:lnTo>
                  <a:pt x="53072" y="27935"/>
                </a:lnTo>
                <a:lnTo>
                  <a:pt x="53170" y="28000"/>
                </a:lnTo>
                <a:lnTo>
                  <a:pt x="53170" y="28032"/>
                </a:lnTo>
                <a:lnTo>
                  <a:pt x="53137" y="28065"/>
                </a:lnTo>
                <a:lnTo>
                  <a:pt x="53365" y="28292"/>
                </a:lnTo>
                <a:lnTo>
                  <a:pt x="53462" y="28325"/>
                </a:lnTo>
                <a:lnTo>
                  <a:pt x="53560" y="28487"/>
                </a:lnTo>
                <a:lnTo>
                  <a:pt x="53592" y="28650"/>
                </a:lnTo>
                <a:lnTo>
                  <a:pt x="53592" y="28780"/>
                </a:lnTo>
                <a:lnTo>
                  <a:pt x="53657" y="28910"/>
                </a:lnTo>
                <a:lnTo>
                  <a:pt x="53657" y="29008"/>
                </a:lnTo>
                <a:lnTo>
                  <a:pt x="53755" y="29073"/>
                </a:lnTo>
                <a:lnTo>
                  <a:pt x="53853" y="29170"/>
                </a:lnTo>
                <a:lnTo>
                  <a:pt x="53820" y="29203"/>
                </a:lnTo>
                <a:lnTo>
                  <a:pt x="53820" y="29268"/>
                </a:lnTo>
                <a:lnTo>
                  <a:pt x="53918" y="29463"/>
                </a:lnTo>
                <a:lnTo>
                  <a:pt x="53950" y="29561"/>
                </a:lnTo>
                <a:lnTo>
                  <a:pt x="54015" y="29691"/>
                </a:lnTo>
                <a:lnTo>
                  <a:pt x="54015" y="29886"/>
                </a:lnTo>
                <a:lnTo>
                  <a:pt x="54048" y="29951"/>
                </a:lnTo>
                <a:lnTo>
                  <a:pt x="54048" y="30048"/>
                </a:lnTo>
                <a:lnTo>
                  <a:pt x="54048" y="30211"/>
                </a:lnTo>
                <a:lnTo>
                  <a:pt x="54145" y="30406"/>
                </a:lnTo>
                <a:lnTo>
                  <a:pt x="54113" y="30471"/>
                </a:lnTo>
                <a:lnTo>
                  <a:pt x="54145" y="30601"/>
                </a:lnTo>
                <a:lnTo>
                  <a:pt x="54243" y="30666"/>
                </a:lnTo>
                <a:lnTo>
                  <a:pt x="54405" y="30894"/>
                </a:lnTo>
                <a:lnTo>
                  <a:pt x="54405" y="30991"/>
                </a:lnTo>
                <a:lnTo>
                  <a:pt x="54470" y="31154"/>
                </a:lnTo>
                <a:lnTo>
                  <a:pt x="54470" y="31349"/>
                </a:lnTo>
                <a:lnTo>
                  <a:pt x="54503" y="31512"/>
                </a:lnTo>
                <a:lnTo>
                  <a:pt x="54568" y="31674"/>
                </a:lnTo>
                <a:lnTo>
                  <a:pt x="54601" y="31772"/>
                </a:lnTo>
                <a:lnTo>
                  <a:pt x="54731" y="31935"/>
                </a:lnTo>
                <a:lnTo>
                  <a:pt x="54731" y="32000"/>
                </a:lnTo>
                <a:lnTo>
                  <a:pt x="54731" y="32162"/>
                </a:lnTo>
                <a:lnTo>
                  <a:pt x="54698" y="32357"/>
                </a:lnTo>
                <a:lnTo>
                  <a:pt x="54763" y="32487"/>
                </a:lnTo>
                <a:lnTo>
                  <a:pt x="54861" y="32585"/>
                </a:lnTo>
                <a:lnTo>
                  <a:pt x="54926" y="32715"/>
                </a:lnTo>
                <a:close/>
                <a:moveTo>
                  <a:pt x="50048" y="25853"/>
                </a:moveTo>
                <a:lnTo>
                  <a:pt x="50080" y="25821"/>
                </a:lnTo>
                <a:lnTo>
                  <a:pt x="50080" y="25788"/>
                </a:lnTo>
                <a:lnTo>
                  <a:pt x="50113" y="25756"/>
                </a:lnTo>
                <a:lnTo>
                  <a:pt x="50145" y="25756"/>
                </a:lnTo>
                <a:lnTo>
                  <a:pt x="50210" y="25821"/>
                </a:lnTo>
                <a:lnTo>
                  <a:pt x="50275" y="25853"/>
                </a:lnTo>
                <a:lnTo>
                  <a:pt x="50340" y="25788"/>
                </a:lnTo>
                <a:lnTo>
                  <a:pt x="50373" y="25723"/>
                </a:lnTo>
                <a:lnTo>
                  <a:pt x="50340" y="25691"/>
                </a:lnTo>
                <a:lnTo>
                  <a:pt x="50340" y="25626"/>
                </a:lnTo>
                <a:lnTo>
                  <a:pt x="50405" y="25561"/>
                </a:lnTo>
                <a:lnTo>
                  <a:pt x="50405" y="25528"/>
                </a:lnTo>
                <a:lnTo>
                  <a:pt x="50340" y="25528"/>
                </a:lnTo>
                <a:lnTo>
                  <a:pt x="50308" y="25561"/>
                </a:lnTo>
                <a:lnTo>
                  <a:pt x="50275" y="25593"/>
                </a:lnTo>
                <a:lnTo>
                  <a:pt x="50243" y="25561"/>
                </a:lnTo>
                <a:lnTo>
                  <a:pt x="50275" y="25528"/>
                </a:lnTo>
                <a:lnTo>
                  <a:pt x="50275" y="25463"/>
                </a:lnTo>
                <a:lnTo>
                  <a:pt x="50275" y="25463"/>
                </a:lnTo>
                <a:lnTo>
                  <a:pt x="50145" y="25463"/>
                </a:lnTo>
                <a:lnTo>
                  <a:pt x="50080" y="25431"/>
                </a:lnTo>
                <a:lnTo>
                  <a:pt x="50048" y="25496"/>
                </a:lnTo>
                <a:lnTo>
                  <a:pt x="50015" y="25593"/>
                </a:lnTo>
                <a:lnTo>
                  <a:pt x="49950" y="25626"/>
                </a:lnTo>
                <a:lnTo>
                  <a:pt x="49950" y="25723"/>
                </a:lnTo>
                <a:close/>
                <a:moveTo>
                  <a:pt x="49723" y="25756"/>
                </a:moveTo>
                <a:lnTo>
                  <a:pt x="49755" y="25756"/>
                </a:lnTo>
                <a:lnTo>
                  <a:pt x="49755" y="25723"/>
                </a:lnTo>
                <a:lnTo>
                  <a:pt x="49755" y="25691"/>
                </a:lnTo>
                <a:lnTo>
                  <a:pt x="49820" y="25723"/>
                </a:lnTo>
                <a:lnTo>
                  <a:pt x="49853" y="25691"/>
                </a:lnTo>
                <a:lnTo>
                  <a:pt x="49820" y="25626"/>
                </a:lnTo>
                <a:lnTo>
                  <a:pt x="49885" y="25593"/>
                </a:lnTo>
                <a:lnTo>
                  <a:pt x="49853" y="25528"/>
                </a:lnTo>
                <a:lnTo>
                  <a:pt x="49820" y="25528"/>
                </a:lnTo>
                <a:lnTo>
                  <a:pt x="49755" y="25593"/>
                </a:lnTo>
                <a:lnTo>
                  <a:pt x="49658" y="25626"/>
                </a:lnTo>
                <a:lnTo>
                  <a:pt x="49658" y="25691"/>
                </a:lnTo>
                <a:close/>
                <a:moveTo>
                  <a:pt x="50373" y="26081"/>
                </a:moveTo>
                <a:lnTo>
                  <a:pt x="50405" y="26114"/>
                </a:lnTo>
                <a:lnTo>
                  <a:pt x="50471" y="26081"/>
                </a:lnTo>
                <a:lnTo>
                  <a:pt x="50471" y="26016"/>
                </a:lnTo>
                <a:lnTo>
                  <a:pt x="50438" y="25951"/>
                </a:lnTo>
                <a:lnTo>
                  <a:pt x="50405" y="25983"/>
                </a:lnTo>
                <a:lnTo>
                  <a:pt x="50405" y="26016"/>
                </a:lnTo>
                <a:close/>
                <a:moveTo>
                  <a:pt x="50275" y="25983"/>
                </a:moveTo>
                <a:lnTo>
                  <a:pt x="50275" y="26016"/>
                </a:lnTo>
                <a:lnTo>
                  <a:pt x="50308" y="26081"/>
                </a:lnTo>
                <a:lnTo>
                  <a:pt x="50340" y="26048"/>
                </a:lnTo>
                <a:lnTo>
                  <a:pt x="50340" y="25983"/>
                </a:lnTo>
                <a:lnTo>
                  <a:pt x="50308" y="25951"/>
                </a:lnTo>
                <a:close/>
                <a:moveTo>
                  <a:pt x="50308" y="26439"/>
                </a:moveTo>
                <a:lnTo>
                  <a:pt x="50340" y="26341"/>
                </a:lnTo>
                <a:lnTo>
                  <a:pt x="50405" y="26309"/>
                </a:lnTo>
                <a:lnTo>
                  <a:pt x="50438" y="26244"/>
                </a:lnTo>
                <a:lnTo>
                  <a:pt x="50405" y="26211"/>
                </a:lnTo>
                <a:lnTo>
                  <a:pt x="50438" y="26146"/>
                </a:lnTo>
                <a:lnTo>
                  <a:pt x="50308" y="26179"/>
                </a:lnTo>
                <a:lnTo>
                  <a:pt x="50210" y="26309"/>
                </a:lnTo>
                <a:lnTo>
                  <a:pt x="50243" y="26374"/>
                </a:lnTo>
                <a:close/>
                <a:moveTo>
                  <a:pt x="54080" y="20683"/>
                </a:moveTo>
                <a:lnTo>
                  <a:pt x="54113" y="20683"/>
                </a:lnTo>
                <a:lnTo>
                  <a:pt x="54178" y="20585"/>
                </a:lnTo>
                <a:lnTo>
                  <a:pt x="54178" y="20488"/>
                </a:lnTo>
                <a:lnTo>
                  <a:pt x="54145" y="20520"/>
                </a:lnTo>
                <a:lnTo>
                  <a:pt x="54080" y="20585"/>
                </a:lnTo>
                <a:close/>
                <a:moveTo>
                  <a:pt x="60096" y="20032"/>
                </a:moveTo>
                <a:lnTo>
                  <a:pt x="60129" y="20065"/>
                </a:lnTo>
                <a:lnTo>
                  <a:pt x="60129" y="19935"/>
                </a:lnTo>
                <a:lnTo>
                  <a:pt x="60064" y="19837"/>
                </a:lnTo>
                <a:lnTo>
                  <a:pt x="60096" y="19805"/>
                </a:lnTo>
                <a:lnTo>
                  <a:pt x="60096" y="19740"/>
                </a:lnTo>
                <a:lnTo>
                  <a:pt x="60161" y="19610"/>
                </a:lnTo>
                <a:lnTo>
                  <a:pt x="60226" y="19545"/>
                </a:lnTo>
                <a:lnTo>
                  <a:pt x="60356" y="19447"/>
                </a:lnTo>
                <a:lnTo>
                  <a:pt x="60389" y="19414"/>
                </a:lnTo>
                <a:lnTo>
                  <a:pt x="60356" y="19317"/>
                </a:lnTo>
                <a:lnTo>
                  <a:pt x="60324" y="19187"/>
                </a:lnTo>
                <a:lnTo>
                  <a:pt x="60194" y="19057"/>
                </a:lnTo>
                <a:lnTo>
                  <a:pt x="60161" y="19057"/>
                </a:lnTo>
                <a:lnTo>
                  <a:pt x="60096" y="19089"/>
                </a:lnTo>
                <a:lnTo>
                  <a:pt x="60064" y="19154"/>
                </a:lnTo>
                <a:lnTo>
                  <a:pt x="60031" y="19187"/>
                </a:lnTo>
                <a:lnTo>
                  <a:pt x="59901" y="19317"/>
                </a:lnTo>
                <a:lnTo>
                  <a:pt x="59869" y="19349"/>
                </a:lnTo>
                <a:lnTo>
                  <a:pt x="59804" y="19447"/>
                </a:lnTo>
                <a:lnTo>
                  <a:pt x="59869" y="19414"/>
                </a:lnTo>
                <a:lnTo>
                  <a:pt x="59966" y="19382"/>
                </a:lnTo>
                <a:lnTo>
                  <a:pt x="59966" y="19414"/>
                </a:lnTo>
                <a:lnTo>
                  <a:pt x="59934" y="19480"/>
                </a:lnTo>
                <a:lnTo>
                  <a:pt x="59966" y="19642"/>
                </a:lnTo>
                <a:lnTo>
                  <a:pt x="60031" y="19740"/>
                </a:lnTo>
                <a:lnTo>
                  <a:pt x="60031" y="19837"/>
                </a:lnTo>
                <a:lnTo>
                  <a:pt x="59999" y="19902"/>
                </a:lnTo>
                <a:lnTo>
                  <a:pt x="59999" y="19967"/>
                </a:lnTo>
                <a:close/>
                <a:moveTo>
                  <a:pt x="63641" y="23154"/>
                </a:moveTo>
                <a:lnTo>
                  <a:pt x="63706" y="23219"/>
                </a:lnTo>
                <a:lnTo>
                  <a:pt x="63804" y="23219"/>
                </a:lnTo>
                <a:lnTo>
                  <a:pt x="63901" y="23317"/>
                </a:lnTo>
                <a:lnTo>
                  <a:pt x="64031" y="23382"/>
                </a:lnTo>
                <a:lnTo>
                  <a:pt x="64096" y="23414"/>
                </a:lnTo>
                <a:lnTo>
                  <a:pt x="64226" y="23382"/>
                </a:lnTo>
                <a:lnTo>
                  <a:pt x="64194" y="23349"/>
                </a:lnTo>
                <a:lnTo>
                  <a:pt x="64031" y="23284"/>
                </a:lnTo>
                <a:lnTo>
                  <a:pt x="63966" y="23252"/>
                </a:lnTo>
                <a:lnTo>
                  <a:pt x="63869" y="23219"/>
                </a:lnTo>
                <a:lnTo>
                  <a:pt x="63804" y="23154"/>
                </a:lnTo>
                <a:lnTo>
                  <a:pt x="63673" y="23122"/>
                </a:lnTo>
                <a:close/>
                <a:moveTo>
                  <a:pt x="62633" y="22927"/>
                </a:moveTo>
                <a:lnTo>
                  <a:pt x="62698" y="22959"/>
                </a:lnTo>
                <a:lnTo>
                  <a:pt x="62795" y="22959"/>
                </a:lnTo>
                <a:lnTo>
                  <a:pt x="62828" y="22992"/>
                </a:lnTo>
                <a:lnTo>
                  <a:pt x="62828" y="23024"/>
                </a:lnTo>
                <a:lnTo>
                  <a:pt x="62926" y="23154"/>
                </a:lnTo>
                <a:lnTo>
                  <a:pt x="62991" y="23187"/>
                </a:lnTo>
                <a:lnTo>
                  <a:pt x="63088" y="23284"/>
                </a:lnTo>
                <a:lnTo>
                  <a:pt x="63121" y="23284"/>
                </a:lnTo>
                <a:lnTo>
                  <a:pt x="63153" y="23252"/>
                </a:lnTo>
                <a:lnTo>
                  <a:pt x="63251" y="23349"/>
                </a:lnTo>
                <a:lnTo>
                  <a:pt x="63348" y="23349"/>
                </a:lnTo>
                <a:lnTo>
                  <a:pt x="63381" y="23317"/>
                </a:lnTo>
                <a:lnTo>
                  <a:pt x="63316" y="23219"/>
                </a:lnTo>
                <a:lnTo>
                  <a:pt x="63218" y="23187"/>
                </a:lnTo>
                <a:lnTo>
                  <a:pt x="63088" y="23089"/>
                </a:lnTo>
                <a:lnTo>
                  <a:pt x="63056" y="22992"/>
                </a:lnTo>
                <a:lnTo>
                  <a:pt x="62958" y="22959"/>
                </a:lnTo>
                <a:lnTo>
                  <a:pt x="62861" y="22829"/>
                </a:lnTo>
                <a:lnTo>
                  <a:pt x="62861" y="22797"/>
                </a:lnTo>
                <a:lnTo>
                  <a:pt x="62926" y="22764"/>
                </a:lnTo>
                <a:lnTo>
                  <a:pt x="62828" y="22764"/>
                </a:lnTo>
                <a:lnTo>
                  <a:pt x="62763" y="22764"/>
                </a:lnTo>
                <a:lnTo>
                  <a:pt x="62698" y="22764"/>
                </a:lnTo>
                <a:lnTo>
                  <a:pt x="62600" y="22862"/>
                </a:lnTo>
                <a:close/>
                <a:moveTo>
                  <a:pt x="60194" y="28000"/>
                </a:moveTo>
                <a:lnTo>
                  <a:pt x="60226" y="28000"/>
                </a:lnTo>
                <a:lnTo>
                  <a:pt x="60291" y="27935"/>
                </a:lnTo>
                <a:lnTo>
                  <a:pt x="60259" y="27870"/>
                </a:lnTo>
                <a:lnTo>
                  <a:pt x="60194" y="27805"/>
                </a:lnTo>
                <a:lnTo>
                  <a:pt x="60129" y="27870"/>
                </a:lnTo>
                <a:lnTo>
                  <a:pt x="60129" y="27935"/>
                </a:lnTo>
                <a:close/>
                <a:moveTo>
                  <a:pt x="59674" y="27870"/>
                </a:moveTo>
                <a:lnTo>
                  <a:pt x="59674" y="27935"/>
                </a:lnTo>
                <a:lnTo>
                  <a:pt x="59706" y="28000"/>
                </a:lnTo>
                <a:lnTo>
                  <a:pt x="59804" y="27967"/>
                </a:lnTo>
                <a:lnTo>
                  <a:pt x="59836" y="27902"/>
                </a:lnTo>
                <a:lnTo>
                  <a:pt x="59739" y="27837"/>
                </a:lnTo>
                <a:close/>
                <a:moveTo>
                  <a:pt x="59966" y="28683"/>
                </a:moveTo>
                <a:lnTo>
                  <a:pt x="59999" y="28683"/>
                </a:lnTo>
                <a:lnTo>
                  <a:pt x="59999" y="28585"/>
                </a:lnTo>
                <a:lnTo>
                  <a:pt x="59999" y="28520"/>
                </a:lnTo>
                <a:lnTo>
                  <a:pt x="60096" y="28455"/>
                </a:lnTo>
                <a:lnTo>
                  <a:pt x="60161" y="28390"/>
                </a:lnTo>
                <a:lnTo>
                  <a:pt x="60129" y="28260"/>
                </a:lnTo>
                <a:lnTo>
                  <a:pt x="60161" y="28195"/>
                </a:lnTo>
                <a:lnTo>
                  <a:pt x="60226" y="28162"/>
                </a:lnTo>
                <a:lnTo>
                  <a:pt x="60194" y="28065"/>
                </a:lnTo>
                <a:lnTo>
                  <a:pt x="60031" y="27902"/>
                </a:lnTo>
                <a:lnTo>
                  <a:pt x="59999" y="28000"/>
                </a:lnTo>
                <a:lnTo>
                  <a:pt x="60031" y="28162"/>
                </a:lnTo>
                <a:lnTo>
                  <a:pt x="59999" y="28260"/>
                </a:lnTo>
                <a:lnTo>
                  <a:pt x="59934" y="28292"/>
                </a:lnTo>
                <a:lnTo>
                  <a:pt x="59869" y="28390"/>
                </a:lnTo>
                <a:lnTo>
                  <a:pt x="59804" y="28390"/>
                </a:lnTo>
                <a:lnTo>
                  <a:pt x="59804" y="28422"/>
                </a:lnTo>
                <a:lnTo>
                  <a:pt x="59869" y="28487"/>
                </a:lnTo>
                <a:lnTo>
                  <a:pt x="59869" y="28585"/>
                </a:lnTo>
                <a:lnTo>
                  <a:pt x="59804" y="28618"/>
                </a:lnTo>
                <a:lnTo>
                  <a:pt x="59836" y="28618"/>
                </a:lnTo>
                <a:lnTo>
                  <a:pt x="59934" y="28618"/>
                </a:lnTo>
                <a:close/>
                <a:moveTo>
                  <a:pt x="59869" y="29300"/>
                </a:moveTo>
                <a:cubicBezTo>
                  <a:pt x="59869" y="29300"/>
                  <a:pt x="59901" y="29235"/>
                  <a:pt x="59901" y="29235"/>
                </a:cubicBezTo>
                <a:lnTo>
                  <a:pt x="59869" y="29138"/>
                </a:lnTo>
                <a:lnTo>
                  <a:pt x="59869" y="29040"/>
                </a:lnTo>
                <a:lnTo>
                  <a:pt x="59836" y="29040"/>
                </a:lnTo>
                <a:lnTo>
                  <a:pt x="59836" y="29138"/>
                </a:lnTo>
                <a:lnTo>
                  <a:pt x="59804" y="29235"/>
                </a:lnTo>
                <a:close/>
                <a:moveTo>
                  <a:pt x="59901" y="29496"/>
                </a:moveTo>
                <a:lnTo>
                  <a:pt x="59934" y="29463"/>
                </a:lnTo>
                <a:lnTo>
                  <a:pt x="59901" y="29398"/>
                </a:lnTo>
                <a:lnTo>
                  <a:pt x="59836" y="29365"/>
                </a:lnTo>
                <a:lnTo>
                  <a:pt x="59804" y="29398"/>
                </a:lnTo>
                <a:lnTo>
                  <a:pt x="59836" y="29430"/>
                </a:lnTo>
                <a:close/>
                <a:moveTo>
                  <a:pt x="59706" y="29626"/>
                </a:moveTo>
                <a:lnTo>
                  <a:pt x="59739" y="29626"/>
                </a:lnTo>
                <a:lnTo>
                  <a:pt x="59739" y="29593"/>
                </a:lnTo>
                <a:lnTo>
                  <a:pt x="59674" y="29561"/>
                </a:lnTo>
                <a:lnTo>
                  <a:pt x="59674" y="29626"/>
                </a:lnTo>
                <a:close/>
                <a:moveTo>
                  <a:pt x="59771" y="29853"/>
                </a:moveTo>
                <a:lnTo>
                  <a:pt x="59804" y="29821"/>
                </a:lnTo>
                <a:lnTo>
                  <a:pt x="59836" y="29788"/>
                </a:lnTo>
                <a:lnTo>
                  <a:pt x="59869" y="29691"/>
                </a:lnTo>
                <a:lnTo>
                  <a:pt x="59836" y="29658"/>
                </a:lnTo>
                <a:lnTo>
                  <a:pt x="59804" y="29723"/>
                </a:lnTo>
                <a:close/>
                <a:moveTo>
                  <a:pt x="59641" y="30471"/>
                </a:moveTo>
                <a:lnTo>
                  <a:pt x="59674" y="30439"/>
                </a:lnTo>
                <a:lnTo>
                  <a:pt x="59641" y="30406"/>
                </a:lnTo>
                <a:lnTo>
                  <a:pt x="59609" y="30406"/>
                </a:lnTo>
                <a:close/>
                <a:moveTo>
                  <a:pt x="59609" y="30796"/>
                </a:moveTo>
                <a:lnTo>
                  <a:pt x="59641" y="30731"/>
                </a:lnTo>
                <a:lnTo>
                  <a:pt x="59641" y="30699"/>
                </a:lnTo>
                <a:lnTo>
                  <a:pt x="59609" y="30731"/>
                </a:lnTo>
                <a:close/>
                <a:moveTo>
                  <a:pt x="59609" y="30894"/>
                </a:moveTo>
                <a:lnTo>
                  <a:pt x="59609" y="30959"/>
                </a:lnTo>
                <a:lnTo>
                  <a:pt x="59641" y="30894"/>
                </a:lnTo>
                <a:close/>
                <a:moveTo>
                  <a:pt x="59511" y="31056"/>
                </a:moveTo>
                <a:lnTo>
                  <a:pt x="59511" y="31089"/>
                </a:lnTo>
                <a:lnTo>
                  <a:pt x="59544" y="31122"/>
                </a:lnTo>
                <a:lnTo>
                  <a:pt x="59576" y="31056"/>
                </a:lnTo>
                <a:lnTo>
                  <a:pt x="59511" y="31024"/>
                </a:lnTo>
                <a:close/>
                <a:moveTo>
                  <a:pt x="59413" y="31479"/>
                </a:moveTo>
                <a:lnTo>
                  <a:pt x="59446" y="31414"/>
                </a:lnTo>
                <a:lnTo>
                  <a:pt x="59478" y="31252"/>
                </a:lnTo>
                <a:lnTo>
                  <a:pt x="59446" y="31252"/>
                </a:lnTo>
                <a:lnTo>
                  <a:pt x="59413" y="31317"/>
                </a:lnTo>
                <a:lnTo>
                  <a:pt x="59381" y="31447"/>
                </a:lnTo>
                <a:close/>
                <a:moveTo>
                  <a:pt x="58568" y="32585"/>
                </a:moveTo>
                <a:lnTo>
                  <a:pt x="58633" y="32617"/>
                </a:lnTo>
                <a:lnTo>
                  <a:pt x="58731" y="32520"/>
                </a:lnTo>
                <a:lnTo>
                  <a:pt x="58796" y="32390"/>
                </a:lnTo>
                <a:lnTo>
                  <a:pt x="58861" y="32357"/>
                </a:lnTo>
                <a:lnTo>
                  <a:pt x="58861" y="32227"/>
                </a:lnTo>
                <a:lnTo>
                  <a:pt x="58893" y="32130"/>
                </a:lnTo>
                <a:lnTo>
                  <a:pt x="58991" y="32000"/>
                </a:lnTo>
                <a:lnTo>
                  <a:pt x="58958" y="32032"/>
                </a:lnTo>
                <a:lnTo>
                  <a:pt x="58861" y="32032"/>
                </a:lnTo>
                <a:lnTo>
                  <a:pt x="58796" y="32130"/>
                </a:lnTo>
                <a:lnTo>
                  <a:pt x="58763" y="32195"/>
                </a:lnTo>
                <a:lnTo>
                  <a:pt x="58731" y="32260"/>
                </a:lnTo>
                <a:lnTo>
                  <a:pt x="58698" y="32325"/>
                </a:lnTo>
                <a:lnTo>
                  <a:pt x="58665" y="32357"/>
                </a:lnTo>
                <a:lnTo>
                  <a:pt x="58600" y="32455"/>
                </a:lnTo>
                <a:close/>
                <a:moveTo>
                  <a:pt x="57657" y="33658"/>
                </a:moveTo>
                <a:lnTo>
                  <a:pt x="57690" y="33658"/>
                </a:lnTo>
                <a:lnTo>
                  <a:pt x="57722" y="33560"/>
                </a:lnTo>
                <a:lnTo>
                  <a:pt x="57787" y="33495"/>
                </a:lnTo>
                <a:lnTo>
                  <a:pt x="57787" y="33365"/>
                </a:lnTo>
                <a:lnTo>
                  <a:pt x="57820" y="33300"/>
                </a:lnTo>
                <a:lnTo>
                  <a:pt x="57820" y="33268"/>
                </a:lnTo>
                <a:lnTo>
                  <a:pt x="57885" y="33235"/>
                </a:lnTo>
                <a:lnTo>
                  <a:pt x="57918" y="33235"/>
                </a:lnTo>
                <a:lnTo>
                  <a:pt x="58015" y="33170"/>
                </a:lnTo>
                <a:lnTo>
                  <a:pt x="58080" y="33040"/>
                </a:lnTo>
                <a:lnTo>
                  <a:pt x="58178" y="32910"/>
                </a:lnTo>
                <a:lnTo>
                  <a:pt x="58275" y="32910"/>
                </a:lnTo>
                <a:lnTo>
                  <a:pt x="58373" y="32845"/>
                </a:lnTo>
                <a:lnTo>
                  <a:pt x="58340" y="32747"/>
                </a:lnTo>
                <a:lnTo>
                  <a:pt x="58308" y="32650"/>
                </a:lnTo>
                <a:lnTo>
                  <a:pt x="58243" y="32682"/>
                </a:lnTo>
                <a:lnTo>
                  <a:pt x="58145" y="32780"/>
                </a:lnTo>
                <a:lnTo>
                  <a:pt x="58145" y="32878"/>
                </a:lnTo>
                <a:lnTo>
                  <a:pt x="58080" y="32878"/>
                </a:lnTo>
                <a:lnTo>
                  <a:pt x="58015" y="32910"/>
                </a:lnTo>
                <a:lnTo>
                  <a:pt x="57950" y="32910"/>
                </a:lnTo>
                <a:lnTo>
                  <a:pt x="57918" y="32813"/>
                </a:lnTo>
                <a:lnTo>
                  <a:pt x="57885" y="32845"/>
                </a:lnTo>
                <a:lnTo>
                  <a:pt x="57852" y="32910"/>
                </a:lnTo>
                <a:lnTo>
                  <a:pt x="57885" y="32975"/>
                </a:lnTo>
                <a:lnTo>
                  <a:pt x="57852" y="33040"/>
                </a:lnTo>
                <a:lnTo>
                  <a:pt x="57787" y="33138"/>
                </a:lnTo>
                <a:lnTo>
                  <a:pt x="57755" y="33138"/>
                </a:lnTo>
                <a:lnTo>
                  <a:pt x="57755" y="33203"/>
                </a:lnTo>
                <a:lnTo>
                  <a:pt x="57722" y="33300"/>
                </a:lnTo>
                <a:lnTo>
                  <a:pt x="57657" y="33333"/>
                </a:lnTo>
                <a:lnTo>
                  <a:pt x="57657" y="33398"/>
                </a:lnTo>
                <a:lnTo>
                  <a:pt x="57690" y="33463"/>
                </a:lnTo>
                <a:lnTo>
                  <a:pt x="57657" y="33495"/>
                </a:lnTo>
                <a:lnTo>
                  <a:pt x="57625" y="33560"/>
                </a:lnTo>
                <a:close/>
                <a:moveTo>
                  <a:pt x="57235" y="34341"/>
                </a:moveTo>
                <a:cubicBezTo>
                  <a:pt x="57235" y="34308"/>
                  <a:pt x="57235" y="34178"/>
                  <a:pt x="57235" y="34178"/>
                </a:cubicBezTo>
                <a:lnTo>
                  <a:pt x="57300" y="33951"/>
                </a:lnTo>
                <a:lnTo>
                  <a:pt x="57332" y="33918"/>
                </a:lnTo>
                <a:lnTo>
                  <a:pt x="57462" y="33821"/>
                </a:lnTo>
                <a:lnTo>
                  <a:pt x="57462" y="33723"/>
                </a:lnTo>
                <a:lnTo>
                  <a:pt x="57430" y="33723"/>
                </a:lnTo>
                <a:lnTo>
                  <a:pt x="57365" y="33723"/>
                </a:lnTo>
                <a:lnTo>
                  <a:pt x="57332" y="33723"/>
                </a:lnTo>
                <a:lnTo>
                  <a:pt x="57267" y="33658"/>
                </a:lnTo>
                <a:lnTo>
                  <a:pt x="57235" y="33691"/>
                </a:lnTo>
                <a:lnTo>
                  <a:pt x="57235" y="33821"/>
                </a:lnTo>
                <a:lnTo>
                  <a:pt x="57202" y="33918"/>
                </a:lnTo>
                <a:lnTo>
                  <a:pt x="57202" y="34081"/>
                </a:lnTo>
                <a:lnTo>
                  <a:pt x="57137" y="34178"/>
                </a:lnTo>
                <a:lnTo>
                  <a:pt x="57170" y="34243"/>
                </a:lnTo>
                <a:close/>
                <a:moveTo>
                  <a:pt x="1041" y="26439"/>
                </a:moveTo>
                <a:cubicBezTo>
                  <a:pt x="1041" y="26439"/>
                  <a:pt x="1008" y="26504"/>
                  <a:pt x="1008" y="26504"/>
                </a:cubicBezTo>
                <a:lnTo>
                  <a:pt x="1106" y="26569"/>
                </a:lnTo>
                <a:lnTo>
                  <a:pt x="1138" y="26504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  <a:alpha val="5363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Title 2">
            <a:extLst>
              <a:ext uri="{FF2B5EF4-FFF2-40B4-BE49-F238E27FC236}">
                <a16:creationId xmlns:a16="http://schemas.microsoft.com/office/drawing/2014/main" id="{BEC22E9D-E8AA-92BA-AF72-9359D97BB93C}"/>
              </a:ext>
            </a:extLst>
          </p:cNvPr>
          <p:cNvSpPr txBox="1">
            <a:spLocks/>
          </p:cNvSpPr>
          <p:nvPr/>
        </p:nvSpPr>
        <p:spPr bwMode="auto">
          <a:xfrm>
            <a:off x="282895" y="1624244"/>
            <a:ext cx="3484175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N</a:t>
            </a:r>
            <a:r>
              <a:rPr lang="en-GB" sz="1800" dirty="0" err="1"/>
              <a:t>ew</a:t>
            </a:r>
            <a:r>
              <a:rPr lang="en-GB" sz="1800" dirty="0"/>
              <a:t> Procurement Rules should help with enhanced Limited Tendering mechanism</a:t>
            </a:r>
            <a:endParaRPr lang="fr-CH" sz="1800" dirty="0"/>
          </a:p>
        </p:txBody>
      </p:sp>
      <p:sp>
        <p:nvSpPr>
          <p:cNvPr id="183" name="Title 2">
            <a:extLst>
              <a:ext uri="{FF2B5EF4-FFF2-40B4-BE49-F238E27FC236}">
                <a16:creationId xmlns:a16="http://schemas.microsoft.com/office/drawing/2014/main" id="{3B2150AC-BD3C-75F0-63FF-403D4CC3925A}"/>
              </a:ext>
            </a:extLst>
          </p:cNvPr>
          <p:cNvSpPr txBox="1">
            <a:spLocks/>
          </p:cNvSpPr>
          <p:nvPr/>
        </p:nvSpPr>
        <p:spPr bwMode="auto">
          <a:xfrm>
            <a:off x="281182" y="2875297"/>
            <a:ext cx="3484175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Same number of VPB than last year BUT </a:t>
            </a:r>
            <a:r>
              <a:rPr lang="en-US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PK and UA </a:t>
            </a:r>
            <a:r>
              <a:rPr lang="en-US" sz="1800" dirty="0"/>
              <a:t>have reached their “ceiling” in 2024, no new </a:t>
            </a:r>
            <a:r>
              <a:rPr lang="en-US" sz="2000" dirty="0"/>
              <a:t>contracts will be placed in 2024</a:t>
            </a:r>
            <a:endParaRPr lang="fr-CH" sz="2000" dirty="0"/>
          </a:p>
        </p:txBody>
      </p:sp>
      <p:sp>
        <p:nvSpPr>
          <p:cNvPr id="184" name="Title 2">
            <a:extLst>
              <a:ext uri="{FF2B5EF4-FFF2-40B4-BE49-F238E27FC236}">
                <a16:creationId xmlns:a16="http://schemas.microsoft.com/office/drawing/2014/main" id="{B4BCB923-51E5-B52B-406E-42A820CBBE49}"/>
              </a:ext>
            </a:extLst>
          </p:cNvPr>
          <p:cNvSpPr txBox="1">
            <a:spLocks/>
          </p:cNvSpPr>
          <p:nvPr/>
        </p:nvSpPr>
        <p:spPr bwMode="auto">
          <a:xfrm>
            <a:off x="281181" y="4446821"/>
            <a:ext cx="3484175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CERN objective for 2025 (max 3 VPBMS) is well on track, taken into account </a:t>
            </a:r>
            <a:r>
              <a:rPr lang="en-US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UA and IL </a:t>
            </a:r>
            <a:r>
              <a:rPr lang="en-US" sz="1800" dirty="0"/>
              <a:t>situation, as well as </a:t>
            </a:r>
            <a:r>
              <a:rPr lang="en-US" sz="1800" dirty="0" err="1"/>
              <a:t>AMSes</a:t>
            </a:r>
            <a:r>
              <a:rPr lang="en-US" sz="1800" dirty="0"/>
              <a:t> reaching their ceiling</a:t>
            </a:r>
            <a:endParaRPr lang="fr-CH" sz="1800" dirty="0"/>
          </a:p>
        </p:txBody>
      </p:sp>
    </p:spTree>
    <p:extLst>
      <p:ext uri="{BB962C8B-B14F-4D97-AF65-F5344CB8AC3E}">
        <p14:creationId xmlns:p14="http://schemas.microsoft.com/office/powerpoint/2010/main" val="41916574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93600"/>
            <a:ext cx="11734800" cy="574040"/>
          </a:xfrm>
        </p:spPr>
        <p:txBody>
          <a:bodyPr>
            <a:noAutofit/>
          </a:bodyPr>
          <a:lstStyle/>
          <a:p>
            <a:pPr algn="l"/>
            <a:r>
              <a:rPr lang="en-US" sz="3600" dirty="0"/>
              <a:t>Feedback on 2023 thematic days</a:t>
            </a:r>
            <a:endParaRPr lang="en-GB" sz="3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914400"/>
            <a:ext cx="10800000" cy="440939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627358"/>
              </p:ext>
            </p:extLst>
          </p:nvPr>
        </p:nvGraphicFramePr>
        <p:xfrm>
          <a:off x="2885400" y="1386930"/>
          <a:ext cx="6096000" cy="2478880"/>
        </p:xfrm>
        <a:graphic>
          <a:graphicData uri="http://schemas.openxmlformats.org/drawingml/2006/table">
            <a:tbl>
              <a:tblPr firstRow="1" firstCol="1" bandRow="1"/>
              <a:tblGrid>
                <a:gridCol w="1146719">
                  <a:extLst>
                    <a:ext uri="{9D8B030D-6E8A-4147-A177-3AD203B41FA5}">
                      <a16:colId xmlns:a16="http://schemas.microsoft.com/office/drawing/2014/main" val="3746890241"/>
                    </a:ext>
                  </a:extLst>
                </a:gridCol>
                <a:gridCol w="2204864">
                  <a:extLst>
                    <a:ext uri="{9D8B030D-6E8A-4147-A177-3AD203B41FA5}">
                      <a16:colId xmlns:a16="http://schemas.microsoft.com/office/drawing/2014/main" val="2620613928"/>
                    </a:ext>
                  </a:extLst>
                </a:gridCol>
                <a:gridCol w="1220417">
                  <a:extLst>
                    <a:ext uri="{9D8B030D-6E8A-4147-A177-3AD203B41FA5}">
                      <a16:colId xmlns:a16="http://schemas.microsoft.com/office/drawing/2014/main" val="1564758157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519439529"/>
                    </a:ext>
                  </a:extLst>
                </a:gridCol>
              </a:tblGrid>
              <a:tr h="2251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Event Type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Format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Participants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0960802"/>
                  </a:ext>
                </a:extLst>
              </a:tr>
              <a:tr h="6761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25 - 26 May 2023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Civil engineering Business Forum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Hybrid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 </a:t>
                      </a:r>
                      <a:r>
                        <a:rPr lang="fr-CH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companies</a:t>
                      </a:r>
                      <a:r>
                        <a:rPr lang="fr-CH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(48 on site, 44 </a:t>
                      </a:r>
                      <a:r>
                        <a:rPr lang="fr-CH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remote</a:t>
                      </a:r>
                      <a:r>
                        <a:rPr lang="fr-CH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0147468"/>
                  </a:ext>
                </a:extLst>
              </a:tr>
              <a:tr h="15775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 Nov 2023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PCB and Electronics Card Assembly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 Line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Registration opened throughB2Match platform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216430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CCF2BC-FF27-52B7-49D3-AD4FD8AAEA7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19/03/2024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30E46F4-B50B-2793-D325-91297900CA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CERN/FC/6785/RA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3110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2346"/>
            <a:ext cx="11734800" cy="760146"/>
          </a:xfrm>
        </p:spPr>
        <p:txBody>
          <a:bodyPr>
            <a:normAutofit/>
          </a:bodyPr>
          <a:lstStyle/>
          <a:p>
            <a:pPr algn="l"/>
            <a:r>
              <a:rPr lang="en-GB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 from CE Business Forum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914400"/>
            <a:ext cx="10800000" cy="440939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9600" y="1428526"/>
            <a:ext cx="4951326" cy="3635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Participation and statistics: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48 companies on site (with a majority of local FR(14) and CH(20) considering the specific characteristics of construction works)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49 companies virtual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 countries represented with following breakdown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 of 50 on-site one-to-one meetings between companies and CERN representatives but also between companies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F00CF179-A415-31A2-FFDD-DAC1C3D83D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058013"/>
              </p:ext>
            </p:extLst>
          </p:nvPr>
        </p:nvGraphicFramePr>
        <p:xfrm>
          <a:off x="6631076" y="1420926"/>
          <a:ext cx="5502614" cy="34959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01321">
                  <a:extLst>
                    <a:ext uri="{9D8B030D-6E8A-4147-A177-3AD203B41FA5}">
                      <a16:colId xmlns:a16="http://schemas.microsoft.com/office/drawing/2014/main" val="2852396225"/>
                    </a:ext>
                  </a:extLst>
                </a:gridCol>
                <a:gridCol w="1375575">
                  <a:extLst>
                    <a:ext uri="{9D8B030D-6E8A-4147-A177-3AD203B41FA5}">
                      <a16:colId xmlns:a16="http://schemas.microsoft.com/office/drawing/2014/main" val="818868927"/>
                    </a:ext>
                  </a:extLst>
                </a:gridCol>
                <a:gridCol w="1025718">
                  <a:extLst>
                    <a:ext uri="{9D8B030D-6E8A-4147-A177-3AD203B41FA5}">
                      <a16:colId xmlns:a16="http://schemas.microsoft.com/office/drawing/2014/main" val="1956160463"/>
                    </a:ext>
                  </a:extLst>
                </a:gridCol>
              </a:tblGrid>
              <a:tr h="225312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Row Labels</a:t>
                      </a:r>
                      <a:endParaRPr lang="fr-CH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On-site </a:t>
                      </a:r>
                    </a:p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participants</a:t>
                      </a:r>
                      <a:endParaRPr lang="fr-CH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 err="1">
                          <a:effectLst/>
                        </a:rPr>
                        <a:t>Remote</a:t>
                      </a:r>
                      <a:r>
                        <a:rPr lang="fr-CH" sz="1100" u="none" strike="noStrike" dirty="0">
                          <a:effectLst/>
                        </a:rPr>
                        <a:t> participants</a:t>
                      </a:r>
                      <a:endParaRPr lang="fr-CH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3222611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Belgium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1</a:t>
                      </a:r>
                      <a:endParaRPr lang="fr-CH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>
                          <a:effectLst/>
                        </a:rPr>
                        <a:t>9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581464414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Denmark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>
                          <a:effectLst/>
                        </a:rPr>
                        <a:t>1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241819416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France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19</a:t>
                      </a:r>
                      <a:endParaRPr lang="fr-CH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7</a:t>
                      </a:r>
                      <a:endParaRPr lang="fr-CH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529925187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Italy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>
                          <a:effectLst/>
                        </a:rPr>
                        <a:t>2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>
                          <a:effectLst/>
                        </a:rPr>
                        <a:t>5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296415238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Netherlands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 </a:t>
                      </a:r>
                      <a:endParaRPr lang="fr-CH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>
                          <a:effectLst/>
                        </a:rPr>
                        <a:t>1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084631338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Poland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>
                          <a:effectLst/>
                        </a:rPr>
                        <a:t>11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>
                          <a:effectLst/>
                        </a:rPr>
                        <a:t>2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397441000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Portugal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2</a:t>
                      </a:r>
                      <a:endParaRPr lang="fr-CH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>
                          <a:effectLst/>
                        </a:rPr>
                        <a:t>11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32607537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Serbia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1</a:t>
                      </a:r>
                      <a:endParaRPr lang="fr-CH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>
                          <a:effectLst/>
                        </a:rPr>
                        <a:t>1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010105026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Slovenia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 </a:t>
                      </a:r>
                      <a:endParaRPr lang="fr-CH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>
                          <a:effectLst/>
                        </a:rPr>
                        <a:t>1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25283201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Spain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6</a:t>
                      </a:r>
                      <a:endParaRPr lang="fr-CH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>
                          <a:effectLst/>
                        </a:rPr>
                        <a:t>5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49818438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Switzerland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37</a:t>
                      </a:r>
                      <a:endParaRPr lang="fr-CH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>
                          <a:effectLst/>
                        </a:rPr>
                        <a:t>2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376752511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Turkey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>
                          <a:effectLst/>
                        </a:rPr>
                        <a:t>2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34783752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United Kingdom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>
                          <a:effectLst/>
                        </a:rPr>
                        <a:t>3</a:t>
                      </a:r>
                      <a:endParaRPr lang="fr-CH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3896030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Grand Total of Participants (</a:t>
                      </a:r>
                      <a:r>
                        <a:rPr lang="en-GB" sz="1100" u="none" strike="noStrike" dirty="0" err="1">
                          <a:effectLst/>
                        </a:rPr>
                        <a:t>Company+Other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80</a:t>
                      </a:r>
                      <a:endParaRPr lang="fr-CH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49</a:t>
                      </a:r>
                      <a:endParaRPr lang="fr-CH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65843866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DECCFE-D052-5D96-099E-E99C3088A0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19/03/2024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9678D0-16F0-D5E5-2895-B5334A7992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CERN/FC/6785/RA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6442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"/>
            <a:ext cx="11734800" cy="1420926"/>
          </a:xfrm>
        </p:spPr>
        <p:txBody>
          <a:bodyPr>
            <a:normAutofit/>
          </a:bodyPr>
          <a:lstStyle/>
          <a:p>
            <a:pPr algn="l"/>
            <a:r>
              <a:rPr lang="en-GB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 from PCB and Electronic Cards assembly Manufacturing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914400"/>
            <a:ext cx="10800000" cy="440939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9600" y="1428526"/>
            <a:ext cx="4951326" cy="3339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On-line Participation and statistics: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59 companies attended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 countries represented with following breakdown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64 one-to-one meetings between companies and CERN representatives but also between companies</a:t>
            </a:r>
            <a:endParaRPr lang="en-GB" kern="0" dirty="0">
              <a:solidFill>
                <a:sysClr val="windowText" lastClr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1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defRPr/>
            </a:pPr>
            <a:r>
              <a:rPr lang="en-GB" b="1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Note: </a:t>
            </a:r>
          </a:p>
          <a:p>
            <a:pPr>
              <a:lnSpc>
                <a:spcPct val="107000"/>
              </a:lnSpc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Lighter Process : Selection prior invitation of firms based on a questionnaire </a:t>
            </a:r>
            <a:r>
              <a:rPr lang="en-GB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B2Match Platform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F00CF179-A415-31A2-FFDD-DAC1C3D83D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857743"/>
              </p:ext>
            </p:extLst>
          </p:nvPr>
        </p:nvGraphicFramePr>
        <p:xfrm>
          <a:off x="6631076" y="1420926"/>
          <a:ext cx="4019543" cy="42809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83454">
                  <a:extLst>
                    <a:ext uri="{9D8B030D-6E8A-4147-A177-3AD203B41FA5}">
                      <a16:colId xmlns:a16="http://schemas.microsoft.com/office/drawing/2014/main" val="2852396225"/>
                    </a:ext>
                  </a:extLst>
                </a:gridCol>
                <a:gridCol w="636089">
                  <a:extLst>
                    <a:ext uri="{9D8B030D-6E8A-4147-A177-3AD203B41FA5}">
                      <a16:colId xmlns:a16="http://schemas.microsoft.com/office/drawing/2014/main" val="1956160463"/>
                    </a:ext>
                  </a:extLst>
                </a:gridCol>
              </a:tblGrid>
              <a:tr h="225312">
                <a:tc>
                  <a:txBody>
                    <a:bodyPr/>
                    <a:lstStyle/>
                    <a:p>
                      <a:pPr algn="l" fontAlgn="b"/>
                      <a:endParaRPr lang="fr-CH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>
                          <a:effectLst/>
                        </a:rPr>
                        <a:t>Remote</a:t>
                      </a:r>
                      <a:endParaRPr lang="fr-CH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3222611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marL="0" algn="l" fontAlgn="b"/>
                      <a:r>
                        <a:rPr lang="fr-CH" sz="110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Belgium</a:t>
                      </a:r>
                      <a:endParaRPr lang="fr-CH" sz="1100" u="none" strike="noStrik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581464414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marL="0" algn="l" fontAlgn="b"/>
                      <a:r>
                        <a:rPr lang="fr-CH" sz="110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Croatia</a:t>
                      </a:r>
                      <a:endParaRPr lang="fr-CH" sz="1100" u="none" strike="noStrik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241819416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marL="0" algn="l" fontAlgn="b"/>
                      <a:r>
                        <a:rPr lang="fr-CH" sz="110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Finland</a:t>
                      </a:r>
                      <a:endParaRPr lang="fr-CH" sz="1100" u="none" strike="noStrik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529925187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France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296415238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marL="0" algn="l" fontAlgn="b"/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Germany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084631338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marL="0" algn="l" fontAlgn="b"/>
                      <a:r>
                        <a:rPr lang="fr-CH" sz="110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Greece</a:t>
                      </a:r>
                      <a:endParaRPr lang="fr-CH" sz="1100" u="none" strike="noStrik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397441000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marL="0" algn="l" fontAlgn="b"/>
                      <a:r>
                        <a:rPr lang="fr-CH" sz="110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India</a:t>
                      </a:r>
                      <a:endParaRPr lang="fr-CH" sz="1100" u="none" strike="noStrik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32607537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marL="0" algn="l" fontAlgn="b"/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Italy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010105026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Netherlands</a:t>
                      </a:r>
                      <a:endParaRPr lang="fr-CH" sz="1100" u="none" strike="noStrik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25283201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marL="0" algn="l" fontAlgn="b"/>
                      <a:r>
                        <a:rPr lang="fr-CH" sz="110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Norway</a:t>
                      </a:r>
                      <a:endParaRPr lang="fr-CH" sz="1100" u="none" strike="noStrik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49818438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marL="0" algn="l" fontAlgn="b"/>
                      <a:r>
                        <a:rPr lang="fr-CH" sz="110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Poland</a:t>
                      </a:r>
                      <a:endParaRPr lang="fr-CH" sz="1100" u="none" strike="noStrik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376752511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marL="0" algn="l" fontAlgn="b"/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Portugal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34783752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marL="0" algn="l" fontAlgn="b"/>
                      <a:r>
                        <a:rPr lang="fr-CH" sz="110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Slovakia</a:t>
                      </a:r>
                      <a:endParaRPr lang="fr-CH" sz="1100" u="none" strike="noStrik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8059900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marL="0" algn="l" fontAlgn="b"/>
                      <a:r>
                        <a:rPr lang="fr-CH" sz="110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Slovenia</a:t>
                      </a:r>
                      <a:endParaRPr lang="fr-CH" sz="1100" u="none" strike="noStrik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6865361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marL="0" algn="l" fontAlgn="b"/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Spain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885145500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marL="0" algn="l" fontAlgn="b"/>
                      <a:r>
                        <a:rPr lang="fr-CH" sz="110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Sweden</a:t>
                      </a:r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592276241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 dirty="0">
                          <a:effectLst/>
                        </a:rPr>
                        <a:t>United </a:t>
                      </a:r>
                      <a:r>
                        <a:rPr lang="fr-CH" sz="1100" u="none" strike="noStrike" dirty="0" err="1">
                          <a:effectLst/>
                        </a:rPr>
                        <a:t>Kingdom</a:t>
                      </a:r>
                      <a:endParaRPr lang="fr-CH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fr-CH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3896030"/>
                  </a:ext>
                </a:extLst>
              </a:tr>
              <a:tr h="225312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Grand Total 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u="none" strike="noStrike" dirty="0">
                          <a:effectLst/>
                        </a:rPr>
                        <a:t>59</a:t>
                      </a:r>
                      <a:endParaRPr lang="fr-CH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65843866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41AF40-0070-FA7F-9BB5-43C8EB881F6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19/03/2024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DB87C-64B7-0E0A-722A-0F61A7EBE9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CERN/FC/6785/RA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027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4448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US" sz="3800" dirty="0"/>
              <a:t>Agenda</a:t>
            </a:r>
            <a:endParaRPr sz="3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219200"/>
            <a:ext cx="11734800" cy="4608512"/>
          </a:xfrm>
        </p:spPr>
        <p:txBody>
          <a:bodyPr/>
          <a:lstStyle/>
          <a:p>
            <a:pPr algn="just"/>
            <a:endParaRPr lang="fr-FR" dirty="0"/>
          </a:p>
          <a:p>
            <a:pPr algn="just"/>
            <a:endParaRPr lang="fr-FR" dirty="0"/>
          </a:p>
        </p:txBody>
      </p:sp>
      <p:sp>
        <p:nvSpPr>
          <p:cNvPr id="6" name="TextBox 5"/>
          <p:cNvSpPr txBox="1"/>
          <p:nvPr/>
        </p:nvSpPr>
        <p:spPr bwMode="auto">
          <a:xfrm>
            <a:off x="545567" y="1408774"/>
            <a:ext cx="10769312" cy="3634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 defTabSz="1219170">
              <a:spcBef>
                <a:spcPts val="533"/>
              </a:spcBef>
              <a:spcAft>
                <a:spcPts val="533"/>
              </a:spcAft>
              <a:buFont typeface="Wingdings" panose="05000000000000000000" pitchFamily="2" charset="2"/>
              <a:buChar char="v"/>
            </a:pPr>
            <a:r>
              <a:rPr lang="fr-CH" sz="2000" dirty="0" err="1">
                <a:solidFill>
                  <a:srgbClr val="0055A0"/>
                </a:solidFill>
                <a:latin typeface="Arial"/>
              </a:rPr>
              <a:t>Annual</a:t>
            </a:r>
            <a:r>
              <a:rPr lang="fr-CH" sz="2000" dirty="0">
                <a:solidFill>
                  <a:srgbClr val="0055A0"/>
                </a:solidFill>
                <a:latin typeface="Arial"/>
              </a:rPr>
              <a:t> </a:t>
            </a:r>
            <a:r>
              <a:rPr lang="fr-CH" sz="2000" dirty="0" err="1">
                <a:solidFill>
                  <a:srgbClr val="0055A0"/>
                </a:solidFill>
                <a:latin typeface="Arial"/>
              </a:rPr>
              <a:t>procurement</a:t>
            </a:r>
            <a:r>
              <a:rPr lang="fr-CH" sz="2000" dirty="0">
                <a:solidFill>
                  <a:srgbClr val="0055A0"/>
                </a:solidFill>
                <a:latin typeface="Arial"/>
              </a:rPr>
              <a:t> report</a:t>
            </a:r>
          </a:p>
          <a:p>
            <a:pPr marL="285744" indent="-285744" defTabSz="1219170">
              <a:spcBef>
                <a:spcPts val="533"/>
              </a:spcBef>
              <a:spcAft>
                <a:spcPts val="533"/>
              </a:spcAft>
              <a:buFont typeface="Wingdings" panose="05000000000000000000" pitchFamily="2" charset="2"/>
              <a:buChar char="v"/>
            </a:pPr>
            <a:r>
              <a:rPr lang="fr-CH" sz="2000" dirty="0">
                <a:solidFill>
                  <a:srgbClr val="0055A0"/>
                </a:solidFill>
                <a:latin typeface="Arial"/>
              </a:rPr>
              <a:t>Activity 2023</a:t>
            </a:r>
          </a:p>
          <a:p>
            <a:pPr marL="285744" indent="-285744" defTabSz="1219170">
              <a:spcBef>
                <a:spcPts val="533"/>
              </a:spcBef>
              <a:spcAft>
                <a:spcPts val="533"/>
              </a:spcAft>
              <a:buFont typeface="Wingdings" panose="05000000000000000000" pitchFamily="2" charset="2"/>
              <a:buChar char="v"/>
            </a:pPr>
            <a:r>
              <a:rPr lang="fr-CH" sz="2000" dirty="0" err="1">
                <a:solidFill>
                  <a:srgbClr val="0055A0"/>
                </a:solidFill>
                <a:latin typeface="Arial"/>
              </a:rPr>
              <a:t>Annual</a:t>
            </a:r>
            <a:r>
              <a:rPr lang="fr-CH" sz="2000" dirty="0">
                <a:solidFill>
                  <a:srgbClr val="0055A0"/>
                </a:solidFill>
                <a:latin typeface="Arial"/>
              </a:rPr>
              <a:t> </a:t>
            </a:r>
            <a:r>
              <a:rPr lang="fr-CH" sz="2000" dirty="0" err="1">
                <a:solidFill>
                  <a:srgbClr val="0055A0"/>
                </a:solidFill>
                <a:latin typeface="Arial"/>
              </a:rPr>
              <a:t>expenditure</a:t>
            </a:r>
            <a:r>
              <a:rPr lang="fr-CH" sz="2000" dirty="0">
                <a:solidFill>
                  <a:srgbClr val="0055A0"/>
                </a:solidFill>
                <a:latin typeface="Arial"/>
              </a:rPr>
              <a:t> 2000-2023 </a:t>
            </a:r>
          </a:p>
          <a:p>
            <a:pPr marL="285744" indent="-285744" defTabSz="1219170">
              <a:spcBef>
                <a:spcPts val="533"/>
              </a:spcBef>
              <a:spcAft>
                <a:spcPts val="533"/>
              </a:spcAft>
              <a:buFont typeface="Wingdings" panose="05000000000000000000" pitchFamily="2" charset="2"/>
              <a:buChar char="v"/>
            </a:pPr>
            <a:r>
              <a:rPr lang="en-GB" sz="2000" dirty="0">
                <a:solidFill>
                  <a:srgbClr val="0055A0"/>
                </a:solidFill>
                <a:latin typeface="Arial"/>
              </a:rPr>
              <a:t>Examples of contracts placed or finalized in 2023</a:t>
            </a:r>
          </a:p>
          <a:p>
            <a:pPr marL="285744" indent="-285744" defTabSz="1219170">
              <a:spcBef>
                <a:spcPts val="533"/>
              </a:spcBef>
              <a:spcAft>
                <a:spcPts val="533"/>
              </a:spcAft>
              <a:buFont typeface="Wingdings" panose="05000000000000000000" pitchFamily="2" charset="2"/>
              <a:buChar char="v"/>
            </a:pPr>
            <a:r>
              <a:rPr lang="en-GB" sz="2000" dirty="0">
                <a:solidFill>
                  <a:srgbClr val="0055A0"/>
                </a:solidFill>
                <a:latin typeface="Arial"/>
              </a:rPr>
              <a:t>Industrial Return to Member States, supplies</a:t>
            </a:r>
            <a:br>
              <a:rPr lang="en-GB" sz="2000" dirty="0">
                <a:solidFill>
                  <a:srgbClr val="0055A0"/>
                </a:solidFill>
                <a:latin typeface="Arial"/>
              </a:rPr>
            </a:br>
            <a:r>
              <a:rPr lang="en-GB" sz="2000" dirty="0">
                <a:solidFill>
                  <a:srgbClr val="0055A0"/>
                </a:solidFill>
                <a:latin typeface="Arial"/>
              </a:rPr>
              <a:t>Status from 1 March 2024 – 28 February 2025</a:t>
            </a:r>
          </a:p>
          <a:p>
            <a:pPr marL="285744" indent="-285744" defTabSz="1219170">
              <a:spcBef>
                <a:spcPts val="533"/>
              </a:spcBef>
              <a:spcAft>
                <a:spcPts val="533"/>
              </a:spcAft>
              <a:buFont typeface="Wingdings" panose="05000000000000000000" pitchFamily="2" charset="2"/>
              <a:buChar char="v"/>
            </a:pPr>
            <a:r>
              <a:rPr lang="en-GB" sz="2000" dirty="0">
                <a:solidFill>
                  <a:srgbClr val="0055A0"/>
                </a:solidFill>
                <a:latin typeface="Arial"/>
              </a:rPr>
              <a:t>Feedback on 2023 thematic days</a:t>
            </a:r>
          </a:p>
          <a:p>
            <a:pPr marL="285744" indent="-285744" defTabSz="1219170">
              <a:spcBef>
                <a:spcPts val="533"/>
              </a:spcBef>
              <a:spcAft>
                <a:spcPts val="533"/>
              </a:spcAft>
              <a:buFont typeface="Wingdings" panose="05000000000000000000" pitchFamily="2" charset="2"/>
              <a:buChar char="v"/>
            </a:pPr>
            <a:endParaRPr lang="fr-CH" dirty="0">
              <a:solidFill>
                <a:srgbClr val="0055A0"/>
              </a:solidFill>
              <a:latin typeface="Arial"/>
            </a:endParaRPr>
          </a:p>
          <a:p>
            <a:pPr defTabSz="1219170"/>
            <a:endParaRPr lang="en-GB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370220" y="6343311"/>
            <a:ext cx="66856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fld id="{17918391-D411-FE40-AAD7-861AE5233E0E}" type="slidenum"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2</a:t>
            </a:fld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4258284" y="6345279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400" dirty="0">
                <a:effectLst/>
                <a:latin typeface="Calibri" panose="020F0502020204030204" pitchFamily="34" charset="0"/>
                <a:ea typeface="Yu Gothic" panose="020B0400000000000000" pitchFamily="34" charset="-128"/>
              </a:rPr>
              <a:t>CERN/FC/6785/RA</a:t>
            </a:r>
            <a:endParaRPr lang="en-US" sz="1100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6" name="Date Placeholder 11"/>
          <p:cNvSpPr>
            <a:spLocks noGrp="1"/>
          </p:cNvSpPr>
          <p:nvPr>
            <p:ph type="dt" sz="half" idx="4294967295"/>
          </p:nvPr>
        </p:nvSpPr>
        <p:spPr>
          <a:xfrm>
            <a:off x="1004247" y="635391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t>19/03/2024</a:t>
            </a:r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1915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>
          <a:xfrm>
            <a:off x="609600" y="184301"/>
            <a:ext cx="10969139" cy="940443"/>
          </a:xfrm>
        </p:spPr>
        <p:txBody>
          <a:bodyPr>
            <a:normAutofit/>
          </a:bodyPr>
          <a:lstStyle/>
          <a:p>
            <a:r>
              <a:rPr lang="fr-CH" sz="3800" dirty="0"/>
              <a:t>2023 </a:t>
            </a:r>
            <a:r>
              <a:rPr lang="fr-CH" sz="3800" dirty="0" err="1"/>
              <a:t>Annual</a:t>
            </a:r>
            <a:r>
              <a:rPr lang="fr-CH" sz="3800" dirty="0"/>
              <a:t> </a:t>
            </a:r>
            <a:r>
              <a:rPr lang="fr-CH" sz="3800" dirty="0" err="1"/>
              <a:t>procurement</a:t>
            </a:r>
            <a:r>
              <a:rPr lang="fr-CH" sz="3800" dirty="0"/>
              <a:t> report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370220" y="6343311"/>
            <a:ext cx="66856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fld id="{17918391-D411-FE40-AAD7-861AE5233E0E}" type="slidenum"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3</a:t>
            </a:fld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4258284" y="6345279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400" dirty="0">
                <a:effectLst/>
                <a:latin typeface="Calibri" panose="020F0502020204030204" pitchFamily="34" charset="0"/>
                <a:ea typeface="Yu Gothic" panose="020B0400000000000000" pitchFamily="34" charset="-128"/>
              </a:rPr>
              <a:t>CERN/FC/6785/RA</a:t>
            </a:r>
            <a:endParaRPr lang="en-US" sz="1100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6" name="Date Placeholder 11"/>
          <p:cNvSpPr>
            <a:spLocks noGrp="1"/>
          </p:cNvSpPr>
          <p:nvPr>
            <p:ph type="dt" sz="half" idx="4294967295"/>
          </p:nvPr>
        </p:nvSpPr>
        <p:spPr>
          <a:xfrm>
            <a:off x="1004247" y="635391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t>19/03/2024</a:t>
            </a:r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2" name="Content Placeholder 8">
            <a:extLst>
              <a:ext uri="{FF2B5EF4-FFF2-40B4-BE49-F238E27FC236}">
                <a16:creationId xmlns:a16="http://schemas.microsoft.com/office/drawing/2014/main" id="{1FB192E8-C7BA-27A1-603C-565DDC8359D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016373" y="1124744"/>
            <a:ext cx="4159254" cy="460851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BE33672-D0B5-1B01-A088-571C881D471D}"/>
              </a:ext>
            </a:extLst>
          </p:cNvPr>
          <p:cNvSpPr txBox="1"/>
          <p:nvPr/>
        </p:nvSpPr>
        <p:spPr>
          <a:xfrm>
            <a:off x="821606" y="2346878"/>
            <a:ext cx="2872383" cy="1092994"/>
          </a:xfrm>
          <a:prstGeom prst="roundRect">
            <a:avLst>
              <a:gd name="adj" fmla="val 26923"/>
            </a:avLst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Full report presented through 13 tables in the web page available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75F9CA-0E90-7F90-A221-EDB0955092D8}"/>
              </a:ext>
            </a:extLst>
          </p:cNvPr>
          <p:cNvSpPr txBox="1"/>
          <p:nvPr/>
        </p:nvSpPr>
        <p:spPr>
          <a:xfrm>
            <a:off x="813669" y="1411647"/>
            <a:ext cx="2880320" cy="796350"/>
          </a:xfrm>
          <a:prstGeom prst="roundRect">
            <a:avLst>
              <a:gd name="adj" fmla="val 32984"/>
            </a:avLst>
          </a:prstGeom>
          <a:noFill/>
          <a:ln w="28575">
            <a:solidFill>
              <a:srgbClr val="0033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Summary in paper Format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A2BEA5-3E5F-D76E-BF38-D674B6C9D671}"/>
              </a:ext>
            </a:extLst>
          </p:cNvPr>
          <p:cNvSpPr txBox="1"/>
          <p:nvPr/>
        </p:nvSpPr>
        <p:spPr bwMode="auto">
          <a:xfrm>
            <a:off x="8175627" y="683875"/>
            <a:ext cx="3577941" cy="5358527"/>
          </a:xfrm>
          <a:prstGeom prst="roundRect">
            <a:avLst>
              <a:gd name="adj" fmla="val 26923"/>
            </a:avLst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Detailed information about: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- payments for Supplies and Services and per contract range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- payments funded by non-MS contributions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- status of MS from 1</a:t>
            </a:r>
            <a:r>
              <a:rPr lang="en-US" baseline="30000" dirty="0">
                <a:solidFill>
                  <a:schemeClr val="accent2">
                    <a:lumMod val="75000"/>
                  </a:schemeClr>
                </a:solidFill>
              </a:rPr>
              <a:t>st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March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- overall return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coef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(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supplies+services+utilities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- orders &lt;1kCHF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- list of utilities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- alignment cases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- BVFM adjudications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- list of B and X contracts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- list of orders &gt;50kCHF (commitments)</a:t>
            </a:r>
          </a:p>
        </p:txBody>
      </p:sp>
    </p:spTree>
    <p:extLst>
      <p:ext uri="{BB962C8B-B14F-4D97-AF65-F5344CB8AC3E}">
        <p14:creationId xmlns:p14="http://schemas.microsoft.com/office/powerpoint/2010/main" val="2059538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US" sz="3800" dirty="0"/>
              <a:t>Activity 2023</a:t>
            </a:r>
            <a:endParaRPr sz="3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219200"/>
            <a:ext cx="11734800" cy="4608512"/>
          </a:xfrm>
        </p:spPr>
        <p:txBody>
          <a:bodyPr/>
          <a:lstStyle/>
          <a:p>
            <a:pPr algn="just"/>
            <a:endParaRPr lang="fr-FR" dirty="0"/>
          </a:p>
          <a:p>
            <a:pPr algn="just"/>
            <a:endParaRPr lang="fr-FR" dirty="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370220" y="6343311"/>
            <a:ext cx="66856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fld id="{17918391-D411-FE40-AAD7-861AE5233E0E}" type="slidenum"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4</a:t>
            </a:fld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4258284" y="6345279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400" dirty="0">
                <a:effectLst/>
                <a:latin typeface="Calibri" panose="020F0502020204030204" pitchFamily="34" charset="0"/>
                <a:ea typeface="Yu Gothic" panose="020B0400000000000000" pitchFamily="34" charset="-128"/>
              </a:rPr>
              <a:t>CERN/FC/6785/RA</a:t>
            </a:r>
            <a:endParaRPr lang="en-US" sz="1100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6" name="Date Placeholder 11"/>
          <p:cNvSpPr>
            <a:spLocks noGrp="1"/>
          </p:cNvSpPr>
          <p:nvPr>
            <p:ph type="dt" sz="half" idx="4294967295"/>
          </p:nvPr>
        </p:nvSpPr>
        <p:spPr>
          <a:xfrm>
            <a:off x="1004247" y="635391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t>19/03/2024</a:t>
            </a:r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2" name="Content Placeholder 11">
            <a:extLst>
              <a:ext uri="{FF2B5EF4-FFF2-40B4-BE49-F238E27FC236}">
                <a16:creationId xmlns:a16="http://schemas.microsoft.com/office/drawing/2014/main" id="{B3DB5A23-9D24-99FB-F8C4-E36904547D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052"/>
          <a:stretch/>
        </p:blipFill>
        <p:spPr bwMode="auto">
          <a:xfrm>
            <a:off x="1509532" y="1135410"/>
            <a:ext cx="3695181" cy="2293590"/>
          </a:xfrm>
          <a:prstGeom prst="rect">
            <a:avLst/>
          </a:prstGeom>
        </p:spPr>
      </p:pic>
      <p:pic>
        <p:nvPicPr>
          <p:cNvPr id="3" name="Content Placeholder 12">
            <a:extLst>
              <a:ext uri="{FF2B5EF4-FFF2-40B4-BE49-F238E27FC236}">
                <a16:creationId xmlns:a16="http://schemas.microsoft.com/office/drawing/2014/main" id="{7E52F3CC-6D69-1367-C751-AC0A6B2FD0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516"/>
          <a:stretch/>
        </p:blipFill>
        <p:spPr>
          <a:xfrm>
            <a:off x="1577382" y="3555488"/>
            <a:ext cx="3635921" cy="2317489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692875-0D79-3D1B-FBC7-F853B4889F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2848953"/>
              </p:ext>
            </p:extLst>
          </p:nvPr>
        </p:nvGraphicFramePr>
        <p:xfrm>
          <a:off x="6177211" y="1206382"/>
          <a:ext cx="3365015" cy="20739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EDED29E2-3F99-360D-F781-5CD60DC378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7211" y="3613981"/>
            <a:ext cx="3365015" cy="2095344"/>
          </a:xfrm>
          <a:prstGeom prst="rect">
            <a:avLst/>
          </a:prstGeom>
          <a:ln>
            <a:solidFill>
              <a:srgbClr val="166FDA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0957EF-2A31-E2E3-2E28-7BD66F3919BB}"/>
              </a:ext>
            </a:extLst>
          </p:cNvPr>
          <p:cNvSpPr txBox="1"/>
          <p:nvPr/>
        </p:nvSpPr>
        <p:spPr>
          <a:xfrm>
            <a:off x="9875838" y="1008923"/>
            <a:ext cx="1493484" cy="1754326"/>
          </a:xfrm>
          <a:prstGeom prst="rect">
            <a:avLst/>
          </a:prstGeom>
          <a:noFill/>
          <a:ln w="28575">
            <a:solidFill>
              <a:srgbClr val="166FDA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/>
              <a:t>Tendering procedures: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63% more </a:t>
            </a:r>
            <a:r>
              <a:rPr lang="en-US" sz="1200" dirty="0"/>
              <a:t>ITs than in 2022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36% more </a:t>
            </a:r>
            <a:r>
              <a:rPr lang="en-US" sz="1200" dirty="0"/>
              <a:t>MSs than in 2022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10% less </a:t>
            </a:r>
            <a:r>
              <a:rPr lang="en-US" sz="1200" dirty="0"/>
              <a:t>DOs than in 2022 (lack of time)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B6F843-4583-F3F0-52C1-E4E76E793538}"/>
              </a:ext>
            </a:extLst>
          </p:cNvPr>
          <p:cNvSpPr txBox="1"/>
          <p:nvPr/>
        </p:nvSpPr>
        <p:spPr>
          <a:xfrm>
            <a:off x="9792467" y="3085541"/>
            <a:ext cx="1758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35% increase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85250F-0495-1898-8F67-EEA859164EA4}"/>
              </a:ext>
            </a:extLst>
          </p:cNvPr>
          <p:cNvSpPr txBox="1"/>
          <p:nvPr/>
        </p:nvSpPr>
        <p:spPr>
          <a:xfrm>
            <a:off x="9792467" y="5487766"/>
            <a:ext cx="1758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35% increase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3912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US" sz="3800" dirty="0"/>
              <a:t>Annual expenditure 2000-2023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219200"/>
            <a:ext cx="11734800" cy="4608512"/>
          </a:xfrm>
        </p:spPr>
        <p:txBody>
          <a:bodyPr/>
          <a:lstStyle/>
          <a:p>
            <a:pPr algn="just"/>
            <a:endParaRPr lang="fr-FR" dirty="0"/>
          </a:p>
          <a:p>
            <a:pPr algn="just"/>
            <a:endParaRPr lang="fr-FR" dirty="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370220" y="6343311"/>
            <a:ext cx="66856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fld id="{17918391-D411-FE40-AAD7-861AE5233E0E}" type="slidenum"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5</a:t>
            </a:fld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4258284" y="6345279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400" dirty="0">
                <a:effectLst/>
                <a:latin typeface="Calibri" panose="020F0502020204030204" pitchFamily="34" charset="0"/>
                <a:ea typeface="Yu Gothic" panose="020B0400000000000000" pitchFamily="34" charset="-128"/>
              </a:rPr>
              <a:t>CERN/FC/6785/RA</a:t>
            </a:r>
            <a:endParaRPr lang="en-US" sz="1100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6" name="Date Placeholder 11"/>
          <p:cNvSpPr>
            <a:spLocks noGrp="1"/>
          </p:cNvSpPr>
          <p:nvPr>
            <p:ph type="dt" sz="half" idx="4294967295"/>
          </p:nvPr>
        </p:nvSpPr>
        <p:spPr>
          <a:xfrm>
            <a:off x="1004247" y="635391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t>19/03/2024</a:t>
            </a:r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FA54FF9-328E-B33F-6C08-F65746D9BD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34902566"/>
              </p:ext>
            </p:extLst>
          </p:nvPr>
        </p:nvGraphicFramePr>
        <p:xfrm>
          <a:off x="1443812" y="1097237"/>
          <a:ext cx="9051712" cy="418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90F2853B-0C85-EBFD-0AE1-DBAEDEA50ED7}"/>
              </a:ext>
            </a:extLst>
          </p:cNvPr>
          <p:cNvSpPr txBox="1"/>
          <p:nvPr/>
        </p:nvSpPr>
        <p:spPr>
          <a:xfrm>
            <a:off x="2886619" y="5310255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20% more than in 2022: mainly due to electricity consumption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9645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GB" sz="4267" dirty="0"/>
              <a:t>Examples of contracts placed or finalized in 2023</a:t>
            </a:r>
            <a:endParaRPr lang="en-US" sz="4267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219200"/>
            <a:ext cx="11734800" cy="4608512"/>
          </a:xfrm>
        </p:spPr>
        <p:txBody>
          <a:bodyPr/>
          <a:lstStyle/>
          <a:p>
            <a:pPr algn="just"/>
            <a:endParaRPr lang="fr-FR" dirty="0"/>
          </a:p>
          <a:p>
            <a:pPr algn="just"/>
            <a:endParaRPr lang="fr-FR" dirty="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370220" y="6343311"/>
            <a:ext cx="66856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fld id="{17918391-D411-FE40-AAD7-861AE5233E0E}" type="slidenum"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6</a:t>
            </a:fld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4258284" y="6345279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400" dirty="0">
                <a:effectLst/>
                <a:latin typeface="Calibri" panose="020F0502020204030204" pitchFamily="34" charset="0"/>
                <a:ea typeface="Yu Gothic" panose="020B0400000000000000" pitchFamily="34" charset="-128"/>
              </a:rPr>
              <a:t>CERN/FC/6785/RA</a:t>
            </a:r>
            <a:endParaRPr lang="en-US" sz="1100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6" name="Date Placeholder 11"/>
          <p:cNvSpPr>
            <a:spLocks noGrp="1"/>
          </p:cNvSpPr>
          <p:nvPr>
            <p:ph type="dt" sz="half" idx="4294967295"/>
          </p:nvPr>
        </p:nvSpPr>
        <p:spPr>
          <a:xfrm>
            <a:off x="1004247" y="635391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t>19/03/2024</a:t>
            </a:r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CC1CEDEE-29C3-580D-3A76-C71196E8ED45}"/>
              </a:ext>
            </a:extLst>
          </p:cNvPr>
          <p:cNvSpPr txBox="1">
            <a:spLocks/>
          </p:cNvSpPr>
          <p:nvPr/>
        </p:nvSpPr>
        <p:spPr>
          <a:xfrm>
            <a:off x="419763" y="2821601"/>
            <a:ext cx="2844025" cy="152682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txBody>
          <a:bodyPr>
            <a:normAutofit fontScale="25000" lnSpcReduction="20000"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None/>
            </a:pPr>
            <a:r>
              <a:rPr lang="fr-CH" sz="4800" dirty="0"/>
              <a:t>- </a:t>
            </a:r>
            <a:r>
              <a:rPr lang="fr-CH" sz="4800" dirty="0" err="1"/>
              <a:t>Retendering</a:t>
            </a:r>
            <a:r>
              <a:rPr lang="fr-CH" sz="4800" dirty="0"/>
              <a:t> of FSU </a:t>
            </a:r>
            <a:r>
              <a:rPr lang="fr-CH" sz="4800" dirty="0" err="1"/>
              <a:t>contracts</a:t>
            </a:r>
            <a:endParaRPr lang="fr-CH" sz="4800" dirty="0"/>
          </a:p>
          <a:p>
            <a:pPr marL="48767" indent="0">
              <a:buNone/>
            </a:pPr>
            <a:r>
              <a:rPr lang="fr-CH" sz="4800" dirty="0" err="1"/>
              <a:t>Retendering</a:t>
            </a:r>
            <a:r>
              <a:rPr lang="fr-CH" sz="4800" dirty="0"/>
              <a:t> of </a:t>
            </a:r>
            <a:r>
              <a:rPr lang="fr-CH" sz="4800" dirty="0" err="1"/>
              <a:t>other</a:t>
            </a:r>
            <a:r>
              <a:rPr lang="fr-CH" sz="4800" dirty="0"/>
              <a:t> service </a:t>
            </a:r>
            <a:r>
              <a:rPr lang="fr-CH" sz="4800" dirty="0" err="1"/>
              <a:t>contracts</a:t>
            </a:r>
            <a:r>
              <a:rPr lang="fr-CH" sz="4800" dirty="0"/>
              <a:t>:  </a:t>
            </a:r>
          </a:p>
          <a:p>
            <a:pPr marL="48767" indent="0">
              <a:buNone/>
            </a:pPr>
            <a:r>
              <a:rPr lang="fr-CH" sz="4800" dirty="0"/>
              <a:t>- </a:t>
            </a:r>
            <a:r>
              <a:rPr lang="fr-CH" sz="4800" dirty="0" err="1"/>
              <a:t>cleaning</a:t>
            </a:r>
            <a:r>
              <a:rPr lang="fr-CH" sz="4800" dirty="0"/>
              <a:t> on </a:t>
            </a:r>
            <a:r>
              <a:rPr lang="fr-CH" sz="4800" dirty="0" err="1"/>
              <a:t>Swiss</a:t>
            </a:r>
            <a:r>
              <a:rPr lang="fr-CH" sz="4800" dirty="0"/>
              <a:t> part,</a:t>
            </a:r>
          </a:p>
          <a:p>
            <a:pPr marL="48767" indent="0">
              <a:buNone/>
            </a:pPr>
            <a:r>
              <a:rPr lang="fr-CH" sz="4800" dirty="0"/>
              <a:t>- ICT support</a:t>
            </a:r>
          </a:p>
          <a:p>
            <a:pPr marL="48767" indent="0">
              <a:buNone/>
            </a:pPr>
            <a:r>
              <a:rPr lang="fr-CH" sz="4800" dirty="0"/>
              <a:t>- </a:t>
            </a:r>
            <a:r>
              <a:rPr lang="fr-CH" sz="4800" dirty="0" err="1"/>
              <a:t>industrial</a:t>
            </a:r>
            <a:r>
              <a:rPr lang="fr-CH" sz="4800" dirty="0"/>
              <a:t> </a:t>
            </a:r>
            <a:r>
              <a:rPr lang="fr-CH" sz="4800" dirty="0" err="1"/>
              <a:t>controls</a:t>
            </a:r>
            <a:r>
              <a:rPr lang="fr-CH" sz="4800" dirty="0"/>
              <a:t>, etc.</a:t>
            </a:r>
          </a:p>
          <a:p>
            <a:pPr marL="48767" indent="0">
              <a:buNone/>
            </a:pPr>
            <a:r>
              <a:rPr lang="fr-CH" sz="4800" dirty="0"/>
              <a:t>Extensive use of </a:t>
            </a:r>
            <a:r>
              <a:rPr lang="fr-CH" sz="4800" dirty="0" err="1"/>
              <a:t>temporary</a:t>
            </a:r>
            <a:r>
              <a:rPr lang="fr-CH" sz="4800" dirty="0"/>
              <a:t> labour services </a:t>
            </a:r>
            <a:r>
              <a:rPr lang="fr-CH" sz="4800" dirty="0" err="1"/>
              <a:t>across</a:t>
            </a:r>
            <a:r>
              <a:rPr lang="fr-CH" sz="4800" dirty="0"/>
              <a:t> CERN</a:t>
            </a:r>
            <a:endParaRPr lang="en-GB" sz="4800" dirty="0"/>
          </a:p>
          <a:p>
            <a:endParaRPr lang="en-GB" dirty="0"/>
          </a:p>
        </p:txBody>
      </p:sp>
      <p:pic>
        <p:nvPicPr>
          <p:cNvPr id="3" name="Picture Placeholder 11">
            <a:extLst>
              <a:ext uri="{FF2B5EF4-FFF2-40B4-BE49-F238E27FC236}">
                <a16:creationId xmlns:a16="http://schemas.microsoft.com/office/drawing/2014/main" id="{5CFE8FCD-C642-623B-5281-F758986C107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546" r="16546"/>
          <a:stretch>
            <a:fillRect/>
          </a:stretch>
        </p:blipFill>
        <p:spPr>
          <a:xfrm>
            <a:off x="553111" y="1044537"/>
            <a:ext cx="1899159" cy="1667666"/>
          </a:xfrm>
          <a:prstGeom prst="rect">
            <a:avLst/>
          </a:prstGeom>
        </p:spPr>
      </p:pic>
      <p:pic>
        <p:nvPicPr>
          <p:cNvPr id="7" name="Picture 15">
            <a:extLst>
              <a:ext uri="{FF2B5EF4-FFF2-40B4-BE49-F238E27FC236}">
                <a16:creationId xmlns:a16="http://schemas.microsoft.com/office/drawing/2014/main" id="{A0A04C8A-EE6B-D119-EB43-178FC9AA91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570" r="20570"/>
          <a:stretch/>
        </p:blipFill>
        <p:spPr>
          <a:xfrm>
            <a:off x="3641041" y="1754952"/>
            <a:ext cx="2179264" cy="1914502"/>
          </a:xfrm>
          <a:prstGeom prst="rect">
            <a:avLst/>
          </a:prstGeom>
        </p:spPr>
      </p:pic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CB429A24-CF31-1B71-0F04-717079F5899C}"/>
              </a:ext>
            </a:extLst>
          </p:cNvPr>
          <p:cNvSpPr txBox="1">
            <a:spLocks/>
          </p:cNvSpPr>
          <p:nvPr/>
        </p:nvSpPr>
        <p:spPr>
          <a:xfrm>
            <a:off x="3632796" y="1112326"/>
            <a:ext cx="2202120" cy="531218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txBody>
          <a:bodyPr vert="horz" lIns="36000" tIns="36000" rIns="36000" bIns="36000" rtlCol="0" anchor="ctr" anchorCtr="0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4800" dirty="0">
              <a:solidFill>
                <a:schemeClr val="tx1"/>
              </a:solidFill>
            </a:endParaRPr>
          </a:p>
          <a:p>
            <a:pPr algn="l"/>
            <a:r>
              <a:rPr lang="en-GB" sz="4800" dirty="0">
                <a:solidFill>
                  <a:schemeClr val="tx1"/>
                </a:solidFill>
              </a:rPr>
              <a:t>Inauguration of SGW in Oct 2023</a:t>
            </a:r>
          </a:p>
          <a:p>
            <a:pPr algn="just"/>
            <a:endParaRPr lang="en-GB" sz="1200" dirty="0">
              <a:solidFill>
                <a:schemeClr val="tx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4951619-1EE7-EF0E-0E88-EC175018AD9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3219"/>
          <a:stretch/>
        </p:blipFill>
        <p:spPr>
          <a:xfrm>
            <a:off x="6017989" y="2145955"/>
            <a:ext cx="2385809" cy="1439060"/>
          </a:xfrm>
          <a:prstGeom prst="rect">
            <a:avLst/>
          </a:prstGeom>
        </p:spPr>
      </p:pic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AC413B11-F754-D9CB-8BC1-F0D38EC8A25F}"/>
              </a:ext>
            </a:extLst>
          </p:cNvPr>
          <p:cNvSpPr txBox="1">
            <a:spLocks/>
          </p:cNvSpPr>
          <p:nvPr/>
        </p:nvSpPr>
        <p:spPr>
          <a:xfrm>
            <a:off x="6270322" y="1614243"/>
            <a:ext cx="2000221" cy="49493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txBody>
          <a:bodyPr vert="horz" lIns="36000" tIns="36000" rIns="36000" bIns="36000" rtlCol="0" anchor="ctr" anchorCtr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chemeClr val="tx1"/>
                </a:solidFill>
              </a:rPr>
              <a:t>Architectural and consultancy services for </a:t>
            </a:r>
            <a:r>
              <a:rPr lang="en-GB" sz="1200" dirty="0" err="1">
                <a:solidFill>
                  <a:schemeClr val="tx1"/>
                </a:solidFill>
              </a:rPr>
              <a:t>Bld</a:t>
            </a:r>
            <a:r>
              <a:rPr lang="en-GB" sz="1200" dirty="0">
                <a:solidFill>
                  <a:schemeClr val="tx1"/>
                </a:solidFill>
              </a:rPr>
              <a:t> 777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9572406-A221-FC6F-901F-DC47E7FC6F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92060" y="4431164"/>
            <a:ext cx="3893270" cy="1440510"/>
          </a:xfrm>
          <a:prstGeom prst="rect">
            <a:avLst/>
          </a:prstGeom>
        </p:spPr>
      </p:pic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199BC6AB-6F5D-1876-745A-029DCFE50ADB}"/>
              </a:ext>
            </a:extLst>
          </p:cNvPr>
          <p:cNvSpPr txBox="1">
            <a:spLocks/>
          </p:cNvSpPr>
          <p:nvPr/>
        </p:nvSpPr>
        <p:spPr>
          <a:xfrm>
            <a:off x="6284017" y="3760846"/>
            <a:ext cx="1899159" cy="49493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txBody>
          <a:bodyPr vert="horz" lIns="36000" tIns="36000" rIns="36000" bIns="3600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>
                <a:solidFill>
                  <a:schemeClr val="tx1"/>
                </a:solidFill>
              </a:rPr>
              <a:t>Pr</a:t>
            </a:r>
            <a:r>
              <a:rPr lang="en-US" sz="1200" dirty="0" err="1">
                <a:solidFill>
                  <a:schemeClr val="tx1"/>
                </a:solidFill>
              </a:rPr>
              <a:t>évessin</a:t>
            </a:r>
            <a:r>
              <a:rPr lang="en-US" sz="1200" dirty="0">
                <a:solidFill>
                  <a:schemeClr val="tx1"/>
                </a:solidFill>
              </a:rPr>
              <a:t> Computing Centre</a:t>
            </a:r>
            <a:endParaRPr lang="en-GB" sz="1200" dirty="0">
              <a:solidFill>
                <a:schemeClr val="tx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529887B-3BB4-3F6E-37A8-7A31DC2EA6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7608" y="4479643"/>
            <a:ext cx="2488333" cy="135098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2B380D8-FB50-7F2A-86E8-D96DD91703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32746" y="2417385"/>
            <a:ext cx="2388051" cy="1709342"/>
          </a:xfrm>
          <a:prstGeom prst="rect">
            <a:avLst/>
          </a:prstGeom>
        </p:spPr>
      </p:pic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70201E60-FFBF-AA05-51E4-4779E6D9A9CF}"/>
              </a:ext>
            </a:extLst>
          </p:cNvPr>
          <p:cNvSpPr txBox="1">
            <a:spLocks/>
          </p:cNvSpPr>
          <p:nvPr/>
        </p:nvSpPr>
        <p:spPr bwMode="auto">
          <a:xfrm>
            <a:off x="9232746" y="1754952"/>
            <a:ext cx="1899159" cy="49493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txBody>
          <a:bodyPr vert="horz" lIns="36000" tIns="36000" rIns="36000" bIns="3600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/>
                </a:solidFill>
              </a:rPr>
              <a:t>66kV substation, powerline P6-P5</a:t>
            </a:r>
            <a:endParaRPr lang="en-GB" sz="12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6DD3EB7-5BDC-6333-BD56-C8054559F9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32796" y="4283130"/>
            <a:ext cx="2214374" cy="1396988"/>
          </a:xfrm>
          <a:prstGeom prst="rect">
            <a:avLst/>
          </a:prstGeom>
        </p:spPr>
      </p:pic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D9E0CBA9-9405-C9BA-9B37-5B9D8BD1B10D}"/>
              </a:ext>
            </a:extLst>
          </p:cNvPr>
          <p:cNvSpPr txBox="1">
            <a:spLocks/>
          </p:cNvSpPr>
          <p:nvPr/>
        </p:nvSpPr>
        <p:spPr bwMode="auto">
          <a:xfrm>
            <a:off x="3618185" y="3844116"/>
            <a:ext cx="2202120" cy="39374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txBody>
          <a:bodyPr vert="horz" lIns="36000" tIns="36000" rIns="36000" bIns="3600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300" dirty="0">
                <a:solidFill>
                  <a:schemeClr val="tx1"/>
                </a:solidFill>
              </a:rPr>
              <a:t>Renovation of </a:t>
            </a:r>
            <a:r>
              <a:rPr lang="en-GB" sz="1300" dirty="0" err="1">
                <a:solidFill>
                  <a:schemeClr val="tx1"/>
                </a:solidFill>
              </a:rPr>
              <a:t>Bld</a:t>
            </a:r>
            <a:r>
              <a:rPr lang="en-GB" sz="1300" dirty="0">
                <a:solidFill>
                  <a:schemeClr val="tx1"/>
                </a:solidFill>
              </a:rPr>
              <a:t> 60</a:t>
            </a:r>
          </a:p>
        </p:txBody>
      </p:sp>
    </p:spTree>
    <p:extLst>
      <p:ext uri="{BB962C8B-B14F-4D97-AF65-F5344CB8AC3E}">
        <p14:creationId xmlns:p14="http://schemas.microsoft.com/office/powerpoint/2010/main" val="2815199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GB" sz="3800" dirty="0"/>
              <a:t>Accelerators and Experiments Programme</a:t>
            </a:r>
            <a:endParaRPr lang="en-US" sz="3800" dirty="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370220" y="6343311"/>
            <a:ext cx="66856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fld id="{17918391-D411-FE40-AAD7-861AE5233E0E}" type="slidenum"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7</a:t>
            </a:fld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4258284" y="6345279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400" dirty="0">
                <a:effectLst/>
                <a:latin typeface="Calibri" panose="020F0502020204030204" pitchFamily="34" charset="0"/>
                <a:ea typeface="Yu Gothic" panose="020B0400000000000000" pitchFamily="34" charset="-128"/>
              </a:rPr>
              <a:t>CERN/FC/6785/RA</a:t>
            </a:r>
            <a:endParaRPr lang="en-US" sz="1100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6" name="Date Placeholder 11"/>
          <p:cNvSpPr>
            <a:spLocks noGrp="1"/>
          </p:cNvSpPr>
          <p:nvPr>
            <p:ph type="dt" sz="half" idx="4294967295"/>
          </p:nvPr>
        </p:nvSpPr>
        <p:spPr>
          <a:xfrm>
            <a:off x="1004247" y="635391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t>19/03/2024</a:t>
            </a:r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56E7CE36-5D18-0A90-D9B6-1652706DF6EB}"/>
              </a:ext>
            </a:extLst>
          </p:cNvPr>
          <p:cNvSpPr/>
          <p:nvPr/>
        </p:nvSpPr>
        <p:spPr>
          <a:xfrm>
            <a:off x="2521927" y="1116372"/>
            <a:ext cx="2333951" cy="158905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Cast-resin dry-type power transformers and switchboards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B1DC86C6-C1A3-F2E6-89BD-5351C2E3A402}"/>
              </a:ext>
            </a:extLst>
          </p:cNvPr>
          <p:cNvSpPr/>
          <p:nvPr/>
        </p:nvSpPr>
        <p:spPr>
          <a:xfrm>
            <a:off x="6270224" y="5146998"/>
            <a:ext cx="5384964" cy="746799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 contracts for 16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CO₂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cooling plants and14 accumulators for ATLAS &amp; CMS upgrades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1E8670-795C-D000-B5DB-775E222E52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9324" y="1128133"/>
            <a:ext cx="4926758" cy="38710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477458-35A7-3C12-05CE-8D86288FA5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835" y="1467459"/>
            <a:ext cx="2215586" cy="28188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A1F70C3-A472-E5A2-179D-2952AE24CC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2201" y="2794321"/>
            <a:ext cx="2215586" cy="16639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F4FBEEE-9AF3-2680-1D51-5F07B8B4BF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6503" y="988418"/>
            <a:ext cx="1800476" cy="76210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66D78B7-9665-2F91-33EB-900059BE32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14157" y="4500435"/>
            <a:ext cx="2701416" cy="1393362"/>
          </a:xfrm>
          <a:prstGeom prst="rect">
            <a:avLst/>
          </a:prstGeom>
        </p:spPr>
      </p:pic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234B75D9-3DF0-34EA-B136-B6F7C4022A2B}"/>
              </a:ext>
            </a:extLst>
          </p:cNvPr>
          <p:cNvSpPr/>
          <p:nvPr/>
        </p:nvSpPr>
        <p:spPr bwMode="auto">
          <a:xfrm>
            <a:off x="115179" y="4579873"/>
            <a:ext cx="2066322" cy="1299805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Vessels for gaseous helium at P1 and P5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655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GB" sz="3800" dirty="0"/>
              <a:t>Accelerators and Experiments Programme</a:t>
            </a:r>
            <a:endParaRPr lang="en-US" sz="3800" dirty="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370220" y="6343311"/>
            <a:ext cx="66856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fld id="{17918391-D411-FE40-AAD7-861AE5233E0E}" type="slidenum"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8</a:t>
            </a:fld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4258284" y="6345279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400" dirty="0">
                <a:effectLst/>
                <a:latin typeface="Calibri" panose="020F0502020204030204" pitchFamily="34" charset="0"/>
                <a:ea typeface="Yu Gothic" panose="020B0400000000000000" pitchFamily="34" charset="-128"/>
              </a:rPr>
              <a:t>CERN/FC/6785/RA</a:t>
            </a:r>
            <a:endParaRPr lang="en-US" sz="1100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6" name="Date Placeholder 11"/>
          <p:cNvSpPr>
            <a:spLocks noGrp="1"/>
          </p:cNvSpPr>
          <p:nvPr>
            <p:ph type="dt" sz="half" idx="4294967295"/>
          </p:nvPr>
        </p:nvSpPr>
        <p:spPr>
          <a:xfrm>
            <a:off x="1004247" y="635391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t>19/03/2024</a:t>
            </a:r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2" name="Picture Placeholder 18">
            <a:extLst>
              <a:ext uri="{FF2B5EF4-FFF2-40B4-BE49-F238E27FC236}">
                <a16:creationId xmlns:a16="http://schemas.microsoft.com/office/drawing/2014/main" id="{346615E8-BF2D-CDE5-0A71-2E96FE8A281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39" b="439"/>
          <a:stretch>
            <a:fillRect/>
          </a:stretch>
        </p:blipFill>
        <p:spPr>
          <a:xfrm>
            <a:off x="287725" y="3539483"/>
            <a:ext cx="3659187" cy="2232025"/>
          </a:xfrm>
          <a:prstGeom prst="rect">
            <a:avLst/>
          </a:prstGeom>
        </p:spPr>
      </p:pic>
      <p:pic>
        <p:nvPicPr>
          <p:cNvPr id="3" name="Picture Placeholder 11">
            <a:extLst>
              <a:ext uri="{FF2B5EF4-FFF2-40B4-BE49-F238E27FC236}">
                <a16:creationId xmlns:a16="http://schemas.microsoft.com/office/drawing/2014/main" id="{50BA5184-5A5C-0BD3-BF94-C8090C69083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58" r="4858"/>
          <a:stretch/>
        </p:blipFill>
        <p:spPr>
          <a:xfrm>
            <a:off x="4301642" y="1786913"/>
            <a:ext cx="3297508" cy="2011409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05F3B98-5B77-5DCF-2809-A99E96F97D5F}"/>
              </a:ext>
            </a:extLst>
          </p:cNvPr>
          <p:cNvSpPr/>
          <p:nvPr/>
        </p:nvSpPr>
        <p:spPr>
          <a:xfrm>
            <a:off x="826232" y="1786913"/>
            <a:ext cx="2351866" cy="1468056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 feasibility studies (2 contracts </a:t>
            </a:r>
            <a:r>
              <a:rPr lang="en-US" dirty="0">
                <a:solidFill>
                  <a:srgbClr val="0C377B"/>
                </a:solidFill>
                <a:latin typeface="Arial"/>
              </a:rPr>
              <a:t>approved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site investigation work)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71E4CF-CDEF-1455-B08C-75033C63B3B9}"/>
              </a:ext>
            </a:extLst>
          </p:cNvPr>
          <p:cNvSpPr/>
          <p:nvPr/>
        </p:nvSpPr>
        <p:spPr>
          <a:xfrm>
            <a:off x="4421986" y="4007757"/>
            <a:ext cx="2351866" cy="1468056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rgbClr val="0C377B"/>
                </a:solidFill>
                <a:latin typeface="Arial"/>
              </a:rPr>
              <a:t>North Area consolidation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A5775A1-FA67-5A94-B13B-0A28D52DCE05}"/>
              </a:ext>
            </a:extLst>
          </p:cNvPr>
          <p:cNvSpPr/>
          <p:nvPr/>
        </p:nvSpPr>
        <p:spPr>
          <a:xfrm>
            <a:off x="7944001" y="1375500"/>
            <a:ext cx="3760501" cy="822826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C377B"/>
                </a:solidFill>
                <a:latin typeface="Arial"/>
              </a:rPr>
              <a:t>CERN in-kind contribution </a:t>
            </a:r>
            <a:r>
              <a:rPr lang="en-US">
                <a:solidFill>
                  <a:srgbClr val="0C377B"/>
                </a:solidFill>
                <a:latin typeface="Arial"/>
              </a:rPr>
              <a:t>to DUNE</a:t>
            </a:r>
            <a:endParaRPr lang="en-GB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20C8424-0F72-29E2-08FE-21878414E8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3521" y="3511207"/>
            <a:ext cx="2578040" cy="2057377"/>
          </a:xfrm>
          <a:prstGeom prst="rect">
            <a:avLst/>
          </a:prstGeom>
        </p:spPr>
      </p:pic>
      <p:pic>
        <p:nvPicPr>
          <p:cNvPr id="5" name="Picture Placeholder 17">
            <a:extLst>
              <a:ext uri="{FF2B5EF4-FFF2-40B4-BE49-F238E27FC236}">
                <a16:creationId xmlns:a16="http://schemas.microsoft.com/office/drawing/2014/main" id="{503B9B2E-CC50-9BC8-1459-3484D0A1527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5888" b="15888"/>
          <a:stretch>
            <a:fillRect/>
          </a:stretch>
        </p:blipFill>
        <p:spPr>
          <a:xfrm>
            <a:off x="9334734" y="2306869"/>
            <a:ext cx="2413653" cy="1452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30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GB" sz="3800" dirty="0"/>
              <a:t>But also…</a:t>
            </a:r>
            <a:endParaRPr lang="en-US" sz="3800" dirty="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370220" y="6343311"/>
            <a:ext cx="66856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fld id="{17918391-D411-FE40-AAD7-861AE5233E0E}" type="slidenum"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9</a:t>
            </a:fld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4258284" y="6345279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400" dirty="0">
                <a:effectLst/>
                <a:latin typeface="Calibri" panose="020F0502020204030204" pitchFamily="34" charset="0"/>
                <a:ea typeface="Yu Gothic" panose="020B0400000000000000" pitchFamily="34" charset="-128"/>
              </a:rPr>
              <a:t>CERN/FC/6785/RA</a:t>
            </a:r>
            <a:endParaRPr lang="en-US" sz="1100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6" name="Date Placeholder 11"/>
          <p:cNvSpPr>
            <a:spLocks noGrp="1"/>
          </p:cNvSpPr>
          <p:nvPr>
            <p:ph type="dt" sz="half" idx="4294967295"/>
          </p:nvPr>
        </p:nvSpPr>
        <p:spPr>
          <a:xfrm>
            <a:off x="1004247" y="635391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/>
            <a:r>
              <a:rPr lang="en-US" sz="1333">
                <a:solidFill>
                  <a:srgbClr val="0055A0">
                    <a:tint val="75000"/>
                  </a:srgbClr>
                </a:solidFill>
                <a:latin typeface="Arial"/>
              </a:rPr>
              <a:t>19/03/2024</a:t>
            </a:r>
            <a:endParaRPr lang="en-US" sz="13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0C9F6083-DF91-7B92-4204-5C7F66A9AFC2}"/>
              </a:ext>
            </a:extLst>
          </p:cNvPr>
          <p:cNvSpPr txBox="1">
            <a:spLocks/>
          </p:cNvSpPr>
          <p:nvPr/>
        </p:nvSpPr>
        <p:spPr>
          <a:xfrm>
            <a:off x="407989" y="4181301"/>
            <a:ext cx="3708400" cy="1487468"/>
          </a:xfrm>
          <a:prstGeom prst="roundRect">
            <a:avLst/>
          </a:prstGeom>
          <a:ln w="38100">
            <a:solidFill>
              <a:schemeClr val="tx1"/>
            </a:solidFill>
          </a:ln>
        </p:spPr>
        <p:txBody>
          <a:bodyPr/>
          <a:lstStyle>
            <a:lvl1pPr marL="658352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600"/>
          </a:p>
          <a:p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3F3D655B-A46D-8CA1-96C6-BBA2BFC34A3B}"/>
              </a:ext>
            </a:extLst>
          </p:cNvPr>
          <p:cNvSpPr txBox="1">
            <a:spLocks/>
          </p:cNvSpPr>
          <p:nvPr/>
        </p:nvSpPr>
        <p:spPr>
          <a:xfrm>
            <a:off x="4267201" y="4185981"/>
            <a:ext cx="3665537" cy="1487468"/>
          </a:xfrm>
          <a:prstGeom prst="roundRect">
            <a:avLst/>
          </a:prstGeom>
          <a:ln w="38100">
            <a:solidFill>
              <a:schemeClr val="tx1"/>
            </a:solidFill>
          </a:ln>
        </p:spPr>
        <p:txBody>
          <a:bodyPr vert="horz" lIns="0" tIns="0" rIns="0" bIns="0" rtlCol="0">
            <a:norm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 algn="ctr">
              <a:buNone/>
            </a:pPr>
            <a:endParaRPr lang="en-GB" sz="1600" dirty="0"/>
          </a:p>
        </p:txBody>
      </p:sp>
      <p:pic>
        <p:nvPicPr>
          <p:cNvPr id="14" name="Picture 5">
            <a:extLst>
              <a:ext uri="{FF2B5EF4-FFF2-40B4-BE49-F238E27FC236}">
                <a16:creationId xmlns:a16="http://schemas.microsoft.com/office/drawing/2014/main" id="{50284C69-786B-62C3-E714-3E3E7007AC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948" y="1218652"/>
            <a:ext cx="3890652" cy="269031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AB6CF87-1DB4-9E95-769E-2B275E858D1E}"/>
              </a:ext>
            </a:extLst>
          </p:cNvPr>
          <p:cNvSpPr txBox="1"/>
          <p:nvPr/>
        </p:nvSpPr>
        <p:spPr>
          <a:xfrm>
            <a:off x="686167" y="4426939"/>
            <a:ext cx="322362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0" dirty="0">
                <a:solidFill>
                  <a:schemeClr val="tx1"/>
                </a:solidFill>
              </a:rPr>
              <a:t>Significant negotiations on inflation and price revisions on existing contracts , contract follow up</a:t>
            </a:r>
            <a:endParaRPr lang="fr-CH" sz="1600" b="0" dirty="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F88761-8742-CE03-945F-2EB56C144093}"/>
              </a:ext>
            </a:extLst>
          </p:cNvPr>
          <p:cNvSpPr txBox="1"/>
          <p:nvPr/>
        </p:nvSpPr>
        <p:spPr>
          <a:xfrm>
            <a:off x="4539045" y="4601740"/>
            <a:ext cx="322362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0" dirty="0">
                <a:solidFill>
                  <a:schemeClr val="tx1"/>
                </a:solidFill>
              </a:rPr>
              <a:t>ISO50001 implementation </a:t>
            </a:r>
          </a:p>
          <a:p>
            <a:pPr algn="ctr"/>
            <a:r>
              <a:rPr lang="en-GB" sz="1600" dirty="0"/>
              <a:t>Follow-up of electricity consumption contract</a:t>
            </a:r>
            <a:endParaRPr lang="fr-CH" sz="1600" b="0" dirty="0">
              <a:solidFill>
                <a:schemeClr val="tx1"/>
              </a:solidFill>
            </a:endParaRP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55D3C780-7D37-0A9F-06F0-6F64DB13F913}"/>
              </a:ext>
            </a:extLst>
          </p:cNvPr>
          <p:cNvSpPr txBox="1">
            <a:spLocks/>
          </p:cNvSpPr>
          <p:nvPr/>
        </p:nvSpPr>
        <p:spPr bwMode="auto">
          <a:xfrm>
            <a:off x="8204582" y="4181301"/>
            <a:ext cx="3665537" cy="1487468"/>
          </a:xfrm>
          <a:prstGeom prst="roundRect">
            <a:avLst/>
          </a:prstGeom>
          <a:ln w="38100">
            <a:solidFill>
              <a:schemeClr val="tx1"/>
            </a:solidFill>
          </a:ln>
        </p:spPr>
        <p:txBody>
          <a:bodyPr vert="horz" lIns="0" tIns="0" rIns="0" bIns="0" rtlCol="0">
            <a:norm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 algn="ctr">
              <a:buNone/>
            </a:pPr>
            <a:endParaRPr lang="en-GB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C1A22E-11F6-2F59-75AD-887A13720EFE}"/>
              </a:ext>
            </a:extLst>
          </p:cNvPr>
          <p:cNvSpPr txBox="1"/>
          <p:nvPr/>
        </p:nvSpPr>
        <p:spPr bwMode="auto">
          <a:xfrm>
            <a:off x="8355112" y="4601739"/>
            <a:ext cx="322362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0" dirty="0">
                <a:solidFill>
                  <a:schemeClr val="tx1"/>
                </a:solidFill>
              </a:rPr>
              <a:t>2 solar PPAs approved for 2027</a:t>
            </a:r>
            <a:endParaRPr lang="fr-CH" sz="1600" b="0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AB89EC-5AEE-983D-0304-975B89053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5806" y="866693"/>
            <a:ext cx="3722238" cy="278098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EA54676-C5DD-98ED-7E6F-1BC7AFD937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0572" y="1489229"/>
            <a:ext cx="3960714" cy="185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062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/>
      <p:bldP spid="3" grpId="0" animBg="1"/>
      <p:bldP spid="5" grpId="0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612</TotalTime>
  <Words>1172</Words>
  <Application>Microsoft Office PowerPoint</Application>
  <PresentationFormat>Widescreen</PresentationFormat>
  <Paragraphs>282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Courier New</vt:lpstr>
      <vt:lpstr>Fira Sans Extra Condensed Medium</vt:lpstr>
      <vt:lpstr>Wingdings</vt:lpstr>
      <vt:lpstr>CERNCorporate16-9</vt:lpstr>
      <vt:lpstr>Report on Procurement for 2023- ILO Forum  </vt:lpstr>
      <vt:lpstr>Agenda</vt:lpstr>
      <vt:lpstr>2023 Annual procurement report</vt:lpstr>
      <vt:lpstr>Activity 2023</vt:lpstr>
      <vt:lpstr>Annual expenditure 2000-2023 </vt:lpstr>
      <vt:lpstr>Examples of contracts placed or finalized in 2023</vt:lpstr>
      <vt:lpstr>Accelerators and Experiments Programme</vt:lpstr>
      <vt:lpstr>Accelerators and Experiments Programme</vt:lpstr>
      <vt:lpstr>But also…</vt:lpstr>
      <vt:lpstr>Improving how we deliver</vt:lpstr>
      <vt:lpstr>Industrial return coefficient for supplies</vt:lpstr>
      <vt:lpstr>Industrial Return to Member States, supplies Status from 1 March 2024 – 28 February 2025</vt:lpstr>
      <vt:lpstr>Industrial Return to Member States, supplies Status from 1 March 2024 – 28 February 2025</vt:lpstr>
      <vt:lpstr>Feedback on 2023 thematic days</vt:lpstr>
      <vt:lpstr>Feedback from CE Business Forum</vt:lpstr>
      <vt:lpstr>Feedback from PCB and Electronic Cards assembly Manufacturing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Miriam Cordero Muriel</dc:creator>
  <cp:lastModifiedBy>Cristina Lara Arnaud</cp:lastModifiedBy>
  <cp:revision>16</cp:revision>
  <dcterms:created xsi:type="dcterms:W3CDTF">2024-02-29T07:09:49Z</dcterms:created>
  <dcterms:modified xsi:type="dcterms:W3CDTF">2024-03-18T12:36:59Z</dcterms:modified>
</cp:coreProperties>
</file>